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79478" autoAdjust="0"/>
  </p:normalViewPr>
  <p:slideViewPr>
    <p:cSldViewPr snapToGrid="0">
      <p:cViewPr varScale="1">
        <p:scale>
          <a:sx n="89" d="100"/>
          <a:sy n="89" d="100"/>
        </p:scale>
        <p:origin x="52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A72058-B456-4B47-9FCB-C49B3272C595}" type="datetimeFigureOut">
              <a:rPr lang="en-GB" smtClean="0"/>
              <a:t>02/09/2020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28A080-0021-4894-AB15-D83CFDC28F15}" type="slidenum">
              <a:rPr lang="en-GB" smtClean="0"/>
              <a:t>‹#›</a:t>
            </a:fld>
            <a:endParaRPr lang="en-GB"/>
          </a:p>
        </p:txBody>
      </p:sp>
    </p:spTree>
    <p:extLst>
      <p:ext uri="{BB962C8B-B14F-4D97-AF65-F5344CB8AC3E}">
        <p14:creationId xmlns:p14="http://schemas.microsoft.com/office/powerpoint/2010/main" val="3820139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28A080-0021-4894-AB15-D83CFDC28F15}" type="slidenum">
              <a:rPr lang="en-GB" smtClean="0"/>
              <a:t>3</a:t>
            </a:fld>
            <a:endParaRPr lang="en-GB"/>
          </a:p>
        </p:txBody>
      </p:sp>
    </p:spTree>
    <p:extLst>
      <p:ext uri="{BB962C8B-B14F-4D97-AF65-F5344CB8AC3E}">
        <p14:creationId xmlns:p14="http://schemas.microsoft.com/office/powerpoint/2010/main" val="3696894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28A080-0021-4894-AB15-D83CFDC28F15}" type="slidenum">
              <a:rPr lang="en-GB" smtClean="0"/>
              <a:t>4</a:t>
            </a:fld>
            <a:endParaRPr lang="en-GB"/>
          </a:p>
        </p:txBody>
      </p:sp>
    </p:spTree>
    <p:extLst>
      <p:ext uri="{BB962C8B-B14F-4D97-AF65-F5344CB8AC3E}">
        <p14:creationId xmlns:p14="http://schemas.microsoft.com/office/powerpoint/2010/main" val="1510015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28A080-0021-4894-AB15-D83CFDC28F15}" type="slidenum">
              <a:rPr lang="en-GB" smtClean="0"/>
              <a:t>5</a:t>
            </a:fld>
            <a:endParaRPr lang="en-GB"/>
          </a:p>
        </p:txBody>
      </p:sp>
    </p:spTree>
    <p:extLst>
      <p:ext uri="{BB962C8B-B14F-4D97-AF65-F5344CB8AC3E}">
        <p14:creationId xmlns:p14="http://schemas.microsoft.com/office/powerpoint/2010/main" val="384808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228A080-0021-4894-AB15-D83CFDC28F15}" type="slidenum">
              <a:rPr lang="en-GB" smtClean="0"/>
              <a:t>6</a:t>
            </a:fld>
            <a:endParaRPr lang="en-GB"/>
          </a:p>
        </p:txBody>
      </p:sp>
    </p:spTree>
    <p:extLst>
      <p:ext uri="{BB962C8B-B14F-4D97-AF65-F5344CB8AC3E}">
        <p14:creationId xmlns:p14="http://schemas.microsoft.com/office/powerpoint/2010/main" val="31132616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Conclusion</a:t>
            </a:r>
          </a:p>
          <a:p>
            <a:endParaRPr lang="en-GB" dirty="0"/>
          </a:p>
          <a:p>
            <a:r>
              <a:rPr lang="en-GB" dirty="0"/>
              <a:t>Bullet one - Today’s top-performing professionals are social professionals. When you join LinkedIn, you’re joining a network looking to engage, interact, and swap ideas. You’re not just joining a social network; you’re joining a community of sophisticated professionals who are simultaneously providing value and seeking news and innovations.</a:t>
            </a:r>
          </a:p>
          <a:p>
            <a:endParaRPr lang="en-GB" dirty="0"/>
          </a:p>
          <a:p>
            <a:r>
              <a:rPr lang="en-GB" dirty="0"/>
              <a:t>Bullet </a:t>
            </a:r>
            <a:r>
              <a:rPr lang="en-GB" dirty="0" err="1"/>
              <a:t>twoOnce</a:t>
            </a:r>
            <a:r>
              <a:rPr lang="en-GB" dirty="0"/>
              <a:t> you begin building your brand on LinkedIn, you’ll be surprised at the number of opportunities that come knocking on your door. If you’re not on LinkedIn, you’re reducing your chances of being discovered. On LinkedIn, you can also stay up to speed on industry news. Whether you care about marketing, sales, fashion, education, or medicine, LinkedIn is a great place for sharing and publishing professional content.</a:t>
            </a:r>
          </a:p>
          <a:p>
            <a:endParaRPr lang="en-GB" dirty="0"/>
          </a:p>
          <a:p>
            <a:r>
              <a:rPr lang="en-GB" dirty="0"/>
              <a:t>Adapt the tips and best practices found here, and you’ll be well on your way to connecting with other engaged professionals looking to interact and swap ideas.</a:t>
            </a:r>
          </a:p>
          <a:p>
            <a:endParaRPr lang="en-GB" dirty="0"/>
          </a:p>
        </p:txBody>
      </p:sp>
      <p:sp>
        <p:nvSpPr>
          <p:cNvPr id="4" name="Slide Number Placeholder 3"/>
          <p:cNvSpPr>
            <a:spLocks noGrp="1"/>
          </p:cNvSpPr>
          <p:nvPr>
            <p:ph type="sldNum" sz="quarter" idx="10"/>
          </p:nvPr>
        </p:nvSpPr>
        <p:spPr/>
        <p:txBody>
          <a:bodyPr/>
          <a:lstStyle/>
          <a:p>
            <a:fld id="{F228A080-0021-4894-AB15-D83CFDC28F15}" type="slidenum">
              <a:rPr lang="en-GB" smtClean="0"/>
              <a:t>7</a:t>
            </a:fld>
            <a:endParaRPr lang="en-GB"/>
          </a:p>
        </p:txBody>
      </p:sp>
    </p:spTree>
    <p:extLst>
      <p:ext uri="{BB962C8B-B14F-4D97-AF65-F5344CB8AC3E}">
        <p14:creationId xmlns:p14="http://schemas.microsoft.com/office/powerpoint/2010/main" val="27754956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FD97D2A-DF7F-469E-B273-0FC3BCAD8FCD}" type="datetimeFigureOut">
              <a:rPr lang="en-GB" smtClean="0"/>
              <a:t>02/09/2020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B25A76-69C7-4E06-A01C-56C4C65D1264}" type="slidenum">
              <a:rPr lang="en-GB" smtClean="0"/>
              <a:t>‹#›</a:t>
            </a:fld>
            <a:endParaRPr lang="en-GB"/>
          </a:p>
        </p:txBody>
      </p:sp>
    </p:spTree>
    <p:extLst>
      <p:ext uri="{BB962C8B-B14F-4D97-AF65-F5344CB8AC3E}">
        <p14:creationId xmlns:p14="http://schemas.microsoft.com/office/powerpoint/2010/main" val="39538533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D97D2A-DF7F-469E-B273-0FC3BCAD8FCD}" type="datetimeFigureOut">
              <a:rPr lang="en-GB" smtClean="0"/>
              <a:t>02/09/2020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B25A76-69C7-4E06-A01C-56C4C65D1264}" type="slidenum">
              <a:rPr lang="en-GB" smtClean="0"/>
              <a:t>‹#›</a:t>
            </a:fld>
            <a:endParaRPr lang="en-GB"/>
          </a:p>
        </p:txBody>
      </p:sp>
    </p:spTree>
    <p:extLst>
      <p:ext uri="{BB962C8B-B14F-4D97-AF65-F5344CB8AC3E}">
        <p14:creationId xmlns:p14="http://schemas.microsoft.com/office/powerpoint/2010/main" val="3754825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FD97D2A-DF7F-469E-B273-0FC3BCAD8FCD}" type="datetimeFigureOut">
              <a:rPr lang="en-GB" smtClean="0"/>
              <a:t>02/09/2020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B25A76-69C7-4E06-A01C-56C4C65D1264}" type="slidenum">
              <a:rPr lang="en-GB" smtClean="0"/>
              <a:t>‹#›</a:t>
            </a:fld>
            <a:endParaRPr lang="en-GB"/>
          </a:p>
        </p:txBody>
      </p:sp>
    </p:spTree>
    <p:extLst>
      <p:ext uri="{BB962C8B-B14F-4D97-AF65-F5344CB8AC3E}">
        <p14:creationId xmlns:p14="http://schemas.microsoft.com/office/powerpoint/2010/main" val="1093340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FD97D2A-DF7F-469E-B273-0FC3BCAD8FCD}" type="datetimeFigureOut">
              <a:rPr lang="en-GB" smtClean="0"/>
              <a:t>02/09/2020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B25A76-69C7-4E06-A01C-56C4C65D1264}" type="slidenum">
              <a:rPr lang="en-GB" smtClean="0"/>
              <a:t>‹#›</a:t>
            </a:fld>
            <a:endParaRPr lang="en-GB"/>
          </a:p>
        </p:txBody>
      </p:sp>
    </p:spTree>
    <p:extLst>
      <p:ext uri="{BB962C8B-B14F-4D97-AF65-F5344CB8AC3E}">
        <p14:creationId xmlns:p14="http://schemas.microsoft.com/office/powerpoint/2010/main" val="2781011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FD97D2A-DF7F-469E-B273-0FC3BCAD8FCD}" type="datetimeFigureOut">
              <a:rPr lang="en-GB" smtClean="0"/>
              <a:t>02/09/2020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B25A76-69C7-4E06-A01C-56C4C65D1264}" type="slidenum">
              <a:rPr lang="en-GB" smtClean="0"/>
              <a:t>‹#›</a:t>
            </a:fld>
            <a:endParaRPr lang="en-GB"/>
          </a:p>
        </p:txBody>
      </p:sp>
    </p:spTree>
    <p:extLst>
      <p:ext uri="{BB962C8B-B14F-4D97-AF65-F5344CB8AC3E}">
        <p14:creationId xmlns:p14="http://schemas.microsoft.com/office/powerpoint/2010/main" val="2565033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FD97D2A-DF7F-469E-B273-0FC3BCAD8FCD}" type="datetimeFigureOut">
              <a:rPr lang="en-GB" smtClean="0"/>
              <a:t>02/09/2020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B25A76-69C7-4E06-A01C-56C4C65D1264}" type="slidenum">
              <a:rPr lang="en-GB" smtClean="0"/>
              <a:t>‹#›</a:t>
            </a:fld>
            <a:endParaRPr lang="en-GB"/>
          </a:p>
        </p:txBody>
      </p:sp>
    </p:spTree>
    <p:extLst>
      <p:ext uri="{BB962C8B-B14F-4D97-AF65-F5344CB8AC3E}">
        <p14:creationId xmlns:p14="http://schemas.microsoft.com/office/powerpoint/2010/main" val="2190837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D97D2A-DF7F-469E-B273-0FC3BCAD8FCD}" type="datetimeFigureOut">
              <a:rPr lang="en-GB" smtClean="0"/>
              <a:t>02/09/2020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B25A76-69C7-4E06-A01C-56C4C65D1264}" type="slidenum">
              <a:rPr lang="en-GB" smtClean="0"/>
              <a:t>‹#›</a:t>
            </a:fld>
            <a:endParaRPr lang="en-GB"/>
          </a:p>
        </p:txBody>
      </p:sp>
    </p:spTree>
    <p:extLst>
      <p:ext uri="{BB962C8B-B14F-4D97-AF65-F5344CB8AC3E}">
        <p14:creationId xmlns:p14="http://schemas.microsoft.com/office/powerpoint/2010/main" val="2812310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FD97D2A-DF7F-469E-B273-0FC3BCAD8FCD}" type="datetimeFigureOut">
              <a:rPr lang="en-GB" smtClean="0"/>
              <a:t>02/09/2020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B25A76-69C7-4E06-A01C-56C4C65D1264}" type="slidenum">
              <a:rPr lang="en-GB" smtClean="0"/>
              <a:t>‹#›</a:t>
            </a:fld>
            <a:endParaRPr lang="en-GB"/>
          </a:p>
        </p:txBody>
      </p:sp>
    </p:spTree>
    <p:extLst>
      <p:ext uri="{BB962C8B-B14F-4D97-AF65-F5344CB8AC3E}">
        <p14:creationId xmlns:p14="http://schemas.microsoft.com/office/powerpoint/2010/main" val="2013574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FD97D2A-DF7F-469E-B273-0FC3BCAD8FCD}" type="datetimeFigureOut">
              <a:rPr lang="en-GB" smtClean="0"/>
              <a:t>02/09/2020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B25A76-69C7-4E06-A01C-56C4C65D1264}" type="slidenum">
              <a:rPr lang="en-GB" smtClean="0"/>
              <a:t>‹#›</a:t>
            </a:fld>
            <a:endParaRPr lang="en-GB"/>
          </a:p>
        </p:txBody>
      </p:sp>
    </p:spTree>
    <p:extLst>
      <p:ext uri="{BB962C8B-B14F-4D97-AF65-F5344CB8AC3E}">
        <p14:creationId xmlns:p14="http://schemas.microsoft.com/office/powerpoint/2010/main" val="1548508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D97D2A-DF7F-469E-B273-0FC3BCAD8FCD}" type="datetimeFigureOut">
              <a:rPr lang="en-GB" smtClean="0"/>
              <a:t>02/09/2020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B25A76-69C7-4E06-A01C-56C4C65D1264}" type="slidenum">
              <a:rPr lang="en-GB" smtClean="0"/>
              <a:t>‹#›</a:t>
            </a:fld>
            <a:endParaRPr lang="en-GB"/>
          </a:p>
        </p:txBody>
      </p:sp>
    </p:spTree>
    <p:extLst>
      <p:ext uri="{BB962C8B-B14F-4D97-AF65-F5344CB8AC3E}">
        <p14:creationId xmlns:p14="http://schemas.microsoft.com/office/powerpoint/2010/main" val="16439566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FD97D2A-DF7F-469E-B273-0FC3BCAD8FCD}" type="datetimeFigureOut">
              <a:rPr lang="en-GB" smtClean="0"/>
              <a:t>02/09/2020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B25A76-69C7-4E06-A01C-56C4C65D1264}" type="slidenum">
              <a:rPr lang="en-GB" smtClean="0"/>
              <a:t>‹#›</a:t>
            </a:fld>
            <a:endParaRPr lang="en-GB"/>
          </a:p>
        </p:txBody>
      </p:sp>
    </p:spTree>
    <p:extLst>
      <p:ext uri="{BB962C8B-B14F-4D97-AF65-F5344CB8AC3E}">
        <p14:creationId xmlns:p14="http://schemas.microsoft.com/office/powerpoint/2010/main" val="1636816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D97D2A-DF7F-469E-B273-0FC3BCAD8FCD}" type="datetimeFigureOut">
              <a:rPr lang="en-GB" smtClean="0"/>
              <a:t>02/09/2020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B25A76-69C7-4E06-A01C-56C4C65D1264}" type="slidenum">
              <a:rPr lang="en-GB" smtClean="0"/>
              <a:t>‹#›</a:t>
            </a:fld>
            <a:endParaRPr lang="en-GB"/>
          </a:p>
        </p:txBody>
      </p:sp>
    </p:spTree>
    <p:extLst>
      <p:ext uri="{BB962C8B-B14F-4D97-AF65-F5344CB8AC3E}">
        <p14:creationId xmlns:p14="http://schemas.microsoft.com/office/powerpoint/2010/main" val="21721091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Personal Brand </a:t>
            </a:r>
            <a:r>
              <a:rPr lang="en-GB" dirty="0" err="1"/>
              <a:t>Linkedin</a:t>
            </a:r>
            <a:endParaRPr lang="en-GB" dirty="0"/>
          </a:p>
        </p:txBody>
      </p:sp>
      <p:sp>
        <p:nvSpPr>
          <p:cNvPr id="3" name="Subtitle 2"/>
          <p:cNvSpPr>
            <a:spLocks noGrp="1"/>
          </p:cNvSpPr>
          <p:nvPr>
            <p:ph type="subTitle" idx="1"/>
          </p:nvPr>
        </p:nvSpPr>
        <p:spPr/>
        <p:txBody>
          <a:bodyPr/>
          <a:lstStyle/>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4391" y="3931059"/>
            <a:ext cx="4466790" cy="1023119"/>
          </a:xfrm>
          <a:prstGeom prst="rect">
            <a:avLst/>
          </a:prstGeom>
        </p:spPr>
      </p:pic>
    </p:spTree>
    <p:extLst>
      <p:ext uri="{BB962C8B-B14F-4D97-AF65-F5344CB8AC3E}">
        <p14:creationId xmlns:p14="http://schemas.microsoft.com/office/powerpoint/2010/main" val="6789305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p:txBody>
          <a:bodyPr/>
          <a:lstStyle/>
          <a:p>
            <a:r>
              <a:rPr lang="en-GB" dirty="0"/>
              <a:t>LinkedIn profile</a:t>
            </a:r>
          </a:p>
          <a:p>
            <a:r>
              <a:rPr lang="en-GB" dirty="0"/>
              <a:t>Joining Groups</a:t>
            </a:r>
          </a:p>
          <a:p>
            <a:r>
              <a:rPr lang="en-GB" dirty="0"/>
              <a:t>Be visible</a:t>
            </a:r>
          </a:p>
          <a:p>
            <a:r>
              <a:rPr lang="en-GB" dirty="0"/>
              <a:t>Endorsements</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37309" y="1658150"/>
            <a:ext cx="2354191" cy="2898963"/>
          </a:xfrm>
          <a:prstGeom prst="rect">
            <a:avLst/>
          </a:prstGeom>
        </p:spPr>
      </p:pic>
    </p:spTree>
    <p:extLst>
      <p:ext uri="{BB962C8B-B14F-4D97-AF65-F5344CB8AC3E}">
        <p14:creationId xmlns:p14="http://schemas.microsoft.com/office/powerpoint/2010/main" val="19307460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Brand LinkedIn</a:t>
            </a:r>
          </a:p>
        </p:txBody>
      </p:sp>
      <p:sp>
        <p:nvSpPr>
          <p:cNvPr id="3" name="Content Placeholder 2"/>
          <p:cNvSpPr>
            <a:spLocks noGrp="1"/>
          </p:cNvSpPr>
          <p:nvPr>
            <p:ph idx="1"/>
          </p:nvPr>
        </p:nvSpPr>
        <p:spPr/>
        <p:txBody>
          <a:bodyPr/>
          <a:lstStyle/>
          <a:p>
            <a:r>
              <a:rPr lang="en-GB" dirty="0"/>
              <a:t>What LinkedIn has become</a:t>
            </a:r>
          </a:p>
          <a:p>
            <a:r>
              <a:rPr lang="en-GB" dirty="0"/>
              <a:t>Create a distinctive LinkedIn profile headline</a:t>
            </a:r>
          </a:p>
          <a:p>
            <a:r>
              <a:rPr lang="en-GB" dirty="0"/>
              <a:t>Optimise your profile</a:t>
            </a:r>
          </a:p>
          <a:p>
            <a:r>
              <a:rPr lang="en-GB" dirty="0"/>
              <a:t>Personalise your LinkedIn URL </a:t>
            </a:r>
          </a:p>
          <a:p>
            <a:r>
              <a:rPr lang="en-GB" dirty="0"/>
              <a:t>Use a consistent look on all social media platforms </a:t>
            </a:r>
          </a:p>
          <a:p>
            <a:pPr marL="0" indent="0">
              <a:buNone/>
            </a:pPr>
            <a:endParaRPr lang="en-GB"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86705" y="3443305"/>
            <a:ext cx="2876190" cy="276190"/>
          </a:xfrm>
          <a:prstGeom prst="rect">
            <a:avLst/>
          </a:prstGeom>
        </p:spPr>
      </p:pic>
    </p:spTree>
    <p:extLst>
      <p:ext uri="{BB962C8B-B14F-4D97-AF65-F5344CB8AC3E}">
        <p14:creationId xmlns:p14="http://schemas.microsoft.com/office/powerpoint/2010/main" val="3364453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Brand LinkedIn</a:t>
            </a:r>
          </a:p>
        </p:txBody>
      </p:sp>
      <p:sp>
        <p:nvSpPr>
          <p:cNvPr id="3" name="Content Placeholder 2"/>
          <p:cNvSpPr>
            <a:spLocks noGrp="1"/>
          </p:cNvSpPr>
          <p:nvPr>
            <p:ph idx="1"/>
          </p:nvPr>
        </p:nvSpPr>
        <p:spPr/>
        <p:txBody>
          <a:bodyPr/>
          <a:lstStyle/>
          <a:p>
            <a:r>
              <a:rPr lang="en-GB" dirty="0"/>
              <a:t>Join groups, connect or follow others consistent with your brand</a:t>
            </a:r>
          </a:p>
          <a:p>
            <a:endParaRPr lang="en-GB" dirty="0"/>
          </a:p>
          <a:p>
            <a:r>
              <a:rPr lang="en-GB" dirty="0"/>
              <a:t>Make Meaningful Connections on LinkedIn</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04362" y="2735443"/>
            <a:ext cx="2790476" cy="2885714"/>
          </a:xfrm>
          <a:prstGeom prst="rect">
            <a:avLst/>
          </a:prstGeom>
        </p:spPr>
      </p:pic>
    </p:spTree>
    <p:extLst>
      <p:ext uri="{BB962C8B-B14F-4D97-AF65-F5344CB8AC3E}">
        <p14:creationId xmlns:p14="http://schemas.microsoft.com/office/powerpoint/2010/main" val="929768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Brand LinkedIn</a:t>
            </a:r>
          </a:p>
        </p:txBody>
      </p:sp>
      <p:sp>
        <p:nvSpPr>
          <p:cNvPr id="3" name="Content Placeholder 2"/>
          <p:cNvSpPr>
            <a:spLocks noGrp="1"/>
          </p:cNvSpPr>
          <p:nvPr>
            <p:ph idx="1"/>
          </p:nvPr>
        </p:nvSpPr>
        <p:spPr/>
        <p:txBody>
          <a:bodyPr/>
          <a:lstStyle/>
          <a:p>
            <a:r>
              <a:rPr lang="en-GB" dirty="0"/>
              <a:t>Publish on LinkedIn</a:t>
            </a:r>
          </a:p>
          <a:p>
            <a:endParaRPr lang="en-GB" dirty="0"/>
          </a:p>
          <a:p>
            <a:r>
              <a:rPr lang="en-GB" dirty="0"/>
              <a:t>Be visible</a:t>
            </a:r>
          </a:p>
          <a:p>
            <a:endParaRPr lang="en-GB" dirty="0"/>
          </a:p>
          <a:p>
            <a:endParaRPr lang="en-GB" dirty="0"/>
          </a:p>
          <a:p>
            <a:endParaRPr lang="en-GB"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40652" y="1825625"/>
            <a:ext cx="5638095" cy="3609524"/>
          </a:xfrm>
          <a:prstGeom prst="rect">
            <a:avLst/>
          </a:prstGeom>
        </p:spPr>
      </p:pic>
    </p:spTree>
    <p:extLst>
      <p:ext uri="{BB962C8B-B14F-4D97-AF65-F5344CB8AC3E}">
        <p14:creationId xmlns:p14="http://schemas.microsoft.com/office/powerpoint/2010/main" val="2008720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Brand LinkedIn</a:t>
            </a:r>
          </a:p>
        </p:txBody>
      </p:sp>
      <p:sp>
        <p:nvSpPr>
          <p:cNvPr id="3" name="Content Placeholder 2"/>
          <p:cNvSpPr>
            <a:spLocks noGrp="1"/>
          </p:cNvSpPr>
          <p:nvPr>
            <p:ph idx="1"/>
          </p:nvPr>
        </p:nvSpPr>
        <p:spPr/>
        <p:txBody>
          <a:bodyPr/>
          <a:lstStyle/>
          <a:p>
            <a:r>
              <a:rPr lang="en-GB" dirty="0"/>
              <a:t>Customize Your Feed by Following Those Who Matter Most</a:t>
            </a:r>
          </a:p>
          <a:p>
            <a:endParaRPr lang="en-GB" dirty="0"/>
          </a:p>
          <a:p>
            <a:r>
              <a:rPr lang="en-GB" dirty="0"/>
              <a:t>Create a LinkedIn </a:t>
            </a:r>
            <a:r>
              <a:rPr lang="en-GB" dirty="0" err="1"/>
              <a:t>SlideShare</a:t>
            </a:r>
            <a:r>
              <a:rPr lang="en-GB" dirty="0"/>
              <a:t> Account</a:t>
            </a:r>
          </a:p>
          <a:p>
            <a:endParaRPr lang="en-GB" dirty="0"/>
          </a:p>
          <a:p>
            <a:r>
              <a:rPr lang="en-GB" dirty="0"/>
              <a:t>Ensure your LinkedIn endorsements </a:t>
            </a:r>
            <a:br>
              <a:rPr lang="en-GB" dirty="0"/>
            </a:br>
            <a:r>
              <a:rPr lang="en-GB" dirty="0"/>
              <a:t>reflect your brand</a:t>
            </a:r>
          </a:p>
          <a:p>
            <a:endParaRPr lang="en-GB" dirty="0"/>
          </a:p>
          <a:p>
            <a:endParaRPr lang="en-GB" dirty="0"/>
          </a:p>
          <a:p>
            <a:endParaRPr lang="en-GB"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04000" y="2445298"/>
            <a:ext cx="5448301" cy="3827460"/>
          </a:xfrm>
          <a:prstGeom prst="rect">
            <a:avLst/>
          </a:prstGeom>
        </p:spPr>
      </p:pic>
    </p:spTree>
    <p:extLst>
      <p:ext uri="{BB962C8B-B14F-4D97-AF65-F5344CB8AC3E}">
        <p14:creationId xmlns:p14="http://schemas.microsoft.com/office/powerpoint/2010/main" val="18906876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Conclusions</a:t>
            </a:r>
          </a:p>
        </p:txBody>
      </p:sp>
      <p:sp>
        <p:nvSpPr>
          <p:cNvPr id="3" name="Content Placeholder 2"/>
          <p:cNvSpPr>
            <a:spLocks noGrp="1"/>
          </p:cNvSpPr>
          <p:nvPr>
            <p:ph idx="1"/>
          </p:nvPr>
        </p:nvSpPr>
        <p:spPr/>
        <p:txBody>
          <a:bodyPr/>
          <a:lstStyle/>
          <a:p>
            <a:r>
              <a:rPr lang="en-GB" dirty="0"/>
              <a:t>Your joining a network of professionals</a:t>
            </a:r>
          </a:p>
          <a:p>
            <a:endParaRPr lang="en-GB" dirty="0"/>
          </a:p>
          <a:p>
            <a:r>
              <a:rPr lang="en-GB" dirty="0"/>
              <a:t>Opportunities knocking on your door</a:t>
            </a:r>
          </a:p>
          <a:p>
            <a:endParaRPr lang="en-GB" dirty="0"/>
          </a:p>
          <a:p>
            <a:endParaRPr lang="en-GB" dirty="0"/>
          </a:p>
        </p:txBody>
      </p:sp>
    </p:spTree>
    <p:extLst>
      <p:ext uri="{BB962C8B-B14F-4D97-AF65-F5344CB8AC3E}">
        <p14:creationId xmlns:p14="http://schemas.microsoft.com/office/powerpoint/2010/main" val="19293457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r>
              <a:rPr lang="en-GB" dirty="0"/>
              <a:t>LinkedIn profile</a:t>
            </a:r>
          </a:p>
          <a:p>
            <a:r>
              <a:rPr lang="en-GB" dirty="0"/>
              <a:t>Joining Groups</a:t>
            </a:r>
          </a:p>
          <a:p>
            <a:r>
              <a:rPr lang="en-GB" dirty="0"/>
              <a:t>Be visible</a:t>
            </a:r>
          </a:p>
          <a:p>
            <a:r>
              <a:rPr lang="en-GB" dirty="0"/>
              <a:t>Endorsements</a:t>
            </a:r>
          </a:p>
          <a:p>
            <a:endParaRPr lang="en-GB" dirty="0"/>
          </a:p>
        </p:txBody>
      </p:sp>
    </p:spTree>
    <p:extLst>
      <p:ext uri="{BB962C8B-B14F-4D97-AF65-F5344CB8AC3E}">
        <p14:creationId xmlns:p14="http://schemas.microsoft.com/office/powerpoint/2010/main" val="12843236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TotalTime>
  <Words>278</Words>
  <Application>Microsoft Office PowerPoint</Application>
  <PresentationFormat>Widescreen</PresentationFormat>
  <Paragraphs>51</Paragraphs>
  <Slides>8</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Personal Brand Linkedin</vt:lpstr>
      <vt:lpstr>Objectives</vt:lpstr>
      <vt:lpstr>Personal Brand LinkedIn</vt:lpstr>
      <vt:lpstr>Personal Brand LinkedIn</vt:lpstr>
      <vt:lpstr>Personal Brand LinkedIn</vt:lpstr>
      <vt:lpstr>Personal Brand LinkedIn</vt:lpstr>
      <vt:lpstr>Conclusions</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Brand Linkedin</dc:title>
  <dc:creator>Anthony Burns</dc:creator>
  <cp:lastModifiedBy>Anthony Burns</cp:lastModifiedBy>
  <cp:revision>12</cp:revision>
  <dcterms:created xsi:type="dcterms:W3CDTF">2018-07-19T08:19:35Z</dcterms:created>
  <dcterms:modified xsi:type="dcterms:W3CDTF">2020-09-02T11:29:13Z</dcterms:modified>
</cp:coreProperties>
</file>