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2" r:id="rId3"/>
    <p:sldId id="265" r:id="rId4"/>
    <p:sldId id="266" r:id="rId5"/>
    <p:sldId id="269" r:id="rId6"/>
    <p:sldId id="277" r:id="rId7"/>
    <p:sldId id="267" r:id="rId8"/>
    <p:sldId id="279" r:id="rId9"/>
    <p:sldId id="268" r:id="rId10"/>
    <p:sldId id="273" r:id="rId11"/>
    <p:sldId id="274" r:id="rId12"/>
    <p:sldId id="275" r:id="rId13"/>
    <p:sldId id="259" r:id="rId14"/>
    <p:sldId id="257" r:id="rId15"/>
    <p:sldId id="280" r:id="rId16"/>
    <p:sldId id="263" r:id="rId17"/>
    <p:sldId id="282" r:id="rId18"/>
    <p:sldId id="260" r:id="rId19"/>
    <p:sldId id="281" r:id="rId20"/>
    <p:sldId id="26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24FF2D-77EC-4689-896D-CA099B263BBC}" v="165" dt="2026-04-08T10:32:16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372" autoAdjust="0"/>
  </p:normalViewPr>
  <p:slideViewPr>
    <p:cSldViewPr snapToGrid="0">
      <p:cViewPr varScale="1">
        <p:scale>
          <a:sx n="64" d="100"/>
          <a:sy n="64" d="100"/>
        </p:scale>
        <p:origin x="7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Thompsett" userId="1e5b9457-742b-4d0f-9e9a-3110fad6b398" providerId="ADAL" clId="{FCF427D5-BD29-415B-AF17-4DD1EFC32959}"/>
    <pc:docChg chg="undo custSel addSld delSld modSld sldOrd">
      <pc:chgData name="Bethan Thompsett" userId="1e5b9457-742b-4d0f-9e9a-3110fad6b398" providerId="ADAL" clId="{FCF427D5-BD29-415B-AF17-4DD1EFC32959}" dt="2026-03-23T12:49:28.931" v="10661" actId="20577"/>
      <pc:docMkLst>
        <pc:docMk/>
      </pc:docMkLst>
      <pc:sldChg chg="addSp delSp modSp mod setBg">
        <pc:chgData name="Bethan Thompsett" userId="1e5b9457-742b-4d0f-9e9a-3110fad6b398" providerId="ADAL" clId="{FCF427D5-BD29-415B-AF17-4DD1EFC32959}" dt="2026-03-22T21:15:13.984" v="10477" actId="1076"/>
        <pc:sldMkLst>
          <pc:docMk/>
          <pc:sldMk cId="4004059383" sldId="256"/>
        </pc:sldMkLst>
        <pc:spChg chg="mo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2" creationId="{0022C8AC-CFA6-3E8B-31E4-930DD731045E}"/>
          </ac:spMkLst>
        </pc:spChg>
        <pc:spChg chg="add mod">
          <ac:chgData name="Bethan Thompsett" userId="1e5b9457-742b-4d0f-9e9a-3110fad6b398" providerId="ADAL" clId="{FCF427D5-BD29-415B-AF17-4DD1EFC32959}" dt="2026-03-22T21:15:13.984" v="10477" actId="1076"/>
          <ac:spMkLst>
            <pc:docMk/>
            <pc:sldMk cId="4004059383" sldId="256"/>
            <ac:spMk id="3" creationId="{9E00315B-9413-DFF4-2380-935A70054C74}"/>
          </ac:spMkLst>
        </pc:spChg>
        <pc:spChg chg="ad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27" creationId="{0E30439A-8A5B-46EC-8283-9B6B031D40D0}"/>
          </ac:spMkLst>
        </pc:spChg>
        <pc:spChg chg="ad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29" creationId="{5CEAD642-85CF-4750-8432-7C80C901F001}"/>
          </ac:spMkLst>
        </pc:spChg>
        <pc:spChg chg="ad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35" creationId="{B5A1B09C-1565-46F8-B70F-621C5EB48A09}"/>
          </ac:spMkLst>
        </pc:spChg>
        <pc:spChg chg="ad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37" creationId="{8C516CC8-80AC-446C-A56E-9F54B7210402}"/>
          </ac:spMkLst>
        </pc:spChg>
        <pc:spChg chg="add">
          <ac:chgData name="Bethan Thompsett" userId="1e5b9457-742b-4d0f-9e9a-3110fad6b398" providerId="ADAL" clId="{FCF427D5-BD29-415B-AF17-4DD1EFC32959}" dt="2026-03-22T21:15:04.759" v="10476" actId="26606"/>
          <ac:spMkLst>
            <pc:docMk/>
            <pc:sldMk cId="4004059383" sldId="256"/>
            <ac:spMk id="39" creationId="{53947E58-F088-49F1-A3D1-DEA690192E84}"/>
          </ac:spMkLst>
        </pc:spChg>
      </pc:sldChg>
      <pc:sldChg chg="addSp delSp modSp mod setBg modNotesTx">
        <pc:chgData name="Bethan Thompsett" userId="1e5b9457-742b-4d0f-9e9a-3110fad6b398" providerId="ADAL" clId="{FCF427D5-BD29-415B-AF17-4DD1EFC32959}" dt="2026-03-23T11:27:58.230" v="10622" actId="20577"/>
        <pc:sldMkLst>
          <pc:docMk/>
          <pc:sldMk cId="3154580720" sldId="257"/>
        </pc:sldMkLst>
        <pc:spChg chg="mod">
          <ac:chgData name="Bethan Thompsett" userId="1e5b9457-742b-4d0f-9e9a-3110fad6b398" providerId="ADAL" clId="{FCF427D5-BD29-415B-AF17-4DD1EFC32959}" dt="2026-03-23T11:27:58.230" v="10622" actId="20577"/>
          <ac:spMkLst>
            <pc:docMk/>
            <pc:sldMk cId="3154580720" sldId="257"/>
            <ac:spMk id="2" creationId="{72B23F8A-0B63-1096-E3C2-F718457A6B5A}"/>
          </ac:spMkLst>
        </pc:spChg>
        <pc:spChg chg="add">
          <ac:chgData name="Bethan Thompsett" userId="1e5b9457-742b-4d0f-9e9a-3110fad6b398" providerId="ADAL" clId="{FCF427D5-BD29-415B-AF17-4DD1EFC32959}" dt="2026-03-20T13:49:11.813" v="7870" actId="26606"/>
          <ac:spMkLst>
            <pc:docMk/>
            <pc:sldMk cId="3154580720" sldId="257"/>
            <ac:spMk id="26" creationId="{49B9E8A9-352D-4DCB-9485-C777000D4979}"/>
          </ac:spMkLst>
        </pc:spChg>
        <pc:spChg chg="add">
          <ac:chgData name="Bethan Thompsett" userId="1e5b9457-742b-4d0f-9e9a-3110fad6b398" providerId="ADAL" clId="{FCF427D5-BD29-415B-AF17-4DD1EFC32959}" dt="2026-03-20T13:49:11.813" v="7870" actId="26606"/>
          <ac:spMkLst>
            <pc:docMk/>
            <pc:sldMk cId="3154580720" sldId="257"/>
            <ac:spMk id="27" creationId="{C2A9B0E5-C2C1-4B85-99A9-117A659D5FE0}"/>
          </ac:spMkLst>
        </pc:spChg>
        <pc:spChg chg="add">
          <ac:chgData name="Bethan Thompsett" userId="1e5b9457-742b-4d0f-9e9a-3110fad6b398" providerId="ADAL" clId="{FCF427D5-BD29-415B-AF17-4DD1EFC32959}" dt="2026-03-20T13:49:11.813" v="7870" actId="26606"/>
          <ac:spMkLst>
            <pc:docMk/>
            <pc:sldMk cId="3154580720" sldId="257"/>
            <ac:spMk id="28" creationId="{3A8AEACA-9535-4BE8-A91B-8BE82BA54751}"/>
          </ac:spMkLst>
        </pc:spChg>
        <pc:graphicFrameChg chg="add mod modGraphic">
          <ac:chgData name="Bethan Thompsett" userId="1e5b9457-742b-4d0f-9e9a-3110fad6b398" providerId="ADAL" clId="{FCF427D5-BD29-415B-AF17-4DD1EFC32959}" dt="2026-03-22T11:56:47.186" v="9182" actId="313"/>
          <ac:graphicFrameMkLst>
            <pc:docMk/>
            <pc:sldMk cId="3154580720" sldId="257"/>
            <ac:graphicFrameMk id="5" creationId="{3D6A5C10-D02C-CF27-2721-38C4AD9FE8DD}"/>
          </ac:graphicFrameMkLst>
        </pc:graphicFrameChg>
        <pc:picChg chg="add mod ord">
          <ac:chgData name="Bethan Thompsett" userId="1e5b9457-742b-4d0f-9e9a-3110fad6b398" providerId="ADAL" clId="{FCF427D5-BD29-415B-AF17-4DD1EFC32959}" dt="2026-03-20T13:50:50.347" v="7880" actId="14100"/>
          <ac:picMkLst>
            <pc:docMk/>
            <pc:sldMk cId="3154580720" sldId="257"/>
            <ac:picMk id="4" creationId="{A9FE5FB3-9FDE-A18E-CE3F-BF67FFE600E1}"/>
          </ac:picMkLst>
        </pc:picChg>
        <pc:picChg chg="add mod modCrop">
          <ac:chgData name="Bethan Thompsett" userId="1e5b9457-742b-4d0f-9e9a-3110fad6b398" providerId="ADAL" clId="{FCF427D5-BD29-415B-AF17-4DD1EFC32959}" dt="2026-03-20T13:49:18.512" v="7871" actId="14100"/>
          <ac:picMkLst>
            <pc:docMk/>
            <pc:sldMk cId="3154580720" sldId="257"/>
            <ac:picMk id="6" creationId="{FD68406B-8728-F41F-CDEA-E0F527A63751}"/>
          </ac:picMkLst>
        </pc:picChg>
      </pc:sldChg>
      <pc:sldChg chg="addSp delSp modSp mod ord setBg">
        <pc:chgData name="Bethan Thompsett" userId="1e5b9457-742b-4d0f-9e9a-3110fad6b398" providerId="ADAL" clId="{FCF427D5-BD29-415B-AF17-4DD1EFC32959}" dt="2026-03-22T21:00:11.067" v="10400"/>
        <pc:sldMkLst>
          <pc:docMk/>
          <pc:sldMk cId="1664441325" sldId="259"/>
        </pc:sldMkLst>
        <pc:spChg chg="mod">
          <ac:chgData name="Bethan Thompsett" userId="1e5b9457-742b-4d0f-9e9a-3110fad6b398" providerId="ADAL" clId="{FCF427D5-BD29-415B-AF17-4DD1EFC32959}" dt="2026-03-22T09:08:55.210" v="8243" actId="1076"/>
          <ac:spMkLst>
            <pc:docMk/>
            <pc:sldMk cId="1664441325" sldId="259"/>
            <ac:spMk id="2" creationId="{42EB8BFC-DFBD-C8AD-6E66-1F437753D7A4}"/>
          </ac:spMkLst>
        </pc:spChg>
        <pc:spChg chg="add">
          <ac:chgData name="Bethan Thompsett" userId="1e5b9457-742b-4d0f-9e9a-3110fad6b398" providerId="ADAL" clId="{FCF427D5-BD29-415B-AF17-4DD1EFC32959}" dt="2026-03-19T20:36:36.192" v="7534" actId="26606"/>
          <ac:spMkLst>
            <pc:docMk/>
            <pc:sldMk cId="1664441325" sldId="259"/>
            <ac:spMk id="9" creationId="{2659FDB4-FCBE-4A89-B46D-43D4FA54464D}"/>
          </ac:spMkLst>
        </pc:spChg>
        <pc:graphicFrameChg chg="add mod modGraphic">
          <ac:chgData name="Bethan Thompsett" userId="1e5b9457-742b-4d0f-9e9a-3110fad6b398" providerId="ADAL" clId="{FCF427D5-BD29-415B-AF17-4DD1EFC32959}" dt="2026-03-22T09:09:24.283" v="8252"/>
          <ac:graphicFrameMkLst>
            <pc:docMk/>
            <pc:sldMk cId="1664441325" sldId="259"/>
            <ac:graphicFrameMk id="5" creationId="{B71443FA-0A35-1124-E177-3B884E9C1813}"/>
          </ac:graphicFrameMkLst>
        </pc:graphicFrameChg>
        <pc:cxnChg chg="add">
          <ac:chgData name="Bethan Thompsett" userId="1e5b9457-742b-4d0f-9e9a-3110fad6b398" providerId="ADAL" clId="{FCF427D5-BD29-415B-AF17-4DD1EFC32959}" dt="2026-03-19T20:36:36.192" v="7534" actId="26606"/>
          <ac:cxnSpMkLst>
            <pc:docMk/>
            <pc:sldMk cId="1664441325" sldId="259"/>
            <ac:cxnSpMk id="11" creationId="{C8F51B3F-8331-4E4A-AE96-D47B1006EEAD}"/>
          </ac:cxnSpMkLst>
        </pc:cxnChg>
      </pc:sldChg>
      <pc:sldChg chg="addSp delSp modSp mod setBg">
        <pc:chgData name="Bethan Thompsett" userId="1e5b9457-742b-4d0f-9e9a-3110fad6b398" providerId="ADAL" clId="{FCF427D5-BD29-415B-AF17-4DD1EFC32959}" dt="2026-03-23T12:49:28.931" v="10661" actId="20577"/>
        <pc:sldMkLst>
          <pc:docMk/>
          <pc:sldMk cId="1041774700" sldId="260"/>
        </pc:sldMkLst>
        <pc:spChg chg="mod">
          <ac:chgData name="Bethan Thompsett" userId="1e5b9457-742b-4d0f-9e9a-3110fad6b398" providerId="ADAL" clId="{FCF427D5-BD29-415B-AF17-4DD1EFC32959}" dt="2026-03-22T21:12:05.244" v="10420" actId="20577"/>
          <ac:spMkLst>
            <pc:docMk/>
            <pc:sldMk cId="1041774700" sldId="260"/>
            <ac:spMk id="2" creationId="{D63DC112-1C58-D989-9FCA-0BA37F22A524}"/>
          </ac:spMkLst>
        </pc:spChg>
        <pc:spChg chg="add">
          <ac:chgData name="Bethan Thompsett" userId="1e5b9457-742b-4d0f-9e9a-3110fad6b398" providerId="ADAL" clId="{FCF427D5-BD29-415B-AF17-4DD1EFC32959}" dt="2026-03-22T21:12:22.969" v="10421" actId="26606"/>
          <ac:spMkLst>
            <pc:docMk/>
            <pc:sldMk cId="1041774700" sldId="260"/>
            <ac:spMk id="20" creationId="{BACC6370-2D7E-4714-9D71-7542949D7D5D}"/>
          </ac:spMkLst>
        </pc:spChg>
        <pc:spChg chg="add">
          <ac:chgData name="Bethan Thompsett" userId="1e5b9457-742b-4d0f-9e9a-3110fad6b398" providerId="ADAL" clId="{FCF427D5-BD29-415B-AF17-4DD1EFC32959}" dt="2026-03-22T21:12:22.969" v="10421" actId="26606"/>
          <ac:spMkLst>
            <pc:docMk/>
            <pc:sldMk cId="1041774700" sldId="260"/>
            <ac:spMk id="22" creationId="{F68B3F68-107C-434F-AA38-110D5EA91B85}"/>
          </ac:spMkLst>
        </pc:spChg>
        <pc:spChg chg="add">
          <ac:chgData name="Bethan Thompsett" userId="1e5b9457-742b-4d0f-9e9a-3110fad6b398" providerId="ADAL" clId="{FCF427D5-BD29-415B-AF17-4DD1EFC32959}" dt="2026-03-22T21:12:22.969" v="10421" actId="26606"/>
          <ac:spMkLst>
            <pc:docMk/>
            <pc:sldMk cId="1041774700" sldId="260"/>
            <ac:spMk id="24" creationId="{AAD0DBB9-1A4B-4391-81D4-CB19F9AB918A}"/>
          </ac:spMkLst>
        </pc:spChg>
        <pc:spChg chg="add">
          <ac:chgData name="Bethan Thompsett" userId="1e5b9457-742b-4d0f-9e9a-3110fad6b398" providerId="ADAL" clId="{FCF427D5-BD29-415B-AF17-4DD1EFC32959}" dt="2026-03-22T21:12:22.969" v="10421" actId="26606"/>
          <ac:spMkLst>
            <pc:docMk/>
            <pc:sldMk cId="1041774700" sldId="260"/>
            <ac:spMk id="26" creationId="{063BBA22-50EA-4C4D-BE05-F1CE4E63AA56}"/>
          </ac:spMkLst>
        </pc:spChg>
        <pc:graphicFrameChg chg="add mod modGraphic">
          <ac:chgData name="Bethan Thompsett" userId="1e5b9457-742b-4d0f-9e9a-3110fad6b398" providerId="ADAL" clId="{FCF427D5-BD29-415B-AF17-4DD1EFC32959}" dt="2026-03-23T12:49:28.931" v="10661" actId="20577"/>
          <ac:graphicFrameMkLst>
            <pc:docMk/>
            <pc:sldMk cId="1041774700" sldId="260"/>
            <ac:graphicFrameMk id="5" creationId="{BDF4AE72-FB13-0EB4-4C39-3C93FD8CEED8}"/>
          </ac:graphicFrameMkLst>
        </pc:graphicFrameChg>
      </pc:sldChg>
      <pc:sldChg chg="addSp delSp modSp mod">
        <pc:chgData name="Bethan Thompsett" userId="1e5b9457-742b-4d0f-9e9a-3110fad6b398" providerId="ADAL" clId="{FCF427D5-BD29-415B-AF17-4DD1EFC32959}" dt="2026-03-23T11:40:36.707" v="10657" actId="114"/>
        <pc:sldMkLst>
          <pc:docMk/>
          <pc:sldMk cId="1068727094" sldId="261"/>
        </pc:sldMkLst>
        <pc:spChg chg="mod">
          <ac:chgData name="Bethan Thompsett" userId="1e5b9457-742b-4d0f-9e9a-3110fad6b398" providerId="ADAL" clId="{FCF427D5-BD29-415B-AF17-4DD1EFC32959}" dt="2026-03-22T20:54:54.018" v="10302" actId="14100"/>
          <ac:spMkLst>
            <pc:docMk/>
            <pc:sldMk cId="1068727094" sldId="261"/>
            <ac:spMk id="2" creationId="{56E9E17F-8F73-9C90-37E1-793F8830DB60}"/>
          </ac:spMkLst>
        </pc:spChg>
        <pc:spChg chg="add del mod">
          <ac:chgData name="Bethan Thompsett" userId="1e5b9457-742b-4d0f-9e9a-3110fad6b398" providerId="ADAL" clId="{FCF427D5-BD29-415B-AF17-4DD1EFC32959}" dt="2026-03-23T11:40:36.707" v="10657" actId="114"/>
          <ac:spMkLst>
            <pc:docMk/>
            <pc:sldMk cId="1068727094" sldId="261"/>
            <ac:spMk id="3" creationId="{10DDAF9F-7CEC-EC83-0DAA-4B1303E8888F}"/>
          </ac:spMkLst>
        </pc:spChg>
      </pc:sldChg>
      <pc:sldChg chg="addSp modSp new mod setBg">
        <pc:chgData name="Bethan Thompsett" userId="1e5b9457-742b-4d0f-9e9a-3110fad6b398" providerId="ADAL" clId="{FCF427D5-BD29-415B-AF17-4DD1EFC32959}" dt="2026-03-22T20:05:06.432" v="9294" actId="20577"/>
        <pc:sldMkLst>
          <pc:docMk/>
          <pc:sldMk cId="116037117" sldId="262"/>
        </pc:sldMkLst>
        <pc:spChg chg="mod">
          <ac:chgData name="Bethan Thompsett" userId="1e5b9457-742b-4d0f-9e9a-3110fad6b398" providerId="ADAL" clId="{FCF427D5-BD29-415B-AF17-4DD1EFC32959}" dt="2026-03-22T20:03:48.047" v="9274" actId="1076"/>
          <ac:spMkLst>
            <pc:docMk/>
            <pc:sldMk cId="116037117" sldId="262"/>
            <ac:spMk id="2" creationId="{7E1A5D8B-C05C-7333-3E88-21E2C93E9D86}"/>
          </ac:spMkLst>
        </pc:spChg>
        <pc:spChg chg="add mod">
          <ac:chgData name="Bethan Thompsett" userId="1e5b9457-742b-4d0f-9e9a-3110fad6b398" providerId="ADAL" clId="{FCF427D5-BD29-415B-AF17-4DD1EFC32959}" dt="2026-03-22T20:05:06.432" v="9294" actId="20577"/>
          <ac:spMkLst>
            <pc:docMk/>
            <pc:sldMk cId="116037117" sldId="262"/>
            <ac:spMk id="5" creationId="{3E2EB862-911D-6E4E-A06D-9FFB5524D5F7}"/>
          </ac:spMkLst>
        </pc:spChg>
        <pc:picChg chg="mod">
          <ac:chgData name="Bethan Thompsett" userId="1e5b9457-742b-4d0f-9e9a-3110fad6b398" providerId="ADAL" clId="{FCF427D5-BD29-415B-AF17-4DD1EFC32959}" dt="2026-03-22T20:03:33.850" v="9271" actId="1076"/>
          <ac:picMkLst>
            <pc:docMk/>
            <pc:sldMk cId="116037117" sldId="262"/>
            <ac:picMk id="4" creationId="{BBB05D39-9437-DA99-3812-B9A93A1FB820}"/>
          </ac:picMkLst>
        </pc:picChg>
      </pc:sldChg>
      <pc:sldChg chg="addSp delSp modSp new mod setBg">
        <pc:chgData name="Bethan Thompsett" userId="1e5b9457-742b-4d0f-9e9a-3110fad6b398" providerId="ADAL" clId="{FCF427D5-BD29-415B-AF17-4DD1EFC32959}" dt="2026-03-22T20:59:33.566" v="10398" actId="20577"/>
        <pc:sldMkLst>
          <pc:docMk/>
          <pc:sldMk cId="247566203" sldId="263"/>
        </pc:sldMkLst>
        <pc:spChg chg="mod">
          <ac:chgData name="Bethan Thompsett" userId="1e5b9457-742b-4d0f-9e9a-3110fad6b398" providerId="ADAL" clId="{FCF427D5-BD29-415B-AF17-4DD1EFC32959}" dt="2026-03-22T20:59:33.566" v="10398" actId="20577"/>
          <ac:spMkLst>
            <pc:docMk/>
            <pc:sldMk cId="247566203" sldId="263"/>
            <ac:spMk id="2" creationId="{92C2E7BC-0333-AB47-50B4-1FDE77390F83}"/>
          </ac:spMkLst>
        </pc:spChg>
        <pc:spChg chg="add">
          <ac:chgData name="Bethan Thompsett" userId="1e5b9457-742b-4d0f-9e9a-3110fad6b398" providerId="ADAL" clId="{FCF427D5-BD29-415B-AF17-4DD1EFC32959}" dt="2026-03-22T20:58:57.391" v="10391" actId="26606"/>
          <ac:spMkLst>
            <pc:docMk/>
            <pc:sldMk cId="247566203" sldId="263"/>
            <ac:spMk id="9" creationId="{53B021B3-DE93-4AB7-8A18-CF5F1CED88B8}"/>
          </ac:spMkLst>
        </pc:spChg>
        <pc:spChg chg="add">
          <ac:chgData name="Bethan Thompsett" userId="1e5b9457-742b-4d0f-9e9a-3110fad6b398" providerId="ADAL" clId="{FCF427D5-BD29-415B-AF17-4DD1EFC32959}" dt="2026-03-22T20:58:57.391" v="10391" actId="26606"/>
          <ac:spMkLst>
            <pc:docMk/>
            <pc:sldMk cId="247566203" sldId="263"/>
            <ac:spMk id="11" creationId="{52D502E5-F6B4-4D58-B4AE-FC466FF15EE8}"/>
          </ac:spMkLst>
        </pc:spChg>
        <pc:spChg chg="add">
          <ac:chgData name="Bethan Thompsett" userId="1e5b9457-742b-4d0f-9e9a-3110fad6b398" providerId="ADAL" clId="{FCF427D5-BD29-415B-AF17-4DD1EFC32959}" dt="2026-03-22T20:58:57.391" v="10391" actId="26606"/>
          <ac:spMkLst>
            <pc:docMk/>
            <pc:sldMk cId="247566203" sldId="263"/>
            <ac:spMk id="13" creationId="{9DECDBF4-02B6-4BB4-B65B-B8107AD6A9E8}"/>
          </ac:spMkLst>
        </pc:spChg>
        <pc:graphicFrameChg chg="add modGraphic">
          <ac:chgData name="Bethan Thompsett" userId="1e5b9457-742b-4d0f-9e9a-3110fad6b398" providerId="ADAL" clId="{FCF427D5-BD29-415B-AF17-4DD1EFC32959}" dt="2026-03-22T20:59:07.632" v="10393" actId="20577"/>
          <ac:graphicFrameMkLst>
            <pc:docMk/>
            <pc:sldMk cId="247566203" sldId="263"/>
            <ac:graphicFrameMk id="5" creationId="{0852A872-55E6-58CD-1DFB-EDF3107E13D8}"/>
          </ac:graphicFrameMkLst>
        </pc:graphicFrameChg>
      </pc:sldChg>
      <pc:sldChg chg="addSp delSp modSp new mod ord setBg modNotesTx">
        <pc:chgData name="Bethan Thompsett" userId="1e5b9457-742b-4d0f-9e9a-3110fad6b398" providerId="ADAL" clId="{FCF427D5-BD29-415B-AF17-4DD1EFC32959}" dt="2026-03-23T09:01:55.541" v="10569" actId="20577"/>
        <pc:sldMkLst>
          <pc:docMk/>
          <pc:sldMk cId="505770466" sldId="265"/>
        </pc:sldMkLst>
        <pc:spChg chg="mod">
          <ac:chgData name="Bethan Thompsett" userId="1e5b9457-742b-4d0f-9e9a-3110fad6b398" providerId="ADAL" clId="{FCF427D5-BD29-415B-AF17-4DD1EFC32959}" dt="2026-03-22T20:06:59.007" v="9303" actId="26606"/>
          <ac:spMkLst>
            <pc:docMk/>
            <pc:sldMk cId="505770466" sldId="265"/>
            <ac:spMk id="2" creationId="{272E9B7F-0BA3-8653-D6C4-CAE800DA425C}"/>
          </ac:spMkLst>
        </pc:spChg>
        <pc:spChg chg="add">
          <ac:chgData name="Bethan Thompsett" userId="1e5b9457-742b-4d0f-9e9a-3110fad6b398" providerId="ADAL" clId="{FCF427D5-BD29-415B-AF17-4DD1EFC32959}" dt="2026-03-22T20:06:59.007" v="9303" actId="26606"/>
          <ac:spMkLst>
            <pc:docMk/>
            <pc:sldMk cId="505770466" sldId="265"/>
            <ac:spMk id="9" creationId="{53B021B3-DE93-4AB7-8A18-CF5F1CED88B8}"/>
          </ac:spMkLst>
        </pc:spChg>
        <pc:spChg chg="add">
          <ac:chgData name="Bethan Thompsett" userId="1e5b9457-742b-4d0f-9e9a-3110fad6b398" providerId="ADAL" clId="{FCF427D5-BD29-415B-AF17-4DD1EFC32959}" dt="2026-03-22T20:06:59.007" v="9303" actId="26606"/>
          <ac:spMkLst>
            <pc:docMk/>
            <pc:sldMk cId="505770466" sldId="265"/>
            <ac:spMk id="11" creationId="{52D502E5-F6B4-4D58-B4AE-FC466FF15EE8}"/>
          </ac:spMkLst>
        </pc:spChg>
        <pc:spChg chg="add">
          <ac:chgData name="Bethan Thompsett" userId="1e5b9457-742b-4d0f-9e9a-3110fad6b398" providerId="ADAL" clId="{FCF427D5-BD29-415B-AF17-4DD1EFC32959}" dt="2026-03-22T20:06:59.007" v="9303" actId="26606"/>
          <ac:spMkLst>
            <pc:docMk/>
            <pc:sldMk cId="505770466" sldId="265"/>
            <ac:spMk id="13" creationId="{9DECDBF4-02B6-4BB4-B65B-B8107AD6A9E8}"/>
          </ac:spMkLst>
        </pc:spChg>
        <pc:graphicFrameChg chg="add mod ord modGraphic">
          <ac:chgData name="Bethan Thompsett" userId="1e5b9457-742b-4d0f-9e9a-3110fad6b398" providerId="ADAL" clId="{FCF427D5-BD29-415B-AF17-4DD1EFC32959}" dt="2026-03-23T09:01:55.541" v="10569" actId="20577"/>
          <ac:graphicFrameMkLst>
            <pc:docMk/>
            <pc:sldMk cId="505770466" sldId="265"/>
            <ac:graphicFrameMk id="4" creationId="{BD490AC9-53CE-0562-3C5B-55F45BDB6A68}"/>
          </ac:graphicFrameMkLst>
        </pc:graphicFrameChg>
      </pc:sldChg>
      <pc:sldChg chg="addSp delSp modSp new mod ord setBg modNotesTx">
        <pc:chgData name="Bethan Thompsett" userId="1e5b9457-742b-4d0f-9e9a-3110fad6b398" providerId="ADAL" clId="{FCF427D5-BD29-415B-AF17-4DD1EFC32959}" dt="2026-03-23T11:25:35.936" v="10581"/>
        <pc:sldMkLst>
          <pc:docMk/>
          <pc:sldMk cId="4015594246" sldId="266"/>
        </pc:sldMkLst>
        <pc:graphicFrameChg chg="add mod modGraphic">
          <ac:chgData name="Bethan Thompsett" userId="1e5b9457-742b-4d0f-9e9a-3110fad6b398" providerId="ADAL" clId="{FCF427D5-BD29-415B-AF17-4DD1EFC32959}" dt="2026-03-23T11:25:35.936" v="10581"/>
          <ac:graphicFrameMkLst>
            <pc:docMk/>
            <pc:sldMk cId="4015594246" sldId="266"/>
            <ac:graphicFrameMk id="5" creationId="{2FB2EA2E-C2CB-7F4A-4D6C-9C42F152FD60}"/>
          </ac:graphicFrameMkLst>
        </pc:graphicFrameChg>
      </pc:sldChg>
      <pc:sldChg chg="addSp delSp modSp new mod ord setBg modNotesTx">
        <pc:chgData name="Bethan Thompsett" userId="1e5b9457-742b-4d0f-9e9a-3110fad6b398" providerId="ADAL" clId="{FCF427D5-BD29-415B-AF17-4DD1EFC32959}" dt="2026-03-23T11:23:15.521" v="10579"/>
        <pc:sldMkLst>
          <pc:docMk/>
          <pc:sldMk cId="550886488" sldId="267"/>
        </pc:sldMkLst>
        <pc:spChg chg="mod">
          <ac:chgData name="Bethan Thompsett" userId="1e5b9457-742b-4d0f-9e9a-3110fad6b398" providerId="ADAL" clId="{FCF427D5-BD29-415B-AF17-4DD1EFC32959}" dt="2026-03-19T16:27:02.101" v="7452" actId="26606"/>
          <ac:spMkLst>
            <pc:docMk/>
            <pc:sldMk cId="550886488" sldId="267"/>
            <ac:spMk id="2" creationId="{EA5B505A-3194-1163-D53C-E6A1066FF507}"/>
          </ac:spMkLst>
        </pc:spChg>
        <pc:spChg chg="add">
          <ac:chgData name="Bethan Thompsett" userId="1e5b9457-742b-4d0f-9e9a-3110fad6b398" providerId="ADAL" clId="{FCF427D5-BD29-415B-AF17-4DD1EFC32959}" dt="2026-03-19T16:27:02.101" v="7452" actId="26606"/>
          <ac:spMkLst>
            <pc:docMk/>
            <pc:sldMk cId="550886488" sldId="267"/>
            <ac:spMk id="10" creationId="{C6B158B5-50B5-4927-A367-7C9F3AFE5DCB}"/>
          </ac:spMkLst>
        </pc:spChg>
        <pc:spChg chg="add">
          <ac:chgData name="Bethan Thompsett" userId="1e5b9457-742b-4d0f-9e9a-3110fad6b398" providerId="ADAL" clId="{FCF427D5-BD29-415B-AF17-4DD1EFC32959}" dt="2026-03-19T16:27:02.101" v="7452" actId="26606"/>
          <ac:spMkLst>
            <pc:docMk/>
            <pc:sldMk cId="550886488" sldId="267"/>
            <ac:spMk id="12" creationId="{B01367A3-F670-4BD9-9972-F7E97FC227ED}"/>
          </ac:spMkLst>
        </pc:spChg>
        <pc:spChg chg="add">
          <ac:chgData name="Bethan Thompsett" userId="1e5b9457-742b-4d0f-9e9a-3110fad6b398" providerId="ADAL" clId="{FCF427D5-BD29-415B-AF17-4DD1EFC32959}" dt="2026-03-19T16:27:02.101" v="7452" actId="26606"/>
          <ac:spMkLst>
            <pc:docMk/>
            <pc:sldMk cId="550886488" sldId="267"/>
            <ac:spMk id="14" creationId="{38C3DB02-606C-40EC-8381-7A29A1ADFAE7}"/>
          </ac:spMkLst>
        </pc:spChg>
        <pc:picChg chg="add mod">
          <ac:chgData name="Bethan Thompsett" userId="1e5b9457-742b-4d0f-9e9a-3110fad6b398" providerId="ADAL" clId="{FCF427D5-BD29-415B-AF17-4DD1EFC32959}" dt="2026-03-19T16:27:02.101" v="7452" actId="26606"/>
          <ac:picMkLst>
            <pc:docMk/>
            <pc:sldMk cId="550886488" sldId="267"/>
            <ac:picMk id="5" creationId="{2ADCDA57-3E20-4539-5C88-1AAE800B5081}"/>
          </ac:picMkLst>
        </pc:picChg>
      </pc:sldChg>
      <pc:sldChg chg="addSp modSp new mod ord setBg">
        <pc:chgData name="Bethan Thompsett" userId="1e5b9457-742b-4d0f-9e9a-3110fad6b398" providerId="ADAL" clId="{FCF427D5-BD29-415B-AF17-4DD1EFC32959}" dt="2026-03-22T20:34:50.818" v="10057" actId="20577"/>
        <pc:sldMkLst>
          <pc:docMk/>
          <pc:sldMk cId="1949184736" sldId="268"/>
        </pc:sldMkLst>
        <pc:spChg chg="mo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2" creationId="{4AC922E7-236F-009C-2F9E-2B7B56C81973}"/>
          </ac:spMkLst>
        </pc:spChg>
        <pc:spChg chg="mod">
          <ac:chgData name="Bethan Thompsett" userId="1e5b9457-742b-4d0f-9e9a-3110fad6b398" providerId="ADAL" clId="{FCF427D5-BD29-415B-AF17-4DD1EFC32959}" dt="2026-03-22T20:34:50.818" v="10057" actId="20577"/>
          <ac:spMkLst>
            <pc:docMk/>
            <pc:sldMk cId="1949184736" sldId="268"/>
            <ac:spMk id="3" creationId="{57B9929D-A4E9-88D7-B850-593C68CABE74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8" creationId="{DEE2AD96-B495-4E06-9291-B71706F728CB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10" creationId="{53CF6D67-C5A8-4ADD-9E8E-1E38CA1D3166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12" creationId="{86909FA0-B515-4681-B7A8-FA281D133B94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14" creationId="{21C9FE86-FCC3-4A31-AA1C-C882262B7FE7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16" creationId="{7D96243B-ECED-4B71-8E06-AE9A285EAD20}"/>
          </ac:spMkLst>
        </pc:spChg>
        <pc:spChg chg="add">
          <ac:chgData name="Bethan Thompsett" userId="1e5b9457-742b-4d0f-9e9a-3110fad6b398" providerId="ADAL" clId="{FCF427D5-BD29-415B-AF17-4DD1EFC32959}" dt="2026-03-22T20:18:16.074" v="9495" actId="26606"/>
          <ac:spMkLst>
            <pc:docMk/>
            <pc:sldMk cId="1949184736" sldId="268"/>
            <ac:spMk id="18" creationId="{A09989E4-EFDC-4A90-A633-E0525FB4139E}"/>
          </ac:spMkLst>
        </pc:spChg>
      </pc:sldChg>
      <pc:sldChg chg="addSp delSp modSp new mod setBg">
        <pc:chgData name="Bethan Thompsett" userId="1e5b9457-742b-4d0f-9e9a-3110fad6b398" providerId="ADAL" clId="{FCF427D5-BD29-415B-AF17-4DD1EFC32959}" dt="2026-03-22T20:13:13.163" v="9434" actId="20577"/>
        <pc:sldMkLst>
          <pc:docMk/>
          <pc:sldMk cId="2527821578" sldId="269"/>
        </pc:sldMkLst>
        <pc:spChg chg="add del mod ord">
          <ac:chgData name="Bethan Thompsett" userId="1e5b9457-742b-4d0f-9e9a-3110fad6b398" providerId="ADAL" clId="{FCF427D5-BD29-415B-AF17-4DD1EFC32959}" dt="2026-03-22T20:13:13.163" v="9434" actId="20577"/>
          <ac:spMkLst>
            <pc:docMk/>
            <pc:sldMk cId="2527821578" sldId="269"/>
            <ac:spMk id="3" creationId="{43A1D239-97EF-ED70-FCE3-C8E679EBCE3A}"/>
          </ac:spMkLst>
        </pc:spChg>
        <pc:spChg chg="add del">
          <ac:chgData name="Bethan Thompsett" userId="1e5b9457-742b-4d0f-9e9a-3110fad6b398" providerId="ADAL" clId="{FCF427D5-BD29-415B-AF17-4DD1EFC32959}" dt="2026-03-22T20:10:22.559" v="9374" actId="26606"/>
          <ac:spMkLst>
            <pc:docMk/>
            <pc:sldMk cId="2527821578" sldId="269"/>
            <ac:spMk id="10" creationId="{9F7D5CDA-D291-4307-BF55-1381FED29634}"/>
          </ac:spMkLst>
        </pc:spChg>
        <pc:picChg chg="add mod">
          <ac:chgData name="Bethan Thompsett" userId="1e5b9457-742b-4d0f-9e9a-3110fad6b398" providerId="ADAL" clId="{FCF427D5-BD29-415B-AF17-4DD1EFC32959}" dt="2026-03-22T20:10:22.559" v="9374" actId="26606"/>
          <ac:picMkLst>
            <pc:docMk/>
            <pc:sldMk cId="2527821578" sldId="269"/>
            <ac:picMk id="5" creationId="{FCC795B0-CCC1-1A40-E163-3EDAC5C84150}"/>
          </ac:picMkLst>
        </pc:picChg>
      </pc:sldChg>
      <pc:sldChg chg="addSp delSp modSp new mod setBg modNotesTx">
        <pc:chgData name="Bethan Thompsett" userId="1e5b9457-742b-4d0f-9e9a-3110fad6b398" providerId="ADAL" clId="{FCF427D5-BD29-415B-AF17-4DD1EFC32959}" dt="2026-03-23T11:27:22.939" v="10616" actId="20577"/>
        <pc:sldMkLst>
          <pc:docMk/>
          <pc:sldMk cId="667095444" sldId="273"/>
        </pc:sldMkLst>
        <pc:spChg chg="mod">
          <ac:chgData name="Bethan Thompsett" userId="1e5b9457-742b-4d0f-9e9a-3110fad6b398" providerId="ADAL" clId="{FCF427D5-BD29-415B-AF17-4DD1EFC32959}" dt="2026-03-23T11:27:22.939" v="10616" actId="20577"/>
          <ac:spMkLst>
            <pc:docMk/>
            <pc:sldMk cId="667095444" sldId="273"/>
            <ac:spMk id="3" creationId="{A836376A-D066-9880-DAD7-A2E4D98E1E2E}"/>
          </ac:spMkLst>
        </pc:spChg>
        <pc:spChg chg="add">
          <ac:chgData name="Bethan Thompsett" userId="1e5b9457-742b-4d0f-9e9a-3110fad6b398" providerId="ADAL" clId="{FCF427D5-BD29-415B-AF17-4DD1EFC32959}" dt="2026-03-19T16:09:45.769" v="6745" actId="26606"/>
          <ac:spMkLst>
            <pc:docMk/>
            <pc:sldMk cId="667095444" sldId="273"/>
            <ac:spMk id="12" creationId="{B6FACB3C-9069-4791-BC5C-0DB7CD19B853}"/>
          </ac:spMkLst>
        </pc:spChg>
        <pc:spChg chg="add">
          <ac:chgData name="Bethan Thompsett" userId="1e5b9457-742b-4d0f-9e9a-3110fad6b398" providerId="ADAL" clId="{FCF427D5-BD29-415B-AF17-4DD1EFC32959}" dt="2026-03-19T16:09:45.769" v="6745" actId="26606"/>
          <ac:spMkLst>
            <pc:docMk/>
            <pc:sldMk cId="667095444" sldId="273"/>
            <ac:spMk id="14" creationId="{71F2038E-D777-4B76-81DD-DD13EE91B9DD}"/>
          </ac:spMkLst>
        </pc:spChg>
        <pc:grpChg chg="add">
          <ac:chgData name="Bethan Thompsett" userId="1e5b9457-742b-4d0f-9e9a-3110fad6b398" providerId="ADAL" clId="{FCF427D5-BD29-415B-AF17-4DD1EFC32959}" dt="2026-03-19T16:09:45.769" v="6745" actId="26606"/>
          <ac:grpSpMkLst>
            <pc:docMk/>
            <pc:sldMk cId="667095444" sldId="273"/>
            <ac:grpSpMk id="16" creationId="{DD354807-230F-4402-B1B9-F733A8F1F190}"/>
          </ac:grpSpMkLst>
        </pc:grpChg>
        <pc:picChg chg="add mod">
          <ac:chgData name="Bethan Thompsett" userId="1e5b9457-742b-4d0f-9e9a-3110fad6b398" providerId="ADAL" clId="{FCF427D5-BD29-415B-AF17-4DD1EFC32959}" dt="2026-03-19T16:09:49.654" v="6746" actId="14100"/>
          <ac:picMkLst>
            <pc:docMk/>
            <pc:sldMk cId="667095444" sldId="273"/>
            <ac:picMk id="7" creationId="{C1D23E8D-1459-F2E2-A4F5-9C19F67B1477}"/>
          </ac:picMkLst>
        </pc:picChg>
      </pc:sldChg>
      <pc:sldChg chg="addSp delSp modSp new mod setBg">
        <pc:chgData name="Bethan Thompsett" userId="1e5b9457-742b-4d0f-9e9a-3110fad6b398" providerId="ADAL" clId="{FCF427D5-BD29-415B-AF17-4DD1EFC32959}" dt="2026-03-20T13:42:31.247" v="7731" actId="255"/>
        <pc:sldMkLst>
          <pc:docMk/>
          <pc:sldMk cId="2237178994" sldId="274"/>
        </pc:sldMkLst>
        <pc:spChg chg="add">
          <ac:chgData name="Bethan Thompsett" userId="1e5b9457-742b-4d0f-9e9a-3110fad6b398" providerId="ADAL" clId="{FCF427D5-BD29-415B-AF17-4DD1EFC32959}" dt="2026-03-20T13:42:10.084" v="7728" actId="26606"/>
          <ac:spMkLst>
            <pc:docMk/>
            <pc:sldMk cId="2237178994" sldId="274"/>
            <ac:spMk id="12" creationId="{955A2079-FA98-4876-80F0-72364A7D2EA4}"/>
          </ac:spMkLst>
        </pc:spChg>
        <pc:graphicFrameChg chg="add mod modGraphic">
          <ac:chgData name="Bethan Thompsett" userId="1e5b9457-742b-4d0f-9e9a-3110fad6b398" providerId="ADAL" clId="{FCF427D5-BD29-415B-AF17-4DD1EFC32959}" dt="2026-03-20T13:42:31.247" v="7731" actId="255"/>
          <ac:graphicFrameMkLst>
            <pc:docMk/>
            <pc:sldMk cId="2237178994" sldId="274"/>
            <ac:graphicFrameMk id="7" creationId="{4503E96A-BF6A-32A1-AD73-1A9674D1112A}"/>
          </ac:graphicFrameMkLst>
        </pc:graphicFrameChg>
      </pc:sldChg>
      <pc:sldChg chg="addSp delSp modSp new mod setBg modNotesTx">
        <pc:chgData name="Bethan Thompsett" userId="1e5b9457-742b-4d0f-9e9a-3110fad6b398" providerId="ADAL" clId="{FCF427D5-BD29-415B-AF17-4DD1EFC32959}" dt="2026-03-19T16:22:29.875" v="7041" actId="14100"/>
        <pc:sldMkLst>
          <pc:docMk/>
          <pc:sldMk cId="908263795" sldId="275"/>
        </pc:sldMkLst>
        <pc:spChg chg="mod">
          <ac:chgData name="Bethan Thompsett" userId="1e5b9457-742b-4d0f-9e9a-3110fad6b398" providerId="ADAL" clId="{FCF427D5-BD29-415B-AF17-4DD1EFC32959}" dt="2026-03-19T16:22:16.918" v="7039" actId="14100"/>
          <ac:spMkLst>
            <pc:docMk/>
            <pc:sldMk cId="908263795" sldId="275"/>
            <ac:spMk id="2" creationId="{A6F2C421-ED63-BA97-B4BF-D93151748E3F}"/>
          </ac:spMkLst>
        </pc:spChg>
        <pc:spChg chg="add">
          <ac:chgData name="Bethan Thompsett" userId="1e5b9457-742b-4d0f-9e9a-3110fad6b398" providerId="ADAL" clId="{FCF427D5-BD29-415B-AF17-4DD1EFC32959}" dt="2026-03-19T16:20:08.131" v="6942" actId="26606"/>
          <ac:spMkLst>
            <pc:docMk/>
            <pc:sldMk cId="908263795" sldId="275"/>
            <ac:spMk id="9" creationId="{53B021B3-DE93-4AB7-8A18-CF5F1CED88B8}"/>
          </ac:spMkLst>
        </pc:spChg>
        <pc:spChg chg="add">
          <ac:chgData name="Bethan Thompsett" userId="1e5b9457-742b-4d0f-9e9a-3110fad6b398" providerId="ADAL" clId="{FCF427D5-BD29-415B-AF17-4DD1EFC32959}" dt="2026-03-19T16:20:08.131" v="6942" actId="26606"/>
          <ac:spMkLst>
            <pc:docMk/>
            <pc:sldMk cId="908263795" sldId="275"/>
            <ac:spMk id="11" creationId="{52D502E5-F6B4-4D58-B4AE-FC466FF15EE8}"/>
          </ac:spMkLst>
        </pc:spChg>
        <pc:spChg chg="add">
          <ac:chgData name="Bethan Thompsett" userId="1e5b9457-742b-4d0f-9e9a-3110fad6b398" providerId="ADAL" clId="{FCF427D5-BD29-415B-AF17-4DD1EFC32959}" dt="2026-03-19T16:20:08.131" v="6942" actId="26606"/>
          <ac:spMkLst>
            <pc:docMk/>
            <pc:sldMk cId="908263795" sldId="275"/>
            <ac:spMk id="13" creationId="{9DECDBF4-02B6-4BB4-B65B-B8107AD6A9E8}"/>
          </ac:spMkLst>
        </pc:spChg>
        <pc:graphicFrameChg chg="add mod modGraphic">
          <ac:chgData name="Bethan Thompsett" userId="1e5b9457-742b-4d0f-9e9a-3110fad6b398" providerId="ADAL" clId="{FCF427D5-BD29-415B-AF17-4DD1EFC32959}" dt="2026-03-19T16:22:29.875" v="7041" actId="14100"/>
          <ac:graphicFrameMkLst>
            <pc:docMk/>
            <pc:sldMk cId="908263795" sldId="275"/>
            <ac:graphicFrameMk id="7" creationId="{FC356886-5AD9-0A41-15A7-CF6062DFF007}"/>
          </ac:graphicFrameMkLst>
        </pc:graphicFrameChg>
      </pc:sldChg>
      <pc:sldChg chg="addSp delSp modSp new mod modNotesTx">
        <pc:chgData name="Bethan Thompsett" userId="1e5b9457-742b-4d0f-9e9a-3110fad6b398" providerId="ADAL" clId="{FCF427D5-BD29-415B-AF17-4DD1EFC32959}" dt="2026-03-23T11:26:01.153" v="10583" actId="20577"/>
        <pc:sldMkLst>
          <pc:docMk/>
          <pc:sldMk cId="3994424011" sldId="277"/>
        </pc:sldMkLst>
        <pc:spChg chg="mod">
          <ac:chgData name="Bethan Thompsett" userId="1e5b9457-742b-4d0f-9e9a-3110fad6b398" providerId="ADAL" clId="{FCF427D5-BD29-415B-AF17-4DD1EFC32959}" dt="2026-03-22T20:13:56.241" v="9435" actId="20577"/>
          <ac:spMkLst>
            <pc:docMk/>
            <pc:sldMk cId="3994424011" sldId="277"/>
            <ac:spMk id="2" creationId="{5B6D6006-A56D-8FC0-3603-B5AC157AFCD6}"/>
          </ac:spMkLst>
        </pc:spChg>
        <pc:spChg chg="mod">
          <ac:chgData name="Bethan Thompsett" userId="1e5b9457-742b-4d0f-9e9a-3110fad6b398" providerId="ADAL" clId="{FCF427D5-BD29-415B-AF17-4DD1EFC32959}" dt="2026-03-19T16:32:15.450" v="7477" actId="21"/>
          <ac:spMkLst>
            <pc:docMk/>
            <pc:sldMk cId="3994424011" sldId="277"/>
            <ac:spMk id="4" creationId="{B7E28D77-5AFC-CD58-0386-DABDBD4C1A7A}"/>
          </ac:spMkLst>
        </pc:spChg>
        <pc:graphicFrameChg chg="add mod modGraphic">
          <ac:chgData name="Bethan Thompsett" userId="1e5b9457-742b-4d0f-9e9a-3110fad6b398" providerId="ADAL" clId="{FCF427D5-BD29-415B-AF17-4DD1EFC32959}" dt="2026-03-23T08:57:03.250" v="10483" actId="207"/>
          <ac:graphicFrameMkLst>
            <pc:docMk/>
            <pc:sldMk cId="3994424011" sldId="277"/>
            <ac:graphicFrameMk id="5" creationId="{932D6ED1-CAA4-65DE-3FC5-E6D0CAE5B1DB}"/>
          </ac:graphicFrameMkLst>
        </pc:graphicFrameChg>
        <pc:graphicFrameChg chg="add mod">
          <ac:chgData name="Bethan Thompsett" userId="1e5b9457-742b-4d0f-9e9a-3110fad6b398" providerId="ADAL" clId="{FCF427D5-BD29-415B-AF17-4DD1EFC32959}" dt="2026-03-23T08:56:44.488" v="10480" actId="207"/>
          <ac:graphicFrameMkLst>
            <pc:docMk/>
            <pc:sldMk cId="3994424011" sldId="277"/>
            <ac:graphicFrameMk id="6" creationId="{ED7C6313-69AA-55D7-41DA-CE71F0CBD323}"/>
          </ac:graphicFrameMkLst>
        </pc:graphicFrameChg>
      </pc:sldChg>
      <pc:sldChg chg="addSp delSp modSp new mod setBg">
        <pc:chgData name="Bethan Thompsett" userId="1e5b9457-742b-4d0f-9e9a-3110fad6b398" providerId="ADAL" clId="{FCF427D5-BD29-415B-AF17-4DD1EFC32959}" dt="2026-03-22T20:17:54.992" v="9494" actId="122"/>
        <pc:sldMkLst>
          <pc:docMk/>
          <pc:sldMk cId="3789829056" sldId="279"/>
        </pc:sldMkLst>
        <pc:spChg chg="mod">
          <ac:chgData name="Bethan Thompsett" userId="1e5b9457-742b-4d0f-9e9a-3110fad6b398" providerId="ADAL" clId="{FCF427D5-BD29-415B-AF17-4DD1EFC32959}" dt="2026-03-22T20:17:54.992" v="9494" actId="122"/>
          <ac:spMkLst>
            <pc:docMk/>
            <pc:sldMk cId="3789829056" sldId="279"/>
            <ac:spMk id="2" creationId="{2538CD9A-5A5F-98B8-CC77-DA93ADFE7418}"/>
          </ac:spMkLst>
        </pc:spChg>
        <pc:spChg chg="add">
          <ac:chgData name="Bethan Thompsett" userId="1e5b9457-742b-4d0f-9e9a-3110fad6b398" providerId="ADAL" clId="{FCF427D5-BD29-415B-AF17-4DD1EFC32959}" dt="2026-03-22T20:15:44.349" v="9459" actId="26606"/>
          <ac:spMkLst>
            <pc:docMk/>
            <pc:sldMk cId="3789829056" sldId="279"/>
            <ac:spMk id="9" creationId="{BACC6370-2D7E-4714-9D71-7542949D7D5D}"/>
          </ac:spMkLst>
        </pc:spChg>
        <pc:spChg chg="add">
          <ac:chgData name="Bethan Thompsett" userId="1e5b9457-742b-4d0f-9e9a-3110fad6b398" providerId="ADAL" clId="{FCF427D5-BD29-415B-AF17-4DD1EFC32959}" dt="2026-03-22T20:15:44.349" v="9459" actId="26606"/>
          <ac:spMkLst>
            <pc:docMk/>
            <pc:sldMk cId="3789829056" sldId="279"/>
            <ac:spMk id="11" creationId="{F68B3F68-107C-434F-AA38-110D5EA91B85}"/>
          </ac:spMkLst>
        </pc:spChg>
        <pc:spChg chg="add">
          <ac:chgData name="Bethan Thompsett" userId="1e5b9457-742b-4d0f-9e9a-3110fad6b398" providerId="ADAL" clId="{FCF427D5-BD29-415B-AF17-4DD1EFC32959}" dt="2026-03-22T20:15:44.349" v="9459" actId="26606"/>
          <ac:spMkLst>
            <pc:docMk/>
            <pc:sldMk cId="3789829056" sldId="279"/>
            <ac:spMk id="13" creationId="{AAD0DBB9-1A4B-4391-81D4-CB19F9AB918A}"/>
          </ac:spMkLst>
        </pc:spChg>
        <pc:spChg chg="add">
          <ac:chgData name="Bethan Thompsett" userId="1e5b9457-742b-4d0f-9e9a-3110fad6b398" providerId="ADAL" clId="{FCF427D5-BD29-415B-AF17-4DD1EFC32959}" dt="2026-03-22T20:15:44.349" v="9459" actId="26606"/>
          <ac:spMkLst>
            <pc:docMk/>
            <pc:sldMk cId="3789829056" sldId="279"/>
            <ac:spMk id="15" creationId="{063BBA22-50EA-4C4D-BE05-F1CE4E63AA56}"/>
          </ac:spMkLst>
        </pc:spChg>
        <pc:graphicFrameChg chg="add mod modGraphic">
          <ac:chgData name="Bethan Thompsett" userId="1e5b9457-742b-4d0f-9e9a-3110fad6b398" providerId="ADAL" clId="{FCF427D5-BD29-415B-AF17-4DD1EFC32959}" dt="2026-03-22T20:17:38.632" v="9492" actId="20577"/>
          <ac:graphicFrameMkLst>
            <pc:docMk/>
            <pc:sldMk cId="3789829056" sldId="279"/>
            <ac:graphicFrameMk id="5" creationId="{76C207C5-BA41-BF20-A57B-89E5D5047993}"/>
          </ac:graphicFrameMkLst>
        </pc:graphicFrameChg>
      </pc:sldChg>
      <pc:sldChg chg="addSp delSp modSp new mod setBg modNotesTx">
        <pc:chgData name="Bethan Thompsett" userId="1e5b9457-742b-4d0f-9e9a-3110fad6b398" providerId="ADAL" clId="{FCF427D5-BD29-415B-AF17-4DD1EFC32959}" dt="2026-03-23T11:28:09.297" v="10632" actId="20577"/>
        <pc:sldMkLst>
          <pc:docMk/>
          <pc:sldMk cId="3575694382" sldId="280"/>
        </pc:sldMkLst>
        <pc:graphicFrameChg chg="add mod modGraphic">
          <ac:chgData name="Bethan Thompsett" userId="1e5b9457-742b-4d0f-9e9a-3110fad6b398" providerId="ADAL" clId="{FCF427D5-BD29-415B-AF17-4DD1EFC32959}" dt="2026-03-22T11:51:22.543" v="9160"/>
          <ac:graphicFrameMkLst>
            <pc:docMk/>
            <pc:sldMk cId="3575694382" sldId="280"/>
            <ac:graphicFrameMk id="7" creationId="{F6D66898-5BD5-CCD3-8186-5284F692F20F}"/>
          </ac:graphicFrameMkLst>
        </pc:graphicFrameChg>
      </pc:sldChg>
      <pc:sldChg chg="addSp delSp modSp new mod setBg">
        <pc:chgData name="Bethan Thompsett" userId="1e5b9457-742b-4d0f-9e9a-3110fad6b398" providerId="ADAL" clId="{FCF427D5-BD29-415B-AF17-4DD1EFC32959}" dt="2026-03-22T21:14:41.497" v="10474"/>
        <pc:sldMkLst>
          <pc:docMk/>
          <pc:sldMk cId="2966963099" sldId="281"/>
        </pc:sldMkLst>
        <pc:spChg chg="add">
          <ac:chgData name="Bethan Thompsett" userId="1e5b9457-742b-4d0f-9e9a-3110fad6b398" providerId="ADAL" clId="{FCF427D5-BD29-415B-AF17-4DD1EFC32959}" dt="2026-03-22T21:14:00.825" v="10473" actId="26606"/>
          <ac:spMkLst>
            <pc:docMk/>
            <pc:sldMk cId="2966963099" sldId="281"/>
            <ac:spMk id="9" creationId="{BACC6370-2D7E-4714-9D71-7542949D7D5D}"/>
          </ac:spMkLst>
        </pc:spChg>
        <pc:spChg chg="add">
          <ac:chgData name="Bethan Thompsett" userId="1e5b9457-742b-4d0f-9e9a-3110fad6b398" providerId="ADAL" clId="{FCF427D5-BD29-415B-AF17-4DD1EFC32959}" dt="2026-03-22T21:14:00.825" v="10473" actId="26606"/>
          <ac:spMkLst>
            <pc:docMk/>
            <pc:sldMk cId="2966963099" sldId="281"/>
            <ac:spMk id="11" creationId="{F68B3F68-107C-434F-AA38-110D5EA91B85}"/>
          </ac:spMkLst>
        </pc:spChg>
        <pc:spChg chg="add">
          <ac:chgData name="Bethan Thompsett" userId="1e5b9457-742b-4d0f-9e9a-3110fad6b398" providerId="ADAL" clId="{FCF427D5-BD29-415B-AF17-4DD1EFC32959}" dt="2026-03-22T21:14:00.825" v="10473" actId="26606"/>
          <ac:spMkLst>
            <pc:docMk/>
            <pc:sldMk cId="2966963099" sldId="281"/>
            <ac:spMk id="13" creationId="{AAD0DBB9-1A4B-4391-81D4-CB19F9AB918A}"/>
          </ac:spMkLst>
        </pc:spChg>
        <pc:spChg chg="add">
          <ac:chgData name="Bethan Thompsett" userId="1e5b9457-742b-4d0f-9e9a-3110fad6b398" providerId="ADAL" clId="{FCF427D5-BD29-415B-AF17-4DD1EFC32959}" dt="2026-03-22T21:14:00.825" v="10473" actId="26606"/>
          <ac:spMkLst>
            <pc:docMk/>
            <pc:sldMk cId="2966963099" sldId="281"/>
            <ac:spMk id="15" creationId="{063BBA22-50EA-4C4D-BE05-F1CE4E63AA56}"/>
          </ac:spMkLst>
        </pc:spChg>
        <pc:graphicFrameChg chg="add mod">
          <ac:chgData name="Bethan Thompsett" userId="1e5b9457-742b-4d0f-9e9a-3110fad6b398" providerId="ADAL" clId="{FCF427D5-BD29-415B-AF17-4DD1EFC32959}" dt="2026-03-22T21:14:41.497" v="10474"/>
          <ac:graphicFrameMkLst>
            <pc:docMk/>
            <pc:sldMk cId="2966963099" sldId="281"/>
            <ac:graphicFrameMk id="5" creationId="{EC23546F-B51F-96E9-E969-3FD5D0E29E11}"/>
          </ac:graphicFrameMkLst>
        </pc:graphicFrameChg>
      </pc:sldChg>
      <pc:sldChg chg="addSp delSp modSp new mod setBg">
        <pc:chgData name="Bethan Thompsett" userId="1e5b9457-742b-4d0f-9e9a-3110fad6b398" providerId="ADAL" clId="{FCF427D5-BD29-415B-AF17-4DD1EFC32959}" dt="2026-03-23T11:41:40.592" v="10660" actId="207"/>
        <pc:sldMkLst>
          <pc:docMk/>
          <pc:sldMk cId="1750449188" sldId="282"/>
        </pc:sldMkLst>
        <pc:spChg chg="add mod ord">
          <ac:chgData name="Bethan Thompsett" userId="1e5b9457-742b-4d0f-9e9a-3110fad6b398" providerId="ADAL" clId="{FCF427D5-BD29-415B-AF17-4DD1EFC32959}" dt="2026-03-23T11:41:31.973" v="10659" actId="26606"/>
          <ac:spMkLst>
            <pc:docMk/>
            <pc:sldMk cId="1750449188" sldId="282"/>
            <ac:spMk id="6" creationId="{BF842399-BE59-1FAD-CA6C-4A481F3D62C8}"/>
          </ac:spMkLst>
        </pc:spChg>
        <pc:spChg chg="add mod">
          <ac:chgData name="Bethan Thompsett" userId="1e5b9457-742b-4d0f-9e9a-3110fad6b398" providerId="ADAL" clId="{FCF427D5-BD29-415B-AF17-4DD1EFC32959}" dt="2026-03-23T11:41:40.592" v="10660" actId="207"/>
          <ac:spMkLst>
            <pc:docMk/>
            <pc:sldMk cId="1750449188" sldId="282"/>
            <ac:spMk id="7" creationId="{B4064CA3-CEDD-6BBA-78F8-4F08B3D2D677}"/>
          </ac:spMkLst>
        </pc:spChg>
        <pc:spChg chg="add">
          <ac:chgData name="Bethan Thompsett" userId="1e5b9457-742b-4d0f-9e9a-3110fad6b398" providerId="ADAL" clId="{FCF427D5-BD29-415B-AF17-4DD1EFC32959}" dt="2026-03-23T11:41:31.973" v="10659" actId="26606"/>
          <ac:spMkLst>
            <pc:docMk/>
            <pc:sldMk cId="1750449188" sldId="282"/>
            <ac:spMk id="18" creationId="{AB8C311F-7253-4AED-9701-7FC0708C41C7}"/>
          </ac:spMkLst>
        </pc:spChg>
        <pc:spChg chg="add">
          <ac:chgData name="Bethan Thompsett" userId="1e5b9457-742b-4d0f-9e9a-3110fad6b398" providerId="ADAL" clId="{FCF427D5-BD29-415B-AF17-4DD1EFC32959}" dt="2026-03-23T11:41:31.973" v="10659" actId="26606"/>
          <ac:spMkLst>
            <pc:docMk/>
            <pc:sldMk cId="1750449188" sldId="282"/>
            <ac:spMk id="20" creationId="{E2384209-CB15-4CDF-9D31-C44FD9A3F20D}"/>
          </ac:spMkLst>
        </pc:spChg>
        <pc:spChg chg="add">
          <ac:chgData name="Bethan Thompsett" userId="1e5b9457-742b-4d0f-9e9a-3110fad6b398" providerId="ADAL" clId="{FCF427D5-BD29-415B-AF17-4DD1EFC32959}" dt="2026-03-23T11:41:31.973" v="10659" actId="26606"/>
          <ac:spMkLst>
            <pc:docMk/>
            <pc:sldMk cId="1750449188" sldId="282"/>
            <ac:spMk id="22" creationId="{2633B3B5-CC90-43F0-8714-D31D1F3F0209}"/>
          </ac:spMkLst>
        </pc:spChg>
        <pc:spChg chg="add">
          <ac:chgData name="Bethan Thompsett" userId="1e5b9457-742b-4d0f-9e9a-3110fad6b398" providerId="ADAL" clId="{FCF427D5-BD29-415B-AF17-4DD1EFC32959}" dt="2026-03-23T11:41:31.973" v="10659" actId="26606"/>
          <ac:spMkLst>
            <pc:docMk/>
            <pc:sldMk cId="1750449188" sldId="282"/>
            <ac:spMk id="24" creationId="{A8D57A06-A426-446D-B02C-A2DC6B62E45E}"/>
          </ac:spMkLst>
        </pc:spChg>
        <pc:picChg chg="add mod">
          <ac:chgData name="Bethan Thompsett" userId="1e5b9457-742b-4d0f-9e9a-3110fad6b398" providerId="ADAL" clId="{FCF427D5-BD29-415B-AF17-4DD1EFC32959}" dt="2026-03-23T11:41:31.973" v="10659" actId="26606"/>
          <ac:picMkLst>
            <pc:docMk/>
            <pc:sldMk cId="1750449188" sldId="282"/>
            <ac:picMk id="5" creationId="{83E0E13A-615C-B6A6-EAFF-254223E0999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turedtelecomunicacion.blogspot.com/2011/" TargetMode="External"/><Relationship Id="rId1" Type="http://schemas.openxmlformats.org/officeDocument/2006/relationships/image" Target="../media/image26.png"/><Relationship Id="rId4" Type="http://schemas.openxmlformats.org/officeDocument/2006/relationships/hyperlink" Target="https://pixabay.com/en/email-mailing-internet-icon-1975018/" TargetMode="Externa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8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turedtelecomunicacion.blogspot.com/2011/" TargetMode="External"/><Relationship Id="rId1" Type="http://schemas.openxmlformats.org/officeDocument/2006/relationships/image" Target="../media/image26.png"/><Relationship Id="rId4" Type="http://schemas.openxmlformats.org/officeDocument/2006/relationships/hyperlink" Target="https://pixabay.com/en/email-mailing-internet-icon-1975018/" TargetMode="External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8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321430-C1FB-4F89-AEBC-94B99AD63DC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3DADC1-657E-4FEC-A8B8-2585F600CB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WAST staff are used to small acute changes i.e. JRCALC updates</a:t>
          </a:r>
          <a:endParaRPr lang="en-US" dirty="0"/>
        </a:p>
      </dgm:t>
    </dgm:pt>
    <dgm:pt modelId="{DB826C7C-38E3-4D59-A150-DDEDAE78C63C}" type="parTrans" cxnId="{4764F226-E66B-456E-8117-0CF97B0CE4A6}">
      <dgm:prSet/>
      <dgm:spPr/>
      <dgm:t>
        <a:bodyPr/>
        <a:lstStyle/>
        <a:p>
          <a:endParaRPr lang="en-US"/>
        </a:p>
      </dgm:t>
    </dgm:pt>
    <dgm:pt modelId="{02603AC0-AA94-4F69-B42F-8F97DF66A0A5}" type="sibTrans" cxnId="{4764F226-E66B-456E-8117-0CF97B0CE4A6}">
      <dgm:prSet/>
      <dgm:spPr/>
      <dgm:t>
        <a:bodyPr/>
        <a:lstStyle/>
        <a:p>
          <a:endParaRPr lang="en-US"/>
        </a:p>
      </dgm:t>
    </dgm:pt>
    <dgm:pt modelId="{F9EC1725-B643-44E9-A78B-D6F5C608A3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healthy workplace: compassion and care for eachother (WAST cultural DNA) – suggests WAST already on board with change direction.</a:t>
          </a:r>
          <a:endParaRPr lang="en-US"/>
        </a:p>
      </dgm:t>
    </dgm:pt>
    <dgm:pt modelId="{F5419653-C4C8-4B58-BD05-380D1CB1F154}" type="parTrans" cxnId="{0EB2DAB0-662D-4452-947A-3C4F9C8E9AAE}">
      <dgm:prSet/>
      <dgm:spPr/>
      <dgm:t>
        <a:bodyPr/>
        <a:lstStyle/>
        <a:p>
          <a:endParaRPr lang="en-US"/>
        </a:p>
      </dgm:t>
    </dgm:pt>
    <dgm:pt modelId="{D11D327D-E288-4876-80C4-9C34323424A9}" type="sibTrans" cxnId="{0EB2DAB0-662D-4452-947A-3C4F9C8E9AAE}">
      <dgm:prSet/>
      <dgm:spPr/>
      <dgm:t>
        <a:bodyPr/>
        <a:lstStyle/>
        <a:p>
          <a:endParaRPr lang="en-US"/>
        </a:p>
      </dgm:t>
    </dgm:pt>
    <dgm:pt modelId="{98605B89-ACCF-4146-9E15-BBE8F11C61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Greatix</a:t>
          </a:r>
          <a:r>
            <a:rPr lang="en-GB" dirty="0"/>
            <a:t> works! (British association of critical care nursing, 2022)</a:t>
          </a:r>
          <a:endParaRPr lang="en-US" dirty="0"/>
        </a:p>
      </dgm:t>
    </dgm:pt>
    <dgm:pt modelId="{C338F565-AC13-47A3-8CC3-2CA8EAA01F81}" type="parTrans" cxnId="{97B60BDC-DE86-440A-BE73-CB844F460EBA}">
      <dgm:prSet/>
      <dgm:spPr/>
      <dgm:t>
        <a:bodyPr/>
        <a:lstStyle/>
        <a:p>
          <a:endParaRPr lang="en-US"/>
        </a:p>
      </dgm:t>
    </dgm:pt>
    <dgm:pt modelId="{F24045E1-A724-4F6A-B309-8264E23900D3}" type="sibTrans" cxnId="{97B60BDC-DE86-440A-BE73-CB844F460EBA}">
      <dgm:prSet/>
      <dgm:spPr/>
      <dgm:t>
        <a:bodyPr/>
        <a:lstStyle/>
        <a:p>
          <a:endParaRPr lang="en-US"/>
        </a:p>
      </dgm:t>
    </dgm:pt>
    <dgm:pt modelId="{B96BB77A-84C0-4210-BD5D-FF610FD8CA77}" type="pres">
      <dgm:prSet presAssocID="{5E321430-C1FB-4F89-AEBC-94B99AD63DCF}" presName="root" presStyleCnt="0">
        <dgm:presLayoutVars>
          <dgm:dir/>
          <dgm:resizeHandles val="exact"/>
        </dgm:presLayoutVars>
      </dgm:prSet>
      <dgm:spPr/>
    </dgm:pt>
    <dgm:pt modelId="{3CF99AD2-B8D3-411C-B97C-E1768A3C3B21}" type="pres">
      <dgm:prSet presAssocID="{4C3DADC1-657E-4FEC-A8B8-2585F600CBC0}" presName="compNode" presStyleCnt="0"/>
      <dgm:spPr/>
    </dgm:pt>
    <dgm:pt modelId="{63CC14CF-63A1-42E8-A780-F7B66766C28B}" type="pres">
      <dgm:prSet presAssocID="{4C3DADC1-657E-4FEC-A8B8-2585F600CBC0}" presName="bgRect" presStyleLbl="bgShp" presStyleIdx="0" presStyleCnt="3"/>
      <dgm:spPr>
        <a:solidFill>
          <a:srgbClr val="92D050"/>
        </a:solidFill>
      </dgm:spPr>
    </dgm:pt>
    <dgm:pt modelId="{C45F9C6B-C461-40C8-8FDB-962F0429ACB6}" type="pres">
      <dgm:prSet presAssocID="{4C3DADC1-657E-4FEC-A8B8-2585F600CB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89A7551-B76E-477D-89CB-D516EF0EE0D0}" type="pres">
      <dgm:prSet presAssocID="{4C3DADC1-657E-4FEC-A8B8-2585F600CBC0}" presName="spaceRect" presStyleCnt="0"/>
      <dgm:spPr/>
    </dgm:pt>
    <dgm:pt modelId="{EB3537DA-A9B7-4ED3-83E0-7661D30CB6B5}" type="pres">
      <dgm:prSet presAssocID="{4C3DADC1-657E-4FEC-A8B8-2585F600CBC0}" presName="parTx" presStyleLbl="revTx" presStyleIdx="0" presStyleCnt="3">
        <dgm:presLayoutVars>
          <dgm:chMax val="0"/>
          <dgm:chPref val="0"/>
        </dgm:presLayoutVars>
      </dgm:prSet>
      <dgm:spPr/>
    </dgm:pt>
    <dgm:pt modelId="{2CB9F949-4CF9-46F6-A48A-B19BE459A971}" type="pres">
      <dgm:prSet presAssocID="{02603AC0-AA94-4F69-B42F-8F97DF66A0A5}" presName="sibTrans" presStyleCnt="0"/>
      <dgm:spPr/>
    </dgm:pt>
    <dgm:pt modelId="{D2670EA9-2480-497F-A89D-4D3161946309}" type="pres">
      <dgm:prSet presAssocID="{F9EC1725-B643-44E9-A78B-D6F5C608A3F9}" presName="compNode" presStyleCnt="0"/>
      <dgm:spPr/>
    </dgm:pt>
    <dgm:pt modelId="{E9293AB0-62D3-4347-B49F-949178207BAF}" type="pres">
      <dgm:prSet presAssocID="{F9EC1725-B643-44E9-A78B-D6F5C608A3F9}" presName="bgRect" presStyleLbl="bgShp" presStyleIdx="1" presStyleCnt="3"/>
      <dgm:spPr>
        <a:solidFill>
          <a:srgbClr val="92D050"/>
        </a:solidFill>
      </dgm:spPr>
    </dgm:pt>
    <dgm:pt modelId="{D446D23A-BDA2-41AF-B587-A23B7ECC25DD}" type="pres">
      <dgm:prSet presAssocID="{F9EC1725-B643-44E9-A78B-D6F5C608A3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417297D1-FBC0-4487-955A-81E657D29E5B}" type="pres">
      <dgm:prSet presAssocID="{F9EC1725-B643-44E9-A78B-D6F5C608A3F9}" presName="spaceRect" presStyleCnt="0"/>
      <dgm:spPr/>
    </dgm:pt>
    <dgm:pt modelId="{C1F6363D-FBE0-4B87-9013-87BB1EBE36A8}" type="pres">
      <dgm:prSet presAssocID="{F9EC1725-B643-44E9-A78B-D6F5C608A3F9}" presName="parTx" presStyleLbl="revTx" presStyleIdx="1" presStyleCnt="3">
        <dgm:presLayoutVars>
          <dgm:chMax val="0"/>
          <dgm:chPref val="0"/>
        </dgm:presLayoutVars>
      </dgm:prSet>
      <dgm:spPr/>
    </dgm:pt>
    <dgm:pt modelId="{09E31E51-6C7F-493D-AA86-51C3A74D7528}" type="pres">
      <dgm:prSet presAssocID="{D11D327D-E288-4876-80C4-9C34323424A9}" presName="sibTrans" presStyleCnt="0"/>
      <dgm:spPr/>
    </dgm:pt>
    <dgm:pt modelId="{BD18A4E1-5BBC-41B2-BF60-A94511FF6245}" type="pres">
      <dgm:prSet presAssocID="{98605B89-ACCF-4146-9E15-BBE8F11C61F2}" presName="compNode" presStyleCnt="0"/>
      <dgm:spPr/>
    </dgm:pt>
    <dgm:pt modelId="{1BBC5092-6AEA-4FDE-A7E2-8278763FE272}" type="pres">
      <dgm:prSet presAssocID="{98605B89-ACCF-4146-9E15-BBE8F11C61F2}" presName="bgRect" presStyleLbl="bgShp" presStyleIdx="2" presStyleCnt="3"/>
      <dgm:spPr>
        <a:solidFill>
          <a:srgbClr val="92D050"/>
        </a:solidFill>
      </dgm:spPr>
    </dgm:pt>
    <dgm:pt modelId="{F34E1E23-7D44-40DB-A476-3341395603D6}" type="pres">
      <dgm:prSet presAssocID="{98605B89-ACCF-4146-9E15-BBE8F11C61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with hearts face outline with solid fill"/>
        </a:ext>
      </dgm:extLst>
    </dgm:pt>
    <dgm:pt modelId="{DDBDC1E1-35F7-4275-8154-B2BB78EBB4A6}" type="pres">
      <dgm:prSet presAssocID="{98605B89-ACCF-4146-9E15-BBE8F11C61F2}" presName="spaceRect" presStyleCnt="0"/>
      <dgm:spPr/>
    </dgm:pt>
    <dgm:pt modelId="{B9086A80-9078-4831-B1E8-F47768F6DD74}" type="pres">
      <dgm:prSet presAssocID="{98605B89-ACCF-4146-9E15-BBE8F11C61F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9E5B716-8D2A-44E4-9408-09C36E9770A8}" type="presOf" srcId="{98605B89-ACCF-4146-9E15-BBE8F11C61F2}" destId="{B9086A80-9078-4831-B1E8-F47768F6DD74}" srcOrd="0" destOrd="0" presId="urn:microsoft.com/office/officeart/2018/2/layout/IconVerticalSolidList"/>
    <dgm:cxn modelId="{4764F226-E66B-456E-8117-0CF97B0CE4A6}" srcId="{5E321430-C1FB-4F89-AEBC-94B99AD63DCF}" destId="{4C3DADC1-657E-4FEC-A8B8-2585F600CBC0}" srcOrd="0" destOrd="0" parTransId="{DB826C7C-38E3-4D59-A150-DDEDAE78C63C}" sibTransId="{02603AC0-AA94-4F69-B42F-8F97DF66A0A5}"/>
    <dgm:cxn modelId="{255C4951-831D-4E58-8871-FA9ED8899644}" type="presOf" srcId="{F9EC1725-B643-44E9-A78B-D6F5C608A3F9}" destId="{C1F6363D-FBE0-4B87-9013-87BB1EBE36A8}" srcOrd="0" destOrd="0" presId="urn:microsoft.com/office/officeart/2018/2/layout/IconVerticalSolidList"/>
    <dgm:cxn modelId="{E4AFB08C-495B-4D5C-A3F1-AF97A78F9151}" type="presOf" srcId="{5E321430-C1FB-4F89-AEBC-94B99AD63DCF}" destId="{B96BB77A-84C0-4210-BD5D-FF610FD8CA77}" srcOrd="0" destOrd="0" presId="urn:microsoft.com/office/officeart/2018/2/layout/IconVerticalSolidList"/>
    <dgm:cxn modelId="{0EB2DAB0-662D-4452-947A-3C4F9C8E9AAE}" srcId="{5E321430-C1FB-4F89-AEBC-94B99AD63DCF}" destId="{F9EC1725-B643-44E9-A78B-D6F5C608A3F9}" srcOrd="1" destOrd="0" parTransId="{F5419653-C4C8-4B58-BD05-380D1CB1F154}" sibTransId="{D11D327D-E288-4876-80C4-9C34323424A9}"/>
    <dgm:cxn modelId="{6DCBF5BC-933D-45E8-AADC-4E430426BFBE}" type="presOf" srcId="{4C3DADC1-657E-4FEC-A8B8-2585F600CBC0}" destId="{EB3537DA-A9B7-4ED3-83E0-7661D30CB6B5}" srcOrd="0" destOrd="0" presId="urn:microsoft.com/office/officeart/2018/2/layout/IconVerticalSolidList"/>
    <dgm:cxn modelId="{97B60BDC-DE86-440A-BE73-CB844F460EBA}" srcId="{5E321430-C1FB-4F89-AEBC-94B99AD63DCF}" destId="{98605B89-ACCF-4146-9E15-BBE8F11C61F2}" srcOrd="2" destOrd="0" parTransId="{C338F565-AC13-47A3-8CC3-2CA8EAA01F81}" sibTransId="{F24045E1-A724-4F6A-B309-8264E23900D3}"/>
    <dgm:cxn modelId="{89630BDA-1602-4199-8BB6-A5E4FA00F4A5}" type="presParOf" srcId="{B96BB77A-84C0-4210-BD5D-FF610FD8CA77}" destId="{3CF99AD2-B8D3-411C-B97C-E1768A3C3B21}" srcOrd="0" destOrd="0" presId="urn:microsoft.com/office/officeart/2018/2/layout/IconVerticalSolidList"/>
    <dgm:cxn modelId="{880F3D08-2E2A-4043-AD0E-B1FC6CDEC678}" type="presParOf" srcId="{3CF99AD2-B8D3-411C-B97C-E1768A3C3B21}" destId="{63CC14CF-63A1-42E8-A780-F7B66766C28B}" srcOrd="0" destOrd="0" presId="urn:microsoft.com/office/officeart/2018/2/layout/IconVerticalSolidList"/>
    <dgm:cxn modelId="{A31F0F8F-DB69-4E11-8CBA-F1612C83B5A0}" type="presParOf" srcId="{3CF99AD2-B8D3-411C-B97C-E1768A3C3B21}" destId="{C45F9C6B-C461-40C8-8FDB-962F0429ACB6}" srcOrd="1" destOrd="0" presId="urn:microsoft.com/office/officeart/2018/2/layout/IconVerticalSolidList"/>
    <dgm:cxn modelId="{42887C1F-E9F4-42DC-964A-775D040F792D}" type="presParOf" srcId="{3CF99AD2-B8D3-411C-B97C-E1768A3C3B21}" destId="{E89A7551-B76E-477D-89CB-D516EF0EE0D0}" srcOrd="2" destOrd="0" presId="urn:microsoft.com/office/officeart/2018/2/layout/IconVerticalSolidList"/>
    <dgm:cxn modelId="{71B809B8-1A30-49AD-A3C1-D25F6ED22789}" type="presParOf" srcId="{3CF99AD2-B8D3-411C-B97C-E1768A3C3B21}" destId="{EB3537DA-A9B7-4ED3-83E0-7661D30CB6B5}" srcOrd="3" destOrd="0" presId="urn:microsoft.com/office/officeart/2018/2/layout/IconVerticalSolidList"/>
    <dgm:cxn modelId="{44848C9F-4637-4A7D-B889-11AC050F8407}" type="presParOf" srcId="{B96BB77A-84C0-4210-BD5D-FF610FD8CA77}" destId="{2CB9F949-4CF9-46F6-A48A-B19BE459A971}" srcOrd="1" destOrd="0" presId="urn:microsoft.com/office/officeart/2018/2/layout/IconVerticalSolidList"/>
    <dgm:cxn modelId="{023FA13E-9C4A-4D31-BD03-C103653EE8CE}" type="presParOf" srcId="{B96BB77A-84C0-4210-BD5D-FF610FD8CA77}" destId="{D2670EA9-2480-497F-A89D-4D3161946309}" srcOrd="2" destOrd="0" presId="urn:microsoft.com/office/officeart/2018/2/layout/IconVerticalSolidList"/>
    <dgm:cxn modelId="{7FB10B46-894B-4FD9-AEF3-7F0C689088E9}" type="presParOf" srcId="{D2670EA9-2480-497F-A89D-4D3161946309}" destId="{E9293AB0-62D3-4347-B49F-949178207BAF}" srcOrd="0" destOrd="0" presId="urn:microsoft.com/office/officeart/2018/2/layout/IconVerticalSolidList"/>
    <dgm:cxn modelId="{B2B0C4BD-B081-4220-B638-59B1C21F8E58}" type="presParOf" srcId="{D2670EA9-2480-497F-A89D-4D3161946309}" destId="{D446D23A-BDA2-41AF-B587-A23B7ECC25DD}" srcOrd="1" destOrd="0" presId="urn:microsoft.com/office/officeart/2018/2/layout/IconVerticalSolidList"/>
    <dgm:cxn modelId="{31E6E51E-C103-4FA4-A882-4A2FA8C07171}" type="presParOf" srcId="{D2670EA9-2480-497F-A89D-4D3161946309}" destId="{417297D1-FBC0-4487-955A-81E657D29E5B}" srcOrd="2" destOrd="0" presId="urn:microsoft.com/office/officeart/2018/2/layout/IconVerticalSolidList"/>
    <dgm:cxn modelId="{C983F8B4-4258-4838-AAA9-5A528E587373}" type="presParOf" srcId="{D2670EA9-2480-497F-A89D-4D3161946309}" destId="{C1F6363D-FBE0-4B87-9013-87BB1EBE36A8}" srcOrd="3" destOrd="0" presId="urn:microsoft.com/office/officeart/2018/2/layout/IconVerticalSolidList"/>
    <dgm:cxn modelId="{0FAE702A-BC2F-49E5-9317-FBDC7FDE833F}" type="presParOf" srcId="{B96BB77A-84C0-4210-BD5D-FF610FD8CA77}" destId="{09E31E51-6C7F-493D-AA86-51C3A74D7528}" srcOrd="3" destOrd="0" presId="urn:microsoft.com/office/officeart/2018/2/layout/IconVerticalSolidList"/>
    <dgm:cxn modelId="{74D120FC-9DAD-4E9D-BB23-5F04392ABCE2}" type="presParOf" srcId="{B96BB77A-84C0-4210-BD5D-FF610FD8CA77}" destId="{BD18A4E1-5BBC-41B2-BF60-A94511FF6245}" srcOrd="4" destOrd="0" presId="urn:microsoft.com/office/officeart/2018/2/layout/IconVerticalSolidList"/>
    <dgm:cxn modelId="{8F5125F6-AFE2-42CE-9668-619F4234639E}" type="presParOf" srcId="{BD18A4E1-5BBC-41B2-BF60-A94511FF6245}" destId="{1BBC5092-6AEA-4FDE-A7E2-8278763FE272}" srcOrd="0" destOrd="0" presId="urn:microsoft.com/office/officeart/2018/2/layout/IconVerticalSolidList"/>
    <dgm:cxn modelId="{89720EFC-6282-44A8-8411-617BC455C5BE}" type="presParOf" srcId="{BD18A4E1-5BBC-41B2-BF60-A94511FF6245}" destId="{F34E1E23-7D44-40DB-A476-3341395603D6}" srcOrd="1" destOrd="0" presId="urn:microsoft.com/office/officeart/2018/2/layout/IconVerticalSolidList"/>
    <dgm:cxn modelId="{10397DEF-CD19-481A-BFF4-080EBC8536DD}" type="presParOf" srcId="{BD18A4E1-5BBC-41B2-BF60-A94511FF6245}" destId="{DDBDC1E1-35F7-4275-8154-B2BB78EBB4A6}" srcOrd="2" destOrd="0" presId="urn:microsoft.com/office/officeart/2018/2/layout/IconVerticalSolidList"/>
    <dgm:cxn modelId="{D8665892-8544-4270-8354-68B58E49C0A8}" type="presParOf" srcId="{BD18A4E1-5BBC-41B2-BF60-A94511FF6245}" destId="{B9086A80-9078-4831-B1E8-F47768F6DD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321430-C1FB-4F89-AEBC-94B99AD63DC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3DADC1-657E-4FEC-A8B8-2585F600CB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WAST is comprised of multi-generational staff who will recall the culture of the older days.</a:t>
          </a:r>
          <a:endParaRPr lang="en-US" dirty="0"/>
        </a:p>
      </dgm:t>
    </dgm:pt>
    <dgm:pt modelId="{DB826C7C-38E3-4D59-A150-DDEDAE78C63C}" type="parTrans" cxnId="{4764F226-E66B-456E-8117-0CF97B0CE4A6}">
      <dgm:prSet/>
      <dgm:spPr/>
      <dgm:t>
        <a:bodyPr/>
        <a:lstStyle/>
        <a:p>
          <a:endParaRPr lang="en-US"/>
        </a:p>
      </dgm:t>
    </dgm:pt>
    <dgm:pt modelId="{02603AC0-AA94-4F69-B42F-8F97DF66A0A5}" type="sibTrans" cxnId="{4764F226-E66B-456E-8117-0CF97B0CE4A6}">
      <dgm:prSet/>
      <dgm:spPr/>
      <dgm:t>
        <a:bodyPr/>
        <a:lstStyle/>
        <a:p>
          <a:endParaRPr lang="en-US"/>
        </a:p>
      </dgm:t>
    </dgm:pt>
    <dgm:pt modelId="{FA33E87C-87D9-4CC4-92D7-075554B0DB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Senior staff may not ‘buy-in’, causing uncertainty for the team.</a:t>
          </a:r>
          <a:endParaRPr lang="en-GB" dirty="0"/>
        </a:p>
      </dgm:t>
    </dgm:pt>
    <dgm:pt modelId="{F7325891-4DDD-4D11-90B1-F86B488D4FA4}" type="parTrans" cxnId="{F4015FAF-430A-4497-A3FC-05916AC2939F}">
      <dgm:prSet/>
      <dgm:spPr/>
      <dgm:t>
        <a:bodyPr/>
        <a:lstStyle/>
        <a:p>
          <a:endParaRPr lang="en-GB"/>
        </a:p>
      </dgm:t>
    </dgm:pt>
    <dgm:pt modelId="{DC95DD6F-E7BC-4220-88CF-DEA03387749D}" type="sibTrans" cxnId="{F4015FAF-430A-4497-A3FC-05916AC2939F}">
      <dgm:prSet/>
      <dgm:spPr/>
      <dgm:t>
        <a:bodyPr/>
        <a:lstStyle/>
        <a:p>
          <a:endParaRPr lang="en-GB"/>
        </a:p>
      </dgm:t>
    </dgm:pt>
    <dgm:pt modelId="{3B414D88-FEC0-4A9A-9605-DB4365BA09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change is not mandatory, therefore </a:t>
          </a:r>
          <a:r>
            <a:rPr lang="en-GB" dirty="0" err="1"/>
            <a:t>porjected</a:t>
          </a:r>
          <a:r>
            <a:rPr lang="en-GB" dirty="0"/>
            <a:t> uptake is likely to be poor initially.</a:t>
          </a:r>
        </a:p>
      </dgm:t>
    </dgm:pt>
    <dgm:pt modelId="{C01652E6-23F5-4ED8-B4FE-18946CCC5CD9}" type="parTrans" cxnId="{9737FE71-DB17-4462-81BB-0C15A5B50B96}">
      <dgm:prSet/>
      <dgm:spPr/>
      <dgm:t>
        <a:bodyPr/>
        <a:lstStyle/>
        <a:p>
          <a:endParaRPr lang="en-GB"/>
        </a:p>
      </dgm:t>
    </dgm:pt>
    <dgm:pt modelId="{823809A3-3263-44E8-8D3D-909348F980B4}" type="sibTrans" cxnId="{9737FE71-DB17-4462-81BB-0C15A5B50B96}">
      <dgm:prSet/>
      <dgm:spPr/>
      <dgm:t>
        <a:bodyPr/>
        <a:lstStyle/>
        <a:p>
          <a:endParaRPr lang="en-GB"/>
        </a:p>
      </dgm:t>
    </dgm:pt>
    <dgm:pt modelId="{B96BB77A-84C0-4210-BD5D-FF610FD8CA77}" type="pres">
      <dgm:prSet presAssocID="{5E321430-C1FB-4F89-AEBC-94B99AD63DCF}" presName="root" presStyleCnt="0">
        <dgm:presLayoutVars>
          <dgm:dir/>
          <dgm:resizeHandles val="exact"/>
        </dgm:presLayoutVars>
      </dgm:prSet>
      <dgm:spPr/>
    </dgm:pt>
    <dgm:pt modelId="{3CF99AD2-B8D3-411C-B97C-E1768A3C3B21}" type="pres">
      <dgm:prSet presAssocID="{4C3DADC1-657E-4FEC-A8B8-2585F600CBC0}" presName="compNode" presStyleCnt="0"/>
      <dgm:spPr/>
    </dgm:pt>
    <dgm:pt modelId="{63CC14CF-63A1-42E8-A780-F7B66766C28B}" type="pres">
      <dgm:prSet presAssocID="{4C3DADC1-657E-4FEC-A8B8-2585F600CBC0}" presName="bgRect" presStyleLbl="bgShp" presStyleIdx="0" presStyleCnt="3" custLinFactNeighborX="94373" custLinFactNeighborY="-16847"/>
      <dgm:spPr>
        <a:solidFill>
          <a:srgbClr val="FF5050"/>
        </a:solidFill>
      </dgm:spPr>
    </dgm:pt>
    <dgm:pt modelId="{C45F9C6B-C461-40C8-8FDB-962F0429ACB6}" type="pres">
      <dgm:prSet presAssocID="{4C3DADC1-657E-4FEC-A8B8-2585F600CB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anderthal Male with solid fill"/>
        </a:ext>
      </dgm:extLst>
    </dgm:pt>
    <dgm:pt modelId="{E89A7551-B76E-477D-89CB-D516EF0EE0D0}" type="pres">
      <dgm:prSet presAssocID="{4C3DADC1-657E-4FEC-A8B8-2585F600CBC0}" presName="spaceRect" presStyleCnt="0"/>
      <dgm:spPr/>
    </dgm:pt>
    <dgm:pt modelId="{EB3537DA-A9B7-4ED3-83E0-7661D30CB6B5}" type="pres">
      <dgm:prSet presAssocID="{4C3DADC1-657E-4FEC-A8B8-2585F600CBC0}" presName="parTx" presStyleLbl="revTx" presStyleIdx="0" presStyleCnt="3">
        <dgm:presLayoutVars>
          <dgm:chMax val="0"/>
          <dgm:chPref val="0"/>
        </dgm:presLayoutVars>
      </dgm:prSet>
      <dgm:spPr/>
    </dgm:pt>
    <dgm:pt modelId="{2CB9F949-4CF9-46F6-A48A-B19BE459A971}" type="pres">
      <dgm:prSet presAssocID="{02603AC0-AA94-4F69-B42F-8F97DF66A0A5}" presName="sibTrans" presStyleCnt="0"/>
      <dgm:spPr/>
    </dgm:pt>
    <dgm:pt modelId="{91BC09DF-7F26-4038-846A-09DF501E5DA9}" type="pres">
      <dgm:prSet presAssocID="{FA33E87C-87D9-4CC4-92D7-075554B0DB1B}" presName="compNode" presStyleCnt="0"/>
      <dgm:spPr/>
    </dgm:pt>
    <dgm:pt modelId="{50DB2D83-E0FD-48CD-8CA7-CEF1FEAE9F9C}" type="pres">
      <dgm:prSet presAssocID="{FA33E87C-87D9-4CC4-92D7-075554B0DB1B}" presName="bgRect" presStyleLbl="bgShp" presStyleIdx="1" presStyleCnt="3"/>
      <dgm:spPr>
        <a:solidFill>
          <a:srgbClr val="FF5050"/>
        </a:solidFill>
      </dgm:spPr>
    </dgm:pt>
    <dgm:pt modelId="{91EA7636-7094-43A1-9F25-6CBB61660FDD}" type="pres">
      <dgm:prSet presAssocID="{FA33E87C-87D9-4CC4-92D7-075554B0DB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bacus outline"/>
        </a:ext>
      </dgm:extLst>
    </dgm:pt>
    <dgm:pt modelId="{A2D568FE-F6B9-4ED7-B5A6-161BBD5B87C5}" type="pres">
      <dgm:prSet presAssocID="{FA33E87C-87D9-4CC4-92D7-075554B0DB1B}" presName="spaceRect" presStyleCnt="0"/>
      <dgm:spPr/>
    </dgm:pt>
    <dgm:pt modelId="{95C05F72-4A18-41C7-8D3A-081A551B3FB8}" type="pres">
      <dgm:prSet presAssocID="{FA33E87C-87D9-4CC4-92D7-075554B0DB1B}" presName="parTx" presStyleLbl="revTx" presStyleIdx="1" presStyleCnt="3">
        <dgm:presLayoutVars>
          <dgm:chMax val="0"/>
          <dgm:chPref val="0"/>
        </dgm:presLayoutVars>
      </dgm:prSet>
      <dgm:spPr/>
    </dgm:pt>
    <dgm:pt modelId="{7D6D3CD7-026B-4A6A-9F48-AD1BA7C25E62}" type="pres">
      <dgm:prSet presAssocID="{DC95DD6F-E7BC-4220-88CF-DEA03387749D}" presName="sibTrans" presStyleCnt="0"/>
      <dgm:spPr/>
    </dgm:pt>
    <dgm:pt modelId="{C263BCFE-307F-4ACE-ADC8-3DF68DEDA65F}" type="pres">
      <dgm:prSet presAssocID="{3B414D88-FEC0-4A9A-9605-DB4365BA0902}" presName="compNode" presStyleCnt="0"/>
      <dgm:spPr/>
    </dgm:pt>
    <dgm:pt modelId="{A61A4DB1-6FBB-4A16-BD87-55D191EE7649}" type="pres">
      <dgm:prSet presAssocID="{3B414D88-FEC0-4A9A-9605-DB4365BA0902}" presName="bgRect" presStyleLbl="bgShp" presStyleIdx="2" presStyleCnt="3"/>
      <dgm:spPr>
        <a:solidFill>
          <a:srgbClr val="FF5050"/>
        </a:solidFill>
      </dgm:spPr>
    </dgm:pt>
    <dgm:pt modelId="{C5E4DEE9-4765-4DEE-81F8-69A71719F9FB}" type="pres">
      <dgm:prSet presAssocID="{3B414D88-FEC0-4A9A-9605-DB4365BA09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 with solid fill"/>
        </a:ext>
      </dgm:extLst>
    </dgm:pt>
    <dgm:pt modelId="{7D976A7A-FC64-4E40-B139-FA000DA8DFB0}" type="pres">
      <dgm:prSet presAssocID="{3B414D88-FEC0-4A9A-9605-DB4365BA0902}" presName="spaceRect" presStyleCnt="0"/>
      <dgm:spPr/>
    </dgm:pt>
    <dgm:pt modelId="{6472476B-FFDA-4869-88A5-AD731B32693E}" type="pres">
      <dgm:prSet presAssocID="{3B414D88-FEC0-4A9A-9605-DB4365BA090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224A919-A7FC-4590-9CA6-E978544C4924}" type="presOf" srcId="{FA33E87C-87D9-4CC4-92D7-075554B0DB1B}" destId="{95C05F72-4A18-41C7-8D3A-081A551B3FB8}" srcOrd="0" destOrd="0" presId="urn:microsoft.com/office/officeart/2018/2/layout/IconVerticalSolidList"/>
    <dgm:cxn modelId="{4764F226-E66B-456E-8117-0CF97B0CE4A6}" srcId="{5E321430-C1FB-4F89-AEBC-94B99AD63DCF}" destId="{4C3DADC1-657E-4FEC-A8B8-2585F600CBC0}" srcOrd="0" destOrd="0" parTransId="{DB826C7C-38E3-4D59-A150-DDEDAE78C63C}" sibTransId="{02603AC0-AA94-4F69-B42F-8F97DF66A0A5}"/>
    <dgm:cxn modelId="{9737FE71-DB17-4462-81BB-0C15A5B50B96}" srcId="{5E321430-C1FB-4F89-AEBC-94B99AD63DCF}" destId="{3B414D88-FEC0-4A9A-9605-DB4365BA0902}" srcOrd="2" destOrd="0" parTransId="{C01652E6-23F5-4ED8-B4FE-18946CCC5CD9}" sibTransId="{823809A3-3263-44E8-8D3D-909348F980B4}"/>
    <dgm:cxn modelId="{E4AFB08C-495B-4D5C-A3F1-AF97A78F9151}" type="presOf" srcId="{5E321430-C1FB-4F89-AEBC-94B99AD63DCF}" destId="{B96BB77A-84C0-4210-BD5D-FF610FD8CA77}" srcOrd="0" destOrd="0" presId="urn:microsoft.com/office/officeart/2018/2/layout/IconVerticalSolidList"/>
    <dgm:cxn modelId="{F4015FAF-430A-4497-A3FC-05916AC2939F}" srcId="{5E321430-C1FB-4F89-AEBC-94B99AD63DCF}" destId="{FA33E87C-87D9-4CC4-92D7-075554B0DB1B}" srcOrd="1" destOrd="0" parTransId="{F7325891-4DDD-4D11-90B1-F86B488D4FA4}" sibTransId="{DC95DD6F-E7BC-4220-88CF-DEA03387749D}"/>
    <dgm:cxn modelId="{6DCBF5BC-933D-45E8-AADC-4E430426BFBE}" type="presOf" srcId="{4C3DADC1-657E-4FEC-A8B8-2585F600CBC0}" destId="{EB3537DA-A9B7-4ED3-83E0-7661D30CB6B5}" srcOrd="0" destOrd="0" presId="urn:microsoft.com/office/officeart/2018/2/layout/IconVerticalSolidList"/>
    <dgm:cxn modelId="{94FCEEBE-0A07-4467-AAF0-29B85703D4A4}" type="presOf" srcId="{3B414D88-FEC0-4A9A-9605-DB4365BA0902}" destId="{6472476B-FFDA-4869-88A5-AD731B32693E}" srcOrd="0" destOrd="0" presId="urn:microsoft.com/office/officeart/2018/2/layout/IconVerticalSolidList"/>
    <dgm:cxn modelId="{89630BDA-1602-4199-8BB6-A5E4FA00F4A5}" type="presParOf" srcId="{B96BB77A-84C0-4210-BD5D-FF610FD8CA77}" destId="{3CF99AD2-B8D3-411C-B97C-E1768A3C3B21}" srcOrd="0" destOrd="0" presId="urn:microsoft.com/office/officeart/2018/2/layout/IconVerticalSolidList"/>
    <dgm:cxn modelId="{880F3D08-2E2A-4043-AD0E-B1FC6CDEC678}" type="presParOf" srcId="{3CF99AD2-B8D3-411C-B97C-E1768A3C3B21}" destId="{63CC14CF-63A1-42E8-A780-F7B66766C28B}" srcOrd="0" destOrd="0" presId="urn:microsoft.com/office/officeart/2018/2/layout/IconVerticalSolidList"/>
    <dgm:cxn modelId="{A31F0F8F-DB69-4E11-8CBA-F1612C83B5A0}" type="presParOf" srcId="{3CF99AD2-B8D3-411C-B97C-E1768A3C3B21}" destId="{C45F9C6B-C461-40C8-8FDB-962F0429ACB6}" srcOrd="1" destOrd="0" presId="urn:microsoft.com/office/officeart/2018/2/layout/IconVerticalSolidList"/>
    <dgm:cxn modelId="{42887C1F-E9F4-42DC-964A-775D040F792D}" type="presParOf" srcId="{3CF99AD2-B8D3-411C-B97C-E1768A3C3B21}" destId="{E89A7551-B76E-477D-89CB-D516EF0EE0D0}" srcOrd="2" destOrd="0" presId="urn:microsoft.com/office/officeart/2018/2/layout/IconVerticalSolidList"/>
    <dgm:cxn modelId="{71B809B8-1A30-49AD-A3C1-D25F6ED22789}" type="presParOf" srcId="{3CF99AD2-B8D3-411C-B97C-E1768A3C3B21}" destId="{EB3537DA-A9B7-4ED3-83E0-7661D30CB6B5}" srcOrd="3" destOrd="0" presId="urn:microsoft.com/office/officeart/2018/2/layout/IconVerticalSolidList"/>
    <dgm:cxn modelId="{44848C9F-4637-4A7D-B889-11AC050F8407}" type="presParOf" srcId="{B96BB77A-84C0-4210-BD5D-FF610FD8CA77}" destId="{2CB9F949-4CF9-46F6-A48A-B19BE459A971}" srcOrd="1" destOrd="0" presId="urn:microsoft.com/office/officeart/2018/2/layout/IconVerticalSolidList"/>
    <dgm:cxn modelId="{9B5281DA-FD1E-4E1C-8E68-6FE5D4C65D27}" type="presParOf" srcId="{B96BB77A-84C0-4210-BD5D-FF610FD8CA77}" destId="{91BC09DF-7F26-4038-846A-09DF501E5DA9}" srcOrd="2" destOrd="0" presId="urn:microsoft.com/office/officeart/2018/2/layout/IconVerticalSolidList"/>
    <dgm:cxn modelId="{83B93E2E-923B-413D-823C-07E24369C2AB}" type="presParOf" srcId="{91BC09DF-7F26-4038-846A-09DF501E5DA9}" destId="{50DB2D83-E0FD-48CD-8CA7-CEF1FEAE9F9C}" srcOrd="0" destOrd="0" presId="urn:microsoft.com/office/officeart/2018/2/layout/IconVerticalSolidList"/>
    <dgm:cxn modelId="{6F290716-A24F-4CF4-B997-66002082603A}" type="presParOf" srcId="{91BC09DF-7F26-4038-846A-09DF501E5DA9}" destId="{91EA7636-7094-43A1-9F25-6CBB61660FDD}" srcOrd="1" destOrd="0" presId="urn:microsoft.com/office/officeart/2018/2/layout/IconVerticalSolidList"/>
    <dgm:cxn modelId="{4ABD9C7A-51E3-431D-BC7A-BA4D42591137}" type="presParOf" srcId="{91BC09DF-7F26-4038-846A-09DF501E5DA9}" destId="{A2D568FE-F6B9-4ED7-B5A6-161BBD5B87C5}" srcOrd="2" destOrd="0" presId="urn:microsoft.com/office/officeart/2018/2/layout/IconVerticalSolidList"/>
    <dgm:cxn modelId="{7550F61D-E88C-4C54-AC75-472F8975B1B7}" type="presParOf" srcId="{91BC09DF-7F26-4038-846A-09DF501E5DA9}" destId="{95C05F72-4A18-41C7-8D3A-081A551B3FB8}" srcOrd="3" destOrd="0" presId="urn:microsoft.com/office/officeart/2018/2/layout/IconVerticalSolidList"/>
    <dgm:cxn modelId="{2A7CFE50-A38B-472E-AEC6-82AD198FF6CE}" type="presParOf" srcId="{B96BB77A-84C0-4210-BD5D-FF610FD8CA77}" destId="{7D6D3CD7-026B-4A6A-9F48-AD1BA7C25E62}" srcOrd="3" destOrd="0" presId="urn:microsoft.com/office/officeart/2018/2/layout/IconVerticalSolidList"/>
    <dgm:cxn modelId="{CFF620EC-A1EC-4FD6-AF73-60757439C03E}" type="presParOf" srcId="{B96BB77A-84C0-4210-BD5D-FF610FD8CA77}" destId="{C263BCFE-307F-4ACE-ADC8-3DF68DEDA65F}" srcOrd="4" destOrd="0" presId="urn:microsoft.com/office/officeart/2018/2/layout/IconVerticalSolidList"/>
    <dgm:cxn modelId="{5AA7E784-A0EA-41D9-8D2C-803D5D7A13DC}" type="presParOf" srcId="{C263BCFE-307F-4ACE-ADC8-3DF68DEDA65F}" destId="{A61A4DB1-6FBB-4A16-BD87-55D191EE7649}" srcOrd="0" destOrd="0" presId="urn:microsoft.com/office/officeart/2018/2/layout/IconVerticalSolidList"/>
    <dgm:cxn modelId="{7FD018EA-4BA5-48C9-8225-6D42EA8FBE2A}" type="presParOf" srcId="{C263BCFE-307F-4ACE-ADC8-3DF68DEDA65F}" destId="{C5E4DEE9-4765-4DEE-81F8-69A71719F9FB}" srcOrd="1" destOrd="0" presId="urn:microsoft.com/office/officeart/2018/2/layout/IconVerticalSolidList"/>
    <dgm:cxn modelId="{AF57D0F3-51BC-4BC5-8C8B-9D3DB610C8C2}" type="presParOf" srcId="{C263BCFE-307F-4ACE-ADC8-3DF68DEDA65F}" destId="{7D976A7A-FC64-4E40-B139-FA000DA8DFB0}" srcOrd="2" destOrd="0" presId="urn:microsoft.com/office/officeart/2018/2/layout/IconVerticalSolidList"/>
    <dgm:cxn modelId="{0220FEBF-C1E2-4E9C-9E93-338A96010624}" type="presParOf" srcId="{C263BCFE-307F-4ACE-ADC8-3DF68DEDA65F}" destId="{6472476B-FFDA-4869-88A5-AD731B3269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CB315A-1FD4-4792-ADD1-14322E3CC83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53673DB-B7AA-4D46-93ED-AB06F7FECCE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Want to set good example,  but risk of perceived favouritism / dislike depending on recipients, therefore need to manage emotional responses.</a:t>
          </a:r>
          <a:endParaRPr lang="en-US" sz="2000" dirty="0"/>
        </a:p>
      </dgm:t>
    </dgm:pt>
    <dgm:pt modelId="{626F5D37-D402-4A0C-B279-97423054C50A}" type="parTrans" cxnId="{D45FA732-0EA8-46DB-958E-E74CC7F6A59A}">
      <dgm:prSet/>
      <dgm:spPr/>
      <dgm:t>
        <a:bodyPr/>
        <a:lstStyle/>
        <a:p>
          <a:endParaRPr lang="en-US"/>
        </a:p>
      </dgm:t>
    </dgm:pt>
    <dgm:pt modelId="{E418FFB0-7DD0-4B1D-9BF8-A8E3021A7B58}" type="sibTrans" cxnId="{D45FA732-0EA8-46DB-958E-E74CC7F6A5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278880-BE3F-4DE4-90C9-83042B94B6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Need to have confidence in change project outcome without knowing results.</a:t>
          </a:r>
          <a:endParaRPr lang="en-US" sz="2000" dirty="0"/>
        </a:p>
      </dgm:t>
    </dgm:pt>
    <dgm:pt modelId="{6D2FE020-FC71-4A8E-A992-0C80C12B69E2}" type="parTrans" cxnId="{E8C26BF3-71AB-43B0-B2CF-32A6F64B2893}">
      <dgm:prSet/>
      <dgm:spPr/>
      <dgm:t>
        <a:bodyPr/>
        <a:lstStyle/>
        <a:p>
          <a:endParaRPr lang="en-US"/>
        </a:p>
      </dgm:t>
    </dgm:pt>
    <dgm:pt modelId="{655F5628-330F-4146-81B2-04DDA2DC643D}" type="sibTrans" cxnId="{E8C26BF3-71AB-43B0-B2CF-32A6F64B28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1203C9-57D9-4A94-A908-2F937B97A5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Leaders can have different visions/strategies, and it can be confusing to the team if they are not all invested in the same change goal.</a:t>
          </a:r>
          <a:endParaRPr lang="en-US" sz="2000" dirty="0"/>
        </a:p>
      </dgm:t>
    </dgm:pt>
    <dgm:pt modelId="{E57E3BB1-CED0-4D77-B4EE-3A7DB4E4A3F6}" type="parTrans" cxnId="{A475C5D4-2466-4B3E-B6A5-351D1DDD1219}">
      <dgm:prSet/>
      <dgm:spPr/>
      <dgm:t>
        <a:bodyPr/>
        <a:lstStyle/>
        <a:p>
          <a:endParaRPr lang="en-US"/>
        </a:p>
      </dgm:t>
    </dgm:pt>
    <dgm:pt modelId="{D9A27C33-F4E6-4FBA-AC0C-F42FF6C7B99E}" type="sibTrans" cxnId="{A475C5D4-2466-4B3E-B6A5-351D1DDD1219}">
      <dgm:prSet/>
      <dgm:spPr/>
      <dgm:t>
        <a:bodyPr/>
        <a:lstStyle/>
        <a:p>
          <a:endParaRPr lang="en-US"/>
        </a:p>
      </dgm:t>
    </dgm:pt>
    <dgm:pt modelId="{233A9328-3EB6-4F3A-8C9B-D48A1427446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Personal increased workload and accountability.</a:t>
          </a:r>
          <a:endParaRPr lang="en-US" sz="2000" dirty="0"/>
        </a:p>
      </dgm:t>
    </dgm:pt>
    <dgm:pt modelId="{570E2DE6-3DCB-4DF1-8D62-1721825E4B5F}" type="parTrans" cxnId="{469C83CD-62A0-4270-9ED4-9E3DC14D666E}">
      <dgm:prSet/>
      <dgm:spPr/>
      <dgm:t>
        <a:bodyPr/>
        <a:lstStyle/>
        <a:p>
          <a:endParaRPr lang="en-US"/>
        </a:p>
      </dgm:t>
    </dgm:pt>
    <dgm:pt modelId="{31CB6AF7-35CD-4113-A70B-80C37A43AF87}" type="sibTrans" cxnId="{469C83CD-62A0-4270-9ED4-9E3DC14D66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544D7C-3F53-4A2B-A197-7228B543EC68}" type="pres">
      <dgm:prSet presAssocID="{EACB315A-1FD4-4792-ADD1-14322E3CC838}" presName="root" presStyleCnt="0">
        <dgm:presLayoutVars>
          <dgm:dir/>
          <dgm:resizeHandles val="exact"/>
        </dgm:presLayoutVars>
      </dgm:prSet>
      <dgm:spPr/>
    </dgm:pt>
    <dgm:pt modelId="{FDBF4097-1F9B-4CF7-A8E6-C5FD3F7CB3E1}" type="pres">
      <dgm:prSet presAssocID="{EACB315A-1FD4-4792-ADD1-14322E3CC838}" presName="container" presStyleCnt="0">
        <dgm:presLayoutVars>
          <dgm:dir/>
          <dgm:resizeHandles val="exact"/>
        </dgm:presLayoutVars>
      </dgm:prSet>
      <dgm:spPr/>
    </dgm:pt>
    <dgm:pt modelId="{CE397F74-0FDF-4E12-BD9A-A0F8460D4DA3}" type="pres">
      <dgm:prSet presAssocID="{E53673DB-B7AA-4D46-93ED-AB06F7FECCE2}" presName="compNode" presStyleCnt="0"/>
      <dgm:spPr/>
    </dgm:pt>
    <dgm:pt modelId="{8AC8D89A-2B1C-4A52-96FE-54E4260AB77F}" type="pres">
      <dgm:prSet presAssocID="{E53673DB-B7AA-4D46-93ED-AB06F7FECCE2}" presName="iconBgRect" presStyleLbl="bgShp" presStyleIdx="0" presStyleCnt="4"/>
      <dgm:spPr/>
    </dgm:pt>
    <dgm:pt modelId="{AAD1F699-7BFF-4356-A1A9-6C1C5CB37CA3}" type="pres">
      <dgm:prSet presAssocID="{E53673DB-B7AA-4D46-93ED-AB06F7FECCE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5BDF9167-53C9-49FC-8DAF-7122E1304CE4}" type="pres">
      <dgm:prSet presAssocID="{E53673DB-B7AA-4D46-93ED-AB06F7FECCE2}" presName="spaceRect" presStyleCnt="0"/>
      <dgm:spPr/>
    </dgm:pt>
    <dgm:pt modelId="{3F176D46-2249-4E15-8CAC-6B680528B0F5}" type="pres">
      <dgm:prSet presAssocID="{E53673DB-B7AA-4D46-93ED-AB06F7FECCE2}" presName="textRect" presStyleLbl="revTx" presStyleIdx="0" presStyleCnt="4">
        <dgm:presLayoutVars>
          <dgm:chMax val="1"/>
          <dgm:chPref val="1"/>
        </dgm:presLayoutVars>
      </dgm:prSet>
      <dgm:spPr/>
    </dgm:pt>
    <dgm:pt modelId="{2BF45347-AC79-4C1F-8585-1CA9764E613C}" type="pres">
      <dgm:prSet presAssocID="{E418FFB0-7DD0-4B1D-9BF8-A8E3021A7B58}" presName="sibTrans" presStyleLbl="sibTrans2D1" presStyleIdx="0" presStyleCnt="0"/>
      <dgm:spPr/>
    </dgm:pt>
    <dgm:pt modelId="{FE720457-A0F0-4297-9864-CB2EDAD60775}" type="pres">
      <dgm:prSet presAssocID="{F0278880-BE3F-4DE4-90C9-83042B94B689}" presName="compNode" presStyleCnt="0"/>
      <dgm:spPr/>
    </dgm:pt>
    <dgm:pt modelId="{866B47BE-10ED-4C2B-A709-FDAEFB41F5B1}" type="pres">
      <dgm:prSet presAssocID="{F0278880-BE3F-4DE4-90C9-83042B94B689}" presName="iconBgRect" presStyleLbl="bgShp" presStyleIdx="1" presStyleCnt="4"/>
      <dgm:spPr/>
    </dgm:pt>
    <dgm:pt modelId="{38B9D80F-FCAC-43A4-A399-F5D701B6177B}" type="pres">
      <dgm:prSet presAssocID="{F0278880-BE3F-4DE4-90C9-83042B94B6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7B31F3C-81D0-4A8D-A17C-460C531C0BE9}" type="pres">
      <dgm:prSet presAssocID="{F0278880-BE3F-4DE4-90C9-83042B94B689}" presName="spaceRect" presStyleCnt="0"/>
      <dgm:spPr/>
    </dgm:pt>
    <dgm:pt modelId="{83D64C79-18FA-4CFF-BE40-5CF033D0CF7A}" type="pres">
      <dgm:prSet presAssocID="{F0278880-BE3F-4DE4-90C9-83042B94B689}" presName="textRect" presStyleLbl="revTx" presStyleIdx="1" presStyleCnt="4">
        <dgm:presLayoutVars>
          <dgm:chMax val="1"/>
          <dgm:chPref val="1"/>
        </dgm:presLayoutVars>
      </dgm:prSet>
      <dgm:spPr/>
    </dgm:pt>
    <dgm:pt modelId="{B3292E9B-8AC0-4A0C-9595-52FC7258C0F1}" type="pres">
      <dgm:prSet presAssocID="{655F5628-330F-4146-81B2-04DDA2DC643D}" presName="sibTrans" presStyleLbl="sibTrans2D1" presStyleIdx="0" presStyleCnt="0"/>
      <dgm:spPr/>
    </dgm:pt>
    <dgm:pt modelId="{4D1B2A77-E673-4428-A34E-A318ADC00823}" type="pres">
      <dgm:prSet presAssocID="{233A9328-3EB6-4F3A-8C9B-D48A1427446D}" presName="compNode" presStyleCnt="0"/>
      <dgm:spPr/>
    </dgm:pt>
    <dgm:pt modelId="{22C153DC-39FE-4543-A163-3264B7E23447}" type="pres">
      <dgm:prSet presAssocID="{233A9328-3EB6-4F3A-8C9B-D48A1427446D}" presName="iconBgRect" presStyleLbl="bgShp" presStyleIdx="2" presStyleCnt="4"/>
      <dgm:spPr/>
    </dgm:pt>
    <dgm:pt modelId="{28D0215C-2B79-4F8A-BAA5-DD4CA0B5F769}" type="pres">
      <dgm:prSet presAssocID="{233A9328-3EB6-4F3A-8C9B-D48A1427446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0685BA3-3970-449B-9841-335C4E66D7E7}" type="pres">
      <dgm:prSet presAssocID="{233A9328-3EB6-4F3A-8C9B-D48A1427446D}" presName="spaceRect" presStyleCnt="0"/>
      <dgm:spPr/>
    </dgm:pt>
    <dgm:pt modelId="{CB0E0061-CD0A-4E55-986C-0D6D0DC8425F}" type="pres">
      <dgm:prSet presAssocID="{233A9328-3EB6-4F3A-8C9B-D48A1427446D}" presName="textRect" presStyleLbl="revTx" presStyleIdx="2" presStyleCnt="4">
        <dgm:presLayoutVars>
          <dgm:chMax val="1"/>
          <dgm:chPref val="1"/>
        </dgm:presLayoutVars>
      </dgm:prSet>
      <dgm:spPr/>
    </dgm:pt>
    <dgm:pt modelId="{6921F906-C065-4948-9ADA-84371448F368}" type="pres">
      <dgm:prSet presAssocID="{31CB6AF7-35CD-4113-A70B-80C37A43AF87}" presName="sibTrans" presStyleLbl="sibTrans2D1" presStyleIdx="0" presStyleCnt="0"/>
      <dgm:spPr/>
    </dgm:pt>
    <dgm:pt modelId="{E1E5E010-A01A-4460-B74A-2B5098B46E32}" type="pres">
      <dgm:prSet presAssocID="{6B1203C9-57D9-4A94-A908-2F937B97A56A}" presName="compNode" presStyleCnt="0"/>
      <dgm:spPr/>
    </dgm:pt>
    <dgm:pt modelId="{61A73A2A-8FA8-4822-8CB3-63E4F485ADF2}" type="pres">
      <dgm:prSet presAssocID="{6B1203C9-57D9-4A94-A908-2F937B97A56A}" presName="iconBgRect" presStyleLbl="bgShp" presStyleIdx="3" presStyleCnt="4"/>
      <dgm:spPr/>
    </dgm:pt>
    <dgm:pt modelId="{9284EF99-E67A-4801-885D-93AFC2658D97}" type="pres">
      <dgm:prSet presAssocID="{6B1203C9-57D9-4A94-A908-2F937B97A56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A5A1E05-8210-4DAD-A8E5-DEB8E9640A68}" type="pres">
      <dgm:prSet presAssocID="{6B1203C9-57D9-4A94-A908-2F937B97A56A}" presName="spaceRect" presStyleCnt="0"/>
      <dgm:spPr/>
    </dgm:pt>
    <dgm:pt modelId="{62418FC4-A2EE-4973-AEB5-ED120B4415E2}" type="pres">
      <dgm:prSet presAssocID="{6B1203C9-57D9-4A94-A908-2F937B97A56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FF2508-CFF7-47BA-A1DB-7332652B9FD7}" type="presOf" srcId="{EACB315A-1FD4-4792-ADD1-14322E3CC838}" destId="{87544D7C-3F53-4A2B-A197-7228B543EC68}" srcOrd="0" destOrd="0" presId="urn:microsoft.com/office/officeart/2018/2/layout/IconCircleList"/>
    <dgm:cxn modelId="{BDF8BE11-E35F-4945-A4D3-ADDE04A8C382}" type="presOf" srcId="{31CB6AF7-35CD-4113-A70B-80C37A43AF87}" destId="{6921F906-C065-4948-9ADA-84371448F368}" srcOrd="0" destOrd="0" presId="urn:microsoft.com/office/officeart/2018/2/layout/IconCircleList"/>
    <dgm:cxn modelId="{375B0527-589B-4F7D-AEA7-F20E02B491E4}" type="presOf" srcId="{6B1203C9-57D9-4A94-A908-2F937B97A56A}" destId="{62418FC4-A2EE-4973-AEB5-ED120B4415E2}" srcOrd="0" destOrd="0" presId="urn:microsoft.com/office/officeart/2018/2/layout/IconCircleList"/>
    <dgm:cxn modelId="{336A872E-E71E-4B8E-8654-7D8EBACF93C9}" type="presOf" srcId="{F0278880-BE3F-4DE4-90C9-83042B94B689}" destId="{83D64C79-18FA-4CFF-BE40-5CF033D0CF7A}" srcOrd="0" destOrd="0" presId="urn:microsoft.com/office/officeart/2018/2/layout/IconCircleList"/>
    <dgm:cxn modelId="{D45FA732-0EA8-46DB-958E-E74CC7F6A59A}" srcId="{EACB315A-1FD4-4792-ADD1-14322E3CC838}" destId="{E53673DB-B7AA-4D46-93ED-AB06F7FECCE2}" srcOrd="0" destOrd="0" parTransId="{626F5D37-D402-4A0C-B279-97423054C50A}" sibTransId="{E418FFB0-7DD0-4B1D-9BF8-A8E3021A7B58}"/>
    <dgm:cxn modelId="{55FB297E-B23C-4C0C-AEE6-CB8434022029}" type="presOf" srcId="{655F5628-330F-4146-81B2-04DDA2DC643D}" destId="{B3292E9B-8AC0-4A0C-9595-52FC7258C0F1}" srcOrd="0" destOrd="0" presId="urn:microsoft.com/office/officeart/2018/2/layout/IconCircleList"/>
    <dgm:cxn modelId="{C03241C5-C895-45D5-991C-78703F54F32E}" type="presOf" srcId="{233A9328-3EB6-4F3A-8C9B-D48A1427446D}" destId="{CB0E0061-CD0A-4E55-986C-0D6D0DC8425F}" srcOrd="0" destOrd="0" presId="urn:microsoft.com/office/officeart/2018/2/layout/IconCircleList"/>
    <dgm:cxn modelId="{469C83CD-62A0-4270-9ED4-9E3DC14D666E}" srcId="{EACB315A-1FD4-4792-ADD1-14322E3CC838}" destId="{233A9328-3EB6-4F3A-8C9B-D48A1427446D}" srcOrd="2" destOrd="0" parTransId="{570E2DE6-3DCB-4DF1-8D62-1721825E4B5F}" sibTransId="{31CB6AF7-35CD-4113-A70B-80C37A43AF87}"/>
    <dgm:cxn modelId="{A475C5D4-2466-4B3E-B6A5-351D1DDD1219}" srcId="{EACB315A-1FD4-4792-ADD1-14322E3CC838}" destId="{6B1203C9-57D9-4A94-A908-2F937B97A56A}" srcOrd="3" destOrd="0" parTransId="{E57E3BB1-CED0-4D77-B4EE-3A7DB4E4A3F6}" sibTransId="{D9A27C33-F4E6-4FBA-AC0C-F42FF6C7B99E}"/>
    <dgm:cxn modelId="{723BDDE9-EEC6-43F8-B720-D15251ACE0CE}" type="presOf" srcId="{E418FFB0-7DD0-4B1D-9BF8-A8E3021A7B58}" destId="{2BF45347-AC79-4C1F-8585-1CA9764E613C}" srcOrd="0" destOrd="0" presId="urn:microsoft.com/office/officeart/2018/2/layout/IconCircleList"/>
    <dgm:cxn modelId="{4D0D1AF2-C0F5-405E-B27F-FA22A91D26D8}" type="presOf" srcId="{E53673DB-B7AA-4D46-93ED-AB06F7FECCE2}" destId="{3F176D46-2249-4E15-8CAC-6B680528B0F5}" srcOrd="0" destOrd="0" presId="urn:microsoft.com/office/officeart/2018/2/layout/IconCircleList"/>
    <dgm:cxn modelId="{E8C26BF3-71AB-43B0-B2CF-32A6F64B2893}" srcId="{EACB315A-1FD4-4792-ADD1-14322E3CC838}" destId="{F0278880-BE3F-4DE4-90C9-83042B94B689}" srcOrd="1" destOrd="0" parTransId="{6D2FE020-FC71-4A8E-A992-0C80C12B69E2}" sibTransId="{655F5628-330F-4146-81B2-04DDA2DC643D}"/>
    <dgm:cxn modelId="{3A7C17D6-A2D3-43F9-84E1-5B8FCF740D3E}" type="presParOf" srcId="{87544D7C-3F53-4A2B-A197-7228B543EC68}" destId="{FDBF4097-1F9B-4CF7-A8E6-C5FD3F7CB3E1}" srcOrd="0" destOrd="0" presId="urn:microsoft.com/office/officeart/2018/2/layout/IconCircleList"/>
    <dgm:cxn modelId="{D28E0C77-AD6B-48A0-B245-54C09CCD9058}" type="presParOf" srcId="{FDBF4097-1F9B-4CF7-A8E6-C5FD3F7CB3E1}" destId="{CE397F74-0FDF-4E12-BD9A-A0F8460D4DA3}" srcOrd="0" destOrd="0" presId="urn:microsoft.com/office/officeart/2018/2/layout/IconCircleList"/>
    <dgm:cxn modelId="{AF3BA5B2-3567-4734-9BE8-A6DF2D7FB81B}" type="presParOf" srcId="{CE397F74-0FDF-4E12-BD9A-A0F8460D4DA3}" destId="{8AC8D89A-2B1C-4A52-96FE-54E4260AB77F}" srcOrd="0" destOrd="0" presId="urn:microsoft.com/office/officeart/2018/2/layout/IconCircleList"/>
    <dgm:cxn modelId="{3F8E25AC-4EB8-4EC0-9E51-B320BD055295}" type="presParOf" srcId="{CE397F74-0FDF-4E12-BD9A-A0F8460D4DA3}" destId="{AAD1F699-7BFF-4356-A1A9-6C1C5CB37CA3}" srcOrd="1" destOrd="0" presId="urn:microsoft.com/office/officeart/2018/2/layout/IconCircleList"/>
    <dgm:cxn modelId="{0C944D3A-78E1-407E-B9EC-017D26EE099E}" type="presParOf" srcId="{CE397F74-0FDF-4E12-BD9A-A0F8460D4DA3}" destId="{5BDF9167-53C9-49FC-8DAF-7122E1304CE4}" srcOrd="2" destOrd="0" presId="urn:microsoft.com/office/officeart/2018/2/layout/IconCircleList"/>
    <dgm:cxn modelId="{A7C12C40-4ADB-434C-89C2-54BB298A388A}" type="presParOf" srcId="{CE397F74-0FDF-4E12-BD9A-A0F8460D4DA3}" destId="{3F176D46-2249-4E15-8CAC-6B680528B0F5}" srcOrd="3" destOrd="0" presId="urn:microsoft.com/office/officeart/2018/2/layout/IconCircleList"/>
    <dgm:cxn modelId="{A20E8CB8-F4F1-4D12-8CA5-E09956E9ABB8}" type="presParOf" srcId="{FDBF4097-1F9B-4CF7-A8E6-C5FD3F7CB3E1}" destId="{2BF45347-AC79-4C1F-8585-1CA9764E613C}" srcOrd="1" destOrd="0" presId="urn:microsoft.com/office/officeart/2018/2/layout/IconCircleList"/>
    <dgm:cxn modelId="{0C8E0FA2-71A9-43AE-BACA-4B8A74D59CF3}" type="presParOf" srcId="{FDBF4097-1F9B-4CF7-A8E6-C5FD3F7CB3E1}" destId="{FE720457-A0F0-4297-9864-CB2EDAD60775}" srcOrd="2" destOrd="0" presId="urn:microsoft.com/office/officeart/2018/2/layout/IconCircleList"/>
    <dgm:cxn modelId="{A1702470-53ED-4FB2-9F91-C9E9FC79BA1F}" type="presParOf" srcId="{FE720457-A0F0-4297-9864-CB2EDAD60775}" destId="{866B47BE-10ED-4C2B-A709-FDAEFB41F5B1}" srcOrd="0" destOrd="0" presId="urn:microsoft.com/office/officeart/2018/2/layout/IconCircleList"/>
    <dgm:cxn modelId="{378259CF-B69B-4226-9CC9-E88C1785B2EE}" type="presParOf" srcId="{FE720457-A0F0-4297-9864-CB2EDAD60775}" destId="{38B9D80F-FCAC-43A4-A399-F5D701B6177B}" srcOrd="1" destOrd="0" presId="urn:microsoft.com/office/officeart/2018/2/layout/IconCircleList"/>
    <dgm:cxn modelId="{DA3F34FC-4D67-4C9C-B4ED-80D054EB7A5E}" type="presParOf" srcId="{FE720457-A0F0-4297-9864-CB2EDAD60775}" destId="{C7B31F3C-81D0-4A8D-A17C-460C531C0BE9}" srcOrd="2" destOrd="0" presId="urn:microsoft.com/office/officeart/2018/2/layout/IconCircleList"/>
    <dgm:cxn modelId="{8E774651-C44C-442E-B394-D91B5F776A21}" type="presParOf" srcId="{FE720457-A0F0-4297-9864-CB2EDAD60775}" destId="{83D64C79-18FA-4CFF-BE40-5CF033D0CF7A}" srcOrd="3" destOrd="0" presId="urn:microsoft.com/office/officeart/2018/2/layout/IconCircleList"/>
    <dgm:cxn modelId="{4B04C950-9D2E-4D52-A3F8-6864ABEAF05C}" type="presParOf" srcId="{FDBF4097-1F9B-4CF7-A8E6-C5FD3F7CB3E1}" destId="{B3292E9B-8AC0-4A0C-9595-52FC7258C0F1}" srcOrd="3" destOrd="0" presId="urn:microsoft.com/office/officeart/2018/2/layout/IconCircleList"/>
    <dgm:cxn modelId="{899BC2DE-5EAC-47A0-B7B4-DDDB99209D11}" type="presParOf" srcId="{FDBF4097-1F9B-4CF7-A8E6-C5FD3F7CB3E1}" destId="{4D1B2A77-E673-4428-A34E-A318ADC00823}" srcOrd="4" destOrd="0" presId="urn:microsoft.com/office/officeart/2018/2/layout/IconCircleList"/>
    <dgm:cxn modelId="{B32AD7B7-CDA4-44AB-9ACC-27D08FAF30F5}" type="presParOf" srcId="{4D1B2A77-E673-4428-A34E-A318ADC00823}" destId="{22C153DC-39FE-4543-A163-3264B7E23447}" srcOrd="0" destOrd="0" presId="urn:microsoft.com/office/officeart/2018/2/layout/IconCircleList"/>
    <dgm:cxn modelId="{40489CAC-D6EB-4C43-AFE9-0769A74F8684}" type="presParOf" srcId="{4D1B2A77-E673-4428-A34E-A318ADC00823}" destId="{28D0215C-2B79-4F8A-BAA5-DD4CA0B5F769}" srcOrd="1" destOrd="0" presId="urn:microsoft.com/office/officeart/2018/2/layout/IconCircleList"/>
    <dgm:cxn modelId="{4E47F614-E70E-4CA2-9965-A97427FB7742}" type="presParOf" srcId="{4D1B2A77-E673-4428-A34E-A318ADC00823}" destId="{60685BA3-3970-449B-9841-335C4E66D7E7}" srcOrd="2" destOrd="0" presId="urn:microsoft.com/office/officeart/2018/2/layout/IconCircleList"/>
    <dgm:cxn modelId="{BE701A3D-6903-40BF-80C6-A9EE33EA1880}" type="presParOf" srcId="{4D1B2A77-E673-4428-A34E-A318ADC00823}" destId="{CB0E0061-CD0A-4E55-986C-0D6D0DC8425F}" srcOrd="3" destOrd="0" presId="urn:microsoft.com/office/officeart/2018/2/layout/IconCircleList"/>
    <dgm:cxn modelId="{3AD11B9C-0A40-4F5E-B32C-A188CE313E34}" type="presParOf" srcId="{FDBF4097-1F9B-4CF7-A8E6-C5FD3F7CB3E1}" destId="{6921F906-C065-4948-9ADA-84371448F368}" srcOrd="5" destOrd="0" presId="urn:microsoft.com/office/officeart/2018/2/layout/IconCircleList"/>
    <dgm:cxn modelId="{230DBB43-E832-4924-80E6-C9849CE9F5BC}" type="presParOf" srcId="{FDBF4097-1F9B-4CF7-A8E6-C5FD3F7CB3E1}" destId="{E1E5E010-A01A-4460-B74A-2B5098B46E32}" srcOrd="6" destOrd="0" presId="urn:microsoft.com/office/officeart/2018/2/layout/IconCircleList"/>
    <dgm:cxn modelId="{7864591A-C7FF-488F-BC92-E41DB8D9F022}" type="presParOf" srcId="{E1E5E010-A01A-4460-B74A-2B5098B46E32}" destId="{61A73A2A-8FA8-4822-8CB3-63E4F485ADF2}" srcOrd="0" destOrd="0" presId="urn:microsoft.com/office/officeart/2018/2/layout/IconCircleList"/>
    <dgm:cxn modelId="{780D2734-32C9-4315-8E7B-9397004E5415}" type="presParOf" srcId="{E1E5E010-A01A-4460-B74A-2B5098B46E32}" destId="{9284EF99-E67A-4801-885D-93AFC2658D97}" srcOrd="1" destOrd="0" presId="urn:microsoft.com/office/officeart/2018/2/layout/IconCircleList"/>
    <dgm:cxn modelId="{6150C032-3283-4B14-A18E-7730A859D8C6}" type="presParOf" srcId="{E1E5E010-A01A-4460-B74A-2B5098B46E32}" destId="{1A5A1E05-8210-4DAD-A8E5-DEB8E9640A68}" srcOrd="2" destOrd="0" presId="urn:microsoft.com/office/officeart/2018/2/layout/IconCircleList"/>
    <dgm:cxn modelId="{A49DFCA6-3B60-4F23-A745-88555B5B20B4}" type="presParOf" srcId="{E1E5E010-A01A-4460-B74A-2B5098B46E32}" destId="{62418FC4-A2EE-4973-AEB5-ED120B4415E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94847E-7416-4DF6-9568-23DEB98E086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D2C05385-9CF1-43ED-9318-5283EDC50C6A}">
      <dgm:prSet custT="1"/>
      <dgm:spPr/>
      <dgm:t>
        <a:bodyPr/>
        <a:lstStyle/>
        <a:p>
          <a:r>
            <a:rPr lang="en-GB" sz="2400" dirty="0"/>
            <a:t>Hard launch: posters with QR code on how to access form in high traffic areas; crew rooms, toilets, ambulances, ED ambulance entrance.</a:t>
          </a:r>
          <a:endParaRPr lang="en-US" sz="2400" dirty="0"/>
        </a:p>
      </dgm:t>
    </dgm:pt>
    <dgm:pt modelId="{6D6F7B54-ABCA-48CD-AA66-35EDB1F79765}" type="parTrans" cxnId="{056C03B0-DEE2-44BB-8295-5D17D35F5C88}">
      <dgm:prSet/>
      <dgm:spPr/>
      <dgm:t>
        <a:bodyPr/>
        <a:lstStyle/>
        <a:p>
          <a:endParaRPr lang="en-US"/>
        </a:p>
      </dgm:t>
    </dgm:pt>
    <dgm:pt modelId="{007709F1-D59E-4672-85E9-1EEB563DF79E}" type="sibTrans" cxnId="{056C03B0-DEE2-44BB-8295-5D17D35F5C88}">
      <dgm:prSet/>
      <dgm:spPr/>
      <dgm:t>
        <a:bodyPr/>
        <a:lstStyle/>
        <a:p>
          <a:endParaRPr lang="en-US"/>
        </a:p>
      </dgm:t>
    </dgm:pt>
    <dgm:pt modelId="{51665E31-8313-425A-8A52-6F89ECF251FC}">
      <dgm:prSet custT="1"/>
      <dgm:spPr/>
      <dgm:t>
        <a:bodyPr/>
        <a:lstStyle/>
        <a:p>
          <a:r>
            <a:rPr lang="en-GB" sz="2400" dirty="0"/>
            <a:t>Feedback will go directly to generic email accessed initially by myself, then whole SP team who can make it more ‘official’ or personal (user choice).</a:t>
          </a:r>
          <a:endParaRPr lang="en-US" sz="2400" dirty="0"/>
        </a:p>
      </dgm:t>
    </dgm:pt>
    <dgm:pt modelId="{EB8141D7-7814-435E-B6BD-88F645CD1468}" type="parTrans" cxnId="{4A5B664F-E0B6-42E1-A153-80180582DCF5}">
      <dgm:prSet/>
      <dgm:spPr/>
      <dgm:t>
        <a:bodyPr/>
        <a:lstStyle/>
        <a:p>
          <a:endParaRPr lang="en-US"/>
        </a:p>
      </dgm:t>
    </dgm:pt>
    <dgm:pt modelId="{615D66C1-6283-4A47-B3D1-EF0F0863D7DE}" type="sibTrans" cxnId="{4A5B664F-E0B6-42E1-A153-80180582DCF5}">
      <dgm:prSet/>
      <dgm:spPr/>
      <dgm:t>
        <a:bodyPr/>
        <a:lstStyle/>
        <a:p>
          <a:endParaRPr lang="en-US"/>
        </a:p>
      </dgm:t>
    </dgm:pt>
    <dgm:pt modelId="{4FB2C915-412C-457C-A856-E29E086EF5B2}" type="pres">
      <dgm:prSet presAssocID="{9494847E-7416-4DF6-9568-23DEB98E086B}" presName="root" presStyleCnt="0">
        <dgm:presLayoutVars>
          <dgm:dir/>
          <dgm:resizeHandles val="exact"/>
        </dgm:presLayoutVars>
      </dgm:prSet>
      <dgm:spPr/>
    </dgm:pt>
    <dgm:pt modelId="{F75E3815-38CC-46F5-B87E-65AC079D1666}" type="pres">
      <dgm:prSet presAssocID="{9494847E-7416-4DF6-9568-23DEB98E086B}" presName="container" presStyleCnt="0">
        <dgm:presLayoutVars>
          <dgm:dir/>
          <dgm:resizeHandles val="exact"/>
        </dgm:presLayoutVars>
      </dgm:prSet>
      <dgm:spPr/>
    </dgm:pt>
    <dgm:pt modelId="{3CB88DBD-F567-473A-8055-D984DAD9D5BC}" type="pres">
      <dgm:prSet presAssocID="{D2C05385-9CF1-43ED-9318-5283EDC50C6A}" presName="compNode" presStyleCnt="0"/>
      <dgm:spPr/>
    </dgm:pt>
    <dgm:pt modelId="{18F1C9C6-1D49-46D7-82F5-3A52A882BB20}" type="pres">
      <dgm:prSet presAssocID="{D2C05385-9CF1-43ED-9318-5283EDC50C6A}" presName="iconBgRect" presStyleLbl="bgShp" presStyleIdx="0" presStyleCnt="2"/>
      <dgm:spPr/>
    </dgm:pt>
    <dgm:pt modelId="{3E918732-0A80-48F6-9D49-E1C4CA07B4B9}" type="pres">
      <dgm:prSet presAssocID="{D2C05385-9CF1-43ED-9318-5283EDC50C6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12217E64-79FA-47F0-89A5-9DDDEC9D9FAE}" type="pres">
      <dgm:prSet presAssocID="{D2C05385-9CF1-43ED-9318-5283EDC50C6A}" presName="spaceRect" presStyleCnt="0"/>
      <dgm:spPr/>
    </dgm:pt>
    <dgm:pt modelId="{A5F17E81-6C74-4E7E-B3A2-D77B4F0A5ACD}" type="pres">
      <dgm:prSet presAssocID="{D2C05385-9CF1-43ED-9318-5283EDC50C6A}" presName="textRect" presStyleLbl="revTx" presStyleIdx="0" presStyleCnt="2">
        <dgm:presLayoutVars>
          <dgm:chMax val="1"/>
          <dgm:chPref val="1"/>
        </dgm:presLayoutVars>
      </dgm:prSet>
      <dgm:spPr/>
    </dgm:pt>
    <dgm:pt modelId="{45CD3368-2980-4240-8354-CF48440606C1}" type="pres">
      <dgm:prSet presAssocID="{007709F1-D59E-4672-85E9-1EEB563DF79E}" presName="sibTrans" presStyleLbl="sibTrans2D1" presStyleIdx="0" presStyleCnt="0"/>
      <dgm:spPr/>
    </dgm:pt>
    <dgm:pt modelId="{A5EE256D-88DF-4835-99C9-6287DE31C412}" type="pres">
      <dgm:prSet presAssocID="{51665E31-8313-425A-8A52-6F89ECF251FC}" presName="compNode" presStyleCnt="0"/>
      <dgm:spPr/>
    </dgm:pt>
    <dgm:pt modelId="{A3C4AEE5-7A22-4D09-8556-FBEB44E65686}" type="pres">
      <dgm:prSet presAssocID="{51665E31-8313-425A-8A52-6F89ECF251FC}" presName="iconBgRect" presStyleLbl="bgShp" presStyleIdx="1" presStyleCnt="2"/>
      <dgm:spPr/>
    </dgm:pt>
    <dgm:pt modelId="{D2B8B4F4-5BCD-4C36-8384-0451664FB578}" type="pres">
      <dgm:prSet presAssocID="{51665E31-8313-425A-8A52-6F89ECF251F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23000" r="-23000"/>
          </a:stretch>
        </a:blipFill>
        <a:ln>
          <a:noFill/>
        </a:ln>
      </dgm:spPr>
    </dgm:pt>
    <dgm:pt modelId="{37F099E9-7BF4-4FD1-A207-C273D3AFC481}" type="pres">
      <dgm:prSet presAssocID="{51665E31-8313-425A-8A52-6F89ECF251FC}" presName="spaceRect" presStyleCnt="0"/>
      <dgm:spPr/>
    </dgm:pt>
    <dgm:pt modelId="{EA9EE6C2-583A-4521-A30B-C883A959910C}" type="pres">
      <dgm:prSet presAssocID="{51665E31-8313-425A-8A52-6F89ECF251F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C1FD506-9894-4969-8F87-2A350423AC29}" type="presOf" srcId="{9494847E-7416-4DF6-9568-23DEB98E086B}" destId="{4FB2C915-412C-457C-A856-E29E086EF5B2}" srcOrd="0" destOrd="0" presId="urn:microsoft.com/office/officeart/2018/2/layout/IconCircleList"/>
    <dgm:cxn modelId="{1A47EA0D-62E4-4EB9-8C1C-9ECFC7625C0E}" type="presOf" srcId="{007709F1-D59E-4672-85E9-1EEB563DF79E}" destId="{45CD3368-2980-4240-8354-CF48440606C1}" srcOrd="0" destOrd="0" presId="urn:microsoft.com/office/officeart/2018/2/layout/IconCircleList"/>
    <dgm:cxn modelId="{4A5B664F-E0B6-42E1-A153-80180582DCF5}" srcId="{9494847E-7416-4DF6-9568-23DEB98E086B}" destId="{51665E31-8313-425A-8A52-6F89ECF251FC}" srcOrd="1" destOrd="0" parTransId="{EB8141D7-7814-435E-B6BD-88F645CD1468}" sibTransId="{615D66C1-6283-4A47-B3D1-EF0F0863D7DE}"/>
    <dgm:cxn modelId="{90172C72-5781-468F-B9C5-825507C9FE31}" type="presOf" srcId="{D2C05385-9CF1-43ED-9318-5283EDC50C6A}" destId="{A5F17E81-6C74-4E7E-B3A2-D77B4F0A5ACD}" srcOrd="0" destOrd="0" presId="urn:microsoft.com/office/officeart/2018/2/layout/IconCircleList"/>
    <dgm:cxn modelId="{056C03B0-DEE2-44BB-8295-5D17D35F5C88}" srcId="{9494847E-7416-4DF6-9568-23DEB98E086B}" destId="{D2C05385-9CF1-43ED-9318-5283EDC50C6A}" srcOrd="0" destOrd="0" parTransId="{6D6F7B54-ABCA-48CD-AA66-35EDB1F79765}" sibTransId="{007709F1-D59E-4672-85E9-1EEB563DF79E}"/>
    <dgm:cxn modelId="{78110CEB-38CA-4EA4-A460-89D2111FC9A2}" type="presOf" srcId="{51665E31-8313-425A-8A52-6F89ECF251FC}" destId="{EA9EE6C2-583A-4521-A30B-C883A959910C}" srcOrd="0" destOrd="0" presId="urn:microsoft.com/office/officeart/2018/2/layout/IconCircleList"/>
    <dgm:cxn modelId="{D425C381-7899-4CD6-BE27-8EAE626DB7D5}" type="presParOf" srcId="{4FB2C915-412C-457C-A856-E29E086EF5B2}" destId="{F75E3815-38CC-46F5-B87E-65AC079D1666}" srcOrd="0" destOrd="0" presId="urn:microsoft.com/office/officeart/2018/2/layout/IconCircleList"/>
    <dgm:cxn modelId="{BBB6B5D2-87B2-4FBD-97D4-D044F1268DF3}" type="presParOf" srcId="{F75E3815-38CC-46F5-B87E-65AC079D1666}" destId="{3CB88DBD-F567-473A-8055-D984DAD9D5BC}" srcOrd="0" destOrd="0" presId="urn:microsoft.com/office/officeart/2018/2/layout/IconCircleList"/>
    <dgm:cxn modelId="{8ACCF0D6-85D5-41EA-B67E-183CF6F499A1}" type="presParOf" srcId="{3CB88DBD-F567-473A-8055-D984DAD9D5BC}" destId="{18F1C9C6-1D49-46D7-82F5-3A52A882BB20}" srcOrd="0" destOrd="0" presId="urn:microsoft.com/office/officeart/2018/2/layout/IconCircleList"/>
    <dgm:cxn modelId="{E25C727E-BC2B-4F28-B33A-8BBE10CF5CDB}" type="presParOf" srcId="{3CB88DBD-F567-473A-8055-D984DAD9D5BC}" destId="{3E918732-0A80-48F6-9D49-E1C4CA07B4B9}" srcOrd="1" destOrd="0" presId="urn:microsoft.com/office/officeart/2018/2/layout/IconCircleList"/>
    <dgm:cxn modelId="{5B17BA8D-2A91-4046-9687-4E634307098D}" type="presParOf" srcId="{3CB88DBD-F567-473A-8055-D984DAD9D5BC}" destId="{12217E64-79FA-47F0-89A5-9DDDEC9D9FAE}" srcOrd="2" destOrd="0" presId="urn:microsoft.com/office/officeart/2018/2/layout/IconCircleList"/>
    <dgm:cxn modelId="{DFB27160-E83D-4D79-9E54-83350989BE92}" type="presParOf" srcId="{3CB88DBD-F567-473A-8055-D984DAD9D5BC}" destId="{A5F17E81-6C74-4E7E-B3A2-D77B4F0A5ACD}" srcOrd="3" destOrd="0" presId="urn:microsoft.com/office/officeart/2018/2/layout/IconCircleList"/>
    <dgm:cxn modelId="{18B69954-80CC-4C51-8240-537DF73FA890}" type="presParOf" srcId="{F75E3815-38CC-46F5-B87E-65AC079D1666}" destId="{45CD3368-2980-4240-8354-CF48440606C1}" srcOrd="1" destOrd="0" presId="urn:microsoft.com/office/officeart/2018/2/layout/IconCircleList"/>
    <dgm:cxn modelId="{69296743-48AD-443C-91A9-F9D599D20AC2}" type="presParOf" srcId="{F75E3815-38CC-46F5-B87E-65AC079D1666}" destId="{A5EE256D-88DF-4835-99C9-6287DE31C412}" srcOrd="2" destOrd="0" presId="urn:microsoft.com/office/officeart/2018/2/layout/IconCircleList"/>
    <dgm:cxn modelId="{63C92486-E357-46A7-AEF1-AA26C6FFFF1C}" type="presParOf" srcId="{A5EE256D-88DF-4835-99C9-6287DE31C412}" destId="{A3C4AEE5-7A22-4D09-8556-FBEB44E65686}" srcOrd="0" destOrd="0" presId="urn:microsoft.com/office/officeart/2018/2/layout/IconCircleList"/>
    <dgm:cxn modelId="{FB63EE60-A653-4B52-A1C9-1F4F3FC79005}" type="presParOf" srcId="{A5EE256D-88DF-4835-99C9-6287DE31C412}" destId="{D2B8B4F4-5BCD-4C36-8384-0451664FB578}" srcOrd="1" destOrd="0" presId="urn:microsoft.com/office/officeart/2018/2/layout/IconCircleList"/>
    <dgm:cxn modelId="{7933B1AC-4006-4511-84A8-4A9CC1213256}" type="presParOf" srcId="{A5EE256D-88DF-4835-99C9-6287DE31C412}" destId="{37F099E9-7BF4-4FD1-A207-C273D3AFC481}" srcOrd="2" destOrd="0" presId="urn:microsoft.com/office/officeart/2018/2/layout/IconCircleList"/>
    <dgm:cxn modelId="{9706AE81-1CD9-44B4-B4A7-9D1DE94A2840}" type="presParOf" srcId="{A5EE256D-88DF-4835-99C9-6287DE31C412}" destId="{EA9EE6C2-583A-4521-A30B-C883A959910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66DCBD6-C0DC-4B6E-8172-6E8EBFA28D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B4293F-AD43-4767-A31B-2E1444249485}">
      <dgm:prSet/>
      <dgm:spPr/>
      <dgm:t>
        <a:bodyPr/>
        <a:lstStyle/>
        <a:p>
          <a:r>
            <a:rPr lang="en-GB" dirty="0"/>
            <a:t>Staff wellbeing questionnaires with sliding scale grading satisfaction, happiness and belonging. (time intensive).</a:t>
          </a:r>
          <a:endParaRPr lang="en-US" dirty="0"/>
        </a:p>
      </dgm:t>
    </dgm:pt>
    <dgm:pt modelId="{40C6F40C-00AD-4D69-A618-A3487C8A9625}" type="parTrans" cxnId="{5BF751FA-1CD5-46F5-B2DF-B84DE3595485}">
      <dgm:prSet/>
      <dgm:spPr/>
      <dgm:t>
        <a:bodyPr/>
        <a:lstStyle/>
        <a:p>
          <a:endParaRPr lang="en-US"/>
        </a:p>
      </dgm:t>
    </dgm:pt>
    <dgm:pt modelId="{53B3FDB6-42F1-4916-84E7-245AF8CFAD73}" type="sibTrans" cxnId="{5BF751FA-1CD5-46F5-B2DF-B84DE3595485}">
      <dgm:prSet/>
      <dgm:spPr/>
      <dgm:t>
        <a:bodyPr/>
        <a:lstStyle/>
        <a:p>
          <a:endParaRPr lang="en-US"/>
        </a:p>
      </dgm:t>
    </dgm:pt>
    <dgm:pt modelId="{18BCD736-15B1-4ECF-B6B7-23787C59E7F9}">
      <dgm:prSet/>
      <dgm:spPr/>
      <dgm:t>
        <a:bodyPr/>
        <a:lstStyle/>
        <a:p>
          <a:r>
            <a:rPr lang="en-GB" dirty="0"/>
            <a:t>Collate feedback entries for themes </a:t>
          </a:r>
          <a:r>
            <a:rPr lang="en-GB" dirty="0" err="1"/>
            <a:t>i.e</a:t>
          </a:r>
          <a:r>
            <a:rPr lang="en-GB" dirty="0"/>
            <a:t> clinical or personal compliments.</a:t>
          </a:r>
          <a:endParaRPr lang="en-US" dirty="0"/>
        </a:p>
      </dgm:t>
    </dgm:pt>
    <dgm:pt modelId="{EE64B7AE-CC5A-4D15-ACAB-774493B85A89}" type="parTrans" cxnId="{C96AE8DD-F339-4F0A-82DF-5C810C0A030F}">
      <dgm:prSet/>
      <dgm:spPr/>
      <dgm:t>
        <a:bodyPr/>
        <a:lstStyle/>
        <a:p>
          <a:endParaRPr lang="en-US"/>
        </a:p>
      </dgm:t>
    </dgm:pt>
    <dgm:pt modelId="{48275556-972E-43AF-BB7D-FCC1BF9B3B02}" type="sibTrans" cxnId="{C96AE8DD-F339-4F0A-82DF-5C810C0A030F}">
      <dgm:prSet/>
      <dgm:spPr/>
      <dgm:t>
        <a:bodyPr/>
        <a:lstStyle/>
        <a:p>
          <a:endParaRPr lang="en-US"/>
        </a:p>
      </dgm:t>
    </dgm:pt>
    <dgm:pt modelId="{39008882-23D3-4BD2-A385-63BC86B280B1}">
      <dgm:prSet/>
      <dgm:spPr/>
      <dgm:t>
        <a:bodyPr/>
        <a:lstStyle/>
        <a:p>
          <a:r>
            <a:rPr lang="en-GB" dirty="0"/>
            <a:t>Showcase results to stakeholders to reinforce change and Kotter’s (1996) ‘short term wins’ and ‘don’t let up’.</a:t>
          </a:r>
          <a:endParaRPr lang="en-US" dirty="0"/>
        </a:p>
      </dgm:t>
    </dgm:pt>
    <dgm:pt modelId="{2D0E0FA1-D10E-4A97-94FC-2C58A76995D0}" type="parTrans" cxnId="{01407E18-F06F-4700-AA3E-6C2C946414C9}">
      <dgm:prSet/>
      <dgm:spPr/>
      <dgm:t>
        <a:bodyPr/>
        <a:lstStyle/>
        <a:p>
          <a:endParaRPr lang="en-US"/>
        </a:p>
      </dgm:t>
    </dgm:pt>
    <dgm:pt modelId="{53B55430-7ED1-4490-A8F9-8B053264A966}" type="sibTrans" cxnId="{01407E18-F06F-4700-AA3E-6C2C946414C9}">
      <dgm:prSet/>
      <dgm:spPr/>
      <dgm:t>
        <a:bodyPr/>
        <a:lstStyle/>
        <a:p>
          <a:endParaRPr lang="en-US"/>
        </a:p>
      </dgm:t>
    </dgm:pt>
    <dgm:pt modelId="{622CA35F-BC07-4734-BB32-9D6FF468FB51}" type="pres">
      <dgm:prSet presAssocID="{B66DCBD6-C0DC-4B6E-8172-6E8EBFA28D93}" presName="root" presStyleCnt="0">
        <dgm:presLayoutVars>
          <dgm:dir/>
          <dgm:resizeHandles val="exact"/>
        </dgm:presLayoutVars>
      </dgm:prSet>
      <dgm:spPr/>
    </dgm:pt>
    <dgm:pt modelId="{AC45EA3A-A3A2-4AA4-85BA-8F5C0A9B7A7A}" type="pres">
      <dgm:prSet presAssocID="{39B4293F-AD43-4767-A31B-2E1444249485}" presName="compNode" presStyleCnt="0"/>
      <dgm:spPr/>
    </dgm:pt>
    <dgm:pt modelId="{5CE23BE9-9824-4BF1-887B-CEDC5F5D074F}" type="pres">
      <dgm:prSet presAssocID="{39B4293F-AD43-4767-A31B-2E1444249485}" presName="bgRect" presStyleLbl="bgShp" presStyleIdx="0" presStyleCnt="3"/>
      <dgm:spPr/>
    </dgm:pt>
    <dgm:pt modelId="{980DE02D-0630-42FE-837C-2CAC35BA7E85}" type="pres">
      <dgm:prSet presAssocID="{39B4293F-AD43-4767-A31B-2E14442494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FB14E79-BE72-4CA5-9267-E8C75D9C798B}" type="pres">
      <dgm:prSet presAssocID="{39B4293F-AD43-4767-A31B-2E1444249485}" presName="spaceRect" presStyleCnt="0"/>
      <dgm:spPr/>
    </dgm:pt>
    <dgm:pt modelId="{2DA3926B-CDD6-4440-B689-C705B2E9CBFE}" type="pres">
      <dgm:prSet presAssocID="{39B4293F-AD43-4767-A31B-2E1444249485}" presName="parTx" presStyleLbl="revTx" presStyleIdx="0" presStyleCnt="3">
        <dgm:presLayoutVars>
          <dgm:chMax val="0"/>
          <dgm:chPref val="0"/>
        </dgm:presLayoutVars>
      </dgm:prSet>
      <dgm:spPr/>
    </dgm:pt>
    <dgm:pt modelId="{780B2D81-46EE-41AE-B9B0-5F6014D475DB}" type="pres">
      <dgm:prSet presAssocID="{53B3FDB6-42F1-4916-84E7-245AF8CFAD73}" presName="sibTrans" presStyleCnt="0"/>
      <dgm:spPr/>
    </dgm:pt>
    <dgm:pt modelId="{2C85FCA9-971C-4DF2-87A2-7B7B70004156}" type="pres">
      <dgm:prSet presAssocID="{18BCD736-15B1-4ECF-B6B7-23787C59E7F9}" presName="compNode" presStyleCnt="0"/>
      <dgm:spPr/>
    </dgm:pt>
    <dgm:pt modelId="{D4CB4C7B-C618-4ADD-BF34-04CD5ADC2327}" type="pres">
      <dgm:prSet presAssocID="{18BCD736-15B1-4ECF-B6B7-23787C59E7F9}" presName="bgRect" presStyleLbl="bgShp" presStyleIdx="1" presStyleCnt="3"/>
      <dgm:spPr/>
    </dgm:pt>
    <dgm:pt modelId="{33C337D9-2211-45BF-842B-72593812DB2F}" type="pres">
      <dgm:prSet presAssocID="{18BCD736-15B1-4ECF-B6B7-23787C59E7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12D1732-E447-4308-9FC6-7A59D75D9834}" type="pres">
      <dgm:prSet presAssocID="{18BCD736-15B1-4ECF-B6B7-23787C59E7F9}" presName="spaceRect" presStyleCnt="0"/>
      <dgm:spPr/>
    </dgm:pt>
    <dgm:pt modelId="{D2379355-8B3A-4F24-9F05-CD92E0CBA442}" type="pres">
      <dgm:prSet presAssocID="{18BCD736-15B1-4ECF-B6B7-23787C59E7F9}" presName="parTx" presStyleLbl="revTx" presStyleIdx="1" presStyleCnt="3">
        <dgm:presLayoutVars>
          <dgm:chMax val="0"/>
          <dgm:chPref val="0"/>
        </dgm:presLayoutVars>
      </dgm:prSet>
      <dgm:spPr/>
    </dgm:pt>
    <dgm:pt modelId="{17D85BB9-69EF-499B-9237-87E101D31456}" type="pres">
      <dgm:prSet presAssocID="{48275556-972E-43AF-BB7D-FCC1BF9B3B02}" presName="sibTrans" presStyleCnt="0"/>
      <dgm:spPr/>
    </dgm:pt>
    <dgm:pt modelId="{FE631A01-681F-4C35-B1D4-1FC01A2AD9F6}" type="pres">
      <dgm:prSet presAssocID="{39008882-23D3-4BD2-A385-63BC86B280B1}" presName="compNode" presStyleCnt="0"/>
      <dgm:spPr/>
    </dgm:pt>
    <dgm:pt modelId="{D6A53D74-5EB3-4BF8-9755-D2EA13E00683}" type="pres">
      <dgm:prSet presAssocID="{39008882-23D3-4BD2-A385-63BC86B280B1}" presName="bgRect" presStyleLbl="bgShp" presStyleIdx="2" presStyleCnt="3"/>
      <dgm:spPr/>
    </dgm:pt>
    <dgm:pt modelId="{7E32614F-E021-4614-BE6C-5E4690428D92}" type="pres">
      <dgm:prSet presAssocID="{39008882-23D3-4BD2-A385-63BC86B280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95C3F16-3BEF-4172-A2D0-4186A51D9410}" type="pres">
      <dgm:prSet presAssocID="{39008882-23D3-4BD2-A385-63BC86B280B1}" presName="spaceRect" presStyleCnt="0"/>
      <dgm:spPr/>
    </dgm:pt>
    <dgm:pt modelId="{6FE4852A-185E-4759-A849-6D710C55629A}" type="pres">
      <dgm:prSet presAssocID="{39008882-23D3-4BD2-A385-63BC86B280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50DD307-1BAB-4206-B6DF-3E3A1B8C4E17}" type="presOf" srcId="{39008882-23D3-4BD2-A385-63BC86B280B1}" destId="{6FE4852A-185E-4759-A849-6D710C55629A}" srcOrd="0" destOrd="0" presId="urn:microsoft.com/office/officeart/2018/2/layout/IconVerticalSolidList"/>
    <dgm:cxn modelId="{01407E18-F06F-4700-AA3E-6C2C946414C9}" srcId="{B66DCBD6-C0DC-4B6E-8172-6E8EBFA28D93}" destId="{39008882-23D3-4BD2-A385-63BC86B280B1}" srcOrd="2" destOrd="0" parTransId="{2D0E0FA1-D10E-4A97-94FC-2C58A76995D0}" sibTransId="{53B55430-7ED1-4490-A8F9-8B053264A966}"/>
    <dgm:cxn modelId="{2283AC21-8FEB-4E90-9B59-7272A4218952}" type="presOf" srcId="{B66DCBD6-C0DC-4B6E-8172-6E8EBFA28D93}" destId="{622CA35F-BC07-4734-BB32-9D6FF468FB51}" srcOrd="0" destOrd="0" presId="urn:microsoft.com/office/officeart/2018/2/layout/IconVerticalSolidList"/>
    <dgm:cxn modelId="{FB0E6E99-321B-405F-A468-B730A34BA32E}" type="presOf" srcId="{39B4293F-AD43-4767-A31B-2E1444249485}" destId="{2DA3926B-CDD6-4440-B689-C705B2E9CBFE}" srcOrd="0" destOrd="0" presId="urn:microsoft.com/office/officeart/2018/2/layout/IconVerticalSolidList"/>
    <dgm:cxn modelId="{21FFA8CC-7C40-4A47-AFF9-675F9F99F815}" type="presOf" srcId="{18BCD736-15B1-4ECF-B6B7-23787C59E7F9}" destId="{D2379355-8B3A-4F24-9F05-CD92E0CBA442}" srcOrd="0" destOrd="0" presId="urn:microsoft.com/office/officeart/2018/2/layout/IconVerticalSolidList"/>
    <dgm:cxn modelId="{C96AE8DD-F339-4F0A-82DF-5C810C0A030F}" srcId="{B66DCBD6-C0DC-4B6E-8172-6E8EBFA28D93}" destId="{18BCD736-15B1-4ECF-B6B7-23787C59E7F9}" srcOrd="1" destOrd="0" parTransId="{EE64B7AE-CC5A-4D15-ACAB-774493B85A89}" sibTransId="{48275556-972E-43AF-BB7D-FCC1BF9B3B02}"/>
    <dgm:cxn modelId="{5BF751FA-1CD5-46F5-B2DF-B84DE3595485}" srcId="{B66DCBD6-C0DC-4B6E-8172-6E8EBFA28D93}" destId="{39B4293F-AD43-4767-A31B-2E1444249485}" srcOrd="0" destOrd="0" parTransId="{40C6F40C-00AD-4D69-A618-A3487C8A9625}" sibTransId="{53B3FDB6-42F1-4916-84E7-245AF8CFAD73}"/>
    <dgm:cxn modelId="{A9BE99F4-7931-4322-97DC-28AC71B7A0F1}" type="presParOf" srcId="{622CA35F-BC07-4734-BB32-9D6FF468FB51}" destId="{AC45EA3A-A3A2-4AA4-85BA-8F5C0A9B7A7A}" srcOrd="0" destOrd="0" presId="urn:microsoft.com/office/officeart/2018/2/layout/IconVerticalSolidList"/>
    <dgm:cxn modelId="{551BF06E-AF65-451F-AFFC-22FDFAB3A2D0}" type="presParOf" srcId="{AC45EA3A-A3A2-4AA4-85BA-8F5C0A9B7A7A}" destId="{5CE23BE9-9824-4BF1-887B-CEDC5F5D074F}" srcOrd="0" destOrd="0" presId="urn:microsoft.com/office/officeart/2018/2/layout/IconVerticalSolidList"/>
    <dgm:cxn modelId="{A1CB48E1-954A-4141-A481-2D7F62A57D28}" type="presParOf" srcId="{AC45EA3A-A3A2-4AA4-85BA-8F5C0A9B7A7A}" destId="{980DE02D-0630-42FE-837C-2CAC35BA7E85}" srcOrd="1" destOrd="0" presId="urn:microsoft.com/office/officeart/2018/2/layout/IconVerticalSolidList"/>
    <dgm:cxn modelId="{15D7603E-313D-4676-B94B-818EE8A67E86}" type="presParOf" srcId="{AC45EA3A-A3A2-4AA4-85BA-8F5C0A9B7A7A}" destId="{5FB14E79-BE72-4CA5-9267-E8C75D9C798B}" srcOrd="2" destOrd="0" presId="urn:microsoft.com/office/officeart/2018/2/layout/IconVerticalSolidList"/>
    <dgm:cxn modelId="{B032871C-BC10-4805-84D4-9513FC766344}" type="presParOf" srcId="{AC45EA3A-A3A2-4AA4-85BA-8F5C0A9B7A7A}" destId="{2DA3926B-CDD6-4440-B689-C705B2E9CBFE}" srcOrd="3" destOrd="0" presId="urn:microsoft.com/office/officeart/2018/2/layout/IconVerticalSolidList"/>
    <dgm:cxn modelId="{E810368B-5AB1-4B8A-8BC6-B22AEBBE9AE3}" type="presParOf" srcId="{622CA35F-BC07-4734-BB32-9D6FF468FB51}" destId="{780B2D81-46EE-41AE-B9B0-5F6014D475DB}" srcOrd="1" destOrd="0" presId="urn:microsoft.com/office/officeart/2018/2/layout/IconVerticalSolidList"/>
    <dgm:cxn modelId="{D0FB85E7-659D-4F8F-9800-69D6C1530090}" type="presParOf" srcId="{622CA35F-BC07-4734-BB32-9D6FF468FB51}" destId="{2C85FCA9-971C-4DF2-87A2-7B7B70004156}" srcOrd="2" destOrd="0" presId="urn:microsoft.com/office/officeart/2018/2/layout/IconVerticalSolidList"/>
    <dgm:cxn modelId="{3D0F7E4D-B4C2-4515-B584-A5661CB98543}" type="presParOf" srcId="{2C85FCA9-971C-4DF2-87A2-7B7B70004156}" destId="{D4CB4C7B-C618-4ADD-BF34-04CD5ADC2327}" srcOrd="0" destOrd="0" presId="urn:microsoft.com/office/officeart/2018/2/layout/IconVerticalSolidList"/>
    <dgm:cxn modelId="{A5D4B68A-6616-4462-9475-CAFE25085E2F}" type="presParOf" srcId="{2C85FCA9-971C-4DF2-87A2-7B7B70004156}" destId="{33C337D9-2211-45BF-842B-72593812DB2F}" srcOrd="1" destOrd="0" presId="urn:microsoft.com/office/officeart/2018/2/layout/IconVerticalSolidList"/>
    <dgm:cxn modelId="{B8825925-60B1-489C-8A80-7A536EA5BC80}" type="presParOf" srcId="{2C85FCA9-971C-4DF2-87A2-7B7B70004156}" destId="{A12D1732-E447-4308-9FC6-7A59D75D9834}" srcOrd="2" destOrd="0" presId="urn:microsoft.com/office/officeart/2018/2/layout/IconVerticalSolidList"/>
    <dgm:cxn modelId="{667638D1-D62D-46C7-953F-63575DFF770D}" type="presParOf" srcId="{2C85FCA9-971C-4DF2-87A2-7B7B70004156}" destId="{D2379355-8B3A-4F24-9F05-CD92E0CBA442}" srcOrd="3" destOrd="0" presId="urn:microsoft.com/office/officeart/2018/2/layout/IconVerticalSolidList"/>
    <dgm:cxn modelId="{7E80DE69-3391-45F3-B069-D30CC13BD9FA}" type="presParOf" srcId="{622CA35F-BC07-4734-BB32-9D6FF468FB51}" destId="{17D85BB9-69EF-499B-9237-87E101D31456}" srcOrd="3" destOrd="0" presId="urn:microsoft.com/office/officeart/2018/2/layout/IconVerticalSolidList"/>
    <dgm:cxn modelId="{611A0857-E7C9-4671-B86E-2D72B841E768}" type="presParOf" srcId="{622CA35F-BC07-4734-BB32-9D6FF468FB51}" destId="{FE631A01-681F-4C35-B1D4-1FC01A2AD9F6}" srcOrd="4" destOrd="0" presId="urn:microsoft.com/office/officeart/2018/2/layout/IconVerticalSolidList"/>
    <dgm:cxn modelId="{B4E4A362-7DC6-4A24-9904-0D4AD3903996}" type="presParOf" srcId="{FE631A01-681F-4C35-B1D4-1FC01A2AD9F6}" destId="{D6A53D74-5EB3-4BF8-9755-D2EA13E00683}" srcOrd="0" destOrd="0" presId="urn:microsoft.com/office/officeart/2018/2/layout/IconVerticalSolidList"/>
    <dgm:cxn modelId="{9F285247-D119-4897-8F10-B97CE3F37859}" type="presParOf" srcId="{FE631A01-681F-4C35-B1D4-1FC01A2AD9F6}" destId="{7E32614F-E021-4614-BE6C-5E4690428D92}" srcOrd="1" destOrd="0" presId="urn:microsoft.com/office/officeart/2018/2/layout/IconVerticalSolidList"/>
    <dgm:cxn modelId="{F34483B5-446C-4947-857E-939DE04EBDBF}" type="presParOf" srcId="{FE631A01-681F-4C35-B1D4-1FC01A2AD9F6}" destId="{B95C3F16-3BEF-4172-A2D0-4186A51D9410}" srcOrd="2" destOrd="0" presId="urn:microsoft.com/office/officeart/2018/2/layout/IconVerticalSolidList"/>
    <dgm:cxn modelId="{0D88F0C7-AED1-41D9-80B3-1D0E54207AB3}" type="presParOf" srcId="{FE631A01-681F-4C35-B1D4-1FC01A2AD9F6}" destId="{6FE4852A-185E-4759-A849-6D710C5562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55449F-BB96-4202-9504-005CCE0936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409C58-B157-43F1-83EE-A436116E39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Operational pressures as a service</a:t>
          </a:r>
          <a:endParaRPr lang="en-US"/>
        </a:p>
      </dgm:t>
    </dgm:pt>
    <dgm:pt modelId="{02DF52FD-D0E2-4017-8F8C-0B26BF9D1ACF}" type="parTrans" cxnId="{5AD4AA6E-F792-475B-AF40-946DFB58C0EC}">
      <dgm:prSet/>
      <dgm:spPr/>
      <dgm:t>
        <a:bodyPr/>
        <a:lstStyle/>
        <a:p>
          <a:endParaRPr lang="en-US"/>
        </a:p>
      </dgm:t>
    </dgm:pt>
    <dgm:pt modelId="{EB6D2936-ACA2-4906-BA04-A4A21B497588}" type="sibTrans" cxnId="{5AD4AA6E-F792-475B-AF40-946DFB58C0EC}">
      <dgm:prSet/>
      <dgm:spPr/>
      <dgm:t>
        <a:bodyPr/>
        <a:lstStyle/>
        <a:p>
          <a:endParaRPr lang="en-US"/>
        </a:p>
      </dgm:t>
    </dgm:pt>
    <dgm:pt modelId="{D1DD77E5-0A2E-4D23-A2DF-3BA392D6C2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Stakeholder engagement</a:t>
          </a:r>
          <a:endParaRPr lang="en-US" dirty="0"/>
        </a:p>
      </dgm:t>
    </dgm:pt>
    <dgm:pt modelId="{FAA33315-C1D5-4B60-A346-22412866478A}" type="parTrans" cxnId="{98398127-9A5D-4D0F-A799-FCC85BB3EF83}">
      <dgm:prSet/>
      <dgm:spPr/>
      <dgm:t>
        <a:bodyPr/>
        <a:lstStyle/>
        <a:p>
          <a:endParaRPr lang="en-US"/>
        </a:p>
      </dgm:t>
    </dgm:pt>
    <dgm:pt modelId="{A926102C-892D-4633-A141-36F834DC2480}" type="sibTrans" cxnId="{98398127-9A5D-4D0F-A799-FCC85BB3EF83}">
      <dgm:prSet/>
      <dgm:spPr/>
      <dgm:t>
        <a:bodyPr/>
        <a:lstStyle/>
        <a:p>
          <a:endParaRPr lang="en-US"/>
        </a:p>
      </dgm:t>
    </dgm:pt>
    <dgm:pt modelId="{5EE27AEF-DD86-43CC-875A-5069066A91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Spreading awareness of concept</a:t>
          </a:r>
          <a:endParaRPr lang="en-US" dirty="0"/>
        </a:p>
      </dgm:t>
    </dgm:pt>
    <dgm:pt modelId="{1E2F0F94-B34D-40C3-8828-D03D8D87909B}" type="parTrans" cxnId="{EF8B895C-81E8-4A8C-B517-77EA51D62D0E}">
      <dgm:prSet/>
      <dgm:spPr/>
      <dgm:t>
        <a:bodyPr/>
        <a:lstStyle/>
        <a:p>
          <a:endParaRPr lang="en-US"/>
        </a:p>
      </dgm:t>
    </dgm:pt>
    <dgm:pt modelId="{7CB64F8B-DB5D-4196-9345-19AF8BEEBB92}" type="sibTrans" cxnId="{EF8B895C-81E8-4A8C-B517-77EA51D62D0E}">
      <dgm:prSet/>
      <dgm:spPr/>
      <dgm:t>
        <a:bodyPr/>
        <a:lstStyle/>
        <a:p>
          <a:endParaRPr lang="en-US"/>
        </a:p>
      </dgm:t>
    </dgm:pt>
    <dgm:pt modelId="{8300ED52-B619-48C3-9377-CA946C1655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Staff engagement and morale</a:t>
          </a:r>
          <a:endParaRPr lang="en-US" dirty="0"/>
        </a:p>
      </dgm:t>
    </dgm:pt>
    <dgm:pt modelId="{F400A571-D906-4164-B107-9E7AD4449AF8}" type="parTrans" cxnId="{A5C2C3E4-0570-40BB-BE95-1D44B46D9D40}">
      <dgm:prSet/>
      <dgm:spPr/>
      <dgm:t>
        <a:bodyPr/>
        <a:lstStyle/>
        <a:p>
          <a:endParaRPr lang="en-US"/>
        </a:p>
      </dgm:t>
    </dgm:pt>
    <dgm:pt modelId="{1945EF14-014B-4F31-8040-BC5A0231504C}" type="sibTrans" cxnId="{A5C2C3E4-0570-40BB-BE95-1D44B46D9D40}">
      <dgm:prSet/>
      <dgm:spPr/>
      <dgm:t>
        <a:bodyPr/>
        <a:lstStyle/>
        <a:p>
          <a:endParaRPr lang="en-US"/>
        </a:p>
      </dgm:t>
    </dgm:pt>
    <dgm:pt modelId="{0FC4E515-CD99-46B6-A0A9-4760CAD367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Managing forms</a:t>
          </a:r>
          <a:endParaRPr lang="en-US"/>
        </a:p>
      </dgm:t>
    </dgm:pt>
    <dgm:pt modelId="{C7889936-5C12-4BCC-B1D7-139521D04688}" type="parTrans" cxnId="{46EDB3FE-64CB-44CB-A349-2160FDB33442}">
      <dgm:prSet/>
      <dgm:spPr/>
      <dgm:t>
        <a:bodyPr/>
        <a:lstStyle/>
        <a:p>
          <a:endParaRPr lang="en-US"/>
        </a:p>
      </dgm:t>
    </dgm:pt>
    <dgm:pt modelId="{6BCE67BD-DD5A-4515-8978-D9485628AEB2}" type="sibTrans" cxnId="{46EDB3FE-64CB-44CB-A349-2160FDB33442}">
      <dgm:prSet/>
      <dgm:spPr/>
      <dgm:t>
        <a:bodyPr/>
        <a:lstStyle/>
        <a:p>
          <a:endParaRPr lang="en-US"/>
        </a:p>
      </dgm:t>
    </dgm:pt>
    <dgm:pt modelId="{DC57EF94-36C4-4069-907F-3B5708717D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WAST pan-Wales support</a:t>
          </a:r>
          <a:endParaRPr lang="en-US" dirty="0"/>
        </a:p>
      </dgm:t>
    </dgm:pt>
    <dgm:pt modelId="{0B08C992-EFD1-4FCB-9EFF-CC363C35C669}" type="parTrans" cxnId="{4F270A96-7A68-40AA-A1DA-1D3823658DC4}">
      <dgm:prSet/>
      <dgm:spPr/>
      <dgm:t>
        <a:bodyPr/>
        <a:lstStyle/>
        <a:p>
          <a:endParaRPr lang="en-US"/>
        </a:p>
      </dgm:t>
    </dgm:pt>
    <dgm:pt modelId="{AD1F360E-3298-448A-944F-357F072D71A5}" type="sibTrans" cxnId="{4F270A96-7A68-40AA-A1DA-1D3823658DC4}">
      <dgm:prSet/>
      <dgm:spPr/>
      <dgm:t>
        <a:bodyPr/>
        <a:lstStyle/>
        <a:p>
          <a:endParaRPr lang="en-US"/>
        </a:p>
      </dgm:t>
    </dgm:pt>
    <dgm:pt modelId="{1B7CCB59-A042-4172-9305-39740E5C08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Confidential information GDPR; station, pin and email.</a:t>
          </a:r>
          <a:endParaRPr lang="en-US" dirty="0"/>
        </a:p>
      </dgm:t>
    </dgm:pt>
    <dgm:pt modelId="{2A6493FB-AABE-4374-BDAD-D63A52B23FE8}" type="parTrans" cxnId="{EDDA1EC7-D60E-4A39-8064-A31C1F6DAAE7}">
      <dgm:prSet/>
      <dgm:spPr/>
      <dgm:t>
        <a:bodyPr/>
        <a:lstStyle/>
        <a:p>
          <a:endParaRPr lang="en-US"/>
        </a:p>
      </dgm:t>
    </dgm:pt>
    <dgm:pt modelId="{F5A62679-3D56-49F0-BFD1-DFFC590AEB8A}" type="sibTrans" cxnId="{EDDA1EC7-D60E-4A39-8064-A31C1F6DAAE7}">
      <dgm:prSet/>
      <dgm:spPr/>
      <dgm:t>
        <a:bodyPr/>
        <a:lstStyle/>
        <a:p>
          <a:endParaRPr lang="en-US"/>
        </a:p>
      </dgm:t>
    </dgm:pt>
    <dgm:pt modelId="{5C5E6AB0-66B2-450F-A4DA-A69F747287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Novelty (Heroes in COVID, now ‘just doing our job’).</a:t>
          </a:r>
          <a:endParaRPr lang="en-US" dirty="0"/>
        </a:p>
      </dgm:t>
    </dgm:pt>
    <dgm:pt modelId="{3AC1E15F-FEC9-4AF3-8BBB-2FBA6B22BAC4}" type="parTrans" cxnId="{9399DA32-C716-4507-B63B-F62AE84FD7FE}">
      <dgm:prSet/>
      <dgm:spPr/>
      <dgm:t>
        <a:bodyPr/>
        <a:lstStyle/>
        <a:p>
          <a:endParaRPr lang="en-US"/>
        </a:p>
      </dgm:t>
    </dgm:pt>
    <dgm:pt modelId="{EFCF2591-CAF1-4D89-B006-80EB3EDE348D}" type="sibTrans" cxnId="{9399DA32-C716-4507-B63B-F62AE84FD7FE}">
      <dgm:prSet/>
      <dgm:spPr/>
      <dgm:t>
        <a:bodyPr/>
        <a:lstStyle/>
        <a:p>
          <a:endParaRPr lang="en-US"/>
        </a:p>
      </dgm:t>
    </dgm:pt>
    <dgm:pt modelId="{17A773F2-9758-47E9-BB81-3233B778C7D0}" type="pres">
      <dgm:prSet presAssocID="{4D55449F-BB96-4202-9504-005CCE09365F}" presName="root" presStyleCnt="0">
        <dgm:presLayoutVars>
          <dgm:dir/>
          <dgm:resizeHandles val="exact"/>
        </dgm:presLayoutVars>
      </dgm:prSet>
      <dgm:spPr/>
    </dgm:pt>
    <dgm:pt modelId="{9DF67A59-3812-40FA-931F-7F23C8CE76B2}" type="pres">
      <dgm:prSet presAssocID="{8300ED52-B619-48C3-9377-CA946C165595}" presName="compNode" presStyleCnt="0"/>
      <dgm:spPr/>
    </dgm:pt>
    <dgm:pt modelId="{0EA956B3-BF3E-41D3-94FF-A5868B8BAC94}" type="pres">
      <dgm:prSet presAssocID="{8300ED52-B619-48C3-9377-CA946C165595}" presName="bgRect" presStyleLbl="bgShp" presStyleIdx="0" presStyleCnt="8"/>
      <dgm:spPr/>
    </dgm:pt>
    <dgm:pt modelId="{4CD91277-2D7D-4EE6-A940-05BFE4180AB4}" type="pres">
      <dgm:prSet presAssocID="{8300ED52-B619-48C3-9377-CA946C165595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4700CD6-5744-4E56-A96B-AEC8B5363C9E}" type="pres">
      <dgm:prSet presAssocID="{8300ED52-B619-48C3-9377-CA946C165595}" presName="spaceRect" presStyleCnt="0"/>
      <dgm:spPr/>
    </dgm:pt>
    <dgm:pt modelId="{C377B8B9-9251-48E8-A591-CA2E09D77A0F}" type="pres">
      <dgm:prSet presAssocID="{8300ED52-B619-48C3-9377-CA946C165595}" presName="parTx" presStyleLbl="revTx" presStyleIdx="0" presStyleCnt="8">
        <dgm:presLayoutVars>
          <dgm:chMax val="0"/>
          <dgm:chPref val="0"/>
        </dgm:presLayoutVars>
      </dgm:prSet>
      <dgm:spPr/>
    </dgm:pt>
    <dgm:pt modelId="{6004B5FE-E771-4E45-B792-7C0026D0C42D}" type="pres">
      <dgm:prSet presAssocID="{1945EF14-014B-4F31-8040-BC5A0231504C}" presName="sibTrans" presStyleCnt="0"/>
      <dgm:spPr/>
    </dgm:pt>
    <dgm:pt modelId="{A83EE38B-487E-428F-B98B-079A867F577C}" type="pres">
      <dgm:prSet presAssocID="{D1DD77E5-0A2E-4D23-A2DF-3BA392D6C261}" presName="compNode" presStyleCnt="0"/>
      <dgm:spPr/>
    </dgm:pt>
    <dgm:pt modelId="{18232BFC-4898-4D4C-A065-E193D08B690B}" type="pres">
      <dgm:prSet presAssocID="{D1DD77E5-0A2E-4D23-A2DF-3BA392D6C261}" presName="bgRect" presStyleLbl="bgShp" presStyleIdx="1" presStyleCnt="8"/>
      <dgm:spPr/>
    </dgm:pt>
    <dgm:pt modelId="{049D53E9-2C55-48D9-8591-469774354424}" type="pres">
      <dgm:prSet presAssocID="{D1DD77E5-0A2E-4D23-A2DF-3BA392D6C261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690432D-5427-4B49-9B16-C0734855B232}" type="pres">
      <dgm:prSet presAssocID="{D1DD77E5-0A2E-4D23-A2DF-3BA392D6C261}" presName="spaceRect" presStyleCnt="0"/>
      <dgm:spPr/>
    </dgm:pt>
    <dgm:pt modelId="{11D552B8-6247-411B-AED8-6B8274839EE4}" type="pres">
      <dgm:prSet presAssocID="{D1DD77E5-0A2E-4D23-A2DF-3BA392D6C261}" presName="parTx" presStyleLbl="revTx" presStyleIdx="1" presStyleCnt="8">
        <dgm:presLayoutVars>
          <dgm:chMax val="0"/>
          <dgm:chPref val="0"/>
        </dgm:presLayoutVars>
      </dgm:prSet>
      <dgm:spPr/>
    </dgm:pt>
    <dgm:pt modelId="{ECCAD86F-93FB-4464-9D08-6E0E80DEAD54}" type="pres">
      <dgm:prSet presAssocID="{A926102C-892D-4633-A141-36F834DC2480}" presName="sibTrans" presStyleCnt="0"/>
      <dgm:spPr/>
    </dgm:pt>
    <dgm:pt modelId="{9167F683-7DA7-46E0-A947-2F43EEBEA946}" type="pres">
      <dgm:prSet presAssocID="{5C5E6AB0-66B2-450F-A4DA-A69F74728784}" presName="compNode" presStyleCnt="0"/>
      <dgm:spPr/>
    </dgm:pt>
    <dgm:pt modelId="{E4D1441E-0B60-4AAA-B94D-284AED330360}" type="pres">
      <dgm:prSet presAssocID="{5C5E6AB0-66B2-450F-A4DA-A69F74728784}" presName="bgRect" presStyleLbl="bgShp" presStyleIdx="2" presStyleCnt="8"/>
      <dgm:spPr/>
    </dgm:pt>
    <dgm:pt modelId="{FAF8CA36-FABE-46EC-86AC-5CA4CD1F00C8}" type="pres">
      <dgm:prSet presAssocID="{5C5E6AB0-66B2-450F-A4DA-A69F74728784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2BFF46A3-9C5F-4796-824C-F67E64B32522}" type="pres">
      <dgm:prSet presAssocID="{5C5E6AB0-66B2-450F-A4DA-A69F74728784}" presName="spaceRect" presStyleCnt="0"/>
      <dgm:spPr/>
    </dgm:pt>
    <dgm:pt modelId="{2F4913E0-FBAB-41E6-8294-F13ACF82D48D}" type="pres">
      <dgm:prSet presAssocID="{5C5E6AB0-66B2-450F-A4DA-A69F74728784}" presName="parTx" presStyleLbl="revTx" presStyleIdx="2" presStyleCnt="8">
        <dgm:presLayoutVars>
          <dgm:chMax val="0"/>
          <dgm:chPref val="0"/>
        </dgm:presLayoutVars>
      </dgm:prSet>
      <dgm:spPr/>
    </dgm:pt>
    <dgm:pt modelId="{2C9C770D-9593-42D5-BC1F-9D93040B1968}" type="pres">
      <dgm:prSet presAssocID="{EFCF2591-CAF1-4D89-B006-80EB3EDE348D}" presName="sibTrans" presStyleCnt="0"/>
      <dgm:spPr/>
    </dgm:pt>
    <dgm:pt modelId="{C7706313-19B2-4012-90E3-B9D2FEA0237A}" type="pres">
      <dgm:prSet presAssocID="{C8409C58-B157-43F1-83EE-A436116E39FF}" presName="compNode" presStyleCnt="0"/>
      <dgm:spPr/>
    </dgm:pt>
    <dgm:pt modelId="{FE4E5EDC-4D3B-4D00-9C4D-BC2DA304B54C}" type="pres">
      <dgm:prSet presAssocID="{C8409C58-B157-43F1-83EE-A436116E39FF}" presName="bgRect" presStyleLbl="bgShp" presStyleIdx="3" presStyleCnt="8"/>
      <dgm:spPr/>
    </dgm:pt>
    <dgm:pt modelId="{041C07C3-7620-4793-9121-A9D11AF542B3}" type="pres">
      <dgm:prSet presAssocID="{C8409C58-B157-43F1-83EE-A436116E39F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3E0677A-8E90-4B7C-9D9F-EAEEA435AC00}" type="pres">
      <dgm:prSet presAssocID="{C8409C58-B157-43F1-83EE-A436116E39FF}" presName="spaceRect" presStyleCnt="0"/>
      <dgm:spPr/>
    </dgm:pt>
    <dgm:pt modelId="{065E378B-A151-4C9C-ADB4-75B4AE663926}" type="pres">
      <dgm:prSet presAssocID="{C8409C58-B157-43F1-83EE-A436116E39FF}" presName="parTx" presStyleLbl="revTx" presStyleIdx="3" presStyleCnt="8">
        <dgm:presLayoutVars>
          <dgm:chMax val="0"/>
          <dgm:chPref val="0"/>
        </dgm:presLayoutVars>
      </dgm:prSet>
      <dgm:spPr/>
    </dgm:pt>
    <dgm:pt modelId="{B50644F8-E6D8-448F-8855-193EFEC2B901}" type="pres">
      <dgm:prSet presAssocID="{EB6D2936-ACA2-4906-BA04-A4A21B497588}" presName="sibTrans" presStyleCnt="0"/>
      <dgm:spPr/>
    </dgm:pt>
    <dgm:pt modelId="{326AC488-4C87-4835-BF03-6638E4ACCAAC}" type="pres">
      <dgm:prSet presAssocID="{5EE27AEF-DD86-43CC-875A-5069066A91D2}" presName="compNode" presStyleCnt="0"/>
      <dgm:spPr/>
    </dgm:pt>
    <dgm:pt modelId="{1816492D-8B8E-4CD8-9D05-BB79DD2E9890}" type="pres">
      <dgm:prSet presAssocID="{5EE27AEF-DD86-43CC-875A-5069066A91D2}" presName="bgRect" presStyleLbl="bgShp" presStyleIdx="4" presStyleCnt="8"/>
      <dgm:spPr/>
    </dgm:pt>
    <dgm:pt modelId="{88B31F4D-4465-4688-8FB4-7B8D2191CA19}" type="pres">
      <dgm:prSet presAssocID="{5EE27AEF-DD86-43CC-875A-5069066A91D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473B9A5-AD3B-4D65-887A-B0CAE72EC093}" type="pres">
      <dgm:prSet presAssocID="{5EE27AEF-DD86-43CC-875A-5069066A91D2}" presName="spaceRect" presStyleCnt="0"/>
      <dgm:spPr/>
    </dgm:pt>
    <dgm:pt modelId="{BDD40B3B-EC2A-497F-AD51-D37E679D5176}" type="pres">
      <dgm:prSet presAssocID="{5EE27AEF-DD86-43CC-875A-5069066A91D2}" presName="parTx" presStyleLbl="revTx" presStyleIdx="4" presStyleCnt="8">
        <dgm:presLayoutVars>
          <dgm:chMax val="0"/>
          <dgm:chPref val="0"/>
        </dgm:presLayoutVars>
      </dgm:prSet>
      <dgm:spPr/>
    </dgm:pt>
    <dgm:pt modelId="{3C05F639-B02D-4FC0-BA12-D4B3FC068C9C}" type="pres">
      <dgm:prSet presAssocID="{7CB64F8B-DB5D-4196-9345-19AF8BEEBB92}" presName="sibTrans" presStyleCnt="0"/>
      <dgm:spPr/>
    </dgm:pt>
    <dgm:pt modelId="{0848ED8E-BB1E-4277-BF92-0040B8A88384}" type="pres">
      <dgm:prSet presAssocID="{0FC4E515-CD99-46B6-A0A9-4760CAD3671D}" presName="compNode" presStyleCnt="0"/>
      <dgm:spPr/>
    </dgm:pt>
    <dgm:pt modelId="{8A76DB31-860D-48CF-BF5F-3A1E06912A3E}" type="pres">
      <dgm:prSet presAssocID="{0FC4E515-CD99-46B6-A0A9-4760CAD3671D}" presName="bgRect" presStyleLbl="bgShp" presStyleIdx="5" presStyleCnt="8"/>
      <dgm:spPr/>
    </dgm:pt>
    <dgm:pt modelId="{2BA635C4-0A73-4ED5-98ED-E4082D5BDD71}" type="pres">
      <dgm:prSet presAssocID="{0FC4E515-CD99-46B6-A0A9-4760CAD3671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C51DFC6-E121-424D-942A-602A46002DCD}" type="pres">
      <dgm:prSet presAssocID="{0FC4E515-CD99-46B6-A0A9-4760CAD3671D}" presName="spaceRect" presStyleCnt="0"/>
      <dgm:spPr/>
    </dgm:pt>
    <dgm:pt modelId="{CBDCAB40-F83E-4AE5-8C66-2173DE19D0DB}" type="pres">
      <dgm:prSet presAssocID="{0FC4E515-CD99-46B6-A0A9-4760CAD3671D}" presName="parTx" presStyleLbl="revTx" presStyleIdx="5" presStyleCnt="8">
        <dgm:presLayoutVars>
          <dgm:chMax val="0"/>
          <dgm:chPref val="0"/>
        </dgm:presLayoutVars>
      </dgm:prSet>
      <dgm:spPr/>
    </dgm:pt>
    <dgm:pt modelId="{378E5360-D90A-4C82-9C60-BC38F7BF59F5}" type="pres">
      <dgm:prSet presAssocID="{6BCE67BD-DD5A-4515-8978-D9485628AEB2}" presName="sibTrans" presStyleCnt="0"/>
      <dgm:spPr/>
    </dgm:pt>
    <dgm:pt modelId="{D5FF9E4F-3DA7-4010-8877-0A1062C4D695}" type="pres">
      <dgm:prSet presAssocID="{DC57EF94-36C4-4069-907F-3B5708717DDF}" presName="compNode" presStyleCnt="0"/>
      <dgm:spPr/>
    </dgm:pt>
    <dgm:pt modelId="{9F197EC9-40D8-40D4-B667-1F20EE9AD265}" type="pres">
      <dgm:prSet presAssocID="{DC57EF94-36C4-4069-907F-3B5708717DDF}" presName="bgRect" presStyleLbl="bgShp" presStyleIdx="6" presStyleCnt="8"/>
      <dgm:spPr/>
    </dgm:pt>
    <dgm:pt modelId="{9A6839BA-E0EA-485E-A55F-3EAC8B961422}" type="pres">
      <dgm:prSet presAssocID="{DC57EF94-36C4-4069-907F-3B5708717DD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4FE97F-6F70-4913-9BA3-8162621C8D85}" type="pres">
      <dgm:prSet presAssocID="{DC57EF94-36C4-4069-907F-3B5708717DDF}" presName="spaceRect" presStyleCnt="0"/>
      <dgm:spPr/>
    </dgm:pt>
    <dgm:pt modelId="{74FDB1BB-B0C6-4CF7-A48D-E371F3F98EBF}" type="pres">
      <dgm:prSet presAssocID="{DC57EF94-36C4-4069-907F-3B5708717DDF}" presName="parTx" presStyleLbl="revTx" presStyleIdx="6" presStyleCnt="8">
        <dgm:presLayoutVars>
          <dgm:chMax val="0"/>
          <dgm:chPref val="0"/>
        </dgm:presLayoutVars>
      </dgm:prSet>
      <dgm:spPr/>
    </dgm:pt>
    <dgm:pt modelId="{ED65457D-7C39-48F8-A42F-9B2BFFC9A5F8}" type="pres">
      <dgm:prSet presAssocID="{AD1F360E-3298-448A-944F-357F072D71A5}" presName="sibTrans" presStyleCnt="0"/>
      <dgm:spPr/>
    </dgm:pt>
    <dgm:pt modelId="{279591D3-2E07-4612-89AF-21A56D266FD7}" type="pres">
      <dgm:prSet presAssocID="{1B7CCB59-A042-4172-9305-39740E5C0843}" presName="compNode" presStyleCnt="0"/>
      <dgm:spPr/>
    </dgm:pt>
    <dgm:pt modelId="{8DAE6D00-8CED-4E20-932E-8AA25903CBA8}" type="pres">
      <dgm:prSet presAssocID="{1B7CCB59-A042-4172-9305-39740E5C0843}" presName="bgRect" presStyleLbl="bgShp" presStyleIdx="7" presStyleCnt="8"/>
      <dgm:spPr/>
    </dgm:pt>
    <dgm:pt modelId="{7B32337D-AB35-49D4-A2C3-DAD762A019C4}" type="pres">
      <dgm:prSet presAssocID="{1B7CCB59-A042-4172-9305-39740E5C084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n"/>
        </a:ext>
      </dgm:extLst>
    </dgm:pt>
    <dgm:pt modelId="{18FBF9E2-11A8-475E-89F8-CB103E6F422C}" type="pres">
      <dgm:prSet presAssocID="{1B7CCB59-A042-4172-9305-39740E5C0843}" presName="spaceRect" presStyleCnt="0"/>
      <dgm:spPr/>
    </dgm:pt>
    <dgm:pt modelId="{1289EAE9-1C51-402C-9917-1B68637BABB4}" type="pres">
      <dgm:prSet presAssocID="{1B7CCB59-A042-4172-9305-39740E5C0843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D861615-90E1-4DF6-932D-617174E15E3F}" type="presOf" srcId="{C8409C58-B157-43F1-83EE-A436116E39FF}" destId="{065E378B-A151-4C9C-ADB4-75B4AE663926}" srcOrd="0" destOrd="0" presId="urn:microsoft.com/office/officeart/2018/2/layout/IconVerticalSolidList"/>
    <dgm:cxn modelId="{98398127-9A5D-4D0F-A799-FCC85BB3EF83}" srcId="{4D55449F-BB96-4202-9504-005CCE09365F}" destId="{D1DD77E5-0A2E-4D23-A2DF-3BA392D6C261}" srcOrd="1" destOrd="0" parTransId="{FAA33315-C1D5-4B60-A346-22412866478A}" sibTransId="{A926102C-892D-4633-A141-36F834DC2480}"/>
    <dgm:cxn modelId="{9399DA32-C716-4507-B63B-F62AE84FD7FE}" srcId="{4D55449F-BB96-4202-9504-005CCE09365F}" destId="{5C5E6AB0-66B2-450F-A4DA-A69F74728784}" srcOrd="2" destOrd="0" parTransId="{3AC1E15F-FEC9-4AF3-8BBB-2FBA6B22BAC4}" sibTransId="{EFCF2591-CAF1-4D89-B006-80EB3EDE348D}"/>
    <dgm:cxn modelId="{47CD8D3F-77BF-4AC1-9CDF-B78E5FB4432B}" type="presOf" srcId="{5C5E6AB0-66B2-450F-A4DA-A69F74728784}" destId="{2F4913E0-FBAB-41E6-8294-F13ACF82D48D}" srcOrd="0" destOrd="0" presId="urn:microsoft.com/office/officeart/2018/2/layout/IconVerticalSolidList"/>
    <dgm:cxn modelId="{EF8B895C-81E8-4A8C-B517-77EA51D62D0E}" srcId="{4D55449F-BB96-4202-9504-005CCE09365F}" destId="{5EE27AEF-DD86-43CC-875A-5069066A91D2}" srcOrd="4" destOrd="0" parTransId="{1E2F0F94-B34D-40C3-8828-D03D8D87909B}" sibTransId="{7CB64F8B-DB5D-4196-9345-19AF8BEEBB92}"/>
    <dgm:cxn modelId="{5AD4AA6E-F792-475B-AF40-946DFB58C0EC}" srcId="{4D55449F-BB96-4202-9504-005CCE09365F}" destId="{C8409C58-B157-43F1-83EE-A436116E39FF}" srcOrd="3" destOrd="0" parTransId="{02DF52FD-D0E2-4017-8F8C-0B26BF9D1ACF}" sibTransId="{EB6D2936-ACA2-4906-BA04-A4A21B497588}"/>
    <dgm:cxn modelId="{C2A94D58-8203-4B56-B65E-C1415E98BA02}" type="presOf" srcId="{0FC4E515-CD99-46B6-A0A9-4760CAD3671D}" destId="{CBDCAB40-F83E-4AE5-8C66-2173DE19D0DB}" srcOrd="0" destOrd="0" presId="urn:microsoft.com/office/officeart/2018/2/layout/IconVerticalSolidList"/>
    <dgm:cxn modelId="{AC3EDB59-4AC7-446C-A210-9C870AC09F9F}" type="presOf" srcId="{D1DD77E5-0A2E-4D23-A2DF-3BA392D6C261}" destId="{11D552B8-6247-411B-AED8-6B8274839EE4}" srcOrd="0" destOrd="0" presId="urn:microsoft.com/office/officeart/2018/2/layout/IconVerticalSolidList"/>
    <dgm:cxn modelId="{4F270A96-7A68-40AA-A1DA-1D3823658DC4}" srcId="{4D55449F-BB96-4202-9504-005CCE09365F}" destId="{DC57EF94-36C4-4069-907F-3B5708717DDF}" srcOrd="6" destOrd="0" parTransId="{0B08C992-EFD1-4FCB-9EFF-CC363C35C669}" sibTransId="{AD1F360E-3298-448A-944F-357F072D71A5}"/>
    <dgm:cxn modelId="{F441E3C6-0FBB-4F7A-99F4-DCCE1710957C}" type="presOf" srcId="{4D55449F-BB96-4202-9504-005CCE09365F}" destId="{17A773F2-9758-47E9-BB81-3233B778C7D0}" srcOrd="0" destOrd="0" presId="urn:microsoft.com/office/officeart/2018/2/layout/IconVerticalSolidList"/>
    <dgm:cxn modelId="{EDDA1EC7-D60E-4A39-8064-A31C1F6DAAE7}" srcId="{4D55449F-BB96-4202-9504-005CCE09365F}" destId="{1B7CCB59-A042-4172-9305-39740E5C0843}" srcOrd="7" destOrd="0" parTransId="{2A6493FB-AABE-4374-BDAD-D63A52B23FE8}" sibTransId="{F5A62679-3D56-49F0-BFD1-DFFC590AEB8A}"/>
    <dgm:cxn modelId="{D24A44D4-6454-4647-B33C-1B61FFB7727D}" type="presOf" srcId="{8300ED52-B619-48C3-9377-CA946C165595}" destId="{C377B8B9-9251-48E8-A591-CA2E09D77A0F}" srcOrd="0" destOrd="0" presId="urn:microsoft.com/office/officeart/2018/2/layout/IconVerticalSolidList"/>
    <dgm:cxn modelId="{73E6EFE1-0D00-4981-93FC-E768DB3BBCE5}" type="presOf" srcId="{1B7CCB59-A042-4172-9305-39740E5C0843}" destId="{1289EAE9-1C51-402C-9917-1B68637BABB4}" srcOrd="0" destOrd="0" presId="urn:microsoft.com/office/officeart/2018/2/layout/IconVerticalSolidList"/>
    <dgm:cxn modelId="{A5C2C3E4-0570-40BB-BE95-1D44B46D9D40}" srcId="{4D55449F-BB96-4202-9504-005CCE09365F}" destId="{8300ED52-B619-48C3-9377-CA946C165595}" srcOrd="0" destOrd="0" parTransId="{F400A571-D906-4164-B107-9E7AD4449AF8}" sibTransId="{1945EF14-014B-4F31-8040-BC5A0231504C}"/>
    <dgm:cxn modelId="{355670F3-C24E-439D-8FC6-ED6A8D15961A}" type="presOf" srcId="{DC57EF94-36C4-4069-907F-3B5708717DDF}" destId="{74FDB1BB-B0C6-4CF7-A48D-E371F3F98EBF}" srcOrd="0" destOrd="0" presId="urn:microsoft.com/office/officeart/2018/2/layout/IconVerticalSolidList"/>
    <dgm:cxn modelId="{4CE110FE-B89F-4677-B310-3E228FAC3775}" type="presOf" srcId="{5EE27AEF-DD86-43CC-875A-5069066A91D2}" destId="{BDD40B3B-EC2A-497F-AD51-D37E679D5176}" srcOrd="0" destOrd="0" presId="urn:microsoft.com/office/officeart/2018/2/layout/IconVerticalSolidList"/>
    <dgm:cxn modelId="{46EDB3FE-64CB-44CB-A349-2160FDB33442}" srcId="{4D55449F-BB96-4202-9504-005CCE09365F}" destId="{0FC4E515-CD99-46B6-A0A9-4760CAD3671D}" srcOrd="5" destOrd="0" parTransId="{C7889936-5C12-4BCC-B1D7-139521D04688}" sibTransId="{6BCE67BD-DD5A-4515-8978-D9485628AEB2}"/>
    <dgm:cxn modelId="{932E7F46-B7D7-48DE-87DB-07673B6C35A0}" type="presParOf" srcId="{17A773F2-9758-47E9-BB81-3233B778C7D0}" destId="{9DF67A59-3812-40FA-931F-7F23C8CE76B2}" srcOrd="0" destOrd="0" presId="urn:microsoft.com/office/officeart/2018/2/layout/IconVerticalSolidList"/>
    <dgm:cxn modelId="{F76F047E-69D4-44AF-9FD7-700A0E446358}" type="presParOf" srcId="{9DF67A59-3812-40FA-931F-7F23C8CE76B2}" destId="{0EA956B3-BF3E-41D3-94FF-A5868B8BAC94}" srcOrd="0" destOrd="0" presId="urn:microsoft.com/office/officeart/2018/2/layout/IconVerticalSolidList"/>
    <dgm:cxn modelId="{66836FF5-47D6-49B4-8A80-573C7F6E1A9E}" type="presParOf" srcId="{9DF67A59-3812-40FA-931F-7F23C8CE76B2}" destId="{4CD91277-2D7D-4EE6-A940-05BFE4180AB4}" srcOrd="1" destOrd="0" presId="urn:microsoft.com/office/officeart/2018/2/layout/IconVerticalSolidList"/>
    <dgm:cxn modelId="{930BC322-A8E7-45A8-85D7-71A7859BF6FB}" type="presParOf" srcId="{9DF67A59-3812-40FA-931F-7F23C8CE76B2}" destId="{74700CD6-5744-4E56-A96B-AEC8B5363C9E}" srcOrd="2" destOrd="0" presId="urn:microsoft.com/office/officeart/2018/2/layout/IconVerticalSolidList"/>
    <dgm:cxn modelId="{D95AFFDD-B9E1-4CBC-92D8-9B125E67C3B8}" type="presParOf" srcId="{9DF67A59-3812-40FA-931F-7F23C8CE76B2}" destId="{C377B8B9-9251-48E8-A591-CA2E09D77A0F}" srcOrd="3" destOrd="0" presId="urn:microsoft.com/office/officeart/2018/2/layout/IconVerticalSolidList"/>
    <dgm:cxn modelId="{CDC01A03-AC1C-4FEB-91BA-D9978907428C}" type="presParOf" srcId="{17A773F2-9758-47E9-BB81-3233B778C7D0}" destId="{6004B5FE-E771-4E45-B792-7C0026D0C42D}" srcOrd="1" destOrd="0" presId="urn:microsoft.com/office/officeart/2018/2/layout/IconVerticalSolidList"/>
    <dgm:cxn modelId="{6B20C5F8-A6DB-4A06-A06F-0F65A7C2B5F9}" type="presParOf" srcId="{17A773F2-9758-47E9-BB81-3233B778C7D0}" destId="{A83EE38B-487E-428F-B98B-079A867F577C}" srcOrd="2" destOrd="0" presId="urn:microsoft.com/office/officeart/2018/2/layout/IconVerticalSolidList"/>
    <dgm:cxn modelId="{D2EBEC90-50F4-48F0-897D-6B0DAE073E4B}" type="presParOf" srcId="{A83EE38B-487E-428F-B98B-079A867F577C}" destId="{18232BFC-4898-4D4C-A065-E193D08B690B}" srcOrd="0" destOrd="0" presId="urn:microsoft.com/office/officeart/2018/2/layout/IconVerticalSolidList"/>
    <dgm:cxn modelId="{C7A4E98F-5BB3-47B1-B756-185A443DD899}" type="presParOf" srcId="{A83EE38B-487E-428F-B98B-079A867F577C}" destId="{049D53E9-2C55-48D9-8591-469774354424}" srcOrd="1" destOrd="0" presId="urn:microsoft.com/office/officeart/2018/2/layout/IconVerticalSolidList"/>
    <dgm:cxn modelId="{B3178C3F-F2BE-4512-9F7A-5FE84D93F23A}" type="presParOf" srcId="{A83EE38B-487E-428F-B98B-079A867F577C}" destId="{C690432D-5427-4B49-9B16-C0734855B232}" srcOrd="2" destOrd="0" presId="urn:microsoft.com/office/officeart/2018/2/layout/IconVerticalSolidList"/>
    <dgm:cxn modelId="{B820CD66-ECA1-4138-9D80-B657703C0745}" type="presParOf" srcId="{A83EE38B-487E-428F-B98B-079A867F577C}" destId="{11D552B8-6247-411B-AED8-6B8274839EE4}" srcOrd="3" destOrd="0" presId="urn:microsoft.com/office/officeart/2018/2/layout/IconVerticalSolidList"/>
    <dgm:cxn modelId="{E6199BEC-30E4-426B-AC25-EE27A86C0BA5}" type="presParOf" srcId="{17A773F2-9758-47E9-BB81-3233B778C7D0}" destId="{ECCAD86F-93FB-4464-9D08-6E0E80DEAD54}" srcOrd="3" destOrd="0" presId="urn:microsoft.com/office/officeart/2018/2/layout/IconVerticalSolidList"/>
    <dgm:cxn modelId="{1C032315-9885-49AC-AF1A-5AF03232E7BA}" type="presParOf" srcId="{17A773F2-9758-47E9-BB81-3233B778C7D0}" destId="{9167F683-7DA7-46E0-A947-2F43EEBEA946}" srcOrd="4" destOrd="0" presId="urn:microsoft.com/office/officeart/2018/2/layout/IconVerticalSolidList"/>
    <dgm:cxn modelId="{D03B7EB3-F831-46EA-BC98-A22BE7725A69}" type="presParOf" srcId="{9167F683-7DA7-46E0-A947-2F43EEBEA946}" destId="{E4D1441E-0B60-4AAA-B94D-284AED330360}" srcOrd="0" destOrd="0" presId="urn:microsoft.com/office/officeart/2018/2/layout/IconVerticalSolidList"/>
    <dgm:cxn modelId="{8669E371-5DE4-4F7C-8256-2FA8351BE9BF}" type="presParOf" srcId="{9167F683-7DA7-46E0-A947-2F43EEBEA946}" destId="{FAF8CA36-FABE-46EC-86AC-5CA4CD1F00C8}" srcOrd="1" destOrd="0" presId="urn:microsoft.com/office/officeart/2018/2/layout/IconVerticalSolidList"/>
    <dgm:cxn modelId="{AF99D2B9-4AD9-4F98-B41D-4CEE6F09E047}" type="presParOf" srcId="{9167F683-7DA7-46E0-A947-2F43EEBEA946}" destId="{2BFF46A3-9C5F-4796-824C-F67E64B32522}" srcOrd="2" destOrd="0" presId="urn:microsoft.com/office/officeart/2018/2/layout/IconVerticalSolidList"/>
    <dgm:cxn modelId="{8BCD529C-120D-45AA-84CE-EA3883E9EFFF}" type="presParOf" srcId="{9167F683-7DA7-46E0-A947-2F43EEBEA946}" destId="{2F4913E0-FBAB-41E6-8294-F13ACF82D48D}" srcOrd="3" destOrd="0" presId="urn:microsoft.com/office/officeart/2018/2/layout/IconVerticalSolidList"/>
    <dgm:cxn modelId="{3B87CA82-2E7A-463F-9AB6-51BF58EE3B4F}" type="presParOf" srcId="{17A773F2-9758-47E9-BB81-3233B778C7D0}" destId="{2C9C770D-9593-42D5-BC1F-9D93040B1968}" srcOrd="5" destOrd="0" presId="urn:microsoft.com/office/officeart/2018/2/layout/IconVerticalSolidList"/>
    <dgm:cxn modelId="{7757389A-6EA5-47A2-BAAA-7EA2DB2278A8}" type="presParOf" srcId="{17A773F2-9758-47E9-BB81-3233B778C7D0}" destId="{C7706313-19B2-4012-90E3-B9D2FEA0237A}" srcOrd="6" destOrd="0" presId="urn:microsoft.com/office/officeart/2018/2/layout/IconVerticalSolidList"/>
    <dgm:cxn modelId="{7264E2AC-EA2F-48C4-9B2B-7AF02BA92F12}" type="presParOf" srcId="{C7706313-19B2-4012-90E3-B9D2FEA0237A}" destId="{FE4E5EDC-4D3B-4D00-9C4D-BC2DA304B54C}" srcOrd="0" destOrd="0" presId="urn:microsoft.com/office/officeart/2018/2/layout/IconVerticalSolidList"/>
    <dgm:cxn modelId="{3C7AE83F-53BE-4754-8BCD-05C02C6BDF8E}" type="presParOf" srcId="{C7706313-19B2-4012-90E3-B9D2FEA0237A}" destId="{041C07C3-7620-4793-9121-A9D11AF542B3}" srcOrd="1" destOrd="0" presId="urn:microsoft.com/office/officeart/2018/2/layout/IconVerticalSolidList"/>
    <dgm:cxn modelId="{C1472341-6CD0-4A73-B03E-F487129200F7}" type="presParOf" srcId="{C7706313-19B2-4012-90E3-B9D2FEA0237A}" destId="{63E0677A-8E90-4B7C-9D9F-EAEEA435AC00}" srcOrd="2" destOrd="0" presId="urn:microsoft.com/office/officeart/2018/2/layout/IconVerticalSolidList"/>
    <dgm:cxn modelId="{901EED6F-9D29-4343-A756-A983059873C1}" type="presParOf" srcId="{C7706313-19B2-4012-90E3-B9D2FEA0237A}" destId="{065E378B-A151-4C9C-ADB4-75B4AE663926}" srcOrd="3" destOrd="0" presId="urn:microsoft.com/office/officeart/2018/2/layout/IconVerticalSolidList"/>
    <dgm:cxn modelId="{EBA9581D-1E4F-49A8-875D-F50A2355D50A}" type="presParOf" srcId="{17A773F2-9758-47E9-BB81-3233B778C7D0}" destId="{B50644F8-E6D8-448F-8855-193EFEC2B901}" srcOrd="7" destOrd="0" presId="urn:microsoft.com/office/officeart/2018/2/layout/IconVerticalSolidList"/>
    <dgm:cxn modelId="{65EF1EB6-227A-408F-81EE-83B4A332075E}" type="presParOf" srcId="{17A773F2-9758-47E9-BB81-3233B778C7D0}" destId="{326AC488-4C87-4835-BF03-6638E4ACCAAC}" srcOrd="8" destOrd="0" presId="urn:microsoft.com/office/officeart/2018/2/layout/IconVerticalSolidList"/>
    <dgm:cxn modelId="{D97885DD-2A20-4D71-BBE9-9027675BA564}" type="presParOf" srcId="{326AC488-4C87-4835-BF03-6638E4ACCAAC}" destId="{1816492D-8B8E-4CD8-9D05-BB79DD2E9890}" srcOrd="0" destOrd="0" presId="urn:microsoft.com/office/officeart/2018/2/layout/IconVerticalSolidList"/>
    <dgm:cxn modelId="{000955A4-64F4-4C19-840A-E0262C911625}" type="presParOf" srcId="{326AC488-4C87-4835-BF03-6638E4ACCAAC}" destId="{88B31F4D-4465-4688-8FB4-7B8D2191CA19}" srcOrd="1" destOrd="0" presId="urn:microsoft.com/office/officeart/2018/2/layout/IconVerticalSolidList"/>
    <dgm:cxn modelId="{9BD7F4E8-40F4-42DB-A967-594621FB1375}" type="presParOf" srcId="{326AC488-4C87-4835-BF03-6638E4ACCAAC}" destId="{2473B9A5-AD3B-4D65-887A-B0CAE72EC093}" srcOrd="2" destOrd="0" presId="urn:microsoft.com/office/officeart/2018/2/layout/IconVerticalSolidList"/>
    <dgm:cxn modelId="{87BE535A-0F51-43FC-B6F8-ACC96047EBB2}" type="presParOf" srcId="{326AC488-4C87-4835-BF03-6638E4ACCAAC}" destId="{BDD40B3B-EC2A-497F-AD51-D37E679D5176}" srcOrd="3" destOrd="0" presId="urn:microsoft.com/office/officeart/2018/2/layout/IconVerticalSolidList"/>
    <dgm:cxn modelId="{826FF0D0-A122-4718-8683-01CA79E912E3}" type="presParOf" srcId="{17A773F2-9758-47E9-BB81-3233B778C7D0}" destId="{3C05F639-B02D-4FC0-BA12-D4B3FC068C9C}" srcOrd="9" destOrd="0" presId="urn:microsoft.com/office/officeart/2018/2/layout/IconVerticalSolidList"/>
    <dgm:cxn modelId="{D76A3A9F-DD2C-495F-B8ED-A666951B639E}" type="presParOf" srcId="{17A773F2-9758-47E9-BB81-3233B778C7D0}" destId="{0848ED8E-BB1E-4277-BF92-0040B8A88384}" srcOrd="10" destOrd="0" presId="urn:microsoft.com/office/officeart/2018/2/layout/IconVerticalSolidList"/>
    <dgm:cxn modelId="{71BE8619-47FB-4D13-AFB0-6B64935DF834}" type="presParOf" srcId="{0848ED8E-BB1E-4277-BF92-0040B8A88384}" destId="{8A76DB31-860D-48CF-BF5F-3A1E06912A3E}" srcOrd="0" destOrd="0" presId="urn:microsoft.com/office/officeart/2018/2/layout/IconVerticalSolidList"/>
    <dgm:cxn modelId="{3EEA024C-213B-4AE5-A36F-9A5180F9FEB2}" type="presParOf" srcId="{0848ED8E-BB1E-4277-BF92-0040B8A88384}" destId="{2BA635C4-0A73-4ED5-98ED-E4082D5BDD71}" srcOrd="1" destOrd="0" presId="urn:microsoft.com/office/officeart/2018/2/layout/IconVerticalSolidList"/>
    <dgm:cxn modelId="{9255748D-C65F-4E2A-9767-AFF99D574FA1}" type="presParOf" srcId="{0848ED8E-BB1E-4277-BF92-0040B8A88384}" destId="{AC51DFC6-E121-424D-942A-602A46002DCD}" srcOrd="2" destOrd="0" presId="urn:microsoft.com/office/officeart/2018/2/layout/IconVerticalSolidList"/>
    <dgm:cxn modelId="{3C7A4195-E7CF-4835-912A-A010DA73DA18}" type="presParOf" srcId="{0848ED8E-BB1E-4277-BF92-0040B8A88384}" destId="{CBDCAB40-F83E-4AE5-8C66-2173DE19D0DB}" srcOrd="3" destOrd="0" presId="urn:microsoft.com/office/officeart/2018/2/layout/IconVerticalSolidList"/>
    <dgm:cxn modelId="{CD8FEC17-D7D2-4973-97BC-9299BA1E632F}" type="presParOf" srcId="{17A773F2-9758-47E9-BB81-3233B778C7D0}" destId="{378E5360-D90A-4C82-9C60-BC38F7BF59F5}" srcOrd="11" destOrd="0" presId="urn:microsoft.com/office/officeart/2018/2/layout/IconVerticalSolidList"/>
    <dgm:cxn modelId="{ADCBA4C6-C6A2-4AED-B5CF-2A4C266284AC}" type="presParOf" srcId="{17A773F2-9758-47E9-BB81-3233B778C7D0}" destId="{D5FF9E4F-3DA7-4010-8877-0A1062C4D695}" srcOrd="12" destOrd="0" presId="urn:microsoft.com/office/officeart/2018/2/layout/IconVerticalSolidList"/>
    <dgm:cxn modelId="{8DB5D85A-520A-4DB2-A528-5D051EBE2BAB}" type="presParOf" srcId="{D5FF9E4F-3DA7-4010-8877-0A1062C4D695}" destId="{9F197EC9-40D8-40D4-B667-1F20EE9AD265}" srcOrd="0" destOrd="0" presId="urn:microsoft.com/office/officeart/2018/2/layout/IconVerticalSolidList"/>
    <dgm:cxn modelId="{2E3CC9ED-25D9-4D53-922E-017EE40A77F7}" type="presParOf" srcId="{D5FF9E4F-3DA7-4010-8877-0A1062C4D695}" destId="{9A6839BA-E0EA-485E-A55F-3EAC8B961422}" srcOrd="1" destOrd="0" presId="urn:microsoft.com/office/officeart/2018/2/layout/IconVerticalSolidList"/>
    <dgm:cxn modelId="{76C25F4D-EF82-44CB-B322-F8DDEB7AE0EF}" type="presParOf" srcId="{D5FF9E4F-3DA7-4010-8877-0A1062C4D695}" destId="{5D4FE97F-6F70-4913-9BA3-8162621C8D85}" srcOrd="2" destOrd="0" presId="urn:microsoft.com/office/officeart/2018/2/layout/IconVerticalSolidList"/>
    <dgm:cxn modelId="{37DB2F68-7EBF-4B47-86CC-19BBC377FAA2}" type="presParOf" srcId="{D5FF9E4F-3DA7-4010-8877-0A1062C4D695}" destId="{74FDB1BB-B0C6-4CF7-A48D-E371F3F98EBF}" srcOrd="3" destOrd="0" presId="urn:microsoft.com/office/officeart/2018/2/layout/IconVerticalSolidList"/>
    <dgm:cxn modelId="{509EEC2E-1D8B-4753-9D42-1091E3B80A8B}" type="presParOf" srcId="{17A773F2-9758-47E9-BB81-3233B778C7D0}" destId="{ED65457D-7C39-48F8-A42F-9B2BFFC9A5F8}" srcOrd="13" destOrd="0" presId="urn:microsoft.com/office/officeart/2018/2/layout/IconVerticalSolidList"/>
    <dgm:cxn modelId="{697258E1-C81B-4CB9-82FD-3488256305CF}" type="presParOf" srcId="{17A773F2-9758-47E9-BB81-3233B778C7D0}" destId="{279591D3-2E07-4612-89AF-21A56D266FD7}" srcOrd="14" destOrd="0" presId="urn:microsoft.com/office/officeart/2018/2/layout/IconVerticalSolidList"/>
    <dgm:cxn modelId="{C4DC329F-9FB7-4175-826C-B30F3F98FA7B}" type="presParOf" srcId="{279591D3-2E07-4612-89AF-21A56D266FD7}" destId="{8DAE6D00-8CED-4E20-932E-8AA25903CBA8}" srcOrd="0" destOrd="0" presId="urn:microsoft.com/office/officeart/2018/2/layout/IconVerticalSolidList"/>
    <dgm:cxn modelId="{53BF142C-4313-4C0F-B605-4B413C22CD6C}" type="presParOf" srcId="{279591D3-2E07-4612-89AF-21A56D266FD7}" destId="{7B32337D-AB35-49D4-A2C3-DAD762A019C4}" srcOrd="1" destOrd="0" presId="urn:microsoft.com/office/officeart/2018/2/layout/IconVerticalSolidList"/>
    <dgm:cxn modelId="{0F48AEBB-A74D-4828-99B8-D43795C642A0}" type="presParOf" srcId="{279591D3-2E07-4612-89AF-21A56D266FD7}" destId="{18FBF9E2-11A8-475E-89F8-CB103E6F422C}" srcOrd="2" destOrd="0" presId="urn:microsoft.com/office/officeart/2018/2/layout/IconVerticalSolidList"/>
    <dgm:cxn modelId="{4A1BBF3B-B6FE-4DDD-9DE1-8D716BD554F3}" type="presParOf" srcId="{279591D3-2E07-4612-89AF-21A56D266FD7}" destId="{1289EAE9-1C51-402C-9917-1B68637BAB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D6C804-5487-431A-B142-68947D6F7545}" type="doc">
      <dgm:prSet loTypeId="urn:microsoft.com/office/officeart/2009/layout/ReverseList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53E5F11-E287-4661-8674-8CB391738237}">
      <dgm:prSet/>
      <dgm:spPr/>
      <dgm:t>
        <a:bodyPr/>
        <a:lstStyle/>
        <a:p>
          <a:endParaRPr lang="en-GB" dirty="0"/>
        </a:p>
        <a:p>
          <a:r>
            <a:rPr lang="en-GB" dirty="0"/>
            <a:t>Kotter’s Model</a:t>
          </a:r>
        </a:p>
      </dgm:t>
    </dgm:pt>
    <dgm:pt modelId="{9C0BC4A1-35B4-4A4B-8436-09A1CDD7BB11}" type="parTrans" cxnId="{61144638-C9F0-43B5-AE43-499C9B0E9CDF}">
      <dgm:prSet/>
      <dgm:spPr/>
      <dgm:t>
        <a:bodyPr/>
        <a:lstStyle/>
        <a:p>
          <a:endParaRPr lang="en-US"/>
        </a:p>
      </dgm:t>
    </dgm:pt>
    <dgm:pt modelId="{A2ED4E5E-709F-45FF-993C-C0B879281630}" type="sibTrans" cxnId="{61144638-C9F0-43B5-AE43-499C9B0E9CDF}">
      <dgm:prSet/>
      <dgm:spPr/>
      <dgm:t>
        <a:bodyPr/>
        <a:lstStyle/>
        <a:p>
          <a:endParaRPr lang="en-US"/>
        </a:p>
      </dgm:t>
    </dgm:pt>
    <dgm:pt modelId="{10F1F1F0-3180-496E-9ED5-16C405CB3B39}">
      <dgm:prSet/>
      <dgm:spPr/>
      <dgm:t>
        <a:bodyPr/>
        <a:lstStyle/>
        <a:p>
          <a:endParaRPr lang="en-GB" dirty="0"/>
        </a:p>
        <a:p>
          <a:r>
            <a:rPr lang="en-GB" dirty="0"/>
            <a:t>Nudge theory</a:t>
          </a:r>
          <a:endParaRPr lang="en-US" dirty="0"/>
        </a:p>
      </dgm:t>
    </dgm:pt>
    <dgm:pt modelId="{41856F66-6F50-4606-A4E2-730A0180CF7B}" type="parTrans" cxnId="{F64193D9-5E1D-45B7-89DF-1789F4942F99}">
      <dgm:prSet/>
      <dgm:spPr/>
      <dgm:t>
        <a:bodyPr/>
        <a:lstStyle/>
        <a:p>
          <a:endParaRPr lang="en-US"/>
        </a:p>
      </dgm:t>
    </dgm:pt>
    <dgm:pt modelId="{311FC5B9-3D9E-4206-9A0B-3F5BAAA96B1E}" type="sibTrans" cxnId="{F64193D9-5E1D-45B7-89DF-1789F4942F99}">
      <dgm:prSet/>
      <dgm:spPr/>
      <dgm:t>
        <a:bodyPr/>
        <a:lstStyle/>
        <a:p>
          <a:endParaRPr lang="en-US"/>
        </a:p>
      </dgm:t>
    </dgm:pt>
    <dgm:pt modelId="{8DBB6773-1409-42BD-BD2B-688920CD3955}" type="pres">
      <dgm:prSet presAssocID="{27D6C804-5487-431A-B142-68947D6F7545}" presName="Name0" presStyleCnt="0">
        <dgm:presLayoutVars>
          <dgm:chMax val="2"/>
          <dgm:chPref val="2"/>
          <dgm:animLvl val="lvl"/>
        </dgm:presLayoutVars>
      </dgm:prSet>
      <dgm:spPr/>
    </dgm:pt>
    <dgm:pt modelId="{C2439501-4ECF-4EEC-BA04-565958CE544D}" type="pres">
      <dgm:prSet presAssocID="{27D6C804-5487-431A-B142-68947D6F7545}" presName="LeftText" presStyleLbl="revTx" presStyleIdx="0" presStyleCnt="0">
        <dgm:presLayoutVars>
          <dgm:bulletEnabled val="1"/>
        </dgm:presLayoutVars>
      </dgm:prSet>
      <dgm:spPr/>
    </dgm:pt>
    <dgm:pt modelId="{4B460841-A399-45D7-88F0-7D679F4C1D37}" type="pres">
      <dgm:prSet presAssocID="{27D6C804-5487-431A-B142-68947D6F7545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080D2E1F-AA87-4B55-BF11-315AD96D4011}" type="pres">
      <dgm:prSet presAssocID="{27D6C804-5487-431A-B142-68947D6F7545}" presName="RightText" presStyleLbl="revTx" presStyleIdx="0" presStyleCnt="0">
        <dgm:presLayoutVars>
          <dgm:bulletEnabled val="1"/>
        </dgm:presLayoutVars>
      </dgm:prSet>
      <dgm:spPr/>
    </dgm:pt>
    <dgm:pt modelId="{AE78A99F-CA51-4D17-A7CA-386B6D939D01}" type="pres">
      <dgm:prSet presAssocID="{27D6C804-5487-431A-B142-68947D6F7545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CEA75460-3D81-4A0F-A9A1-0AB3CB34F64C}" type="pres">
      <dgm:prSet presAssocID="{27D6C804-5487-431A-B142-68947D6F7545}" presName="TopArrow" presStyleLbl="node1" presStyleIdx="0" presStyleCnt="2"/>
      <dgm:spPr/>
    </dgm:pt>
    <dgm:pt modelId="{5D8632E2-3072-4312-909B-7812A822B4A3}" type="pres">
      <dgm:prSet presAssocID="{27D6C804-5487-431A-B142-68947D6F7545}" presName="BottomArrow" presStyleLbl="node1" presStyleIdx="1" presStyleCnt="2"/>
      <dgm:spPr/>
    </dgm:pt>
  </dgm:ptLst>
  <dgm:cxnLst>
    <dgm:cxn modelId="{F4577E05-4396-41FD-B7CF-233A172787C0}" type="presOf" srcId="{10F1F1F0-3180-496E-9ED5-16C405CB3B39}" destId="{080D2E1F-AA87-4B55-BF11-315AD96D4011}" srcOrd="0" destOrd="0" presId="urn:microsoft.com/office/officeart/2009/layout/ReverseList"/>
    <dgm:cxn modelId="{DE973B2C-C0BA-4716-8576-3F1D98B3B5FE}" type="presOf" srcId="{27D6C804-5487-431A-B142-68947D6F7545}" destId="{8DBB6773-1409-42BD-BD2B-688920CD3955}" srcOrd="0" destOrd="0" presId="urn:microsoft.com/office/officeart/2009/layout/ReverseList"/>
    <dgm:cxn modelId="{61144638-C9F0-43B5-AE43-499C9B0E9CDF}" srcId="{27D6C804-5487-431A-B142-68947D6F7545}" destId="{853E5F11-E287-4661-8674-8CB391738237}" srcOrd="0" destOrd="0" parTransId="{9C0BC4A1-35B4-4A4B-8436-09A1CDD7BB11}" sibTransId="{A2ED4E5E-709F-45FF-993C-C0B879281630}"/>
    <dgm:cxn modelId="{15E2B1AD-0034-49D6-AE92-FDB1F7A36FCE}" type="presOf" srcId="{853E5F11-E287-4661-8674-8CB391738237}" destId="{C2439501-4ECF-4EEC-BA04-565958CE544D}" srcOrd="0" destOrd="0" presId="urn:microsoft.com/office/officeart/2009/layout/ReverseList"/>
    <dgm:cxn modelId="{F64193D9-5E1D-45B7-89DF-1789F4942F99}" srcId="{27D6C804-5487-431A-B142-68947D6F7545}" destId="{10F1F1F0-3180-496E-9ED5-16C405CB3B39}" srcOrd="1" destOrd="0" parTransId="{41856F66-6F50-4606-A4E2-730A0180CF7B}" sibTransId="{311FC5B9-3D9E-4206-9A0B-3F5BAAA96B1E}"/>
    <dgm:cxn modelId="{AFF017F0-EDDD-4FF9-8EAC-D30B847B3F06}" type="presOf" srcId="{853E5F11-E287-4661-8674-8CB391738237}" destId="{4B460841-A399-45D7-88F0-7D679F4C1D37}" srcOrd="1" destOrd="0" presId="urn:microsoft.com/office/officeart/2009/layout/ReverseList"/>
    <dgm:cxn modelId="{074D15F8-426F-4239-8BF0-FEFADE08FFE6}" type="presOf" srcId="{10F1F1F0-3180-496E-9ED5-16C405CB3B39}" destId="{AE78A99F-CA51-4D17-A7CA-386B6D939D01}" srcOrd="1" destOrd="0" presId="urn:microsoft.com/office/officeart/2009/layout/ReverseList"/>
    <dgm:cxn modelId="{33A16D45-6707-4A2A-81C6-9A0159CE9FEF}" type="presParOf" srcId="{8DBB6773-1409-42BD-BD2B-688920CD3955}" destId="{C2439501-4ECF-4EEC-BA04-565958CE544D}" srcOrd="0" destOrd="0" presId="urn:microsoft.com/office/officeart/2009/layout/ReverseList"/>
    <dgm:cxn modelId="{F9DB92D1-D46F-4F91-B6CE-A6F4DF143BAD}" type="presParOf" srcId="{8DBB6773-1409-42BD-BD2B-688920CD3955}" destId="{4B460841-A399-45D7-88F0-7D679F4C1D37}" srcOrd="1" destOrd="0" presId="urn:microsoft.com/office/officeart/2009/layout/ReverseList"/>
    <dgm:cxn modelId="{457F1E9B-3A74-4ADD-A1B3-68D9C490A337}" type="presParOf" srcId="{8DBB6773-1409-42BD-BD2B-688920CD3955}" destId="{080D2E1F-AA87-4B55-BF11-315AD96D4011}" srcOrd="2" destOrd="0" presId="urn:microsoft.com/office/officeart/2009/layout/ReverseList"/>
    <dgm:cxn modelId="{0FD0FAB3-5D67-4669-A6FA-8C2C04BB7847}" type="presParOf" srcId="{8DBB6773-1409-42BD-BD2B-688920CD3955}" destId="{AE78A99F-CA51-4D17-A7CA-386B6D939D01}" srcOrd="3" destOrd="0" presId="urn:microsoft.com/office/officeart/2009/layout/ReverseList"/>
    <dgm:cxn modelId="{B8258C19-3D18-4ED1-B2BC-EEDF14E165BC}" type="presParOf" srcId="{8DBB6773-1409-42BD-BD2B-688920CD3955}" destId="{CEA75460-3D81-4A0F-A9A1-0AB3CB34F64C}" srcOrd="4" destOrd="0" presId="urn:microsoft.com/office/officeart/2009/layout/ReverseList"/>
    <dgm:cxn modelId="{945F8E2D-CFCC-4DE5-A9EC-933DDA21C3BA}" type="presParOf" srcId="{8DBB6773-1409-42BD-BD2B-688920CD3955}" destId="{5D8632E2-3072-4312-909B-7812A822B4A3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3B3CEE-0011-472E-BDA7-1F49BA27B837}" type="doc">
      <dgm:prSet loTypeId="urn:microsoft.com/office/officeart/2005/8/layout/venn1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1B6B3CE-808C-46BC-8DA0-6BC111832ADD}">
      <dgm:prSet custT="1"/>
      <dgm:spPr/>
      <dgm:t>
        <a:bodyPr/>
        <a:lstStyle/>
        <a:p>
          <a:pPr algn="ctr"/>
          <a:r>
            <a:rPr lang="en-GB" sz="2400" b="1" dirty="0"/>
            <a:t>Kotter:</a:t>
          </a:r>
        </a:p>
      </dgm:t>
    </dgm:pt>
    <dgm:pt modelId="{524E82F8-6D0A-4BB8-8BC6-46C3D40191F0}" type="parTrans" cxnId="{59F1BE02-CC56-4227-92A3-F6E335DE938D}">
      <dgm:prSet/>
      <dgm:spPr/>
      <dgm:t>
        <a:bodyPr/>
        <a:lstStyle/>
        <a:p>
          <a:endParaRPr lang="en-GB"/>
        </a:p>
      </dgm:t>
    </dgm:pt>
    <dgm:pt modelId="{BC7A0CBA-C4B4-4DD8-9B8E-195010C3F435}" type="sibTrans" cxnId="{59F1BE02-CC56-4227-92A3-F6E335DE938D}">
      <dgm:prSet/>
      <dgm:spPr/>
      <dgm:t>
        <a:bodyPr/>
        <a:lstStyle/>
        <a:p>
          <a:endParaRPr lang="en-GB"/>
        </a:p>
      </dgm:t>
    </dgm:pt>
    <dgm:pt modelId="{6B71FAA1-8922-4386-9CD8-77C6F77CE8EA}">
      <dgm:prSet custT="1"/>
      <dgm:spPr/>
      <dgm:t>
        <a:bodyPr/>
        <a:lstStyle/>
        <a:p>
          <a:pPr algn="l"/>
          <a:r>
            <a:rPr lang="en-GB" sz="2000" dirty="0"/>
            <a:t>Active leadership style</a:t>
          </a:r>
        </a:p>
      </dgm:t>
    </dgm:pt>
    <dgm:pt modelId="{B2287D14-D017-4133-A9D0-08D4A18F1594}" type="parTrans" cxnId="{059206B8-744E-4469-95B6-6ECC941B0B5A}">
      <dgm:prSet/>
      <dgm:spPr/>
      <dgm:t>
        <a:bodyPr/>
        <a:lstStyle/>
        <a:p>
          <a:endParaRPr lang="en-GB"/>
        </a:p>
      </dgm:t>
    </dgm:pt>
    <dgm:pt modelId="{7FD0524B-A1AB-4F6E-A797-9584750D4284}" type="sibTrans" cxnId="{059206B8-744E-4469-95B6-6ECC941B0B5A}">
      <dgm:prSet/>
      <dgm:spPr/>
      <dgm:t>
        <a:bodyPr/>
        <a:lstStyle/>
        <a:p>
          <a:endParaRPr lang="en-GB"/>
        </a:p>
      </dgm:t>
    </dgm:pt>
    <dgm:pt modelId="{A3E61EEE-A9E3-4D0B-84C8-BAECB81F08E0}">
      <dgm:prSet custT="1"/>
      <dgm:spPr/>
      <dgm:t>
        <a:bodyPr/>
        <a:lstStyle/>
        <a:p>
          <a:pPr algn="l"/>
          <a:r>
            <a:rPr lang="en-GB" sz="2000" dirty="0"/>
            <a:t>Assuming people make rational decisions when people have vision &amp; urgency.</a:t>
          </a:r>
        </a:p>
      </dgm:t>
    </dgm:pt>
    <dgm:pt modelId="{1CD3C26A-20A9-4080-BF66-4C94BB1F4883}" type="parTrans" cxnId="{3B164984-0C29-4E96-A6B4-E25B47FCC804}">
      <dgm:prSet/>
      <dgm:spPr/>
      <dgm:t>
        <a:bodyPr/>
        <a:lstStyle/>
        <a:p>
          <a:endParaRPr lang="en-GB"/>
        </a:p>
      </dgm:t>
    </dgm:pt>
    <dgm:pt modelId="{83D777A4-11FB-49DF-B473-51D22A3DF8D6}" type="sibTrans" cxnId="{3B164984-0C29-4E96-A6B4-E25B47FCC804}">
      <dgm:prSet/>
      <dgm:spPr/>
      <dgm:t>
        <a:bodyPr/>
        <a:lstStyle/>
        <a:p>
          <a:endParaRPr lang="en-GB"/>
        </a:p>
      </dgm:t>
    </dgm:pt>
    <dgm:pt modelId="{6BAABDE8-4439-4FA2-A952-B13E0A9CEFF5}">
      <dgm:prSet custT="1"/>
      <dgm:spPr/>
      <dgm:t>
        <a:bodyPr/>
        <a:lstStyle/>
        <a:p>
          <a:pPr algn="l"/>
          <a:r>
            <a:rPr lang="en-GB" sz="2000" dirty="0"/>
            <a:t>Requires relentless communication to drive cultural change.</a:t>
          </a:r>
        </a:p>
      </dgm:t>
    </dgm:pt>
    <dgm:pt modelId="{5793F146-9045-42C5-9D99-E2744919B34B}" type="parTrans" cxnId="{4475ADF7-B769-498D-AA0F-27115CBB0B53}">
      <dgm:prSet/>
      <dgm:spPr/>
      <dgm:t>
        <a:bodyPr/>
        <a:lstStyle/>
        <a:p>
          <a:endParaRPr lang="en-GB"/>
        </a:p>
      </dgm:t>
    </dgm:pt>
    <dgm:pt modelId="{365B83B9-7F9E-4AD7-8DCE-DE91B811F98D}" type="sibTrans" cxnId="{4475ADF7-B769-498D-AA0F-27115CBB0B53}">
      <dgm:prSet/>
      <dgm:spPr/>
      <dgm:t>
        <a:bodyPr/>
        <a:lstStyle/>
        <a:p>
          <a:endParaRPr lang="en-GB"/>
        </a:p>
      </dgm:t>
    </dgm:pt>
    <dgm:pt modelId="{982F090C-ED5F-4189-BF48-E0D8B733EBCD}">
      <dgm:prSet custT="1"/>
      <dgm:spPr/>
      <dgm:t>
        <a:bodyPr/>
        <a:lstStyle/>
        <a:p>
          <a:pPr algn="l"/>
          <a:r>
            <a:rPr lang="en-GB" sz="2000" dirty="0"/>
            <a:t>To overcome resistance, need to introduce urgency and empowerment.</a:t>
          </a:r>
        </a:p>
      </dgm:t>
    </dgm:pt>
    <dgm:pt modelId="{D60654C6-E238-4D48-9920-FAD8A9CD049A}" type="parTrans" cxnId="{8AB255A2-3DFF-461E-8309-D26CDB71A12D}">
      <dgm:prSet/>
      <dgm:spPr/>
      <dgm:t>
        <a:bodyPr/>
        <a:lstStyle/>
        <a:p>
          <a:endParaRPr lang="en-GB"/>
        </a:p>
      </dgm:t>
    </dgm:pt>
    <dgm:pt modelId="{30CFA4A1-05B1-40D6-A167-E860DE5AD7E4}" type="sibTrans" cxnId="{8AB255A2-3DFF-461E-8309-D26CDB71A12D}">
      <dgm:prSet/>
      <dgm:spPr/>
      <dgm:t>
        <a:bodyPr/>
        <a:lstStyle/>
        <a:p>
          <a:endParaRPr lang="en-GB"/>
        </a:p>
      </dgm:t>
    </dgm:pt>
    <dgm:pt modelId="{4DDD1E65-5BE1-439D-9E79-A3E0E5D60C92}">
      <dgm:prSet custT="1"/>
      <dgm:spPr/>
      <dgm:t>
        <a:bodyPr/>
        <a:lstStyle/>
        <a:p>
          <a:pPr algn="l"/>
          <a:r>
            <a:rPr lang="en-GB" sz="2000" dirty="0"/>
            <a:t>Better for major / long-term.</a:t>
          </a:r>
        </a:p>
      </dgm:t>
    </dgm:pt>
    <dgm:pt modelId="{CDB6AD5D-ABB2-4109-8274-A7A02886C848}" type="parTrans" cxnId="{E612E40B-65C2-45D3-9B6B-380F1D2E5816}">
      <dgm:prSet/>
      <dgm:spPr/>
      <dgm:t>
        <a:bodyPr/>
        <a:lstStyle/>
        <a:p>
          <a:endParaRPr lang="en-GB"/>
        </a:p>
      </dgm:t>
    </dgm:pt>
    <dgm:pt modelId="{6DF52D63-70E5-467B-9EC5-9F197AC4EC76}" type="sibTrans" cxnId="{E612E40B-65C2-45D3-9B6B-380F1D2E5816}">
      <dgm:prSet/>
      <dgm:spPr/>
      <dgm:t>
        <a:bodyPr/>
        <a:lstStyle/>
        <a:p>
          <a:endParaRPr lang="en-GB"/>
        </a:p>
      </dgm:t>
    </dgm:pt>
    <dgm:pt modelId="{B40234E2-AB5C-4129-BD4B-AD5960B3281C}">
      <dgm:prSet custT="1"/>
      <dgm:spPr/>
      <dgm:t>
        <a:bodyPr/>
        <a:lstStyle/>
        <a:p>
          <a:pPr algn="l"/>
          <a:r>
            <a:rPr lang="en-GB" sz="2000" dirty="0"/>
            <a:t>Structured change.</a:t>
          </a:r>
        </a:p>
      </dgm:t>
    </dgm:pt>
    <dgm:pt modelId="{00B7808A-9E1C-4DA8-A04A-6058402D8B38}" type="parTrans" cxnId="{039A0025-93B5-45B0-88B5-086070C3620C}">
      <dgm:prSet/>
      <dgm:spPr/>
      <dgm:t>
        <a:bodyPr/>
        <a:lstStyle/>
        <a:p>
          <a:endParaRPr lang="en-GB"/>
        </a:p>
      </dgm:t>
    </dgm:pt>
    <dgm:pt modelId="{3B213E15-73D8-4282-8727-174C2E19EB68}" type="sibTrans" cxnId="{039A0025-93B5-45B0-88B5-086070C3620C}">
      <dgm:prSet/>
      <dgm:spPr/>
      <dgm:t>
        <a:bodyPr/>
        <a:lstStyle/>
        <a:p>
          <a:endParaRPr lang="en-GB"/>
        </a:p>
      </dgm:t>
    </dgm:pt>
    <dgm:pt modelId="{6E1303A4-891D-4050-AD35-FCC6B9E519FF}">
      <dgm:prSet/>
      <dgm:spPr/>
      <dgm:t>
        <a:bodyPr/>
        <a:lstStyle/>
        <a:p>
          <a:pPr algn="ctr"/>
          <a:r>
            <a:rPr lang="en-GB" sz="2400" b="1" dirty="0"/>
            <a:t>Nudge Theory:</a:t>
          </a:r>
        </a:p>
      </dgm:t>
    </dgm:pt>
    <dgm:pt modelId="{BD9ED737-CF71-40F1-8C36-A7AD89E8577B}" type="parTrans" cxnId="{19331D08-ECBF-4CE3-8C0D-CABCA4C1F6C0}">
      <dgm:prSet/>
      <dgm:spPr/>
      <dgm:t>
        <a:bodyPr/>
        <a:lstStyle/>
        <a:p>
          <a:endParaRPr lang="en-GB"/>
        </a:p>
      </dgm:t>
    </dgm:pt>
    <dgm:pt modelId="{E49C6B06-515F-4ACA-BF35-75E45FD72FD4}" type="sibTrans" cxnId="{19331D08-ECBF-4CE3-8C0D-CABCA4C1F6C0}">
      <dgm:prSet/>
      <dgm:spPr/>
      <dgm:t>
        <a:bodyPr/>
        <a:lstStyle/>
        <a:p>
          <a:endParaRPr lang="en-GB"/>
        </a:p>
      </dgm:t>
    </dgm:pt>
    <dgm:pt modelId="{55C60AD2-26F3-488E-ADDB-BF76B79AD13F}">
      <dgm:prSet custT="1"/>
      <dgm:spPr/>
      <dgm:t>
        <a:bodyPr/>
        <a:lstStyle/>
        <a:p>
          <a:pPr algn="l"/>
          <a:r>
            <a:rPr lang="en-GB" sz="2000" dirty="0"/>
            <a:t>Passive leadership style</a:t>
          </a:r>
        </a:p>
      </dgm:t>
    </dgm:pt>
    <dgm:pt modelId="{CD4D33D0-3999-4EA7-843F-982BDBDAAD88}" type="parTrans" cxnId="{1CE4D6EB-E481-4F38-8284-2F5320966962}">
      <dgm:prSet/>
      <dgm:spPr/>
      <dgm:t>
        <a:bodyPr/>
        <a:lstStyle/>
        <a:p>
          <a:endParaRPr lang="en-GB"/>
        </a:p>
      </dgm:t>
    </dgm:pt>
    <dgm:pt modelId="{559A86B1-1E47-478A-8954-16C84D824DBE}" type="sibTrans" cxnId="{1CE4D6EB-E481-4F38-8284-2F5320966962}">
      <dgm:prSet/>
      <dgm:spPr/>
      <dgm:t>
        <a:bodyPr/>
        <a:lstStyle/>
        <a:p>
          <a:endParaRPr lang="en-GB"/>
        </a:p>
      </dgm:t>
    </dgm:pt>
    <dgm:pt modelId="{3963317C-9D01-4983-AB2F-1ACA79D2A29D}">
      <dgm:prSet custT="1"/>
      <dgm:spPr/>
      <dgm:t>
        <a:bodyPr/>
        <a:lstStyle/>
        <a:p>
          <a:pPr algn="l"/>
          <a:r>
            <a:rPr lang="en-GB" sz="2000" dirty="0"/>
            <a:t>People make emotive driven decisions.</a:t>
          </a:r>
        </a:p>
      </dgm:t>
    </dgm:pt>
    <dgm:pt modelId="{12663E70-6375-4756-B868-865BE47FF2ED}" type="parTrans" cxnId="{1767E55D-6FE0-4364-B9DD-2E57100F19D7}">
      <dgm:prSet/>
      <dgm:spPr/>
      <dgm:t>
        <a:bodyPr/>
        <a:lstStyle/>
        <a:p>
          <a:endParaRPr lang="en-GB"/>
        </a:p>
      </dgm:t>
    </dgm:pt>
    <dgm:pt modelId="{12A05F63-4ABE-49BF-A0A8-5819DEE30D4E}" type="sibTrans" cxnId="{1767E55D-6FE0-4364-B9DD-2E57100F19D7}">
      <dgm:prSet/>
      <dgm:spPr/>
      <dgm:t>
        <a:bodyPr/>
        <a:lstStyle/>
        <a:p>
          <a:endParaRPr lang="en-GB"/>
        </a:p>
      </dgm:t>
    </dgm:pt>
    <dgm:pt modelId="{336B22C7-45E8-420D-9E21-59578290951F}">
      <dgm:prSet custT="1"/>
      <dgm:spPr/>
      <dgm:t>
        <a:bodyPr/>
        <a:lstStyle/>
        <a:p>
          <a:pPr algn="l"/>
          <a:r>
            <a:rPr lang="en-GB" sz="2000" dirty="0"/>
            <a:t>Posters and word of mouth from positive experiences will provoke choice redirection.</a:t>
          </a:r>
        </a:p>
      </dgm:t>
    </dgm:pt>
    <dgm:pt modelId="{4AB1FDC8-3107-472A-817B-21179C38E958}" type="parTrans" cxnId="{256C7786-5CE9-44A8-A68C-30998DA94474}">
      <dgm:prSet/>
      <dgm:spPr/>
      <dgm:t>
        <a:bodyPr/>
        <a:lstStyle/>
        <a:p>
          <a:endParaRPr lang="en-GB"/>
        </a:p>
      </dgm:t>
    </dgm:pt>
    <dgm:pt modelId="{88121041-1000-451A-9DAA-453AF88B7970}" type="sibTrans" cxnId="{256C7786-5CE9-44A8-A68C-30998DA94474}">
      <dgm:prSet/>
      <dgm:spPr/>
      <dgm:t>
        <a:bodyPr/>
        <a:lstStyle/>
        <a:p>
          <a:endParaRPr lang="en-GB"/>
        </a:p>
      </dgm:t>
    </dgm:pt>
    <dgm:pt modelId="{ECABC940-1C47-4DB2-8E35-D9F64EB7748E}">
      <dgm:prSet custT="1"/>
      <dgm:spPr/>
      <dgm:t>
        <a:bodyPr/>
        <a:lstStyle/>
        <a:p>
          <a:pPr algn="l"/>
          <a:r>
            <a:rPr lang="en-GB" sz="2000" dirty="0"/>
            <a:t>No pressure, just altered choice architecture.</a:t>
          </a:r>
        </a:p>
      </dgm:t>
    </dgm:pt>
    <dgm:pt modelId="{CCB39472-B4F8-4EB7-8C46-90BB95ED6F9A}" type="parTrans" cxnId="{9184F66D-D718-4E32-AB31-39FDCDCE8E99}">
      <dgm:prSet/>
      <dgm:spPr/>
      <dgm:t>
        <a:bodyPr/>
        <a:lstStyle/>
        <a:p>
          <a:endParaRPr lang="en-GB"/>
        </a:p>
      </dgm:t>
    </dgm:pt>
    <dgm:pt modelId="{F1F859EE-00FA-4D41-90EF-4176D4B79951}" type="sibTrans" cxnId="{9184F66D-D718-4E32-AB31-39FDCDCE8E99}">
      <dgm:prSet/>
      <dgm:spPr/>
      <dgm:t>
        <a:bodyPr/>
        <a:lstStyle/>
        <a:p>
          <a:endParaRPr lang="en-GB"/>
        </a:p>
      </dgm:t>
    </dgm:pt>
    <dgm:pt modelId="{C48EC822-8794-4B1E-9B27-F7DA954A2246}">
      <dgm:prSet custT="1"/>
      <dgm:spPr/>
      <dgm:t>
        <a:bodyPr/>
        <a:lstStyle/>
        <a:p>
          <a:pPr algn="l"/>
          <a:r>
            <a:rPr lang="en-GB" sz="2000" dirty="0"/>
            <a:t>Ethically sits better, but some covert manipulation.</a:t>
          </a:r>
        </a:p>
      </dgm:t>
    </dgm:pt>
    <dgm:pt modelId="{4BBF67C5-484B-4474-8743-94001430C004}" type="parTrans" cxnId="{5C9C6ED5-0E78-4C3D-A4C7-CA9499F5A332}">
      <dgm:prSet/>
      <dgm:spPr/>
      <dgm:t>
        <a:bodyPr/>
        <a:lstStyle/>
        <a:p>
          <a:endParaRPr lang="en-GB"/>
        </a:p>
      </dgm:t>
    </dgm:pt>
    <dgm:pt modelId="{BF47934B-45E4-4728-9000-5802E2CD5C9A}" type="sibTrans" cxnId="{5C9C6ED5-0E78-4C3D-A4C7-CA9499F5A332}">
      <dgm:prSet/>
      <dgm:spPr/>
      <dgm:t>
        <a:bodyPr/>
        <a:lstStyle/>
        <a:p>
          <a:endParaRPr lang="en-GB"/>
        </a:p>
      </dgm:t>
    </dgm:pt>
    <dgm:pt modelId="{752EA378-BD62-41B2-9163-CEAD20315633}">
      <dgm:prSet custT="1"/>
      <dgm:spPr/>
      <dgm:t>
        <a:bodyPr/>
        <a:lstStyle/>
        <a:p>
          <a:pPr algn="l"/>
          <a:r>
            <a:rPr lang="en-GB" sz="2000" dirty="0"/>
            <a:t>Increased small changes can influence meaningful action.</a:t>
          </a:r>
        </a:p>
      </dgm:t>
    </dgm:pt>
    <dgm:pt modelId="{1E61FCBF-234B-4FE7-ABFB-9F5D7995E9C6}" type="parTrans" cxnId="{4124E604-FFF2-4C86-940D-2AB3EDBA8CF8}">
      <dgm:prSet/>
      <dgm:spPr/>
      <dgm:t>
        <a:bodyPr/>
        <a:lstStyle/>
        <a:p>
          <a:endParaRPr lang="en-GB"/>
        </a:p>
      </dgm:t>
    </dgm:pt>
    <dgm:pt modelId="{B7FD744A-F7B4-436F-B324-10958FDF7E44}" type="sibTrans" cxnId="{4124E604-FFF2-4C86-940D-2AB3EDBA8CF8}">
      <dgm:prSet/>
      <dgm:spPr/>
      <dgm:t>
        <a:bodyPr/>
        <a:lstStyle/>
        <a:p>
          <a:endParaRPr lang="en-GB"/>
        </a:p>
      </dgm:t>
    </dgm:pt>
    <dgm:pt modelId="{ED5E5ADB-7CB5-4B99-A64D-63743C5238CC}">
      <dgm:prSet custT="1"/>
      <dgm:spPr/>
      <dgm:t>
        <a:bodyPr/>
        <a:lstStyle/>
        <a:p>
          <a:pPr algn="l"/>
          <a:r>
            <a:rPr lang="en-GB" sz="2000" dirty="0"/>
            <a:t>More suitable for small change</a:t>
          </a:r>
        </a:p>
      </dgm:t>
    </dgm:pt>
    <dgm:pt modelId="{5ACD9F3A-34E3-4DAE-9A17-099A2ABA1C34}" type="parTrans" cxnId="{D5AD685C-2F93-4639-B67B-DCBEF5105EA4}">
      <dgm:prSet/>
      <dgm:spPr/>
      <dgm:t>
        <a:bodyPr/>
        <a:lstStyle/>
        <a:p>
          <a:endParaRPr lang="en-GB"/>
        </a:p>
      </dgm:t>
    </dgm:pt>
    <dgm:pt modelId="{A182E27F-D3E9-409F-8C39-8244988B89FF}" type="sibTrans" cxnId="{D5AD685C-2F93-4639-B67B-DCBEF5105EA4}">
      <dgm:prSet/>
      <dgm:spPr/>
      <dgm:t>
        <a:bodyPr/>
        <a:lstStyle/>
        <a:p>
          <a:endParaRPr lang="en-GB"/>
        </a:p>
      </dgm:t>
    </dgm:pt>
    <dgm:pt modelId="{3BA47180-9D93-4300-9B7D-F3D5646D903C}" type="pres">
      <dgm:prSet presAssocID="{0E3B3CEE-0011-472E-BDA7-1F49BA27B837}" presName="compositeShape" presStyleCnt="0">
        <dgm:presLayoutVars>
          <dgm:chMax val="7"/>
          <dgm:dir/>
          <dgm:resizeHandles val="exact"/>
        </dgm:presLayoutVars>
      </dgm:prSet>
      <dgm:spPr/>
    </dgm:pt>
    <dgm:pt modelId="{C9F611FC-A467-4D9A-94D6-0EDF39F11148}" type="pres">
      <dgm:prSet presAssocID="{01B6B3CE-808C-46BC-8DA0-6BC111832ADD}" presName="circ1" presStyleLbl="vennNode1" presStyleIdx="0" presStyleCnt="2" custLinFactNeighborX="37" custLinFactNeighborY="504"/>
      <dgm:spPr/>
    </dgm:pt>
    <dgm:pt modelId="{FCCBA6AE-6C8F-4E13-984F-A26F4A597197}" type="pres">
      <dgm:prSet presAssocID="{01B6B3CE-808C-46BC-8DA0-6BC111832ADD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2043818-31AE-4A0A-AF43-20E5A80BFFE3}" type="pres">
      <dgm:prSet presAssocID="{6E1303A4-891D-4050-AD35-FCC6B9E519FF}" presName="circ2" presStyleLbl="vennNode1" presStyleIdx="1" presStyleCnt="2" custLinFactNeighborX="1846"/>
      <dgm:spPr/>
    </dgm:pt>
    <dgm:pt modelId="{B94603EF-A3B9-4CE4-B64E-EB5DA80047DB}" type="pres">
      <dgm:prSet presAssocID="{6E1303A4-891D-4050-AD35-FCC6B9E519F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59F1BE02-CC56-4227-92A3-F6E335DE938D}" srcId="{0E3B3CEE-0011-472E-BDA7-1F49BA27B837}" destId="{01B6B3CE-808C-46BC-8DA0-6BC111832ADD}" srcOrd="0" destOrd="0" parTransId="{524E82F8-6D0A-4BB8-8BC6-46C3D40191F0}" sibTransId="{BC7A0CBA-C4B4-4DD8-9B8E-195010C3F435}"/>
    <dgm:cxn modelId="{4124E604-FFF2-4C86-940D-2AB3EDBA8CF8}" srcId="{6E1303A4-891D-4050-AD35-FCC6B9E519FF}" destId="{752EA378-BD62-41B2-9163-CEAD20315633}" srcOrd="5" destOrd="0" parTransId="{1E61FCBF-234B-4FE7-ABFB-9F5D7995E9C6}" sibTransId="{B7FD744A-F7B4-436F-B324-10958FDF7E44}"/>
    <dgm:cxn modelId="{16D02306-BB1B-43DA-8F9E-E0AD34107809}" type="presOf" srcId="{3963317C-9D01-4983-AB2F-1ACA79D2A29D}" destId="{B94603EF-A3B9-4CE4-B64E-EB5DA80047DB}" srcOrd="1" destOrd="2" presId="urn:microsoft.com/office/officeart/2005/8/layout/venn1"/>
    <dgm:cxn modelId="{19331D08-ECBF-4CE3-8C0D-CABCA4C1F6C0}" srcId="{0E3B3CEE-0011-472E-BDA7-1F49BA27B837}" destId="{6E1303A4-891D-4050-AD35-FCC6B9E519FF}" srcOrd="1" destOrd="0" parTransId="{BD9ED737-CF71-40F1-8C36-A7AD89E8577B}" sibTransId="{E49C6B06-515F-4ACA-BF35-75E45FD72FD4}"/>
    <dgm:cxn modelId="{FA58770B-0EC2-4914-B27B-C530CE0A15EF}" type="presOf" srcId="{55C60AD2-26F3-488E-ADDB-BF76B79AD13F}" destId="{D2043818-31AE-4A0A-AF43-20E5A80BFFE3}" srcOrd="0" destOrd="1" presId="urn:microsoft.com/office/officeart/2005/8/layout/venn1"/>
    <dgm:cxn modelId="{E612E40B-65C2-45D3-9B6B-380F1D2E5816}" srcId="{01B6B3CE-808C-46BC-8DA0-6BC111832ADD}" destId="{4DDD1E65-5BE1-439D-9E79-A3E0E5D60C92}" srcOrd="4" destOrd="0" parTransId="{CDB6AD5D-ABB2-4109-8274-A7A02886C848}" sibTransId="{6DF52D63-70E5-467B-9EC5-9F197AC4EC76}"/>
    <dgm:cxn modelId="{B15F8511-3B4B-48F6-A47C-CF49B38F3417}" type="presOf" srcId="{B40234E2-AB5C-4129-BD4B-AD5960B3281C}" destId="{FCCBA6AE-6C8F-4E13-984F-A26F4A597197}" srcOrd="1" destOrd="6" presId="urn:microsoft.com/office/officeart/2005/8/layout/venn1"/>
    <dgm:cxn modelId="{1B0EB414-7B6B-4AF7-94D9-3D0AFE0C1E51}" type="presOf" srcId="{C48EC822-8794-4B1E-9B27-F7DA954A2246}" destId="{B94603EF-A3B9-4CE4-B64E-EB5DA80047DB}" srcOrd="1" destOrd="5" presId="urn:microsoft.com/office/officeart/2005/8/layout/venn1"/>
    <dgm:cxn modelId="{1678E81C-B64F-4064-9573-7CEDB4D5A261}" type="presOf" srcId="{ED5E5ADB-7CB5-4B99-A64D-63743C5238CC}" destId="{B94603EF-A3B9-4CE4-B64E-EB5DA80047DB}" srcOrd="1" destOrd="7" presId="urn:microsoft.com/office/officeart/2005/8/layout/venn1"/>
    <dgm:cxn modelId="{CFAD1B24-2068-47AC-8DD1-AF100C4164F2}" type="presOf" srcId="{55C60AD2-26F3-488E-ADDB-BF76B79AD13F}" destId="{B94603EF-A3B9-4CE4-B64E-EB5DA80047DB}" srcOrd="1" destOrd="1" presId="urn:microsoft.com/office/officeart/2005/8/layout/venn1"/>
    <dgm:cxn modelId="{039A0025-93B5-45B0-88B5-086070C3620C}" srcId="{01B6B3CE-808C-46BC-8DA0-6BC111832ADD}" destId="{B40234E2-AB5C-4129-BD4B-AD5960B3281C}" srcOrd="5" destOrd="0" parTransId="{00B7808A-9E1C-4DA8-A04A-6058402D8B38}" sibTransId="{3B213E15-73D8-4282-8727-174C2E19EB68}"/>
    <dgm:cxn modelId="{0F655B2C-3B36-4B4D-9604-B1E9E2B07C29}" type="presOf" srcId="{0E3B3CEE-0011-472E-BDA7-1F49BA27B837}" destId="{3BA47180-9D93-4300-9B7D-F3D5646D903C}" srcOrd="0" destOrd="0" presId="urn:microsoft.com/office/officeart/2005/8/layout/venn1"/>
    <dgm:cxn modelId="{21A8232F-CAC7-478E-AAAA-06E257F9178D}" type="presOf" srcId="{6E1303A4-891D-4050-AD35-FCC6B9E519FF}" destId="{D2043818-31AE-4A0A-AF43-20E5A80BFFE3}" srcOrd="0" destOrd="0" presId="urn:microsoft.com/office/officeart/2005/8/layout/venn1"/>
    <dgm:cxn modelId="{EA0B6E32-B958-47CA-B478-551000E23BFE}" type="presOf" srcId="{3963317C-9D01-4983-AB2F-1ACA79D2A29D}" destId="{D2043818-31AE-4A0A-AF43-20E5A80BFFE3}" srcOrd="0" destOrd="2" presId="urn:microsoft.com/office/officeart/2005/8/layout/venn1"/>
    <dgm:cxn modelId="{C9EAC733-8678-47DE-93E8-7F22888CF8FB}" type="presOf" srcId="{982F090C-ED5F-4189-BF48-E0D8B733EBCD}" destId="{FCCBA6AE-6C8F-4E13-984F-A26F4A597197}" srcOrd="1" destOrd="4" presId="urn:microsoft.com/office/officeart/2005/8/layout/venn1"/>
    <dgm:cxn modelId="{33AD7E3A-FF38-4F0D-A760-DF1928D9A62C}" type="presOf" srcId="{6BAABDE8-4439-4FA2-A952-B13E0A9CEFF5}" destId="{C9F611FC-A467-4D9A-94D6-0EDF39F11148}" srcOrd="0" destOrd="3" presId="urn:microsoft.com/office/officeart/2005/8/layout/venn1"/>
    <dgm:cxn modelId="{D5AD685C-2F93-4639-B67B-DCBEF5105EA4}" srcId="{6E1303A4-891D-4050-AD35-FCC6B9E519FF}" destId="{ED5E5ADB-7CB5-4B99-A64D-63743C5238CC}" srcOrd="6" destOrd="0" parTransId="{5ACD9F3A-34E3-4DAE-9A17-099A2ABA1C34}" sibTransId="{A182E27F-D3E9-409F-8C39-8244988B89FF}"/>
    <dgm:cxn modelId="{998BC55C-B3F9-4E78-A407-AA7740896AFF}" type="presOf" srcId="{4DDD1E65-5BE1-439D-9E79-A3E0E5D60C92}" destId="{C9F611FC-A467-4D9A-94D6-0EDF39F11148}" srcOrd="0" destOrd="5" presId="urn:microsoft.com/office/officeart/2005/8/layout/venn1"/>
    <dgm:cxn modelId="{1767E55D-6FE0-4364-B9DD-2E57100F19D7}" srcId="{6E1303A4-891D-4050-AD35-FCC6B9E519FF}" destId="{3963317C-9D01-4983-AB2F-1ACA79D2A29D}" srcOrd="1" destOrd="0" parTransId="{12663E70-6375-4756-B868-865BE47FF2ED}" sibTransId="{12A05F63-4ABE-49BF-A0A8-5819DEE30D4E}"/>
    <dgm:cxn modelId="{2F3C125F-F5B9-4238-8C08-7DC2F301F819}" type="presOf" srcId="{C48EC822-8794-4B1E-9B27-F7DA954A2246}" destId="{D2043818-31AE-4A0A-AF43-20E5A80BFFE3}" srcOrd="0" destOrd="5" presId="urn:microsoft.com/office/officeart/2005/8/layout/venn1"/>
    <dgm:cxn modelId="{9184F66D-D718-4E32-AB31-39FDCDCE8E99}" srcId="{6E1303A4-891D-4050-AD35-FCC6B9E519FF}" destId="{ECABC940-1C47-4DB2-8E35-D9F64EB7748E}" srcOrd="3" destOrd="0" parTransId="{CCB39472-B4F8-4EB7-8C46-90BB95ED6F9A}" sibTransId="{F1F859EE-00FA-4D41-90EF-4176D4B79951}"/>
    <dgm:cxn modelId="{E4578174-125E-4433-831B-2C3FDE0E466F}" type="presOf" srcId="{01B6B3CE-808C-46BC-8DA0-6BC111832ADD}" destId="{C9F611FC-A467-4D9A-94D6-0EDF39F11148}" srcOrd="0" destOrd="0" presId="urn:microsoft.com/office/officeart/2005/8/layout/venn1"/>
    <dgm:cxn modelId="{8D093F78-ED9B-4833-B408-51B0CF161176}" type="presOf" srcId="{B40234E2-AB5C-4129-BD4B-AD5960B3281C}" destId="{C9F611FC-A467-4D9A-94D6-0EDF39F11148}" srcOrd="0" destOrd="6" presId="urn:microsoft.com/office/officeart/2005/8/layout/venn1"/>
    <dgm:cxn modelId="{F8A4F85A-6ED1-4704-B76F-6A36C821D6EF}" type="presOf" srcId="{6B71FAA1-8922-4386-9CD8-77C6F77CE8EA}" destId="{FCCBA6AE-6C8F-4E13-984F-A26F4A597197}" srcOrd="1" destOrd="1" presId="urn:microsoft.com/office/officeart/2005/8/layout/venn1"/>
    <dgm:cxn modelId="{3B164984-0C29-4E96-A6B4-E25B47FCC804}" srcId="{01B6B3CE-808C-46BC-8DA0-6BC111832ADD}" destId="{A3E61EEE-A9E3-4D0B-84C8-BAECB81F08E0}" srcOrd="1" destOrd="0" parTransId="{1CD3C26A-20A9-4080-BF66-4C94BB1F4883}" sibTransId="{83D777A4-11FB-49DF-B473-51D22A3DF8D6}"/>
    <dgm:cxn modelId="{256C7786-5CE9-44A8-A68C-30998DA94474}" srcId="{6E1303A4-891D-4050-AD35-FCC6B9E519FF}" destId="{336B22C7-45E8-420D-9E21-59578290951F}" srcOrd="2" destOrd="0" parTransId="{4AB1FDC8-3107-472A-817B-21179C38E958}" sibTransId="{88121041-1000-451A-9DAA-453AF88B7970}"/>
    <dgm:cxn modelId="{5EDB5C99-C97A-4F12-BAE2-580AB15A7497}" type="presOf" srcId="{ED5E5ADB-7CB5-4B99-A64D-63743C5238CC}" destId="{D2043818-31AE-4A0A-AF43-20E5A80BFFE3}" srcOrd="0" destOrd="7" presId="urn:microsoft.com/office/officeart/2005/8/layout/venn1"/>
    <dgm:cxn modelId="{C312459D-43E1-4C58-8212-F16C708D3A5A}" type="presOf" srcId="{A3E61EEE-A9E3-4D0B-84C8-BAECB81F08E0}" destId="{FCCBA6AE-6C8F-4E13-984F-A26F4A597197}" srcOrd="1" destOrd="2" presId="urn:microsoft.com/office/officeart/2005/8/layout/venn1"/>
    <dgm:cxn modelId="{475552A1-2E74-456B-A263-E93239B5142A}" type="presOf" srcId="{01B6B3CE-808C-46BC-8DA0-6BC111832ADD}" destId="{FCCBA6AE-6C8F-4E13-984F-A26F4A597197}" srcOrd="1" destOrd="0" presId="urn:microsoft.com/office/officeart/2005/8/layout/venn1"/>
    <dgm:cxn modelId="{8AB255A2-3DFF-461E-8309-D26CDB71A12D}" srcId="{01B6B3CE-808C-46BC-8DA0-6BC111832ADD}" destId="{982F090C-ED5F-4189-BF48-E0D8B733EBCD}" srcOrd="3" destOrd="0" parTransId="{D60654C6-E238-4D48-9920-FAD8A9CD049A}" sibTransId="{30CFA4A1-05B1-40D6-A167-E860DE5AD7E4}"/>
    <dgm:cxn modelId="{216981A3-1A8E-41E7-BB54-FAF2166196A1}" type="presOf" srcId="{336B22C7-45E8-420D-9E21-59578290951F}" destId="{D2043818-31AE-4A0A-AF43-20E5A80BFFE3}" srcOrd="0" destOrd="3" presId="urn:microsoft.com/office/officeart/2005/8/layout/venn1"/>
    <dgm:cxn modelId="{C15CB2A7-8C41-4390-BCCE-97DE0E2B1867}" type="presOf" srcId="{982F090C-ED5F-4189-BF48-E0D8B733EBCD}" destId="{C9F611FC-A467-4D9A-94D6-0EDF39F11148}" srcOrd="0" destOrd="4" presId="urn:microsoft.com/office/officeart/2005/8/layout/venn1"/>
    <dgm:cxn modelId="{22C979B4-7A27-4F7A-9036-247003C2184C}" type="presOf" srcId="{752EA378-BD62-41B2-9163-CEAD20315633}" destId="{B94603EF-A3B9-4CE4-B64E-EB5DA80047DB}" srcOrd="1" destOrd="6" presId="urn:microsoft.com/office/officeart/2005/8/layout/venn1"/>
    <dgm:cxn modelId="{059206B8-744E-4469-95B6-6ECC941B0B5A}" srcId="{01B6B3CE-808C-46BC-8DA0-6BC111832ADD}" destId="{6B71FAA1-8922-4386-9CD8-77C6F77CE8EA}" srcOrd="0" destOrd="0" parTransId="{B2287D14-D017-4133-A9D0-08D4A18F1594}" sibTransId="{7FD0524B-A1AB-4F6E-A797-9584750D4284}"/>
    <dgm:cxn modelId="{0F7053B9-8DFF-48FA-B860-90EBBAC2CC47}" type="presOf" srcId="{ECABC940-1C47-4DB2-8E35-D9F64EB7748E}" destId="{B94603EF-A3B9-4CE4-B64E-EB5DA80047DB}" srcOrd="1" destOrd="4" presId="urn:microsoft.com/office/officeart/2005/8/layout/venn1"/>
    <dgm:cxn modelId="{46F9AAC1-4493-4DB7-AF59-8ACB529825D5}" type="presOf" srcId="{6B71FAA1-8922-4386-9CD8-77C6F77CE8EA}" destId="{C9F611FC-A467-4D9A-94D6-0EDF39F11148}" srcOrd="0" destOrd="1" presId="urn:microsoft.com/office/officeart/2005/8/layout/venn1"/>
    <dgm:cxn modelId="{06FA34C3-1814-47CB-A87C-5CA6CB6A19DA}" type="presOf" srcId="{336B22C7-45E8-420D-9E21-59578290951F}" destId="{B94603EF-A3B9-4CE4-B64E-EB5DA80047DB}" srcOrd="1" destOrd="3" presId="urn:microsoft.com/office/officeart/2005/8/layout/venn1"/>
    <dgm:cxn modelId="{574624CA-7584-41C5-9E98-461A4842104B}" type="presOf" srcId="{752EA378-BD62-41B2-9163-CEAD20315633}" destId="{D2043818-31AE-4A0A-AF43-20E5A80BFFE3}" srcOrd="0" destOrd="6" presId="urn:microsoft.com/office/officeart/2005/8/layout/venn1"/>
    <dgm:cxn modelId="{731F1CCB-FF11-487D-A4CD-B50EBFEC4492}" type="presOf" srcId="{A3E61EEE-A9E3-4D0B-84C8-BAECB81F08E0}" destId="{C9F611FC-A467-4D9A-94D6-0EDF39F11148}" srcOrd="0" destOrd="2" presId="urn:microsoft.com/office/officeart/2005/8/layout/venn1"/>
    <dgm:cxn modelId="{1E3D70D0-B2CF-4699-A134-DDA358D1FA43}" type="presOf" srcId="{6BAABDE8-4439-4FA2-A952-B13E0A9CEFF5}" destId="{FCCBA6AE-6C8F-4E13-984F-A26F4A597197}" srcOrd="1" destOrd="3" presId="urn:microsoft.com/office/officeart/2005/8/layout/venn1"/>
    <dgm:cxn modelId="{5C9C6ED5-0E78-4C3D-A4C7-CA9499F5A332}" srcId="{6E1303A4-891D-4050-AD35-FCC6B9E519FF}" destId="{C48EC822-8794-4B1E-9B27-F7DA954A2246}" srcOrd="4" destOrd="0" parTransId="{4BBF67C5-484B-4474-8743-94001430C004}" sibTransId="{BF47934B-45E4-4728-9000-5802E2CD5C9A}"/>
    <dgm:cxn modelId="{9239FAEA-67E2-499A-AA2C-13B135B34818}" type="presOf" srcId="{ECABC940-1C47-4DB2-8E35-D9F64EB7748E}" destId="{D2043818-31AE-4A0A-AF43-20E5A80BFFE3}" srcOrd="0" destOrd="4" presId="urn:microsoft.com/office/officeart/2005/8/layout/venn1"/>
    <dgm:cxn modelId="{1CE4D6EB-E481-4F38-8284-2F5320966962}" srcId="{6E1303A4-891D-4050-AD35-FCC6B9E519FF}" destId="{55C60AD2-26F3-488E-ADDB-BF76B79AD13F}" srcOrd="0" destOrd="0" parTransId="{CD4D33D0-3999-4EA7-843F-982BDBDAAD88}" sibTransId="{559A86B1-1E47-478A-8954-16C84D824DBE}"/>
    <dgm:cxn modelId="{B43CE0F5-E63D-47FF-83DB-97FEEE1653BE}" type="presOf" srcId="{4DDD1E65-5BE1-439D-9E79-A3E0E5D60C92}" destId="{FCCBA6AE-6C8F-4E13-984F-A26F4A597197}" srcOrd="1" destOrd="5" presId="urn:microsoft.com/office/officeart/2005/8/layout/venn1"/>
    <dgm:cxn modelId="{CAFDE5F5-FDE4-4533-9E31-1ECB1F1DEF85}" type="presOf" srcId="{6E1303A4-891D-4050-AD35-FCC6B9E519FF}" destId="{B94603EF-A3B9-4CE4-B64E-EB5DA80047DB}" srcOrd="1" destOrd="0" presId="urn:microsoft.com/office/officeart/2005/8/layout/venn1"/>
    <dgm:cxn modelId="{4475ADF7-B769-498D-AA0F-27115CBB0B53}" srcId="{01B6B3CE-808C-46BC-8DA0-6BC111832ADD}" destId="{6BAABDE8-4439-4FA2-A952-B13E0A9CEFF5}" srcOrd="2" destOrd="0" parTransId="{5793F146-9045-42C5-9D99-E2744919B34B}" sibTransId="{365B83B9-7F9E-4AD7-8DCE-DE91B811F98D}"/>
    <dgm:cxn modelId="{316564FF-336E-4FA8-B06A-6E0164C1E9FE}" type="presParOf" srcId="{3BA47180-9D93-4300-9B7D-F3D5646D903C}" destId="{C9F611FC-A467-4D9A-94D6-0EDF39F11148}" srcOrd="0" destOrd="0" presId="urn:microsoft.com/office/officeart/2005/8/layout/venn1"/>
    <dgm:cxn modelId="{5E71EC6F-6EAA-45CB-926F-4C878D44CABC}" type="presParOf" srcId="{3BA47180-9D93-4300-9B7D-F3D5646D903C}" destId="{FCCBA6AE-6C8F-4E13-984F-A26F4A597197}" srcOrd="1" destOrd="0" presId="urn:microsoft.com/office/officeart/2005/8/layout/venn1"/>
    <dgm:cxn modelId="{5A94B476-8857-43CA-9F45-61E892E1B3D4}" type="presParOf" srcId="{3BA47180-9D93-4300-9B7D-F3D5646D903C}" destId="{D2043818-31AE-4A0A-AF43-20E5A80BFFE3}" srcOrd="2" destOrd="0" presId="urn:microsoft.com/office/officeart/2005/8/layout/venn1"/>
    <dgm:cxn modelId="{D90C75C2-5826-4566-BF85-2790D0438C6F}" type="presParOf" srcId="{3BA47180-9D93-4300-9B7D-F3D5646D903C}" destId="{B94603EF-A3B9-4CE4-B64E-EB5DA80047DB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69093CF-BA1C-432D-944D-F530A4F9E5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C3C1DD0-D760-4AF1-B240-287666E0B0BA}">
      <dgm:prSet/>
      <dgm:spPr/>
      <dgm:t>
        <a:bodyPr/>
        <a:lstStyle/>
        <a:p>
          <a:r>
            <a:rPr lang="en-GB"/>
            <a:t>Lewin’s (1951) 3 step model: Didn’t full align with design, as this change project isn’t fuelled by a sense of urgency. Nor did any aspect need to be ‘unfrozen’.</a:t>
          </a:r>
          <a:endParaRPr lang="en-US"/>
        </a:p>
      </dgm:t>
    </dgm:pt>
    <dgm:pt modelId="{153BD0F8-2BA1-4F48-8874-D943FD0D224F}" type="parTrans" cxnId="{F59A534E-E2E7-4508-91C0-55847ED0EA3A}">
      <dgm:prSet/>
      <dgm:spPr/>
      <dgm:t>
        <a:bodyPr/>
        <a:lstStyle/>
        <a:p>
          <a:endParaRPr lang="en-US"/>
        </a:p>
      </dgm:t>
    </dgm:pt>
    <dgm:pt modelId="{A2937525-698B-46A3-9450-0B4649FD8883}" type="sibTrans" cxnId="{F59A534E-E2E7-4508-91C0-55847ED0EA3A}">
      <dgm:prSet/>
      <dgm:spPr/>
      <dgm:t>
        <a:bodyPr/>
        <a:lstStyle/>
        <a:p>
          <a:endParaRPr lang="en-US"/>
        </a:p>
      </dgm:t>
    </dgm:pt>
    <dgm:pt modelId="{331037CB-4DBF-4E0B-A9BA-32BD03ACC6AD}">
      <dgm:prSet/>
      <dgm:spPr/>
      <dgm:t>
        <a:bodyPr/>
        <a:lstStyle/>
        <a:p>
          <a:r>
            <a:rPr lang="en-GB"/>
            <a:t>Kubler-Ross (1969) Grief cycle: Was unlikely to occur in project as it has a positive focus, therefore minimal ‘grief’.</a:t>
          </a:r>
          <a:endParaRPr lang="en-US"/>
        </a:p>
      </dgm:t>
    </dgm:pt>
    <dgm:pt modelId="{33E0C9A9-F21E-4A71-9CF4-741164FBB75B}" type="parTrans" cxnId="{87E48A2F-1415-4A28-98CE-6EC73F1D3795}">
      <dgm:prSet/>
      <dgm:spPr/>
      <dgm:t>
        <a:bodyPr/>
        <a:lstStyle/>
        <a:p>
          <a:endParaRPr lang="en-US"/>
        </a:p>
      </dgm:t>
    </dgm:pt>
    <dgm:pt modelId="{0AF8A17A-C774-43A0-8FC2-131B8394369B}" type="sibTrans" cxnId="{87E48A2F-1415-4A28-98CE-6EC73F1D3795}">
      <dgm:prSet/>
      <dgm:spPr/>
      <dgm:t>
        <a:bodyPr/>
        <a:lstStyle/>
        <a:p>
          <a:endParaRPr lang="en-US"/>
        </a:p>
      </dgm:t>
    </dgm:pt>
    <dgm:pt modelId="{1C53551C-2CED-4678-A09E-11BAA10E7476}">
      <dgm:prSet/>
      <dgm:spPr/>
      <dgm:t>
        <a:bodyPr/>
        <a:lstStyle/>
        <a:p>
          <a:r>
            <a:rPr lang="en-GB" dirty="0"/>
            <a:t>Johnson and </a:t>
          </a:r>
          <a:r>
            <a:rPr lang="en-GB" dirty="0" err="1"/>
            <a:t>scholes</a:t>
          </a:r>
          <a:r>
            <a:rPr lang="en-GB" dirty="0"/>
            <a:t> (1992) Cultural web: seriously considered, as has links to theories I have used, but was too ‘largescale’.</a:t>
          </a:r>
          <a:endParaRPr lang="en-US" dirty="0"/>
        </a:p>
      </dgm:t>
    </dgm:pt>
    <dgm:pt modelId="{EBED6A09-346A-4B3B-9CFE-1911FF67C12E}" type="parTrans" cxnId="{323A4510-0698-4449-A8E9-F674E94FCD7D}">
      <dgm:prSet/>
      <dgm:spPr/>
      <dgm:t>
        <a:bodyPr/>
        <a:lstStyle/>
        <a:p>
          <a:endParaRPr lang="en-US"/>
        </a:p>
      </dgm:t>
    </dgm:pt>
    <dgm:pt modelId="{0509260A-8303-49CC-90F0-B7F9A018D5B7}" type="sibTrans" cxnId="{323A4510-0698-4449-A8E9-F674E94FCD7D}">
      <dgm:prSet/>
      <dgm:spPr/>
      <dgm:t>
        <a:bodyPr/>
        <a:lstStyle/>
        <a:p>
          <a:endParaRPr lang="en-US"/>
        </a:p>
      </dgm:t>
    </dgm:pt>
    <dgm:pt modelId="{896DF82F-D134-47EC-8BB4-1478F1A0DA70}" type="pres">
      <dgm:prSet presAssocID="{D69093CF-BA1C-432D-944D-F530A4F9E59C}" presName="root" presStyleCnt="0">
        <dgm:presLayoutVars>
          <dgm:dir/>
          <dgm:resizeHandles val="exact"/>
        </dgm:presLayoutVars>
      </dgm:prSet>
      <dgm:spPr/>
    </dgm:pt>
    <dgm:pt modelId="{1E198948-7BE1-4CAC-A19B-760A5A321B94}" type="pres">
      <dgm:prSet presAssocID="{3C3C1DD0-D760-4AF1-B240-287666E0B0BA}" presName="compNode" presStyleCnt="0"/>
      <dgm:spPr/>
    </dgm:pt>
    <dgm:pt modelId="{5FFF12B3-EC85-48F7-B3E9-BD3EA6364556}" type="pres">
      <dgm:prSet presAssocID="{3C3C1DD0-D760-4AF1-B240-287666E0B0BA}" presName="bgRect" presStyleLbl="bgShp" presStyleIdx="0" presStyleCnt="3"/>
      <dgm:spPr/>
    </dgm:pt>
    <dgm:pt modelId="{B4F62008-EB55-4679-81C0-03944D41E7C2}" type="pres">
      <dgm:prSet presAssocID="{3C3C1DD0-D760-4AF1-B240-287666E0B0B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1DD1607-9433-4109-AD28-28E980228AF5}" type="pres">
      <dgm:prSet presAssocID="{3C3C1DD0-D760-4AF1-B240-287666E0B0BA}" presName="spaceRect" presStyleCnt="0"/>
      <dgm:spPr/>
    </dgm:pt>
    <dgm:pt modelId="{1B0A6AD3-9651-4C43-8919-DB087A206D66}" type="pres">
      <dgm:prSet presAssocID="{3C3C1DD0-D760-4AF1-B240-287666E0B0BA}" presName="parTx" presStyleLbl="revTx" presStyleIdx="0" presStyleCnt="3">
        <dgm:presLayoutVars>
          <dgm:chMax val="0"/>
          <dgm:chPref val="0"/>
        </dgm:presLayoutVars>
      </dgm:prSet>
      <dgm:spPr/>
    </dgm:pt>
    <dgm:pt modelId="{DB282A1D-4CC7-4819-A342-818971D6C51C}" type="pres">
      <dgm:prSet presAssocID="{A2937525-698B-46A3-9450-0B4649FD8883}" presName="sibTrans" presStyleCnt="0"/>
      <dgm:spPr/>
    </dgm:pt>
    <dgm:pt modelId="{267669DF-70BF-4B19-9D97-36003D6D3D0D}" type="pres">
      <dgm:prSet presAssocID="{331037CB-4DBF-4E0B-A9BA-32BD03ACC6AD}" presName="compNode" presStyleCnt="0"/>
      <dgm:spPr/>
    </dgm:pt>
    <dgm:pt modelId="{1510BBF6-C77A-4263-B975-9BC76CEB231A}" type="pres">
      <dgm:prSet presAssocID="{331037CB-4DBF-4E0B-A9BA-32BD03ACC6AD}" presName="bgRect" presStyleLbl="bgShp" presStyleIdx="1" presStyleCnt="3"/>
      <dgm:spPr/>
    </dgm:pt>
    <dgm:pt modelId="{90EE0866-B4D1-45A9-9863-F7EC10ED3A26}" type="pres">
      <dgm:prSet presAssocID="{331037CB-4DBF-4E0B-A9BA-32BD03ACC6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C1E7E8D8-DC09-4887-8F71-4B9D57B69D8B}" type="pres">
      <dgm:prSet presAssocID="{331037CB-4DBF-4E0B-A9BA-32BD03ACC6AD}" presName="spaceRect" presStyleCnt="0"/>
      <dgm:spPr/>
    </dgm:pt>
    <dgm:pt modelId="{2181AB2D-79F3-4C83-B249-46F130DDD662}" type="pres">
      <dgm:prSet presAssocID="{331037CB-4DBF-4E0B-A9BA-32BD03ACC6AD}" presName="parTx" presStyleLbl="revTx" presStyleIdx="1" presStyleCnt="3">
        <dgm:presLayoutVars>
          <dgm:chMax val="0"/>
          <dgm:chPref val="0"/>
        </dgm:presLayoutVars>
      </dgm:prSet>
      <dgm:spPr/>
    </dgm:pt>
    <dgm:pt modelId="{6C81932C-CE69-4D64-9D95-051BF2D11EA3}" type="pres">
      <dgm:prSet presAssocID="{0AF8A17A-C774-43A0-8FC2-131B8394369B}" presName="sibTrans" presStyleCnt="0"/>
      <dgm:spPr/>
    </dgm:pt>
    <dgm:pt modelId="{75BD581A-A015-4D2E-B035-00CCB392A043}" type="pres">
      <dgm:prSet presAssocID="{1C53551C-2CED-4678-A09E-11BAA10E7476}" presName="compNode" presStyleCnt="0"/>
      <dgm:spPr/>
    </dgm:pt>
    <dgm:pt modelId="{DF0BCA3F-8C6D-48F8-BF3E-D7C398F2E434}" type="pres">
      <dgm:prSet presAssocID="{1C53551C-2CED-4678-A09E-11BAA10E7476}" presName="bgRect" presStyleLbl="bgShp" presStyleIdx="2" presStyleCnt="3"/>
      <dgm:spPr/>
    </dgm:pt>
    <dgm:pt modelId="{EDF2692F-869E-4EE8-9819-493F8535171B}" type="pres">
      <dgm:prSet presAssocID="{1C53551C-2CED-4678-A09E-11BAA10E747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85CAA0-BA9A-42B3-811D-2BF55922F1BE}" type="pres">
      <dgm:prSet presAssocID="{1C53551C-2CED-4678-A09E-11BAA10E7476}" presName="spaceRect" presStyleCnt="0"/>
      <dgm:spPr/>
    </dgm:pt>
    <dgm:pt modelId="{F1E6E5BA-7C3F-484A-8DF5-DD7C7670D6DD}" type="pres">
      <dgm:prSet presAssocID="{1C53551C-2CED-4678-A09E-11BAA10E747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23A4510-0698-4449-A8E9-F674E94FCD7D}" srcId="{D69093CF-BA1C-432D-944D-F530A4F9E59C}" destId="{1C53551C-2CED-4678-A09E-11BAA10E7476}" srcOrd="2" destOrd="0" parTransId="{EBED6A09-346A-4B3B-9CFE-1911FF67C12E}" sibTransId="{0509260A-8303-49CC-90F0-B7F9A018D5B7}"/>
    <dgm:cxn modelId="{59D3EA21-8DDD-4831-AC39-46B3CEFAF340}" type="presOf" srcId="{331037CB-4DBF-4E0B-A9BA-32BD03ACC6AD}" destId="{2181AB2D-79F3-4C83-B249-46F130DDD662}" srcOrd="0" destOrd="0" presId="urn:microsoft.com/office/officeart/2018/2/layout/IconVerticalSolidList"/>
    <dgm:cxn modelId="{87E48A2F-1415-4A28-98CE-6EC73F1D3795}" srcId="{D69093CF-BA1C-432D-944D-F530A4F9E59C}" destId="{331037CB-4DBF-4E0B-A9BA-32BD03ACC6AD}" srcOrd="1" destOrd="0" parTransId="{33E0C9A9-F21E-4A71-9CF4-741164FBB75B}" sibTransId="{0AF8A17A-C774-43A0-8FC2-131B8394369B}"/>
    <dgm:cxn modelId="{202F2B66-FCB0-4AF5-87B9-191BF4D8B840}" type="presOf" srcId="{D69093CF-BA1C-432D-944D-F530A4F9E59C}" destId="{896DF82F-D134-47EC-8BB4-1478F1A0DA70}" srcOrd="0" destOrd="0" presId="urn:microsoft.com/office/officeart/2018/2/layout/IconVerticalSolidList"/>
    <dgm:cxn modelId="{F59A534E-E2E7-4508-91C0-55847ED0EA3A}" srcId="{D69093CF-BA1C-432D-944D-F530A4F9E59C}" destId="{3C3C1DD0-D760-4AF1-B240-287666E0B0BA}" srcOrd="0" destOrd="0" parTransId="{153BD0F8-2BA1-4F48-8874-D943FD0D224F}" sibTransId="{A2937525-698B-46A3-9450-0B4649FD8883}"/>
    <dgm:cxn modelId="{2A27FF8B-4A9F-47D4-B95A-7EECD8B5FB64}" type="presOf" srcId="{1C53551C-2CED-4678-A09E-11BAA10E7476}" destId="{F1E6E5BA-7C3F-484A-8DF5-DD7C7670D6DD}" srcOrd="0" destOrd="0" presId="urn:microsoft.com/office/officeart/2018/2/layout/IconVerticalSolidList"/>
    <dgm:cxn modelId="{31B492F8-7F7D-4ED7-BE40-1C739E7FFD11}" type="presOf" srcId="{3C3C1DD0-D760-4AF1-B240-287666E0B0BA}" destId="{1B0A6AD3-9651-4C43-8919-DB087A206D66}" srcOrd="0" destOrd="0" presId="urn:microsoft.com/office/officeart/2018/2/layout/IconVerticalSolidList"/>
    <dgm:cxn modelId="{CA3CCFBB-31FD-4B93-A343-E9C21617E22D}" type="presParOf" srcId="{896DF82F-D134-47EC-8BB4-1478F1A0DA70}" destId="{1E198948-7BE1-4CAC-A19B-760A5A321B94}" srcOrd="0" destOrd="0" presId="urn:microsoft.com/office/officeart/2018/2/layout/IconVerticalSolidList"/>
    <dgm:cxn modelId="{3DDAB0AB-1668-4E0D-8A91-78F616991036}" type="presParOf" srcId="{1E198948-7BE1-4CAC-A19B-760A5A321B94}" destId="{5FFF12B3-EC85-48F7-B3E9-BD3EA6364556}" srcOrd="0" destOrd="0" presId="urn:microsoft.com/office/officeart/2018/2/layout/IconVerticalSolidList"/>
    <dgm:cxn modelId="{99FEBB71-CD0F-4641-AFB7-D5DE8B5195A5}" type="presParOf" srcId="{1E198948-7BE1-4CAC-A19B-760A5A321B94}" destId="{B4F62008-EB55-4679-81C0-03944D41E7C2}" srcOrd="1" destOrd="0" presId="urn:microsoft.com/office/officeart/2018/2/layout/IconVerticalSolidList"/>
    <dgm:cxn modelId="{41765074-CDA6-49AE-8C1C-AA66D6DA32D1}" type="presParOf" srcId="{1E198948-7BE1-4CAC-A19B-760A5A321B94}" destId="{81DD1607-9433-4109-AD28-28E980228AF5}" srcOrd="2" destOrd="0" presId="urn:microsoft.com/office/officeart/2018/2/layout/IconVerticalSolidList"/>
    <dgm:cxn modelId="{17963318-C8A3-44D9-B625-0AF1CFBB3C4E}" type="presParOf" srcId="{1E198948-7BE1-4CAC-A19B-760A5A321B94}" destId="{1B0A6AD3-9651-4C43-8919-DB087A206D66}" srcOrd="3" destOrd="0" presId="urn:microsoft.com/office/officeart/2018/2/layout/IconVerticalSolidList"/>
    <dgm:cxn modelId="{8208A38B-46A3-4B28-BD2A-3344858D1AAF}" type="presParOf" srcId="{896DF82F-D134-47EC-8BB4-1478F1A0DA70}" destId="{DB282A1D-4CC7-4819-A342-818971D6C51C}" srcOrd="1" destOrd="0" presId="urn:microsoft.com/office/officeart/2018/2/layout/IconVerticalSolidList"/>
    <dgm:cxn modelId="{4FF63D15-0311-42B3-9492-1698672AAFDC}" type="presParOf" srcId="{896DF82F-D134-47EC-8BB4-1478F1A0DA70}" destId="{267669DF-70BF-4B19-9D97-36003D6D3D0D}" srcOrd="2" destOrd="0" presId="urn:microsoft.com/office/officeart/2018/2/layout/IconVerticalSolidList"/>
    <dgm:cxn modelId="{8AB48910-06FA-484C-8859-CFBF254EF710}" type="presParOf" srcId="{267669DF-70BF-4B19-9D97-36003D6D3D0D}" destId="{1510BBF6-C77A-4263-B975-9BC76CEB231A}" srcOrd="0" destOrd="0" presId="urn:microsoft.com/office/officeart/2018/2/layout/IconVerticalSolidList"/>
    <dgm:cxn modelId="{D2C8BF92-886C-4FCD-BF66-4E65FD0475AB}" type="presParOf" srcId="{267669DF-70BF-4B19-9D97-36003D6D3D0D}" destId="{90EE0866-B4D1-45A9-9863-F7EC10ED3A26}" srcOrd="1" destOrd="0" presId="urn:microsoft.com/office/officeart/2018/2/layout/IconVerticalSolidList"/>
    <dgm:cxn modelId="{A1176A1A-7A79-4B19-99B7-D2C0DA6A407B}" type="presParOf" srcId="{267669DF-70BF-4B19-9D97-36003D6D3D0D}" destId="{C1E7E8D8-DC09-4887-8F71-4B9D57B69D8B}" srcOrd="2" destOrd="0" presId="urn:microsoft.com/office/officeart/2018/2/layout/IconVerticalSolidList"/>
    <dgm:cxn modelId="{82E9A132-25ED-46F3-B381-206045B9258C}" type="presParOf" srcId="{267669DF-70BF-4B19-9D97-36003D6D3D0D}" destId="{2181AB2D-79F3-4C83-B249-46F130DDD662}" srcOrd="3" destOrd="0" presId="urn:microsoft.com/office/officeart/2018/2/layout/IconVerticalSolidList"/>
    <dgm:cxn modelId="{3DCB7C12-D3E7-4CBD-A861-73EA6465341A}" type="presParOf" srcId="{896DF82F-D134-47EC-8BB4-1478F1A0DA70}" destId="{6C81932C-CE69-4D64-9D95-051BF2D11EA3}" srcOrd="3" destOrd="0" presId="urn:microsoft.com/office/officeart/2018/2/layout/IconVerticalSolidList"/>
    <dgm:cxn modelId="{CC8B353C-8D54-4E8B-BF03-D112DCFED470}" type="presParOf" srcId="{896DF82F-D134-47EC-8BB4-1478F1A0DA70}" destId="{75BD581A-A015-4D2E-B035-00CCB392A043}" srcOrd="4" destOrd="0" presId="urn:microsoft.com/office/officeart/2018/2/layout/IconVerticalSolidList"/>
    <dgm:cxn modelId="{B9AEE6A2-A8D7-4788-B6B4-BBB918A760E6}" type="presParOf" srcId="{75BD581A-A015-4D2E-B035-00CCB392A043}" destId="{DF0BCA3F-8C6D-48F8-BF3E-D7C398F2E434}" srcOrd="0" destOrd="0" presId="urn:microsoft.com/office/officeart/2018/2/layout/IconVerticalSolidList"/>
    <dgm:cxn modelId="{90B65E8E-3B8C-4CFD-8AF4-A0124D1D40BB}" type="presParOf" srcId="{75BD581A-A015-4D2E-B035-00CCB392A043}" destId="{EDF2692F-869E-4EE8-9819-493F8535171B}" srcOrd="1" destOrd="0" presId="urn:microsoft.com/office/officeart/2018/2/layout/IconVerticalSolidList"/>
    <dgm:cxn modelId="{E62D86DF-1507-44B9-A046-A06712C3B1FE}" type="presParOf" srcId="{75BD581A-A015-4D2E-B035-00CCB392A043}" destId="{2885CAA0-BA9A-42B3-811D-2BF55922F1BE}" srcOrd="2" destOrd="0" presId="urn:microsoft.com/office/officeart/2018/2/layout/IconVerticalSolidList"/>
    <dgm:cxn modelId="{510B5D20-6C2F-4BCD-AA32-9BED7EB9F655}" type="presParOf" srcId="{75BD581A-A015-4D2E-B035-00CCB392A043}" destId="{F1E6E5BA-7C3F-484A-8DF5-DD7C7670D6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A20F9D5-2D28-4C62-BAE6-104140EB2B4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5EC21EF-448E-4D15-8C2A-FDD5B2874995}">
      <dgm:prSet/>
      <dgm:spPr/>
      <dgm:t>
        <a:bodyPr/>
        <a:lstStyle/>
        <a:p>
          <a:r>
            <a:rPr lang="en-GB" dirty="0"/>
            <a:t>Overall, leading change when dealing with organisational culture and multiple </a:t>
          </a:r>
          <a:r>
            <a:rPr lang="en-GB"/>
            <a:t>independent minds </a:t>
          </a:r>
          <a:r>
            <a:rPr lang="en-GB" dirty="0"/>
            <a:t>requires a flexible approach when considering effective long-term change results.</a:t>
          </a:r>
          <a:endParaRPr lang="en-US" dirty="0"/>
        </a:p>
      </dgm:t>
    </dgm:pt>
    <dgm:pt modelId="{D185996F-B28F-42AD-A939-AE2F30F74363}" type="parTrans" cxnId="{82BAD8DA-AE04-4D38-9CC0-35AE9307E341}">
      <dgm:prSet/>
      <dgm:spPr/>
      <dgm:t>
        <a:bodyPr/>
        <a:lstStyle/>
        <a:p>
          <a:endParaRPr lang="en-US"/>
        </a:p>
      </dgm:t>
    </dgm:pt>
    <dgm:pt modelId="{86E8B8CF-1444-45CB-A900-C029627021AB}" type="sibTrans" cxnId="{82BAD8DA-AE04-4D38-9CC0-35AE9307E341}">
      <dgm:prSet/>
      <dgm:spPr/>
      <dgm:t>
        <a:bodyPr/>
        <a:lstStyle/>
        <a:p>
          <a:endParaRPr lang="en-US"/>
        </a:p>
      </dgm:t>
    </dgm:pt>
    <dgm:pt modelId="{2027B4DD-41FC-484B-80A9-6F0A09C2D410}">
      <dgm:prSet/>
      <dgm:spPr/>
      <dgm:t>
        <a:bodyPr/>
        <a:lstStyle/>
        <a:p>
          <a:r>
            <a:rPr lang="en-GB" dirty="0"/>
            <a:t>If I were to conduct a further change project, I would consider merging approaches again as few agendas fit </a:t>
          </a:r>
          <a:r>
            <a:rPr lang="en-GB" dirty="0" err="1"/>
            <a:t>soley</a:t>
          </a:r>
          <a:r>
            <a:rPr lang="en-GB" dirty="0"/>
            <a:t> into one model.</a:t>
          </a:r>
          <a:endParaRPr lang="en-US" dirty="0"/>
        </a:p>
      </dgm:t>
    </dgm:pt>
    <dgm:pt modelId="{C0E3B344-5003-4580-B51E-1FD13B4D1CE0}" type="parTrans" cxnId="{EE18EF31-FA5F-4CD8-A787-6A87189EE57C}">
      <dgm:prSet/>
      <dgm:spPr/>
      <dgm:t>
        <a:bodyPr/>
        <a:lstStyle/>
        <a:p>
          <a:endParaRPr lang="en-US"/>
        </a:p>
      </dgm:t>
    </dgm:pt>
    <dgm:pt modelId="{504DFAC4-63E1-4C4D-8FA4-3CFE344B41E6}" type="sibTrans" cxnId="{EE18EF31-FA5F-4CD8-A787-6A87189EE57C}">
      <dgm:prSet/>
      <dgm:spPr/>
      <dgm:t>
        <a:bodyPr/>
        <a:lstStyle/>
        <a:p>
          <a:endParaRPr lang="en-US"/>
        </a:p>
      </dgm:t>
    </dgm:pt>
    <dgm:pt modelId="{BF67554E-5E7D-46D6-92A5-06F26BDA1AC3}" type="pres">
      <dgm:prSet presAssocID="{2A20F9D5-2D28-4C62-BAE6-104140EB2B4D}" presName="diagram" presStyleCnt="0">
        <dgm:presLayoutVars>
          <dgm:dir/>
          <dgm:resizeHandles val="exact"/>
        </dgm:presLayoutVars>
      </dgm:prSet>
      <dgm:spPr/>
    </dgm:pt>
    <dgm:pt modelId="{4C390692-EA2A-4BAD-A8EC-CAD0E7EA2A75}" type="pres">
      <dgm:prSet presAssocID="{F5EC21EF-448E-4D15-8C2A-FDD5B2874995}" presName="node" presStyleLbl="node1" presStyleIdx="0" presStyleCnt="2">
        <dgm:presLayoutVars>
          <dgm:bulletEnabled val="1"/>
        </dgm:presLayoutVars>
      </dgm:prSet>
      <dgm:spPr/>
    </dgm:pt>
    <dgm:pt modelId="{F46E99D7-F036-46AD-8F05-A1373A94FCF2}" type="pres">
      <dgm:prSet presAssocID="{86E8B8CF-1444-45CB-A900-C029627021AB}" presName="sibTrans" presStyleCnt="0"/>
      <dgm:spPr/>
    </dgm:pt>
    <dgm:pt modelId="{6CAD5CA6-8AC3-4DEC-83A0-E8734D041C00}" type="pres">
      <dgm:prSet presAssocID="{2027B4DD-41FC-484B-80A9-6F0A09C2D410}" presName="node" presStyleLbl="node1" presStyleIdx="1" presStyleCnt="2">
        <dgm:presLayoutVars>
          <dgm:bulletEnabled val="1"/>
        </dgm:presLayoutVars>
      </dgm:prSet>
      <dgm:spPr/>
    </dgm:pt>
  </dgm:ptLst>
  <dgm:cxnLst>
    <dgm:cxn modelId="{EE18EF31-FA5F-4CD8-A787-6A87189EE57C}" srcId="{2A20F9D5-2D28-4C62-BAE6-104140EB2B4D}" destId="{2027B4DD-41FC-484B-80A9-6F0A09C2D410}" srcOrd="1" destOrd="0" parTransId="{C0E3B344-5003-4580-B51E-1FD13B4D1CE0}" sibTransId="{504DFAC4-63E1-4C4D-8FA4-3CFE344B41E6}"/>
    <dgm:cxn modelId="{D2087567-1C29-46A8-9371-9DBEEB4815D3}" type="presOf" srcId="{2027B4DD-41FC-484B-80A9-6F0A09C2D410}" destId="{6CAD5CA6-8AC3-4DEC-83A0-E8734D041C00}" srcOrd="0" destOrd="0" presId="urn:microsoft.com/office/officeart/2005/8/layout/default"/>
    <dgm:cxn modelId="{9D6C098D-3033-4241-8143-9C9117332BEF}" type="presOf" srcId="{F5EC21EF-448E-4D15-8C2A-FDD5B2874995}" destId="{4C390692-EA2A-4BAD-A8EC-CAD0E7EA2A75}" srcOrd="0" destOrd="0" presId="urn:microsoft.com/office/officeart/2005/8/layout/default"/>
    <dgm:cxn modelId="{82BAD8DA-AE04-4D38-9CC0-35AE9307E341}" srcId="{2A20F9D5-2D28-4C62-BAE6-104140EB2B4D}" destId="{F5EC21EF-448E-4D15-8C2A-FDD5B2874995}" srcOrd="0" destOrd="0" parTransId="{D185996F-B28F-42AD-A939-AE2F30F74363}" sibTransId="{86E8B8CF-1444-45CB-A900-C029627021AB}"/>
    <dgm:cxn modelId="{CD8E85F3-7EDE-452C-B118-656C25F69BDC}" type="presOf" srcId="{2A20F9D5-2D28-4C62-BAE6-104140EB2B4D}" destId="{BF67554E-5E7D-46D6-92A5-06F26BDA1AC3}" srcOrd="0" destOrd="0" presId="urn:microsoft.com/office/officeart/2005/8/layout/default"/>
    <dgm:cxn modelId="{6E5F25ED-1A56-4744-913F-5A47D249F964}" type="presParOf" srcId="{BF67554E-5E7D-46D6-92A5-06F26BDA1AC3}" destId="{4C390692-EA2A-4BAD-A8EC-CAD0E7EA2A75}" srcOrd="0" destOrd="0" presId="urn:microsoft.com/office/officeart/2005/8/layout/default"/>
    <dgm:cxn modelId="{F9138484-4F1C-46DB-BB43-17F457A2921A}" type="presParOf" srcId="{BF67554E-5E7D-46D6-92A5-06F26BDA1AC3}" destId="{F46E99D7-F036-46AD-8F05-A1373A94FCF2}" srcOrd="1" destOrd="0" presId="urn:microsoft.com/office/officeart/2005/8/layout/default"/>
    <dgm:cxn modelId="{30EBBAF9-FDA4-45A6-B4CD-DD0CDC3343C5}" type="presParOf" srcId="{BF67554E-5E7D-46D6-92A5-06F26BDA1AC3}" destId="{6CAD5CA6-8AC3-4DEC-83A0-E8734D041C0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E09A473-D5C6-4886-9D11-290E3C24FE2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BCF600F-98EA-4170-BBA3-976243051234}">
      <dgm:prSet/>
      <dgm:spPr/>
      <dgm:t>
        <a:bodyPr/>
        <a:lstStyle/>
        <a:p>
          <a:pPr>
            <a:defRPr cap="all"/>
          </a:pPr>
          <a:r>
            <a:rPr lang="en-GB"/>
            <a:t>Thankyou!</a:t>
          </a:r>
          <a:endParaRPr lang="en-US"/>
        </a:p>
      </dgm:t>
    </dgm:pt>
    <dgm:pt modelId="{65F6B59D-71F9-46CC-8A56-11AF0F2E4D85}" type="parTrans" cxnId="{ADD2921F-6C1E-4C71-B778-327F818ABE46}">
      <dgm:prSet/>
      <dgm:spPr/>
      <dgm:t>
        <a:bodyPr/>
        <a:lstStyle/>
        <a:p>
          <a:endParaRPr lang="en-US"/>
        </a:p>
      </dgm:t>
    </dgm:pt>
    <dgm:pt modelId="{7E999BC0-17B5-4EB8-9AEB-3695EB28CBED}" type="sibTrans" cxnId="{ADD2921F-6C1E-4C71-B778-327F818ABE46}">
      <dgm:prSet/>
      <dgm:spPr/>
      <dgm:t>
        <a:bodyPr/>
        <a:lstStyle/>
        <a:p>
          <a:endParaRPr lang="en-US"/>
        </a:p>
      </dgm:t>
    </dgm:pt>
    <dgm:pt modelId="{85E95685-C0F2-44E2-9A48-F40B0CA3A6E4}">
      <dgm:prSet/>
      <dgm:spPr/>
      <dgm:t>
        <a:bodyPr/>
        <a:lstStyle/>
        <a:p>
          <a:pPr>
            <a:defRPr cap="all"/>
          </a:pPr>
          <a:r>
            <a:rPr lang="en-GB"/>
            <a:t>Any Questions?</a:t>
          </a:r>
          <a:endParaRPr lang="en-US"/>
        </a:p>
      </dgm:t>
    </dgm:pt>
    <dgm:pt modelId="{87444A80-789C-492E-A2B0-4E8E7D125A54}" type="parTrans" cxnId="{82016EBD-ED7A-4D92-8A03-612704736CEC}">
      <dgm:prSet/>
      <dgm:spPr/>
      <dgm:t>
        <a:bodyPr/>
        <a:lstStyle/>
        <a:p>
          <a:endParaRPr lang="en-US"/>
        </a:p>
      </dgm:t>
    </dgm:pt>
    <dgm:pt modelId="{187C6311-9E79-418D-9FE4-DDDC7028B6AE}" type="sibTrans" cxnId="{82016EBD-ED7A-4D92-8A03-612704736CEC}">
      <dgm:prSet/>
      <dgm:spPr/>
      <dgm:t>
        <a:bodyPr/>
        <a:lstStyle/>
        <a:p>
          <a:endParaRPr lang="en-US"/>
        </a:p>
      </dgm:t>
    </dgm:pt>
    <dgm:pt modelId="{B5071C27-9F46-44BF-AB75-D3639F010390}" type="pres">
      <dgm:prSet presAssocID="{8E09A473-D5C6-4886-9D11-290E3C24FE28}" presName="root" presStyleCnt="0">
        <dgm:presLayoutVars>
          <dgm:dir/>
          <dgm:resizeHandles val="exact"/>
        </dgm:presLayoutVars>
      </dgm:prSet>
      <dgm:spPr/>
    </dgm:pt>
    <dgm:pt modelId="{B09681CC-151D-48F6-AC8B-B783AACC0F88}" type="pres">
      <dgm:prSet presAssocID="{1BCF600F-98EA-4170-BBA3-976243051234}" presName="compNode" presStyleCnt="0"/>
      <dgm:spPr/>
    </dgm:pt>
    <dgm:pt modelId="{871F3E75-7817-4130-AEE4-7BE3D4E04C5D}" type="pres">
      <dgm:prSet presAssocID="{1BCF600F-98EA-4170-BBA3-976243051234}" presName="iconBgRect" presStyleLbl="bgShp" presStyleIdx="0" presStyleCnt="2"/>
      <dgm:spPr/>
    </dgm:pt>
    <dgm:pt modelId="{1748C748-9E96-47D2-B541-33FA799303A6}" type="pres">
      <dgm:prSet presAssocID="{1BCF600F-98EA-4170-BBA3-97624305123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 with solid fill"/>
        </a:ext>
      </dgm:extLst>
    </dgm:pt>
    <dgm:pt modelId="{2D2D1F2A-631C-48B7-B0B9-72B37AB5C944}" type="pres">
      <dgm:prSet presAssocID="{1BCF600F-98EA-4170-BBA3-976243051234}" presName="spaceRect" presStyleCnt="0"/>
      <dgm:spPr/>
    </dgm:pt>
    <dgm:pt modelId="{14499FD1-06D3-456F-BDDD-AFA5CE113977}" type="pres">
      <dgm:prSet presAssocID="{1BCF600F-98EA-4170-BBA3-976243051234}" presName="textRect" presStyleLbl="revTx" presStyleIdx="0" presStyleCnt="2">
        <dgm:presLayoutVars>
          <dgm:chMax val="1"/>
          <dgm:chPref val="1"/>
        </dgm:presLayoutVars>
      </dgm:prSet>
      <dgm:spPr/>
    </dgm:pt>
    <dgm:pt modelId="{716E1024-CCBF-4D61-A11D-DFEE5AC1C29F}" type="pres">
      <dgm:prSet presAssocID="{7E999BC0-17B5-4EB8-9AEB-3695EB28CBED}" presName="sibTrans" presStyleCnt="0"/>
      <dgm:spPr/>
    </dgm:pt>
    <dgm:pt modelId="{0B18EC18-7503-44F6-AF5A-61E8C4CC5F7F}" type="pres">
      <dgm:prSet presAssocID="{85E95685-C0F2-44E2-9A48-F40B0CA3A6E4}" presName="compNode" presStyleCnt="0"/>
      <dgm:spPr/>
    </dgm:pt>
    <dgm:pt modelId="{F8AB9337-B4A1-43B2-97DE-CCF94C4B2A99}" type="pres">
      <dgm:prSet presAssocID="{85E95685-C0F2-44E2-9A48-F40B0CA3A6E4}" presName="iconBgRect" presStyleLbl="bgShp" presStyleIdx="1" presStyleCnt="2"/>
      <dgm:spPr/>
    </dgm:pt>
    <dgm:pt modelId="{66D4B86A-45D2-4830-A062-B1E06CCBDE2E}" type="pres">
      <dgm:prSet presAssocID="{85E95685-C0F2-44E2-9A48-F40B0CA3A6E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A8E621E-5C19-477A-B8BD-90F4A04D3228}" type="pres">
      <dgm:prSet presAssocID="{85E95685-C0F2-44E2-9A48-F40B0CA3A6E4}" presName="spaceRect" presStyleCnt="0"/>
      <dgm:spPr/>
    </dgm:pt>
    <dgm:pt modelId="{23E39633-A86E-4C46-ABBE-4F5A2CFFA633}" type="pres">
      <dgm:prSet presAssocID="{85E95685-C0F2-44E2-9A48-F40B0CA3A6E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D2921F-6C1E-4C71-B778-327F818ABE46}" srcId="{8E09A473-D5C6-4886-9D11-290E3C24FE28}" destId="{1BCF600F-98EA-4170-BBA3-976243051234}" srcOrd="0" destOrd="0" parTransId="{65F6B59D-71F9-46CC-8A56-11AF0F2E4D85}" sibTransId="{7E999BC0-17B5-4EB8-9AEB-3695EB28CBED}"/>
    <dgm:cxn modelId="{F6736521-3A17-4F11-BA42-785DE5505F00}" type="presOf" srcId="{1BCF600F-98EA-4170-BBA3-976243051234}" destId="{14499FD1-06D3-456F-BDDD-AFA5CE113977}" srcOrd="0" destOrd="0" presId="urn:microsoft.com/office/officeart/2018/5/layout/IconCircleLabelList"/>
    <dgm:cxn modelId="{29C56CA8-99C6-43AC-A594-B1BFE8CBFE86}" type="presOf" srcId="{8E09A473-D5C6-4886-9D11-290E3C24FE28}" destId="{B5071C27-9F46-44BF-AB75-D3639F010390}" srcOrd="0" destOrd="0" presId="urn:microsoft.com/office/officeart/2018/5/layout/IconCircleLabelList"/>
    <dgm:cxn modelId="{82016EBD-ED7A-4D92-8A03-612704736CEC}" srcId="{8E09A473-D5C6-4886-9D11-290E3C24FE28}" destId="{85E95685-C0F2-44E2-9A48-F40B0CA3A6E4}" srcOrd="1" destOrd="0" parTransId="{87444A80-789C-492E-A2B0-4E8E7D125A54}" sibTransId="{187C6311-9E79-418D-9FE4-DDDC7028B6AE}"/>
    <dgm:cxn modelId="{28DF56F5-9082-46C3-8662-876EE79A1634}" type="presOf" srcId="{85E95685-C0F2-44E2-9A48-F40B0CA3A6E4}" destId="{23E39633-A86E-4C46-ABBE-4F5A2CFFA633}" srcOrd="0" destOrd="0" presId="urn:microsoft.com/office/officeart/2018/5/layout/IconCircleLabelList"/>
    <dgm:cxn modelId="{6DF3F14B-179A-43D2-AF7E-3FE2657684D3}" type="presParOf" srcId="{B5071C27-9F46-44BF-AB75-D3639F010390}" destId="{B09681CC-151D-48F6-AC8B-B783AACC0F88}" srcOrd="0" destOrd="0" presId="urn:microsoft.com/office/officeart/2018/5/layout/IconCircleLabelList"/>
    <dgm:cxn modelId="{54E0385F-21B5-4FA0-8337-332CF43902A9}" type="presParOf" srcId="{B09681CC-151D-48F6-AC8B-B783AACC0F88}" destId="{871F3E75-7817-4130-AEE4-7BE3D4E04C5D}" srcOrd="0" destOrd="0" presId="urn:microsoft.com/office/officeart/2018/5/layout/IconCircleLabelList"/>
    <dgm:cxn modelId="{0F56EADE-FD5D-46B6-988C-67AB7C0E45FE}" type="presParOf" srcId="{B09681CC-151D-48F6-AC8B-B783AACC0F88}" destId="{1748C748-9E96-47D2-B541-33FA799303A6}" srcOrd="1" destOrd="0" presId="urn:microsoft.com/office/officeart/2018/5/layout/IconCircleLabelList"/>
    <dgm:cxn modelId="{AAFDDAAE-DD92-4843-9B13-B54D253F9AF7}" type="presParOf" srcId="{B09681CC-151D-48F6-AC8B-B783AACC0F88}" destId="{2D2D1F2A-631C-48B7-B0B9-72B37AB5C944}" srcOrd="2" destOrd="0" presId="urn:microsoft.com/office/officeart/2018/5/layout/IconCircleLabelList"/>
    <dgm:cxn modelId="{B2E49398-B2F9-48B8-9835-D5471C007A78}" type="presParOf" srcId="{B09681CC-151D-48F6-AC8B-B783AACC0F88}" destId="{14499FD1-06D3-456F-BDDD-AFA5CE113977}" srcOrd="3" destOrd="0" presId="urn:microsoft.com/office/officeart/2018/5/layout/IconCircleLabelList"/>
    <dgm:cxn modelId="{3E24EBF7-8740-4306-ABE7-25DBE603B06B}" type="presParOf" srcId="{B5071C27-9F46-44BF-AB75-D3639F010390}" destId="{716E1024-CCBF-4D61-A11D-DFEE5AC1C29F}" srcOrd="1" destOrd="0" presId="urn:microsoft.com/office/officeart/2018/5/layout/IconCircleLabelList"/>
    <dgm:cxn modelId="{1C717652-08E0-4D56-A67A-8DB75F7FF1CD}" type="presParOf" srcId="{B5071C27-9F46-44BF-AB75-D3639F010390}" destId="{0B18EC18-7503-44F6-AF5A-61E8C4CC5F7F}" srcOrd="2" destOrd="0" presId="urn:microsoft.com/office/officeart/2018/5/layout/IconCircleLabelList"/>
    <dgm:cxn modelId="{488045D9-261F-4C83-B5DE-4756906EFC17}" type="presParOf" srcId="{0B18EC18-7503-44F6-AF5A-61E8C4CC5F7F}" destId="{F8AB9337-B4A1-43B2-97DE-CCF94C4B2A99}" srcOrd="0" destOrd="0" presId="urn:microsoft.com/office/officeart/2018/5/layout/IconCircleLabelList"/>
    <dgm:cxn modelId="{D1B163C6-4EB4-41E3-8F6A-7CA014F03E75}" type="presParOf" srcId="{0B18EC18-7503-44F6-AF5A-61E8C4CC5F7F}" destId="{66D4B86A-45D2-4830-A062-B1E06CCBDE2E}" srcOrd="1" destOrd="0" presId="urn:microsoft.com/office/officeart/2018/5/layout/IconCircleLabelList"/>
    <dgm:cxn modelId="{5746CA89-BFCC-46E9-865F-6C7E814C2E1B}" type="presParOf" srcId="{0B18EC18-7503-44F6-AF5A-61E8C4CC5F7F}" destId="{DA8E621E-5C19-477A-B8BD-90F4A04D3228}" srcOrd="2" destOrd="0" presId="urn:microsoft.com/office/officeart/2018/5/layout/IconCircleLabelList"/>
    <dgm:cxn modelId="{5956BB05-8695-4220-9208-3A891A719D95}" type="presParOf" srcId="{0B18EC18-7503-44F6-AF5A-61E8C4CC5F7F}" destId="{23E39633-A86E-4C46-ABBE-4F5A2CFFA63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C14CF-63A1-42E8-A780-F7B66766C28B}">
      <dsp:nvSpPr>
        <dsp:cNvPr id="0" name=""/>
        <dsp:cNvSpPr/>
      </dsp:nvSpPr>
      <dsp:spPr>
        <a:xfrm>
          <a:off x="0" y="531"/>
          <a:ext cx="5181600" cy="1242935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F9C6B-C461-40C8-8FDB-962F0429ACB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537DA-A9B7-4ED3-83E0-7661D30CB6B5}">
      <dsp:nvSpPr>
        <dsp:cNvPr id="0" name=""/>
        <dsp:cNvSpPr/>
      </dsp:nvSpPr>
      <dsp:spPr>
        <a:xfrm>
          <a:off x="1435590" y="53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WAST staff are used to small acute changes i.e. JRCALC updates</a:t>
          </a:r>
          <a:endParaRPr lang="en-US" sz="1500" kern="1200" dirty="0"/>
        </a:p>
      </dsp:txBody>
      <dsp:txXfrm>
        <a:off x="1435590" y="531"/>
        <a:ext cx="3746009" cy="1242935"/>
      </dsp:txXfrm>
    </dsp:sp>
    <dsp:sp modelId="{E9293AB0-62D3-4347-B49F-949178207BAF}">
      <dsp:nvSpPr>
        <dsp:cNvPr id="0" name=""/>
        <dsp:cNvSpPr/>
      </dsp:nvSpPr>
      <dsp:spPr>
        <a:xfrm>
          <a:off x="0" y="1554201"/>
          <a:ext cx="5181600" cy="1242935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6D23A-BDA2-41AF-B587-A23B7ECC25D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6363D-FBE0-4B87-9013-87BB1EBE36A8}">
      <dsp:nvSpPr>
        <dsp:cNvPr id="0" name=""/>
        <dsp:cNvSpPr/>
      </dsp:nvSpPr>
      <dsp:spPr>
        <a:xfrm>
          <a:off x="1435590" y="155420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healthy workplace: compassion and care for eachother (WAST cultural DNA) – suggests WAST already on board with change direction.</a:t>
          </a:r>
          <a:endParaRPr lang="en-US" sz="1500" kern="1200"/>
        </a:p>
      </dsp:txBody>
      <dsp:txXfrm>
        <a:off x="1435590" y="1554201"/>
        <a:ext cx="3746009" cy="1242935"/>
      </dsp:txXfrm>
    </dsp:sp>
    <dsp:sp modelId="{1BBC5092-6AEA-4FDE-A7E2-8278763FE272}">
      <dsp:nvSpPr>
        <dsp:cNvPr id="0" name=""/>
        <dsp:cNvSpPr/>
      </dsp:nvSpPr>
      <dsp:spPr>
        <a:xfrm>
          <a:off x="0" y="3107870"/>
          <a:ext cx="5181600" cy="1242935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E1E23-7D44-40DB-A476-3341395603D6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86A80-9078-4831-B1E8-F47768F6DD74}">
      <dsp:nvSpPr>
        <dsp:cNvPr id="0" name=""/>
        <dsp:cNvSpPr/>
      </dsp:nvSpPr>
      <dsp:spPr>
        <a:xfrm>
          <a:off x="1435590" y="3107870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Greatix</a:t>
          </a:r>
          <a:r>
            <a:rPr lang="en-GB" sz="1500" kern="1200" dirty="0"/>
            <a:t> works! (British association of critical care nursing, 2022)</a:t>
          </a:r>
          <a:endParaRPr lang="en-US" sz="1500" kern="1200" dirty="0"/>
        </a:p>
      </dsp:txBody>
      <dsp:txXfrm>
        <a:off x="1435590" y="3107870"/>
        <a:ext cx="3746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C14CF-63A1-42E8-A780-F7B66766C28B}">
      <dsp:nvSpPr>
        <dsp:cNvPr id="0" name=""/>
        <dsp:cNvSpPr/>
      </dsp:nvSpPr>
      <dsp:spPr>
        <a:xfrm>
          <a:off x="0" y="0"/>
          <a:ext cx="5181600" cy="1242935"/>
        </a:xfrm>
        <a:prstGeom prst="roundRect">
          <a:avLst>
            <a:gd name="adj" fmla="val 10000"/>
          </a:avLst>
        </a:prstGeom>
        <a:solidFill>
          <a:srgbClr val="FF5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F9C6B-C461-40C8-8FDB-962F0429ACB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537DA-A9B7-4ED3-83E0-7661D30CB6B5}">
      <dsp:nvSpPr>
        <dsp:cNvPr id="0" name=""/>
        <dsp:cNvSpPr/>
      </dsp:nvSpPr>
      <dsp:spPr>
        <a:xfrm>
          <a:off x="1435590" y="53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WAST is comprised of multi-generational staff who will recall the culture of the older days.</a:t>
          </a:r>
          <a:endParaRPr lang="en-US" sz="1900" kern="1200" dirty="0"/>
        </a:p>
      </dsp:txBody>
      <dsp:txXfrm>
        <a:off x="1435590" y="531"/>
        <a:ext cx="3746009" cy="1242935"/>
      </dsp:txXfrm>
    </dsp:sp>
    <dsp:sp modelId="{50DB2D83-E0FD-48CD-8CA7-CEF1FEAE9F9C}">
      <dsp:nvSpPr>
        <dsp:cNvPr id="0" name=""/>
        <dsp:cNvSpPr/>
      </dsp:nvSpPr>
      <dsp:spPr>
        <a:xfrm>
          <a:off x="0" y="1554201"/>
          <a:ext cx="5181600" cy="1242935"/>
        </a:xfrm>
        <a:prstGeom prst="roundRect">
          <a:avLst>
            <a:gd name="adj" fmla="val 10000"/>
          </a:avLst>
        </a:prstGeom>
        <a:solidFill>
          <a:srgbClr val="FF5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A7636-7094-43A1-9F25-6CBB61660FD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05F72-4A18-41C7-8D3A-081A551B3FB8}">
      <dsp:nvSpPr>
        <dsp:cNvPr id="0" name=""/>
        <dsp:cNvSpPr/>
      </dsp:nvSpPr>
      <dsp:spPr>
        <a:xfrm>
          <a:off x="1435590" y="155420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Senior staff may not ‘buy-in’, causing uncertainty for the team.</a:t>
          </a:r>
          <a:endParaRPr lang="en-GB" sz="1900" kern="1200" dirty="0"/>
        </a:p>
      </dsp:txBody>
      <dsp:txXfrm>
        <a:off x="1435590" y="1554201"/>
        <a:ext cx="3746009" cy="1242935"/>
      </dsp:txXfrm>
    </dsp:sp>
    <dsp:sp modelId="{A61A4DB1-6FBB-4A16-BD87-55D191EE7649}">
      <dsp:nvSpPr>
        <dsp:cNvPr id="0" name=""/>
        <dsp:cNvSpPr/>
      </dsp:nvSpPr>
      <dsp:spPr>
        <a:xfrm>
          <a:off x="0" y="3107870"/>
          <a:ext cx="5181600" cy="1242935"/>
        </a:xfrm>
        <a:prstGeom prst="roundRect">
          <a:avLst>
            <a:gd name="adj" fmla="val 10000"/>
          </a:avLst>
        </a:prstGeom>
        <a:solidFill>
          <a:srgbClr val="FF5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4DEE9-4765-4DEE-81F8-69A71719F9FB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2476B-FFDA-4869-88A5-AD731B32693E}">
      <dsp:nvSpPr>
        <dsp:cNvPr id="0" name=""/>
        <dsp:cNvSpPr/>
      </dsp:nvSpPr>
      <dsp:spPr>
        <a:xfrm>
          <a:off x="1435590" y="3107870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change is not mandatory, therefore </a:t>
          </a:r>
          <a:r>
            <a:rPr lang="en-GB" sz="1900" kern="1200" dirty="0" err="1"/>
            <a:t>porjected</a:t>
          </a:r>
          <a:r>
            <a:rPr lang="en-GB" sz="1900" kern="1200" dirty="0"/>
            <a:t> uptake is likely to be poor initially.</a:t>
          </a:r>
        </a:p>
      </dsp:txBody>
      <dsp:txXfrm>
        <a:off x="1435590" y="3107870"/>
        <a:ext cx="3746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8D89A-2B1C-4A52-96FE-54E4260AB77F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1F699-7BFF-4356-A1A9-6C1C5CB37CA3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76D46-2249-4E15-8CAC-6B680528B0F5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Want to set good example,  but risk of perceived favouritism / dislike depending on recipients, therefore need to manage emotional responses.</a:t>
          </a:r>
          <a:endParaRPr lang="en-US" sz="2000" kern="1200" dirty="0"/>
        </a:p>
      </dsp:txBody>
      <dsp:txXfrm>
        <a:off x="1948202" y="368029"/>
        <a:ext cx="3233964" cy="1371985"/>
      </dsp:txXfrm>
    </dsp:sp>
    <dsp:sp modelId="{866B47BE-10ED-4C2B-A709-FDAEFB41F5B1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9D80F-FCAC-43A4-A399-F5D701B6177B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64C79-18FA-4CFF-BE40-5CF033D0CF7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Need to have confidence in change project outcome without knowing results.</a:t>
          </a:r>
          <a:endParaRPr lang="en-US" sz="2000" kern="1200" dirty="0"/>
        </a:p>
      </dsp:txBody>
      <dsp:txXfrm>
        <a:off x="7411643" y="368029"/>
        <a:ext cx="3233964" cy="1371985"/>
      </dsp:txXfrm>
    </dsp:sp>
    <dsp:sp modelId="{22C153DC-39FE-4543-A163-3264B7E23447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D0215C-2B79-4F8A-BAA5-DD4CA0B5F769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E0061-CD0A-4E55-986C-0D6D0DC8425F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Personal increased workload and accountability.</a:t>
          </a:r>
          <a:endParaRPr lang="en-US" sz="2000" kern="1200" dirty="0"/>
        </a:p>
      </dsp:txBody>
      <dsp:txXfrm>
        <a:off x="1948202" y="2452790"/>
        <a:ext cx="3233964" cy="1371985"/>
      </dsp:txXfrm>
    </dsp:sp>
    <dsp:sp modelId="{61A73A2A-8FA8-4822-8CB3-63E4F485ADF2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4EF99-E67A-4801-885D-93AFC2658D97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418FC4-A2EE-4973-AEB5-ED120B4415E2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Leaders can have different visions/strategies, and it can be confusing to the team if they are not all invested in the same change goal.</a:t>
          </a:r>
          <a:endParaRPr lang="en-US" sz="2000" kern="1200" dirty="0"/>
        </a:p>
      </dsp:txBody>
      <dsp:txXfrm>
        <a:off x="7411643" y="2452790"/>
        <a:ext cx="3233964" cy="1371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1C9C6-1D49-46D7-82F5-3A52A882BB20}">
      <dsp:nvSpPr>
        <dsp:cNvPr id="0" name=""/>
        <dsp:cNvSpPr/>
      </dsp:nvSpPr>
      <dsp:spPr>
        <a:xfrm>
          <a:off x="212335" y="2041714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18732-0A80-48F6-9D49-E1C4CA07B4B9}">
      <dsp:nvSpPr>
        <dsp:cNvPr id="0" name=""/>
        <dsp:cNvSpPr/>
      </dsp:nvSpPr>
      <dsp:spPr>
        <a:xfrm>
          <a:off x="492877" y="2322256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17E81-6C74-4E7E-B3A2-D77B4F0A5ACD}">
      <dsp:nvSpPr>
        <dsp:cNvPr id="0" name=""/>
        <dsp:cNvSpPr/>
      </dsp:nvSpPr>
      <dsp:spPr>
        <a:xfrm>
          <a:off x="1834517" y="20417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Hard launch: posters with QR code on how to access form in high traffic areas; crew rooms, toilets, ambulances, ED ambulance entrance.</a:t>
          </a:r>
          <a:endParaRPr lang="en-US" sz="2400" kern="1200" dirty="0"/>
        </a:p>
      </dsp:txBody>
      <dsp:txXfrm>
        <a:off x="1834517" y="2041714"/>
        <a:ext cx="3148942" cy="1335915"/>
      </dsp:txXfrm>
    </dsp:sp>
    <dsp:sp modelId="{A3C4AEE5-7A22-4D09-8556-FBEB44E65686}">
      <dsp:nvSpPr>
        <dsp:cNvPr id="0" name=""/>
        <dsp:cNvSpPr/>
      </dsp:nvSpPr>
      <dsp:spPr>
        <a:xfrm>
          <a:off x="5532139" y="2041714"/>
          <a:ext cx="1335915" cy="1335915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8B4F4-5BCD-4C36-8384-0451664FB578}">
      <dsp:nvSpPr>
        <dsp:cNvPr id="0" name=""/>
        <dsp:cNvSpPr/>
      </dsp:nvSpPr>
      <dsp:spPr>
        <a:xfrm>
          <a:off x="5812681" y="2322256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23000" r="-23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EE6C2-583A-4521-A30B-C883A959910C}">
      <dsp:nvSpPr>
        <dsp:cNvPr id="0" name=""/>
        <dsp:cNvSpPr/>
      </dsp:nvSpPr>
      <dsp:spPr>
        <a:xfrm>
          <a:off x="7154322" y="20417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Feedback will go directly to generic email accessed initially by myself, then whole SP team who can make it more ‘official’ or personal (user choice).</a:t>
          </a:r>
          <a:endParaRPr lang="en-US" sz="2400" kern="1200" dirty="0"/>
        </a:p>
      </dsp:txBody>
      <dsp:txXfrm>
        <a:off x="7154322" y="2041714"/>
        <a:ext cx="3148942" cy="1335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23BE9-9824-4BF1-887B-CEDC5F5D074F}">
      <dsp:nvSpPr>
        <dsp:cNvPr id="0" name=""/>
        <dsp:cNvSpPr/>
      </dsp:nvSpPr>
      <dsp:spPr>
        <a:xfrm>
          <a:off x="0" y="549"/>
          <a:ext cx="10515600" cy="12862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DE02D-0630-42FE-837C-2CAC35BA7E85}">
      <dsp:nvSpPr>
        <dsp:cNvPr id="0" name=""/>
        <dsp:cNvSpPr/>
      </dsp:nvSpPr>
      <dsp:spPr>
        <a:xfrm>
          <a:off x="389084" y="289951"/>
          <a:ext cx="707425" cy="707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3926B-CDD6-4440-B689-C705B2E9CBFE}">
      <dsp:nvSpPr>
        <dsp:cNvPr id="0" name=""/>
        <dsp:cNvSpPr/>
      </dsp:nvSpPr>
      <dsp:spPr>
        <a:xfrm>
          <a:off x="1485593" y="549"/>
          <a:ext cx="9030006" cy="1286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26" tIns="136126" rIns="136126" bIns="1361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Staff wellbeing questionnaires with sliding scale grading satisfaction, happiness and belonging. (time intensive).</a:t>
          </a:r>
          <a:endParaRPr lang="en-US" sz="2500" kern="1200" dirty="0"/>
        </a:p>
      </dsp:txBody>
      <dsp:txXfrm>
        <a:off x="1485593" y="549"/>
        <a:ext cx="9030006" cy="1286228"/>
      </dsp:txXfrm>
    </dsp:sp>
    <dsp:sp modelId="{D4CB4C7B-C618-4ADD-BF34-04CD5ADC2327}">
      <dsp:nvSpPr>
        <dsp:cNvPr id="0" name=""/>
        <dsp:cNvSpPr/>
      </dsp:nvSpPr>
      <dsp:spPr>
        <a:xfrm>
          <a:off x="0" y="1608334"/>
          <a:ext cx="10515600" cy="12862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337D9-2211-45BF-842B-72593812DB2F}">
      <dsp:nvSpPr>
        <dsp:cNvPr id="0" name=""/>
        <dsp:cNvSpPr/>
      </dsp:nvSpPr>
      <dsp:spPr>
        <a:xfrm>
          <a:off x="389084" y="1897736"/>
          <a:ext cx="707425" cy="707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79355-8B3A-4F24-9F05-CD92E0CBA442}">
      <dsp:nvSpPr>
        <dsp:cNvPr id="0" name=""/>
        <dsp:cNvSpPr/>
      </dsp:nvSpPr>
      <dsp:spPr>
        <a:xfrm>
          <a:off x="1485593" y="1608334"/>
          <a:ext cx="9030006" cy="1286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26" tIns="136126" rIns="136126" bIns="1361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Collate feedback entries for themes </a:t>
          </a:r>
          <a:r>
            <a:rPr lang="en-GB" sz="2500" kern="1200" dirty="0" err="1"/>
            <a:t>i.e</a:t>
          </a:r>
          <a:r>
            <a:rPr lang="en-GB" sz="2500" kern="1200" dirty="0"/>
            <a:t> clinical or personal compliments.</a:t>
          </a:r>
          <a:endParaRPr lang="en-US" sz="2500" kern="1200" dirty="0"/>
        </a:p>
      </dsp:txBody>
      <dsp:txXfrm>
        <a:off x="1485593" y="1608334"/>
        <a:ext cx="9030006" cy="1286228"/>
      </dsp:txXfrm>
    </dsp:sp>
    <dsp:sp modelId="{D6A53D74-5EB3-4BF8-9755-D2EA13E00683}">
      <dsp:nvSpPr>
        <dsp:cNvPr id="0" name=""/>
        <dsp:cNvSpPr/>
      </dsp:nvSpPr>
      <dsp:spPr>
        <a:xfrm>
          <a:off x="0" y="3216120"/>
          <a:ext cx="10515600" cy="12862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2614F-E021-4614-BE6C-5E4690428D92}">
      <dsp:nvSpPr>
        <dsp:cNvPr id="0" name=""/>
        <dsp:cNvSpPr/>
      </dsp:nvSpPr>
      <dsp:spPr>
        <a:xfrm>
          <a:off x="389084" y="3505521"/>
          <a:ext cx="707425" cy="7074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4852A-185E-4759-A849-6D710C55629A}">
      <dsp:nvSpPr>
        <dsp:cNvPr id="0" name=""/>
        <dsp:cNvSpPr/>
      </dsp:nvSpPr>
      <dsp:spPr>
        <a:xfrm>
          <a:off x="1485593" y="3216120"/>
          <a:ext cx="9030006" cy="1286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26" tIns="136126" rIns="136126" bIns="1361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Showcase results to stakeholders to reinforce change and Kotter’s (1996) ‘short term wins’ and ‘don’t let up’.</a:t>
          </a:r>
          <a:endParaRPr lang="en-US" sz="2500" kern="1200" dirty="0"/>
        </a:p>
      </dsp:txBody>
      <dsp:txXfrm>
        <a:off x="1485593" y="3216120"/>
        <a:ext cx="9030006" cy="12862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956B3-BF3E-41D3-94FF-A5868B8BAC94}">
      <dsp:nvSpPr>
        <dsp:cNvPr id="0" name=""/>
        <dsp:cNvSpPr/>
      </dsp:nvSpPr>
      <dsp:spPr>
        <a:xfrm>
          <a:off x="0" y="682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D91277-2D7D-4EE6-A940-05BFE4180AB4}">
      <dsp:nvSpPr>
        <dsp:cNvPr id="0" name=""/>
        <dsp:cNvSpPr/>
      </dsp:nvSpPr>
      <dsp:spPr>
        <a:xfrm>
          <a:off x="173370" y="129635"/>
          <a:ext cx="315219" cy="3152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7B8B9-9251-48E8-A591-CA2E09D77A0F}">
      <dsp:nvSpPr>
        <dsp:cNvPr id="0" name=""/>
        <dsp:cNvSpPr/>
      </dsp:nvSpPr>
      <dsp:spPr>
        <a:xfrm>
          <a:off x="661960" y="682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Staff engagement and morale</a:t>
          </a:r>
          <a:endParaRPr lang="en-US" sz="1600" kern="1200" dirty="0"/>
        </a:p>
      </dsp:txBody>
      <dsp:txXfrm>
        <a:off x="661960" y="682"/>
        <a:ext cx="5583304" cy="573126"/>
      </dsp:txXfrm>
    </dsp:sp>
    <dsp:sp modelId="{18232BFC-4898-4D4C-A065-E193D08B690B}">
      <dsp:nvSpPr>
        <dsp:cNvPr id="0" name=""/>
        <dsp:cNvSpPr/>
      </dsp:nvSpPr>
      <dsp:spPr>
        <a:xfrm>
          <a:off x="0" y="717090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D53E9-2C55-48D9-8591-469774354424}">
      <dsp:nvSpPr>
        <dsp:cNvPr id="0" name=""/>
        <dsp:cNvSpPr/>
      </dsp:nvSpPr>
      <dsp:spPr>
        <a:xfrm>
          <a:off x="173370" y="846043"/>
          <a:ext cx="315219" cy="3152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552B8-6247-411B-AED8-6B8274839EE4}">
      <dsp:nvSpPr>
        <dsp:cNvPr id="0" name=""/>
        <dsp:cNvSpPr/>
      </dsp:nvSpPr>
      <dsp:spPr>
        <a:xfrm>
          <a:off x="661960" y="717090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Stakeholder engagement</a:t>
          </a:r>
          <a:endParaRPr lang="en-US" sz="1600" kern="1200" dirty="0"/>
        </a:p>
      </dsp:txBody>
      <dsp:txXfrm>
        <a:off x="661960" y="717090"/>
        <a:ext cx="5583304" cy="573126"/>
      </dsp:txXfrm>
    </dsp:sp>
    <dsp:sp modelId="{E4D1441E-0B60-4AAA-B94D-284AED330360}">
      <dsp:nvSpPr>
        <dsp:cNvPr id="0" name=""/>
        <dsp:cNvSpPr/>
      </dsp:nvSpPr>
      <dsp:spPr>
        <a:xfrm>
          <a:off x="0" y="1433498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F8CA36-FABE-46EC-86AC-5CA4CD1F00C8}">
      <dsp:nvSpPr>
        <dsp:cNvPr id="0" name=""/>
        <dsp:cNvSpPr/>
      </dsp:nvSpPr>
      <dsp:spPr>
        <a:xfrm>
          <a:off x="173370" y="1562451"/>
          <a:ext cx="315219" cy="3152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913E0-FBAB-41E6-8294-F13ACF82D48D}">
      <dsp:nvSpPr>
        <dsp:cNvPr id="0" name=""/>
        <dsp:cNvSpPr/>
      </dsp:nvSpPr>
      <dsp:spPr>
        <a:xfrm>
          <a:off x="661960" y="1433498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Novelty (Heroes in COVID, now ‘just doing our job’).</a:t>
          </a:r>
          <a:endParaRPr lang="en-US" sz="1600" kern="1200" dirty="0"/>
        </a:p>
      </dsp:txBody>
      <dsp:txXfrm>
        <a:off x="661960" y="1433498"/>
        <a:ext cx="5583304" cy="573126"/>
      </dsp:txXfrm>
    </dsp:sp>
    <dsp:sp modelId="{FE4E5EDC-4D3B-4D00-9C4D-BC2DA304B54C}">
      <dsp:nvSpPr>
        <dsp:cNvPr id="0" name=""/>
        <dsp:cNvSpPr/>
      </dsp:nvSpPr>
      <dsp:spPr>
        <a:xfrm>
          <a:off x="0" y="2149906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C07C3-7620-4793-9121-A9D11AF542B3}">
      <dsp:nvSpPr>
        <dsp:cNvPr id="0" name=""/>
        <dsp:cNvSpPr/>
      </dsp:nvSpPr>
      <dsp:spPr>
        <a:xfrm>
          <a:off x="173370" y="2278859"/>
          <a:ext cx="315219" cy="3152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E378B-A151-4C9C-ADB4-75B4AE663926}">
      <dsp:nvSpPr>
        <dsp:cNvPr id="0" name=""/>
        <dsp:cNvSpPr/>
      </dsp:nvSpPr>
      <dsp:spPr>
        <a:xfrm>
          <a:off x="661960" y="2149906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Operational pressures as a service</a:t>
          </a:r>
          <a:endParaRPr lang="en-US" sz="1600" kern="1200"/>
        </a:p>
      </dsp:txBody>
      <dsp:txXfrm>
        <a:off x="661960" y="2149906"/>
        <a:ext cx="5583304" cy="573126"/>
      </dsp:txXfrm>
    </dsp:sp>
    <dsp:sp modelId="{1816492D-8B8E-4CD8-9D05-BB79DD2E9890}">
      <dsp:nvSpPr>
        <dsp:cNvPr id="0" name=""/>
        <dsp:cNvSpPr/>
      </dsp:nvSpPr>
      <dsp:spPr>
        <a:xfrm>
          <a:off x="0" y="2866314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31F4D-4465-4688-8FB4-7B8D2191CA19}">
      <dsp:nvSpPr>
        <dsp:cNvPr id="0" name=""/>
        <dsp:cNvSpPr/>
      </dsp:nvSpPr>
      <dsp:spPr>
        <a:xfrm>
          <a:off x="173370" y="2995267"/>
          <a:ext cx="315219" cy="3152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D40B3B-EC2A-497F-AD51-D37E679D5176}">
      <dsp:nvSpPr>
        <dsp:cNvPr id="0" name=""/>
        <dsp:cNvSpPr/>
      </dsp:nvSpPr>
      <dsp:spPr>
        <a:xfrm>
          <a:off x="661960" y="2866314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Spreading awareness of concept</a:t>
          </a:r>
          <a:endParaRPr lang="en-US" sz="1600" kern="1200" dirty="0"/>
        </a:p>
      </dsp:txBody>
      <dsp:txXfrm>
        <a:off x="661960" y="2866314"/>
        <a:ext cx="5583304" cy="573126"/>
      </dsp:txXfrm>
    </dsp:sp>
    <dsp:sp modelId="{8A76DB31-860D-48CF-BF5F-3A1E06912A3E}">
      <dsp:nvSpPr>
        <dsp:cNvPr id="0" name=""/>
        <dsp:cNvSpPr/>
      </dsp:nvSpPr>
      <dsp:spPr>
        <a:xfrm>
          <a:off x="0" y="3582722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635C4-0A73-4ED5-98ED-E4082D5BDD71}">
      <dsp:nvSpPr>
        <dsp:cNvPr id="0" name=""/>
        <dsp:cNvSpPr/>
      </dsp:nvSpPr>
      <dsp:spPr>
        <a:xfrm>
          <a:off x="173370" y="3711675"/>
          <a:ext cx="315219" cy="3152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CAB40-F83E-4AE5-8C66-2173DE19D0DB}">
      <dsp:nvSpPr>
        <dsp:cNvPr id="0" name=""/>
        <dsp:cNvSpPr/>
      </dsp:nvSpPr>
      <dsp:spPr>
        <a:xfrm>
          <a:off x="661960" y="3582722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Managing forms</a:t>
          </a:r>
          <a:endParaRPr lang="en-US" sz="1600" kern="1200"/>
        </a:p>
      </dsp:txBody>
      <dsp:txXfrm>
        <a:off x="661960" y="3582722"/>
        <a:ext cx="5583304" cy="573126"/>
      </dsp:txXfrm>
    </dsp:sp>
    <dsp:sp modelId="{9F197EC9-40D8-40D4-B667-1F20EE9AD265}">
      <dsp:nvSpPr>
        <dsp:cNvPr id="0" name=""/>
        <dsp:cNvSpPr/>
      </dsp:nvSpPr>
      <dsp:spPr>
        <a:xfrm>
          <a:off x="0" y="4299130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839BA-E0EA-485E-A55F-3EAC8B961422}">
      <dsp:nvSpPr>
        <dsp:cNvPr id="0" name=""/>
        <dsp:cNvSpPr/>
      </dsp:nvSpPr>
      <dsp:spPr>
        <a:xfrm>
          <a:off x="173370" y="4428083"/>
          <a:ext cx="315219" cy="3152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DB1BB-B0C6-4CF7-A48D-E371F3F98EBF}">
      <dsp:nvSpPr>
        <dsp:cNvPr id="0" name=""/>
        <dsp:cNvSpPr/>
      </dsp:nvSpPr>
      <dsp:spPr>
        <a:xfrm>
          <a:off x="661960" y="4299130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WAST pan-Wales support</a:t>
          </a:r>
          <a:endParaRPr lang="en-US" sz="1600" kern="1200" dirty="0"/>
        </a:p>
      </dsp:txBody>
      <dsp:txXfrm>
        <a:off x="661960" y="4299130"/>
        <a:ext cx="5583304" cy="573126"/>
      </dsp:txXfrm>
    </dsp:sp>
    <dsp:sp modelId="{8DAE6D00-8CED-4E20-932E-8AA25903CBA8}">
      <dsp:nvSpPr>
        <dsp:cNvPr id="0" name=""/>
        <dsp:cNvSpPr/>
      </dsp:nvSpPr>
      <dsp:spPr>
        <a:xfrm>
          <a:off x="0" y="5015538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32337D-AB35-49D4-A2C3-DAD762A019C4}">
      <dsp:nvSpPr>
        <dsp:cNvPr id="0" name=""/>
        <dsp:cNvSpPr/>
      </dsp:nvSpPr>
      <dsp:spPr>
        <a:xfrm>
          <a:off x="173370" y="5144491"/>
          <a:ext cx="315219" cy="31521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9EAE9-1C51-402C-9917-1B68637BABB4}">
      <dsp:nvSpPr>
        <dsp:cNvPr id="0" name=""/>
        <dsp:cNvSpPr/>
      </dsp:nvSpPr>
      <dsp:spPr>
        <a:xfrm>
          <a:off x="661960" y="5015538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Confidential information GDPR; station, pin and email.</a:t>
          </a:r>
          <a:endParaRPr lang="en-US" sz="1600" kern="1200" dirty="0"/>
        </a:p>
      </dsp:txBody>
      <dsp:txXfrm>
        <a:off x="661960" y="5015538"/>
        <a:ext cx="5583304" cy="5731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60841-A399-45D7-88F0-7D679F4C1D37}">
      <dsp:nvSpPr>
        <dsp:cNvPr id="0" name=""/>
        <dsp:cNvSpPr/>
      </dsp:nvSpPr>
      <dsp:spPr>
        <a:xfrm rot="16200000">
          <a:off x="827191" y="918279"/>
          <a:ext cx="1944474" cy="1188280"/>
        </a:xfrm>
        <a:prstGeom prst="round2SameRect">
          <a:avLst>
            <a:gd name="adj1" fmla="val 16670"/>
            <a:gd name="adj2" fmla="val 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133350" rIns="120015" bIns="13335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Kotter’s Model</a:t>
          </a:r>
        </a:p>
      </dsp:txBody>
      <dsp:txXfrm rot="5400000">
        <a:off x="1263305" y="598200"/>
        <a:ext cx="1130263" cy="1828440"/>
      </dsp:txXfrm>
    </dsp:sp>
    <dsp:sp modelId="{AE78A99F-CA51-4D17-A7CA-386B6D939D01}">
      <dsp:nvSpPr>
        <dsp:cNvPr id="0" name=""/>
        <dsp:cNvSpPr/>
      </dsp:nvSpPr>
      <dsp:spPr>
        <a:xfrm rot="5400000">
          <a:off x="2069428" y="918279"/>
          <a:ext cx="1944474" cy="1188280"/>
        </a:xfrm>
        <a:prstGeom prst="round2SameRect">
          <a:avLst>
            <a:gd name="adj1" fmla="val 16670"/>
            <a:gd name="adj2" fmla="val 0"/>
          </a:avLst>
        </a:prstGeom>
        <a:solidFill>
          <a:schemeClr val="accent5">
            <a:tint val="50000"/>
            <a:hueOff val="-11916628"/>
            <a:satOff val="247"/>
            <a:lumOff val="13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015" tIns="133350" rIns="80010" bIns="13335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Nudge theory</a:t>
          </a:r>
          <a:endParaRPr lang="en-US" sz="2100" kern="1200" dirty="0"/>
        </a:p>
      </dsp:txBody>
      <dsp:txXfrm rot="-5400000">
        <a:off x="2447525" y="598200"/>
        <a:ext cx="1130263" cy="1828440"/>
      </dsp:txXfrm>
    </dsp:sp>
    <dsp:sp modelId="{CEA75460-3D81-4A0F-A9A1-0AB3CB34F64C}">
      <dsp:nvSpPr>
        <dsp:cNvPr id="0" name=""/>
        <dsp:cNvSpPr/>
      </dsp:nvSpPr>
      <dsp:spPr>
        <a:xfrm>
          <a:off x="1799307" y="0"/>
          <a:ext cx="1242237" cy="1242177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632E2-3072-4312-909B-7812A822B4A3}">
      <dsp:nvSpPr>
        <dsp:cNvPr id="0" name=""/>
        <dsp:cNvSpPr/>
      </dsp:nvSpPr>
      <dsp:spPr>
        <a:xfrm rot="10800000">
          <a:off x="1799307" y="1782359"/>
          <a:ext cx="1242237" cy="1242177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611FC-A467-4D9A-94D6-0EDF39F11148}">
      <dsp:nvSpPr>
        <dsp:cNvPr id="0" name=""/>
        <dsp:cNvSpPr/>
      </dsp:nvSpPr>
      <dsp:spPr>
        <a:xfrm>
          <a:off x="248492" y="32387"/>
          <a:ext cx="5921151" cy="5921151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Kotter: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Active leadership style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Assuming people make rational decisions when people have vision &amp; urgency.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Requires relentless communication to drive cultural change.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To overcome resistance, need to introduce urgency and empowerment.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Better for major / long-term.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Structured change.</a:t>
          </a:r>
        </a:p>
      </dsp:txBody>
      <dsp:txXfrm>
        <a:off x="1075320" y="730618"/>
        <a:ext cx="3413997" cy="4524689"/>
      </dsp:txXfrm>
    </dsp:sp>
    <dsp:sp modelId="{D2043818-31AE-4A0A-AF43-20E5A80BFFE3}">
      <dsp:nvSpPr>
        <dsp:cNvPr id="0" name=""/>
        <dsp:cNvSpPr/>
      </dsp:nvSpPr>
      <dsp:spPr>
        <a:xfrm>
          <a:off x="4623102" y="16193"/>
          <a:ext cx="5921151" cy="5921151"/>
        </a:xfrm>
        <a:prstGeom prst="ellipse">
          <a:avLst/>
        </a:prstGeom>
        <a:solidFill>
          <a:schemeClr val="accent2">
            <a:alpha val="50000"/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Nudge Theory: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Passive leadership style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People make emotive driven decisions.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Posters and word of mouth from positive experiences will provoke choice redirection.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No pressure, just altered choice architecture.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Ethically sits better, but some covert manipulation.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Increased small changes can influence meaningful action.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More suitable for small change</a:t>
          </a:r>
        </a:p>
      </dsp:txBody>
      <dsp:txXfrm>
        <a:off x="6303429" y="714424"/>
        <a:ext cx="3413997" cy="45246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F12B3-EC85-48F7-B3E9-BD3EA6364556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62008-EB55-4679-81C0-03944D41E7C2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A6AD3-9651-4C43-8919-DB087A206D66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Lewin’s (1951) 3 step model: Didn’t full align with design, as this change project isn’t fuelled by a sense of urgency. Nor did any aspect need to be ‘unfrozen’.</a:t>
          </a:r>
          <a:endParaRPr lang="en-US" sz="2300" kern="1200"/>
        </a:p>
      </dsp:txBody>
      <dsp:txXfrm>
        <a:off x="1437631" y="531"/>
        <a:ext cx="9077968" cy="1244702"/>
      </dsp:txXfrm>
    </dsp:sp>
    <dsp:sp modelId="{1510BBF6-C77A-4263-B975-9BC76CEB231A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E0866-B4D1-45A9-9863-F7EC10ED3A26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1AB2D-79F3-4C83-B249-46F130DDD662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Kubler-Ross (1969) Grief cycle: Was unlikely to occur in project as it has a positive focus, therefore minimal ‘grief’.</a:t>
          </a:r>
          <a:endParaRPr lang="en-US" sz="2300" kern="1200"/>
        </a:p>
      </dsp:txBody>
      <dsp:txXfrm>
        <a:off x="1437631" y="1556410"/>
        <a:ext cx="9077968" cy="1244702"/>
      </dsp:txXfrm>
    </dsp:sp>
    <dsp:sp modelId="{DF0BCA3F-8C6D-48F8-BF3E-D7C398F2E434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2692F-869E-4EE8-9819-493F8535171B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6E5BA-7C3F-484A-8DF5-DD7C7670D6DD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Johnson and </a:t>
          </a:r>
          <a:r>
            <a:rPr lang="en-GB" sz="2300" kern="1200" dirty="0" err="1"/>
            <a:t>scholes</a:t>
          </a:r>
          <a:r>
            <a:rPr lang="en-GB" sz="2300" kern="1200" dirty="0"/>
            <a:t> (1992) Cultural web: seriously considered, as has links to theories I have used, but was too ‘largescale’.</a:t>
          </a:r>
          <a:endParaRPr lang="en-US" sz="2300" kern="1200" dirty="0"/>
        </a:p>
      </dsp:txBody>
      <dsp:txXfrm>
        <a:off x="1437631" y="3112289"/>
        <a:ext cx="9077968" cy="12447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90692-EA2A-4BAD-A8EC-CAD0E7EA2A75}">
      <dsp:nvSpPr>
        <dsp:cNvPr id="0" name=""/>
        <dsp:cNvSpPr/>
      </dsp:nvSpPr>
      <dsp:spPr>
        <a:xfrm>
          <a:off x="1333" y="283965"/>
          <a:ext cx="5202457" cy="3121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Overall, leading change when dealing with organisational culture and multiple </a:t>
          </a:r>
          <a:r>
            <a:rPr lang="en-GB" sz="2900" kern="1200"/>
            <a:t>independent minds </a:t>
          </a:r>
          <a:r>
            <a:rPr lang="en-GB" sz="2900" kern="1200" dirty="0"/>
            <a:t>requires a flexible approach when considering effective long-term change results.</a:t>
          </a:r>
          <a:endParaRPr lang="en-US" sz="2900" kern="1200" dirty="0"/>
        </a:p>
      </dsp:txBody>
      <dsp:txXfrm>
        <a:off x="1333" y="283965"/>
        <a:ext cx="5202457" cy="3121474"/>
      </dsp:txXfrm>
    </dsp:sp>
    <dsp:sp modelId="{6CAD5CA6-8AC3-4DEC-83A0-E8734D041C00}">
      <dsp:nvSpPr>
        <dsp:cNvPr id="0" name=""/>
        <dsp:cNvSpPr/>
      </dsp:nvSpPr>
      <dsp:spPr>
        <a:xfrm>
          <a:off x="5724037" y="283965"/>
          <a:ext cx="5202457" cy="3121474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If I were to conduct a further change project, I would consider merging approaches again as few agendas fit </a:t>
          </a:r>
          <a:r>
            <a:rPr lang="en-GB" sz="2900" kern="1200" dirty="0" err="1"/>
            <a:t>soley</a:t>
          </a:r>
          <a:r>
            <a:rPr lang="en-GB" sz="2900" kern="1200" dirty="0"/>
            <a:t> into one model.</a:t>
          </a:r>
          <a:endParaRPr lang="en-US" sz="2900" kern="1200" dirty="0"/>
        </a:p>
      </dsp:txBody>
      <dsp:txXfrm>
        <a:off x="5724037" y="283965"/>
        <a:ext cx="5202457" cy="312147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F3E75-7817-4130-AEE4-7BE3D4E04C5D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8C748-9E96-47D2-B541-33FA799303A6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99FD1-06D3-456F-BDDD-AFA5CE113977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Thankyou!</a:t>
          </a:r>
          <a:endParaRPr lang="en-US" sz="3600" kern="1200"/>
        </a:p>
      </dsp:txBody>
      <dsp:txXfrm>
        <a:off x="1548914" y="3176402"/>
        <a:ext cx="3600000" cy="720000"/>
      </dsp:txXfrm>
    </dsp:sp>
    <dsp:sp modelId="{F8AB9337-B4A1-43B2-97DE-CCF94C4B2A99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D4B86A-45D2-4830-A062-B1E06CCBDE2E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39633-A86E-4C46-ABBE-4F5A2CFFA633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Any Questions?</a:t>
          </a:r>
          <a:endParaRPr lang="en-US" sz="3600" kern="1200"/>
        </a:p>
      </dsp:txBody>
      <dsp:txXfrm>
        <a:off x="5778914" y="3176402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CC3AE-3F5F-49A5-89A2-333BFDC3E23E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B3A25-1118-4DE0-BE10-8018716B08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94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tx2"/>
                </a:solidFill>
              </a:rPr>
              <a:t>WAST, despite having many moral and ethical behaviours, has developed a negative culture from previously poor leadership.</a:t>
            </a:r>
          </a:p>
          <a:p>
            <a:r>
              <a:rPr lang="en-GB" sz="1200" dirty="0">
                <a:solidFill>
                  <a:schemeClr val="tx2"/>
                </a:solidFill>
              </a:rPr>
              <a:t>Now that the senior paramedic role is well situated within teams, this culture needs to shift.</a:t>
            </a:r>
          </a:p>
          <a:p>
            <a:r>
              <a:rPr lang="en-GB" sz="1200" dirty="0">
                <a:solidFill>
                  <a:schemeClr val="tx2"/>
                </a:solidFill>
              </a:rPr>
              <a:t>Staff have learned to associate seniority with negative attention, a cycle I would like to break.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95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Plunkett (2022) Positive feedback enhances learning through a number of routes, including increasing self-efficacy and intrinsic motivation. It may also help to improve relationships within teams and to offset negativity associated with blame cultures.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Barrow et al (2025) found that negative patient feedback was logged almost always, whereas positive feedback was often missed.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63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Stakeholder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8350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have been many examples of other healthcare settings implementing a </a:t>
            </a:r>
            <a:r>
              <a:rPr lang="en-GB" dirty="0" err="1"/>
              <a:t>Greatix</a:t>
            </a:r>
            <a:r>
              <a:rPr lang="en-GB" dirty="0"/>
              <a:t> system, proving that it not only improves morale, but decreases staff need for mental health services.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03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the idea was floated with some key stake holders </a:t>
            </a:r>
            <a:r>
              <a:rPr lang="en-GB" dirty="0" err="1"/>
              <a:t>i.e</a:t>
            </a:r>
            <a:r>
              <a:rPr lang="en-GB" dirty="0"/>
              <a:t> staff, management and the HBCL, it was mainly met with enthusiasm, with many stating they wish this was the norm and would positively impact their day / work environment. </a:t>
            </a:r>
          </a:p>
          <a:p>
            <a:r>
              <a:rPr lang="en-GB" dirty="0"/>
              <a:t>Compliments from patients are rare, and those from leadership or management are almost unheard of sadly.</a:t>
            </a:r>
          </a:p>
          <a:p>
            <a:r>
              <a:rPr lang="en-GB" dirty="0"/>
              <a:t>Staff report lack of trust with senior staff due to repeated poor encounters, and negative feedback / information finding.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WHERE WE WANT TO BE : The integrated medium term plan 25-28 has 3 main goals, one of which is; “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Improving staff experience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through cultural change, leadership development, and action on wellbeing, inclusion, and workforce sustainability.</a:t>
            </a:r>
          </a:p>
          <a:p>
            <a:r>
              <a:rPr lang="en-GB" dirty="0"/>
              <a:t>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658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Poor communication fuels resistance and mistrust. In healthcare, where change affects professional roles and patient care, communication becomes a core determinant of project success (Kotter, 1996; Dixon-Woods et al., 2014).</a:t>
            </a:r>
            <a:r>
              <a:rPr lang="en-GB" dirty="0" err="1"/>
              <a:t>ReferencesKotter</a:t>
            </a:r>
            <a:r>
              <a:rPr lang="en-GB" dirty="0"/>
              <a:t>, J. (1996) Leading Change. Harvard Business School </a:t>
            </a:r>
            <a:r>
              <a:rPr lang="en-GB" dirty="0" err="1"/>
              <a:t>Press.Dixon</a:t>
            </a:r>
            <a:r>
              <a:rPr lang="en-GB" dirty="0"/>
              <a:t>-Woods, M. et al. (2014) ‘Culture and behaviour in the English NHS’, BMJ Quality &amp; Safety, 23(2), pp. 106–115.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920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Monitoring change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“Successful leaders recognise that change is not solely a technical process but a profoundly human one—requiring adaptability, empathy, and authenticity as much as strategic skill.”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101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Kotters</a:t>
            </a:r>
            <a:r>
              <a:rPr lang="en-GB" dirty="0"/>
              <a:t> – partial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4391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Kotter view but </a:t>
            </a:r>
            <a:r>
              <a:rPr lang="en-GB" dirty="0" err="1"/>
              <a:t>utlising</a:t>
            </a:r>
            <a:r>
              <a:rPr lang="en-GB" dirty="0"/>
              <a:t> Nudge theory for everyday influence.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B3A25-1118-4DE0-BE10-8018716B08B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654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9E93C-ED9E-B735-B300-FB97690E6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DD3E45-4391-214C-1C74-18769B05FE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803D8-EB73-42F6-6273-3D99951E1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270B1C-0875-6654-6F44-9DB5AAAD4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270E19-056B-A8FA-DEAD-67BACE736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912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037FD-4AB4-5ED9-D014-CC20C451C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FD47C-959F-AC9C-34CD-58026EFB2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775A0-DE98-7F17-8AA3-1F8FB58A7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F8F7C-0758-32B2-CDE9-4F816582E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D264C-FC9B-05A1-E424-EE9DCB964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96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80367-293F-FEC5-D4AA-FC0B8F7D1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29AD57-0EA2-1AEE-3E08-22C3F41CF9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45D61-792A-432A-EF64-025C1AF70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BE94A-569D-C388-446F-AFC8E308F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65F24-4C49-14B7-AF22-2BD24501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70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10718-29CA-6383-A207-965D9D9E8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3946A-FFA2-169C-EA8F-6AE8A2A79A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D466E2-4585-1640-529C-74B6F4AEDB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0DBEBA-1263-8DA5-B2A3-9913E7628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530C8-619F-1325-23EC-4F0F1FC22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22A28-725D-4A67-5D06-4C46628B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46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AB31C-C8F1-C0AE-3EA6-82424A91F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77EED-008E-4783-01E7-47DFF48E3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9A44AC-C643-7669-AC7D-F44DF8A0E7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BBFEB5-FFAE-7FEA-C80F-14FB9FE7F2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9C3E43-A995-CF49-497E-18C3C73FA8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CDD38-07BB-708D-334E-E1AD01E74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DC642E-0958-58A3-497D-F9BE43A34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88D684-EAC1-B9C8-D10C-668E9793F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73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5415E-F1CA-42BE-6CEB-CB51061A0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D7E56C-6E4C-0FA6-0D32-DF3AF8D93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7C709-1FFF-20C9-C42D-F1FDA6E08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5B5CC1-CF00-F374-7116-757646295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506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EBE76B-E9F0-0263-38F4-7D12F3925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0799F-ABC7-0533-FA05-C29033A9E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52406-EA24-174F-7C75-B5C9066B8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45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96D3-8AB6-4131-2D4F-8D7C649DB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9FD3-73D8-A9A6-B7B4-3C486CCA3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5AD7A-53B9-7043-0FC3-D9A1EEBB4F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72291-A266-693E-9084-94B57F5C2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F89C16-4007-7532-6722-60B6E67DE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436A33-FD3E-4E56-5981-EA6B0A08E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46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15185-ABFB-9133-4FD5-6A5C0DFD5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96721-2139-F94B-2EE5-0DC98C039E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C12FE6-B769-08C6-F4E4-DFA07CE5A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E09B9-40CF-A67D-CF0E-5E230194A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E7C7C2-E7C2-3004-0CBE-8329B80D3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F11296-7309-0BCF-0A1E-791A8CD6F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4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21E05-856E-4D71-F7B8-FCEF9EAEE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ABACFA-4351-ABA2-94C4-E7A442523C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B50EA-99E5-437B-564F-DE462F89A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E6AC2-C278-982C-9651-16E7EF366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8ADCE-71C7-EED4-0DF1-DC3280C0E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213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DF0FCE-4E65-6F16-071E-66AF469F11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BC395-A384-3779-6B28-C464A1F351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8935C-7315-DF10-4AC3-9CA346613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79725-AB5C-0E3A-283F-5B4AEB1B5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620FE-B086-F44D-5539-15B38E0A3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23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7FD233-23DC-E158-75F3-50A1B3C43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DE169-AA5F-7FCC-64BA-E0EEC02DF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50D26-372A-F57A-9A40-584F3DC0A9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BF4985-957D-4499-95BC-7632D3CE64EB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F3B01-44C7-7548-B8A9-A127737127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54FE7-0327-22CC-BA7E-9738E566F7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DF3B76-97DF-41AB-8192-60B3421438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73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s://pxhere.com/en/photo/1413939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50.pn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51.png"/><Relationship Id="rId9" Type="http://schemas.microsoft.com/office/2007/relationships/diagramDrawing" Target="../diagrams/drawing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munications/chapter/reflective-writing/" TargetMode="External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ambulance.nhs.wales/files/publications/strategies-and-plans/imtp-public-summary-may-2023/" TargetMode="External"/><Relationship Id="rId3" Type="http://schemas.openxmlformats.org/officeDocument/2006/relationships/hyperlink" Target="https://managementstudyguide.com/kotters-8-step-model-of-change.htm?utm_content=cmp-true" TargetMode="External"/><Relationship Id="rId7" Type="http://schemas.openxmlformats.org/officeDocument/2006/relationships/hyperlink" Target="https://ambulance.nhs.wales/files/publications/strategies-and-plans/imtp-summary-posterpdf/" TargetMode="External"/><Relationship Id="rId2" Type="http://schemas.openxmlformats.org/officeDocument/2006/relationships/hyperlink" Target="https://www.bing.com/images/search?view=detailV2&amp;ccid=gKZ0IQd5&amp;id=0DCD3AEDBA26FF6C47ED70521CB5716E567E02AA&amp;thid=OIP.gKZ0IQd5gnhK84fxk0MMFwHaEJ&amp;mediaurl=https%3A%2F%2Fimages.squarespace-cdn.com%2Fcontent%2Fv1%2F6348398d9d21fd6277c64f96%2Fd52fb635-a50b-4f99-b678-b8db86155d4c%2FKotters%2B8%2Bstep%2Bchange%2Bmodel%2Bdiagram.png&amp;cdnurl=https%3A%2F%2Fth.bing.com%2Fth%2Fid%2FR.80a67421077982784af387f193430c17%3Frik%3DqgJ%252bVm5xtRxScA%26pid%3DImgRaw%26r%3D0&amp;exph=1400&amp;expw=2500&amp;q=kotters+change+thoery&amp;FORM=IRPRST&amp;ck=60058BDAB6438139C88B6799D3882E98&amp;selectedIndex=0&amp;itb=0&amp;cw=1145&amp;ch=578&amp;ajaxhist=0&amp;ajaxserp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mbulance.nhs.wales/files/publications/strategies-and-plans/clinical-strategy-2020-2025-pdf/" TargetMode="External"/><Relationship Id="rId5" Type="http://schemas.openxmlformats.org/officeDocument/2006/relationships/hyperlink" Target="https://ambulance.nhs.wales/about-us/committee-meetings/people-and-culture-committee/" TargetMode="External"/><Relationship Id="rId4" Type="http://schemas.openxmlformats.org/officeDocument/2006/relationships/hyperlink" Target="https://www.baccn.org/media/resources/C1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2C8AC-CFA6-3E8B-31E4-930DD73104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 we make Positive Reinforcement the norm?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00315B-9413-DFF4-2380-935A70054C74}"/>
              </a:ext>
            </a:extLst>
          </p:cNvPr>
          <p:cNvSpPr txBox="1"/>
          <p:nvPr/>
        </p:nvSpPr>
        <p:spPr>
          <a:xfrm>
            <a:off x="5449805" y="5850957"/>
            <a:ext cx="6051236" cy="1241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Beth Thompsett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59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1A5D8B-C05C-7333-3E88-21E2C93E9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788" y="153565"/>
            <a:ext cx="3855720" cy="193045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My change project…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69455-22E5-2773-6AEC-E23FA50B4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199" y="508838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B05D39-9437-DA99-3812-B9A93A1FB8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27" y="1887107"/>
            <a:ext cx="3331904" cy="33012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2EB862-911D-6E4E-A06D-9FFB5524D5F7}"/>
              </a:ext>
            </a:extLst>
          </p:cNvPr>
          <p:cNvSpPr txBox="1"/>
          <p:nvPr/>
        </p:nvSpPr>
        <p:spPr>
          <a:xfrm>
            <a:off x="6811975" y="2230499"/>
            <a:ext cx="450028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To make positive feedback the norm for frontline staff within WAST.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Essentially the opposite to a ‘Datix’.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Historically, staff were apprehensive to interact with senior staff, for fear of negativity.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37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2E9B7F-0BA3-8653-D6C4-CAE800DA4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100" dirty="0"/>
              <a:t>A simple Force field analysis for evaluating if this change is required….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490AC9-53CE-0562-3C5B-55F45BDB6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4044736"/>
              </p:ext>
            </p:extLst>
          </p:nvPr>
        </p:nvGraphicFramePr>
        <p:xfrm>
          <a:off x="909624" y="1926266"/>
          <a:ext cx="10372753" cy="4357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6811">
                  <a:extLst>
                    <a:ext uri="{9D8B030D-6E8A-4147-A177-3AD203B41FA5}">
                      <a16:colId xmlns:a16="http://schemas.microsoft.com/office/drawing/2014/main" val="268032781"/>
                    </a:ext>
                  </a:extLst>
                </a:gridCol>
                <a:gridCol w="5195942">
                  <a:extLst>
                    <a:ext uri="{9D8B030D-6E8A-4147-A177-3AD203B41FA5}">
                      <a16:colId xmlns:a16="http://schemas.microsoft.com/office/drawing/2014/main" val="2299697731"/>
                    </a:ext>
                  </a:extLst>
                </a:gridCol>
              </a:tblGrid>
              <a:tr h="42615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For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Against</a:t>
                      </a:r>
                    </a:p>
                  </a:txBody>
                  <a:tcPr marL="90031" marR="90031" marT="45016" marB="45016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5161997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Improved positive culture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Staff unwilling to ‘buy in’ to concept as ‘just doing our job’.</a:t>
                      </a:r>
                    </a:p>
                  </a:txBody>
                  <a:tcPr marL="90031" marR="90031" marT="45016" marB="45016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066823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Improved staff attainment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Staff expecting positive reinforcement for all jobs</a:t>
                      </a:r>
                    </a:p>
                  </a:txBody>
                  <a:tcPr marL="90031" marR="90031" marT="45016" marB="45016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754796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Improved staff self-worth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Staff not receiving feedback when they felt they should = negative feelings</a:t>
                      </a:r>
                    </a:p>
                  </a:txBody>
                  <a:tcPr marL="90031" marR="90031" marT="45016" marB="45016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529335"/>
                  </a:ext>
                </a:extLst>
              </a:tr>
              <a:tr h="42615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Improved patient outcomes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Increased admin time initially</a:t>
                      </a:r>
                    </a:p>
                  </a:txBody>
                  <a:tcPr marL="90031" marR="90031" marT="45016" marB="45016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006253"/>
                  </a:ext>
                </a:extLst>
              </a:tr>
              <a:tr h="132646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Proven successful in hospital setting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Changed perceptions surrounding how senior staff interact with frontline staff</a:t>
                      </a:r>
                    </a:p>
                  </a:txBody>
                  <a:tcPr marL="90031" marR="90031" marT="45016" marB="45016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                                                                  Lewin (1940)</a:t>
                      </a:r>
                    </a:p>
                  </a:txBody>
                  <a:tcPr marL="90031" marR="90031" marT="45016" marB="45016">
                    <a:solidFill>
                      <a:srgbClr val="FF5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043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5770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FB2EA2E-C2CB-7F4A-4D6C-9C42F152F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8156144"/>
              </p:ext>
            </p:extLst>
          </p:nvPr>
        </p:nvGraphicFramePr>
        <p:xfrm>
          <a:off x="1022654" y="424846"/>
          <a:ext cx="10320130" cy="60083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7829">
                  <a:extLst>
                    <a:ext uri="{9D8B030D-6E8A-4147-A177-3AD203B41FA5}">
                      <a16:colId xmlns:a16="http://schemas.microsoft.com/office/drawing/2014/main" val="507817805"/>
                    </a:ext>
                  </a:extLst>
                </a:gridCol>
                <a:gridCol w="2188438">
                  <a:extLst>
                    <a:ext uri="{9D8B030D-6E8A-4147-A177-3AD203B41FA5}">
                      <a16:colId xmlns:a16="http://schemas.microsoft.com/office/drawing/2014/main" val="2915735996"/>
                    </a:ext>
                  </a:extLst>
                </a:gridCol>
                <a:gridCol w="1523949">
                  <a:extLst>
                    <a:ext uri="{9D8B030D-6E8A-4147-A177-3AD203B41FA5}">
                      <a16:colId xmlns:a16="http://schemas.microsoft.com/office/drawing/2014/main" val="431616146"/>
                    </a:ext>
                  </a:extLst>
                </a:gridCol>
                <a:gridCol w="1614806">
                  <a:extLst>
                    <a:ext uri="{9D8B030D-6E8A-4147-A177-3AD203B41FA5}">
                      <a16:colId xmlns:a16="http://schemas.microsoft.com/office/drawing/2014/main" val="1531484"/>
                    </a:ext>
                  </a:extLst>
                </a:gridCol>
                <a:gridCol w="1531568">
                  <a:extLst>
                    <a:ext uri="{9D8B030D-6E8A-4147-A177-3AD203B41FA5}">
                      <a16:colId xmlns:a16="http://schemas.microsoft.com/office/drawing/2014/main" val="962833182"/>
                    </a:ext>
                  </a:extLst>
                </a:gridCol>
                <a:gridCol w="1645759">
                  <a:extLst>
                    <a:ext uri="{9D8B030D-6E8A-4147-A177-3AD203B41FA5}">
                      <a16:colId xmlns:a16="http://schemas.microsoft.com/office/drawing/2014/main" val="1291685992"/>
                    </a:ext>
                  </a:extLst>
                </a:gridCol>
                <a:gridCol w="237781">
                  <a:extLst>
                    <a:ext uri="{9D8B030D-6E8A-4147-A177-3AD203B41FA5}">
                      <a16:colId xmlns:a16="http://schemas.microsoft.com/office/drawing/2014/main" val="3590921477"/>
                    </a:ext>
                  </a:extLst>
                </a:gridCol>
              </a:tblGrid>
              <a:tr h="493856">
                <a:tc rowSpan="7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effectLst/>
                        </a:rPr>
                        <a:t> </a:t>
                      </a:r>
                      <a:endParaRPr lang="en-GB" sz="1800" kern="1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High Power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kern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Low Power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 dirty="0">
                          <a:solidFill>
                            <a:schemeClr val="tx1"/>
                          </a:solidFill>
                          <a:effectLst/>
                        </a:rPr>
                        <a:t>Key Stakeholders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0" dirty="0">
                          <a:effectLst/>
                        </a:rPr>
                        <a:t> 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880182"/>
                  </a:ext>
                </a:extLst>
              </a:tr>
              <a:tr h="90720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BCU / Hospital staff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Locality Managers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Health board Clinical Leads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6852867"/>
                  </a:ext>
                </a:extLst>
              </a:tr>
              <a:tr h="86846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Learning and Development</a:t>
                      </a:r>
                      <a:endParaRPr lang="en-GB" sz="1800" b="1" kern="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team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WAST Board</a:t>
                      </a:r>
                      <a:endParaRPr lang="en-GB" sz="1800" b="1" kern="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Duty Operation</a:t>
                      </a:r>
                      <a:endParaRPr lang="en-GB" sz="1800" b="1" kern="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Managers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0" dirty="0">
                          <a:effectLst/>
                        </a:rPr>
                        <a:t>Senior Paramedics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458805"/>
                  </a:ext>
                </a:extLst>
              </a:tr>
              <a:tr h="98277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Frontline Staff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6317206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 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 </a:t>
                      </a:r>
                      <a:endParaRPr lang="en-GB" sz="1800" b="1" kern="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 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Trade Unions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603006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 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Patients / relatives</a:t>
                      </a:r>
                      <a:endParaRPr lang="en-GB" sz="1800" b="1" kern="100" dirty="0">
                        <a:effectLst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>
                          <a:effectLst/>
                        </a:rPr>
                        <a:t> </a:t>
                      </a:r>
                      <a:endParaRPr lang="en-GB" sz="18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 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8158486"/>
                  </a:ext>
                </a:extLst>
              </a:tr>
              <a:tr h="31284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0" dirty="0">
                          <a:effectLst/>
                        </a:rPr>
                        <a:t>Low Interest                                                                                                                         High interest </a:t>
                      </a:r>
                      <a:endParaRPr lang="en-GB" sz="18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214" marR="41214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286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5594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D239-97EF-ED70-FCE3-C8E679EBC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435430"/>
            <a:ext cx="5334197" cy="5804650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WAST’s Culture and future vision;</a:t>
            </a:r>
          </a:p>
          <a:p>
            <a:pPr algn="ctr"/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“Our culture focuses on creating an environment where wellbeing, compassion and a positive enriching employee experience are at the heart.</a:t>
            </a:r>
          </a:p>
          <a:p>
            <a:pPr marL="0" indent="0" algn="ctr">
              <a:buNone/>
            </a:pPr>
            <a:r>
              <a:rPr lang="en-GB" sz="2400" dirty="0"/>
              <a:t> We will continue to build and articulate our desired culture and share with colleagues across the organisation. </a:t>
            </a:r>
          </a:p>
          <a:p>
            <a:pPr marL="0" indent="0" algn="ctr">
              <a:buNone/>
            </a:pPr>
            <a:r>
              <a:rPr lang="en-GB" sz="2400" dirty="0"/>
              <a:t>This will bring it to life and help colleagues feel that they belong, they are valued and feel that they can contribute to the long-term success of the organisation ”.</a:t>
            </a:r>
          </a:p>
          <a:p>
            <a:pPr marL="0" indent="0" algn="r">
              <a:buNone/>
            </a:pPr>
            <a:r>
              <a:rPr lang="en-GB" sz="1600" dirty="0"/>
              <a:t>(People and change,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C795B0-CCC1-1A40-E163-3EDAC5C841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56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7821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D6006-A56D-8FC0-3603-B5AC157AF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Benefits                          &amp;                   Barriers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D7C6313-69AA-55D7-41DA-CE71F0CBD32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25096586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28D77-5AFC-CD58-0386-DABDBD4C1A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D6ED1-CAA4-65DE-3FC5-E6D0CAE5B1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5160227"/>
              </p:ext>
            </p:extLst>
          </p:nvPr>
        </p:nvGraphicFramePr>
        <p:xfrm>
          <a:off x="6483625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994424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B505A-3194-1163-D53C-E6A1066FF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4" y="1367673"/>
            <a:ext cx="4375151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700">
                <a:solidFill>
                  <a:schemeClr val="bg1"/>
                </a:solidFill>
              </a:rPr>
              <a:t>Informal discussions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DCDA57-3E20-4539-5C88-1AAE800B5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134"/>
          <a:stretch>
            <a:fillRect/>
          </a:stretch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5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886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8CD9A-5A5F-98B8-CC77-DA93ADFE7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Perceived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C207C5-BA41-BF20-A57B-89E5D50479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24852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9829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922E7-236F-009C-2F9E-2B7B56C81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9929D-A4E9-88D7-B850-593C68CAB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Design a Microsoft (electronic) form, which will be accessed either through siren or a QR code.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Previous studies have used paper copies, but this was usually in a ward / localised working space.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1800" dirty="0"/>
              <a:t>Haines et al. (2018)</a:t>
            </a:r>
          </a:p>
          <a:p>
            <a:pPr marL="0" indent="0" algn="r">
              <a:buNone/>
            </a:pPr>
            <a:r>
              <a:rPr lang="en-GB" sz="1800" dirty="0"/>
              <a:t>Plunkett and Plunkett (2022)</a:t>
            </a:r>
          </a:p>
          <a:p>
            <a:pPr marL="0" indent="0" algn="r">
              <a:buNone/>
            </a:pPr>
            <a:r>
              <a:rPr lang="en-GB" sz="1800" dirty="0"/>
              <a:t>Barrow et al. (2024)</a:t>
            </a:r>
          </a:p>
        </p:txBody>
      </p:sp>
    </p:spTree>
    <p:extLst>
      <p:ext uri="{BB962C8B-B14F-4D97-AF65-F5344CB8AC3E}">
        <p14:creationId xmlns:p14="http://schemas.microsoft.com/office/powerpoint/2010/main" val="1949184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6376A-D066-9880-DAD7-A2E4D98E1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805543"/>
            <a:ext cx="4765949" cy="4969616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Communication plan: </a:t>
            </a: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Update key stakeholders and explain new concept, </a:t>
            </a:r>
            <a:r>
              <a:rPr lang="en-GB" sz="2400" u="sng" dirty="0">
                <a:solidFill>
                  <a:schemeClr val="tx2"/>
                </a:solidFill>
              </a:rPr>
              <a:t>how</a:t>
            </a:r>
            <a:r>
              <a:rPr lang="en-GB" sz="2400" dirty="0">
                <a:solidFill>
                  <a:schemeClr val="tx2"/>
                </a:solidFill>
              </a:rPr>
              <a:t> it will affect their role, and</a:t>
            </a:r>
            <a:r>
              <a:rPr lang="en-GB" sz="2400" u="sng" dirty="0">
                <a:solidFill>
                  <a:schemeClr val="tx2"/>
                </a:solidFill>
              </a:rPr>
              <a:t> reasons </a:t>
            </a:r>
            <a:r>
              <a:rPr lang="en-GB" sz="2400" dirty="0">
                <a:solidFill>
                  <a:schemeClr val="tx2"/>
                </a:solidFill>
              </a:rPr>
              <a:t>for implementation.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This will be done two weeks before planned launch via e-mail, with an accessible link on Siren and posters on stations.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Listen to resistance from staff for appropriate concerns (Kotter,  2014).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C1D23E8D-1459-F2E2-A4F5-9C19F67B1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063013"/>
            <a:ext cx="3678936" cy="324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95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503E96A-BF6A-32A1-AD73-1A9674D11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914560"/>
              </p:ext>
            </p:extLst>
          </p:nvPr>
        </p:nvGraphicFramePr>
        <p:xfrm>
          <a:off x="838200" y="762000"/>
          <a:ext cx="10515600" cy="5419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7178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2C421-ED63-BA97-B4BF-D93151748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80426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Monitoring Change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356886-5AD9-0A41-15A7-CF6062DFF0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53441"/>
              </p:ext>
            </p:extLst>
          </p:nvPr>
        </p:nvGraphicFramePr>
        <p:xfrm>
          <a:off x="838200" y="1780892"/>
          <a:ext cx="10515600" cy="4502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8263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B8BFC-DFBD-C8AD-6E66-1F437753D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647" y="563904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dirty="0"/>
              <a:t>Challenges faced from within the organisation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1443FA-0A35-1124-E177-3B884E9C18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72998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441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9B9E8A9-352D-4DCB-9485-C777000D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23F8A-0B63-1096-E3C2-F718457A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458" y="1747697"/>
            <a:ext cx="6272784" cy="913207"/>
          </a:xfrm>
        </p:spPr>
        <p:txBody>
          <a:bodyPr anchor="b">
            <a:normAutofit/>
          </a:bodyPr>
          <a:lstStyle/>
          <a:p>
            <a:r>
              <a:rPr lang="en-GB" sz="5200" dirty="0"/>
              <a:t>My strategy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A9B0E5-C2C1-4B85-99A9-117A659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8AEACA-9535-4BE8-A91B-8BE82BA54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68406B-8728-F41F-CDEA-E0F527A637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39" t="15844" r="24823"/>
          <a:stretch>
            <a:fillRect/>
          </a:stretch>
        </p:blipFill>
        <p:spPr>
          <a:xfrm>
            <a:off x="8161333" y="331310"/>
            <a:ext cx="3275123" cy="30245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FE5FB3-9FDE-A18E-CE3F-BF67FFE600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9218" y="3576814"/>
            <a:ext cx="5254564" cy="236867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6A5C10-D02C-CF27-2721-38C4AD9FE8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186733"/>
              </p:ext>
            </p:extLst>
          </p:nvPr>
        </p:nvGraphicFramePr>
        <p:xfrm>
          <a:off x="1164098" y="3429000"/>
          <a:ext cx="4841095" cy="3024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54580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6D66898-5BD5-CCD3-8186-5284F692F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0936832"/>
              </p:ext>
            </p:extLst>
          </p:nvPr>
        </p:nvGraphicFramePr>
        <p:xfrm>
          <a:off x="838200" y="675860"/>
          <a:ext cx="10681252" cy="5953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56943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2E7BC-0333-AB47-50B4-1FDE77390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Theories considered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52A872-55E6-58CD-1DFB-EDF3107E1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542923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66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E0E13A-615C-B6A6-EAFF-254223E099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28521" y="457200"/>
            <a:ext cx="6734957" cy="5943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064CA3-CEDD-6BBA-78F8-4F08B3D2D677}"/>
              </a:ext>
            </a:extLst>
          </p:cNvPr>
          <p:cNvSpPr txBox="1"/>
          <p:nvPr/>
        </p:nvSpPr>
        <p:spPr>
          <a:xfrm>
            <a:off x="9540607" y="5563518"/>
            <a:ext cx="1773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Gibbs (1988)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842399-BE59-1FAD-CA6C-4A481F3D62C8}"/>
              </a:ext>
            </a:extLst>
          </p:cNvPr>
          <p:cNvSpPr txBox="1"/>
          <p:nvPr/>
        </p:nvSpPr>
        <p:spPr>
          <a:xfrm>
            <a:off x="6874308" y="62007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campusontario.pressbooks.pub/communications/chapter/reflective-writ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4491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DC112-1C58-D989-9FCA-0BA37F22A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         My personal learning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F4AE72-FB13-0EB4-4C39-3C93FD8CEE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29174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774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23546F-B51F-96E9-E969-3FD5D0E29E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35700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69630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9E17F-8F73-9C90-37E1-793F8830D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0461"/>
          </a:xfrm>
        </p:spPr>
        <p:txBody>
          <a:bodyPr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DAF9F-7CEC-EC83-0DAA-4B1303E88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5586"/>
            <a:ext cx="10916798" cy="5607585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  <a:p>
            <a:r>
              <a:rPr lang="en-GB" sz="3000" dirty="0"/>
              <a:t>Barrow, E., Mylonas, P., Pattinson, R. and </a:t>
            </a:r>
            <a:r>
              <a:rPr lang="en-GB" sz="3000" dirty="0" err="1"/>
              <a:t>Sadaghiani</a:t>
            </a:r>
            <a:r>
              <a:rPr lang="en-GB" sz="3000" dirty="0"/>
              <a:t>, L. (2024) ‘Positive reinforcement: Balancing negative and positive feedback for comprehensive improvement’, Journal of Dentistry, 139, 105501. </a:t>
            </a:r>
            <a:r>
              <a:rPr lang="en-GB" sz="3000" dirty="0" err="1"/>
              <a:t>doi</a:t>
            </a:r>
            <a:r>
              <a:rPr lang="en-GB" sz="3000" dirty="0"/>
              <a:t>: 10.1016/j.jdent.2024.105501</a:t>
            </a:r>
          </a:p>
          <a:p>
            <a:r>
              <a:rPr lang="en-GB" sz="3000" dirty="0"/>
              <a:t>Gibbs, G. (1988).</a:t>
            </a:r>
            <a:r>
              <a:rPr lang="en-GB" sz="3000" i="1" dirty="0"/>
              <a:t> Learning by doing: A guide to teaching and learning methods</a:t>
            </a:r>
            <a:r>
              <a:rPr lang="en-GB" sz="3000" dirty="0"/>
              <a:t>.  Further Education Unit</a:t>
            </a:r>
          </a:p>
          <a:p>
            <a:r>
              <a:rPr lang="en-GB" sz="3000" dirty="0" err="1"/>
              <a:t>Kotters</a:t>
            </a:r>
            <a:r>
              <a:rPr lang="en-GB" sz="3000" dirty="0"/>
              <a:t> theory (2026) </a:t>
            </a:r>
            <a:r>
              <a:rPr lang="en-GB" sz="3000" i="1" dirty="0"/>
              <a:t>Bitesize learning</a:t>
            </a:r>
            <a:r>
              <a:rPr lang="en-GB" sz="3000" dirty="0"/>
              <a:t>. Available at: </a:t>
            </a:r>
            <a:r>
              <a:rPr lang="en-GB" sz="3000" dirty="0" err="1">
                <a:hlinkClick r:id="rId2"/>
              </a:rPr>
              <a:t>kotters</a:t>
            </a:r>
            <a:r>
              <a:rPr lang="en-GB" sz="3000" dirty="0">
                <a:hlinkClick r:id="rId2"/>
              </a:rPr>
              <a:t> change </a:t>
            </a:r>
            <a:r>
              <a:rPr lang="en-GB" sz="3000" dirty="0" err="1">
                <a:hlinkClick r:id="rId2"/>
              </a:rPr>
              <a:t>thoery</a:t>
            </a:r>
            <a:r>
              <a:rPr lang="en-GB" sz="3000" dirty="0">
                <a:hlinkClick r:id="rId2"/>
              </a:rPr>
              <a:t> - Search Images</a:t>
            </a:r>
            <a:r>
              <a:rPr lang="en-GB" sz="3000" dirty="0"/>
              <a:t> (accessed: [22.1.26]).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Kotter, J. and Rathgeber, H. (2020) </a:t>
            </a:r>
            <a:r>
              <a:rPr lang="en-GB" sz="3000" i="1" dirty="0">
                <a:ea typeface="Times New Roman" panose="02020603050405020304" pitchFamily="18" charset="0"/>
              </a:rPr>
              <a:t>Our Iceberg is Melting: Changing and Succeeding Under Any Conditions. </a:t>
            </a:r>
            <a:r>
              <a:rPr lang="en-GB" sz="3000" dirty="0">
                <a:ea typeface="Times New Roman" panose="02020603050405020304" pitchFamily="18" charset="0"/>
              </a:rPr>
              <a:t>1</a:t>
            </a:r>
            <a:r>
              <a:rPr lang="en-GB" sz="3000" baseline="30000" dirty="0">
                <a:ea typeface="Times New Roman" panose="02020603050405020304" pitchFamily="18" charset="0"/>
              </a:rPr>
              <a:t>st</a:t>
            </a:r>
            <a:r>
              <a:rPr lang="en-GB" sz="3000" dirty="0">
                <a:ea typeface="Times New Roman" panose="02020603050405020304" pitchFamily="18" charset="0"/>
              </a:rPr>
              <a:t> </a:t>
            </a:r>
            <a:r>
              <a:rPr lang="en-GB" sz="3000" dirty="0" err="1">
                <a:ea typeface="Times New Roman" panose="02020603050405020304" pitchFamily="18" charset="0"/>
              </a:rPr>
              <a:t>Edn</a:t>
            </a:r>
            <a:r>
              <a:rPr lang="en-GB" sz="3000" dirty="0">
                <a:ea typeface="Times New Roman" panose="02020603050405020304" pitchFamily="18" charset="0"/>
              </a:rPr>
              <a:t>. London: Pan Books.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Haines, K.J., Beesley, S.J., Hopkins, R.O., McPeake, J., Quasim, T., Ritchie, K., and </a:t>
            </a:r>
            <a:r>
              <a:rPr lang="en-GB" sz="3000" dirty="0" err="1">
                <a:ea typeface="Times New Roman" panose="02020603050405020304" pitchFamily="18" charset="0"/>
              </a:rPr>
              <a:t>Iwashyna</a:t>
            </a:r>
            <a:r>
              <a:rPr lang="en-GB" sz="3000" dirty="0">
                <a:ea typeface="Times New Roman" panose="02020603050405020304" pitchFamily="18" charset="0"/>
              </a:rPr>
              <a:t>, T.J. (2018) ‘Peer support in critical care: a systematic review’, Critical Care Medicine, 46(9), pp. 1522–1531. </a:t>
            </a:r>
            <a:r>
              <a:rPr lang="en-GB" sz="3000" dirty="0" err="1">
                <a:ea typeface="Times New Roman" panose="02020603050405020304" pitchFamily="18" charset="0"/>
              </a:rPr>
              <a:t>doi</a:t>
            </a:r>
            <a:r>
              <a:rPr lang="en-GB" sz="3000" dirty="0">
                <a:ea typeface="Times New Roman" panose="02020603050405020304" pitchFamily="18" charset="0"/>
              </a:rPr>
              <a:t>: 10.1097/CCM.0000000000003293.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Johnson, G. and Scholes, K. (1988) </a:t>
            </a:r>
            <a:r>
              <a:rPr lang="en-GB" sz="3000" i="1" dirty="0">
                <a:ea typeface="Times New Roman" panose="02020603050405020304" pitchFamily="18" charset="0"/>
              </a:rPr>
              <a:t>Exploring Corporate Strategy. </a:t>
            </a:r>
            <a:r>
              <a:rPr lang="en-GB" sz="3000" dirty="0">
                <a:ea typeface="Times New Roman" panose="02020603050405020304" pitchFamily="18" charset="0"/>
              </a:rPr>
              <a:t>Harlow: Prentice Hall.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Kübler‑Ross, E. (1969) On Death and Dying. New York: Macmillan.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Lewin, K. (1940) ‘Defining the “field at a given time”’, </a:t>
            </a:r>
            <a:r>
              <a:rPr lang="en-GB" sz="3000" i="1" dirty="0">
                <a:ea typeface="Times New Roman" panose="02020603050405020304" pitchFamily="18" charset="0"/>
              </a:rPr>
              <a:t>Psychological Review, 50(3</a:t>
            </a:r>
            <a:r>
              <a:rPr lang="en-GB" sz="3000" dirty="0">
                <a:ea typeface="Times New Roman" panose="02020603050405020304" pitchFamily="18" charset="0"/>
              </a:rPr>
              <a:t>), pp. 292–310. </a:t>
            </a:r>
            <a:r>
              <a:rPr lang="en-GB" sz="3000" dirty="0" err="1">
                <a:ea typeface="Times New Roman" panose="02020603050405020304" pitchFamily="18" charset="0"/>
              </a:rPr>
              <a:t>doi</a:t>
            </a:r>
            <a:r>
              <a:rPr lang="en-GB" sz="3000" dirty="0">
                <a:ea typeface="Times New Roman" panose="02020603050405020304" pitchFamily="18" charset="0"/>
              </a:rPr>
              <a:t>: 10.1037/h0062738.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Lewin, K. (1951) ‘Intention, will and need’, in Rapaport, D. (ed.) </a:t>
            </a:r>
            <a:r>
              <a:rPr lang="en-GB" sz="3000" i="1" dirty="0">
                <a:ea typeface="Times New Roman" panose="02020603050405020304" pitchFamily="18" charset="0"/>
              </a:rPr>
              <a:t>Organization and Pathology of Thought: Selected Sources</a:t>
            </a:r>
            <a:r>
              <a:rPr lang="en-GB" sz="3000" dirty="0">
                <a:ea typeface="Times New Roman" panose="02020603050405020304" pitchFamily="18" charset="0"/>
              </a:rPr>
              <a:t>. New York: Columbia University Press, pp. 95–153. </a:t>
            </a:r>
            <a:r>
              <a:rPr lang="en-GB" sz="3000" dirty="0" err="1">
                <a:ea typeface="Times New Roman" panose="02020603050405020304" pitchFamily="18" charset="0"/>
              </a:rPr>
              <a:t>doi</a:t>
            </a:r>
            <a:r>
              <a:rPr lang="en-GB" sz="3000" dirty="0">
                <a:ea typeface="Times New Roman" panose="02020603050405020304" pitchFamily="18" charset="0"/>
              </a:rPr>
              <a:t>: 10.1037/10584-005.</a:t>
            </a:r>
          </a:p>
          <a:p>
            <a:r>
              <a:rPr lang="en-GB" sz="3000" dirty="0"/>
              <a:t>Management Study Guide (2015) ‘Kotter’s 8 step Model of Change’. Available at: </a:t>
            </a:r>
            <a:r>
              <a:rPr lang="en-GB" sz="30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Kotter's 8 step Model of Change (managementstudyguide.com)</a:t>
            </a:r>
            <a:r>
              <a:rPr lang="en-GB" sz="3000" dirty="0"/>
              <a:t> (accessed: 25/2/26).</a:t>
            </a:r>
          </a:p>
          <a:p>
            <a:r>
              <a:rPr lang="en-GB" sz="3000" dirty="0"/>
              <a:t>Morris, S. (2022) ‘Critical care staff wellbeing: Implementing a positive feedback system’,  British association of critical care nursing. Available at: </a:t>
            </a:r>
            <a:r>
              <a:rPr lang="en-GB" sz="3000" dirty="0">
                <a:hlinkClick r:id="rId4"/>
              </a:rPr>
              <a:t>Critical Care Staff Wellbeing: Implementing A Positive Feedback System</a:t>
            </a:r>
            <a:r>
              <a:rPr lang="en-GB" sz="3000" dirty="0"/>
              <a:t> (Accessed 4.1.26).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Plunkett, A. and Plunkett, E. (2022) ‘Positive approaches to safety: Learning from what we do well’, </a:t>
            </a:r>
            <a:r>
              <a:rPr lang="en-GB" sz="3000" i="1" dirty="0">
                <a:ea typeface="Times New Roman" panose="02020603050405020304" pitchFamily="18" charset="0"/>
              </a:rPr>
              <a:t>Paediatric Anaesthesia, 32</a:t>
            </a:r>
            <a:r>
              <a:rPr lang="en-GB" sz="3000" dirty="0">
                <a:ea typeface="Times New Roman" panose="02020603050405020304" pitchFamily="18" charset="0"/>
              </a:rPr>
              <a:t>, pp. 1223–1229. </a:t>
            </a:r>
            <a:r>
              <a:rPr lang="en-GB" sz="3000" dirty="0" err="1">
                <a:ea typeface="Times New Roman" panose="02020603050405020304" pitchFamily="18" charset="0"/>
              </a:rPr>
              <a:t>doi</a:t>
            </a:r>
            <a:r>
              <a:rPr lang="en-GB" sz="3000" dirty="0">
                <a:ea typeface="Times New Roman" panose="02020603050405020304" pitchFamily="18" charset="0"/>
              </a:rPr>
              <a:t>: 10.1111/pan.14509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Thaler, R.H. and Sunstein, C.R. (2008) </a:t>
            </a:r>
            <a:r>
              <a:rPr lang="en-GB" sz="3000" i="1" dirty="0">
                <a:ea typeface="Times New Roman" panose="02020603050405020304" pitchFamily="18" charset="0"/>
              </a:rPr>
              <a:t>Nudge: Improving Decisions About Health, Wealth, and Happiness</a:t>
            </a:r>
            <a:r>
              <a:rPr lang="en-GB" sz="3000" dirty="0">
                <a:ea typeface="Times New Roman" panose="02020603050405020304" pitchFamily="18" charset="0"/>
              </a:rPr>
              <a:t>. New Haven, CT: Yale University Press.</a:t>
            </a:r>
          </a:p>
          <a:p>
            <a:r>
              <a:rPr lang="en-GB" sz="3000" dirty="0">
                <a:ea typeface="Times New Roman" panose="02020603050405020304" pitchFamily="18" charset="0"/>
              </a:rPr>
              <a:t>Welsh Ambulance Service Trust (2023)  </a:t>
            </a:r>
            <a:r>
              <a:rPr lang="en-GB" sz="3000" i="1" dirty="0">
                <a:ea typeface="Times New Roman" panose="02020603050405020304" pitchFamily="18" charset="0"/>
              </a:rPr>
              <a:t>People and Culture Plan</a:t>
            </a:r>
            <a:r>
              <a:rPr lang="en-GB" sz="3000" dirty="0">
                <a:ea typeface="Times New Roman" panose="02020603050405020304" pitchFamily="18" charset="0"/>
              </a:rPr>
              <a:t>.  Available at: </a:t>
            </a:r>
            <a:r>
              <a:rPr lang="en-GB" sz="3000" dirty="0"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https://ambulance.nhs.wales/about-us/committee-meetings/people-and-culture-committee/</a:t>
            </a:r>
            <a:r>
              <a:rPr lang="en-GB" sz="3000" dirty="0">
                <a:ea typeface="Times New Roman" panose="02020603050405020304" pitchFamily="18" charset="0"/>
              </a:rPr>
              <a:t> (Accessed 10</a:t>
            </a:r>
            <a:r>
              <a:rPr lang="en-GB" sz="3000" baseline="30000" dirty="0">
                <a:ea typeface="Times New Roman" panose="02020603050405020304" pitchFamily="18" charset="0"/>
              </a:rPr>
              <a:t>th</a:t>
            </a:r>
            <a:r>
              <a:rPr lang="en-GB" sz="3000" dirty="0">
                <a:ea typeface="Times New Roman" panose="02020603050405020304" pitchFamily="18" charset="0"/>
              </a:rPr>
              <a:t> January 2026).</a:t>
            </a:r>
            <a:endParaRPr lang="en-GB" sz="3000" dirty="0"/>
          </a:p>
          <a:p>
            <a:r>
              <a:rPr lang="en-GB" sz="3000" dirty="0"/>
              <a:t>Welsh Ambulance Service Trust (2020) </a:t>
            </a:r>
            <a:r>
              <a:rPr lang="en-GB" sz="3000" i="1" dirty="0"/>
              <a:t>Clinical Strategy</a:t>
            </a:r>
            <a:r>
              <a:rPr lang="en-GB" sz="3000" dirty="0"/>
              <a:t>.  Available at: </a:t>
            </a:r>
            <a:r>
              <a:rPr lang="en-GB" sz="3000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ambulance.nhs.wales</a:t>
            </a:r>
            <a:r>
              <a:rPr lang="en-GB" sz="30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/files/publications/strategies-and-plans/clinical-strategy-2020-2025-pdf/</a:t>
            </a:r>
            <a:r>
              <a:rPr lang="en-GB" sz="3000" dirty="0"/>
              <a:t> </a:t>
            </a:r>
            <a:r>
              <a:rPr lang="en-GB" sz="3000" dirty="0">
                <a:ea typeface="Times New Roman" panose="02020603050405020304" pitchFamily="18" charset="0"/>
              </a:rPr>
              <a:t> (Accessed 10</a:t>
            </a:r>
            <a:r>
              <a:rPr lang="en-GB" sz="3000" baseline="30000" dirty="0">
                <a:ea typeface="Times New Roman" panose="02020603050405020304" pitchFamily="18" charset="0"/>
              </a:rPr>
              <a:t>th</a:t>
            </a:r>
            <a:r>
              <a:rPr lang="en-GB" sz="3000" dirty="0">
                <a:ea typeface="Times New Roman" panose="02020603050405020304" pitchFamily="18" charset="0"/>
              </a:rPr>
              <a:t> January 2026).</a:t>
            </a:r>
            <a:endParaRPr lang="en-GB" sz="3000" dirty="0"/>
          </a:p>
          <a:p>
            <a:r>
              <a:rPr lang="en-GB" sz="3000" dirty="0"/>
              <a:t>Welsh Ambulance Service Trust (2022</a:t>
            </a:r>
            <a:r>
              <a:rPr lang="en-GB" sz="3000" i="1" dirty="0"/>
              <a:t>) Our Plan</a:t>
            </a:r>
            <a:r>
              <a:rPr lang="en-GB" sz="3000" dirty="0"/>
              <a:t>. Available at: </a:t>
            </a:r>
            <a:r>
              <a:rPr lang="en-GB" sz="3000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ambulance.nhs.wales</a:t>
            </a:r>
            <a:r>
              <a:rPr lang="en-GB" sz="30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/files/publications/strategies-and-plans/</a:t>
            </a:r>
            <a:r>
              <a:rPr lang="en-GB" sz="3000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imtp</a:t>
            </a:r>
            <a:r>
              <a:rPr lang="en-GB" sz="30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-summary-</a:t>
            </a:r>
            <a:r>
              <a:rPr lang="en-GB" sz="3000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posterpdf</a:t>
            </a:r>
            <a:r>
              <a:rPr lang="en-GB" sz="30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3000" dirty="0"/>
              <a:t> </a:t>
            </a:r>
            <a:r>
              <a:rPr lang="en-GB" sz="3000" dirty="0">
                <a:ea typeface="Times New Roman" panose="02020603050405020304" pitchFamily="18" charset="0"/>
              </a:rPr>
              <a:t> (Accessed 10</a:t>
            </a:r>
            <a:r>
              <a:rPr lang="en-GB" sz="3000" baseline="30000" dirty="0">
                <a:ea typeface="Times New Roman" panose="02020603050405020304" pitchFamily="18" charset="0"/>
              </a:rPr>
              <a:t>th</a:t>
            </a:r>
            <a:r>
              <a:rPr lang="en-GB" sz="3000" dirty="0">
                <a:ea typeface="Times New Roman" panose="02020603050405020304" pitchFamily="18" charset="0"/>
              </a:rPr>
              <a:t> January 2026).</a:t>
            </a:r>
            <a:endParaRPr lang="en-GB" sz="3000" dirty="0"/>
          </a:p>
          <a:p>
            <a:r>
              <a:rPr lang="en-GB" sz="3000" dirty="0"/>
              <a:t>Welsh Ambulance Service Trust (2023)</a:t>
            </a:r>
            <a:r>
              <a:rPr lang="en-GB" sz="3000" i="1" dirty="0"/>
              <a:t> Integrated Medium-Term Plan. </a:t>
            </a:r>
            <a:r>
              <a:rPr lang="en-GB" sz="3000" dirty="0"/>
              <a:t> Available at: </a:t>
            </a:r>
            <a:r>
              <a:rPr lang="en-GB" sz="30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https://ambulance.nhs.wales/files/publications/strategies-and-plans/imtp-public-summary-may-2023/</a:t>
            </a:r>
            <a:r>
              <a:rPr lang="en-GB" sz="3000" dirty="0"/>
              <a:t> </a:t>
            </a:r>
            <a:r>
              <a:rPr lang="en-GB" sz="3000" dirty="0">
                <a:ea typeface="Times New Roman" panose="02020603050405020304" pitchFamily="18" charset="0"/>
              </a:rPr>
              <a:t> (Accessed 10</a:t>
            </a:r>
            <a:r>
              <a:rPr lang="en-GB" sz="3000" baseline="30000" dirty="0">
                <a:ea typeface="Times New Roman" panose="02020603050405020304" pitchFamily="18" charset="0"/>
              </a:rPr>
              <a:t>th</a:t>
            </a:r>
            <a:r>
              <a:rPr lang="en-GB" sz="3000" dirty="0">
                <a:ea typeface="Times New Roman" panose="02020603050405020304" pitchFamily="18" charset="0"/>
              </a:rPr>
              <a:t> January 2026).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687270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51998</TotalTime>
  <Words>2035</Words>
  <Application>Microsoft Office PowerPoint</Application>
  <PresentationFormat>Widescreen</PresentationFormat>
  <Paragraphs>203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Times New Roman</vt:lpstr>
      <vt:lpstr>Office Theme</vt:lpstr>
      <vt:lpstr>Can we make Positive Reinforcement the norm?</vt:lpstr>
      <vt:lpstr>My change project…</vt:lpstr>
      <vt:lpstr>A simple Force field analysis for evaluating if this change is required….</vt:lpstr>
      <vt:lpstr>PowerPoint Presentation</vt:lpstr>
      <vt:lpstr>PowerPoint Presentation</vt:lpstr>
      <vt:lpstr>    Benefits                          &amp;                   Barriers</vt:lpstr>
      <vt:lpstr>Informal discussions</vt:lpstr>
      <vt:lpstr>Perceived Challenges</vt:lpstr>
      <vt:lpstr>Approach</vt:lpstr>
      <vt:lpstr>PowerPoint Presentation</vt:lpstr>
      <vt:lpstr>PowerPoint Presentation</vt:lpstr>
      <vt:lpstr>Monitoring Change</vt:lpstr>
      <vt:lpstr>Challenges faced from within the organisation</vt:lpstr>
      <vt:lpstr>My strategy</vt:lpstr>
      <vt:lpstr>PowerPoint Presentation</vt:lpstr>
      <vt:lpstr>Theories considered</vt:lpstr>
      <vt:lpstr>PowerPoint Presentation</vt:lpstr>
      <vt:lpstr>         My personal learning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Thompsett</dc:creator>
  <cp:lastModifiedBy>Bethan Thompsett</cp:lastModifiedBy>
  <cp:revision>1</cp:revision>
  <dcterms:created xsi:type="dcterms:W3CDTF">2026-02-17T21:19:46Z</dcterms:created>
  <dcterms:modified xsi:type="dcterms:W3CDTF">2026-04-08T10:32:25Z</dcterms:modified>
</cp:coreProperties>
</file>