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4" r:id="rId1"/>
  </p:sldMasterIdLst>
  <p:notesMasterIdLst>
    <p:notesMasterId r:id="rId38"/>
  </p:notesMasterIdLst>
  <p:sldIdLst>
    <p:sldId id="256" r:id="rId2"/>
    <p:sldId id="257" r:id="rId3"/>
    <p:sldId id="288" r:id="rId4"/>
    <p:sldId id="289" r:id="rId5"/>
    <p:sldId id="290" r:id="rId6"/>
    <p:sldId id="291" r:id="rId7"/>
    <p:sldId id="292" r:id="rId8"/>
    <p:sldId id="293" r:id="rId9"/>
    <p:sldId id="294" r:id="rId10"/>
    <p:sldId id="259" r:id="rId11"/>
    <p:sldId id="295" r:id="rId12"/>
    <p:sldId id="296" r:id="rId13"/>
    <p:sldId id="297" r:id="rId14"/>
    <p:sldId id="260" r:id="rId15"/>
    <p:sldId id="279" r:id="rId16"/>
    <p:sldId id="280" r:id="rId17"/>
    <p:sldId id="281" r:id="rId18"/>
    <p:sldId id="275" r:id="rId19"/>
    <p:sldId id="274" r:id="rId20"/>
    <p:sldId id="278" r:id="rId21"/>
    <p:sldId id="266" r:id="rId22"/>
    <p:sldId id="267" r:id="rId23"/>
    <p:sldId id="282" r:id="rId24"/>
    <p:sldId id="262" r:id="rId25"/>
    <p:sldId id="264" r:id="rId26"/>
    <p:sldId id="265" r:id="rId27"/>
    <p:sldId id="272" r:id="rId28"/>
    <p:sldId id="298" r:id="rId29"/>
    <p:sldId id="299" r:id="rId30"/>
    <p:sldId id="284" r:id="rId31"/>
    <p:sldId id="285" r:id="rId32"/>
    <p:sldId id="271" r:id="rId33"/>
    <p:sldId id="268" r:id="rId34"/>
    <p:sldId id="286" r:id="rId35"/>
    <p:sldId id="283" r:id="rId36"/>
    <p:sldId id="270" r:id="rId37"/>
  </p:sldIdLst>
  <p:sldSz cx="12192000" cy="6858000"/>
  <p:notesSz cx="6724650" cy="97742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40A5DE-54EF-453C-8A16-9821BFE42B71}" v="25" dt="2024-02-21T12:04:13.5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74"/>
  </p:normalViewPr>
  <p:slideViewPr>
    <p:cSldViewPr snapToGrid="0" snapToObjects="1">
      <p:cViewPr varScale="1">
        <p:scale>
          <a:sx n="87" d="100"/>
          <a:sy n="87" d="100"/>
        </p:scale>
        <p:origin x="66"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hola Welton" userId="33867cc6-3c98-481e-a066-a55221f849bb" providerId="ADAL" clId="{B540A5DE-54EF-453C-8A16-9821BFE42B71}"/>
    <pc:docChg chg="undo custSel addSld delSld modSld sldOrd">
      <pc:chgData name="Nichola Welton" userId="33867cc6-3c98-481e-a066-a55221f849bb" providerId="ADAL" clId="{B540A5DE-54EF-453C-8A16-9821BFE42B71}" dt="2024-02-21T12:05:13.601" v="419" actId="27636"/>
      <pc:docMkLst>
        <pc:docMk/>
      </pc:docMkLst>
      <pc:sldChg chg="delSp modSp mod">
        <pc:chgData name="Nichola Welton" userId="33867cc6-3c98-481e-a066-a55221f849bb" providerId="ADAL" clId="{B540A5DE-54EF-453C-8A16-9821BFE42B71}" dt="2024-02-21T11:45:59.614" v="112" actId="478"/>
        <pc:sldMkLst>
          <pc:docMk/>
          <pc:sldMk cId="2031284665" sldId="256"/>
        </pc:sldMkLst>
        <pc:spChg chg="mod">
          <ac:chgData name="Nichola Welton" userId="33867cc6-3c98-481e-a066-a55221f849bb" providerId="ADAL" clId="{B540A5DE-54EF-453C-8A16-9821BFE42B71}" dt="2024-02-21T11:45:50.327" v="111" actId="20577"/>
          <ac:spMkLst>
            <pc:docMk/>
            <pc:sldMk cId="2031284665" sldId="256"/>
            <ac:spMk id="2" creationId="{00000000-0000-0000-0000-000000000000}"/>
          </ac:spMkLst>
        </pc:spChg>
        <pc:picChg chg="del">
          <ac:chgData name="Nichola Welton" userId="33867cc6-3c98-481e-a066-a55221f849bb" providerId="ADAL" clId="{B540A5DE-54EF-453C-8A16-9821BFE42B71}" dt="2024-02-21T11:45:59.614" v="112" actId="478"/>
          <ac:picMkLst>
            <pc:docMk/>
            <pc:sldMk cId="2031284665" sldId="256"/>
            <ac:picMk id="6" creationId="{00000000-0000-0000-0000-000000000000}"/>
          </ac:picMkLst>
        </pc:picChg>
      </pc:sldChg>
      <pc:sldChg chg="modSp">
        <pc:chgData name="Nichola Welton" userId="33867cc6-3c98-481e-a066-a55221f849bb" providerId="ADAL" clId="{B540A5DE-54EF-453C-8A16-9821BFE42B71}" dt="2024-02-21T11:46:11.699" v="118" actId="20577"/>
        <pc:sldMkLst>
          <pc:docMk/>
          <pc:sldMk cId="1579203337" sldId="257"/>
        </pc:sldMkLst>
        <pc:graphicFrameChg chg="mod">
          <ac:chgData name="Nichola Welton" userId="33867cc6-3c98-481e-a066-a55221f849bb" providerId="ADAL" clId="{B540A5DE-54EF-453C-8A16-9821BFE42B71}" dt="2024-02-21T11:46:11.699" v="118" actId="20577"/>
          <ac:graphicFrameMkLst>
            <pc:docMk/>
            <pc:sldMk cId="1579203337" sldId="257"/>
            <ac:graphicFrameMk id="5" creationId="{00000000-0000-0000-0000-000000000000}"/>
          </ac:graphicFrameMkLst>
        </pc:graphicFrameChg>
      </pc:sldChg>
      <pc:sldChg chg="del">
        <pc:chgData name="Nichola Welton" userId="33867cc6-3c98-481e-a066-a55221f849bb" providerId="ADAL" clId="{B540A5DE-54EF-453C-8A16-9821BFE42B71}" dt="2024-02-21T11:38:35.841" v="78" actId="47"/>
        <pc:sldMkLst>
          <pc:docMk/>
          <pc:sldMk cId="1581901929" sldId="258"/>
        </pc:sldMkLst>
      </pc:sldChg>
      <pc:sldChg chg="modSp mod ord">
        <pc:chgData name="Nichola Welton" userId="33867cc6-3c98-481e-a066-a55221f849bb" providerId="ADAL" clId="{B540A5DE-54EF-453C-8A16-9821BFE42B71}" dt="2024-02-21T11:49:59.407" v="203"/>
        <pc:sldMkLst>
          <pc:docMk/>
          <pc:sldMk cId="1349836508" sldId="259"/>
        </pc:sldMkLst>
        <pc:spChg chg="mod">
          <ac:chgData name="Nichola Welton" userId="33867cc6-3c98-481e-a066-a55221f849bb" providerId="ADAL" clId="{B540A5DE-54EF-453C-8A16-9821BFE42B71}" dt="2024-02-21T11:47:03.291" v="122" actId="20577"/>
          <ac:spMkLst>
            <pc:docMk/>
            <pc:sldMk cId="1349836508" sldId="259"/>
            <ac:spMk id="2" creationId="{00000000-0000-0000-0000-000000000000}"/>
          </ac:spMkLst>
        </pc:spChg>
      </pc:sldChg>
      <pc:sldChg chg="modSp mod">
        <pc:chgData name="Nichola Welton" userId="33867cc6-3c98-481e-a066-a55221f849bb" providerId="ADAL" clId="{B540A5DE-54EF-453C-8A16-9821BFE42B71}" dt="2024-02-21T11:54:31.053" v="314" actId="20577"/>
        <pc:sldMkLst>
          <pc:docMk/>
          <pc:sldMk cId="1868818713" sldId="260"/>
        </pc:sldMkLst>
        <pc:spChg chg="mod">
          <ac:chgData name="Nichola Welton" userId="33867cc6-3c98-481e-a066-a55221f849bb" providerId="ADAL" clId="{B540A5DE-54EF-453C-8A16-9821BFE42B71}" dt="2024-02-21T11:54:31.053" v="314" actId="20577"/>
          <ac:spMkLst>
            <pc:docMk/>
            <pc:sldMk cId="1868818713" sldId="260"/>
            <ac:spMk id="2" creationId="{00000000-0000-0000-0000-000000000000}"/>
          </ac:spMkLst>
        </pc:spChg>
      </pc:sldChg>
      <pc:sldChg chg="del">
        <pc:chgData name="Nichola Welton" userId="33867cc6-3c98-481e-a066-a55221f849bb" providerId="ADAL" clId="{B540A5DE-54EF-453C-8A16-9821BFE42B71}" dt="2024-02-21T11:38:28.494" v="77" actId="47"/>
        <pc:sldMkLst>
          <pc:docMk/>
          <pc:sldMk cId="2051093540" sldId="263"/>
        </pc:sldMkLst>
      </pc:sldChg>
      <pc:sldChg chg="del">
        <pc:chgData name="Nichola Welton" userId="33867cc6-3c98-481e-a066-a55221f849bb" providerId="ADAL" clId="{B540A5DE-54EF-453C-8A16-9821BFE42B71}" dt="2024-02-21T11:58:02.256" v="385" actId="47"/>
        <pc:sldMkLst>
          <pc:docMk/>
          <pc:sldMk cId="522982839" sldId="269"/>
        </pc:sldMkLst>
      </pc:sldChg>
      <pc:sldChg chg="modSp">
        <pc:chgData name="Nichola Welton" userId="33867cc6-3c98-481e-a066-a55221f849bb" providerId="ADAL" clId="{B540A5DE-54EF-453C-8A16-9821BFE42B71}" dt="2024-02-21T11:46:34.724" v="120" actId="20577"/>
        <pc:sldMkLst>
          <pc:docMk/>
          <pc:sldMk cId="3527650355" sldId="275"/>
        </pc:sldMkLst>
        <pc:graphicFrameChg chg="mod">
          <ac:chgData name="Nichola Welton" userId="33867cc6-3c98-481e-a066-a55221f849bb" providerId="ADAL" clId="{B540A5DE-54EF-453C-8A16-9821BFE42B71}" dt="2024-02-21T11:46:34.724" v="120" actId="20577"/>
          <ac:graphicFrameMkLst>
            <pc:docMk/>
            <pc:sldMk cId="3527650355" sldId="275"/>
            <ac:graphicFrameMk id="4" creationId="{00000000-0000-0000-0000-000000000000}"/>
          </ac:graphicFrameMkLst>
        </pc:graphicFrameChg>
      </pc:sldChg>
      <pc:sldChg chg="modSp">
        <pc:chgData name="Nichola Welton" userId="33867cc6-3c98-481e-a066-a55221f849bb" providerId="ADAL" clId="{B540A5DE-54EF-453C-8A16-9821BFE42B71}" dt="2024-02-21T11:58:20.473" v="389" actId="20577"/>
        <pc:sldMkLst>
          <pc:docMk/>
          <pc:sldMk cId="2644049491" sldId="283"/>
        </pc:sldMkLst>
        <pc:graphicFrameChg chg="mod">
          <ac:chgData name="Nichola Welton" userId="33867cc6-3c98-481e-a066-a55221f849bb" providerId="ADAL" clId="{B540A5DE-54EF-453C-8A16-9821BFE42B71}" dt="2024-02-21T11:58:20.473" v="389" actId="20577"/>
          <ac:graphicFrameMkLst>
            <pc:docMk/>
            <pc:sldMk cId="2644049491" sldId="283"/>
            <ac:graphicFrameMk id="4" creationId="{00000000-0000-0000-0000-000000000000}"/>
          </ac:graphicFrameMkLst>
        </pc:graphicFrameChg>
      </pc:sldChg>
      <pc:sldChg chg="modSp mod">
        <pc:chgData name="Nichola Welton" userId="33867cc6-3c98-481e-a066-a55221f849bb" providerId="ADAL" clId="{B540A5DE-54EF-453C-8A16-9821BFE42B71}" dt="2024-02-21T11:55:28.217" v="317" actId="20577"/>
        <pc:sldMkLst>
          <pc:docMk/>
          <pc:sldMk cId="3807938762" sldId="284"/>
        </pc:sldMkLst>
        <pc:spChg chg="mod">
          <ac:chgData name="Nichola Welton" userId="33867cc6-3c98-481e-a066-a55221f849bb" providerId="ADAL" clId="{B540A5DE-54EF-453C-8A16-9821BFE42B71}" dt="2024-02-21T11:55:28.217" v="317" actId="20577"/>
          <ac:spMkLst>
            <pc:docMk/>
            <pc:sldMk cId="3807938762" sldId="284"/>
            <ac:spMk id="2" creationId="{00000000-0000-0000-0000-000000000000}"/>
          </ac:spMkLst>
        </pc:spChg>
      </pc:sldChg>
      <pc:sldChg chg="modSp">
        <pc:chgData name="Nichola Welton" userId="33867cc6-3c98-481e-a066-a55221f849bb" providerId="ADAL" clId="{B540A5DE-54EF-453C-8A16-9821BFE42B71}" dt="2024-02-21T11:58:06.946" v="387" actId="20577"/>
        <pc:sldMkLst>
          <pc:docMk/>
          <pc:sldMk cId="4064586062" sldId="286"/>
        </pc:sldMkLst>
        <pc:graphicFrameChg chg="mod">
          <ac:chgData name="Nichola Welton" userId="33867cc6-3c98-481e-a066-a55221f849bb" providerId="ADAL" clId="{B540A5DE-54EF-453C-8A16-9821BFE42B71}" dt="2024-02-21T11:58:06.946" v="387" actId="20577"/>
          <ac:graphicFrameMkLst>
            <pc:docMk/>
            <pc:sldMk cId="4064586062" sldId="286"/>
            <ac:graphicFrameMk id="4" creationId="{00000000-0000-0000-0000-000000000000}"/>
          </ac:graphicFrameMkLst>
        </pc:graphicFrameChg>
      </pc:sldChg>
      <pc:sldChg chg="del">
        <pc:chgData name="Nichola Welton" userId="33867cc6-3c98-481e-a066-a55221f849bb" providerId="ADAL" clId="{B540A5DE-54EF-453C-8A16-9821BFE42B71}" dt="2024-02-21T11:55:22.891" v="315" actId="47"/>
        <pc:sldMkLst>
          <pc:docMk/>
          <pc:sldMk cId="622784199" sldId="287"/>
        </pc:sldMkLst>
      </pc:sldChg>
      <pc:sldChg chg="addSp delSp modSp new mod modClrScheme chgLayout">
        <pc:chgData name="Nichola Welton" userId="33867cc6-3c98-481e-a066-a55221f849bb" providerId="ADAL" clId="{B540A5DE-54EF-453C-8A16-9821BFE42B71}" dt="2024-02-21T11:33:36.496" v="28" actId="12"/>
        <pc:sldMkLst>
          <pc:docMk/>
          <pc:sldMk cId="2704254995" sldId="292"/>
        </pc:sldMkLst>
        <pc:spChg chg="mod ord">
          <ac:chgData name="Nichola Welton" userId="33867cc6-3c98-481e-a066-a55221f849bb" providerId="ADAL" clId="{B540A5DE-54EF-453C-8A16-9821BFE42B71}" dt="2024-02-21T11:33:25.453" v="26" actId="700"/>
          <ac:spMkLst>
            <pc:docMk/>
            <pc:sldMk cId="2704254995" sldId="292"/>
            <ac:spMk id="2" creationId="{413DD65C-2F59-1611-A349-C23B3081EBE5}"/>
          </ac:spMkLst>
        </pc:spChg>
        <pc:spChg chg="mod ord">
          <ac:chgData name="Nichola Welton" userId="33867cc6-3c98-481e-a066-a55221f849bb" providerId="ADAL" clId="{B540A5DE-54EF-453C-8A16-9821BFE42B71}" dt="2024-02-21T11:33:36.496" v="28" actId="12"/>
          <ac:spMkLst>
            <pc:docMk/>
            <pc:sldMk cId="2704254995" sldId="292"/>
            <ac:spMk id="3" creationId="{78D77099-FA69-73BD-43F3-160C548415A2}"/>
          </ac:spMkLst>
        </pc:spChg>
        <pc:spChg chg="add del mod ord">
          <ac:chgData name="Nichola Welton" userId="33867cc6-3c98-481e-a066-a55221f849bb" providerId="ADAL" clId="{B540A5DE-54EF-453C-8A16-9821BFE42B71}" dt="2024-02-21T11:33:25.453" v="26" actId="700"/>
          <ac:spMkLst>
            <pc:docMk/>
            <pc:sldMk cId="2704254995" sldId="292"/>
            <ac:spMk id="4" creationId="{E96171F8-058E-587B-6C3A-E842B9473721}"/>
          </ac:spMkLst>
        </pc:spChg>
      </pc:sldChg>
      <pc:sldChg chg="modSp new mod">
        <pc:chgData name="Nichola Welton" userId="33867cc6-3c98-481e-a066-a55221f849bb" providerId="ADAL" clId="{B540A5DE-54EF-453C-8A16-9821BFE42B71}" dt="2024-02-21T11:35:10.845" v="40" actId="12"/>
        <pc:sldMkLst>
          <pc:docMk/>
          <pc:sldMk cId="4090315303" sldId="293"/>
        </pc:sldMkLst>
        <pc:spChg chg="mod">
          <ac:chgData name="Nichola Welton" userId="33867cc6-3c98-481e-a066-a55221f849bb" providerId="ADAL" clId="{B540A5DE-54EF-453C-8A16-9821BFE42B71}" dt="2024-02-21T11:35:10.845" v="40" actId="12"/>
          <ac:spMkLst>
            <pc:docMk/>
            <pc:sldMk cId="4090315303" sldId="293"/>
            <ac:spMk id="3" creationId="{DAD9726D-FD45-5758-F8C0-76FDE9633E0E}"/>
          </ac:spMkLst>
        </pc:spChg>
      </pc:sldChg>
      <pc:sldChg chg="addSp delSp modSp new mod modAnim">
        <pc:chgData name="Nichola Welton" userId="33867cc6-3c98-481e-a066-a55221f849bb" providerId="ADAL" clId="{B540A5DE-54EF-453C-8A16-9821BFE42B71}" dt="2024-02-21T11:37:42.358" v="76"/>
        <pc:sldMkLst>
          <pc:docMk/>
          <pc:sldMk cId="3719929309" sldId="294"/>
        </pc:sldMkLst>
        <pc:spChg chg="mod">
          <ac:chgData name="Nichola Welton" userId="33867cc6-3c98-481e-a066-a55221f849bb" providerId="ADAL" clId="{B540A5DE-54EF-453C-8A16-9821BFE42B71}" dt="2024-02-21T11:35:55.358" v="75" actId="313"/>
          <ac:spMkLst>
            <pc:docMk/>
            <pc:sldMk cId="3719929309" sldId="294"/>
            <ac:spMk id="2" creationId="{0860514D-A7F2-AFD9-08E8-A250C498031B}"/>
          </ac:spMkLst>
        </pc:spChg>
        <pc:spChg chg="del">
          <ac:chgData name="Nichola Welton" userId="33867cc6-3c98-481e-a066-a55221f849bb" providerId="ADAL" clId="{B540A5DE-54EF-453C-8A16-9821BFE42B71}" dt="2024-02-21T11:37:42.358" v="76"/>
          <ac:spMkLst>
            <pc:docMk/>
            <pc:sldMk cId="3719929309" sldId="294"/>
            <ac:spMk id="3" creationId="{724B366E-824F-44D3-5306-7644E044305E}"/>
          </ac:spMkLst>
        </pc:spChg>
        <pc:picChg chg="add mod">
          <ac:chgData name="Nichola Welton" userId="33867cc6-3c98-481e-a066-a55221f849bb" providerId="ADAL" clId="{B540A5DE-54EF-453C-8A16-9821BFE42B71}" dt="2024-02-21T11:37:42.358" v="76"/>
          <ac:picMkLst>
            <pc:docMk/>
            <pc:sldMk cId="3719929309" sldId="294"/>
            <ac:picMk id="4" creationId="{CBEEAB36-95EF-0C74-E5B3-4244DFC25BC8}"/>
          </ac:picMkLst>
        </pc:picChg>
      </pc:sldChg>
      <pc:sldChg chg="modSp new del mod">
        <pc:chgData name="Nichola Welton" userId="33867cc6-3c98-481e-a066-a55221f849bb" providerId="ADAL" clId="{B540A5DE-54EF-453C-8A16-9821BFE42B71}" dt="2024-02-21T11:40:18.918" v="93" actId="47"/>
        <pc:sldMkLst>
          <pc:docMk/>
          <pc:sldMk cId="1007643382" sldId="295"/>
        </pc:sldMkLst>
        <pc:spChg chg="mod">
          <ac:chgData name="Nichola Welton" userId="33867cc6-3c98-481e-a066-a55221f849bb" providerId="ADAL" clId="{B540A5DE-54EF-453C-8A16-9821BFE42B71}" dt="2024-02-21T11:39:52.777" v="92" actId="20577"/>
          <ac:spMkLst>
            <pc:docMk/>
            <pc:sldMk cId="1007643382" sldId="295"/>
            <ac:spMk id="2" creationId="{94E79291-6C29-F20D-31BC-2356F1F5527E}"/>
          </ac:spMkLst>
        </pc:spChg>
      </pc:sldChg>
      <pc:sldChg chg="addSp delSp modSp new mod ord modClrScheme chgLayout">
        <pc:chgData name="Nichola Welton" userId="33867cc6-3c98-481e-a066-a55221f849bb" providerId="ADAL" clId="{B540A5DE-54EF-453C-8A16-9821BFE42B71}" dt="2024-02-21T11:49:47.490" v="200" actId="20577"/>
        <pc:sldMkLst>
          <pc:docMk/>
          <pc:sldMk cId="1795526379" sldId="295"/>
        </pc:sldMkLst>
        <pc:spChg chg="mod ord">
          <ac:chgData name="Nichola Welton" userId="33867cc6-3c98-481e-a066-a55221f849bb" providerId="ADAL" clId="{B540A5DE-54EF-453C-8A16-9821BFE42B71}" dt="2024-02-21T11:48:29.451" v="185" actId="700"/>
          <ac:spMkLst>
            <pc:docMk/>
            <pc:sldMk cId="1795526379" sldId="295"/>
            <ac:spMk id="2" creationId="{28EED9E7-3D5B-1920-F5B5-14A8556B8B4E}"/>
          </ac:spMkLst>
        </pc:spChg>
        <pc:spChg chg="del mod ord">
          <ac:chgData name="Nichola Welton" userId="33867cc6-3c98-481e-a066-a55221f849bb" providerId="ADAL" clId="{B540A5DE-54EF-453C-8A16-9821BFE42B71}" dt="2024-02-21T11:48:29.451" v="185" actId="700"/>
          <ac:spMkLst>
            <pc:docMk/>
            <pc:sldMk cId="1795526379" sldId="295"/>
            <ac:spMk id="3" creationId="{32C99C25-429B-5C10-A46C-444DEC90A7E6}"/>
          </ac:spMkLst>
        </pc:spChg>
        <pc:spChg chg="del">
          <ac:chgData name="Nichola Welton" userId="33867cc6-3c98-481e-a066-a55221f849bb" providerId="ADAL" clId="{B540A5DE-54EF-453C-8A16-9821BFE42B71}" dt="2024-02-21T11:48:29.451" v="185" actId="700"/>
          <ac:spMkLst>
            <pc:docMk/>
            <pc:sldMk cId="1795526379" sldId="295"/>
            <ac:spMk id="4" creationId="{12A40383-5D31-CE26-D8F8-0544B41B768E}"/>
          </ac:spMkLst>
        </pc:spChg>
        <pc:spChg chg="add mod ord">
          <ac:chgData name="Nichola Welton" userId="33867cc6-3c98-481e-a066-a55221f849bb" providerId="ADAL" clId="{B540A5DE-54EF-453C-8A16-9821BFE42B71}" dt="2024-02-21T11:49:47.490" v="200" actId="20577"/>
          <ac:spMkLst>
            <pc:docMk/>
            <pc:sldMk cId="1795526379" sldId="295"/>
            <ac:spMk id="5" creationId="{46D3C8F4-0D67-E577-FE04-AC4523D80836}"/>
          </ac:spMkLst>
        </pc:spChg>
      </pc:sldChg>
      <pc:sldChg chg="addSp delSp modSp new mod setBg modClrScheme chgLayout">
        <pc:chgData name="Nichola Welton" userId="33867cc6-3c98-481e-a066-a55221f849bb" providerId="ADAL" clId="{B540A5DE-54EF-453C-8A16-9821BFE42B71}" dt="2024-02-21T11:54:18.742" v="307" actId="26606"/>
        <pc:sldMkLst>
          <pc:docMk/>
          <pc:sldMk cId="2709786916" sldId="296"/>
        </pc:sldMkLst>
        <pc:spChg chg="mod ord">
          <ac:chgData name="Nichola Welton" userId="33867cc6-3c98-481e-a066-a55221f849bb" providerId="ADAL" clId="{B540A5DE-54EF-453C-8A16-9821BFE42B71}" dt="2024-02-21T11:54:18.742" v="307" actId="26606"/>
          <ac:spMkLst>
            <pc:docMk/>
            <pc:sldMk cId="2709786916" sldId="296"/>
            <ac:spMk id="2" creationId="{9FA8C8E4-AC23-7426-FCE6-627291121E8F}"/>
          </ac:spMkLst>
        </pc:spChg>
        <pc:spChg chg="mod ord">
          <ac:chgData name="Nichola Welton" userId="33867cc6-3c98-481e-a066-a55221f849bb" providerId="ADAL" clId="{B540A5DE-54EF-453C-8A16-9821BFE42B71}" dt="2024-02-21T11:54:18.742" v="307" actId="26606"/>
          <ac:spMkLst>
            <pc:docMk/>
            <pc:sldMk cId="2709786916" sldId="296"/>
            <ac:spMk id="3" creationId="{3B7A736B-E450-CBD7-BAFE-D32001674FA5}"/>
          </ac:spMkLst>
        </pc:spChg>
        <pc:spChg chg="add del mod ord">
          <ac:chgData name="Nichola Welton" userId="33867cc6-3c98-481e-a066-a55221f849bb" providerId="ADAL" clId="{B540A5DE-54EF-453C-8A16-9821BFE42B71}" dt="2024-02-21T11:54:16.468" v="306"/>
          <ac:spMkLst>
            <pc:docMk/>
            <pc:sldMk cId="2709786916" sldId="296"/>
            <ac:spMk id="4" creationId="{EA993C9C-FFBB-A56F-6926-479662F45861}"/>
          </ac:spMkLst>
        </pc:spChg>
        <pc:spChg chg="add">
          <ac:chgData name="Nichola Welton" userId="33867cc6-3c98-481e-a066-a55221f849bb" providerId="ADAL" clId="{B540A5DE-54EF-453C-8A16-9821BFE42B71}" dt="2024-02-21T11:54:18.742" v="307" actId="26606"/>
          <ac:spMkLst>
            <pc:docMk/>
            <pc:sldMk cId="2709786916" sldId="296"/>
            <ac:spMk id="2055" creationId="{7D379150-F6B4-45C8-BE10-6B278AD400EB}"/>
          </ac:spMkLst>
        </pc:spChg>
        <pc:spChg chg="add">
          <ac:chgData name="Nichola Welton" userId="33867cc6-3c98-481e-a066-a55221f849bb" providerId="ADAL" clId="{B540A5DE-54EF-453C-8A16-9821BFE42B71}" dt="2024-02-21T11:54:18.742" v="307" actId="26606"/>
          <ac:spMkLst>
            <pc:docMk/>
            <pc:sldMk cId="2709786916" sldId="296"/>
            <ac:spMk id="2057" creationId="{5FFCF544-A370-4A5D-A95F-CA6E0E7191E6}"/>
          </ac:spMkLst>
        </pc:spChg>
        <pc:spChg chg="add">
          <ac:chgData name="Nichola Welton" userId="33867cc6-3c98-481e-a066-a55221f849bb" providerId="ADAL" clId="{B540A5DE-54EF-453C-8A16-9821BFE42B71}" dt="2024-02-21T11:54:18.742" v="307" actId="26606"/>
          <ac:spMkLst>
            <pc:docMk/>
            <pc:sldMk cId="2709786916" sldId="296"/>
            <ac:spMk id="2061" creationId="{52ABB703-2B0E-4C3B-B4A2-F3973548E561}"/>
          </ac:spMkLst>
        </pc:spChg>
        <pc:spChg chg="add">
          <ac:chgData name="Nichola Welton" userId="33867cc6-3c98-481e-a066-a55221f849bb" providerId="ADAL" clId="{B540A5DE-54EF-453C-8A16-9821BFE42B71}" dt="2024-02-21T11:54:18.742" v="307" actId="26606"/>
          <ac:spMkLst>
            <pc:docMk/>
            <pc:sldMk cId="2709786916" sldId="296"/>
            <ac:spMk id="2065" creationId="{E95DA498-D9A2-4DA9-B9DA-B3776E08CF7E}"/>
          </ac:spMkLst>
        </pc:spChg>
        <pc:spChg chg="add">
          <ac:chgData name="Nichola Welton" userId="33867cc6-3c98-481e-a066-a55221f849bb" providerId="ADAL" clId="{B540A5DE-54EF-453C-8A16-9821BFE42B71}" dt="2024-02-21T11:54:18.742" v="307" actId="26606"/>
          <ac:spMkLst>
            <pc:docMk/>
            <pc:sldMk cId="2709786916" sldId="296"/>
            <ac:spMk id="2067" creationId="{82A73093-4B9D-420D-B17E-52293703A1D4}"/>
          </ac:spMkLst>
        </pc:spChg>
        <pc:picChg chg="add mod">
          <ac:chgData name="Nichola Welton" userId="33867cc6-3c98-481e-a066-a55221f849bb" providerId="ADAL" clId="{B540A5DE-54EF-453C-8A16-9821BFE42B71}" dt="2024-02-21T11:54:18.742" v="307" actId="26606"/>
          <ac:picMkLst>
            <pc:docMk/>
            <pc:sldMk cId="2709786916" sldId="296"/>
            <ac:picMk id="2050" creationId="{30265A1E-DBC6-C29E-3A64-CDEA8910F332}"/>
          </ac:picMkLst>
        </pc:picChg>
        <pc:cxnChg chg="add">
          <ac:chgData name="Nichola Welton" userId="33867cc6-3c98-481e-a066-a55221f849bb" providerId="ADAL" clId="{B540A5DE-54EF-453C-8A16-9821BFE42B71}" dt="2024-02-21T11:54:18.742" v="307" actId="26606"/>
          <ac:cxnSpMkLst>
            <pc:docMk/>
            <pc:sldMk cId="2709786916" sldId="296"/>
            <ac:cxnSpMk id="2059" creationId="{6EEB3B97-A638-498B-8083-54191CE71E01}"/>
          </ac:cxnSpMkLst>
        </pc:cxnChg>
        <pc:cxnChg chg="add">
          <ac:chgData name="Nichola Welton" userId="33867cc6-3c98-481e-a066-a55221f849bb" providerId="ADAL" clId="{B540A5DE-54EF-453C-8A16-9821BFE42B71}" dt="2024-02-21T11:54:18.742" v="307" actId="26606"/>
          <ac:cxnSpMkLst>
            <pc:docMk/>
            <pc:sldMk cId="2709786916" sldId="296"/>
            <ac:cxnSpMk id="2063" creationId="{9C21570E-E159-49A6-9891-FA397B7A92D3}"/>
          </ac:cxnSpMkLst>
        </pc:cxnChg>
      </pc:sldChg>
      <pc:sldChg chg="addSp delSp modSp new mod setBg modClrScheme chgLayout">
        <pc:chgData name="Nichola Welton" userId="33867cc6-3c98-481e-a066-a55221f849bb" providerId="ADAL" clId="{B540A5DE-54EF-453C-8A16-9821BFE42B71}" dt="2024-02-21T11:53:15.488" v="304" actId="26606"/>
        <pc:sldMkLst>
          <pc:docMk/>
          <pc:sldMk cId="3702314127" sldId="297"/>
        </pc:sldMkLst>
        <pc:spChg chg="mod ord">
          <ac:chgData name="Nichola Welton" userId="33867cc6-3c98-481e-a066-a55221f849bb" providerId="ADAL" clId="{B540A5DE-54EF-453C-8A16-9821BFE42B71}" dt="2024-02-21T11:53:15.488" v="304" actId="26606"/>
          <ac:spMkLst>
            <pc:docMk/>
            <pc:sldMk cId="3702314127" sldId="297"/>
            <ac:spMk id="2" creationId="{F654F704-3DAC-C9B0-F1CD-C0BE05CEBF4B}"/>
          </ac:spMkLst>
        </pc:spChg>
        <pc:spChg chg="mod ord">
          <ac:chgData name="Nichola Welton" userId="33867cc6-3c98-481e-a066-a55221f849bb" providerId="ADAL" clId="{B540A5DE-54EF-453C-8A16-9821BFE42B71}" dt="2024-02-21T11:53:15.488" v="304" actId="26606"/>
          <ac:spMkLst>
            <pc:docMk/>
            <pc:sldMk cId="3702314127" sldId="297"/>
            <ac:spMk id="3" creationId="{32F3D1E0-734C-ABA3-5411-899D5945BF49}"/>
          </ac:spMkLst>
        </pc:spChg>
        <pc:spChg chg="add del mod ord">
          <ac:chgData name="Nichola Welton" userId="33867cc6-3c98-481e-a066-a55221f849bb" providerId="ADAL" clId="{B540A5DE-54EF-453C-8A16-9821BFE42B71}" dt="2024-02-21T11:53:06.404" v="298"/>
          <ac:spMkLst>
            <pc:docMk/>
            <pc:sldMk cId="3702314127" sldId="297"/>
            <ac:spMk id="4" creationId="{D24A4A15-8E4C-086D-7762-BF3DFB2053DD}"/>
          </ac:spMkLst>
        </pc:spChg>
        <pc:spChg chg="add del">
          <ac:chgData name="Nichola Welton" userId="33867cc6-3c98-481e-a066-a55221f849bb" providerId="ADAL" clId="{B540A5DE-54EF-453C-8A16-9821BFE42B71}" dt="2024-02-21T11:53:12.951" v="301" actId="26606"/>
          <ac:spMkLst>
            <pc:docMk/>
            <pc:sldMk cId="3702314127" sldId="297"/>
            <ac:spMk id="1031" creationId="{7D379150-F6B4-45C8-BE10-6B278AD400EB}"/>
          </ac:spMkLst>
        </pc:spChg>
        <pc:spChg chg="add del">
          <ac:chgData name="Nichola Welton" userId="33867cc6-3c98-481e-a066-a55221f849bb" providerId="ADAL" clId="{B540A5DE-54EF-453C-8A16-9821BFE42B71}" dt="2024-02-21T11:53:12.951" v="301" actId="26606"/>
          <ac:spMkLst>
            <pc:docMk/>
            <pc:sldMk cId="3702314127" sldId="297"/>
            <ac:spMk id="1033" creationId="{5FFCF544-A370-4A5D-A95F-CA6E0E7191E6}"/>
          </ac:spMkLst>
        </pc:spChg>
        <pc:spChg chg="add del">
          <ac:chgData name="Nichola Welton" userId="33867cc6-3c98-481e-a066-a55221f849bb" providerId="ADAL" clId="{B540A5DE-54EF-453C-8A16-9821BFE42B71}" dt="2024-02-21T11:53:12.951" v="301" actId="26606"/>
          <ac:spMkLst>
            <pc:docMk/>
            <pc:sldMk cId="3702314127" sldId="297"/>
            <ac:spMk id="1037" creationId="{44CC594A-A820-450F-B363-C19201FCFEC6}"/>
          </ac:spMkLst>
        </pc:spChg>
        <pc:spChg chg="add del">
          <ac:chgData name="Nichola Welton" userId="33867cc6-3c98-481e-a066-a55221f849bb" providerId="ADAL" clId="{B540A5DE-54EF-453C-8A16-9821BFE42B71}" dt="2024-02-21T11:53:12.951" v="301" actId="26606"/>
          <ac:spMkLst>
            <pc:docMk/>
            <pc:sldMk cId="3702314127" sldId="297"/>
            <ac:spMk id="1039" creationId="{59FAB3DA-E9ED-4574-ABCC-378BC0FF1BBC}"/>
          </ac:spMkLst>
        </pc:spChg>
        <pc:spChg chg="add del">
          <ac:chgData name="Nichola Welton" userId="33867cc6-3c98-481e-a066-a55221f849bb" providerId="ADAL" clId="{B540A5DE-54EF-453C-8A16-9821BFE42B71}" dt="2024-02-21T11:53:12.951" v="301" actId="26606"/>
          <ac:spMkLst>
            <pc:docMk/>
            <pc:sldMk cId="3702314127" sldId="297"/>
            <ac:spMk id="1041" creationId="{53B8D6B0-55D6-48DC-86D8-FD95D5F118AB}"/>
          </ac:spMkLst>
        </pc:spChg>
        <pc:spChg chg="add del">
          <ac:chgData name="Nichola Welton" userId="33867cc6-3c98-481e-a066-a55221f849bb" providerId="ADAL" clId="{B540A5DE-54EF-453C-8A16-9821BFE42B71}" dt="2024-02-21T11:53:15.473" v="303" actId="26606"/>
          <ac:spMkLst>
            <pc:docMk/>
            <pc:sldMk cId="3702314127" sldId="297"/>
            <ac:spMk id="1043" creationId="{9556C5A8-AD7E-4CE7-87BE-9EA3B5E1786F}"/>
          </ac:spMkLst>
        </pc:spChg>
        <pc:spChg chg="add del">
          <ac:chgData name="Nichola Welton" userId="33867cc6-3c98-481e-a066-a55221f849bb" providerId="ADAL" clId="{B540A5DE-54EF-453C-8A16-9821BFE42B71}" dt="2024-02-21T11:53:15.473" v="303" actId="26606"/>
          <ac:spMkLst>
            <pc:docMk/>
            <pc:sldMk cId="3702314127" sldId="297"/>
            <ac:spMk id="1044" creationId="{7D379150-F6B4-45C8-BE10-6B278AD400EB}"/>
          </ac:spMkLst>
        </pc:spChg>
        <pc:spChg chg="add del">
          <ac:chgData name="Nichola Welton" userId="33867cc6-3c98-481e-a066-a55221f849bb" providerId="ADAL" clId="{B540A5DE-54EF-453C-8A16-9821BFE42B71}" dt="2024-02-21T11:53:15.473" v="303" actId="26606"/>
          <ac:spMkLst>
            <pc:docMk/>
            <pc:sldMk cId="3702314127" sldId="297"/>
            <ac:spMk id="1045" creationId="{5FFCF544-A370-4A5D-A95F-CA6E0E7191E6}"/>
          </ac:spMkLst>
        </pc:spChg>
        <pc:spChg chg="add del">
          <ac:chgData name="Nichola Welton" userId="33867cc6-3c98-481e-a066-a55221f849bb" providerId="ADAL" clId="{B540A5DE-54EF-453C-8A16-9821BFE42B71}" dt="2024-02-21T11:53:15.473" v="303" actId="26606"/>
          <ac:spMkLst>
            <pc:docMk/>
            <pc:sldMk cId="3702314127" sldId="297"/>
            <ac:spMk id="1047" creationId="{C33BF9DD-8A45-4EEE-B231-0A14D322E5F9}"/>
          </ac:spMkLst>
        </pc:spChg>
        <pc:spChg chg="add del">
          <ac:chgData name="Nichola Welton" userId="33867cc6-3c98-481e-a066-a55221f849bb" providerId="ADAL" clId="{B540A5DE-54EF-453C-8A16-9821BFE42B71}" dt="2024-02-21T11:53:15.473" v="303" actId="26606"/>
          <ac:spMkLst>
            <pc:docMk/>
            <pc:sldMk cId="3702314127" sldId="297"/>
            <ac:spMk id="1049" creationId="{D5FBCAC9-BD8B-4F3B-AD74-EF37D4211349}"/>
          </ac:spMkLst>
        </pc:spChg>
        <pc:spChg chg="add">
          <ac:chgData name="Nichola Welton" userId="33867cc6-3c98-481e-a066-a55221f849bb" providerId="ADAL" clId="{B540A5DE-54EF-453C-8A16-9821BFE42B71}" dt="2024-02-21T11:53:15.488" v="304" actId="26606"/>
          <ac:spMkLst>
            <pc:docMk/>
            <pc:sldMk cId="3702314127" sldId="297"/>
            <ac:spMk id="1051" creationId="{7D379150-F6B4-45C8-BE10-6B278AD400EB}"/>
          </ac:spMkLst>
        </pc:spChg>
        <pc:spChg chg="add">
          <ac:chgData name="Nichola Welton" userId="33867cc6-3c98-481e-a066-a55221f849bb" providerId="ADAL" clId="{B540A5DE-54EF-453C-8A16-9821BFE42B71}" dt="2024-02-21T11:53:15.488" v="304" actId="26606"/>
          <ac:spMkLst>
            <pc:docMk/>
            <pc:sldMk cId="3702314127" sldId="297"/>
            <ac:spMk id="1052" creationId="{5FFCF544-A370-4A5D-A95F-CA6E0E7191E6}"/>
          </ac:spMkLst>
        </pc:spChg>
        <pc:spChg chg="add">
          <ac:chgData name="Nichola Welton" userId="33867cc6-3c98-481e-a066-a55221f849bb" providerId="ADAL" clId="{B540A5DE-54EF-453C-8A16-9821BFE42B71}" dt="2024-02-21T11:53:15.488" v="304" actId="26606"/>
          <ac:spMkLst>
            <pc:docMk/>
            <pc:sldMk cId="3702314127" sldId="297"/>
            <ac:spMk id="1054" creationId="{52ABB703-2B0E-4C3B-B4A2-F3973548E561}"/>
          </ac:spMkLst>
        </pc:spChg>
        <pc:spChg chg="add">
          <ac:chgData name="Nichola Welton" userId="33867cc6-3c98-481e-a066-a55221f849bb" providerId="ADAL" clId="{B540A5DE-54EF-453C-8A16-9821BFE42B71}" dt="2024-02-21T11:53:15.488" v="304" actId="26606"/>
          <ac:spMkLst>
            <pc:docMk/>
            <pc:sldMk cId="3702314127" sldId="297"/>
            <ac:spMk id="1056" creationId="{E95DA498-D9A2-4DA9-B9DA-B3776E08CF7E}"/>
          </ac:spMkLst>
        </pc:spChg>
        <pc:spChg chg="add">
          <ac:chgData name="Nichola Welton" userId="33867cc6-3c98-481e-a066-a55221f849bb" providerId="ADAL" clId="{B540A5DE-54EF-453C-8A16-9821BFE42B71}" dt="2024-02-21T11:53:15.488" v="304" actId="26606"/>
          <ac:spMkLst>
            <pc:docMk/>
            <pc:sldMk cId="3702314127" sldId="297"/>
            <ac:spMk id="1057" creationId="{82A73093-4B9D-420D-B17E-52293703A1D4}"/>
          </ac:spMkLst>
        </pc:spChg>
        <pc:picChg chg="add mod">
          <ac:chgData name="Nichola Welton" userId="33867cc6-3c98-481e-a066-a55221f849bb" providerId="ADAL" clId="{B540A5DE-54EF-453C-8A16-9821BFE42B71}" dt="2024-02-21T11:53:15.488" v="304" actId="26606"/>
          <ac:picMkLst>
            <pc:docMk/>
            <pc:sldMk cId="3702314127" sldId="297"/>
            <ac:picMk id="1026" creationId="{133BE3E5-C418-5887-DA72-DC629F7D1D24}"/>
          </ac:picMkLst>
        </pc:picChg>
        <pc:cxnChg chg="add del">
          <ac:chgData name="Nichola Welton" userId="33867cc6-3c98-481e-a066-a55221f849bb" providerId="ADAL" clId="{B540A5DE-54EF-453C-8A16-9821BFE42B71}" dt="2024-02-21T11:53:12.951" v="301" actId="26606"/>
          <ac:cxnSpMkLst>
            <pc:docMk/>
            <pc:sldMk cId="3702314127" sldId="297"/>
            <ac:cxnSpMk id="1035" creationId="{6EEB3B97-A638-498B-8083-54191CE71E01}"/>
          </ac:cxnSpMkLst>
        </pc:cxnChg>
        <pc:cxnChg chg="add del">
          <ac:chgData name="Nichola Welton" userId="33867cc6-3c98-481e-a066-a55221f849bb" providerId="ADAL" clId="{B540A5DE-54EF-453C-8A16-9821BFE42B71}" dt="2024-02-21T11:53:15.473" v="303" actId="26606"/>
          <ac:cxnSpMkLst>
            <pc:docMk/>
            <pc:sldMk cId="3702314127" sldId="297"/>
            <ac:cxnSpMk id="1046" creationId="{6EEB3B97-A638-498B-8083-54191CE71E01}"/>
          </ac:cxnSpMkLst>
        </pc:cxnChg>
        <pc:cxnChg chg="add del">
          <ac:chgData name="Nichola Welton" userId="33867cc6-3c98-481e-a066-a55221f849bb" providerId="ADAL" clId="{B540A5DE-54EF-453C-8A16-9821BFE42B71}" dt="2024-02-21T11:53:15.473" v="303" actId="26606"/>
          <ac:cxnSpMkLst>
            <pc:docMk/>
            <pc:sldMk cId="3702314127" sldId="297"/>
            <ac:cxnSpMk id="1048" creationId="{9020DCC9-F851-4562-BB20-1AB3C51BFD08}"/>
          </ac:cxnSpMkLst>
        </pc:cxnChg>
        <pc:cxnChg chg="add">
          <ac:chgData name="Nichola Welton" userId="33867cc6-3c98-481e-a066-a55221f849bb" providerId="ADAL" clId="{B540A5DE-54EF-453C-8A16-9821BFE42B71}" dt="2024-02-21T11:53:15.488" v="304" actId="26606"/>
          <ac:cxnSpMkLst>
            <pc:docMk/>
            <pc:sldMk cId="3702314127" sldId="297"/>
            <ac:cxnSpMk id="1053" creationId="{6EEB3B97-A638-498B-8083-54191CE71E01}"/>
          </ac:cxnSpMkLst>
        </pc:cxnChg>
        <pc:cxnChg chg="add">
          <ac:chgData name="Nichola Welton" userId="33867cc6-3c98-481e-a066-a55221f849bb" providerId="ADAL" clId="{B540A5DE-54EF-453C-8A16-9821BFE42B71}" dt="2024-02-21T11:53:15.488" v="304" actId="26606"/>
          <ac:cxnSpMkLst>
            <pc:docMk/>
            <pc:sldMk cId="3702314127" sldId="297"/>
            <ac:cxnSpMk id="1055" creationId="{9C21570E-E159-49A6-9891-FA397B7A92D3}"/>
          </ac:cxnSpMkLst>
        </pc:cxnChg>
      </pc:sldChg>
      <pc:sldChg chg="addSp delSp modSp new mod setBg">
        <pc:chgData name="Nichola Welton" userId="33867cc6-3c98-481e-a066-a55221f849bb" providerId="ADAL" clId="{B540A5DE-54EF-453C-8A16-9821BFE42B71}" dt="2024-02-21T11:57:37.422" v="384" actId="313"/>
        <pc:sldMkLst>
          <pc:docMk/>
          <pc:sldMk cId="1901303744" sldId="298"/>
        </pc:sldMkLst>
        <pc:spChg chg="mod">
          <ac:chgData name="Nichola Welton" userId="33867cc6-3c98-481e-a066-a55221f849bb" providerId="ADAL" clId="{B540A5DE-54EF-453C-8A16-9821BFE42B71}" dt="2024-02-21T11:57:37.422" v="384" actId="313"/>
          <ac:spMkLst>
            <pc:docMk/>
            <pc:sldMk cId="1901303744" sldId="298"/>
            <ac:spMk id="2" creationId="{F6F08FAE-05BB-F600-17D4-1B78AE558EA0}"/>
          </ac:spMkLst>
        </pc:spChg>
        <pc:spChg chg="del mod ord">
          <ac:chgData name="Nichola Welton" userId="33867cc6-3c98-481e-a066-a55221f849bb" providerId="ADAL" clId="{B540A5DE-54EF-453C-8A16-9821BFE42B71}" dt="2024-02-21T11:57:14.823" v="337" actId="26606"/>
          <ac:spMkLst>
            <pc:docMk/>
            <pc:sldMk cId="1901303744" sldId="298"/>
            <ac:spMk id="3" creationId="{B9781C96-3E8E-E1E0-1A2D-AC78EE3009EA}"/>
          </ac:spMkLst>
        </pc:spChg>
        <pc:spChg chg="del">
          <ac:chgData name="Nichola Welton" userId="33867cc6-3c98-481e-a066-a55221f849bb" providerId="ADAL" clId="{B540A5DE-54EF-453C-8A16-9821BFE42B71}" dt="2024-02-21T11:56:47.760" v="319"/>
          <ac:spMkLst>
            <pc:docMk/>
            <pc:sldMk cId="1901303744" sldId="298"/>
            <ac:spMk id="4" creationId="{AB5669E4-6A65-46BA-82D9-8B96DB772469}"/>
          </ac:spMkLst>
        </pc:spChg>
        <pc:spChg chg="add del">
          <ac:chgData name="Nichola Welton" userId="33867cc6-3c98-481e-a066-a55221f849bb" providerId="ADAL" clId="{B540A5DE-54EF-453C-8A16-9821BFE42B71}" dt="2024-02-21T11:57:05.815" v="326" actId="26606"/>
          <ac:spMkLst>
            <pc:docMk/>
            <pc:sldMk cId="1901303744" sldId="298"/>
            <ac:spMk id="3079" creationId="{7D379150-F6B4-45C8-BE10-6B278AD400EB}"/>
          </ac:spMkLst>
        </pc:spChg>
        <pc:spChg chg="add del">
          <ac:chgData name="Nichola Welton" userId="33867cc6-3c98-481e-a066-a55221f849bb" providerId="ADAL" clId="{B540A5DE-54EF-453C-8A16-9821BFE42B71}" dt="2024-02-21T11:57:05.815" v="326" actId="26606"/>
          <ac:spMkLst>
            <pc:docMk/>
            <pc:sldMk cId="1901303744" sldId="298"/>
            <ac:spMk id="3081" creationId="{5FFCF544-A370-4A5D-A95F-CA6E0E7191E6}"/>
          </ac:spMkLst>
        </pc:spChg>
        <pc:spChg chg="add del">
          <ac:chgData name="Nichola Welton" userId="33867cc6-3c98-481e-a066-a55221f849bb" providerId="ADAL" clId="{B540A5DE-54EF-453C-8A16-9821BFE42B71}" dt="2024-02-21T11:57:05.815" v="326" actId="26606"/>
          <ac:spMkLst>
            <pc:docMk/>
            <pc:sldMk cId="1901303744" sldId="298"/>
            <ac:spMk id="3085" creationId="{52ABB703-2B0E-4C3B-B4A2-F3973548E561}"/>
          </ac:spMkLst>
        </pc:spChg>
        <pc:spChg chg="add del">
          <ac:chgData name="Nichola Welton" userId="33867cc6-3c98-481e-a066-a55221f849bb" providerId="ADAL" clId="{B540A5DE-54EF-453C-8A16-9821BFE42B71}" dt="2024-02-21T11:57:05.815" v="326" actId="26606"/>
          <ac:spMkLst>
            <pc:docMk/>
            <pc:sldMk cId="1901303744" sldId="298"/>
            <ac:spMk id="3089" creationId="{E95DA498-D9A2-4DA9-B9DA-B3776E08CF7E}"/>
          </ac:spMkLst>
        </pc:spChg>
        <pc:spChg chg="add del">
          <ac:chgData name="Nichola Welton" userId="33867cc6-3c98-481e-a066-a55221f849bb" providerId="ADAL" clId="{B540A5DE-54EF-453C-8A16-9821BFE42B71}" dt="2024-02-21T11:57:05.815" v="326" actId="26606"/>
          <ac:spMkLst>
            <pc:docMk/>
            <pc:sldMk cId="1901303744" sldId="298"/>
            <ac:spMk id="3091" creationId="{82A73093-4B9D-420D-B17E-52293703A1D4}"/>
          </ac:spMkLst>
        </pc:spChg>
        <pc:spChg chg="add del">
          <ac:chgData name="Nichola Welton" userId="33867cc6-3c98-481e-a066-a55221f849bb" providerId="ADAL" clId="{B540A5DE-54EF-453C-8A16-9821BFE42B71}" dt="2024-02-21T11:57:08.518" v="328" actId="26606"/>
          <ac:spMkLst>
            <pc:docMk/>
            <pc:sldMk cId="1901303744" sldId="298"/>
            <ac:spMk id="3093" creationId="{7D379150-F6B4-45C8-BE10-6B278AD400EB}"/>
          </ac:spMkLst>
        </pc:spChg>
        <pc:spChg chg="add del">
          <ac:chgData name="Nichola Welton" userId="33867cc6-3c98-481e-a066-a55221f849bb" providerId="ADAL" clId="{B540A5DE-54EF-453C-8A16-9821BFE42B71}" dt="2024-02-21T11:57:08.518" v="328" actId="26606"/>
          <ac:spMkLst>
            <pc:docMk/>
            <pc:sldMk cId="1901303744" sldId="298"/>
            <ac:spMk id="3094" creationId="{5FFCF544-A370-4A5D-A95F-CA6E0E7191E6}"/>
          </ac:spMkLst>
        </pc:spChg>
        <pc:spChg chg="add del">
          <ac:chgData name="Nichola Welton" userId="33867cc6-3c98-481e-a066-a55221f849bb" providerId="ADAL" clId="{B540A5DE-54EF-453C-8A16-9821BFE42B71}" dt="2024-02-21T11:57:08.518" v="328" actId="26606"/>
          <ac:spMkLst>
            <pc:docMk/>
            <pc:sldMk cId="1901303744" sldId="298"/>
            <ac:spMk id="3096" creationId="{7EE378F3-9642-471B-8215-AA32884221B4}"/>
          </ac:spMkLst>
        </pc:spChg>
        <pc:spChg chg="add del">
          <ac:chgData name="Nichola Welton" userId="33867cc6-3c98-481e-a066-a55221f849bb" providerId="ADAL" clId="{B540A5DE-54EF-453C-8A16-9821BFE42B71}" dt="2024-02-21T11:57:08.518" v="328" actId="26606"/>
          <ac:spMkLst>
            <pc:docMk/>
            <pc:sldMk cId="1901303744" sldId="298"/>
            <ac:spMk id="3097" creationId="{26405F82-F7FB-4124-AE2B-3D69A007C129}"/>
          </ac:spMkLst>
        </pc:spChg>
        <pc:spChg chg="add del">
          <ac:chgData name="Nichola Welton" userId="33867cc6-3c98-481e-a066-a55221f849bb" providerId="ADAL" clId="{B540A5DE-54EF-453C-8A16-9821BFE42B71}" dt="2024-02-21T11:57:08.518" v="328" actId="26606"/>
          <ac:spMkLst>
            <pc:docMk/>
            <pc:sldMk cId="1901303744" sldId="298"/>
            <ac:spMk id="3098" creationId="{AAAE29FD-C3A6-46E4-BF94-132A4C4EE2E0}"/>
          </ac:spMkLst>
        </pc:spChg>
        <pc:spChg chg="add del">
          <ac:chgData name="Nichola Welton" userId="33867cc6-3c98-481e-a066-a55221f849bb" providerId="ADAL" clId="{B540A5DE-54EF-453C-8A16-9821BFE42B71}" dt="2024-02-21T11:57:09.611" v="330" actId="26606"/>
          <ac:spMkLst>
            <pc:docMk/>
            <pc:sldMk cId="1901303744" sldId="298"/>
            <ac:spMk id="3100" creationId="{38247643-37AB-47DE-B7BD-7A64FEB13371}"/>
          </ac:spMkLst>
        </pc:spChg>
        <pc:spChg chg="add del">
          <ac:chgData name="Nichola Welton" userId="33867cc6-3c98-481e-a066-a55221f849bb" providerId="ADAL" clId="{B540A5DE-54EF-453C-8A16-9821BFE42B71}" dt="2024-02-21T11:57:09.611" v="330" actId="26606"/>
          <ac:spMkLst>
            <pc:docMk/>
            <pc:sldMk cId="1901303744" sldId="298"/>
            <ac:spMk id="3101" creationId="{AEBC3119-F8E7-4266-91B8-7A1E808B481B}"/>
          </ac:spMkLst>
        </pc:spChg>
        <pc:spChg chg="add del">
          <ac:chgData name="Nichola Welton" userId="33867cc6-3c98-481e-a066-a55221f849bb" providerId="ADAL" clId="{B540A5DE-54EF-453C-8A16-9821BFE42B71}" dt="2024-02-21T11:57:09.611" v="330" actId="26606"/>
          <ac:spMkLst>
            <pc:docMk/>
            <pc:sldMk cId="1901303744" sldId="298"/>
            <ac:spMk id="3103" creationId="{311973C2-EB8B-452A-A698-4A252FD3AE28}"/>
          </ac:spMkLst>
        </pc:spChg>
        <pc:spChg chg="add del">
          <ac:chgData name="Nichola Welton" userId="33867cc6-3c98-481e-a066-a55221f849bb" providerId="ADAL" clId="{B540A5DE-54EF-453C-8A16-9821BFE42B71}" dt="2024-02-21T11:57:09.611" v="330" actId="26606"/>
          <ac:spMkLst>
            <pc:docMk/>
            <pc:sldMk cId="1901303744" sldId="298"/>
            <ac:spMk id="3104" creationId="{10162E77-11AD-44A7-84EC-40C59EEFBD2E}"/>
          </ac:spMkLst>
        </pc:spChg>
        <pc:spChg chg="add del">
          <ac:chgData name="Nichola Welton" userId="33867cc6-3c98-481e-a066-a55221f849bb" providerId="ADAL" clId="{B540A5DE-54EF-453C-8A16-9821BFE42B71}" dt="2024-02-21T11:57:12.016" v="332" actId="26606"/>
          <ac:spMkLst>
            <pc:docMk/>
            <pc:sldMk cId="1901303744" sldId="298"/>
            <ac:spMk id="3107" creationId="{7D379150-F6B4-45C8-BE10-6B278AD400EB}"/>
          </ac:spMkLst>
        </pc:spChg>
        <pc:spChg chg="add del">
          <ac:chgData name="Nichola Welton" userId="33867cc6-3c98-481e-a066-a55221f849bb" providerId="ADAL" clId="{B540A5DE-54EF-453C-8A16-9821BFE42B71}" dt="2024-02-21T11:57:12.016" v="332" actId="26606"/>
          <ac:spMkLst>
            <pc:docMk/>
            <pc:sldMk cId="1901303744" sldId="298"/>
            <ac:spMk id="3108" creationId="{5FFCF544-A370-4A5D-A95F-CA6E0E7191E6}"/>
          </ac:spMkLst>
        </pc:spChg>
        <pc:spChg chg="add del">
          <ac:chgData name="Nichola Welton" userId="33867cc6-3c98-481e-a066-a55221f849bb" providerId="ADAL" clId="{B540A5DE-54EF-453C-8A16-9821BFE42B71}" dt="2024-02-21T11:57:12.916" v="334" actId="26606"/>
          <ac:spMkLst>
            <pc:docMk/>
            <pc:sldMk cId="1901303744" sldId="298"/>
            <ac:spMk id="3111" creationId="{38247643-37AB-47DE-B7BD-7A64FEB13371}"/>
          </ac:spMkLst>
        </pc:spChg>
        <pc:spChg chg="add del">
          <ac:chgData name="Nichola Welton" userId="33867cc6-3c98-481e-a066-a55221f849bb" providerId="ADAL" clId="{B540A5DE-54EF-453C-8A16-9821BFE42B71}" dt="2024-02-21T11:57:12.916" v="334" actId="26606"/>
          <ac:spMkLst>
            <pc:docMk/>
            <pc:sldMk cId="1901303744" sldId="298"/>
            <ac:spMk id="3112" creationId="{AEBC3119-F8E7-4266-91B8-7A1E808B481B}"/>
          </ac:spMkLst>
        </pc:spChg>
        <pc:spChg chg="add del">
          <ac:chgData name="Nichola Welton" userId="33867cc6-3c98-481e-a066-a55221f849bb" providerId="ADAL" clId="{B540A5DE-54EF-453C-8A16-9821BFE42B71}" dt="2024-02-21T11:57:12.916" v="334" actId="26606"/>
          <ac:spMkLst>
            <pc:docMk/>
            <pc:sldMk cId="1901303744" sldId="298"/>
            <ac:spMk id="3114" creationId="{311973C2-EB8B-452A-A698-4A252FD3AE28}"/>
          </ac:spMkLst>
        </pc:spChg>
        <pc:spChg chg="add del">
          <ac:chgData name="Nichola Welton" userId="33867cc6-3c98-481e-a066-a55221f849bb" providerId="ADAL" clId="{B540A5DE-54EF-453C-8A16-9821BFE42B71}" dt="2024-02-21T11:57:12.916" v="334" actId="26606"/>
          <ac:spMkLst>
            <pc:docMk/>
            <pc:sldMk cId="1901303744" sldId="298"/>
            <ac:spMk id="3115" creationId="{10162E77-11AD-44A7-84EC-40C59EEFBD2E}"/>
          </ac:spMkLst>
        </pc:spChg>
        <pc:spChg chg="add del">
          <ac:chgData name="Nichola Welton" userId="33867cc6-3c98-481e-a066-a55221f849bb" providerId="ADAL" clId="{B540A5DE-54EF-453C-8A16-9821BFE42B71}" dt="2024-02-21T11:57:14.805" v="336" actId="26606"/>
          <ac:spMkLst>
            <pc:docMk/>
            <pc:sldMk cId="1901303744" sldId="298"/>
            <ac:spMk id="3118" creationId="{38247643-37AB-47DE-B7BD-7A64FEB13371}"/>
          </ac:spMkLst>
        </pc:spChg>
        <pc:spChg chg="add del">
          <ac:chgData name="Nichola Welton" userId="33867cc6-3c98-481e-a066-a55221f849bb" providerId="ADAL" clId="{B540A5DE-54EF-453C-8A16-9821BFE42B71}" dt="2024-02-21T11:57:14.805" v="336" actId="26606"/>
          <ac:spMkLst>
            <pc:docMk/>
            <pc:sldMk cId="1901303744" sldId="298"/>
            <ac:spMk id="3119" creationId="{AEBC3119-F8E7-4266-91B8-7A1E808B481B}"/>
          </ac:spMkLst>
        </pc:spChg>
        <pc:spChg chg="add del">
          <ac:chgData name="Nichola Welton" userId="33867cc6-3c98-481e-a066-a55221f849bb" providerId="ADAL" clId="{B540A5DE-54EF-453C-8A16-9821BFE42B71}" dt="2024-02-21T11:57:14.805" v="336" actId="26606"/>
          <ac:spMkLst>
            <pc:docMk/>
            <pc:sldMk cId="1901303744" sldId="298"/>
            <ac:spMk id="3121" creationId="{C5138816-AF06-47EE-964C-EC93C016D5F6}"/>
          </ac:spMkLst>
        </pc:spChg>
        <pc:spChg chg="add del">
          <ac:chgData name="Nichola Welton" userId="33867cc6-3c98-481e-a066-a55221f849bb" providerId="ADAL" clId="{B540A5DE-54EF-453C-8A16-9821BFE42B71}" dt="2024-02-21T11:57:14.805" v="336" actId="26606"/>
          <ac:spMkLst>
            <pc:docMk/>
            <pc:sldMk cId="1901303744" sldId="298"/>
            <ac:spMk id="3123" creationId="{10DC0642-5384-4897-BC9B-E85F63D7BC60}"/>
          </ac:spMkLst>
        </pc:spChg>
        <pc:spChg chg="add del">
          <ac:chgData name="Nichola Welton" userId="33867cc6-3c98-481e-a066-a55221f849bb" providerId="ADAL" clId="{B540A5DE-54EF-453C-8A16-9821BFE42B71}" dt="2024-02-21T11:57:14.805" v="336" actId="26606"/>
          <ac:spMkLst>
            <pc:docMk/>
            <pc:sldMk cId="1901303744" sldId="298"/>
            <ac:spMk id="3124" creationId="{26015513-D3C4-4477-AA12-D8FF240AA3E6}"/>
          </ac:spMkLst>
        </pc:spChg>
        <pc:spChg chg="add">
          <ac:chgData name="Nichola Welton" userId="33867cc6-3c98-481e-a066-a55221f849bb" providerId="ADAL" clId="{B540A5DE-54EF-453C-8A16-9821BFE42B71}" dt="2024-02-21T11:57:14.823" v="337" actId="26606"/>
          <ac:spMkLst>
            <pc:docMk/>
            <pc:sldMk cId="1901303744" sldId="298"/>
            <ac:spMk id="3126" creationId="{21D53CA0-FDE7-4B62-AE74-A671E6B82DC8}"/>
          </ac:spMkLst>
        </pc:spChg>
        <pc:spChg chg="add">
          <ac:chgData name="Nichola Welton" userId="33867cc6-3c98-481e-a066-a55221f849bb" providerId="ADAL" clId="{B540A5DE-54EF-453C-8A16-9821BFE42B71}" dt="2024-02-21T11:57:14.823" v="337" actId="26606"/>
          <ac:spMkLst>
            <pc:docMk/>
            <pc:sldMk cId="1901303744" sldId="298"/>
            <ac:spMk id="3127" creationId="{06FA22A8-DAD2-4DBF-BCF6-AA00E9D83620}"/>
          </ac:spMkLst>
        </pc:spChg>
        <pc:spChg chg="add">
          <ac:chgData name="Nichola Welton" userId="33867cc6-3c98-481e-a066-a55221f849bb" providerId="ADAL" clId="{B540A5DE-54EF-453C-8A16-9821BFE42B71}" dt="2024-02-21T11:57:14.823" v="337" actId="26606"/>
          <ac:spMkLst>
            <pc:docMk/>
            <pc:sldMk cId="1901303744" sldId="298"/>
            <ac:spMk id="3129" creationId="{4BD2E6AE-C3F2-4810-9E5A-558DF5952CAA}"/>
          </ac:spMkLst>
        </pc:spChg>
        <pc:spChg chg="add">
          <ac:chgData name="Nichola Welton" userId="33867cc6-3c98-481e-a066-a55221f849bb" providerId="ADAL" clId="{B540A5DE-54EF-453C-8A16-9821BFE42B71}" dt="2024-02-21T11:57:14.823" v="337" actId="26606"/>
          <ac:spMkLst>
            <pc:docMk/>
            <pc:sldMk cId="1901303744" sldId="298"/>
            <ac:spMk id="3131" creationId="{93C132D2-2AC6-4C49-B6A8-16CA2EA67F53}"/>
          </ac:spMkLst>
        </pc:spChg>
        <pc:spChg chg="add">
          <ac:chgData name="Nichola Welton" userId="33867cc6-3c98-481e-a066-a55221f849bb" providerId="ADAL" clId="{B540A5DE-54EF-453C-8A16-9821BFE42B71}" dt="2024-02-21T11:57:14.823" v="337" actId="26606"/>
          <ac:spMkLst>
            <pc:docMk/>
            <pc:sldMk cId="1901303744" sldId="298"/>
            <ac:spMk id="3132" creationId="{349B1CA5-C549-417D-AA96-540C50D7D955}"/>
          </ac:spMkLst>
        </pc:spChg>
        <pc:picChg chg="add mod">
          <ac:chgData name="Nichola Welton" userId="33867cc6-3c98-481e-a066-a55221f849bb" providerId="ADAL" clId="{B540A5DE-54EF-453C-8A16-9821BFE42B71}" dt="2024-02-21T11:57:14.823" v="337" actId="26606"/>
          <ac:picMkLst>
            <pc:docMk/>
            <pc:sldMk cId="1901303744" sldId="298"/>
            <ac:picMk id="3074" creationId="{940F0071-79A1-3C20-93CE-9E3F8502AA27}"/>
          </ac:picMkLst>
        </pc:picChg>
        <pc:cxnChg chg="add del">
          <ac:chgData name="Nichola Welton" userId="33867cc6-3c98-481e-a066-a55221f849bb" providerId="ADAL" clId="{B540A5DE-54EF-453C-8A16-9821BFE42B71}" dt="2024-02-21T11:57:05.815" v="326" actId="26606"/>
          <ac:cxnSpMkLst>
            <pc:docMk/>
            <pc:sldMk cId="1901303744" sldId="298"/>
            <ac:cxnSpMk id="3083" creationId="{6EEB3B97-A638-498B-8083-54191CE71E01}"/>
          </ac:cxnSpMkLst>
        </pc:cxnChg>
        <pc:cxnChg chg="add del">
          <ac:chgData name="Nichola Welton" userId="33867cc6-3c98-481e-a066-a55221f849bb" providerId="ADAL" clId="{B540A5DE-54EF-453C-8A16-9821BFE42B71}" dt="2024-02-21T11:57:05.815" v="326" actId="26606"/>
          <ac:cxnSpMkLst>
            <pc:docMk/>
            <pc:sldMk cId="1901303744" sldId="298"/>
            <ac:cxnSpMk id="3087" creationId="{9C21570E-E159-49A6-9891-FA397B7A92D3}"/>
          </ac:cxnSpMkLst>
        </pc:cxnChg>
        <pc:cxnChg chg="add del">
          <ac:chgData name="Nichola Welton" userId="33867cc6-3c98-481e-a066-a55221f849bb" providerId="ADAL" clId="{B540A5DE-54EF-453C-8A16-9821BFE42B71}" dt="2024-02-21T11:57:08.518" v="328" actId="26606"/>
          <ac:cxnSpMkLst>
            <pc:docMk/>
            <pc:sldMk cId="1901303744" sldId="298"/>
            <ac:cxnSpMk id="3095" creationId="{6EEB3B97-A638-498B-8083-54191CE71E01}"/>
          </ac:cxnSpMkLst>
        </pc:cxnChg>
        <pc:cxnChg chg="add del">
          <ac:chgData name="Nichola Welton" userId="33867cc6-3c98-481e-a066-a55221f849bb" providerId="ADAL" clId="{B540A5DE-54EF-453C-8A16-9821BFE42B71}" dt="2024-02-21T11:57:09.611" v="330" actId="26606"/>
          <ac:cxnSpMkLst>
            <pc:docMk/>
            <pc:sldMk cId="1901303744" sldId="298"/>
            <ac:cxnSpMk id="3102" creationId="{57D15890-6502-4FAA-AB03-AFAC88EE29D1}"/>
          </ac:cxnSpMkLst>
        </pc:cxnChg>
        <pc:cxnChg chg="add del">
          <ac:chgData name="Nichola Welton" userId="33867cc6-3c98-481e-a066-a55221f849bb" providerId="ADAL" clId="{B540A5DE-54EF-453C-8A16-9821BFE42B71}" dt="2024-02-21T11:57:09.611" v="330" actId="26606"/>
          <ac:cxnSpMkLst>
            <pc:docMk/>
            <pc:sldMk cId="1901303744" sldId="298"/>
            <ac:cxnSpMk id="3105" creationId="{5AB158E9-1B40-4CD6-95F0-95CA11DF7B7A}"/>
          </ac:cxnSpMkLst>
        </pc:cxnChg>
        <pc:cxnChg chg="add del">
          <ac:chgData name="Nichola Welton" userId="33867cc6-3c98-481e-a066-a55221f849bb" providerId="ADAL" clId="{B540A5DE-54EF-453C-8A16-9821BFE42B71}" dt="2024-02-21T11:57:12.016" v="332" actId="26606"/>
          <ac:cxnSpMkLst>
            <pc:docMk/>
            <pc:sldMk cId="1901303744" sldId="298"/>
            <ac:cxnSpMk id="3109" creationId="{6EEB3B97-A638-498B-8083-54191CE71E01}"/>
          </ac:cxnSpMkLst>
        </pc:cxnChg>
        <pc:cxnChg chg="add del">
          <ac:chgData name="Nichola Welton" userId="33867cc6-3c98-481e-a066-a55221f849bb" providerId="ADAL" clId="{B540A5DE-54EF-453C-8A16-9821BFE42B71}" dt="2024-02-21T11:57:12.916" v="334" actId="26606"/>
          <ac:cxnSpMkLst>
            <pc:docMk/>
            <pc:sldMk cId="1901303744" sldId="298"/>
            <ac:cxnSpMk id="3113" creationId="{57D15890-6502-4FAA-AB03-AFAC88EE29D1}"/>
          </ac:cxnSpMkLst>
        </pc:cxnChg>
        <pc:cxnChg chg="add del">
          <ac:chgData name="Nichola Welton" userId="33867cc6-3c98-481e-a066-a55221f849bb" providerId="ADAL" clId="{B540A5DE-54EF-453C-8A16-9821BFE42B71}" dt="2024-02-21T11:57:12.916" v="334" actId="26606"/>
          <ac:cxnSpMkLst>
            <pc:docMk/>
            <pc:sldMk cId="1901303744" sldId="298"/>
            <ac:cxnSpMk id="3116" creationId="{5AB158E9-1B40-4CD6-95F0-95CA11DF7B7A}"/>
          </ac:cxnSpMkLst>
        </pc:cxnChg>
        <pc:cxnChg chg="add del">
          <ac:chgData name="Nichola Welton" userId="33867cc6-3c98-481e-a066-a55221f849bb" providerId="ADAL" clId="{B540A5DE-54EF-453C-8A16-9821BFE42B71}" dt="2024-02-21T11:57:14.805" v="336" actId="26606"/>
          <ac:cxnSpMkLst>
            <pc:docMk/>
            <pc:sldMk cId="1901303744" sldId="298"/>
            <ac:cxnSpMk id="3120" creationId="{57D15890-6502-4FAA-AB03-AFAC88EE29D1}"/>
          </ac:cxnSpMkLst>
        </pc:cxnChg>
        <pc:cxnChg chg="add del">
          <ac:chgData name="Nichola Welton" userId="33867cc6-3c98-481e-a066-a55221f849bb" providerId="ADAL" clId="{B540A5DE-54EF-453C-8A16-9821BFE42B71}" dt="2024-02-21T11:57:14.805" v="336" actId="26606"/>
          <ac:cxnSpMkLst>
            <pc:docMk/>
            <pc:sldMk cId="1901303744" sldId="298"/>
            <ac:cxnSpMk id="3122" creationId="{87ED8B4E-BB7E-447F-A35F-4D3AF6C0A693}"/>
          </ac:cxnSpMkLst>
        </pc:cxnChg>
        <pc:cxnChg chg="add">
          <ac:chgData name="Nichola Welton" userId="33867cc6-3c98-481e-a066-a55221f849bb" providerId="ADAL" clId="{B540A5DE-54EF-453C-8A16-9821BFE42B71}" dt="2024-02-21T11:57:14.823" v="337" actId="26606"/>
          <ac:cxnSpMkLst>
            <pc:docMk/>
            <pc:sldMk cId="1901303744" sldId="298"/>
            <ac:cxnSpMk id="3128" creationId="{38CF2381-9166-48DC-8859-93B6A589395C}"/>
          </ac:cxnSpMkLst>
        </pc:cxnChg>
        <pc:cxnChg chg="add">
          <ac:chgData name="Nichola Welton" userId="33867cc6-3c98-481e-a066-a55221f849bb" providerId="ADAL" clId="{B540A5DE-54EF-453C-8A16-9821BFE42B71}" dt="2024-02-21T11:57:14.823" v="337" actId="26606"/>
          <ac:cxnSpMkLst>
            <pc:docMk/>
            <pc:sldMk cId="1901303744" sldId="298"/>
            <ac:cxnSpMk id="3130" creationId="{DFC7D57A-9BAF-4E96-975B-960E53B656BF}"/>
          </ac:cxnSpMkLst>
        </pc:cxnChg>
      </pc:sldChg>
      <pc:sldChg chg="addSp delSp modSp new mod setBg modClrScheme modAnim chgLayout">
        <pc:chgData name="Nichola Welton" userId="33867cc6-3c98-481e-a066-a55221f849bb" providerId="ADAL" clId="{B540A5DE-54EF-453C-8A16-9821BFE42B71}" dt="2024-02-21T12:05:13.601" v="419" actId="27636"/>
        <pc:sldMkLst>
          <pc:docMk/>
          <pc:sldMk cId="1789195926" sldId="299"/>
        </pc:sldMkLst>
        <pc:spChg chg="del mod ord">
          <ac:chgData name="Nichola Welton" userId="33867cc6-3c98-481e-a066-a55221f849bb" providerId="ADAL" clId="{B540A5DE-54EF-453C-8A16-9821BFE42B71}" dt="2024-02-21T11:58:32.469" v="391" actId="700"/>
          <ac:spMkLst>
            <pc:docMk/>
            <pc:sldMk cId="1789195926" sldId="299"/>
            <ac:spMk id="2" creationId="{7C0A230B-FABF-ADAD-5C11-7E392C31C2B6}"/>
          </ac:spMkLst>
        </pc:spChg>
        <pc:spChg chg="del mod ord">
          <ac:chgData name="Nichola Welton" userId="33867cc6-3c98-481e-a066-a55221f849bb" providerId="ADAL" clId="{B540A5DE-54EF-453C-8A16-9821BFE42B71}" dt="2024-02-21T11:58:32.469" v="391" actId="700"/>
          <ac:spMkLst>
            <pc:docMk/>
            <pc:sldMk cId="1789195926" sldId="299"/>
            <ac:spMk id="3" creationId="{2B27FFF9-8DEB-1D58-5C42-CC257289BDE8}"/>
          </ac:spMkLst>
        </pc:spChg>
        <pc:spChg chg="add mod ord">
          <ac:chgData name="Nichola Welton" userId="33867cc6-3c98-481e-a066-a55221f849bb" providerId="ADAL" clId="{B540A5DE-54EF-453C-8A16-9821BFE42B71}" dt="2024-02-21T12:04:41.104" v="415" actId="26606"/>
          <ac:spMkLst>
            <pc:docMk/>
            <pc:sldMk cId="1789195926" sldId="299"/>
            <ac:spMk id="4" creationId="{8AB779AD-23E7-0C5D-6137-1F03A9F90A3F}"/>
          </ac:spMkLst>
        </pc:spChg>
        <pc:spChg chg="add mod ord">
          <ac:chgData name="Nichola Welton" userId="33867cc6-3c98-481e-a066-a55221f849bb" providerId="ADAL" clId="{B540A5DE-54EF-453C-8A16-9821BFE42B71}" dt="2024-02-21T12:05:13.601" v="419" actId="27636"/>
          <ac:spMkLst>
            <pc:docMk/>
            <pc:sldMk cId="1789195926" sldId="299"/>
            <ac:spMk id="5" creationId="{29D88770-A3FC-1E86-EF9D-9EFA6AD552B5}"/>
          </ac:spMkLst>
        </pc:spChg>
        <pc:spChg chg="add del mod ord">
          <ac:chgData name="Nichola Welton" userId="33867cc6-3c98-481e-a066-a55221f849bb" providerId="ADAL" clId="{B540A5DE-54EF-453C-8A16-9821BFE42B71}" dt="2024-02-21T12:04:13.519" v="392"/>
          <ac:spMkLst>
            <pc:docMk/>
            <pc:sldMk cId="1789195926" sldId="299"/>
            <ac:spMk id="6" creationId="{EA085F90-6FE2-A460-AB9B-1941109AF0D4}"/>
          </ac:spMkLst>
        </pc:spChg>
        <pc:spChg chg="add">
          <ac:chgData name="Nichola Welton" userId="33867cc6-3c98-481e-a066-a55221f849bb" providerId="ADAL" clId="{B540A5DE-54EF-453C-8A16-9821BFE42B71}" dt="2024-02-21T12:04:41.104" v="415" actId="26606"/>
          <ac:spMkLst>
            <pc:docMk/>
            <pc:sldMk cId="1789195926" sldId="299"/>
            <ac:spMk id="12" creationId="{7D379150-F6B4-45C8-BE10-6B278AD400EB}"/>
          </ac:spMkLst>
        </pc:spChg>
        <pc:spChg chg="add">
          <ac:chgData name="Nichola Welton" userId="33867cc6-3c98-481e-a066-a55221f849bb" providerId="ADAL" clId="{B540A5DE-54EF-453C-8A16-9821BFE42B71}" dt="2024-02-21T12:04:41.104" v="415" actId="26606"/>
          <ac:spMkLst>
            <pc:docMk/>
            <pc:sldMk cId="1789195926" sldId="299"/>
            <ac:spMk id="14" creationId="{5FFCF544-A370-4A5D-A95F-CA6E0E7191E6}"/>
          </ac:spMkLst>
        </pc:spChg>
        <pc:spChg chg="add">
          <ac:chgData name="Nichola Welton" userId="33867cc6-3c98-481e-a066-a55221f849bb" providerId="ADAL" clId="{B540A5DE-54EF-453C-8A16-9821BFE42B71}" dt="2024-02-21T12:04:41.104" v="415" actId="26606"/>
          <ac:spMkLst>
            <pc:docMk/>
            <pc:sldMk cId="1789195926" sldId="299"/>
            <ac:spMk id="18" creationId="{52ABB703-2B0E-4C3B-B4A2-F3973548E561}"/>
          </ac:spMkLst>
        </pc:spChg>
        <pc:spChg chg="add">
          <ac:chgData name="Nichola Welton" userId="33867cc6-3c98-481e-a066-a55221f849bb" providerId="ADAL" clId="{B540A5DE-54EF-453C-8A16-9821BFE42B71}" dt="2024-02-21T12:04:41.104" v="415" actId="26606"/>
          <ac:spMkLst>
            <pc:docMk/>
            <pc:sldMk cId="1789195926" sldId="299"/>
            <ac:spMk id="22" creationId="{E95DA498-D9A2-4DA9-B9DA-B3776E08CF7E}"/>
          </ac:spMkLst>
        </pc:spChg>
        <pc:spChg chg="add">
          <ac:chgData name="Nichola Welton" userId="33867cc6-3c98-481e-a066-a55221f849bb" providerId="ADAL" clId="{B540A5DE-54EF-453C-8A16-9821BFE42B71}" dt="2024-02-21T12:04:41.104" v="415" actId="26606"/>
          <ac:spMkLst>
            <pc:docMk/>
            <pc:sldMk cId="1789195926" sldId="299"/>
            <ac:spMk id="24" creationId="{82A73093-4B9D-420D-B17E-52293703A1D4}"/>
          </ac:spMkLst>
        </pc:spChg>
        <pc:picChg chg="add mod">
          <ac:chgData name="Nichola Welton" userId="33867cc6-3c98-481e-a066-a55221f849bb" providerId="ADAL" clId="{B540A5DE-54EF-453C-8A16-9821BFE42B71}" dt="2024-02-21T12:04:41.104" v="415" actId="26606"/>
          <ac:picMkLst>
            <pc:docMk/>
            <pc:sldMk cId="1789195926" sldId="299"/>
            <ac:picMk id="7" creationId="{38C5E8BA-A40C-A274-91B4-C419A90F13FD}"/>
          </ac:picMkLst>
        </pc:picChg>
        <pc:cxnChg chg="add">
          <ac:chgData name="Nichola Welton" userId="33867cc6-3c98-481e-a066-a55221f849bb" providerId="ADAL" clId="{B540A5DE-54EF-453C-8A16-9821BFE42B71}" dt="2024-02-21T12:04:41.104" v="415" actId="26606"/>
          <ac:cxnSpMkLst>
            <pc:docMk/>
            <pc:sldMk cId="1789195926" sldId="299"/>
            <ac:cxnSpMk id="16" creationId="{6EEB3B97-A638-498B-8083-54191CE71E01}"/>
          </ac:cxnSpMkLst>
        </pc:cxnChg>
        <pc:cxnChg chg="add">
          <ac:chgData name="Nichola Welton" userId="33867cc6-3c98-481e-a066-a55221f849bb" providerId="ADAL" clId="{B540A5DE-54EF-453C-8A16-9821BFE42B71}" dt="2024-02-21T12:04:41.104" v="415" actId="26606"/>
          <ac:cxnSpMkLst>
            <pc:docMk/>
            <pc:sldMk cId="1789195926" sldId="299"/>
            <ac:cxnSpMk id="20" creationId="{9C21570E-E159-49A6-9891-FA397B7A92D3}"/>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377423-9DB9-4C43-95DC-4A3AE3C62C8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1242F0C-E06A-432F-A0A7-0F5302966DA7}">
      <dgm:prSet/>
      <dgm:spPr/>
      <dgm:t>
        <a:bodyPr/>
        <a:lstStyle/>
        <a:p>
          <a:pPr rtl="0"/>
          <a:r>
            <a:rPr lang="en-US" dirty="0"/>
            <a:t>1.Explore the role of ESD practice within Youth Work</a:t>
          </a:r>
          <a:endParaRPr lang="en-GB" dirty="0"/>
        </a:p>
      </dgm:t>
    </dgm:pt>
    <dgm:pt modelId="{904F87A0-6FE2-4AAE-8EE0-9EC2F6B15DD3}" type="parTrans" cxnId="{A12699E2-10F5-4F21-A28A-31BF8579704F}">
      <dgm:prSet/>
      <dgm:spPr/>
      <dgm:t>
        <a:bodyPr/>
        <a:lstStyle/>
        <a:p>
          <a:endParaRPr lang="en-US"/>
        </a:p>
      </dgm:t>
    </dgm:pt>
    <dgm:pt modelId="{66603342-1564-4315-9803-D2636A730079}" type="sibTrans" cxnId="{A12699E2-10F5-4F21-A28A-31BF8579704F}">
      <dgm:prSet/>
      <dgm:spPr/>
      <dgm:t>
        <a:bodyPr/>
        <a:lstStyle/>
        <a:p>
          <a:endParaRPr lang="en-US"/>
        </a:p>
      </dgm:t>
    </dgm:pt>
    <dgm:pt modelId="{3E9C1598-086D-4C68-9922-3E706805406E}">
      <dgm:prSet/>
      <dgm:spPr/>
      <dgm:t>
        <a:bodyPr/>
        <a:lstStyle/>
        <a:p>
          <a:pPr rtl="0"/>
          <a:r>
            <a:rPr lang="en-US" dirty="0"/>
            <a:t>2. Identify own knowledge and experience</a:t>
          </a:r>
          <a:endParaRPr lang="en-GB" dirty="0"/>
        </a:p>
        <a:p>
          <a:pPr rtl="0"/>
          <a:r>
            <a:rPr lang="en-US" dirty="0"/>
            <a:t>ESD activities for practice </a:t>
          </a:r>
          <a:endParaRPr lang="en-GB" dirty="0"/>
        </a:p>
        <a:p>
          <a:pPr rtl="0"/>
          <a:endParaRPr lang="en-GB" dirty="0"/>
        </a:p>
      </dgm:t>
    </dgm:pt>
    <dgm:pt modelId="{8E2E6464-A4F1-4970-BA86-8C2F862B158E}" type="parTrans" cxnId="{CCDAAB80-6B49-4D7F-9F06-58F77BD2247D}">
      <dgm:prSet/>
      <dgm:spPr/>
      <dgm:t>
        <a:bodyPr/>
        <a:lstStyle/>
        <a:p>
          <a:endParaRPr lang="en-US"/>
        </a:p>
      </dgm:t>
    </dgm:pt>
    <dgm:pt modelId="{E2D75A96-053C-42F8-BFC0-BB2DF81659E1}" type="sibTrans" cxnId="{CCDAAB80-6B49-4D7F-9F06-58F77BD2247D}">
      <dgm:prSet/>
      <dgm:spPr/>
      <dgm:t>
        <a:bodyPr/>
        <a:lstStyle/>
        <a:p>
          <a:endParaRPr lang="en-US"/>
        </a:p>
      </dgm:t>
    </dgm:pt>
    <dgm:pt modelId="{2B429BD8-3F85-49A1-B180-90119F1E9B24}">
      <dgm:prSet/>
      <dgm:spPr/>
      <dgm:t>
        <a:bodyPr/>
        <a:lstStyle/>
        <a:p>
          <a:pPr rtl="0"/>
          <a:endParaRPr lang="en-GB" dirty="0"/>
        </a:p>
      </dgm:t>
    </dgm:pt>
    <dgm:pt modelId="{D04C0B9C-B910-465E-8A81-A4A994EFFB0F}" type="parTrans" cxnId="{F03EBC99-2B6C-494E-909D-DEB555224CDE}">
      <dgm:prSet/>
      <dgm:spPr/>
      <dgm:t>
        <a:bodyPr/>
        <a:lstStyle/>
        <a:p>
          <a:endParaRPr lang="en-US"/>
        </a:p>
      </dgm:t>
    </dgm:pt>
    <dgm:pt modelId="{B407ECAE-272A-4B3D-916E-C2C9750EC649}" type="sibTrans" cxnId="{F03EBC99-2B6C-494E-909D-DEB555224CDE}">
      <dgm:prSet/>
      <dgm:spPr/>
      <dgm:t>
        <a:bodyPr/>
        <a:lstStyle/>
        <a:p>
          <a:endParaRPr lang="en-US"/>
        </a:p>
      </dgm:t>
    </dgm:pt>
    <dgm:pt modelId="{814152B4-7F51-4593-9ED7-C9D3617AA563}">
      <dgm:prSet/>
      <dgm:spPr/>
      <dgm:t>
        <a:bodyPr/>
        <a:lstStyle/>
        <a:p>
          <a:pPr rtl="0"/>
          <a:endParaRPr lang="en-GB" dirty="0"/>
        </a:p>
      </dgm:t>
    </dgm:pt>
    <dgm:pt modelId="{C56CB659-97CF-44A1-A8A0-AD3B0F41A647}" type="parTrans" cxnId="{4796E86E-F19B-4637-97A8-EB78B4E6037E}">
      <dgm:prSet/>
      <dgm:spPr/>
      <dgm:t>
        <a:bodyPr/>
        <a:lstStyle/>
        <a:p>
          <a:endParaRPr lang="en-US"/>
        </a:p>
      </dgm:t>
    </dgm:pt>
    <dgm:pt modelId="{B5E3B060-8340-499D-A91B-02C35CB1B1F6}" type="sibTrans" cxnId="{4796E86E-F19B-4637-97A8-EB78B4E6037E}">
      <dgm:prSet/>
      <dgm:spPr/>
      <dgm:t>
        <a:bodyPr/>
        <a:lstStyle/>
        <a:p>
          <a:endParaRPr lang="en-US"/>
        </a:p>
      </dgm:t>
    </dgm:pt>
    <dgm:pt modelId="{8EB2709E-30C5-4987-A524-3A83582687F0}" type="pres">
      <dgm:prSet presAssocID="{90377423-9DB9-4C43-95DC-4A3AE3C62C84}" presName="linear" presStyleCnt="0">
        <dgm:presLayoutVars>
          <dgm:animLvl val="lvl"/>
          <dgm:resizeHandles val="exact"/>
        </dgm:presLayoutVars>
      </dgm:prSet>
      <dgm:spPr/>
    </dgm:pt>
    <dgm:pt modelId="{AD4F600B-6369-49F2-84D2-A2A1F80785F3}" type="pres">
      <dgm:prSet presAssocID="{C1242F0C-E06A-432F-A0A7-0F5302966DA7}" presName="parentText" presStyleLbl="node1" presStyleIdx="0" presStyleCnt="2">
        <dgm:presLayoutVars>
          <dgm:chMax val="0"/>
          <dgm:bulletEnabled val="1"/>
        </dgm:presLayoutVars>
      </dgm:prSet>
      <dgm:spPr/>
    </dgm:pt>
    <dgm:pt modelId="{5B6BE1BC-7FB1-4D66-BF27-3E81E4ADB6A1}" type="pres">
      <dgm:prSet presAssocID="{66603342-1564-4315-9803-D2636A730079}" presName="spacer" presStyleCnt="0"/>
      <dgm:spPr/>
    </dgm:pt>
    <dgm:pt modelId="{C461B162-8745-42B9-9AF6-73318ACA43A7}" type="pres">
      <dgm:prSet presAssocID="{3E9C1598-086D-4C68-9922-3E706805406E}" presName="parentText" presStyleLbl="node1" presStyleIdx="1" presStyleCnt="2" custLinFactNeighborY="8419">
        <dgm:presLayoutVars>
          <dgm:chMax val="0"/>
          <dgm:bulletEnabled val="1"/>
        </dgm:presLayoutVars>
      </dgm:prSet>
      <dgm:spPr/>
    </dgm:pt>
    <dgm:pt modelId="{92459DA8-94BB-42A0-971E-A3A738BEE566}" type="pres">
      <dgm:prSet presAssocID="{3E9C1598-086D-4C68-9922-3E706805406E}" presName="childText" presStyleLbl="revTx" presStyleIdx="0" presStyleCnt="1">
        <dgm:presLayoutVars>
          <dgm:bulletEnabled val="1"/>
        </dgm:presLayoutVars>
      </dgm:prSet>
      <dgm:spPr/>
    </dgm:pt>
  </dgm:ptLst>
  <dgm:cxnLst>
    <dgm:cxn modelId="{4796E86E-F19B-4637-97A8-EB78B4E6037E}" srcId="{3E9C1598-086D-4C68-9922-3E706805406E}" destId="{814152B4-7F51-4593-9ED7-C9D3617AA563}" srcOrd="1" destOrd="0" parTransId="{C56CB659-97CF-44A1-A8A0-AD3B0F41A647}" sibTransId="{B5E3B060-8340-499D-A91B-02C35CB1B1F6}"/>
    <dgm:cxn modelId="{BC3D6354-D1AD-4170-B7DD-F346A8BCD92C}" type="presOf" srcId="{3E9C1598-086D-4C68-9922-3E706805406E}" destId="{C461B162-8745-42B9-9AF6-73318ACA43A7}" srcOrd="0" destOrd="0" presId="urn:microsoft.com/office/officeart/2005/8/layout/vList2"/>
    <dgm:cxn modelId="{CCDAAB80-6B49-4D7F-9F06-58F77BD2247D}" srcId="{90377423-9DB9-4C43-95DC-4A3AE3C62C84}" destId="{3E9C1598-086D-4C68-9922-3E706805406E}" srcOrd="1" destOrd="0" parTransId="{8E2E6464-A4F1-4970-BA86-8C2F862B158E}" sibTransId="{E2D75A96-053C-42F8-BFC0-BB2DF81659E1}"/>
    <dgm:cxn modelId="{B9A1C38C-0306-4EB0-8A1A-992F3187CBD6}" type="presOf" srcId="{2B429BD8-3F85-49A1-B180-90119F1E9B24}" destId="{92459DA8-94BB-42A0-971E-A3A738BEE566}" srcOrd="0" destOrd="0" presId="urn:microsoft.com/office/officeart/2005/8/layout/vList2"/>
    <dgm:cxn modelId="{F03EBC99-2B6C-494E-909D-DEB555224CDE}" srcId="{3E9C1598-086D-4C68-9922-3E706805406E}" destId="{2B429BD8-3F85-49A1-B180-90119F1E9B24}" srcOrd="0" destOrd="0" parTransId="{D04C0B9C-B910-465E-8A81-A4A994EFFB0F}" sibTransId="{B407ECAE-272A-4B3D-916E-C2C9750EC649}"/>
    <dgm:cxn modelId="{54E627C4-47E6-4D43-A533-81EC170411F2}" type="presOf" srcId="{C1242F0C-E06A-432F-A0A7-0F5302966DA7}" destId="{AD4F600B-6369-49F2-84D2-A2A1F80785F3}" srcOrd="0" destOrd="0" presId="urn:microsoft.com/office/officeart/2005/8/layout/vList2"/>
    <dgm:cxn modelId="{981EA6D2-103F-4FB1-A976-671BCC690909}" type="presOf" srcId="{814152B4-7F51-4593-9ED7-C9D3617AA563}" destId="{92459DA8-94BB-42A0-971E-A3A738BEE566}" srcOrd="0" destOrd="1" presId="urn:microsoft.com/office/officeart/2005/8/layout/vList2"/>
    <dgm:cxn modelId="{57F619D3-92DF-47BE-8947-DB7A8B773BA1}" type="presOf" srcId="{90377423-9DB9-4C43-95DC-4A3AE3C62C84}" destId="{8EB2709E-30C5-4987-A524-3A83582687F0}" srcOrd="0" destOrd="0" presId="urn:microsoft.com/office/officeart/2005/8/layout/vList2"/>
    <dgm:cxn modelId="{A12699E2-10F5-4F21-A28A-31BF8579704F}" srcId="{90377423-9DB9-4C43-95DC-4A3AE3C62C84}" destId="{C1242F0C-E06A-432F-A0A7-0F5302966DA7}" srcOrd="0" destOrd="0" parTransId="{904F87A0-6FE2-4AAE-8EE0-9EC2F6B15DD3}" sibTransId="{66603342-1564-4315-9803-D2636A730079}"/>
    <dgm:cxn modelId="{CD2C0D83-6BF6-4B7D-95F7-8993EB6A77D2}" type="presParOf" srcId="{8EB2709E-30C5-4987-A524-3A83582687F0}" destId="{AD4F600B-6369-49F2-84D2-A2A1F80785F3}" srcOrd="0" destOrd="0" presId="urn:microsoft.com/office/officeart/2005/8/layout/vList2"/>
    <dgm:cxn modelId="{7E0C7A25-C02D-4A32-BA23-B7FE465B2227}" type="presParOf" srcId="{8EB2709E-30C5-4987-A524-3A83582687F0}" destId="{5B6BE1BC-7FB1-4D66-BF27-3E81E4ADB6A1}" srcOrd="1" destOrd="0" presId="urn:microsoft.com/office/officeart/2005/8/layout/vList2"/>
    <dgm:cxn modelId="{2501ACFD-D54F-4150-93C8-85C5DBB5C9C3}" type="presParOf" srcId="{8EB2709E-30C5-4987-A524-3A83582687F0}" destId="{C461B162-8745-42B9-9AF6-73318ACA43A7}" srcOrd="2" destOrd="0" presId="urn:microsoft.com/office/officeart/2005/8/layout/vList2"/>
    <dgm:cxn modelId="{28B7840A-4770-4F6A-9B53-1C51362360D3}" type="presParOf" srcId="{8EB2709E-30C5-4987-A524-3A83582687F0}" destId="{92459DA8-94BB-42A0-971E-A3A738BEE566}"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7C34DB5-6C40-4A38-8C5D-5211412B4C6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C4CF68D-DCD6-48BC-971F-EBB900C0C4CD}">
      <dgm:prSet/>
      <dgm:spPr/>
      <dgm:t>
        <a:bodyPr/>
        <a:lstStyle/>
        <a:p>
          <a:pPr rtl="0"/>
          <a:r>
            <a:rPr lang="en-GB"/>
            <a:t>“development that meets the needs of the present without compromising the ability of future generations to meet their own needs” (Brundtland commission, WCED 1987:43.</a:t>
          </a:r>
        </a:p>
      </dgm:t>
    </dgm:pt>
    <dgm:pt modelId="{78E09C91-12DA-46EF-BDB3-6FC1A5CD0917}" type="parTrans" cxnId="{368B65C6-2F21-498F-BCAA-2E989C99F9EF}">
      <dgm:prSet/>
      <dgm:spPr/>
      <dgm:t>
        <a:bodyPr/>
        <a:lstStyle/>
        <a:p>
          <a:endParaRPr lang="en-US"/>
        </a:p>
      </dgm:t>
    </dgm:pt>
    <dgm:pt modelId="{94975C09-943C-49F4-BFA2-9580FA940D14}" type="sibTrans" cxnId="{368B65C6-2F21-498F-BCAA-2E989C99F9EF}">
      <dgm:prSet/>
      <dgm:spPr/>
      <dgm:t>
        <a:bodyPr/>
        <a:lstStyle/>
        <a:p>
          <a:endParaRPr lang="en-US"/>
        </a:p>
      </dgm:t>
    </dgm:pt>
    <dgm:pt modelId="{20F0DFF8-D00C-44EF-B1DE-0C53B7CDEDA8}">
      <dgm:prSet/>
      <dgm:spPr/>
      <dgm:t>
        <a:bodyPr/>
        <a:lstStyle/>
        <a:p>
          <a:pPr rtl="0"/>
          <a:r>
            <a:rPr lang="en-GB"/>
            <a:t>What are the issues with this definition? </a:t>
          </a:r>
        </a:p>
      </dgm:t>
    </dgm:pt>
    <dgm:pt modelId="{82B23E2A-2453-46EC-BBCE-8587BDE3D647}" type="parTrans" cxnId="{3D529549-BEB4-4A52-9317-327FEE3BEC77}">
      <dgm:prSet/>
      <dgm:spPr/>
      <dgm:t>
        <a:bodyPr/>
        <a:lstStyle/>
        <a:p>
          <a:endParaRPr lang="en-US"/>
        </a:p>
      </dgm:t>
    </dgm:pt>
    <dgm:pt modelId="{B3C0722D-8DA0-49E0-85BB-A01819526DD4}" type="sibTrans" cxnId="{3D529549-BEB4-4A52-9317-327FEE3BEC77}">
      <dgm:prSet/>
      <dgm:spPr/>
      <dgm:t>
        <a:bodyPr/>
        <a:lstStyle/>
        <a:p>
          <a:endParaRPr lang="en-US"/>
        </a:p>
      </dgm:t>
    </dgm:pt>
    <dgm:pt modelId="{7956FAC4-1AF1-412C-AF09-19A856E353FC}" type="pres">
      <dgm:prSet presAssocID="{27C34DB5-6C40-4A38-8C5D-5211412B4C6F}" presName="linear" presStyleCnt="0">
        <dgm:presLayoutVars>
          <dgm:animLvl val="lvl"/>
          <dgm:resizeHandles val="exact"/>
        </dgm:presLayoutVars>
      </dgm:prSet>
      <dgm:spPr/>
    </dgm:pt>
    <dgm:pt modelId="{B701DC51-22AA-4A59-87E4-F3B0884B484D}" type="pres">
      <dgm:prSet presAssocID="{8C4CF68D-DCD6-48BC-971F-EBB900C0C4CD}" presName="parentText" presStyleLbl="node1" presStyleIdx="0" presStyleCnt="1">
        <dgm:presLayoutVars>
          <dgm:chMax val="0"/>
          <dgm:bulletEnabled val="1"/>
        </dgm:presLayoutVars>
      </dgm:prSet>
      <dgm:spPr/>
    </dgm:pt>
    <dgm:pt modelId="{112E0AB3-F09A-45F7-B5B7-E5C6BF771447}" type="pres">
      <dgm:prSet presAssocID="{8C4CF68D-DCD6-48BC-971F-EBB900C0C4CD}" presName="childText" presStyleLbl="revTx" presStyleIdx="0" presStyleCnt="1">
        <dgm:presLayoutVars>
          <dgm:bulletEnabled val="1"/>
        </dgm:presLayoutVars>
      </dgm:prSet>
      <dgm:spPr/>
    </dgm:pt>
  </dgm:ptLst>
  <dgm:cxnLst>
    <dgm:cxn modelId="{3D529549-BEB4-4A52-9317-327FEE3BEC77}" srcId="{8C4CF68D-DCD6-48BC-971F-EBB900C0C4CD}" destId="{20F0DFF8-D00C-44EF-B1DE-0C53B7CDEDA8}" srcOrd="0" destOrd="0" parTransId="{82B23E2A-2453-46EC-BBCE-8587BDE3D647}" sibTransId="{B3C0722D-8DA0-49E0-85BB-A01819526DD4}"/>
    <dgm:cxn modelId="{38708C9B-96DC-4400-B2EB-B33E64E9835E}" type="presOf" srcId="{27C34DB5-6C40-4A38-8C5D-5211412B4C6F}" destId="{7956FAC4-1AF1-412C-AF09-19A856E353FC}" srcOrd="0" destOrd="0" presId="urn:microsoft.com/office/officeart/2005/8/layout/vList2"/>
    <dgm:cxn modelId="{368B65C6-2F21-498F-BCAA-2E989C99F9EF}" srcId="{27C34DB5-6C40-4A38-8C5D-5211412B4C6F}" destId="{8C4CF68D-DCD6-48BC-971F-EBB900C0C4CD}" srcOrd="0" destOrd="0" parTransId="{78E09C91-12DA-46EF-BDB3-6FC1A5CD0917}" sibTransId="{94975C09-943C-49F4-BFA2-9580FA940D14}"/>
    <dgm:cxn modelId="{17D564C7-C3F8-4DD8-AEDF-9AA148E74C96}" type="presOf" srcId="{20F0DFF8-D00C-44EF-B1DE-0C53B7CDEDA8}" destId="{112E0AB3-F09A-45F7-B5B7-E5C6BF771447}" srcOrd="0" destOrd="0" presId="urn:microsoft.com/office/officeart/2005/8/layout/vList2"/>
    <dgm:cxn modelId="{81B24AFF-381C-4821-99FE-BB700A76D4CA}" type="presOf" srcId="{8C4CF68D-DCD6-48BC-971F-EBB900C0C4CD}" destId="{B701DC51-22AA-4A59-87E4-F3B0884B484D}" srcOrd="0" destOrd="0" presId="urn:microsoft.com/office/officeart/2005/8/layout/vList2"/>
    <dgm:cxn modelId="{061814DC-9181-4754-9477-3DD16A83E4D5}" type="presParOf" srcId="{7956FAC4-1AF1-412C-AF09-19A856E353FC}" destId="{B701DC51-22AA-4A59-87E4-F3B0884B484D}" srcOrd="0" destOrd="0" presId="urn:microsoft.com/office/officeart/2005/8/layout/vList2"/>
    <dgm:cxn modelId="{28709467-484B-433B-B6E1-2F775F7912CB}" type="presParOf" srcId="{7956FAC4-1AF1-412C-AF09-19A856E353FC}" destId="{112E0AB3-F09A-45F7-B5B7-E5C6BF77144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E7BDE38-7385-43DF-BC07-CB39ADA873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08A678F-8D2B-4BFE-BCC8-F4D8E6C8F7A8}">
      <dgm:prSet/>
      <dgm:spPr/>
      <dgm: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dirty="0"/>
            <a:t>Another problem with the </a:t>
          </a:r>
          <a:r>
            <a:rPr lang="en-GB" dirty="0" err="1"/>
            <a:t>Bruntland</a:t>
          </a:r>
          <a:r>
            <a:rPr lang="en-GB" dirty="0"/>
            <a:t> definition is that it is not clear where it stands on the issue of inequality.</a:t>
          </a:r>
        </a:p>
        <a:p>
          <a:pPr rtl="0"/>
          <a:endParaRPr lang="en-GB" dirty="0"/>
        </a:p>
      </dgm:t>
    </dgm:pt>
    <dgm:pt modelId="{EBDDF9C2-804F-40A5-B027-EE7FB7ED324F}" type="parTrans" cxnId="{21AD12BC-E755-42A0-A7DC-6B8D987E3196}">
      <dgm:prSet/>
      <dgm:spPr/>
      <dgm:t>
        <a:bodyPr/>
        <a:lstStyle/>
        <a:p>
          <a:endParaRPr lang="en-US"/>
        </a:p>
      </dgm:t>
    </dgm:pt>
    <dgm:pt modelId="{EBE819D0-ABE1-4017-BE02-B8A4A0AC36E6}" type="sibTrans" cxnId="{21AD12BC-E755-42A0-A7DC-6B8D987E3196}">
      <dgm:prSet/>
      <dgm:spPr/>
      <dgm:t>
        <a:bodyPr/>
        <a:lstStyle/>
        <a:p>
          <a:endParaRPr lang="en-US"/>
        </a:p>
      </dgm:t>
    </dgm:pt>
    <dgm:pt modelId="{4CCAE0FC-A120-4309-9BC7-EE5F3AEBE205}">
      <dgm:prSet/>
      <dgm:spPr/>
      <dgm: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dirty="0"/>
            <a:t>This definition is problematic, however, as the notion of ‘needs’ is so subjective. For example, people in parts of the western world, such as Wales, and people in less developed countries such as many parts of Africa, might have very different views of what ‘needs’ means. </a:t>
          </a:r>
        </a:p>
      </dgm:t>
    </dgm:pt>
    <dgm:pt modelId="{FC9E1E6C-6B73-485B-BEF1-275679518995}" type="sibTrans" cxnId="{A4E25D47-48B8-4386-91E0-D9ECE35DA17A}">
      <dgm:prSet/>
      <dgm:spPr/>
      <dgm:t>
        <a:bodyPr/>
        <a:lstStyle/>
        <a:p>
          <a:endParaRPr lang="en-US"/>
        </a:p>
      </dgm:t>
    </dgm:pt>
    <dgm:pt modelId="{8D3FAAD1-C5D4-4EB8-A3C4-9F5BE01D4D09}" type="parTrans" cxnId="{A4E25D47-48B8-4386-91E0-D9ECE35DA17A}">
      <dgm:prSet/>
      <dgm:spPr/>
      <dgm:t>
        <a:bodyPr/>
        <a:lstStyle/>
        <a:p>
          <a:endParaRPr lang="en-US"/>
        </a:p>
      </dgm:t>
    </dgm:pt>
    <dgm:pt modelId="{59A676FC-3C77-4591-B2BF-E293E7102296}" type="pres">
      <dgm:prSet presAssocID="{7E7BDE38-7385-43DF-BC07-CB39ADA873D0}" presName="linear" presStyleCnt="0">
        <dgm:presLayoutVars>
          <dgm:animLvl val="lvl"/>
          <dgm:resizeHandles val="exact"/>
        </dgm:presLayoutVars>
      </dgm:prSet>
      <dgm:spPr/>
    </dgm:pt>
    <dgm:pt modelId="{A3745727-7DEA-4C3A-8A5D-E64006E3CC14}" type="pres">
      <dgm:prSet presAssocID="{4CCAE0FC-A120-4309-9BC7-EE5F3AEBE205}" presName="parentText" presStyleLbl="node1" presStyleIdx="0" presStyleCnt="2">
        <dgm:presLayoutVars>
          <dgm:chMax val="0"/>
          <dgm:bulletEnabled val="1"/>
        </dgm:presLayoutVars>
      </dgm:prSet>
      <dgm:spPr/>
    </dgm:pt>
    <dgm:pt modelId="{ACB2C85B-C979-4B89-9C1B-BCE43DBFAB71}" type="pres">
      <dgm:prSet presAssocID="{FC9E1E6C-6B73-485B-BEF1-275679518995}" presName="spacer" presStyleCnt="0"/>
      <dgm:spPr/>
    </dgm:pt>
    <dgm:pt modelId="{7911BFB6-E508-406F-8C3B-53706168E935}" type="pres">
      <dgm:prSet presAssocID="{408A678F-8D2B-4BFE-BCC8-F4D8E6C8F7A8}" presName="parentText" presStyleLbl="node1" presStyleIdx="1" presStyleCnt="2">
        <dgm:presLayoutVars>
          <dgm:chMax val="0"/>
          <dgm:bulletEnabled val="1"/>
        </dgm:presLayoutVars>
      </dgm:prSet>
      <dgm:spPr/>
    </dgm:pt>
  </dgm:ptLst>
  <dgm:cxnLst>
    <dgm:cxn modelId="{4F2B6365-0D0B-4670-B659-BFCC36A16483}" type="presOf" srcId="{408A678F-8D2B-4BFE-BCC8-F4D8E6C8F7A8}" destId="{7911BFB6-E508-406F-8C3B-53706168E935}" srcOrd="0" destOrd="0" presId="urn:microsoft.com/office/officeart/2005/8/layout/vList2"/>
    <dgm:cxn modelId="{A4E25D47-48B8-4386-91E0-D9ECE35DA17A}" srcId="{7E7BDE38-7385-43DF-BC07-CB39ADA873D0}" destId="{4CCAE0FC-A120-4309-9BC7-EE5F3AEBE205}" srcOrd="0" destOrd="0" parTransId="{8D3FAAD1-C5D4-4EB8-A3C4-9F5BE01D4D09}" sibTransId="{FC9E1E6C-6B73-485B-BEF1-275679518995}"/>
    <dgm:cxn modelId="{8EA4599F-7F60-4672-987A-9B7610F10951}" type="presOf" srcId="{4CCAE0FC-A120-4309-9BC7-EE5F3AEBE205}" destId="{A3745727-7DEA-4C3A-8A5D-E64006E3CC14}" srcOrd="0" destOrd="0" presId="urn:microsoft.com/office/officeart/2005/8/layout/vList2"/>
    <dgm:cxn modelId="{21AD12BC-E755-42A0-A7DC-6B8D987E3196}" srcId="{7E7BDE38-7385-43DF-BC07-CB39ADA873D0}" destId="{408A678F-8D2B-4BFE-BCC8-F4D8E6C8F7A8}" srcOrd="1" destOrd="0" parTransId="{EBDDF9C2-804F-40A5-B027-EE7FB7ED324F}" sibTransId="{EBE819D0-ABE1-4017-BE02-B8A4A0AC36E6}"/>
    <dgm:cxn modelId="{BBCFBDD6-D008-4F75-BFCB-635E80B04B22}" type="presOf" srcId="{7E7BDE38-7385-43DF-BC07-CB39ADA873D0}" destId="{59A676FC-3C77-4591-B2BF-E293E7102296}" srcOrd="0" destOrd="0" presId="urn:microsoft.com/office/officeart/2005/8/layout/vList2"/>
    <dgm:cxn modelId="{9B9497FA-EE6C-4DCD-97EF-C5DE949045FC}" type="presParOf" srcId="{59A676FC-3C77-4591-B2BF-E293E7102296}" destId="{A3745727-7DEA-4C3A-8A5D-E64006E3CC14}" srcOrd="0" destOrd="0" presId="urn:microsoft.com/office/officeart/2005/8/layout/vList2"/>
    <dgm:cxn modelId="{EB6F1A9C-B445-45D8-AE5D-0FB26C69ED65}" type="presParOf" srcId="{59A676FC-3C77-4591-B2BF-E293E7102296}" destId="{ACB2C85B-C979-4B89-9C1B-BCE43DBFAB71}" srcOrd="1" destOrd="0" presId="urn:microsoft.com/office/officeart/2005/8/layout/vList2"/>
    <dgm:cxn modelId="{630DC808-B748-48F7-A851-036BF6B940A9}" type="presParOf" srcId="{59A676FC-3C77-4591-B2BF-E293E7102296}" destId="{7911BFB6-E508-406F-8C3B-53706168E93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ED2512C-3730-4EC9-9B22-A93D3F4B1DC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A2EFB03-E218-4B82-8B0A-635AA6CB00E1}">
      <dgm:prSet/>
      <dgm:spPr/>
      <dgm:t>
        <a:bodyPr/>
        <a:lstStyle/>
        <a:p>
          <a:pPr rtl="0"/>
          <a:r>
            <a:rPr lang="en-GB" dirty="0"/>
            <a:t>This definition of sustainable development is better at incorporating the idea of social equality: </a:t>
          </a:r>
        </a:p>
      </dgm:t>
    </dgm:pt>
    <dgm:pt modelId="{7CB24C86-689A-4902-895B-FD0BE1B283DC}" type="parTrans" cxnId="{FD915137-D54A-4ACB-853C-4327CA3B8A4B}">
      <dgm:prSet/>
      <dgm:spPr/>
      <dgm:t>
        <a:bodyPr/>
        <a:lstStyle/>
        <a:p>
          <a:endParaRPr lang="en-US"/>
        </a:p>
      </dgm:t>
    </dgm:pt>
    <dgm:pt modelId="{9B2BEACD-66E3-4790-B4A8-8AE210CCB2C6}" type="sibTrans" cxnId="{FD915137-D54A-4ACB-853C-4327CA3B8A4B}">
      <dgm:prSet/>
      <dgm:spPr/>
      <dgm:t>
        <a:bodyPr/>
        <a:lstStyle/>
        <a:p>
          <a:endParaRPr lang="en-US"/>
        </a:p>
      </dgm:t>
    </dgm:pt>
    <dgm:pt modelId="{F2AA7D7C-B802-45DC-B373-9C3C478A6890}">
      <dgm:prSet/>
      <dgm:spPr/>
      <dgm:t>
        <a:bodyPr/>
        <a:lstStyle/>
        <a:p>
          <a:pPr rtl="0"/>
          <a:r>
            <a:rPr lang="en-GB" b="1" i="1" dirty="0"/>
            <a:t>“the need to ensure a better quality of life for all, now and into the future, in a just and equitable manner, while living within the limits of supporting ecosystems” (</a:t>
          </a:r>
          <a:r>
            <a:rPr lang="en-GB" b="1" i="1" dirty="0" err="1"/>
            <a:t>Agyeman</a:t>
          </a:r>
          <a:r>
            <a:rPr lang="en-GB" b="1" i="1" dirty="0"/>
            <a:t> et al, 2003:2).</a:t>
          </a:r>
        </a:p>
      </dgm:t>
    </dgm:pt>
    <dgm:pt modelId="{BC72E00A-6BD5-4B5F-BEAF-EF2883DEBD6F}" type="parTrans" cxnId="{1C62992A-A299-44CB-ACA2-9E85585EF18B}">
      <dgm:prSet/>
      <dgm:spPr/>
      <dgm:t>
        <a:bodyPr/>
        <a:lstStyle/>
        <a:p>
          <a:endParaRPr lang="en-US"/>
        </a:p>
      </dgm:t>
    </dgm:pt>
    <dgm:pt modelId="{C8D00B5B-E930-4DB1-BF06-A897D7431221}" type="sibTrans" cxnId="{1C62992A-A299-44CB-ACA2-9E85585EF18B}">
      <dgm:prSet/>
      <dgm:spPr/>
      <dgm:t>
        <a:bodyPr/>
        <a:lstStyle/>
        <a:p>
          <a:endParaRPr lang="en-US"/>
        </a:p>
      </dgm:t>
    </dgm:pt>
    <dgm:pt modelId="{0873DA2A-7DF4-4215-A75D-AC6243A038D5}">
      <dgm:prSet/>
      <dgm:spPr/>
      <dgm:t>
        <a:bodyPr/>
        <a:lstStyle/>
        <a:p>
          <a:pPr rtl="0"/>
          <a:r>
            <a:rPr lang="en-GB" dirty="0" err="1"/>
            <a:t>Agyeman's</a:t>
          </a:r>
          <a:r>
            <a:rPr lang="en-GB" dirty="0"/>
            <a:t> definition clearly addresses social equality, and although the notion of 'a better quality of life' is still slightly subjective, it does specify 'within the limits of supporting ecosystems'.</a:t>
          </a:r>
        </a:p>
      </dgm:t>
    </dgm:pt>
    <dgm:pt modelId="{A8570FC7-B0FD-4021-802F-4D26C0EB4DF3}" type="parTrans" cxnId="{BD6E828E-C2C3-4362-93F5-9419639BC752}">
      <dgm:prSet/>
      <dgm:spPr/>
      <dgm:t>
        <a:bodyPr/>
        <a:lstStyle/>
        <a:p>
          <a:endParaRPr lang="en-US"/>
        </a:p>
      </dgm:t>
    </dgm:pt>
    <dgm:pt modelId="{1E3CA3D4-FEB6-4173-9672-13D48A6B18B5}" type="sibTrans" cxnId="{BD6E828E-C2C3-4362-93F5-9419639BC752}">
      <dgm:prSet/>
      <dgm:spPr/>
      <dgm:t>
        <a:bodyPr/>
        <a:lstStyle/>
        <a:p>
          <a:endParaRPr lang="en-US"/>
        </a:p>
      </dgm:t>
    </dgm:pt>
    <dgm:pt modelId="{B5925A9F-3E59-468F-80CB-4E42E0ED0F30}" type="pres">
      <dgm:prSet presAssocID="{AED2512C-3730-4EC9-9B22-A93D3F4B1DCF}" presName="linear" presStyleCnt="0">
        <dgm:presLayoutVars>
          <dgm:animLvl val="lvl"/>
          <dgm:resizeHandles val="exact"/>
        </dgm:presLayoutVars>
      </dgm:prSet>
      <dgm:spPr/>
    </dgm:pt>
    <dgm:pt modelId="{4CEEBA98-CFC9-4520-B945-9D5B66BCBA45}" type="pres">
      <dgm:prSet presAssocID="{FA2EFB03-E218-4B82-8B0A-635AA6CB00E1}" presName="parentText" presStyleLbl="node1" presStyleIdx="0" presStyleCnt="1">
        <dgm:presLayoutVars>
          <dgm:chMax val="0"/>
          <dgm:bulletEnabled val="1"/>
        </dgm:presLayoutVars>
      </dgm:prSet>
      <dgm:spPr/>
    </dgm:pt>
    <dgm:pt modelId="{051C09AC-2153-4CB2-A470-684FE62AC87D}" type="pres">
      <dgm:prSet presAssocID="{FA2EFB03-E218-4B82-8B0A-635AA6CB00E1}" presName="childText" presStyleLbl="revTx" presStyleIdx="0" presStyleCnt="1">
        <dgm:presLayoutVars>
          <dgm:bulletEnabled val="1"/>
        </dgm:presLayoutVars>
      </dgm:prSet>
      <dgm:spPr/>
    </dgm:pt>
  </dgm:ptLst>
  <dgm:cxnLst>
    <dgm:cxn modelId="{373E9E27-D9A1-42A3-A121-E9543958D133}" type="presOf" srcId="{AED2512C-3730-4EC9-9B22-A93D3F4B1DCF}" destId="{B5925A9F-3E59-468F-80CB-4E42E0ED0F30}" srcOrd="0" destOrd="0" presId="urn:microsoft.com/office/officeart/2005/8/layout/vList2"/>
    <dgm:cxn modelId="{1C62992A-A299-44CB-ACA2-9E85585EF18B}" srcId="{FA2EFB03-E218-4B82-8B0A-635AA6CB00E1}" destId="{F2AA7D7C-B802-45DC-B373-9C3C478A6890}" srcOrd="0" destOrd="0" parTransId="{BC72E00A-6BD5-4B5F-BEAF-EF2883DEBD6F}" sibTransId="{C8D00B5B-E930-4DB1-BF06-A897D7431221}"/>
    <dgm:cxn modelId="{586C2135-2480-40D0-AC5B-463B22F0D211}" type="presOf" srcId="{F2AA7D7C-B802-45DC-B373-9C3C478A6890}" destId="{051C09AC-2153-4CB2-A470-684FE62AC87D}" srcOrd="0" destOrd="0" presId="urn:microsoft.com/office/officeart/2005/8/layout/vList2"/>
    <dgm:cxn modelId="{FD915137-D54A-4ACB-853C-4327CA3B8A4B}" srcId="{AED2512C-3730-4EC9-9B22-A93D3F4B1DCF}" destId="{FA2EFB03-E218-4B82-8B0A-635AA6CB00E1}" srcOrd="0" destOrd="0" parTransId="{7CB24C86-689A-4902-895B-FD0BE1B283DC}" sibTransId="{9B2BEACD-66E3-4790-B4A8-8AE210CCB2C6}"/>
    <dgm:cxn modelId="{4DC97484-D5BC-4B7F-B4C7-B90A80BA3E96}" type="presOf" srcId="{FA2EFB03-E218-4B82-8B0A-635AA6CB00E1}" destId="{4CEEBA98-CFC9-4520-B945-9D5B66BCBA45}" srcOrd="0" destOrd="0" presId="urn:microsoft.com/office/officeart/2005/8/layout/vList2"/>
    <dgm:cxn modelId="{BD6E828E-C2C3-4362-93F5-9419639BC752}" srcId="{F2AA7D7C-B802-45DC-B373-9C3C478A6890}" destId="{0873DA2A-7DF4-4215-A75D-AC6243A038D5}" srcOrd="0" destOrd="0" parTransId="{A8570FC7-B0FD-4021-802F-4D26C0EB4DF3}" sibTransId="{1E3CA3D4-FEB6-4173-9672-13D48A6B18B5}"/>
    <dgm:cxn modelId="{071D76AE-8D72-499D-822B-324AA07A8DFF}" type="presOf" srcId="{0873DA2A-7DF4-4215-A75D-AC6243A038D5}" destId="{051C09AC-2153-4CB2-A470-684FE62AC87D}" srcOrd="0" destOrd="1" presId="urn:microsoft.com/office/officeart/2005/8/layout/vList2"/>
    <dgm:cxn modelId="{7BDA4051-E4AB-4EAB-858D-9DE21AEF6330}" type="presParOf" srcId="{B5925A9F-3E59-468F-80CB-4E42E0ED0F30}" destId="{4CEEBA98-CFC9-4520-B945-9D5B66BCBA45}" srcOrd="0" destOrd="0" presId="urn:microsoft.com/office/officeart/2005/8/layout/vList2"/>
    <dgm:cxn modelId="{A87FC027-7078-4F99-B1B9-178D9D1AAC29}" type="presParOf" srcId="{B5925A9F-3E59-468F-80CB-4E42E0ED0F30}" destId="{051C09AC-2153-4CB2-A470-684FE62AC87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40DC85D-A042-4C26-8F98-B05807AFDE9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73E8068-8CFA-4421-9AE7-5936FA5D17DD}">
      <dgm:prSet/>
      <dgm:spPr/>
      <dgm:t>
        <a:bodyPr/>
        <a:lstStyle/>
        <a:p>
          <a:pPr rtl="0"/>
          <a:r>
            <a:rPr lang="en-US" b="1"/>
            <a:t>ESDGC in a youth work context starts from the young people’s experiences, </a:t>
          </a:r>
          <a:endParaRPr lang="en-GB"/>
        </a:p>
      </dgm:t>
    </dgm:pt>
    <dgm:pt modelId="{8546DB35-806D-4F33-A69C-60808A154F60}" type="parTrans" cxnId="{B778A545-1E32-4487-A0F7-36F59E1A0FB0}">
      <dgm:prSet/>
      <dgm:spPr/>
      <dgm:t>
        <a:bodyPr/>
        <a:lstStyle/>
        <a:p>
          <a:endParaRPr lang="en-US"/>
        </a:p>
      </dgm:t>
    </dgm:pt>
    <dgm:pt modelId="{19158BA7-863F-4E48-AB5D-8FF8F56E64CF}" type="sibTrans" cxnId="{B778A545-1E32-4487-A0F7-36F59E1A0FB0}">
      <dgm:prSet/>
      <dgm:spPr/>
      <dgm:t>
        <a:bodyPr/>
        <a:lstStyle/>
        <a:p>
          <a:endParaRPr lang="en-US"/>
        </a:p>
      </dgm:t>
    </dgm:pt>
    <dgm:pt modelId="{96CC1C45-4FBA-4F7F-8942-14E54CF0EC3D}">
      <dgm:prSet/>
      <dgm:spPr/>
      <dgm:t>
        <a:bodyPr/>
        <a:lstStyle/>
        <a:p>
          <a:pPr rtl="0"/>
          <a:r>
            <a:rPr lang="en-US" b="1"/>
            <a:t>encourages a critical understanding of the links between their lives and histories with those in their community and others throughout the world,</a:t>
          </a:r>
          <a:endParaRPr lang="en-GB"/>
        </a:p>
      </dgm:t>
    </dgm:pt>
    <dgm:pt modelId="{6E7AC04C-4E07-4E85-B0D3-66B4193D69BB}" type="parTrans" cxnId="{DEFC74A0-0D52-4679-B25C-A586ECF5C7F4}">
      <dgm:prSet/>
      <dgm:spPr/>
      <dgm:t>
        <a:bodyPr/>
        <a:lstStyle/>
        <a:p>
          <a:endParaRPr lang="en-US"/>
        </a:p>
      </dgm:t>
    </dgm:pt>
    <dgm:pt modelId="{3EC6E254-AD73-4D0D-9DA8-A9975946E642}" type="sibTrans" cxnId="{DEFC74A0-0D52-4679-B25C-A586ECF5C7F4}">
      <dgm:prSet/>
      <dgm:spPr/>
      <dgm:t>
        <a:bodyPr/>
        <a:lstStyle/>
        <a:p>
          <a:endParaRPr lang="en-US"/>
        </a:p>
      </dgm:t>
    </dgm:pt>
    <dgm:pt modelId="{8E020EF6-1E2B-4818-90E0-8DF6527B861E}">
      <dgm:prSet/>
      <dgm:spPr/>
      <dgm:t>
        <a:bodyPr/>
        <a:lstStyle/>
        <a:p>
          <a:pPr rtl="0"/>
          <a:r>
            <a:rPr lang="en-US" b="1"/>
            <a:t>making the connections between society, economy, the environment and politics. </a:t>
          </a:r>
          <a:endParaRPr lang="en-GB"/>
        </a:p>
      </dgm:t>
    </dgm:pt>
    <dgm:pt modelId="{DF598B09-A751-46E0-83E0-67D99317FABA}" type="parTrans" cxnId="{C3AC2B17-D406-48B4-B4B0-CA215916918A}">
      <dgm:prSet/>
      <dgm:spPr/>
      <dgm:t>
        <a:bodyPr/>
        <a:lstStyle/>
        <a:p>
          <a:endParaRPr lang="en-US"/>
        </a:p>
      </dgm:t>
    </dgm:pt>
    <dgm:pt modelId="{2F8AA90E-C691-452F-AFD9-9309C34B6B73}" type="sibTrans" cxnId="{C3AC2B17-D406-48B4-B4B0-CA215916918A}">
      <dgm:prSet/>
      <dgm:spPr/>
      <dgm:t>
        <a:bodyPr/>
        <a:lstStyle/>
        <a:p>
          <a:endParaRPr lang="en-US"/>
        </a:p>
      </dgm:t>
    </dgm:pt>
    <dgm:pt modelId="{D5DEFBEF-F946-4AEE-9902-CE380B4732F5}">
      <dgm:prSet/>
      <dgm:spPr/>
      <dgm:t>
        <a:bodyPr/>
        <a:lstStyle/>
        <a:p>
          <a:pPr rtl="0"/>
          <a:r>
            <a:rPr lang="en-US" b="1"/>
            <a:t>It reflects on attitudes and values, and develops skills to enable active participation in creating a more just and sustainable world. </a:t>
          </a:r>
          <a:endParaRPr lang="en-GB"/>
        </a:p>
      </dgm:t>
    </dgm:pt>
    <dgm:pt modelId="{26B7C126-DF59-444C-80A6-94F0DFA06444}" type="parTrans" cxnId="{2EDDDF51-359F-4D07-B4FA-0387503EE156}">
      <dgm:prSet/>
      <dgm:spPr/>
      <dgm:t>
        <a:bodyPr/>
        <a:lstStyle/>
        <a:p>
          <a:endParaRPr lang="en-US"/>
        </a:p>
      </dgm:t>
    </dgm:pt>
    <dgm:pt modelId="{1F545B95-5349-43BB-AEFF-481AF5A9FBE0}" type="sibTrans" cxnId="{2EDDDF51-359F-4D07-B4FA-0387503EE156}">
      <dgm:prSet/>
      <dgm:spPr/>
      <dgm:t>
        <a:bodyPr/>
        <a:lstStyle/>
        <a:p>
          <a:endParaRPr lang="en-US"/>
        </a:p>
      </dgm:t>
    </dgm:pt>
    <dgm:pt modelId="{6466F215-823A-4346-8419-B8549731F6CA}">
      <dgm:prSet/>
      <dgm:spPr/>
      <dgm:t>
        <a:bodyPr/>
        <a:lstStyle/>
        <a:p>
          <a:pPr rtl="0"/>
          <a:r>
            <a:rPr lang="en-US"/>
            <a:t>Welsh Government (2008)</a:t>
          </a:r>
          <a:endParaRPr lang="en-GB"/>
        </a:p>
      </dgm:t>
    </dgm:pt>
    <dgm:pt modelId="{DBB99F8A-0445-4628-A6BF-2D44F5A785B8}" type="parTrans" cxnId="{B17050E5-5BBF-405B-B74D-CDC62AEF352D}">
      <dgm:prSet/>
      <dgm:spPr/>
      <dgm:t>
        <a:bodyPr/>
        <a:lstStyle/>
        <a:p>
          <a:endParaRPr lang="en-US"/>
        </a:p>
      </dgm:t>
    </dgm:pt>
    <dgm:pt modelId="{C59A822C-7F44-4D9E-AEA2-4544772FE78F}" type="sibTrans" cxnId="{B17050E5-5BBF-405B-B74D-CDC62AEF352D}">
      <dgm:prSet/>
      <dgm:spPr/>
      <dgm:t>
        <a:bodyPr/>
        <a:lstStyle/>
        <a:p>
          <a:endParaRPr lang="en-US"/>
        </a:p>
      </dgm:t>
    </dgm:pt>
    <dgm:pt modelId="{4BA421B7-B650-41FD-BA50-5A865FB9F148}" type="pres">
      <dgm:prSet presAssocID="{640DC85D-A042-4C26-8F98-B05807AFDE9F}" presName="linear" presStyleCnt="0">
        <dgm:presLayoutVars>
          <dgm:animLvl val="lvl"/>
          <dgm:resizeHandles val="exact"/>
        </dgm:presLayoutVars>
      </dgm:prSet>
      <dgm:spPr/>
    </dgm:pt>
    <dgm:pt modelId="{F3CC394B-9F30-4A43-8F05-54DCD70F3D3A}" type="pres">
      <dgm:prSet presAssocID="{B73E8068-8CFA-4421-9AE7-5936FA5D17DD}" presName="parentText" presStyleLbl="node1" presStyleIdx="0" presStyleCnt="2">
        <dgm:presLayoutVars>
          <dgm:chMax val="0"/>
          <dgm:bulletEnabled val="1"/>
        </dgm:presLayoutVars>
      </dgm:prSet>
      <dgm:spPr/>
    </dgm:pt>
    <dgm:pt modelId="{4D849DF5-96A9-4CB0-B5E2-864DCF402516}" type="pres">
      <dgm:prSet presAssocID="{B73E8068-8CFA-4421-9AE7-5936FA5D17DD}" presName="childText" presStyleLbl="revTx" presStyleIdx="0" presStyleCnt="1">
        <dgm:presLayoutVars>
          <dgm:bulletEnabled val="1"/>
        </dgm:presLayoutVars>
      </dgm:prSet>
      <dgm:spPr/>
    </dgm:pt>
    <dgm:pt modelId="{A18E4003-D518-4C07-942E-6CF743F71099}" type="pres">
      <dgm:prSet presAssocID="{6466F215-823A-4346-8419-B8549731F6CA}" presName="parentText" presStyleLbl="node1" presStyleIdx="1" presStyleCnt="2">
        <dgm:presLayoutVars>
          <dgm:chMax val="0"/>
          <dgm:bulletEnabled val="1"/>
        </dgm:presLayoutVars>
      </dgm:prSet>
      <dgm:spPr/>
    </dgm:pt>
  </dgm:ptLst>
  <dgm:cxnLst>
    <dgm:cxn modelId="{517CF103-2F2D-4EEA-973C-E80C094AAB79}" type="presOf" srcId="{8E020EF6-1E2B-4818-90E0-8DF6527B861E}" destId="{4D849DF5-96A9-4CB0-B5E2-864DCF402516}" srcOrd="0" destOrd="1" presId="urn:microsoft.com/office/officeart/2005/8/layout/vList2"/>
    <dgm:cxn modelId="{C3AC2B17-D406-48B4-B4B0-CA215916918A}" srcId="{B73E8068-8CFA-4421-9AE7-5936FA5D17DD}" destId="{8E020EF6-1E2B-4818-90E0-8DF6527B861E}" srcOrd="1" destOrd="0" parTransId="{DF598B09-A751-46E0-83E0-67D99317FABA}" sibTransId="{2F8AA90E-C691-452F-AFD9-9309C34B6B73}"/>
    <dgm:cxn modelId="{B778A545-1E32-4487-A0F7-36F59E1A0FB0}" srcId="{640DC85D-A042-4C26-8F98-B05807AFDE9F}" destId="{B73E8068-8CFA-4421-9AE7-5936FA5D17DD}" srcOrd="0" destOrd="0" parTransId="{8546DB35-806D-4F33-A69C-60808A154F60}" sibTransId="{19158BA7-863F-4E48-AB5D-8FF8F56E64CF}"/>
    <dgm:cxn modelId="{2EDDDF51-359F-4D07-B4FA-0387503EE156}" srcId="{B73E8068-8CFA-4421-9AE7-5936FA5D17DD}" destId="{D5DEFBEF-F946-4AEE-9902-CE380B4732F5}" srcOrd="2" destOrd="0" parTransId="{26B7C126-DF59-444C-80A6-94F0DFA06444}" sibTransId="{1F545B95-5349-43BB-AEFF-481AF5A9FBE0}"/>
    <dgm:cxn modelId="{9E7F9E7D-2CD5-4026-BB14-536BB1EA5245}" type="presOf" srcId="{D5DEFBEF-F946-4AEE-9902-CE380B4732F5}" destId="{4D849DF5-96A9-4CB0-B5E2-864DCF402516}" srcOrd="0" destOrd="2" presId="urn:microsoft.com/office/officeart/2005/8/layout/vList2"/>
    <dgm:cxn modelId="{1F59819F-5067-4043-9FCF-C75813050190}" type="presOf" srcId="{640DC85D-A042-4C26-8F98-B05807AFDE9F}" destId="{4BA421B7-B650-41FD-BA50-5A865FB9F148}" srcOrd="0" destOrd="0" presId="urn:microsoft.com/office/officeart/2005/8/layout/vList2"/>
    <dgm:cxn modelId="{DEFC74A0-0D52-4679-B25C-A586ECF5C7F4}" srcId="{B73E8068-8CFA-4421-9AE7-5936FA5D17DD}" destId="{96CC1C45-4FBA-4F7F-8942-14E54CF0EC3D}" srcOrd="0" destOrd="0" parTransId="{6E7AC04C-4E07-4E85-B0D3-66B4193D69BB}" sibTransId="{3EC6E254-AD73-4D0D-9DA8-A9975946E642}"/>
    <dgm:cxn modelId="{1B2797C6-14CD-485C-83FD-52CE1DAC2FD3}" type="presOf" srcId="{96CC1C45-4FBA-4F7F-8942-14E54CF0EC3D}" destId="{4D849DF5-96A9-4CB0-B5E2-864DCF402516}" srcOrd="0" destOrd="0" presId="urn:microsoft.com/office/officeart/2005/8/layout/vList2"/>
    <dgm:cxn modelId="{F6C8D1D1-079C-47B1-8AB7-ED6F0899E146}" type="presOf" srcId="{B73E8068-8CFA-4421-9AE7-5936FA5D17DD}" destId="{F3CC394B-9F30-4A43-8F05-54DCD70F3D3A}" srcOrd="0" destOrd="0" presId="urn:microsoft.com/office/officeart/2005/8/layout/vList2"/>
    <dgm:cxn modelId="{B17050E5-5BBF-405B-B74D-CDC62AEF352D}" srcId="{640DC85D-A042-4C26-8F98-B05807AFDE9F}" destId="{6466F215-823A-4346-8419-B8549731F6CA}" srcOrd="1" destOrd="0" parTransId="{DBB99F8A-0445-4628-A6BF-2D44F5A785B8}" sibTransId="{C59A822C-7F44-4D9E-AEA2-4544772FE78F}"/>
    <dgm:cxn modelId="{742CB1EA-6167-4B68-9E23-6D00C3D2747C}" type="presOf" srcId="{6466F215-823A-4346-8419-B8549731F6CA}" destId="{A18E4003-D518-4C07-942E-6CF743F71099}" srcOrd="0" destOrd="0" presId="urn:microsoft.com/office/officeart/2005/8/layout/vList2"/>
    <dgm:cxn modelId="{DEABE318-3512-41C8-B85B-880D3B7540E7}" type="presParOf" srcId="{4BA421B7-B650-41FD-BA50-5A865FB9F148}" destId="{F3CC394B-9F30-4A43-8F05-54DCD70F3D3A}" srcOrd="0" destOrd="0" presId="urn:microsoft.com/office/officeart/2005/8/layout/vList2"/>
    <dgm:cxn modelId="{15C842A6-BD9E-4237-9E64-5C7B071B9900}" type="presParOf" srcId="{4BA421B7-B650-41FD-BA50-5A865FB9F148}" destId="{4D849DF5-96A9-4CB0-B5E2-864DCF402516}" srcOrd="1" destOrd="0" presId="urn:microsoft.com/office/officeart/2005/8/layout/vList2"/>
    <dgm:cxn modelId="{E609EDF3-8BAE-4FB9-9D49-E327F196841B}" type="presParOf" srcId="{4BA421B7-B650-41FD-BA50-5A865FB9F148}" destId="{A18E4003-D518-4C07-942E-6CF743F7109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48B70A0-34E8-478E-B32B-9DAE3135AE81}"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1502446-7D0C-4967-8CE7-8F1CF5CAB6F4}">
      <dgm:prSet/>
      <dgm:spPr/>
      <dgm:t>
        <a:bodyPr/>
        <a:lstStyle/>
        <a:p>
          <a:pPr rtl="0"/>
          <a:r>
            <a:rPr lang="en-US"/>
            <a:t>Education as the answer or the problem? </a:t>
          </a:r>
          <a:endParaRPr lang="en-GB"/>
        </a:p>
      </dgm:t>
    </dgm:pt>
    <dgm:pt modelId="{EC8FA3DC-650B-4C9D-9D9D-4AA3D300B597}" type="parTrans" cxnId="{5227E052-4E98-458F-802A-D6CDC2C0DD16}">
      <dgm:prSet/>
      <dgm:spPr/>
      <dgm:t>
        <a:bodyPr/>
        <a:lstStyle/>
        <a:p>
          <a:endParaRPr lang="en-US"/>
        </a:p>
      </dgm:t>
    </dgm:pt>
    <dgm:pt modelId="{B1652B62-9DE9-4F29-9252-8B61E2474105}" type="sibTrans" cxnId="{5227E052-4E98-458F-802A-D6CDC2C0DD16}">
      <dgm:prSet/>
      <dgm:spPr/>
      <dgm:t>
        <a:bodyPr/>
        <a:lstStyle/>
        <a:p>
          <a:endParaRPr lang="en-US"/>
        </a:p>
      </dgm:t>
    </dgm:pt>
    <dgm:pt modelId="{D4BD8F3D-395E-4D98-9199-D6FE23F90493}">
      <dgm:prSet/>
      <dgm:spPr/>
      <dgm:t>
        <a:bodyPr/>
        <a:lstStyle/>
        <a:p>
          <a:pPr rtl="0"/>
          <a:r>
            <a:rPr lang="en-US"/>
            <a:t>‘</a:t>
          </a:r>
          <a:r>
            <a:rPr lang="en-US" b="1" i="1"/>
            <a:t>The destruction of the planet is not the work of ignorant people. Rather it is largely the result of work by people with BAs, BScs, LLBs, MBAs and PhDs.’ </a:t>
          </a:r>
          <a:endParaRPr lang="en-GB"/>
        </a:p>
      </dgm:t>
    </dgm:pt>
    <dgm:pt modelId="{9E79AA0D-324F-4E68-8022-75E2CDB1F155}" type="parTrans" cxnId="{07DE5A1A-309B-4087-9092-FC9D667309C0}">
      <dgm:prSet/>
      <dgm:spPr/>
      <dgm:t>
        <a:bodyPr/>
        <a:lstStyle/>
        <a:p>
          <a:endParaRPr lang="en-US"/>
        </a:p>
      </dgm:t>
    </dgm:pt>
    <dgm:pt modelId="{E8C23B40-F704-4E46-A67A-4EBA3F0991CB}" type="sibTrans" cxnId="{07DE5A1A-309B-4087-9092-FC9D667309C0}">
      <dgm:prSet/>
      <dgm:spPr/>
      <dgm:t>
        <a:bodyPr/>
        <a:lstStyle/>
        <a:p>
          <a:endParaRPr lang="en-US"/>
        </a:p>
      </dgm:t>
    </dgm:pt>
    <dgm:pt modelId="{4DD926AF-9311-4ACB-8551-BF8D3B9DD124}">
      <dgm:prSet/>
      <dgm:spPr/>
      <dgm:t>
        <a:bodyPr/>
        <a:lstStyle/>
        <a:p>
          <a:pPr rtl="0"/>
          <a:r>
            <a:rPr lang="en-US"/>
            <a:t>David Orr (1994)  ‘What is education for’? </a:t>
          </a:r>
          <a:r>
            <a:rPr lang="en-US" i="1"/>
            <a:t>Earth in 	Mind, </a:t>
          </a:r>
          <a:r>
            <a:rPr lang="en-US"/>
            <a:t>Island Press </a:t>
          </a:r>
          <a:endParaRPr lang="en-GB"/>
        </a:p>
      </dgm:t>
    </dgm:pt>
    <dgm:pt modelId="{47B2F5D6-6A2D-4FF7-8C5A-9CC5D8232140}" type="parTrans" cxnId="{66DFB4BC-B0A9-4C8E-9A2E-DEEA646F798C}">
      <dgm:prSet/>
      <dgm:spPr/>
      <dgm:t>
        <a:bodyPr/>
        <a:lstStyle/>
        <a:p>
          <a:endParaRPr lang="en-US"/>
        </a:p>
      </dgm:t>
    </dgm:pt>
    <dgm:pt modelId="{1EE63F32-A9F7-442B-A1D2-AF3AF2FE1BBD}" type="sibTrans" cxnId="{66DFB4BC-B0A9-4C8E-9A2E-DEEA646F798C}">
      <dgm:prSet/>
      <dgm:spPr/>
      <dgm:t>
        <a:bodyPr/>
        <a:lstStyle/>
        <a:p>
          <a:endParaRPr lang="en-US"/>
        </a:p>
      </dgm:t>
    </dgm:pt>
    <dgm:pt modelId="{8201C075-2434-4C00-BB9F-96EB912C2910}" type="pres">
      <dgm:prSet presAssocID="{348B70A0-34E8-478E-B32B-9DAE3135AE81}" presName="linear" presStyleCnt="0">
        <dgm:presLayoutVars>
          <dgm:animLvl val="lvl"/>
          <dgm:resizeHandles val="exact"/>
        </dgm:presLayoutVars>
      </dgm:prSet>
      <dgm:spPr/>
    </dgm:pt>
    <dgm:pt modelId="{87A60320-8426-4A36-B9F0-068DC5A5856F}" type="pres">
      <dgm:prSet presAssocID="{91502446-7D0C-4967-8CE7-8F1CF5CAB6F4}" presName="parentText" presStyleLbl="node1" presStyleIdx="0" presStyleCnt="2">
        <dgm:presLayoutVars>
          <dgm:chMax val="0"/>
          <dgm:bulletEnabled val="1"/>
        </dgm:presLayoutVars>
      </dgm:prSet>
      <dgm:spPr/>
    </dgm:pt>
    <dgm:pt modelId="{6DDADEBC-FEEA-4586-B84F-66E26550FF39}" type="pres">
      <dgm:prSet presAssocID="{B1652B62-9DE9-4F29-9252-8B61E2474105}" presName="spacer" presStyleCnt="0"/>
      <dgm:spPr/>
    </dgm:pt>
    <dgm:pt modelId="{D0AAAD3C-8374-41F4-B85D-922234398628}" type="pres">
      <dgm:prSet presAssocID="{D4BD8F3D-395E-4D98-9199-D6FE23F90493}" presName="parentText" presStyleLbl="node1" presStyleIdx="1" presStyleCnt="2">
        <dgm:presLayoutVars>
          <dgm:chMax val="0"/>
          <dgm:bulletEnabled val="1"/>
        </dgm:presLayoutVars>
      </dgm:prSet>
      <dgm:spPr/>
    </dgm:pt>
    <dgm:pt modelId="{4CB1D914-814A-472A-94BB-DEEE32FD3F07}" type="pres">
      <dgm:prSet presAssocID="{D4BD8F3D-395E-4D98-9199-D6FE23F90493}" presName="childText" presStyleLbl="revTx" presStyleIdx="0" presStyleCnt="1">
        <dgm:presLayoutVars>
          <dgm:bulletEnabled val="1"/>
        </dgm:presLayoutVars>
      </dgm:prSet>
      <dgm:spPr/>
    </dgm:pt>
  </dgm:ptLst>
  <dgm:cxnLst>
    <dgm:cxn modelId="{07DE5A1A-309B-4087-9092-FC9D667309C0}" srcId="{348B70A0-34E8-478E-B32B-9DAE3135AE81}" destId="{D4BD8F3D-395E-4D98-9199-D6FE23F90493}" srcOrd="1" destOrd="0" parTransId="{9E79AA0D-324F-4E68-8022-75E2CDB1F155}" sibTransId="{E8C23B40-F704-4E46-A67A-4EBA3F0991CB}"/>
    <dgm:cxn modelId="{6F060E1C-7E02-4E46-8C85-FF7B8FB7AF85}" type="presOf" srcId="{D4BD8F3D-395E-4D98-9199-D6FE23F90493}" destId="{D0AAAD3C-8374-41F4-B85D-922234398628}" srcOrd="0" destOrd="0" presId="urn:microsoft.com/office/officeart/2005/8/layout/vList2"/>
    <dgm:cxn modelId="{5227E052-4E98-458F-802A-D6CDC2C0DD16}" srcId="{348B70A0-34E8-478E-B32B-9DAE3135AE81}" destId="{91502446-7D0C-4967-8CE7-8F1CF5CAB6F4}" srcOrd="0" destOrd="0" parTransId="{EC8FA3DC-650B-4C9D-9D9D-4AA3D300B597}" sibTransId="{B1652B62-9DE9-4F29-9252-8B61E2474105}"/>
    <dgm:cxn modelId="{DB2F558D-23E2-4E6B-803B-C14500B6E5B5}" type="presOf" srcId="{348B70A0-34E8-478E-B32B-9DAE3135AE81}" destId="{8201C075-2434-4C00-BB9F-96EB912C2910}" srcOrd="0" destOrd="0" presId="urn:microsoft.com/office/officeart/2005/8/layout/vList2"/>
    <dgm:cxn modelId="{5E450293-CC08-465A-B778-74D02559114C}" type="presOf" srcId="{4DD926AF-9311-4ACB-8551-BF8D3B9DD124}" destId="{4CB1D914-814A-472A-94BB-DEEE32FD3F07}" srcOrd="0" destOrd="0" presId="urn:microsoft.com/office/officeart/2005/8/layout/vList2"/>
    <dgm:cxn modelId="{2CF4D2AA-8834-46B6-9E8F-7884B3CE3678}" type="presOf" srcId="{91502446-7D0C-4967-8CE7-8F1CF5CAB6F4}" destId="{87A60320-8426-4A36-B9F0-068DC5A5856F}" srcOrd="0" destOrd="0" presId="urn:microsoft.com/office/officeart/2005/8/layout/vList2"/>
    <dgm:cxn modelId="{66DFB4BC-B0A9-4C8E-9A2E-DEEA646F798C}" srcId="{D4BD8F3D-395E-4D98-9199-D6FE23F90493}" destId="{4DD926AF-9311-4ACB-8551-BF8D3B9DD124}" srcOrd="0" destOrd="0" parTransId="{47B2F5D6-6A2D-4FF7-8C5A-9CC5D8232140}" sibTransId="{1EE63F32-A9F7-442B-A1D2-AF3AF2FE1BBD}"/>
    <dgm:cxn modelId="{4DD6F280-D491-451A-AF95-2313EFFE1903}" type="presParOf" srcId="{8201C075-2434-4C00-BB9F-96EB912C2910}" destId="{87A60320-8426-4A36-B9F0-068DC5A5856F}" srcOrd="0" destOrd="0" presId="urn:microsoft.com/office/officeart/2005/8/layout/vList2"/>
    <dgm:cxn modelId="{BBA49DBD-0706-4D5A-B79C-7669DF89EA71}" type="presParOf" srcId="{8201C075-2434-4C00-BB9F-96EB912C2910}" destId="{6DDADEBC-FEEA-4586-B84F-66E26550FF39}" srcOrd="1" destOrd="0" presId="urn:microsoft.com/office/officeart/2005/8/layout/vList2"/>
    <dgm:cxn modelId="{DA16CF6B-014C-4862-8E8A-357523A44C86}" type="presParOf" srcId="{8201C075-2434-4C00-BB9F-96EB912C2910}" destId="{D0AAAD3C-8374-41F4-B85D-922234398628}" srcOrd="2" destOrd="0" presId="urn:microsoft.com/office/officeart/2005/8/layout/vList2"/>
    <dgm:cxn modelId="{377DBE6E-FE07-4FE9-8C1E-95F47AACD173}" type="presParOf" srcId="{8201C075-2434-4C00-BB9F-96EB912C2910}" destId="{4CB1D914-814A-472A-94BB-DEEE32FD3F07}"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CA39135-0613-4F04-ADEF-5D1D1C74EFB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6C016DB-47E7-4E90-B126-5DC9FC288256}">
      <dgm:prSet/>
      <dgm:spPr/>
      <dgm:t>
        <a:bodyPr/>
        <a:lstStyle/>
        <a:p>
          <a:pPr rtl="0"/>
          <a:r>
            <a:rPr lang="en-GB"/>
            <a:t>“Education is the most powerful weapon you can use to change the world”</a:t>
          </a:r>
        </a:p>
      </dgm:t>
    </dgm:pt>
    <dgm:pt modelId="{20857BCB-42B3-4B2E-8E0D-3429FB2C2D51}" type="parTrans" cxnId="{5DD5083D-23E0-4C36-91BF-7A1287B0C048}">
      <dgm:prSet/>
      <dgm:spPr/>
      <dgm:t>
        <a:bodyPr/>
        <a:lstStyle/>
        <a:p>
          <a:endParaRPr lang="en-US"/>
        </a:p>
      </dgm:t>
    </dgm:pt>
    <dgm:pt modelId="{7AC21136-29D7-40F8-BBD3-34D8AF1860D2}" type="sibTrans" cxnId="{5DD5083D-23E0-4C36-91BF-7A1287B0C048}">
      <dgm:prSet/>
      <dgm:spPr/>
      <dgm:t>
        <a:bodyPr/>
        <a:lstStyle/>
        <a:p>
          <a:endParaRPr lang="en-US"/>
        </a:p>
      </dgm:t>
    </dgm:pt>
    <dgm:pt modelId="{44BAA1F7-5AD1-4348-87E6-EE9A01B4FE6C}">
      <dgm:prSet/>
      <dgm:spPr/>
      <dgm:t>
        <a:bodyPr/>
        <a:lstStyle/>
        <a:p>
          <a:pPr rtl="0"/>
          <a:r>
            <a:rPr lang="en-GB" b="1"/>
            <a:t>Nelson Mandela</a:t>
          </a:r>
          <a:endParaRPr lang="en-GB"/>
        </a:p>
      </dgm:t>
    </dgm:pt>
    <dgm:pt modelId="{3DC50B23-7189-4579-873C-9478959060F4}" type="parTrans" cxnId="{B053BCA0-D4B0-4F83-BA64-A8EB9D4FD73C}">
      <dgm:prSet/>
      <dgm:spPr/>
      <dgm:t>
        <a:bodyPr/>
        <a:lstStyle/>
        <a:p>
          <a:endParaRPr lang="en-US"/>
        </a:p>
      </dgm:t>
    </dgm:pt>
    <dgm:pt modelId="{0E27B3AE-7078-40D7-9F28-E84EDB51CF32}" type="sibTrans" cxnId="{B053BCA0-D4B0-4F83-BA64-A8EB9D4FD73C}">
      <dgm:prSet/>
      <dgm:spPr/>
      <dgm:t>
        <a:bodyPr/>
        <a:lstStyle/>
        <a:p>
          <a:endParaRPr lang="en-US"/>
        </a:p>
      </dgm:t>
    </dgm:pt>
    <dgm:pt modelId="{0C578401-0ED3-4F0E-BDC4-4B9D7D0FB803}" type="pres">
      <dgm:prSet presAssocID="{1CA39135-0613-4F04-ADEF-5D1D1C74EFB9}" presName="linear" presStyleCnt="0">
        <dgm:presLayoutVars>
          <dgm:animLvl val="lvl"/>
          <dgm:resizeHandles val="exact"/>
        </dgm:presLayoutVars>
      </dgm:prSet>
      <dgm:spPr/>
    </dgm:pt>
    <dgm:pt modelId="{6DE8E4C7-BC99-4950-A83B-821D9208D7AA}" type="pres">
      <dgm:prSet presAssocID="{B6C016DB-47E7-4E90-B126-5DC9FC288256}" presName="parentText" presStyleLbl="node1" presStyleIdx="0" presStyleCnt="1">
        <dgm:presLayoutVars>
          <dgm:chMax val="0"/>
          <dgm:bulletEnabled val="1"/>
        </dgm:presLayoutVars>
      </dgm:prSet>
      <dgm:spPr/>
    </dgm:pt>
    <dgm:pt modelId="{FCE2D1B0-71F2-41FE-BBCA-B225752A05A0}" type="pres">
      <dgm:prSet presAssocID="{B6C016DB-47E7-4E90-B126-5DC9FC288256}" presName="childText" presStyleLbl="revTx" presStyleIdx="0" presStyleCnt="1">
        <dgm:presLayoutVars>
          <dgm:bulletEnabled val="1"/>
        </dgm:presLayoutVars>
      </dgm:prSet>
      <dgm:spPr/>
    </dgm:pt>
  </dgm:ptLst>
  <dgm:cxnLst>
    <dgm:cxn modelId="{5DD5083D-23E0-4C36-91BF-7A1287B0C048}" srcId="{1CA39135-0613-4F04-ADEF-5D1D1C74EFB9}" destId="{B6C016DB-47E7-4E90-B126-5DC9FC288256}" srcOrd="0" destOrd="0" parTransId="{20857BCB-42B3-4B2E-8E0D-3429FB2C2D51}" sibTransId="{7AC21136-29D7-40F8-BBD3-34D8AF1860D2}"/>
    <dgm:cxn modelId="{F8862A87-0A06-44EA-AAD3-08F950BAD744}" type="presOf" srcId="{44BAA1F7-5AD1-4348-87E6-EE9A01B4FE6C}" destId="{FCE2D1B0-71F2-41FE-BBCA-B225752A05A0}" srcOrd="0" destOrd="0" presId="urn:microsoft.com/office/officeart/2005/8/layout/vList2"/>
    <dgm:cxn modelId="{6CF36599-7FA3-4376-A994-CF012DE20487}" type="presOf" srcId="{B6C016DB-47E7-4E90-B126-5DC9FC288256}" destId="{6DE8E4C7-BC99-4950-A83B-821D9208D7AA}" srcOrd="0" destOrd="0" presId="urn:microsoft.com/office/officeart/2005/8/layout/vList2"/>
    <dgm:cxn modelId="{B053BCA0-D4B0-4F83-BA64-A8EB9D4FD73C}" srcId="{B6C016DB-47E7-4E90-B126-5DC9FC288256}" destId="{44BAA1F7-5AD1-4348-87E6-EE9A01B4FE6C}" srcOrd="0" destOrd="0" parTransId="{3DC50B23-7189-4579-873C-9478959060F4}" sibTransId="{0E27B3AE-7078-40D7-9F28-E84EDB51CF32}"/>
    <dgm:cxn modelId="{67ECE9F7-2E7A-44F4-86C6-FBBC007AA295}" type="presOf" srcId="{1CA39135-0613-4F04-ADEF-5D1D1C74EFB9}" destId="{0C578401-0ED3-4F0E-BDC4-4B9D7D0FB803}" srcOrd="0" destOrd="0" presId="urn:microsoft.com/office/officeart/2005/8/layout/vList2"/>
    <dgm:cxn modelId="{03C023C6-C839-4029-BE5B-18BDBEB5FC70}" type="presParOf" srcId="{0C578401-0ED3-4F0E-BDC4-4B9D7D0FB803}" destId="{6DE8E4C7-BC99-4950-A83B-821D9208D7AA}" srcOrd="0" destOrd="0" presId="urn:microsoft.com/office/officeart/2005/8/layout/vList2"/>
    <dgm:cxn modelId="{94070FE8-1DB1-4C27-9351-BFDCE48703CC}" type="presParOf" srcId="{0C578401-0ED3-4F0E-BDC4-4B9D7D0FB803}" destId="{FCE2D1B0-71F2-41FE-BBCA-B225752A05A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81FCE8A-2824-426C-93B5-1704301ECA3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DB675572-4706-4C06-BAF3-B530D95EE70D}">
      <dgm:prSet/>
      <dgm:spPr/>
      <dgm:t>
        <a:bodyPr/>
        <a:lstStyle/>
        <a:p>
          <a:pPr rtl="0"/>
          <a:r>
            <a:rPr lang="en-GB" dirty="0"/>
            <a:t>Important to consider HOW we educate: </a:t>
          </a:r>
        </a:p>
      </dgm:t>
    </dgm:pt>
    <dgm:pt modelId="{F9C1BE65-ACFA-4B2A-B7FD-9621353F8931}" type="parTrans" cxnId="{3384047B-41F0-4FF5-8875-57711CC159EE}">
      <dgm:prSet/>
      <dgm:spPr/>
      <dgm:t>
        <a:bodyPr/>
        <a:lstStyle/>
        <a:p>
          <a:endParaRPr lang="en-US"/>
        </a:p>
      </dgm:t>
    </dgm:pt>
    <dgm:pt modelId="{DE5618F6-EAEB-46B7-B172-E8B90FD6AD1E}" type="sibTrans" cxnId="{3384047B-41F0-4FF5-8875-57711CC159EE}">
      <dgm:prSet/>
      <dgm:spPr/>
      <dgm:t>
        <a:bodyPr/>
        <a:lstStyle/>
        <a:p>
          <a:endParaRPr lang="en-US"/>
        </a:p>
      </dgm:t>
    </dgm:pt>
    <dgm:pt modelId="{D227CC8E-46A4-4F68-9CA6-AFA6975A08AF}">
      <dgm:prSet/>
      <dgm:spPr/>
      <dgm:t>
        <a:bodyPr/>
        <a:lstStyle/>
        <a:p>
          <a:pPr rtl="0"/>
          <a:r>
            <a:rPr lang="en-GB"/>
            <a:t>Rather than Transmissive  education Transformational Education e.g:</a:t>
          </a:r>
        </a:p>
      </dgm:t>
    </dgm:pt>
    <dgm:pt modelId="{65E12F3D-11DB-48C1-98FD-6B50018AA1C1}" type="parTrans" cxnId="{AE51CDD8-7543-4541-89F2-75572DECE343}">
      <dgm:prSet/>
      <dgm:spPr/>
      <dgm:t>
        <a:bodyPr/>
        <a:lstStyle/>
        <a:p>
          <a:endParaRPr lang="en-US"/>
        </a:p>
      </dgm:t>
    </dgm:pt>
    <dgm:pt modelId="{177642E2-8AAC-4E00-A965-AB5CD10FAAD4}" type="sibTrans" cxnId="{AE51CDD8-7543-4541-89F2-75572DECE343}">
      <dgm:prSet/>
      <dgm:spPr/>
      <dgm:t>
        <a:bodyPr/>
        <a:lstStyle/>
        <a:p>
          <a:endParaRPr lang="en-US"/>
        </a:p>
      </dgm:t>
    </dgm:pt>
    <dgm:pt modelId="{3F79DD95-7FC4-4E66-8D37-20D0D9982132}">
      <dgm:prSet/>
      <dgm:spPr/>
      <dgm:t>
        <a:bodyPr/>
        <a:lstStyle/>
        <a:p>
          <a:pPr rtl="0"/>
          <a:r>
            <a:rPr lang="en-GB" dirty="0"/>
            <a:t>Problem solving </a:t>
          </a:r>
        </a:p>
      </dgm:t>
    </dgm:pt>
    <dgm:pt modelId="{6D83FD3D-80D9-410E-A7A9-A1057BCB31ED}" type="parTrans" cxnId="{F8343C53-BAB7-4501-A785-10FDA110EE34}">
      <dgm:prSet/>
      <dgm:spPr/>
      <dgm:t>
        <a:bodyPr/>
        <a:lstStyle/>
        <a:p>
          <a:endParaRPr lang="en-US"/>
        </a:p>
      </dgm:t>
    </dgm:pt>
    <dgm:pt modelId="{B86E652E-B764-4E24-842A-72A3D93F727D}" type="sibTrans" cxnId="{F8343C53-BAB7-4501-A785-10FDA110EE34}">
      <dgm:prSet/>
      <dgm:spPr/>
      <dgm:t>
        <a:bodyPr/>
        <a:lstStyle/>
        <a:p>
          <a:endParaRPr lang="en-US"/>
        </a:p>
      </dgm:t>
    </dgm:pt>
    <dgm:pt modelId="{0E429CBB-9EE9-47F9-B77D-08DECD94DE6D}">
      <dgm:prSet/>
      <dgm:spPr/>
      <dgm:t>
        <a:bodyPr/>
        <a:lstStyle/>
        <a:p>
          <a:pPr rtl="0"/>
          <a:r>
            <a:rPr lang="en-GB" dirty="0"/>
            <a:t>Critical thinking </a:t>
          </a:r>
        </a:p>
      </dgm:t>
    </dgm:pt>
    <dgm:pt modelId="{B45CC028-80BA-474A-9C8F-7489BFA1BDA1}" type="parTrans" cxnId="{41B9D2C5-F61F-4A60-BF9B-80206FD7AFF4}">
      <dgm:prSet/>
      <dgm:spPr/>
      <dgm:t>
        <a:bodyPr/>
        <a:lstStyle/>
        <a:p>
          <a:endParaRPr lang="en-US"/>
        </a:p>
      </dgm:t>
    </dgm:pt>
    <dgm:pt modelId="{8997E891-A998-46DF-B5B9-E30C4D65237C}" type="sibTrans" cxnId="{41B9D2C5-F61F-4A60-BF9B-80206FD7AFF4}">
      <dgm:prSet/>
      <dgm:spPr/>
      <dgm:t>
        <a:bodyPr/>
        <a:lstStyle/>
        <a:p>
          <a:endParaRPr lang="en-US"/>
        </a:p>
      </dgm:t>
    </dgm:pt>
    <dgm:pt modelId="{30A4EA6D-1743-4AEE-8359-2C4478E0E7EE}">
      <dgm:prSet/>
      <dgm:spPr/>
      <dgm:t>
        <a:bodyPr/>
        <a:lstStyle/>
        <a:p>
          <a:pPr rtl="0"/>
          <a:r>
            <a:rPr lang="en-GB" dirty="0"/>
            <a:t>A say in decisions </a:t>
          </a:r>
        </a:p>
      </dgm:t>
    </dgm:pt>
    <dgm:pt modelId="{737A211D-7382-46C2-B89A-8E6CF583FAE9}" type="parTrans" cxnId="{F2608BFD-9A23-4DE0-B0E7-A419045449CC}">
      <dgm:prSet/>
      <dgm:spPr/>
      <dgm:t>
        <a:bodyPr/>
        <a:lstStyle/>
        <a:p>
          <a:endParaRPr lang="en-US"/>
        </a:p>
      </dgm:t>
    </dgm:pt>
    <dgm:pt modelId="{5E1089AA-DA99-4055-9D14-B8AD731CEFCB}" type="sibTrans" cxnId="{F2608BFD-9A23-4DE0-B0E7-A419045449CC}">
      <dgm:prSet/>
      <dgm:spPr/>
      <dgm:t>
        <a:bodyPr/>
        <a:lstStyle/>
        <a:p>
          <a:endParaRPr lang="en-US"/>
        </a:p>
      </dgm:t>
    </dgm:pt>
    <dgm:pt modelId="{18F4BF30-64EB-4CAA-AA1A-38282A22DDC0}">
      <dgm:prSet/>
      <dgm:spPr/>
      <dgm:t>
        <a:bodyPr/>
        <a:lstStyle/>
        <a:p>
          <a:pPr rtl="0"/>
          <a:r>
            <a:rPr lang="en-GB"/>
            <a:t>Examine values and cultural perspectives</a:t>
          </a:r>
        </a:p>
      </dgm:t>
    </dgm:pt>
    <dgm:pt modelId="{33D3BC30-BE92-459C-A897-CF390AC44519}" type="parTrans" cxnId="{E2CB0D46-7221-466D-BB52-F5EA52ED03EA}">
      <dgm:prSet/>
      <dgm:spPr/>
      <dgm:t>
        <a:bodyPr/>
        <a:lstStyle/>
        <a:p>
          <a:endParaRPr lang="en-US"/>
        </a:p>
      </dgm:t>
    </dgm:pt>
    <dgm:pt modelId="{A10CADFA-D24C-48DB-83B7-4A8E732CEBE0}" type="sibTrans" cxnId="{E2CB0D46-7221-466D-BB52-F5EA52ED03EA}">
      <dgm:prSet/>
      <dgm:spPr/>
      <dgm:t>
        <a:bodyPr/>
        <a:lstStyle/>
        <a:p>
          <a:endParaRPr lang="en-US"/>
        </a:p>
      </dgm:t>
    </dgm:pt>
    <dgm:pt modelId="{3A87F7FE-02D5-4DD5-9B71-4D0BC1D87881}">
      <dgm:prSet/>
      <dgm:spPr/>
      <dgm:t>
        <a:bodyPr/>
        <a:lstStyle/>
        <a:p>
          <a:pPr rtl="0"/>
          <a:r>
            <a:rPr lang="en-GB"/>
            <a:t>Empowering learners to take appropriate action </a:t>
          </a:r>
        </a:p>
      </dgm:t>
    </dgm:pt>
    <dgm:pt modelId="{084AACC9-3053-453A-8FFA-CBB9DF6C22B3}" type="parTrans" cxnId="{939DD112-2CDF-4803-ADE4-9A393AAC329F}">
      <dgm:prSet/>
      <dgm:spPr/>
      <dgm:t>
        <a:bodyPr/>
        <a:lstStyle/>
        <a:p>
          <a:endParaRPr lang="en-US"/>
        </a:p>
      </dgm:t>
    </dgm:pt>
    <dgm:pt modelId="{8B122529-A7D5-4211-ACDD-6B3269A5D507}" type="sibTrans" cxnId="{939DD112-2CDF-4803-ADE4-9A393AAC329F}">
      <dgm:prSet/>
      <dgm:spPr/>
      <dgm:t>
        <a:bodyPr/>
        <a:lstStyle/>
        <a:p>
          <a:endParaRPr lang="en-US"/>
        </a:p>
      </dgm:t>
    </dgm:pt>
    <dgm:pt modelId="{6C7769C5-EDBE-442D-AE93-113AEEC9FB99}" type="pres">
      <dgm:prSet presAssocID="{381FCE8A-2824-426C-93B5-1704301ECA3F}" presName="Name0" presStyleCnt="0">
        <dgm:presLayoutVars>
          <dgm:dir/>
          <dgm:animLvl val="lvl"/>
          <dgm:resizeHandles val="exact"/>
        </dgm:presLayoutVars>
      </dgm:prSet>
      <dgm:spPr/>
    </dgm:pt>
    <dgm:pt modelId="{EB996E94-55ED-4FB8-B585-C84BC02C603B}" type="pres">
      <dgm:prSet presAssocID="{DB675572-4706-4C06-BAF3-B530D95EE70D}" presName="composite" presStyleCnt="0"/>
      <dgm:spPr/>
    </dgm:pt>
    <dgm:pt modelId="{322FF478-1A5C-4734-8E52-A8587F1DC831}" type="pres">
      <dgm:prSet presAssocID="{DB675572-4706-4C06-BAF3-B530D95EE70D}" presName="parTx" presStyleLbl="alignNode1" presStyleIdx="0" presStyleCnt="1">
        <dgm:presLayoutVars>
          <dgm:chMax val="0"/>
          <dgm:chPref val="0"/>
          <dgm:bulletEnabled val="1"/>
        </dgm:presLayoutVars>
      </dgm:prSet>
      <dgm:spPr/>
    </dgm:pt>
    <dgm:pt modelId="{07594039-94E5-424F-935F-64EE99DFC2A2}" type="pres">
      <dgm:prSet presAssocID="{DB675572-4706-4C06-BAF3-B530D95EE70D}" presName="desTx" presStyleLbl="alignAccFollowNode1" presStyleIdx="0" presStyleCnt="1">
        <dgm:presLayoutVars>
          <dgm:bulletEnabled val="1"/>
        </dgm:presLayoutVars>
      </dgm:prSet>
      <dgm:spPr/>
    </dgm:pt>
  </dgm:ptLst>
  <dgm:cxnLst>
    <dgm:cxn modelId="{939DD112-2CDF-4803-ADE4-9A393AAC329F}" srcId="{D227CC8E-46A4-4F68-9CA6-AFA6975A08AF}" destId="{3A87F7FE-02D5-4DD5-9B71-4D0BC1D87881}" srcOrd="4" destOrd="0" parTransId="{084AACC9-3053-453A-8FFA-CBB9DF6C22B3}" sibTransId="{8B122529-A7D5-4211-ACDD-6B3269A5D507}"/>
    <dgm:cxn modelId="{E5592C1B-202D-401B-A7F5-FAE293D2E3A4}" type="presOf" srcId="{3A87F7FE-02D5-4DD5-9B71-4D0BC1D87881}" destId="{07594039-94E5-424F-935F-64EE99DFC2A2}" srcOrd="0" destOrd="5" presId="urn:microsoft.com/office/officeart/2005/8/layout/hList1"/>
    <dgm:cxn modelId="{3001DC30-D430-4C7D-8753-E8B0FB0AD8A5}" type="presOf" srcId="{0E429CBB-9EE9-47F9-B77D-08DECD94DE6D}" destId="{07594039-94E5-424F-935F-64EE99DFC2A2}" srcOrd="0" destOrd="2" presId="urn:microsoft.com/office/officeart/2005/8/layout/hList1"/>
    <dgm:cxn modelId="{2910F73C-AA63-4482-8A4A-54792AFEBA45}" type="presOf" srcId="{381FCE8A-2824-426C-93B5-1704301ECA3F}" destId="{6C7769C5-EDBE-442D-AE93-113AEEC9FB99}" srcOrd="0" destOrd="0" presId="urn:microsoft.com/office/officeart/2005/8/layout/hList1"/>
    <dgm:cxn modelId="{83405762-9618-484B-AE81-72A0D0F0592A}" type="presOf" srcId="{D227CC8E-46A4-4F68-9CA6-AFA6975A08AF}" destId="{07594039-94E5-424F-935F-64EE99DFC2A2}" srcOrd="0" destOrd="0" presId="urn:microsoft.com/office/officeart/2005/8/layout/hList1"/>
    <dgm:cxn modelId="{E2CB0D46-7221-466D-BB52-F5EA52ED03EA}" srcId="{D227CC8E-46A4-4F68-9CA6-AFA6975A08AF}" destId="{18F4BF30-64EB-4CAA-AA1A-38282A22DDC0}" srcOrd="3" destOrd="0" parTransId="{33D3BC30-BE92-459C-A897-CF390AC44519}" sibTransId="{A10CADFA-D24C-48DB-83B7-4A8E732CEBE0}"/>
    <dgm:cxn modelId="{41373347-49CD-4179-A85A-295D8E482807}" type="presOf" srcId="{DB675572-4706-4C06-BAF3-B530D95EE70D}" destId="{322FF478-1A5C-4734-8E52-A8587F1DC831}" srcOrd="0" destOrd="0" presId="urn:microsoft.com/office/officeart/2005/8/layout/hList1"/>
    <dgm:cxn modelId="{F05C0D4A-5431-484F-A2EA-DAC33805DD1B}" type="presOf" srcId="{3F79DD95-7FC4-4E66-8D37-20D0D9982132}" destId="{07594039-94E5-424F-935F-64EE99DFC2A2}" srcOrd="0" destOrd="1" presId="urn:microsoft.com/office/officeart/2005/8/layout/hList1"/>
    <dgm:cxn modelId="{F8343C53-BAB7-4501-A785-10FDA110EE34}" srcId="{D227CC8E-46A4-4F68-9CA6-AFA6975A08AF}" destId="{3F79DD95-7FC4-4E66-8D37-20D0D9982132}" srcOrd="0" destOrd="0" parTransId="{6D83FD3D-80D9-410E-A7A9-A1057BCB31ED}" sibTransId="{B86E652E-B764-4E24-842A-72A3D93F727D}"/>
    <dgm:cxn modelId="{F40EFB58-60CA-46F1-A7F3-65D549D9D12C}" type="presOf" srcId="{30A4EA6D-1743-4AEE-8359-2C4478E0E7EE}" destId="{07594039-94E5-424F-935F-64EE99DFC2A2}" srcOrd="0" destOrd="3" presId="urn:microsoft.com/office/officeart/2005/8/layout/hList1"/>
    <dgm:cxn modelId="{3384047B-41F0-4FF5-8875-57711CC159EE}" srcId="{381FCE8A-2824-426C-93B5-1704301ECA3F}" destId="{DB675572-4706-4C06-BAF3-B530D95EE70D}" srcOrd="0" destOrd="0" parTransId="{F9C1BE65-ACFA-4B2A-B7FD-9621353F8931}" sibTransId="{DE5618F6-EAEB-46B7-B172-E8B90FD6AD1E}"/>
    <dgm:cxn modelId="{41B9D2C5-F61F-4A60-BF9B-80206FD7AFF4}" srcId="{D227CC8E-46A4-4F68-9CA6-AFA6975A08AF}" destId="{0E429CBB-9EE9-47F9-B77D-08DECD94DE6D}" srcOrd="1" destOrd="0" parTransId="{B45CC028-80BA-474A-9C8F-7489BFA1BDA1}" sibTransId="{8997E891-A998-46DF-B5B9-E30C4D65237C}"/>
    <dgm:cxn modelId="{AE51CDD8-7543-4541-89F2-75572DECE343}" srcId="{DB675572-4706-4C06-BAF3-B530D95EE70D}" destId="{D227CC8E-46A4-4F68-9CA6-AFA6975A08AF}" srcOrd="0" destOrd="0" parTransId="{65E12F3D-11DB-48C1-98FD-6B50018AA1C1}" sibTransId="{177642E2-8AAC-4E00-A965-AB5CD10FAAD4}"/>
    <dgm:cxn modelId="{49F545D9-7632-43F1-9529-CFAC6A358BED}" type="presOf" srcId="{18F4BF30-64EB-4CAA-AA1A-38282A22DDC0}" destId="{07594039-94E5-424F-935F-64EE99DFC2A2}" srcOrd="0" destOrd="4" presId="urn:microsoft.com/office/officeart/2005/8/layout/hList1"/>
    <dgm:cxn modelId="{F2608BFD-9A23-4DE0-B0E7-A419045449CC}" srcId="{D227CC8E-46A4-4F68-9CA6-AFA6975A08AF}" destId="{30A4EA6D-1743-4AEE-8359-2C4478E0E7EE}" srcOrd="2" destOrd="0" parTransId="{737A211D-7382-46C2-B89A-8E6CF583FAE9}" sibTransId="{5E1089AA-DA99-4055-9D14-B8AD731CEFCB}"/>
    <dgm:cxn modelId="{F61915D5-8567-48CD-8574-66D7E3AAB1A8}" type="presParOf" srcId="{6C7769C5-EDBE-442D-AE93-113AEEC9FB99}" destId="{EB996E94-55ED-4FB8-B585-C84BC02C603B}" srcOrd="0" destOrd="0" presId="urn:microsoft.com/office/officeart/2005/8/layout/hList1"/>
    <dgm:cxn modelId="{44BE0967-09D2-48F8-BE68-C97AD7B1E4AD}" type="presParOf" srcId="{EB996E94-55ED-4FB8-B585-C84BC02C603B}" destId="{322FF478-1A5C-4734-8E52-A8587F1DC831}" srcOrd="0" destOrd="0" presId="urn:microsoft.com/office/officeart/2005/8/layout/hList1"/>
    <dgm:cxn modelId="{568B7B2F-4D38-414E-A390-00A5190435A0}" type="presParOf" srcId="{EB996E94-55ED-4FB8-B585-C84BC02C603B}" destId="{07594039-94E5-424F-935F-64EE99DFC2A2}"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2E7BC53-12DD-4DC3-B794-6B867D8E383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8310D6E-82FD-484D-892A-B356746BA0DD}">
      <dgm:prSet/>
      <dgm:spPr/>
      <dgm:t>
        <a:bodyPr/>
        <a:lstStyle/>
        <a:p>
          <a:pPr rtl="0"/>
          <a:r>
            <a:rPr lang="en-GB" dirty="0"/>
            <a:t>So what is the difference between ESD in youth work and good youth work? </a:t>
          </a:r>
        </a:p>
      </dgm:t>
    </dgm:pt>
    <dgm:pt modelId="{DA161D1C-850E-4334-92BE-09AB796F6350}" type="parTrans" cxnId="{5AAEF3D5-A403-4244-9398-B8DEF97FE435}">
      <dgm:prSet/>
      <dgm:spPr/>
      <dgm:t>
        <a:bodyPr/>
        <a:lstStyle/>
        <a:p>
          <a:endParaRPr lang="en-US"/>
        </a:p>
      </dgm:t>
    </dgm:pt>
    <dgm:pt modelId="{9CFBF592-CD41-4505-89E5-D7E7663006CD}" type="sibTrans" cxnId="{5AAEF3D5-A403-4244-9398-B8DEF97FE435}">
      <dgm:prSet/>
      <dgm:spPr/>
      <dgm:t>
        <a:bodyPr/>
        <a:lstStyle/>
        <a:p>
          <a:endParaRPr lang="en-US"/>
        </a:p>
      </dgm:t>
    </dgm:pt>
    <dgm:pt modelId="{DFD0922B-E528-400E-8FB9-B327DEBEFA9C}">
      <dgm:prSet/>
      <dgm:spPr/>
      <dgm:t>
        <a:bodyPr/>
        <a:lstStyle/>
        <a:p>
          <a:pPr rtl="0"/>
          <a:r>
            <a:rPr lang="en-GB"/>
            <a:t>The answer for many is not much:</a:t>
          </a:r>
        </a:p>
      </dgm:t>
    </dgm:pt>
    <dgm:pt modelId="{A0E0714E-2165-43D4-B7E9-86BB3C0BA9A3}" type="parTrans" cxnId="{6BC9EED8-A565-4ACD-BC02-1009242EEDBB}">
      <dgm:prSet/>
      <dgm:spPr/>
      <dgm:t>
        <a:bodyPr/>
        <a:lstStyle/>
        <a:p>
          <a:endParaRPr lang="en-US"/>
        </a:p>
      </dgm:t>
    </dgm:pt>
    <dgm:pt modelId="{14A400F0-7AC3-4098-98DA-28B4E7A0C61B}" type="sibTrans" cxnId="{6BC9EED8-A565-4ACD-BC02-1009242EEDBB}">
      <dgm:prSet/>
      <dgm:spPr/>
      <dgm:t>
        <a:bodyPr/>
        <a:lstStyle/>
        <a:p>
          <a:endParaRPr lang="en-US"/>
        </a:p>
      </dgm:t>
    </dgm:pt>
    <dgm:pt modelId="{FBEBAE9F-30E9-4C82-8F2D-DFBF541D7083}">
      <dgm:prSet/>
      <dgm:spPr/>
      <dgm:t>
        <a:bodyPr/>
        <a:lstStyle/>
        <a:p>
          <a:pPr rtl="0"/>
          <a:r>
            <a:rPr lang="en-GB"/>
            <a:t>“ Youth work has a long tradition of supporting young people’s understanding of the world around them, and the values that youth work promotes such as justice and equality link strongly with the introduction of global themes. Therefore ESDGC in a youth work context is entirely consistent, and many are engaging in ESDGC in youth work, even if they’re not giving it that name”. </a:t>
          </a:r>
        </a:p>
      </dgm:t>
    </dgm:pt>
    <dgm:pt modelId="{FB47DEFD-8F2B-4CC6-AF4F-C7488EFD70E7}" type="parTrans" cxnId="{67AD070F-1E79-462E-8442-C8F034DA19EB}">
      <dgm:prSet/>
      <dgm:spPr/>
      <dgm:t>
        <a:bodyPr/>
        <a:lstStyle/>
        <a:p>
          <a:endParaRPr lang="en-US"/>
        </a:p>
      </dgm:t>
    </dgm:pt>
    <dgm:pt modelId="{128A0ED8-FE1C-4431-A5F0-6F1CD5B11573}" type="sibTrans" cxnId="{67AD070F-1E79-462E-8442-C8F034DA19EB}">
      <dgm:prSet/>
      <dgm:spPr/>
      <dgm:t>
        <a:bodyPr/>
        <a:lstStyle/>
        <a:p>
          <a:endParaRPr lang="en-US"/>
        </a:p>
      </dgm:t>
    </dgm:pt>
    <dgm:pt modelId="{297B6C54-6ADC-4A73-89F2-C275BE612922}">
      <dgm:prSet/>
      <dgm:spPr/>
      <dgm:t>
        <a:bodyPr/>
        <a:lstStyle/>
        <a:p>
          <a:pPr rtl="0"/>
          <a:r>
            <a:rPr lang="en-GB"/>
            <a:t>(Welsh Government 2008)</a:t>
          </a:r>
        </a:p>
      </dgm:t>
    </dgm:pt>
    <dgm:pt modelId="{09A4A64D-D7B0-4525-8495-024A00E0A73A}" type="parTrans" cxnId="{A0C7154B-B7D7-47C7-B70C-94E2FB2DB670}">
      <dgm:prSet/>
      <dgm:spPr/>
      <dgm:t>
        <a:bodyPr/>
        <a:lstStyle/>
        <a:p>
          <a:endParaRPr lang="en-US"/>
        </a:p>
      </dgm:t>
    </dgm:pt>
    <dgm:pt modelId="{BFA98BDC-0B62-4C94-965E-9AB1D5A21B6D}" type="sibTrans" cxnId="{A0C7154B-B7D7-47C7-B70C-94E2FB2DB670}">
      <dgm:prSet/>
      <dgm:spPr/>
      <dgm:t>
        <a:bodyPr/>
        <a:lstStyle/>
        <a:p>
          <a:endParaRPr lang="en-US"/>
        </a:p>
      </dgm:t>
    </dgm:pt>
    <dgm:pt modelId="{0DF89018-CE0A-4ED2-8307-00A981F588B8}" type="pres">
      <dgm:prSet presAssocID="{42E7BC53-12DD-4DC3-B794-6B867D8E383B}" presName="linear" presStyleCnt="0">
        <dgm:presLayoutVars>
          <dgm:animLvl val="lvl"/>
          <dgm:resizeHandles val="exact"/>
        </dgm:presLayoutVars>
      </dgm:prSet>
      <dgm:spPr/>
    </dgm:pt>
    <dgm:pt modelId="{9E598691-3F52-4F7C-9F79-4F2573C8581F}" type="pres">
      <dgm:prSet presAssocID="{D8310D6E-82FD-484D-892A-B356746BA0DD}" presName="parentText" presStyleLbl="node1" presStyleIdx="0" presStyleCnt="3">
        <dgm:presLayoutVars>
          <dgm:chMax val="0"/>
          <dgm:bulletEnabled val="1"/>
        </dgm:presLayoutVars>
      </dgm:prSet>
      <dgm:spPr/>
    </dgm:pt>
    <dgm:pt modelId="{82B45466-BCA6-48DE-985E-8696FF9B37BC}" type="pres">
      <dgm:prSet presAssocID="{9CFBF592-CD41-4505-89E5-D7E7663006CD}" presName="spacer" presStyleCnt="0"/>
      <dgm:spPr/>
    </dgm:pt>
    <dgm:pt modelId="{57EB29E7-B2A2-4CF5-BB56-8889079D066F}" type="pres">
      <dgm:prSet presAssocID="{DFD0922B-E528-400E-8FB9-B327DEBEFA9C}" presName="parentText" presStyleLbl="node1" presStyleIdx="1" presStyleCnt="3">
        <dgm:presLayoutVars>
          <dgm:chMax val="0"/>
          <dgm:bulletEnabled val="1"/>
        </dgm:presLayoutVars>
      </dgm:prSet>
      <dgm:spPr/>
    </dgm:pt>
    <dgm:pt modelId="{0452A692-5312-4845-8CFD-D5A14D8A3DB5}" type="pres">
      <dgm:prSet presAssocID="{DFD0922B-E528-400E-8FB9-B327DEBEFA9C}" presName="childText" presStyleLbl="revTx" presStyleIdx="0" presStyleCnt="1">
        <dgm:presLayoutVars>
          <dgm:bulletEnabled val="1"/>
        </dgm:presLayoutVars>
      </dgm:prSet>
      <dgm:spPr/>
    </dgm:pt>
    <dgm:pt modelId="{15399CB8-8367-4290-889F-F994B96E46E4}" type="pres">
      <dgm:prSet presAssocID="{297B6C54-6ADC-4A73-89F2-C275BE612922}" presName="parentText" presStyleLbl="node1" presStyleIdx="2" presStyleCnt="3">
        <dgm:presLayoutVars>
          <dgm:chMax val="0"/>
          <dgm:bulletEnabled val="1"/>
        </dgm:presLayoutVars>
      </dgm:prSet>
      <dgm:spPr/>
    </dgm:pt>
  </dgm:ptLst>
  <dgm:cxnLst>
    <dgm:cxn modelId="{6A6AEF0C-41B7-4F9E-A30B-78F02004D369}" type="presOf" srcId="{FBEBAE9F-30E9-4C82-8F2D-DFBF541D7083}" destId="{0452A692-5312-4845-8CFD-D5A14D8A3DB5}" srcOrd="0" destOrd="0" presId="urn:microsoft.com/office/officeart/2005/8/layout/vList2"/>
    <dgm:cxn modelId="{67AD070F-1E79-462E-8442-C8F034DA19EB}" srcId="{DFD0922B-E528-400E-8FB9-B327DEBEFA9C}" destId="{FBEBAE9F-30E9-4C82-8F2D-DFBF541D7083}" srcOrd="0" destOrd="0" parTransId="{FB47DEFD-8F2B-4CC6-AF4F-C7488EFD70E7}" sibTransId="{128A0ED8-FE1C-4431-A5F0-6F1CD5B11573}"/>
    <dgm:cxn modelId="{22131227-33CF-4893-BE8C-07950A992BB1}" type="presOf" srcId="{D8310D6E-82FD-484D-892A-B356746BA0DD}" destId="{9E598691-3F52-4F7C-9F79-4F2573C8581F}" srcOrd="0" destOrd="0" presId="urn:microsoft.com/office/officeart/2005/8/layout/vList2"/>
    <dgm:cxn modelId="{9FB4053C-A3F6-4707-906A-AD3D154504D7}" type="presOf" srcId="{297B6C54-6ADC-4A73-89F2-C275BE612922}" destId="{15399CB8-8367-4290-889F-F994B96E46E4}" srcOrd="0" destOrd="0" presId="urn:microsoft.com/office/officeart/2005/8/layout/vList2"/>
    <dgm:cxn modelId="{A0C7154B-B7D7-47C7-B70C-94E2FB2DB670}" srcId="{42E7BC53-12DD-4DC3-B794-6B867D8E383B}" destId="{297B6C54-6ADC-4A73-89F2-C275BE612922}" srcOrd="2" destOrd="0" parTransId="{09A4A64D-D7B0-4525-8495-024A00E0A73A}" sibTransId="{BFA98BDC-0B62-4C94-965E-9AB1D5A21B6D}"/>
    <dgm:cxn modelId="{D601254B-99B5-4650-B27C-E1604A61BB13}" type="presOf" srcId="{DFD0922B-E528-400E-8FB9-B327DEBEFA9C}" destId="{57EB29E7-B2A2-4CF5-BB56-8889079D066F}" srcOrd="0" destOrd="0" presId="urn:microsoft.com/office/officeart/2005/8/layout/vList2"/>
    <dgm:cxn modelId="{5AAEF3D5-A403-4244-9398-B8DEF97FE435}" srcId="{42E7BC53-12DD-4DC3-B794-6B867D8E383B}" destId="{D8310D6E-82FD-484D-892A-B356746BA0DD}" srcOrd="0" destOrd="0" parTransId="{DA161D1C-850E-4334-92BE-09AB796F6350}" sibTransId="{9CFBF592-CD41-4505-89E5-D7E7663006CD}"/>
    <dgm:cxn modelId="{6BC9EED8-A565-4ACD-BC02-1009242EEDBB}" srcId="{42E7BC53-12DD-4DC3-B794-6B867D8E383B}" destId="{DFD0922B-E528-400E-8FB9-B327DEBEFA9C}" srcOrd="1" destOrd="0" parTransId="{A0E0714E-2165-43D4-B7E9-86BB3C0BA9A3}" sibTransId="{14A400F0-7AC3-4098-98DA-28B4E7A0C61B}"/>
    <dgm:cxn modelId="{8AA76DF5-727F-4A88-8EC6-A1FED3AB7D32}" type="presOf" srcId="{42E7BC53-12DD-4DC3-B794-6B867D8E383B}" destId="{0DF89018-CE0A-4ED2-8307-00A981F588B8}" srcOrd="0" destOrd="0" presId="urn:microsoft.com/office/officeart/2005/8/layout/vList2"/>
    <dgm:cxn modelId="{C7D601AE-90A8-48CE-850B-51E039358EB3}" type="presParOf" srcId="{0DF89018-CE0A-4ED2-8307-00A981F588B8}" destId="{9E598691-3F52-4F7C-9F79-4F2573C8581F}" srcOrd="0" destOrd="0" presId="urn:microsoft.com/office/officeart/2005/8/layout/vList2"/>
    <dgm:cxn modelId="{C329E554-EF18-4882-92AA-080AC8C500ED}" type="presParOf" srcId="{0DF89018-CE0A-4ED2-8307-00A981F588B8}" destId="{82B45466-BCA6-48DE-985E-8696FF9B37BC}" srcOrd="1" destOrd="0" presId="urn:microsoft.com/office/officeart/2005/8/layout/vList2"/>
    <dgm:cxn modelId="{B9995058-6ED2-4C31-86DB-AE223FC0B058}" type="presParOf" srcId="{0DF89018-CE0A-4ED2-8307-00A981F588B8}" destId="{57EB29E7-B2A2-4CF5-BB56-8889079D066F}" srcOrd="2" destOrd="0" presId="urn:microsoft.com/office/officeart/2005/8/layout/vList2"/>
    <dgm:cxn modelId="{ABFC0842-3B01-4388-A754-F53155F3D956}" type="presParOf" srcId="{0DF89018-CE0A-4ED2-8307-00A981F588B8}" destId="{0452A692-5312-4845-8CFD-D5A14D8A3DB5}" srcOrd="3" destOrd="0" presId="urn:microsoft.com/office/officeart/2005/8/layout/vList2"/>
    <dgm:cxn modelId="{610E8BCB-AE28-4429-BBB8-B070FEF76AAE}" type="presParOf" srcId="{0DF89018-CE0A-4ED2-8307-00A981F588B8}" destId="{15399CB8-8367-4290-889F-F994B96E46E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30EE8C3-0B91-4755-8A1E-20F8FAB9FFD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49AE156F-4A9A-408A-B208-E7F37595CDCD}">
      <dgm:prSet phldrT="[Text]"/>
      <dgm:spPr/>
      <dgm:t>
        <a:bodyPr/>
        <a:lstStyle/>
        <a:p>
          <a:r>
            <a:rPr lang="en-US" dirty="0"/>
            <a:t>Educative</a:t>
          </a:r>
        </a:p>
      </dgm:t>
    </dgm:pt>
    <dgm:pt modelId="{FA143A72-87E0-4317-9E37-35E4D407FF7A}" type="parTrans" cxnId="{45148B7B-F330-49FD-A26E-0096A993E537}">
      <dgm:prSet/>
      <dgm:spPr/>
      <dgm:t>
        <a:bodyPr/>
        <a:lstStyle/>
        <a:p>
          <a:endParaRPr lang="en-US"/>
        </a:p>
      </dgm:t>
    </dgm:pt>
    <dgm:pt modelId="{6EA38FF6-7788-4D85-B7CD-43C03B9306AC}" type="sibTrans" cxnId="{45148B7B-F330-49FD-A26E-0096A993E537}">
      <dgm:prSet/>
      <dgm:spPr/>
      <dgm:t>
        <a:bodyPr/>
        <a:lstStyle/>
        <a:p>
          <a:endParaRPr lang="en-US"/>
        </a:p>
      </dgm:t>
    </dgm:pt>
    <dgm:pt modelId="{B64447F2-27A3-4692-96B1-6145158B66C0}">
      <dgm:prSet phldrT="[Text]"/>
      <dgm:spPr/>
      <dgm:t>
        <a:bodyPr/>
        <a:lstStyle/>
        <a:p>
          <a:r>
            <a:rPr lang="en-US" dirty="0"/>
            <a:t>Expressive, </a:t>
          </a:r>
        </a:p>
      </dgm:t>
    </dgm:pt>
    <dgm:pt modelId="{96ED8AF8-DD08-4C39-B783-D08788296CF3}" type="parTrans" cxnId="{7895B80F-72C3-4371-99B8-16B6CA0B7A3F}">
      <dgm:prSet/>
      <dgm:spPr/>
      <dgm:t>
        <a:bodyPr/>
        <a:lstStyle/>
        <a:p>
          <a:endParaRPr lang="en-US"/>
        </a:p>
      </dgm:t>
    </dgm:pt>
    <dgm:pt modelId="{BE830464-AEA7-466E-8DF7-5D11A6180F13}" type="sibTrans" cxnId="{7895B80F-72C3-4371-99B8-16B6CA0B7A3F}">
      <dgm:prSet/>
      <dgm:spPr/>
      <dgm:t>
        <a:bodyPr/>
        <a:lstStyle/>
        <a:p>
          <a:endParaRPr lang="en-US"/>
        </a:p>
      </dgm:t>
    </dgm:pt>
    <dgm:pt modelId="{37E89DEA-0B49-4870-9E7C-6803731D738D}">
      <dgm:prSet phldrT="[Text]"/>
      <dgm:spPr/>
      <dgm:t>
        <a:bodyPr/>
        <a:lstStyle/>
        <a:p>
          <a:r>
            <a:rPr lang="en-US" dirty="0"/>
            <a:t>Participative, </a:t>
          </a:r>
        </a:p>
      </dgm:t>
    </dgm:pt>
    <dgm:pt modelId="{A4CB1A9B-BE47-42DC-BBF2-D3738682DFAD}" type="parTrans" cxnId="{8ACD18B4-E094-4335-8F29-2C8CB01AB0DD}">
      <dgm:prSet/>
      <dgm:spPr/>
      <dgm:t>
        <a:bodyPr/>
        <a:lstStyle/>
        <a:p>
          <a:endParaRPr lang="en-US"/>
        </a:p>
      </dgm:t>
    </dgm:pt>
    <dgm:pt modelId="{EA309A1A-E573-45EA-94F4-8780FA915C6F}" type="sibTrans" cxnId="{8ACD18B4-E094-4335-8F29-2C8CB01AB0DD}">
      <dgm:prSet/>
      <dgm:spPr/>
      <dgm:t>
        <a:bodyPr/>
        <a:lstStyle/>
        <a:p>
          <a:endParaRPr lang="en-US"/>
        </a:p>
      </dgm:t>
    </dgm:pt>
    <dgm:pt modelId="{E8FCD720-092B-4654-B23A-F3640F7E9AE5}">
      <dgm:prSet phldrT="[Text]"/>
      <dgm:spPr/>
      <dgm:t>
        <a:bodyPr/>
        <a:lstStyle/>
        <a:p>
          <a:r>
            <a:rPr lang="en-US" dirty="0"/>
            <a:t>Inclusive</a:t>
          </a:r>
        </a:p>
      </dgm:t>
    </dgm:pt>
    <dgm:pt modelId="{35E81827-95CE-4EC2-82B9-D488012722B1}" type="parTrans" cxnId="{F6F8CEBC-F250-4244-8429-72B9E7CE8595}">
      <dgm:prSet/>
      <dgm:spPr/>
      <dgm:t>
        <a:bodyPr/>
        <a:lstStyle/>
        <a:p>
          <a:endParaRPr lang="en-US"/>
        </a:p>
      </dgm:t>
    </dgm:pt>
    <dgm:pt modelId="{A6B7D80A-94D8-4E5F-B35F-5C80247E727E}" type="sibTrans" cxnId="{F6F8CEBC-F250-4244-8429-72B9E7CE8595}">
      <dgm:prSet/>
      <dgm:spPr/>
      <dgm:t>
        <a:bodyPr/>
        <a:lstStyle/>
        <a:p>
          <a:endParaRPr lang="en-US"/>
        </a:p>
      </dgm:t>
    </dgm:pt>
    <dgm:pt modelId="{B1C4289C-4DF8-4557-87FB-B8CA8100A33A}">
      <dgm:prSet phldrT="[Tex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a:t>Empowering </a:t>
          </a:r>
        </a:p>
        <a:p>
          <a:pPr lvl="0" defTabSz="1422400">
            <a:lnSpc>
              <a:spcPct val="90000"/>
            </a:lnSpc>
            <a:spcBef>
              <a:spcPct val="0"/>
            </a:spcBef>
            <a:spcAft>
              <a:spcPct val="35000"/>
            </a:spcAft>
          </a:pPr>
          <a:endParaRPr lang="en-US" dirty="0"/>
        </a:p>
      </dgm:t>
    </dgm:pt>
    <dgm:pt modelId="{DF6E4495-85D9-46B2-85D5-5768A7558A13}" type="parTrans" cxnId="{50ACF9C3-8A0A-458D-AA1C-08DDBA0E4924}">
      <dgm:prSet/>
      <dgm:spPr/>
      <dgm:t>
        <a:bodyPr/>
        <a:lstStyle/>
        <a:p>
          <a:endParaRPr lang="en-US"/>
        </a:p>
      </dgm:t>
    </dgm:pt>
    <dgm:pt modelId="{8A80A1C8-966D-420C-847B-07CBD545EFF3}" type="sibTrans" cxnId="{50ACF9C3-8A0A-458D-AA1C-08DDBA0E4924}">
      <dgm:prSet/>
      <dgm:spPr/>
      <dgm:t>
        <a:bodyPr/>
        <a:lstStyle/>
        <a:p>
          <a:endParaRPr lang="en-US"/>
        </a:p>
      </dgm:t>
    </dgm:pt>
    <dgm:pt modelId="{0D16C17C-9D2E-4D3D-B9B3-ADECFC0504EF}" type="pres">
      <dgm:prSet presAssocID="{830EE8C3-0B91-4755-8A1E-20F8FAB9FFD9}" presName="diagram" presStyleCnt="0">
        <dgm:presLayoutVars>
          <dgm:dir/>
          <dgm:resizeHandles val="exact"/>
        </dgm:presLayoutVars>
      </dgm:prSet>
      <dgm:spPr/>
    </dgm:pt>
    <dgm:pt modelId="{C9A95758-84A0-4E0F-B025-A722FA7C6FC3}" type="pres">
      <dgm:prSet presAssocID="{49AE156F-4A9A-408A-B208-E7F37595CDCD}" presName="node" presStyleLbl="node1" presStyleIdx="0" presStyleCnt="5">
        <dgm:presLayoutVars>
          <dgm:bulletEnabled val="1"/>
        </dgm:presLayoutVars>
      </dgm:prSet>
      <dgm:spPr/>
    </dgm:pt>
    <dgm:pt modelId="{EC9ADE51-4FBF-48E6-AB4B-BA472AF8FFBA}" type="pres">
      <dgm:prSet presAssocID="{6EA38FF6-7788-4D85-B7CD-43C03B9306AC}" presName="sibTrans" presStyleCnt="0"/>
      <dgm:spPr/>
    </dgm:pt>
    <dgm:pt modelId="{D1C6834A-308F-4280-AC79-9669439357B3}" type="pres">
      <dgm:prSet presAssocID="{B64447F2-27A3-4692-96B1-6145158B66C0}" presName="node" presStyleLbl="node1" presStyleIdx="1" presStyleCnt="5">
        <dgm:presLayoutVars>
          <dgm:bulletEnabled val="1"/>
        </dgm:presLayoutVars>
      </dgm:prSet>
      <dgm:spPr/>
    </dgm:pt>
    <dgm:pt modelId="{6B4597E7-25EA-4C4D-996E-ED0A8137279E}" type="pres">
      <dgm:prSet presAssocID="{BE830464-AEA7-466E-8DF7-5D11A6180F13}" presName="sibTrans" presStyleCnt="0"/>
      <dgm:spPr/>
    </dgm:pt>
    <dgm:pt modelId="{67D0D232-8690-4DB5-B18F-F2214FB112D2}" type="pres">
      <dgm:prSet presAssocID="{37E89DEA-0B49-4870-9E7C-6803731D738D}" presName="node" presStyleLbl="node1" presStyleIdx="2" presStyleCnt="5">
        <dgm:presLayoutVars>
          <dgm:bulletEnabled val="1"/>
        </dgm:presLayoutVars>
      </dgm:prSet>
      <dgm:spPr/>
    </dgm:pt>
    <dgm:pt modelId="{4B3A13EF-0470-491B-9067-A9E679678F56}" type="pres">
      <dgm:prSet presAssocID="{EA309A1A-E573-45EA-94F4-8780FA915C6F}" presName="sibTrans" presStyleCnt="0"/>
      <dgm:spPr/>
    </dgm:pt>
    <dgm:pt modelId="{82E383F2-684D-4FB0-880E-DA1908AB3D62}" type="pres">
      <dgm:prSet presAssocID="{E8FCD720-092B-4654-B23A-F3640F7E9AE5}" presName="node" presStyleLbl="node1" presStyleIdx="3" presStyleCnt="5">
        <dgm:presLayoutVars>
          <dgm:bulletEnabled val="1"/>
        </dgm:presLayoutVars>
      </dgm:prSet>
      <dgm:spPr/>
    </dgm:pt>
    <dgm:pt modelId="{A9DE034E-F096-4B88-B128-801BCC31D9E9}" type="pres">
      <dgm:prSet presAssocID="{A6B7D80A-94D8-4E5F-B35F-5C80247E727E}" presName="sibTrans" presStyleCnt="0"/>
      <dgm:spPr/>
    </dgm:pt>
    <dgm:pt modelId="{D748013B-1B2E-40CB-854C-165AAB76CCDF}" type="pres">
      <dgm:prSet presAssocID="{B1C4289C-4DF8-4557-87FB-B8CA8100A33A}" presName="node" presStyleLbl="node1" presStyleIdx="4" presStyleCnt="5">
        <dgm:presLayoutVars>
          <dgm:bulletEnabled val="1"/>
        </dgm:presLayoutVars>
      </dgm:prSet>
      <dgm:spPr/>
    </dgm:pt>
  </dgm:ptLst>
  <dgm:cxnLst>
    <dgm:cxn modelId="{7895B80F-72C3-4371-99B8-16B6CA0B7A3F}" srcId="{830EE8C3-0B91-4755-8A1E-20F8FAB9FFD9}" destId="{B64447F2-27A3-4692-96B1-6145158B66C0}" srcOrd="1" destOrd="0" parTransId="{96ED8AF8-DD08-4C39-B783-D08788296CF3}" sibTransId="{BE830464-AEA7-466E-8DF7-5D11A6180F13}"/>
    <dgm:cxn modelId="{9182D14A-BA20-4446-A4EB-BA0355A213D9}" type="presOf" srcId="{37E89DEA-0B49-4870-9E7C-6803731D738D}" destId="{67D0D232-8690-4DB5-B18F-F2214FB112D2}" srcOrd="0" destOrd="0" presId="urn:microsoft.com/office/officeart/2005/8/layout/default"/>
    <dgm:cxn modelId="{0438CF4D-FC05-4927-B8FC-9077E8B6941F}" type="presOf" srcId="{49AE156F-4A9A-408A-B208-E7F37595CDCD}" destId="{C9A95758-84A0-4E0F-B025-A722FA7C6FC3}" srcOrd="0" destOrd="0" presId="urn:microsoft.com/office/officeart/2005/8/layout/default"/>
    <dgm:cxn modelId="{45148B7B-F330-49FD-A26E-0096A993E537}" srcId="{830EE8C3-0B91-4755-8A1E-20F8FAB9FFD9}" destId="{49AE156F-4A9A-408A-B208-E7F37595CDCD}" srcOrd="0" destOrd="0" parTransId="{FA143A72-87E0-4317-9E37-35E4D407FF7A}" sibTransId="{6EA38FF6-7788-4D85-B7CD-43C03B9306AC}"/>
    <dgm:cxn modelId="{6D721B86-9344-41C8-B83D-7F0B275817F5}" type="presOf" srcId="{B64447F2-27A3-4692-96B1-6145158B66C0}" destId="{D1C6834A-308F-4280-AC79-9669439357B3}" srcOrd="0" destOrd="0" presId="urn:microsoft.com/office/officeart/2005/8/layout/default"/>
    <dgm:cxn modelId="{0F6C9CB2-0478-49D4-9789-D1AB87B45393}" type="presOf" srcId="{830EE8C3-0B91-4755-8A1E-20F8FAB9FFD9}" destId="{0D16C17C-9D2E-4D3D-B9B3-ADECFC0504EF}" srcOrd="0" destOrd="0" presId="urn:microsoft.com/office/officeart/2005/8/layout/default"/>
    <dgm:cxn modelId="{8ACD18B4-E094-4335-8F29-2C8CB01AB0DD}" srcId="{830EE8C3-0B91-4755-8A1E-20F8FAB9FFD9}" destId="{37E89DEA-0B49-4870-9E7C-6803731D738D}" srcOrd="2" destOrd="0" parTransId="{A4CB1A9B-BE47-42DC-BBF2-D3738682DFAD}" sibTransId="{EA309A1A-E573-45EA-94F4-8780FA915C6F}"/>
    <dgm:cxn modelId="{7B5926B8-87C5-4AC5-B438-F12BBA1FA058}" type="presOf" srcId="{E8FCD720-092B-4654-B23A-F3640F7E9AE5}" destId="{82E383F2-684D-4FB0-880E-DA1908AB3D62}" srcOrd="0" destOrd="0" presId="urn:microsoft.com/office/officeart/2005/8/layout/default"/>
    <dgm:cxn modelId="{F6F8CEBC-F250-4244-8429-72B9E7CE8595}" srcId="{830EE8C3-0B91-4755-8A1E-20F8FAB9FFD9}" destId="{E8FCD720-092B-4654-B23A-F3640F7E9AE5}" srcOrd="3" destOrd="0" parTransId="{35E81827-95CE-4EC2-82B9-D488012722B1}" sibTransId="{A6B7D80A-94D8-4E5F-B35F-5C80247E727E}"/>
    <dgm:cxn modelId="{50ACF9C3-8A0A-458D-AA1C-08DDBA0E4924}" srcId="{830EE8C3-0B91-4755-8A1E-20F8FAB9FFD9}" destId="{B1C4289C-4DF8-4557-87FB-B8CA8100A33A}" srcOrd="4" destOrd="0" parTransId="{DF6E4495-85D9-46B2-85D5-5768A7558A13}" sibTransId="{8A80A1C8-966D-420C-847B-07CBD545EFF3}"/>
    <dgm:cxn modelId="{9EB1AFE8-289E-448C-9C65-7C641F2F8C26}" type="presOf" srcId="{B1C4289C-4DF8-4557-87FB-B8CA8100A33A}" destId="{D748013B-1B2E-40CB-854C-165AAB76CCDF}" srcOrd="0" destOrd="0" presId="urn:microsoft.com/office/officeart/2005/8/layout/default"/>
    <dgm:cxn modelId="{982A5BBC-43A0-4337-9310-FB6F11F26F34}" type="presParOf" srcId="{0D16C17C-9D2E-4D3D-B9B3-ADECFC0504EF}" destId="{C9A95758-84A0-4E0F-B025-A722FA7C6FC3}" srcOrd="0" destOrd="0" presId="urn:microsoft.com/office/officeart/2005/8/layout/default"/>
    <dgm:cxn modelId="{D44F25A5-E968-4AD7-A3D0-202BC6F06D83}" type="presParOf" srcId="{0D16C17C-9D2E-4D3D-B9B3-ADECFC0504EF}" destId="{EC9ADE51-4FBF-48E6-AB4B-BA472AF8FFBA}" srcOrd="1" destOrd="0" presId="urn:microsoft.com/office/officeart/2005/8/layout/default"/>
    <dgm:cxn modelId="{05B3B81C-EEEC-471F-8A16-FEACFF76E093}" type="presParOf" srcId="{0D16C17C-9D2E-4D3D-B9B3-ADECFC0504EF}" destId="{D1C6834A-308F-4280-AC79-9669439357B3}" srcOrd="2" destOrd="0" presId="urn:microsoft.com/office/officeart/2005/8/layout/default"/>
    <dgm:cxn modelId="{0B3CD6D9-1B5F-46E3-B22D-7F7093846533}" type="presParOf" srcId="{0D16C17C-9D2E-4D3D-B9B3-ADECFC0504EF}" destId="{6B4597E7-25EA-4C4D-996E-ED0A8137279E}" srcOrd="3" destOrd="0" presId="urn:microsoft.com/office/officeart/2005/8/layout/default"/>
    <dgm:cxn modelId="{0D745037-6B88-4F02-99DA-3D2B707AA8C3}" type="presParOf" srcId="{0D16C17C-9D2E-4D3D-B9B3-ADECFC0504EF}" destId="{67D0D232-8690-4DB5-B18F-F2214FB112D2}" srcOrd="4" destOrd="0" presId="urn:microsoft.com/office/officeart/2005/8/layout/default"/>
    <dgm:cxn modelId="{DF6FD533-9850-4817-BD2C-A84FA93DB6CF}" type="presParOf" srcId="{0D16C17C-9D2E-4D3D-B9B3-ADECFC0504EF}" destId="{4B3A13EF-0470-491B-9067-A9E679678F56}" srcOrd="5" destOrd="0" presId="urn:microsoft.com/office/officeart/2005/8/layout/default"/>
    <dgm:cxn modelId="{C6FDAB5F-8BD0-4C59-9B8B-5112FF158522}" type="presParOf" srcId="{0D16C17C-9D2E-4D3D-B9B3-ADECFC0504EF}" destId="{82E383F2-684D-4FB0-880E-DA1908AB3D62}" srcOrd="6" destOrd="0" presId="urn:microsoft.com/office/officeart/2005/8/layout/default"/>
    <dgm:cxn modelId="{14645667-29A7-4E9A-B515-A13956B397B8}" type="presParOf" srcId="{0D16C17C-9D2E-4D3D-B9B3-ADECFC0504EF}" destId="{A9DE034E-F096-4B88-B128-801BCC31D9E9}" srcOrd="7" destOrd="0" presId="urn:microsoft.com/office/officeart/2005/8/layout/default"/>
    <dgm:cxn modelId="{AA081F72-26E1-47FA-BECA-D5AFE93679B6}" type="presParOf" srcId="{0D16C17C-9D2E-4D3D-B9B3-ADECFC0504EF}" destId="{D748013B-1B2E-40CB-854C-165AAB76CCDF}"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7CCC3DF-2B9A-4F0E-A9C9-481BF0FC296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63EFE93-D2CE-4F71-9E6A-A32B1DA9E662}">
      <dgm:prSet/>
      <dgm:spPr/>
      <dgm:t>
        <a:bodyPr/>
        <a:lstStyle/>
        <a:p>
          <a:pPr rtl="0"/>
          <a:r>
            <a:rPr lang="en-GB" dirty="0"/>
            <a:t>promote and actively encourage opportunities for all young people in order that they may fulfil their potential as empowered individuals and as members of groups and communities;</a:t>
          </a:r>
        </a:p>
      </dgm:t>
    </dgm:pt>
    <dgm:pt modelId="{F29B613F-8BA0-4BE0-A828-9E1320C881A5}" type="parTrans" cxnId="{E0617DC6-027D-4B49-A559-FDE54834C947}">
      <dgm:prSet/>
      <dgm:spPr/>
      <dgm:t>
        <a:bodyPr/>
        <a:lstStyle/>
        <a:p>
          <a:endParaRPr lang="en-US"/>
        </a:p>
      </dgm:t>
    </dgm:pt>
    <dgm:pt modelId="{514F7AF1-2E07-490B-81FE-64B7D1F6A5DA}" type="sibTrans" cxnId="{E0617DC6-027D-4B49-A559-FDE54834C947}">
      <dgm:prSet/>
      <dgm:spPr/>
      <dgm:t>
        <a:bodyPr/>
        <a:lstStyle/>
        <a:p>
          <a:endParaRPr lang="en-US"/>
        </a:p>
      </dgm:t>
    </dgm:pt>
    <dgm:pt modelId="{D37305B6-429E-4CA2-B108-79925E82F8F8}">
      <dgm:prSet/>
      <dgm:spPr/>
      <dgm:t>
        <a:bodyPr/>
        <a:lstStyle/>
        <a:p>
          <a:pPr rtl="0"/>
          <a:r>
            <a:rPr lang="en-GB"/>
            <a:t>support young people through significant changes in their lives and assist them to understand their responsibilities;</a:t>
          </a:r>
        </a:p>
      </dgm:t>
    </dgm:pt>
    <dgm:pt modelId="{2F609964-6ED8-4A7E-80A1-FA2C57A7D5FA}" type="parTrans" cxnId="{900FD7D4-C92A-4129-BF56-BA2E93982E43}">
      <dgm:prSet/>
      <dgm:spPr/>
      <dgm:t>
        <a:bodyPr/>
        <a:lstStyle/>
        <a:p>
          <a:endParaRPr lang="en-US"/>
        </a:p>
      </dgm:t>
    </dgm:pt>
    <dgm:pt modelId="{0437B47D-7728-403F-88CA-B57A8520EB00}" type="sibTrans" cxnId="{900FD7D4-C92A-4129-BF56-BA2E93982E43}">
      <dgm:prSet/>
      <dgm:spPr/>
      <dgm:t>
        <a:bodyPr/>
        <a:lstStyle/>
        <a:p>
          <a:endParaRPr lang="en-US"/>
        </a:p>
      </dgm:t>
    </dgm:pt>
    <dgm:pt modelId="{27166C88-D252-4B61-9267-41484C0CE465}">
      <dgm:prSet/>
      <dgm:spPr/>
      <dgm:t>
        <a:bodyPr/>
        <a:lstStyle/>
        <a:p>
          <a:pPr rtl="0"/>
          <a:r>
            <a:rPr lang="en-GB"/>
            <a:t>support young people to be able to understand and exercise their rights;</a:t>
          </a:r>
        </a:p>
      </dgm:t>
    </dgm:pt>
    <dgm:pt modelId="{A8C90F9C-333D-4D16-B57C-DCFCDC48A60B}" type="parTrans" cxnId="{218CE758-C436-444F-8F69-E927550D8AC5}">
      <dgm:prSet/>
      <dgm:spPr/>
      <dgm:t>
        <a:bodyPr/>
        <a:lstStyle/>
        <a:p>
          <a:endParaRPr lang="en-US"/>
        </a:p>
      </dgm:t>
    </dgm:pt>
    <dgm:pt modelId="{31DA7052-E8EE-4B09-9565-C2245278F039}" type="sibTrans" cxnId="{218CE758-C436-444F-8F69-E927550D8AC5}">
      <dgm:prSet/>
      <dgm:spPr/>
      <dgm:t>
        <a:bodyPr/>
        <a:lstStyle/>
        <a:p>
          <a:endParaRPr lang="en-US"/>
        </a:p>
      </dgm:t>
    </dgm:pt>
    <dgm:pt modelId="{FD9DB751-6D66-40A3-973A-6583719F9BA1}">
      <dgm:prSet/>
      <dgm:spPr/>
      <dgm:t>
        <a:bodyPr/>
        <a:lstStyle/>
        <a:p>
          <a:pPr rtl="0"/>
          <a:r>
            <a:rPr lang="en-GB"/>
            <a:t>encourage young people to gain and develop knowledge, understanding, attitudes and values and to make constructive use of their skills, resources and time;</a:t>
          </a:r>
        </a:p>
      </dgm:t>
    </dgm:pt>
    <dgm:pt modelId="{84FE982F-E192-4085-9649-CB5FF59CA5A5}" type="parTrans" cxnId="{9E4E748B-FCD4-4AEA-9910-08D0D474FEB0}">
      <dgm:prSet/>
      <dgm:spPr/>
      <dgm:t>
        <a:bodyPr/>
        <a:lstStyle/>
        <a:p>
          <a:endParaRPr lang="en-US"/>
        </a:p>
      </dgm:t>
    </dgm:pt>
    <dgm:pt modelId="{98BBF844-17AE-45C8-BDE5-8AAAC8933228}" type="sibTrans" cxnId="{9E4E748B-FCD4-4AEA-9910-08D0D474FEB0}">
      <dgm:prSet/>
      <dgm:spPr/>
      <dgm:t>
        <a:bodyPr/>
        <a:lstStyle/>
        <a:p>
          <a:endParaRPr lang="en-US"/>
        </a:p>
      </dgm:t>
    </dgm:pt>
    <dgm:pt modelId="{49007EA5-D284-4602-BE4F-2D85BCFDE1D2}">
      <dgm:prSet/>
      <dgm:spPr/>
      <dgm:t>
        <a:bodyPr/>
        <a:lstStyle/>
        <a:p>
          <a:pPr rtl="0"/>
          <a:r>
            <a:rPr lang="en-GB"/>
            <a:t>promote opportunities and access for all young people whatever their race, gender, sexual identity, language, religion, disability, age, background or personal circumstances;</a:t>
          </a:r>
        </a:p>
      </dgm:t>
    </dgm:pt>
    <dgm:pt modelId="{A8102103-ADC5-46C7-B248-A7E5EE516A26}" type="parTrans" cxnId="{5BD68043-65F8-4C54-B489-272E4198CF59}">
      <dgm:prSet/>
      <dgm:spPr/>
      <dgm:t>
        <a:bodyPr/>
        <a:lstStyle/>
        <a:p>
          <a:endParaRPr lang="en-US"/>
        </a:p>
      </dgm:t>
    </dgm:pt>
    <dgm:pt modelId="{4D358CE1-B074-41B1-9DAB-877E74FAB5E0}" type="sibTrans" cxnId="{5BD68043-65F8-4C54-B489-272E4198CF59}">
      <dgm:prSet/>
      <dgm:spPr/>
      <dgm:t>
        <a:bodyPr/>
        <a:lstStyle/>
        <a:p>
          <a:endParaRPr lang="en-US"/>
        </a:p>
      </dgm:t>
    </dgm:pt>
    <dgm:pt modelId="{1D1D3A4E-D3E2-4D82-9AB3-8CC82FFF1BD2}">
      <dgm:prSet/>
      <dgm:spPr/>
      <dgm:t>
        <a:bodyPr/>
        <a:lstStyle/>
        <a:p>
          <a:pPr rtl="0"/>
          <a:r>
            <a:rPr lang="en-GB" dirty="0"/>
            <a:t>challenge oppression and inequality;</a:t>
          </a:r>
        </a:p>
      </dgm:t>
    </dgm:pt>
    <dgm:pt modelId="{DA4927B4-20CC-4498-AF40-E85502F3B547}" type="parTrans" cxnId="{69E4EBDC-FDE2-4B2B-83F6-B4B5A3670934}">
      <dgm:prSet/>
      <dgm:spPr/>
      <dgm:t>
        <a:bodyPr/>
        <a:lstStyle/>
        <a:p>
          <a:endParaRPr lang="en-US"/>
        </a:p>
      </dgm:t>
    </dgm:pt>
    <dgm:pt modelId="{10FB5888-C301-47B4-AF49-70AE4EC4E504}" type="sibTrans" cxnId="{69E4EBDC-FDE2-4B2B-83F6-B4B5A3670934}">
      <dgm:prSet/>
      <dgm:spPr/>
      <dgm:t>
        <a:bodyPr/>
        <a:lstStyle/>
        <a:p>
          <a:endParaRPr lang="en-US"/>
        </a:p>
      </dgm:t>
    </dgm:pt>
    <dgm:pt modelId="{A0837A5C-84CA-48DB-99C5-69B18678B7FE}">
      <dgm:prSet/>
      <dgm:spPr/>
      <dgm:t>
        <a:bodyPr/>
        <a:lstStyle/>
        <a:p>
          <a:pPr rtl="0"/>
          <a:r>
            <a:rPr lang="en-GB"/>
            <a:t>support and enable young people in keeping themselves safe.</a:t>
          </a:r>
        </a:p>
      </dgm:t>
    </dgm:pt>
    <dgm:pt modelId="{567DEC4F-976B-4428-99EB-C359164B9118}" type="parTrans" cxnId="{DCAB1FD8-2B98-45A1-BFD1-66FE1800855D}">
      <dgm:prSet/>
      <dgm:spPr/>
      <dgm:t>
        <a:bodyPr/>
        <a:lstStyle/>
        <a:p>
          <a:endParaRPr lang="en-US"/>
        </a:p>
      </dgm:t>
    </dgm:pt>
    <dgm:pt modelId="{7708BBE5-AF33-4196-A8F3-548EDAAED5D0}" type="sibTrans" cxnId="{DCAB1FD8-2B98-45A1-BFD1-66FE1800855D}">
      <dgm:prSet/>
      <dgm:spPr/>
      <dgm:t>
        <a:bodyPr/>
        <a:lstStyle/>
        <a:p>
          <a:endParaRPr lang="en-US"/>
        </a:p>
      </dgm:t>
    </dgm:pt>
    <dgm:pt modelId="{1F433478-EB7B-4692-9D53-8D2CA5FDBDC6}">
      <dgm:prSet/>
      <dgm:spPr/>
      <dgm:t>
        <a:bodyPr/>
        <a:lstStyle/>
        <a:p>
          <a:pPr rtl="0"/>
          <a:r>
            <a:rPr lang="en-GB"/>
            <a:t>recognises the importance and value of the Welsh language and the need to promote its use;</a:t>
          </a:r>
        </a:p>
      </dgm:t>
    </dgm:pt>
    <dgm:pt modelId="{403C001B-EF47-47BD-9FAA-83C9E005CD6B}" type="parTrans" cxnId="{976A8404-1706-4396-91D7-15BA1865A0B5}">
      <dgm:prSet/>
      <dgm:spPr/>
      <dgm:t>
        <a:bodyPr/>
        <a:lstStyle/>
        <a:p>
          <a:endParaRPr lang="en-US"/>
        </a:p>
      </dgm:t>
    </dgm:pt>
    <dgm:pt modelId="{7D555721-CD45-4E26-A56D-4B7A921AC571}" type="sibTrans" cxnId="{976A8404-1706-4396-91D7-15BA1865A0B5}">
      <dgm:prSet/>
      <dgm:spPr/>
      <dgm:t>
        <a:bodyPr/>
        <a:lstStyle/>
        <a:p>
          <a:endParaRPr lang="en-US"/>
        </a:p>
      </dgm:t>
    </dgm:pt>
    <dgm:pt modelId="{FB40EE7D-53B7-4ABB-A0D2-95058785B074}">
      <dgm:prSet/>
      <dgm:spPr/>
      <dgm:t>
        <a:bodyPr/>
        <a:lstStyle/>
        <a:p>
          <a:pPr rtl="0"/>
          <a:r>
            <a:rPr lang="en-GB"/>
            <a:t>recognises that Wales is a country with a diversity of languages and cultures;</a:t>
          </a:r>
        </a:p>
      </dgm:t>
    </dgm:pt>
    <dgm:pt modelId="{71BE470B-5C27-4011-BCD6-9D189D569C2A}" type="parTrans" cxnId="{43040577-79DF-48D1-B74B-3B6D15D9151D}">
      <dgm:prSet/>
      <dgm:spPr/>
      <dgm:t>
        <a:bodyPr/>
        <a:lstStyle/>
        <a:p>
          <a:endParaRPr lang="en-US"/>
        </a:p>
      </dgm:t>
    </dgm:pt>
    <dgm:pt modelId="{FA461D83-7C3E-4656-894D-867B58ECC142}" type="sibTrans" cxnId="{43040577-79DF-48D1-B74B-3B6D15D9151D}">
      <dgm:prSet/>
      <dgm:spPr/>
      <dgm:t>
        <a:bodyPr/>
        <a:lstStyle/>
        <a:p>
          <a:endParaRPr lang="en-US"/>
        </a:p>
      </dgm:t>
    </dgm:pt>
    <dgm:pt modelId="{EBC668E6-AB85-4F82-BA9C-37B38AA10C41}">
      <dgm:prSet/>
      <dgm:spPr/>
      <dgm:t>
        <a:bodyPr/>
        <a:lstStyle/>
        <a:p>
          <a:pPr rtl="0"/>
          <a:r>
            <a:rPr lang="en-GB"/>
            <a:t>recognises the importance of sustainable development and equips young people with the knowledge and skills to play their part in shaping the future;</a:t>
          </a:r>
        </a:p>
      </dgm:t>
    </dgm:pt>
    <dgm:pt modelId="{B81579DA-FD92-4245-AC1A-F5BA9F144489}" type="parTrans" cxnId="{ECD02B9B-F58B-4B12-9669-0A597B84E3D3}">
      <dgm:prSet/>
      <dgm:spPr/>
      <dgm:t>
        <a:bodyPr/>
        <a:lstStyle/>
        <a:p>
          <a:endParaRPr lang="en-US"/>
        </a:p>
      </dgm:t>
    </dgm:pt>
    <dgm:pt modelId="{67E3716D-3AF6-4C68-BB89-89CB1A1144A9}" type="sibTrans" cxnId="{ECD02B9B-F58B-4B12-9669-0A597B84E3D3}">
      <dgm:prSet/>
      <dgm:spPr/>
      <dgm:t>
        <a:bodyPr/>
        <a:lstStyle/>
        <a:p>
          <a:endParaRPr lang="en-US"/>
        </a:p>
      </dgm:t>
    </dgm:pt>
    <dgm:pt modelId="{873B7FCA-9846-4321-AE83-CE4AFC7320CC}">
      <dgm:prSet/>
      <dgm:spPr/>
      <dgm:t>
        <a:bodyPr/>
        <a:lstStyle/>
        <a:p>
          <a:pPr rtl="0"/>
          <a:r>
            <a:rPr lang="en-GB"/>
            <a:t>encourages young people as local, national and global citizens to exercise their responsibilities;</a:t>
          </a:r>
        </a:p>
      </dgm:t>
    </dgm:pt>
    <dgm:pt modelId="{EEA126F1-C56D-4FA7-8F53-075203F113D3}" type="parTrans" cxnId="{49544A18-1829-4A81-B039-C9F02B7F146C}">
      <dgm:prSet/>
      <dgm:spPr/>
      <dgm:t>
        <a:bodyPr/>
        <a:lstStyle/>
        <a:p>
          <a:endParaRPr lang="en-US"/>
        </a:p>
      </dgm:t>
    </dgm:pt>
    <dgm:pt modelId="{5D543012-9AC5-45B9-8C38-7E61B9498372}" type="sibTrans" cxnId="{49544A18-1829-4A81-B039-C9F02B7F146C}">
      <dgm:prSet/>
      <dgm:spPr/>
      <dgm:t>
        <a:bodyPr/>
        <a:lstStyle/>
        <a:p>
          <a:endParaRPr lang="en-US"/>
        </a:p>
      </dgm:t>
    </dgm:pt>
    <dgm:pt modelId="{A9141AFE-D8AC-4ED5-9C32-DFC818B66F30}">
      <dgm:prSet/>
      <dgm:spPr/>
      <dgm:t>
        <a:bodyPr/>
        <a:lstStyle/>
        <a:p>
          <a:pPr rtl="0"/>
          <a:r>
            <a:rPr lang="en-GB"/>
            <a:t>encourages young people to protect their own rights and those of others.</a:t>
          </a:r>
        </a:p>
      </dgm:t>
    </dgm:pt>
    <dgm:pt modelId="{E644ECED-8DB5-4EE0-B033-54126B68F33C}" type="parTrans" cxnId="{EC352528-919F-4241-BE5C-56912D18B037}">
      <dgm:prSet/>
      <dgm:spPr/>
      <dgm:t>
        <a:bodyPr/>
        <a:lstStyle/>
        <a:p>
          <a:endParaRPr lang="en-US"/>
        </a:p>
      </dgm:t>
    </dgm:pt>
    <dgm:pt modelId="{36635590-C4D9-4CF4-AFD7-669511C4D61C}" type="sibTrans" cxnId="{EC352528-919F-4241-BE5C-56912D18B037}">
      <dgm:prSet/>
      <dgm:spPr/>
      <dgm:t>
        <a:bodyPr/>
        <a:lstStyle/>
        <a:p>
          <a:endParaRPr lang="en-US"/>
        </a:p>
      </dgm:t>
    </dgm:pt>
    <dgm:pt modelId="{3CBFCD48-5A12-4111-896A-2EB7E984E73A}" type="pres">
      <dgm:prSet presAssocID="{97CCC3DF-2B9A-4F0E-A9C9-481BF0FC296E}" presName="linear" presStyleCnt="0">
        <dgm:presLayoutVars>
          <dgm:animLvl val="lvl"/>
          <dgm:resizeHandles val="exact"/>
        </dgm:presLayoutVars>
      </dgm:prSet>
      <dgm:spPr/>
    </dgm:pt>
    <dgm:pt modelId="{7EAC01BD-15F2-40EA-A04B-AB955B989764}" type="pres">
      <dgm:prSet presAssocID="{163EFE93-D2CE-4F71-9E6A-A32B1DA9E662}" presName="parentText" presStyleLbl="node1" presStyleIdx="0" presStyleCnt="12">
        <dgm:presLayoutVars>
          <dgm:chMax val="0"/>
          <dgm:bulletEnabled val="1"/>
        </dgm:presLayoutVars>
      </dgm:prSet>
      <dgm:spPr/>
    </dgm:pt>
    <dgm:pt modelId="{5F698695-27AB-4C5E-A496-9C99D937DE41}" type="pres">
      <dgm:prSet presAssocID="{514F7AF1-2E07-490B-81FE-64B7D1F6A5DA}" presName="spacer" presStyleCnt="0"/>
      <dgm:spPr/>
    </dgm:pt>
    <dgm:pt modelId="{08FEF931-C14F-43E1-9613-DA2F15E7B8B3}" type="pres">
      <dgm:prSet presAssocID="{D37305B6-429E-4CA2-B108-79925E82F8F8}" presName="parentText" presStyleLbl="node1" presStyleIdx="1" presStyleCnt="12">
        <dgm:presLayoutVars>
          <dgm:chMax val="0"/>
          <dgm:bulletEnabled val="1"/>
        </dgm:presLayoutVars>
      </dgm:prSet>
      <dgm:spPr/>
    </dgm:pt>
    <dgm:pt modelId="{4A41F0F0-6558-4299-823D-D2B32C02E11B}" type="pres">
      <dgm:prSet presAssocID="{0437B47D-7728-403F-88CA-B57A8520EB00}" presName="spacer" presStyleCnt="0"/>
      <dgm:spPr/>
    </dgm:pt>
    <dgm:pt modelId="{08EC6AAF-D87F-4980-A1F8-D45EBFD2C316}" type="pres">
      <dgm:prSet presAssocID="{27166C88-D252-4B61-9267-41484C0CE465}" presName="parentText" presStyleLbl="node1" presStyleIdx="2" presStyleCnt="12">
        <dgm:presLayoutVars>
          <dgm:chMax val="0"/>
          <dgm:bulletEnabled val="1"/>
        </dgm:presLayoutVars>
      </dgm:prSet>
      <dgm:spPr/>
    </dgm:pt>
    <dgm:pt modelId="{14F41365-43D6-491B-9C79-2561C3A1599E}" type="pres">
      <dgm:prSet presAssocID="{31DA7052-E8EE-4B09-9565-C2245278F039}" presName="spacer" presStyleCnt="0"/>
      <dgm:spPr/>
    </dgm:pt>
    <dgm:pt modelId="{13F46390-309E-481E-B3F6-815C200854C9}" type="pres">
      <dgm:prSet presAssocID="{FD9DB751-6D66-40A3-973A-6583719F9BA1}" presName="parentText" presStyleLbl="node1" presStyleIdx="3" presStyleCnt="12">
        <dgm:presLayoutVars>
          <dgm:chMax val="0"/>
          <dgm:bulletEnabled val="1"/>
        </dgm:presLayoutVars>
      </dgm:prSet>
      <dgm:spPr/>
    </dgm:pt>
    <dgm:pt modelId="{82796ABB-3015-44CE-A981-F39C84308E0B}" type="pres">
      <dgm:prSet presAssocID="{98BBF844-17AE-45C8-BDE5-8AAAC8933228}" presName="spacer" presStyleCnt="0"/>
      <dgm:spPr/>
    </dgm:pt>
    <dgm:pt modelId="{3ABD14B3-858B-42A3-9DEA-AA1ED077E8DB}" type="pres">
      <dgm:prSet presAssocID="{49007EA5-D284-4602-BE4F-2D85BCFDE1D2}" presName="parentText" presStyleLbl="node1" presStyleIdx="4" presStyleCnt="12">
        <dgm:presLayoutVars>
          <dgm:chMax val="0"/>
          <dgm:bulletEnabled val="1"/>
        </dgm:presLayoutVars>
      </dgm:prSet>
      <dgm:spPr/>
    </dgm:pt>
    <dgm:pt modelId="{C5C4BD59-B969-487B-A4FD-BE69559E138D}" type="pres">
      <dgm:prSet presAssocID="{4D358CE1-B074-41B1-9DAB-877E74FAB5E0}" presName="spacer" presStyleCnt="0"/>
      <dgm:spPr/>
    </dgm:pt>
    <dgm:pt modelId="{59EE3013-2BEC-441E-B9B0-B3473A9A313C}" type="pres">
      <dgm:prSet presAssocID="{1D1D3A4E-D3E2-4D82-9AB3-8CC82FFF1BD2}" presName="parentText" presStyleLbl="node1" presStyleIdx="5" presStyleCnt="12">
        <dgm:presLayoutVars>
          <dgm:chMax val="0"/>
          <dgm:bulletEnabled val="1"/>
        </dgm:presLayoutVars>
      </dgm:prSet>
      <dgm:spPr/>
    </dgm:pt>
    <dgm:pt modelId="{E1E040AC-7D82-4120-9A30-E812CAA60E98}" type="pres">
      <dgm:prSet presAssocID="{10FB5888-C301-47B4-AF49-70AE4EC4E504}" presName="spacer" presStyleCnt="0"/>
      <dgm:spPr/>
    </dgm:pt>
    <dgm:pt modelId="{E820F9DA-BCAF-4BE4-B4DA-C6E5BD55F11E}" type="pres">
      <dgm:prSet presAssocID="{A0837A5C-84CA-48DB-99C5-69B18678B7FE}" presName="parentText" presStyleLbl="node1" presStyleIdx="6" presStyleCnt="12">
        <dgm:presLayoutVars>
          <dgm:chMax val="0"/>
          <dgm:bulletEnabled val="1"/>
        </dgm:presLayoutVars>
      </dgm:prSet>
      <dgm:spPr/>
    </dgm:pt>
    <dgm:pt modelId="{23E11345-C4E4-4F93-A71B-D80121E5E951}" type="pres">
      <dgm:prSet presAssocID="{7708BBE5-AF33-4196-A8F3-548EDAAED5D0}" presName="spacer" presStyleCnt="0"/>
      <dgm:spPr/>
    </dgm:pt>
    <dgm:pt modelId="{62966E2D-5F5E-42CD-9C79-BB3EC1F5D090}" type="pres">
      <dgm:prSet presAssocID="{1F433478-EB7B-4692-9D53-8D2CA5FDBDC6}" presName="parentText" presStyleLbl="node1" presStyleIdx="7" presStyleCnt="12">
        <dgm:presLayoutVars>
          <dgm:chMax val="0"/>
          <dgm:bulletEnabled val="1"/>
        </dgm:presLayoutVars>
      </dgm:prSet>
      <dgm:spPr/>
    </dgm:pt>
    <dgm:pt modelId="{1F837F9C-DE8C-4F52-9376-9A8866E9E860}" type="pres">
      <dgm:prSet presAssocID="{7D555721-CD45-4E26-A56D-4B7A921AC571}" presName="spacer" presStyleCnt="0"/>
      <dgm:spPr/>
    </dgm:pt>
    <dgm:pt modelId="{51A512EF-DBD9-4447-B1BC-50CB7B747C12}" type="pres">
      <dgm:prSet presAssocID="{FB40EE7D-53B7-4ABB-A0D2-95058785B074}" presName="parentText" presStyleLbl="node1" presStyleIdx="8" presStyleCnt="12">
        <dgm:presLayoutVars>
          <dgm:chMax val="0"/>
          <dgm:bulletEnabled val="1"/>
        </dgm:presLayoutVars>
      </dgm:prSet>
      <dgm:spPr/>
    </dgm:pt>
    <dgm:pt modelId="{30BF0C22-7202-43BF-8667-735236AEFF94}" type="pres">
      <dgm:prSet presAssocID="{FA461D83-7C3E-4656-894D-867B58ECC142}" presName="spacer" presStyleCnt="0"/>
      <dgm:spPr/>
    </dgm:pt>
    <dgm:pt modelId="{1BAE8A32-0445-49B6-9506-1BF58C176824}" type="pres">
      <dgm:prSet presAssocID="{EBC668E6-AB85-4F82-BA9C-37B38AA10C41}" presName="parentText" presStyleLbl="node1" presStyleIdx="9" presStyleCnt="12">
        <dgm:presLayoutVars>
          <dgm:chMax val="0"/>
          <dgm:bulletEnabled val="1"/>
        </dgm:presLayoutVars>
      </dgm:prSet>
      <dgm:spPr/>
    </dgm:pt>
    <dgm:pt modelId="{B653DD59-F615-48C9-9DAD-37257164AEB0}" type="pres">
      <dgm:prSet presAssocID="{67E3716D-3AF6-4C68-BB89-89CB1A1144A9}" presName="spacer" presStyleCnt="0"/>
      <dgm:spPr/>
    </dgm:pt>
    <dgm:pt modelId="{B87500EB-2A09-465B-8B20-6913630DA2E3}" type="pres">
      <dgm:prSet presAssocID="{873B7FCA-9846-4321-AE83-CE4AFC7320CC}" presName="parentText" presStyleLbl="node1" presStyleIdx="10" presStyleCnt="12">
        <dgm:presLayoutVars>
          <dgm:chMax val="0"/>
          <dgm:bulletEnabled val="1"/>
        </dgm:presLayoutVars>
      </dgm:prSet>
      <dgm:spPr/>
    </dgm:pt>
    <dgm:pt modelId="{F7CD84BB-B5CB-43AA-A936-74EB7AB7DD06}" type="pres">
      <dgm:prSet presAssocID="{5D543012-9AC5-45B9-8C38-7E61B9498372}" presName="spacer" presStyleCnt="0"/>
      <dgm:spPr/>
    </dgm:pt>
    <dgm:pt modelId="{F00E97A8-B931-46CD-A832-704B2664C861}" type="pres">
      <dgm:prSet presAssocID="{A9141AFE-D8AC-4ED5-9C32-DFC818B66F30}" presName="parentText" presStyleLbl="node1" presStyleIdx="11" presStyleCnt="12">
        <dgm:presLayoutVars>
          <dgm:chMax val="0"/>
          <dgm:bulletEnabled val="1"/>
        </dgm:presLayoutVars>
      </dgm:prSet>
      <dgm:spPr/>
    </dgm:pt>
  </dgm:ptLst>
  <dgm:cxnLst>
    <dgm:cxn modelId="{976A8404-1706-4396-91D7-15BA1865A0B5}" srcId="{97CCC3DF-2B9A-4F0E-A9C9-481BF0FC296E}" destId="{1F433478-EB7B-4692-9D53-8D2CA5FDBDC6}" srcOrd="7" destOrd="0" parTransId="{403C001B-EF47-47BD-9FAA-83C9E005CD6B}" sibTransId="{7D555721-CD45-4E26-A56D-4B7A921AC571}"/>
    <dgm:cxn modelId="{49544A18-1829-4A81-B039-C9F02B7F146C}" srcId="{97CCC3DF-2B9A-4F0E-A9C9-481BF0FC296E}" destId="{873B7FCA-9846-4321-AE83-CE4AFC7320CC}" srcOrd="10" destOrd="0" parTransId="{EEA126F1-C56D-4FA7-8F53-075203F113D3}" sibTransId="{5D543012-9AC5-45B9-8C38-7E61B9498372}"/>
    <dgm:cxn modelId="{EC352528-919F-4241-BE5C-56912D18B037}" srcId="{97CCC3DF-2B9A-4F0E-A9C9-481BF0FC296E}" destId="{A9141AFE-D8AC-4ED5-9C32-DFC818B66F30}" srcOrd="11" destOrd="0" parTransId="{E644ECED-8DB5-4EE0-B033-54126B68F33C}" sibTransId="{36635590-C4D9-4CF4-AFD7-669511C4D61C}"/>
    <dgm:cxn modelId="{5BD68043-65F8-4C54-B489-272E4198CF59}" srcId="{97CCC3DF-2B9A-4F0E-A9C9-481BF0FC296E}" destId="{49007EA5-D284-4602-BE4F-2D85BCFDE1D2}" srcOrd="4" destOrd="0" parTransId="{A8102103-ADC5-46C7-B248-A7E5EE516A26}" sibTransId="{4D358CE1-B074-41B1-9DAB-877E74FAB5E0}"/>
    <dgm:cxn modelId="{369AC565-25D1-4B53-8CBF-0143B68BA4ED}" type="presOf" srcId="{A0837A5C-84CA-48DB-99C5-69B18678B7FE}" destId="{E820F9DA-BCAF-4BE4-B4DA-C6E5BD55F11E}" srcOrd="0" destOrd="0" presId="urn:microsoft.com/office/officeart/2005/8/layout/vList2"/>
    <dgm:cxn modelId="{2FB67C68-6B70-40D9-9B1E-686F40FAAE97}" type="presOf" srcId="{27166C88-D252-4B61-9267-41484C0CE465}" destId="{08EC6AAF-D87F-4980-A1F8-D45EBFD2C316}" srcOrd="0" destOrd="0" presId="urn:microsoft.com/office/officeart/2005/8/layout/vList2"/>
    <dgm:cxn modelId="{9FA89468-58E5-4384-B7AA-9A8A653F52B0}" type="presOf" srcId="{FD9DB751-6D66-40A3-973A-6583719F9BA1}" destId="{13F46390-309E-481E-B3F6-815C200854C9}" srcOrd="0" destOrd="0" presId="urn:microsoft.com/office/officeart/2005/8/layout/vList2"/>
    <dgm:cxn modelId="{946F1169-5780-43F5-903A-172C5C08EBC5}" type="presOf" srcId="{EBC668E6-AB85-4F82-BA9C-37B38AA10C41}" destId="{1BAE8A32-0445-49B6-9506-1BF58C176824}" srcOrd="0" destOrd="0" presId="urn:microsoft.com/office/officeart/2005/8/layout/vList2"/>
    <dgm:cxn modelId="{AC601250-B8DE-4261-8731-FB30D92B65AB}" type="presOf" srcId="{1F433478-EB7B-4692-9D53-8D2CA5FDBDC6}" destId="{62966E2D-5F5E-42CD-9C79-BB3EC1F5D090}" srcOrd="0" destOrd="0" presId="urn:microsoft.com/office/officeart/2005/8/layout/vList2"/>
    <dgm:cxn modelId="{43040577-79DF-48D1-B74B-3B6D15D9151D}" srcId="{97CCC3DF-2B9A-4F0E-A9C9-481BF0FC296E}" destId="{FB40EE7D-53B7-4ABB-A0D2-95058785B074}" srcOrd="8" destOrd="0" parTransId="{71BE470B-5C27-4011-BCD6-9D189D569C2A}" sibTransId="{FA461D83-7C3E-4656-894D-867B58ECC142}"/>
    <dgm:cxn modelId="{218CE758-C436-444F-8F69-E927550D8AC5}" srcId="{97CCC3DF-2B9A-4F0E-A9C9-481BF0FC296E}" destId="{27166C88-D252-4B61-9267-41484C0CE465}" srcOrd="2" destOrd="0" parTransId="{A8C90F9C-333D-4D16-B57C-DCFCDC48A60B}" sibTransId="{31DA7052-E8EE-4B09-9565-C2245278F039}"/>
    <dgm:cxn modelId="{9E4E748B-FCD4-4AEA-9910-08D0D474FEB0}" srcId="{97CCC3DF-2B9A-4F0E-A9C9-481BF0FC296E}" destId="{FD9DB751-6D66-40A3-973A-6583719F9BA1}" srcOrd="3" destOrd="0" parTransId="{84FE982F-E192-4085-9649-CB5FF59CA5A5}" sibTransId="{98BBF844-17AE-45C8-BDE5-8AAAC8933228}"/>
    <dgm:cxn modelId="{5167188F-1CC9-4963-B8E6-4BA2E6692E06}" type="presOf" srcId="{163EFE93-D2CE-4F71-9E6A-A32B1DA9E662}" destId="{7EAC01BD-15F2-40EA-A04B-AB955B989764}" srcOrd="0" destOrd="0" presId="urn:microsoft.com/office/officeart/2005/8/layout/vList2"/>
    <dgm:cxn modelId="{ECD02B9B-F58B-4B12-9669-0A597B84E3D3}" srcId="{97CCC3DF-2B9A-4F0E-A9C9-481BF0FC296E}" destId="{EBC668E6-AB85-4F82-BA9C-37B38AA10C41}" srcOrd="9" destOrd="0" parTransId="{B81579DA-FD92-4245-AC1A-F5BA9F144489}" sibTransId="{67E3716D-3AF6-4C68-BB89-89CB1A1144A9}"/>
    <dgm:cxn modelId="{810D37A3-2514-499E-B707-78F588A07D91}" type="presOf" srcId="{97CCC3DF-2B9A-4F0E-A9C9-481BF0FC296E}" destId="{3CBFCD48-5A12-4111-896A-2EB7E984E73A}" srcOrd="0" destOrd="0" presId="urn:microsoft.com/office/officeart/2005/8/layout/vList2"/>
    <dgm:cxn modelId="{A184AEA6-0CB2-43A1-BBB0-9A80991DE8A2}" type="presOf" srcId="{D37305B6-429E-4CA2-B108-79925E82F8F8}" destId="{08FEF931-C14F-43E1-9613-DA2F15E7B8B3}" srcOrd="0" destOrd="0" presId="urn:microsoft.com/office/officeart/2005/8/layout/vList2"/>
    <dgm:cxn modelId="{795DD6A8-480B-4096-A131-F31E83424DC0}" type="presOf" srcId="{49007EA5-D284-4602-BE4F-2D85BCFDE1D2}" destId="{3ABD14B3-858B-42A3-9DEA-AA1ED077E8DB}" srcOrd="0" destOrd="0" presId="urn:microsoft.com/office/officeart/2005/8/layout/vList2"/>
    <dgm:cxn modelId="{FE297DBA-E054-48E4-9D60-A45AFAD047C0}" type="presOf" srcId="{1D1D3A4E-D3E2-4D82-9AB3-8CC82FFF1BD2}" destId="{59EE3013-2BEC-441E-B9B0-B3473A9A313C}" srcOrd="0" destOrd="0" presId="urn:microsoft.com/office/officeart/2005/8/layout/vList2"/>
    <dgm:cxn modelId="{E0617DC6-027D-4B49-A559-FDE54834C947}" srcId="{97CCC3DF-2B9A-4F0E-A9C9-481BF0FC296E}" destId="{163EFE93-D2CE-4F71-9E6A-A32B1DA9E662}" srcOrd="0" destOrd="0" parTransId="{F29B613F-8BA0-4BE0-A828-9E1320C881A5}" sibTransId="{514F7AF1-2E07-490B-81FE-64B7D1F6A5DA}"/>
    <dgm:cxn modelId="{EBF5DCCE-E3D9-4770-B224-C241484F3991}" type="presOf" srcId="{873B7FCA-9846-4321-AE83-CE4AFC7320CC}" destId="{B87500EB-2A09-465B-8B20-6913630DA2E3}" srcOrd="0" destOrd="0" presId="urn:microsoft.com/office/officeart/2005/8/layout/vList2"/>
    <dgm:cxn modelId="{900FD7D4-C92A-4129-BF56-BA2E93982E43}" srcId="{97CCC3DF-2B9A-4F0E-A9C9-481BF0FC296E}" destId="{D37305B6-429E-4CA2-B108-79925E82F8F8}" srcOrd="1" destOrd="0" parTransId="{2F609964-6ED8-4A7E-80A1-FA2C57A7D5FA}" sibTransId="{0437B47D-7728-403F-88CA-B57A8520EB00}"/>
    <dgm:cxn modelId="{DCAB1FD8-2B98-45A1-BFD1-66FE1800855D}" srcId="{97CCC3DF-2B9A-4F0E-A9C9-481BF0FC296E}" destId="{A0837A5C-84CA-48DB-99C5-69B18678B7FE}" srcOrd="6" destOrd="0" parTransId="{567DEC4F-976B-4428-99EB-C359164B9118}" sibTransId="{7708BBE5-AF33-4196-A8F3-548EDAAED5D0}"/>
    <dgm:cxn modelId="{69E4EBDC-FDE2-4B2B-83F6-B4B5A3670934}" srcId="{97CCC3DF-2B9A-4F0E-A9C9-481BF0FC296E}" destId="{1D1D3A4E-D3E2-4D82-9AB3-8CC82FFF1BD2}" srcOrd="5" destOrd="0" parTransId="{DA4927B4-20CC-4498-AF40-E85502F3B547}" sibTransId="{10FB5888-C301-47B4-AF49-70AE4EC4E504}"/>
    <dgm:cxn modelId="{405C90EA-81F2-41A3-B299-EE37EBE47770}" type="presOf" srcId="{FB40EE7D-53B7-4ABB-A0D2-95058785B074}" destId="{51A512EF-DBD9-4447-B1BC-50CB7B747C12}" srcOrd="0" destOrd="0" presId="urn:microsoft.com/office/officeart/2005/8/layout/vList2"/>
    <dgm:cxn modelId="{313D7AF7-C970-4955-A561-1B38B7E80324}" type="presOf" srcId="{A9141AFE-D8AC-4ED5-9C32-DFC818B66F30}" destId="{F00E97A8-B931-46CD-A832-704B2664C861}" srcOrd="0" destOrd="0" presId="urn:microsoft.com/office/officeart/2005/8/layout/vList2"/>
    <dgm:cxn modelId="{A9AECDF7-E5EE-4BD0-9324-EE369996D888}" type="presParOf" srcId="{3CBFCD48-5A12-4111-896A-2EB7E984E73A}" destId="{7EAC01BD-15F2-40EA-A04B-AB955B989764}" srcOrd="0" destOrd="0" presId="urn:microsoft.com/office/officeart/2005/8/layout/vList2"/>
    <dgm:cxn modelId="{978F43DA-711F-498C-8EA1-30C5D3B86A60}" type="presParOf" srcId="{3CBFCD48-5A12-4111-896A-2EB7E984E73A}" destId="{5F698695-27AB-4C5E-A496-9C99D937DE41}" srcOrd="1" destOrd="0" presId="urn:microsoft.com/office/officeart/2005/8/layout/vList2"/>
    <dgm:cxn modelId="{80AA16C5-FABA-470C-B69A-38C8CCBF6B03}" type="presParOf" srcId="{3CBFCD48-5A12-4111-896A-2EB7E984E73A}" destId="{08FEF931-C14F-43E1-9613-DA2F15E7B8B3}" srcOrd="2" destOrd="0" presId="urn:microsoft.com/office/officeart/2005/8/layout/vList2"/>
    <dgm:cxn modelId="{313BB170-FD9A-4F3A-97C5-6C217A31DA5C}" type="presParOf" srcId="{3CBFCD48-5A12-4111-896A-2EB7E984E73A}" destId="{4A41F0F0-6558-4299-823D-D2B32C02E11B}" srcOrd="3" destOrd="0" presId="urn:microsoft.com/office/officeart/2005/8/layout/vList2"/>
    <dgm:cxn modelId="{713C4362-D0CE-405E-8AC0-0964C8098FBF}" type="presParOf" srcId="{3CBFCD48-5A12-4111-896A-2EB7E984E73A}" destId="{08EC6AAF-D87F-4980-A1F8-D45EBFD2C316}" srcOrd="4" destOrd="0" presId="urn:microsoft.com/office/officeart/2005/8/layout/vList2"/>
    <dgm:cxn modelId="{51410FB6-9CB7-47D1-BC2E-BF72BA7A0A81}" type="presParOf" srcId="{3CBFCD48-5A12-4111-896A-2EB7E984E73A}" destId="{14F41365-43D6-491B-9C79-2561C3A1599E}" srcOrd="5" destOrd="0" presId="urn:microsoft.com/office/officeart/2005/8/layout/vList2"/>
    <dgm:cxn modelId="{C2820D08-A1FC-4AC5-8EBE-F47757B45F45}" type="presParOf" srcId="{3CBFCD48-5A12-4111-896A-2EB7E984E73A}" destId="{13F46390-309E-481E-B3F6-815C200854C9}" srcOrd="6" destOrd="0" presId="urn:microsoft.com/office/officeart/2005/8/layout/vList2"/>
    <dgm:cxn modelId="{62D983EA-81DB-48B3-BA1A-F0D41EA02842}" type="presParOf" srcId="{3CBFCD48-5A12-4111-896A-2EB7E984E73A}" destId="{82796ABB-3015-44CE-A981-F39C84308E0B}" srcOrd="7" destOrd="0" presId="urn:microsoft.com/office/officeart/2005/8/layout/vList2"/>
    <dgm:cxn modelId="{08BAE936-ABDD-4B96-90FB-3363DDB1C9F1}" type="presParOf" srcId="{3CBFCD48-5A12-4111-896A-2EB7E984E73A}" destId="{3ABD14B3-858B-42A3-9DEA-AA1ED077E8DB}" srcOrd="8" destOrd="0" presId="urn:microsoft.com/office/officeart/2005/8/layout/vList2"/>
    <dgm:cxn modelId="{5C3340AD-69A1-47D5-984B-B9E9436996CE}" type="presParOf" srcId="{3CBFCD48-5A12-4111-896A-2EB7E984E73A}" destId="{C5C4BD59-B969-487B-A4FD-BE69559E138D}" srcOrd="9" destOrd="0" presId="urn:microsoft.com/office/officeart/2005/8/layout/vList2"/>
    <dgm:cxn modelId="{96080497-F255-4224-BCF8-82AD707DEC47}" type="presParOf" srcId="{3CBFCD48-5A12-4111-896A-2EB7E984E73A}" destId="{59EE3013-2BEC-441E-B9B0-B3473A9A313C}" srcOrd="10" destOrd="0" presId="urn:microsoft.com/office/officeart/2005/8/layout/vList2"/>
    <dgm:cxn modelId="{91BDAD4D-6B49-4F71-821F-649CA35EF0EE}" type="presParOf" srcId="{3CBFCD48-5A12-4111-896A-2EB7E984E73A}" destId="{E1E040AC-7D82-4120-9A30-E812CAA60E98}" srcOrd="11" destOrd="0" presId="urn:microsoft.com/office/officeart/2005/8/layout/vList2"/>
    <dgm:cxn modelId="{067F49B7-BD1D-49C6-8612-0BDEC95BB776}" type="presParOf" srcId="{3CBFCD48-5A12-4111-896A-2EB7E984E73A}" destId="{E820F9DA-BCAF-4BE4-B4DA-C6E5BD55F11E}" srcOrd="12" destOrd="0" presId="urn:microsoft.com/office/officeart/2005/8/layout/vList2"/>
    <dgm:cxn modelId="{44953A98-BD9B-4A7A-9D15-ED0C95912880}" type="presParOf" srcId="{3CBFCD48-5A12-4111-896A-2EB7E984E73A}" destId="{23E11345-C4E4-4F93-A71B-D80121E5E951}" srcOrd="13" destOrd="0" presId="urn:microsoft.com/office/officeart/2005/8/layout/vList2"/>
    <dgm:cxn modelId="{476950E0-0F9F-44FA-977D-7EC3EFB626FE}" type="presParOf" srcId="{3CBFCD48-5A12-4111-896A-2EB7E984E73A}" destId="{62966E2D-5F5E-42CD-9C79-BB3EC1F5D090}" srcOrd="14" destOrd="0" presId="urn:microsoft.com/office/officeart/2005/8/layout/vList2"/>
    <dgm:cxn modelId="{DF297809-065D-4B8A-B156-0F9B44108946}" type="presParOf" srcId="{3CBFCD48-5A12-4111-896A-2EB7E984E73A}" destId="{1F837F9C-DE8C-4F52-9376-9A8866E9E860}" srcOrd="15" destOrd="0" presId="urn:microsoft.com/office/officeart/2005/8/layout/vList2"/>
    <dgm:cxn modelId="{2E12AF99-E68B-4454-AC69-AE1C0242BCAE}" type="presParOf" srcId="{3CBFCD48-5A12-4111-896A-2EB7E984E73A}" destId="{51A512EF-DBD9-4447-B1BC-50CB7B747C12}" srcOrd="16" destOrd="0" presId="urn:microsoft.com/office/officeart/2005/8/layout/vList2"/>
    <dgm:cxn modelId="{8285932A-6D30-4821-ACAA-969EB713F54D}" type="presParOf" srcId="{3CBFCD48-5A12-4111-896A-2EB7E984E73A}" destId="{30BF0C22-7202-43BF-8667-735236AEFF94}" srcOrd="17" destOrd="0" presId="urn:microsoft.com/office/officeart/2005/8/layout/vList2"/>
    <dgm:cxn modelId="{E8D75F38-AB12-40F8-9689-1B956EFDC30D}" type="presParOf" srcId="{3CBFCD48-5A12-4111-896A-2EB7E984E73A}" destId="{1BAE8A32-0445-49B6-9506-1BF58C176824}" srcOrd="18" destOrd="0" presId="urn:microsoft.com/office/officeart/2005/8/layout/vList2"/>
    <dgm:cxn modelId="{90D2641B-C172-4BD0-B2D8-611822BA55AE}" type="presParOf" srcId="{3CBFCD48-5A12-4111-896A-2EB7E984E73A}" destId="{B653DD59-F615-48C9-9DAD-37257164AEB0}" srcOrd="19" destOrd="0" presId="urn:microsoft.com/office/officeart/2005/8/layout/vList2"/>
    <dgm:cxn modelId="{7887ACE7-A21E-48BE-A2E5-73BA587BBD4D}" type="presParOf" srcId="{3CBFCD48-5A12-4111-896A-2EB7E984E73A}" destId="{B87500EB-2A09-465B-8B20-6913630DA2E3}" srcOrd="20" destOrd="0" presId="urn:microsoft.com/office/officeart/2005/8/layout/vList2"/>
    <dgm:cxn modelId="{B2B29F62-B4D6-4596-84BF-C2DD6AFF9BF7}" type="presParOf" srcId="{3CBFCD48-5A12-4111-896A-2EB7E984E73A}" destId="{F7CD84BB-B5CB-43AA-A936-74EB7AB7DD06}" srcOrd="21" destOrd="0" presId="urn:microsoft.com/office/officeart/2005/8/layout/vList2"/>
    <dgm:cxn modelId="{1B1AF674-6317-44DC-AB56-D6A1A156ED40}" type="presParOf" srcId="{3CBFCD48-5A12-4111-896A-2EB7E984E73A}" destId="{F00E97A8-B931-46CD-A832-704B2664C861}" srcOrd="2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442086F-8F3C-46ED-9ECD-5DAF5B91C2A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B43DC8B-F771-48AB-8CC7-5C71F092AFB6}">
      <dgm:prSet/>
      <dgm:spPr/>
      <dgm:t>
        <a:bodyPr/>
        <a:lstStyle/>
        <a:p>
          <a:pPr rtl="0"/>
          <a:r>
            <a:rPr lang="en-GB"/>
            <a:t>In  groups choose </a:t>
          </a:r>
          <a:r>
            <a:rPr lang="en-GB" b="1" u="sng"/>
            <a:t>at least two  jigsaw themes </a:t>
          </a:r>
          <a:r>
            <a:rPr lang="en-GB"/>
            <a:t>, and consider an activity you may undertake in your youth work practice relating to the themes: </a:t>
          </a:r>
        </a:p>
      </dgm:t>
    </dgm:pt>
    <dgm:pt modelId="{71D4591E-B219-42E3-AA99-F9D87467FCDB}" type="parTrans" cxnId="{1475E086-3025-41C5-961D-A27A66D6D328}">
      <dgm:prSet/>
      <dgm:spPr/>
      <dgm:t>
        <a:bodyPr/>
        <a:lstStyle/>
        <a:p>
          <a:endParaRPr lang="en-US"/>
        </a:p>
      </dgm:t>
    </dgm:pt>
    <dgm:pt modelId="{504BE792-4BAF-4371-A457-B5D98582A382}" type="sibTrans" cxnId="{1475E086-3025-41C5-961D-A27A66D6D328}">
      <dgm:prSet/>
      <dgm:spPr/>
      <dgm:t>
        <a:bodyPr/>
        <a:lstStyle/>
        <a:p>
          <a:endParaRPr lang="en-US"/>
        </a:p>
      </dgm:t>
    </dgm:pt>
    <dgm:pt modelId="{5D6B1EA2-C805-4FF4-9713-D30C8AF5D800}" type="pres">
      <dgm:prSet presAssocID="{A442086F-8F3C-46ED-9ECD-5DAF5B91C2AD}" presName="linear" presStyleCnt="0">
        <dgm:presLayoutVars>
          <dgm:animLvl val="lvl"/>
          <dgm:resizeHandles val="exact"/>
        </dgm:presLayoutVars>
      </dgm:prSet>
      <dgm:spPr/>
    </dgm:pt>
    <dgm:pt modelId="{2445B73E-456A-48B1-84D1-D4ECBDE56266}" type="pres">
      <dgm:prSet presAssocID="{FB43DC8B-F771-48AB-8CC7-5C71F092AFB6}" presName="parentText" presStyleLbl="node1" presStyleIdx="0" presStyleCnt="1">
        <dgm:presLayoutVars>
          <dgm:chMax val="0"/>
          <dgm:bulletEnabled val="1"/>
        </dgm:presLayoutVars>
      </dgm:prSet>
      <dgm:spPr/>
    </dgm:pt>
  </dgm:ptLst>
  <dgm:cxnLst>
    <dgm:cxn modelId="{B2E7E247-845B-41EB-A1C2-A4F8274DC8FF}" type="presOf" srcId="{A442086F-8F3C-46ED-9ECD-5DAF5B91C2AD}" destId="{5D6B1EA2-C805-4FF4-9713-D30C8AF5D800}" srcOrd="0" destOrd="0" presId="urn:microsoft.com/office/officeart/2005/8/layout/vList2"/>
    <dgm:cxn modelId="{B329F37F-D696-4C49-B6EC-3A6C5DEFE56C}" type="presOf" srcId="{FB43DC8B-F771-48AB-8CC7-5C71F092AFB6}" destId="{2445B73E-456A-48B1-84D1-D4ECBDE56266}" srcOrd="0" destOrd="0" presId="urn:microsoft.com/office/officeart/2005/8/layout/vList2"/>
    <dgm:cxn modelId="{1475E086-3025-41C5-961D-A27A66D6D328}" srcId="{A442086F-8F3C-46ED-9ECD-5DAF5B91C2AD}" destId="{FB43DC8B-F771-48AB-8CC7-5C71F092AFB6}" srcOrd="0" destOrd="0" parTransId="{71D4591E-B219-42E3-AA99-F9D87467FCDB}" sibTransId="{504BE792-4BAF-4371-A457-B5D98582A382}"/>
    <dgm:cxn modelId="{17B4331F-86D5-4D3B-9D07-24B29F4F4336}" type="presParOf" srcId="{5D6B1EA2-C805-4FF4-9713-D30C8AF5D800}" destId="{2445B73E-456A-48B1-84D1-D4ECBDE5626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FA2CAFE-8494-472B-A416-913B4B2323F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A440F4A-2324-41F8-95C4-4D11805B83CD}">
      <dgm:prSet/>
      <dgm:spPr/>
      <dgm:t>
        <a:bodyPr/>
        <a:lstStyle/>
        <a:p>
          <a:pPr rtl="0"/>
          <a:r>
            <a:rPr lang="en-US"/>
            <a:t>Have you experience of working with the themes identified? </a:t>
          </a:r>
          <a:endParaRPr lang="en-GB"/>
        </a:p>
      </dgm:t>
    </dgm:pt>
    <dgm:pt modelId="{3C96E1A0-23AA-4536-B43A-599FE1988819}" type="parTrans" cxnId="{B7F1BCF4-0C45-4FAF-851A-678900A1A123}">
      <dgm:prSet/>
      <dgm:spPr/>
      <dgm:t>
        <a:bodyPr/>
        <a:lstStyle/>
        <a:p>
          <a:endParaRPr lang="en-US"/>
        </a:p>
      </dgm:t>
    </dgm:pt>
    <dgm:pt modelId="{26B0685B-D333-45BC-B153-F647ABD6B8EE}" type="sibTrans" cxnId="{B7F1BCF4-0C45-4FAF-851A-678900A1A123}">
      <dgm:prSet/>
      <dgm:spPr/>
      <dgm:t>
        <a:bodyPr/>
        <a:lstStyle/>
        <a:p>
          <a:endParaRPr lang="en-US"/>
        </a:p>
      </dgm:t>
    </dgm:pt>
    <dgm:pt modelId="{C1F67E7A-A3B9-4969-A0ED-E6F69979EBED}">
      <dgm:prSet/>
      <dgm:spPr/>
      <dgm:t>
        <a:bodyPr/>
        <a:lstStyle/>
        <a:p>
          <a:pPr rtl="0"/>
          <a:r>
            <a:rPr lang="en-US"/>
            <a:t>How can we embed ESDGC in to practice? What needs to happen? </a:t>
          </a:r>
          <a:endParaRPr lang="en-GB"/>
        </a:p>
      </dgm:t>
    </dgm:pt>
    <dgm:pt modelId="{E323173C-2061-4C1B-88EC-9F090B453154}" type="parTrans" cxnId="{6E9C8E0F-F9A2-4A17-8EE0-E523C77F3AC9}">
      <dgm:prSet/>
      <dgm:spPr/>
      <dgm:t>
        <a:bodyPr/>
        <a:lstStyle/>
        <a:p>
          <a:endParaRPr lang="en-US"/>
        </a:p>
      </dgm:t>
    </dgm:pt>
    <dgm:pt modelId="{140FDC22-70C2-424D-B71F-1217C770976A}" type="sibTrans" cxnId="{6E9C8E0F-F9A2-4A17-8EE0-E523C77F3AC9}">
      <dgm:prSet/>
      <dgm:spPr/>
      <dgm:t>
        <a:bodyPr/>
        <a:lstStyle/>
        <a:p>
          <a:endParaRPr lang="en-US"/>
        </a:p>
      </dgm:t>
    </dgm:pt>
    <dgm:pt modelId="{04C47E65-2FD4-4DEF-ABA4-0F8EE194DF78}" type="pres">
      <dgm:prSet presAssocID="{9FA2CAFE-8494-472B-A416-913B4B2323F9}" presName="linear" presStyleCnt="0">
        <dgm:presLayoutVars>
          <dgm:animLvl val="lvl"/>
          <dgm:resizeHandles val="exact"/>
        </dgm:presLayoutVars>
      </dgm:prSet>
      <dgm:spPr/>
    </dgm:pt>
    <dgm:pt modelId="{C71A7C8C-4748-48F8-982C-9D797113F0C3}" type="pres">
      <dgm:prSet presAssocID="{8A440F4A-2324-41F8-95C4-4D11805B83CD}" presName="parentText" presStyleLbl="node1" presStyleIdx="0" presStyleCnt="2">
        <dgm:presLayoutVars>
          <dgm:chMax val="0"/>
          <dgm:bulletEnabled val="1"/>
        </dgm:presLayoutVars>
      </dgm:prSet>
      <dgm:spPr/>
    </dgm:pt>
    <dgm:pt modelId="{3160C640-7D35-4B7B-ADE9-90B5628CDBDE}" type="pres">
      <dgm:prSet presAssocID="{26B0685B-D333-45BC-B153-F647ABD6B8EE}" presName="spacer" presStyleCnt="0"/>
      <dgm:spPr/>
    </dgm:pt>
    <dgm:pt modelId="{5231F98B-09FF-4EF8-AFB0-DA8E25D0C03C}" type="pres">
      <dgm:prSet presAssocID="{C1F67E7A-A3B9-4969-A0ED-E6F69979EBED}" presName="parentText" presStyleLbl="node1" presStyleIdx="1" presStyleCnt="2">
        <dgm:presLayoutVars>
          <dgm:chMax val="0"/>
          <dgm:bulletEnabled val="1"/>
        </dgm:presLayoutVars>
      </dgm:prSet>
      <dgm:spPr/>
    </dgm:pt>
  </dgm:ptLst>
  <dgm:cxnLst>
    <dgm:cxn modelId="{F8A85C0D-F7EB-497E-A1D5-AE6DF2DAA9D6}" type="presOf" srcId="{9FA2CAFE-8494-472B-A416-913B4B2323F9}" destId="{04C47E65-2FD4-4DEF-ABA4-0F8EE194DF78}" srcOrd="0" destOrd="0" presId="urn:microsoft.com/office/officeart/2005/8/layout/vList2"/>
    <dgm:cxn modelId="{6E9C8E0F-F9A2-4A17-8EE0-E523C77F3AC9}" srcId="{9FA2CAFE-8494-472B-A416-913B4B2323F9}" destId="{C1F67E7A-A3B9-4969-A0ED-E6F69979EBED}" srcOrd="1" destOrd="0" parTransId="{E323173C-2061-4C1B-88EC-9F090B453154}" sibTransId="{140FDC22-70C2-424D-B71F-1217C770976A}"/>
    <dgm:cxn modelId="{177DA84F-9078-4E29-8A93-5D5A232BF90B}" type="presOf" srcId="{C1F67E7A-A3B9-4969-A0ED-E6F69979EBED}" destId="{5231F98B-09FF-4EF8-AFB0-DA8E25D0C03C}" srcOrd="0" destOrd="0" presId="urn:microsoft.com/office/officeart/2005/8/layout/vList2"/>
    <dgm:cxn modelId="{A0CBE1CC-DE3C-41FC-B61E-62115A69E670}" type="presOf" srcId="{8A440F4A-2324-41F8-95C4-4D11805B83CD}" destId="{C71A7C8C-4748-48F8-982C-9D797113F0C3}" srcOrd="0" destOrd="0" presId="urn:microsoft.com/office/officeart/2005/8/layout/vList2"/>
    <dgm:cxn modelId="{B7F1BCF4-0C45-4FAF-851A-678900A1A123}" srcId="{9FA2CAFE-8494-472B-A416-913B4B2323F9}" destId="{8A440F4A-2324-41F8-95C4-4D11805B83CD}" srcOrd="0" destOrd="0" parTransId="{3C96E1A0-23AA-4536-B43A-599FE1988819}" sibTransId="{26B0685B-D333-45BC-B153-F647ABD6B8EE}"/>
    <dgm:cxn modelId="{D7B00F67-0E02-4537-B71C-A6BF02B48152}" type="presParOf" srcId="{04C47E65-2FD4-4DEF-ABA4-0F8EE194DF78}" destId="{C71A7C8C-4748-48F8-982C-9D797113F0C3}" srcOrd="0" destOrd="0" presId="urn:microsoft.com/office/officeart/2005/8/layout/vList2"/>
    <dgm:cxn modelId="{31D3703A-2DDC-4648-99F9-9C3ABF965728}" type="presParOf" srcId="{04C47E65-2FD4-4DEF-ABA4-0F8EE194DF78}" destId="{3160C640-7D35-4B7B-ADE9-90B5628CDBDE}" srcOrd="1" destOrd="0" presId="urn:microsoft.com/office/officeart/2005/8/layout/vList2"/>
    <dgm:cxn modelId="{A5E6CFB2-26C6-4DD4-8D7E-87D698670593}" type="presParOf" srcId="{04C47E65-2FD4-4DEF-ABA4-0F8EE194DF78}" destId="{5231F98B-09FF-4EF8-AFB0-DA8E25D0C03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5480D36-4657-4BAE-8B9D-EF89A66BDC9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C8572BE-37BE-4604-992B-24C78F2326C7}">
      <dgm:prSet/>
      <dgm:spPr/>
      <dgm:t>
        <a:bodyPr/>
        <a:lstStyle/>
        <a:p>
          <a:pPr rtl="0"/>
          <a:r>
            <a:rPr lang="en-GB" dirty="0"/>
            <a:t>What are your thoughts now on ESD  and your practice? </a:t>
          </a:r>
        </a:p>
      </dgm:t>
    </dgm:pt>
    <dgm:pt modelId="{1E94FC70-EB95-4858-A797-1BCD1E8F2682}" type="parTrans" cxnId="{DC7227CA-5F0D-4B5F-BF51-28D591287374}">
      <dgm:prSet/>
      <dgm:spPr/>
      <dgm:t>
        <a:bodyPr/>
        <a:lstStyle/>
        <a:p>
          <a:endParaRPr lang="en-US"/>
        </a:p>
      </dgm:t>
    </dgm:pt>
    <dgm:pt modelId="{0779911F-A43D-4547-845D-82C0EEF60F7B}" type="sibTrans" cxnId="{DC7227CA-5F0D-4B5F-BF51-28D591287374}">
      <dgm:prSet/>
      <dgm:spPr/>
      <dgm:t>
        <a:bodyPr/>
        <a:lstStyle/>
        <a:p>
          <a:endParaRPr lang="en-US"/>
        </a:p>
      </dgm:t>
    </dgm:pt>
    <dgm:pt modelId="{319F898B-248E-4E4B-82BA-57B9404738F5}" type="pres">
      <dgm:prSet presAssocID="{A5480D36-4657-4BAE-8B9D-EF89A66BDC92}" presName="linear" presStyleCnt="0">
        <dgm:presLayoutVars>
          <dgm:animLvl val="lvl"/>
          <dgm:resizeHandles val="exact"/>
        </dgm:presLayoutVars>
      </dgm:prSet>
      <dgm:spPr/>
    </dgm:pt>
    <dgm:pt modelId="{5D3CD6E7-EFEC-49CD-A466-F3E28385EB4B}" type="pres">
      <dgm:prSet presAssocID="{1C8572BE-37BE-4604-992B-24C78F2326C7}" presName="parentText" presStyleLbl="node1" presStyleIdx="0" presStyleCnt="1">
        <dgm:presLayoutVars>
          <dgm:chMax val="0"/>
          <dgm:bulletEnabled val="1"/>
        </dgm:presLayoutVars>
      </dgm:prSet>
      <dgm:spPr/>
    </dgm:pt>
  </dgm:ptLst>
  <dgm:cxnLst>
    <dgm:cxn modelId="{69B7E31A-4109-482C-A533-6B8ECF50F912}" type="presOf" srcId="{1C8572BE-37BE-4604-992B-24C78F2326C7}" destId="{5D3CD6E7-EFEC-49CD-A466-F3E28385EB4B}" srcOrd="0" destOrd="0" presId="urn:microsoft.com/office/officeart/2005/8/layout/vList2"/>
    <dgm:cxn modelId="{4808281D-C236-475B-AD3F-9743587CE204}" type="presOf" srcId="{A5480D36-4657-4BAE-8B9D-EF89A66BDC92}" destId="{319F898B-248E-4E4B-82BA-57B9404738F5}" srcOrd="0" destOrd="0" presId="urn:microsoft.com/office/officeart/2005/8/layout/vList2"/>
    <dgm:cxn modelId="{DC7227CA-5F0D-4B5F-BF51-28D591287374}" srcId="{A5480D36-4657-4BAE-8B9D-EF89A66BDC92}" destId="{1C8572BE-37BE-4604-992B-24C78F2326C7}" srcOrd="0" destOrd="0" parTransId="{1E94FC70-EB95-4858-A797-1BCD1E8F2682}" sibTransId="{0779911F-A43D-4547-845D-82C0EEF60F7B}"/>
    <dgm:cxn modelId="{3AA2B4C2-C18C-4135-9F34-3B3949E361EF}" type="presParOf" srcId="{319F898B-248E-4E4B-82BA-57B9404738F5}" destId="{5D3CD6E7-EFEC-49CD-A466-F3E28385EB4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5ED7C1A-3476-41E8-BC5D-8DBC04CED17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BA4D314-7D84-4A62-94E8-2C7B176938F4}">
      <dgm:prSet/>
      <dgm:spPr/>
      <dgm:t>
        <a:bodyPr/>
        <a:lstStyle/>
        <a:p>
          <a:pPr rtl="0"/>
          <a:r>
            <a:rPr lang="en-GB" dirty="0"/>
            <a:t>You will find  on moodle resources / tool kits for ESD, please read these and consider how you  could apply these to  a youth work setting. </a:t>
          </a:r>
        </a:p>
      </dgm:t>
    </dgm:pt>
    <dgm:pt modelId="{906AB7C5-B8B1-442C-9909-6ED451817889}" type="parTrans" cxnId="{28038DE3-6783-48E2-B734-93F2568860C5}">
      <dgm:prSet/>
      <dgm:spPr/>
      <dgm:t>
        <a:bodyPr/>
        <a:lstStyle/>
        <a:p>
          <a:endParaRPr lang="en-US"/>
        </a:p>
      </dgm:t>
    </dgm:pt>
    <dgm:pt modelId="{12A8B69E-BE88-498E-973F-0869D1388C90}" type="sibTrans" cxnId="{28038DE3-6783-48E2-B734-93F2568860C5}">
      <dgm:prSet/>
      <dgm:spPr/>
      <dgm:t>
        <a:bodyPr/>
        <a:lstStyle/>
        <a:p>
          <a:endParaRPr lang="en-US"/>
        </a:p>
      </dgm:t>
    </dgm:pt>
    <dgm:pt modelId="{2F246B1C-82A2-47E5-885D-5C263CDB2936}" type="pres">
      <dgm:prSet presAssocID="{A5ED7C1A-3476-41E8-BC5D-8DBC04CED178}" presName="linear" presStyleCnt="0">
        <dgm:presLayoutVars>
          <dgm:animLvl val="lvl"/>
          <dgm:resizeHandles val="exact"/>
        </dgm:presLayoutVars>
      </dgm:prSet>
      <dgm:spPr/>
    </dgm:pt>
    <dgm:pt modelId="{810D56AE-0121-4ADB-BF6B-BD9AA7266F6F}" type="pres">
      <dgm:prSet presAssocID="{ABA4D314-7D84-4A62-94E8-2C7B176938F4}" presName="parentText" presStyleLbl="node1" presStyleIdx="0" presStyleCnt="1">
        <dgm:presLayoutVars>
          <dgm:chMax val="0"/>
          <dgm:bulletEnabled val="1"/>
        </dgm:presLayoutVars>
      </dgm:prSet>
      <dgm:spPr/>
    </dgm:pt>
  </dgm:ptLst>
  <dgm:cxnLst>
    <dgm:cxn modelId="{E0817F05-D909-4EEE-9C7F-C1B2D83425B4}" type="presOf" srcId="{A5ED7C1A-3476-41E8-BC5D-8DBC04CED178}" destId="{2F246B1C-82A2-47E5-885D-5C263CDB2936}" srcOrd="0" destOrd="0" presId="urn:microsoft.com/office/officeart/2005/8/layout/vList2"/>
    <dgm:cxn modelId="{8D6FC7BF-4454-4FCC-A7C6-54CDDFA8DF62}" type="presOf" srcId="{ABA4D314-7D84-4A62-94E8-2C7B176938F4}" destId="{810D56AE-0121-4ADB-BF6B-BD9AA7266F6F}" srcOrd="0" destOrd="0" presId="urn:microsoft.com/office/officeart/2005/8/layout/vList2"/>
    <dgm:cxn modelId="{28038DE3-6783-48E2-B734-93F2568860C5}" srcId="{A5ED7C1A-3476-41E8-BC5D-8DBC04CED178}" destId="{ABA4D314-7D84-4A62-94E8-2C7B176938F4}" srcOrd="0" destOrd="0" parTransId="{906AB7C5-B8B1-442C-9909-6ED451817889}" sibTransId="{12A8B69E-BE88-498E-973F-0869D1388C90}"/>
    <dgm:cxn modelId="{FAE62125-12A6-4887-842C-43C3F898CA86}" type="presParOf" srcId="{2F246B1C-82A2-47E5-885D-5C263CDB2936}" destId="{810D56AE-0121-4ADB-BF6B-BD9AA7266F6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4F600B-6369-49F2-84D2-A2A1F80785F3}">
      <dsp:nvSpPr>
        <dsp:cNvPr id="0" name=""/>
        <dsp:cNvSpPr/>
      </dsp:nvSpPr>
      <dsp:spPr>
        <a:xfrm>
          <a:off x="0" y="29002"/>
          <a:ext cx="10058399" cy="161898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t>1.Explore the role of ESD practice within Youth Work</a:t>
          </a:r>
          <a:endParaRPr lang="en-GB" sz="2400" kern="1200" dirty="0"/>
        </a:p>
      </dsp:txBody>
      <dsp:txXfrm>
        <a:off x="79032" y="108034"/>
        <a:ext cx="9900335" cy="1460923"/>
      </dsp:txXfrm>
    </dsp:sp>
    <dsp:sp modelId="{C461B162-8745-42B9-9AF6-73318ACA43A7}">
      <dsp:nvSpPr>
        <dsp:cNvPr id="0" name=""/>
        <dsp:cNvSpPr/>
      </dsp:nvSpPr>
      <dsp:spPr>
        <a:xfrm>
          <a:off x="0" y="1772528"/>
          <a:ext cx="10058399" cy="161898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dirty="0"/>
            <a:t>2. Identify own knowledge and experience</a:t>
          </a:r>
          <a:endParaRPr lang="en-GB" sz="2400" kern="1200" dirty="0"/>
        </a:p>
        <a:p>
          <a:pPr marL="0" lvl="0" indent="0" algn="l" defTabSz="1066800" rtl="0">
            <a:lnSpc>
              <a:spcPct val="90000"/>
            </a:lnSpc>
            <a:spcBef>
              <a:spcPct val="0"/>
            </a:spcBef>
            <a:spcAft>
              <a:spcPct val="35000"/>
            </a:spcAft>
            <a:buNone/>
          </a:pPr>
          <a:r>
            <a:rPr lang="en-US" sz="2400" kern="1200" dirty="0"/>
            <a:t>ESD activities for practice </a:t>
          </a:r>
          <a:endParaRPr lang="en-GB" sz="2400" kern="1200" dirty="0"/>
        </a:p>
        <a:p>
          <a:pPr marL="0" lvl="0" indent="0" algn="l" defTabSz="1066800" rtl="0">
            <a:lnSpc>
              <a:spcPct val="90000"/>
            </a:lnSpc>
            <a:spcBef>
              <a:spcPct val="0"/>
            </a:spcBef>
            <a:spcAft>
              <a:spcPct val="35000"/>
            </a:spcAft>
            <a:buNone/>
          </a:pPr>
          <a:endParaRPr lang="en-GB" sz="2400" kern="1200" dirty="0"/>
        </a:p>
      </dsp:txBody>
      <dsp:txXfrm>
        <a:off x="79032" y="1851560"/>
        <a:ext cx="9900335" cy="1460923"/>
      </dsp:txXfrm>
    </dsp:sp>
    <dsp:sp modelId="{92459DA8-94BB-42A0-971E-A3A738BEE566}">
      <dsp:nvSpPr>
        <dsp:cNvPr id="0" name=""/>
        <dsp:cNvSpPr/>
      </dsp:nvSpPr>
      <dsp:spPr>
        <a:xfrm>
          <a:off x="0" y="3336097"/>
          <a:ext cx="10058399" cy="658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9354" tIns="30480" rIns="170688" bIns="30480" numCol="1" spcCol="1270" anchor="t" anchorCtr="0">
          <a:noAutofit/>
        </a:bodyPr>
        <a:lstStyle/>
        <a:p>
          <a:pPr marL="171450" lvl="1" indent="-171450" algn="l" defTabSz="844550" rtl="0">
            <a:lnSpc>
              <a:spcPct val="90000"/>
            </a:lnSpc>
            <a:spcBef>
              <a:spcPct val="0"/>
            </a:spcBef>
            <a:spcAft>
              <a:spcPct val="20000"/>
            </a:spcAft>
            <a:buChar char="•"/>
          </a:pPr>
          <a:endParaRPr lang="en-GB" sz="1900" kern="1200" dirty="0"/>
        </a:p>
        <a:p>
          <a:pPr marL="171450" lvl="1" indent="-171450" algn="l" defTabSz="844550" rtl="0">
            <a:lnSpc>
              <a:spcPct val="90000"/>
            </a:lnSpc>
            <a:spcBef>
              <a:spcPct val="0"/>
            </a:spcBef>
            <a:spcAft>
              <a:spcPct val="20000"/>
            </a:spcAft>
            <a:buChar char="•"/>
          </a:pPr>
          <a:endParaRPr lang="en-GB" sz="1900" kern="1200" dirty="0"/>
        </a:p>
      </dsp:txBody>
      <dsp:txXfrm>
        <a:off x="0" y="3336097"/>
        <a:ext cx="10058399" cy="6582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01DC51-22AA-4A59-87E4-F3B0884B484D}">
      <dsp:nvSpPr>
        <dsp:cNvPr id="0" name=""/>
        <dsp:cNvSpPr/>
      </dsp:nvSpPr>
      <dsp:spPr>
        <a:xfrm>
          <a:off x="0" y="253079"/>
          <a:ext cx="10058399" cy="28548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rtl="0">
            <a:lnSpc>
              <a:spcPct val="90000"/>
            </a:lnSpc>
            <a:spcBef>
              <a:spcPct val="0"/>
            </a:spcBef>
            <a:spcAft>
              <a:spcPct val="35000"/>
            </a:spcAft>
            <a:buNone/>
          </a:pPr>
          <a:r>
            <a:rPr lang="en-GB" sz="4000" kern="1200"/>
            <a:t>“development that meets the needs of the present without compromising the ability of future generations to meet their own needs” (Brundtland commission, WCED 1987:43.</a:t>
          </a:r>
        </a:p>
      </dsp:txBody>
      <dsp:txXfrm>
        <a:off x="139360" y="392439"/>
        <a:ext cx="9779679" cy="2576080"/>
      </dsp:txXfrm>
    </dsp:sp>
    <dsp:sp modelId="{112E0AB3-F09A-45F7-B5B7-E5C6BF771447}">
      <dsp:nvSpPr>
        <dsp:cNvPr id="0" name=""/>
        <dsp:cNvSpPr/>
      </dsp:nvSpPr>
      <dsp:spPr>
        <a:xfrm>
          <a:off x="0" y="3107880"/>
          <a:ext cx="10058399" cy="662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9354" tIns="50800" rIns="284480" bIns="50800" numCol="1" spcCol="1270" anchor="t" anchorCtr="0">
          <a:noAutofit/>
        </a:bodyPr>
        <a:lstStyle/>
        <a:p>
          <a:pPr marL="285750" lvl="1" indent="-285750" algn="l" defTabSz="1377950" rtl="0">
            <a:lnSpc>
              <a:spcPct val="90000"/>
            </a:lnSpc>
            <a:spcBef>
              <a:spcPct val="0"/>
            </a:spcBef>
            <a:spcAft>
              <a:spcPct val="20000"/>
            </a:spcAft>
            <a:buChar char="•"/>
          </a:pPr>
          <a:r>
            <a:rPr lang="en-GB" sz="3100" kern="1200"/>
            <a:t>What are the issues with this definition? </a:t>
          </a:r>
        </a:p>
      </dsp:txBody>
      <dsp:txXfrm>
        <a:off x="0" y="3107880"/>
        <a:ext cx="10058399" cy="6624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745727-7DEA-4C3A-8A5D-E64006E3CC14}">
      <dsp:nvSpPr>
        <dsp:cNvPr id="0" name=""/>
        <dsp:cNvSpPr/>
      </dsp:nvSpPr>
      <dsp:spPr>
        <a:xfrm>
          <a:off x="0" y="45180"/>
          <a:ext cx="10058399" cy="19305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GB" sz="2500" kern="1200" dirty="0"/>
            <a:t>This definition is problematic, however, as the notion of ‘needs’ is so subjective. For example, people in parts of the western world, such as Wales, and people in less developed countries such as many parts of Africa, might have very different views of what ‘needs’ means. </a:t>
          </a:r>
        </a:p>
      </dsp:txBody>
      <dsp:txXfrm>
        <a:off x="94239" y="139419"/>
        <a:ext cx="9869921" cy="1742022"/>
      </dsp:txXfrm>
    </dsp:sp>
    <dsp:sp modelId="{7911BFB6-E508-406F-8C3B-53706168E935}">
      <dsp:nvSpPr>
        <dsp:cNvPr id="0" name=""/>
        <dsp:cNvSpPr/>
      </dsp:nvSpPr>
      <dsp:spPr>
        <a:xfrm>
          <a:off x="0" y="2047680"/>
          <a:ext cx="10058399" cy="19305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GB" sz="2500" kern="1200" dirty="0"/>
            <a:t>Another problem with the </a:t>
          </a:r>
          <a:r>
            <a:rPr lang="en-GB" sz="2500" kern="1200" dirty="0" err="1"/>
            <a:t>Bruntland</a:t>
          </a:r>
          <a:r>
            <a:rPr lang="en-GB" sz="2500" kern="1200" dirty="0"/>
            <a:t> definition is that it is not clear where it stands on the issue of inequality.</a:t>
          </a:r>
        </a:p>
        <a:p>
          <a:pPr algn="l" rtl="0">
            <a:spcBef>
              <a:spcPct val="0"/>
            </a:spcBef>
            <a:buNone/>
          </a:pPr>
          <a:endParaRPr lang="en-GB" sz="2500" kern="1200" dirty="0"/>
        </a:p>
      </dsp:txBody>
      <dsp:txXfrm>
        <a:off x="94239" y="2141919"/>
        <a:ext cx="9869921" cy="17420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EEBA98-CFC9-4520-B945-9D5B66BCBA45}">
      <dsp:nvSpPr>
        <dsp:cNvPr id="0" name=""/>
        <dsp:cNvSpPr/>
      </dsp:nvSpPr>
      <dsp:spPr>
        <a:xfrm>
          <a:off x="0" y="120489"/>
          <a:ext cx="10318652" cy="15116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rtl="0">
            <a:lnSpc>
              <a:spcPct val="90000"/>
            </a:lnSpc>
            <a:spcBef>
              <a:spcPct val="0"/>
            </a:spcBef>
            <a:spcAft>
              <a:spcPct val="35000"/>
            </a:spcAft>
            <a:buNone/>
          </a:pPr>
          <a:r>
            <a:rPr lang="en-GB" sz="3800" kern="1200" dirty="0"/>
            <a:t>This definition of sustainable development is better at incorporating the idea of social equality: </a:t>
          </a:r>
        </a:p>
      </dsp:txBody>
      <dsp:txXfrm>
        <a:off x="73792" y="194281"/>
        <a:ext cx="10171068" cy="1364056"/>
      </dsp:txXfrm>
    </dsp:sp>
    <dsp:sp modelId="{051C09AC-2153-4CB2-A470-684FE62AC87D}">
      <dsp:nvSpPr>
        <dsp:cNvPr id="0" name=""/>
        <dsp:cNvSpPr/>
      </dsp:nvSpPr>
      <dsp:spPr>
        <a:xfrm>
          <a:off x="0" y="1632129"/>
          <a:ext cx="10318652" cy="35396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7617" tIns="48260" rIns="270256" bIns="48260" numCol="1" spcCol="1270" anchor="t" anchorCtr="0">
          <a:noAutofit/>
        </a:bodyPr>
        <a:lstStyle/>
        <a:p>
          <a:pPr marL="285750" lvl="1" indent="-285750" algn="l" defTabSz="1333500" rtl="0">
            <a:lnSpc>
              <a:spcPct val="90000"/>
            </a:lnSpc>
            <a:spcBef>
              <a:spcPct val="0"/>
            </a:spcBef>
            <a:spcAft>
              <a:spcPct val="20000"/>
            </a:spcAft>
            <a:buChar char="•"/>
          </a:pPr>
          <a:r>
            <a:rPr lang="en-GB" sz="3000" b="1" i="1" kern="1200" dirty="0"/>
            <a:t>“the need to ensure a better quality of life for all, now and into the future, in a just and equitable manner, while living within the limits of supporting ecosystems” (</a:t>
          </a:r>
          <a:r>
            <a:rPr lang="en-GB" sz="3000" b="1" i="1" kern="1200" dirty="0" err="1"/>
            <a:t>Agyeman</a:t>
          </a:r>
          <a:r>
            <a:rPr lang="en-GB" sz="3000" b="1" i="1" kern="1200" dirty="0"/>
            <a:t> et al, 2003:2).</a:t>
          </a:r>
        </a:p>
        <a:p>
          <a:pPr marL="571500" lvl="2" indent="-285750" algn="l" defTabSz="1333500" rtl="0">
            <a:lnSpc>
              <a:spcPct val="90000"/>
            </a:lnSpc>
            <a:spcBef>
              <a:spcPct val="0"/>
            </a:spcBef>
            <a:spcAft>
              <a:spcPct val="20000"/>
            </a:spcAft>
            <a:buChar char="•"/>
          </a:pPr>
          <a:r>
            <a:rPr lang="en-GB" sz="3000" kern="1200" dirty="0" err="1"/>
            <a:t>Agyeman's</a:t>
          </a:r>
          <a:r>
            <a:rPr lang="en-GB" sz="3000" kern="1200" dirty="0"/>
            <a:t> definition clearly addresses social equality, and although the notion of 'a better quality of life' is still slightly subjective, it does specify 'within the limits of supporting ecosystems'.</a:t>
          </a:r>
        </a:p>
      </dsp:txBody>
      <dsp:txXfrm>
        <a:off x="0" y="1632129"/>
        <a:ext cx="10318652" cy="35396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CC394B-9F30-4A43-8F05-54DCD70F3D3A}">
      <dsp:nvSpPr>
        <dsp:cNvPr id="0" name=""/>
        <dsp:cNvSpPr/>
      </dsp:nvSpPr>
      <dsp:spPr>
        <a:xfrm>
          <a:off x="0" y="190107"/>
          <a:ext cx="5247861" cy="95471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b="1" kern="1200"/>
            <a:t>ESDGC in a youth work context starts from the young people’s experiences, </a:t>
          </a:r>
          <a:endParaRPr lang="en-GB" sz="2400" kern="1200"/>
        </a:p>
      </dsp:txBody>
      <dsp:txXfrm>
        <a:off x="46606" y="236713"/>
        <a:ext cx="5154649" cy="861507"/>
      </dsp:txXfrm>
    </dsp:sp>
    <dsp:sp modelId="{4D849DF5-96A9-4CB0-B5E2-864DCF402516}">
      <dsp:nvSpPr>
        <dsp:cNvPr id="0" name=""/>
        <dsp:cNvSpPr/>
      </dsp:nvSpPr>
      <dsp:spPr>
        <a:xfrm>
          <a:off x="0" y="1144827"/>
          <a:ext cx="5247861" cy="2583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20" tIns="30480" rIns="170688" bIns="30480" numCol="1" spcCol="1270" anchor="t" anchorCtr="0">
          <a:noAutofit/>
        </a:bodyPr>
        <a:lstStyle/>
        <a:p>
          <a:pPr marL="171450" lvl="1" indent="-171450" algn="l" defTabSz="844550" rtl="0">
            <a:lnSpc>
              <a:spcPct val="90000"/>
            </a:lnSpc>
            <a:spcBef>
              <a:spcPct val="0"/>
            </a:spcBef>
            <a:spcAft>
              <a:spcPct val="20000"/>
            </a:spcAft>
            <a:buChar char="•"/>
          </a:pPr>
          <a:r>
            <a:rPr lang="en-US" sz="1900" b="1" kern="1200"/>
            <a:t>encourages a critical understanding of the links between their lives and histories with those in their community and others throughout the world,</a:t>
          </a:r>
          <a:endParaRPr lang="en-GB" sz="1900" kern="1200"/>
        </a:p>
        <a:p>
          <a:pPr marL="171450" lvl="1" indent="-171450" algn="l" defTabSz="844550" rtl="0">
            <a:lnSpc>
              <a:spcPct val="90000"/>
            </a:lnSpc>
            <a:spcBef>
              <a:spcPct val="0"/>
            </a:spcBef>
            <a:spcAft>
              <a:spcPct val="20000"/>
            </a:spcAft>
            <a:buChar char="•"/>
          </a:pPr>
          <a:r>
            <a:rPr lang="en-US" sz="1900" b="1" kern="1200"/>
            <a:t>making the connections between society, economy, the environment and politics. </a:t>
          </a:r>
          <a:endParaRPr lang="en-GB" sz="1900" kern="1200"/>
        </a:p>
        <a:p>
          <a:pPr marL="171450" lvl="1" indent="-171450" algn="l" defTabSz="844550" rtl="0">
            <a:lnSpc>
              <a:spcPct val="90000"/>
            </a:lnSpc>
            <a:spcBef>
              <a:spcPct val="0"/>
            </a:spcBef>
            <a:spcAft>
              <a:spcPct val="20000"/>
            </a:spcAft>
            <a:buChar char="•"/>
          </a:pPr>
          <a:r>
            <a:rPr lang="en-US" sz="1900" b="1" kern="1200"/>
            <a:t>It reflects on attitudes and values, and develops skills to enable active participation in creating a more just and sustainable world. </a:t>
          </a:r>
          <a:endParaRPr lang="en-GB" sz="1900" kern="1200"/>
        </a:p>
      </dsp:txBody>
      <dsp:txXfrm>
        <a:off x="0" y="1144827"/>
        <a:ext cx="5247861" cy="2583360"/>
      </dsp:txXfrm>
    </dsp:sp>
    <dsp:sp modelId="{A18E4003-D518-4C07-942E-6CF743F71099}">
      <dsp:nvSpPr>
        <dsp:cNvPr id="0" name=""/>
        <dsp:cNvSpPr/>
      </dsp:nvSpPr>
      <dsp:spPr>
        <a:xfrm>
          <a:off x="0" y="3728187"/>
          <a:ext cx="5247861" cy="95471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en-US" sz="2400" kern="1200"/>
            <a:t>Welsh Government (2008)</a:t>
          </a:r>
          <a:endParaRPr lang="en-GB" sz="2400" kern="1200"/>
        </a:p>
      </dsp:txBody>
      <dsp:txXfrm>
        <a:off x="46606" y="3774793"/>
        <a:ext cx="5154649" cy="86150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A60320-8426-4A36-B9F0-068DC5A5856F}">
      <dsp:nvSpPr>
        <dsp:cNvPr id="0" name=""/>
        <dsp:cNvSpPr/>
      </dsp:nvSpPr>
      <dsp:spPr>
        <a:xfrm>
          <a:off x="0" y="102225"/>
          <a:ext cx="8707120" cy="160849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US" sz="2900" kern="1200"/>
            <a:t>Education as the answer or the problem? </a:t>
          </a:r>
          <a:endParaRPr lang="en-GB" sz="2900" kern="1200"/>
        </a:p>
      </dsp:txBody>
      <dsp:txXfrm>
        <a:off x="78520" y="180745"/>
        <a:ext cx="8550080" cy="1451454"/>
      </dsp:txXfrm>
    </dsp:sp>
    <dsp:sp modelId="{D0AAAD3C-8374-41F4-B85D-922234398628}">
      <dsp:nvSpPr>
        <dsp:cNvPr id="0" name=""/>
        <dsp:cNvSpPr/>
      </dsp:nvSpPr>
      <dsp:spPr>
        <a:xfrm>
          <a:off x="0" y="1794240"/>
          <a:ext cx="8707120" cy="160849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US" sz="2900" kern="1200"/>
            <a:t>‘</a:t>
          </a:r>
          <a:r>
            <a:rPr lang="en-US" sz="2900" b="1" i="1" kern="1200"/>
            <a:t>The destruction of the planet is not the work of ignorant people. Rather it is largely the result of work by people with BAs, BScs, LLBs, MBAs and PhDs.’ </a:t>
          </a:r>
          <a:endParaRPr lang="en-GB" sz="2900" kern="1200"/>
        </a:p>
      </dsp:txBody>
      <dsp:txXfrm>
        <a:off x="78520" y="1872760"/>
        <a:ext cx="8550080" cy="1451454"/>
      </dsp:txXfrm>
    </dsp:sp>
    <dsp:sp modelId="{4CB1D914-814A-472A-94BB-DEEE32FD3F07}">
      <dsp:nvSpPr>
        <dsp:cNvPr id="0" name=""/>
        <dsp:cNvSpPr/>
      </dsp:nvSpPr>
      <dsp:spPr>
        <a:xfrm>
          <a:off x="0" y="3402734"/>
          <a:ext cx="8707120" cy="7203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6451" tIns="36830" rIns="206248" bIns="36830" numCol="1" spcCol="1270" anchor="t" anchorCtr="0">
          <a:noAutofit/>
        </a:bodyPr>
        <a:lstStyle/>
        <a:p>
          <a:pPr marL="228600" lvl="1" indent="-228600" algn="l" defTabSz="1022350" rtl="0">
            <a:lnSpc>
              <a:spcPct val="90000"/>
            </a:lnSpc>
            <a:spcBef>
              <a:spcPct val="0"/>
            </a:spcBef>
            <a:spcAft>
              <a:spcPct val="20000"/>
            </a:spcAft>
            <a:buChar char="•"/>
          </a:pPr>
          <a:r>
            <a:rPr lang="en-US" sz="2300" kern="1200"/>
            <a:t>David Orr (1994)  ‘What is education for’? </a:t>
          </a:r>
          <a:r>
            <a:rPr lang="en-US" sz="2300" i="1" kern="1200"/>
            <a:t>Earth in 	Mind, </a:t>
          </a:r>
          <a:r>
            <a:rPr lang="en-US" sz="2300" kern="1200"/>
            <a:t>Island Press </a:t>
          </a:r>
          <a:endParaRPr lang="en-GB" sz="2300" kern="1200"/>
        </a:p>
      </dsp:txBody>
      <dsp:txXfrm>
        <a:off x="0" y="3402734"/>
        <a:ext cx="8707120" cy="72035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E8E4C7-BC99-4950-A83B-821D9208D7AA}">
      <dsp:nvSpPr>
        <dsp:cNvPr id="0" name=""/>
        <dsp:cNvSpPr/>
      </dsp:nvSpPr>
      <dsp:spPr>
        <a:xfrm>
          <a:off x="0" y="8280"/>
          <a:ext cx="10058399" cy="307943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rtl="0">
            <a:lnSpc>
              <a:spcPct val="90000"/>
            </a:lnSpc>
            <a:spcBef>
              <a:spcPct val="0"/>
            </a:spcBef>
            <a:spcAft>
              <a:spcPct val="35000"/>
            </a:spcAft>
            <a:buNone/>
          </a:pPr>
          <a:r>
            <a:rPr lang="en-GB" sz="5600" kern="1200"/>
            <a:t>“Education is the most powerful weapon you can use to change the world”</a:t>
          </a:r>
        </a:p>
      </dsp:txBody>
      <dsp:txXfrm>
        <a:off x="150326" y="158606"/>
        <a:ext cx="9757747" cy="2778787"/>
      </dsp:txXfrm>
    </dsp:sp>
    <dsp:sp modelId="{FCE2D1B0-71F2-41FE-BBCA-B225752A05A0}">
      <dsp:nvSpPr>
        <dsp:cNvPr id="0" name=""/>
        <dsp:cNvSpPr/>
      </dsp:nvSpPr>
      <dsp:spPr>
        <a:xfrm>
          <a:off x="0" y="3087720"/>
          <a:ext cx="10058399" cy="927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9354" tIns="71120" rIns="398272" bIns="71120" numCol="1" spcCol="1270" anchor="t" anchorCtr="0">
          <a:noAutofit/>
        </a:bodyPr>
        <a:lstStyle/>
        <a:p>
          <a:pPr marL="285750" lvl="1" indent="-285750" algn="l" defTabSz="1955800" rtl="0">
            <a:lnSpc>
              <a:spcPct val="90000"/>
            </a:lnSpc>
            <a:spcBef>
              <a:spcPct val="0"/>
            </a:spcBef>
            <a:spcAft>
              <a:spcPct val="20000"/>
            </a:spcAft>
            <a:buChar char="•"/>
          </a:pPr>
          <a:r>
            <a:rPr lang="en-GB" sz="4400" b="1" kern="1200"/>
            <a:t>Nelson Mandela</a:t>
          </a:r>
          <a:endParaRPr lang="en-GB" sz="4400" kern="1200"/>
        </a:p>
      </dsp:txBody>
      <dsp:txXfrm>
        <a:off x="0" y="3087720"/>
        <a:ext cx="10058399" cy="9273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2FF478-1A5C-4734-8E52-A8587F1DC831}">
      <dsp:nvSpPr>
        <dsp:cNvPr id="0" name=""/>
        <dsp:cNvSpPr/>
      </dsp:nvSpPr>
      <dsp:spPr>
        <a:xfrm>
          <a:off x="0" y="64910"/>
          <a:ext cx="11137348" cy="950400"/>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134112" rIns="234696" bIns="134112" numCol="1" spcCol="1270" anchor="ctr" anchorCtr="0">
          <a:noAutofit/>
        </a:bodyPr>
        <a:lstStyle/>
        <a:p>
          <a:pPr marL="0" lvl="0" indent="0" algn="ctr" defTabSz="1466850" rtl="0">
            <a:lnSpc>
              <a:spcPct val="90000"/>
            </a:lnSpc>
            <a:spcBef>
              <a:spcPct val="0"/>
            </a:spcBef>
            <a:spcAft>
              <a:spcPct val="35000"/>
            </a:spcAft>
            <a:buNone/>
          </a:pPr>
          <a:r>
            <a:rPr lang="en-GB" sz="3300" kern="1200" dirty="0"/>
            <a:t>Important to consider HOW we educate: </a:t>
          </a:r>
        </a:p>
      </dsp:txBody>
      <dsp:txXfrm>
        <a:off x="0" y="64910"/>
        <a:ext cx="11137348" cy="950400"/>
      </dsp:txXfrm>
    </dsp:sp>
    <dsp:sp modelId="{07594039-94E5-424F-935F-64EE99DFC2A2}">
      <dsp:nvSpPr>
        <dsp:cNvPr id="0" name=""/>
        <dsp:cNvSpPr/>
      </dsp:nvSpPr>
      <dsp:spPr>
        <a:xfrm>
          <a:off x="0" y="1015310"/>
          <a:ext cx="11137348" cy="4076325"/>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6022" tIns="176022" rIns="234696" bIns="264033" numCol="1" spcCol="1270" anchor="t" anchorCtr="0">
          <a:noAutofit/>
        </a:bodyPr>
        <a:lstStyle/>
        <a:p>
          <a:pPr marL="285750" lvl="1" indent="-285750" algn="l" defTabSz="1466850" rtl="0">
            <a:lnSpc>
              <a:spcPct val="90000"/>
            </a:lnSpc>
            <a:spcBef>
              <a:spcPct val="0"/>
            </a:spcBef>
            <a:spcAft>
              <a:spcPct val="15000"/>
            </a:spcAft>
            <a:buChar char="•"/>
          </a:pPr>
          <a:r>
            <a:rPr lang="en-GB" sz="3300" kern="1200"/>
            <a:t>Rather than Transmissive  education Transformational Education e.g:</a:t>
          </a:r>
        </a:p>
        <a:p>
          <a:pPr marL="571500" lvl="2" indent="-285750" algn="l" defTabSz="1466850" rtl="0">
            <a:lnSpc>
              <a:spcPct val="90000"/>
            </a:lnSpc>
            <a:spcBef>
              <a:spcPct val="0"/>
            </a:spcBef>
            <a:spcAft>
              <a:spcPct val="15000"/>
            </a:spcAft>
            <a:buChar char="•"/>
          </a:pPr>
          <a:r>
            <a:rPr lang="en-GB" sz="3300" kern="1200" dirty="0"/>
            <a:t>Problem solving </a:t>
          </a:r>
        </a:p>
        <a:p>
          <a:pPr marL="571500" lvl="2" indent="-285750" algn="l" defTabSz="1466850" rtl="0">
            <a:lnSpc>
              <a:spcPct val="90000"/>
            </a:lnSpc>
            <a:spcBef>
              <a:spcPct val="0"/>
            </a:spcBef>
            <a:spcAft>
              <a:spcPct val="15000"/>
            </a:spcAft>
            <a:buChar char="•"/>
          </a:pPr>
          <a:r>
            <a:rPr lang="en-GB" sz="3300" kern="1200" dirty="0"/>
            <a:t>Critical thinking </a:t>
          </a:r>
        </a:p>
        <a:p>
          <a:pPr marL="571500" lvl="2" indent="-285750" algn="l" defTabSz="1466850" rtl="0">
            <a:lnSpc>
              <a:spcPct val="90000"/>
            </a:lnSpc>
            <a:spcBef>
              <a:spcPct val="0"/>
            </a:spcBef>
            <a:spcAft>
              <a:spcPct val="15000"/>
            </a:spcAft>
            <a:buChar char="•"/>
          </a:pPr>
          <a:r>
            <a:rPr lang="en-GB" sz="3300" kern="1200" dirty="0"/>
            <a:t>A say in decisions </a:t>
          </a:r>
        </a:p>
        <a:p>
          <a:pPr marL="571500" lvl="2" indent="-285750" algn="l" defTabSz="1466850" rtl="0">
            <a:lnSpc>
              <a:spcPct val="90000"/>
            </a:lnSpc>
            <a:spcBef>
              <a:spcPct val="0"/>
            </a:spcBef>
            <a:spcAft>
              <a:spcPct val="15000"/>
            </a:spcAft>
            <a:buChar char="•"/>
          </a:pPr>
          <a:r>
            <a:rPr lang="en-GB" sz="3300" kern="1200"/>
            <a:t>Examine values and cultural perspectives</a:t>
          </a:r>
        </a:p>
        <a:p>
          <a:pPr marL="571500" lvl="2" indent="-285750" algn="l" defTabSz="1466850" rtl="0">
            <a:lnSpc>
              <a:spcPct val="90000"/>
            </a:lnSpc>
            <a:spcBef>
              <a:spcPct val="0"/>
            </a:spcBef>
            <a:spcAft>
              <a:spcPct val="15000"/>
            </a:spcAft>
            <a:buChar char="•"/>
          </a:pPr>
          <a:r>
            <a:rPr lang="en-GB" sz="3300" kern="1200"/>
            <a:t>Empowering learners to take appropriate action </a:t>
          </a:r>
        </a:p>
      </dsp:txBody>
      <dsp:txXfrm>
        <a:off x="0" y="1015310"/>
        <a:ext cx="11137348" cy="407632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598691-3F52-4F7C-9F79-4F2573C8581F}">
      <dsp:nvSpPr>
        <dsp:cNvPr id="0" name=""/>
        <dsp:cNvSpPr/>
      </dsp:nvSpPr>
      <dsp:spPr>
        <a:xfrm>
          <a:off x="0" y="338805"/>
          <a:ext cx="10058399" cy="5996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dirty="0"/>
            <a:t>So what is the difference between ESD in youth work and good youth work? </a:t>
          </a:r>
        </a:p>
      </dsp:txBody>
      <dsp:txXfrm>
        <a:off x="29271" y="368076"/>
        <a:ext cx="9999857" cy="541083"/>
      </dsp:txXfrm>
    </dsp:sp>
    <dsp:sp modelId="{57EB29E7-B2A2-4CF5-BB56-8889079D066F}">
      <dsp:nvSpPr>
        <dsp:cNvPr id="0" name=""/>
        <dsp:cNvSpPr/>
      </dsp:nvSpPr>
      <dsp:spPr>
        <a:xfrm>
          <a:off x="0" y="1010430"/>
          <a:ext cx="10058399" cy="5996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a:t>The answer for many is not much:</a:t>
          </a:r>
        </a:p>
      </dsp:txBody>
      <dsp:txXfrm>
        <a:off x="29271" y="1039701"/>
        <a:ext cx="9999857" cy="541083"/>
      </dsp:txXfrm>
    </dsp:sp>
    <dsp:sp modelId="{0452A692-5312-4845-8CFD-D5A14D8A3DB5}">
      <dsp:nvSpPr>
        <dsp:cNvPr id="0" name=""/>
        <dsp:cNvSpPr/>
      </dsp:nvSpPr>
      <dsp:spPr>
        <a:xfrm>
          <a:off x="0" y="1610055"/>
          <a:ext cx="10058399" cy="1474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9354" tIns="31750" rIns="177800" bIns="31750" numCol="1" spcCol="1270" anchor="t" anchorCtr="0">
          <a:noAutofit/>
        </a:bodyPr>
        <a:lstStyle/>
        <a:p>
          <a:pPr marL="228600" lvl="1" indent="-228600" algn="l" defTabSz="889000" rtl="0">
            <a:lnSpc>
              <a:spcPct val="90000"/>
            </a:lnSpc>
            <a:spcBef>
              <a:spcPct val="0"/>
            </a:spcBef>
            <a:spcAft>
              <a:spcPct val="20000"/>
            </a:spcAft>
            <a:buChar char="•"/>
          </a:pPr>
          <a:r>
            <a:rPr lang="en-GB" sz="2000" kern="1200"/>
            <a:t>“ Youth work has a long tradition of supporting young people’s understanding of the world around them, and the values that youth work promotes such as justice and equality link strongly with the introduction of global themes. Therefore ESDGC in a youth work context is entirely consistent, and many are engaging in ESDGC in youth work, even if they’re not giving it that name”. </a:t>
          </a:r>
        </a:p>
      </dsp:txBody>
      <dsp:txXfrm>
        <a:off x="0" y="1610055"/>
        <a:ext cx="10058399" cy="1474875"/>
      </dsp:txXfrm>
    </dsp:sp>
    <dsp:sp modelId="{15399CB8-8367-4290-889F-F994B96E46E4}">
      <dsp:nvSpPr>
        <dsp:cNvPr id="0" name=""/>
        <dsp:cNvSpPr/>
      </dsp:nvSpPr>
      <dsp:spPr>
        <a:xfrm>
          <a:off x="0" y="3084930"/>
          <a:ext cx="10058399" cy="5996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rtl="0">
            <a:lnSpc>
              <a:spcPct val="90000"/>
            </a:lnSpc>
            <a:spcBef>
              <a:spcPct val="0"/>
            </a:spcBef>
            <a:spcAft>
              <a:spcPct val="35000"/>
            </a:spcAft>
            <a:buNone/>
          </a:pPr>
          <a:r>
            <a:rPr lang="en-GB" sz="2500" kern="1200"/>
            <a:t>(Welsh Government 2008)</a:t>
          </a:r>
        </a:p>
      </dsp:txBody>
      <dsp:txXfrm>
        <a:off x="29271" y="3114201"/>
        <a:ext cx="9999857" cy="54108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A95758-84A0-4E0F-B025-A722FA7C6FC3}">
      <dsp:nvSpPr>
        <dsp:cNvPr id="0" name=""/>
        <dsp:cNvSpPr/>
      </dsp:nvSpPr>
      <dsp:spPr>
        <a:xfrm>
          <a:off x="486807" y="680"/>
          <a:ext cx="2628219" cy="15769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dirty="0"/>
            <a:t>Educative</a:t>
          </a:r>
        </a:p>
      </dsp:txBody>
      <dsp:txXfrm>
        <a:off x="486807" y="680"/>
        <a:ext cx="2628219" cy="1576931"/>
      </dsp:txXfrm>
    </dsp:sp>
    <dsp:sp modelId="{D1C6834A-308F-4280-AC79-9669439357B3}">
      <dsp:nvSpPr>
        <dsp:cNvPr id="0" name=""/>
        <dsp:cNvSpPr/>
      </dsp:nvSpPr>
      <dsp:spPr>
        <a:xfrm>
          <a:off x="3377848" y="680"/>
          <a:ext cx="2628219" cy="15769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dirty="0"/>
            <a:t>Expressive, </a:t>
          </a:r>
        </a:p>
      </dsp:txBody>
      <dsp:txXfrm>
        <a:off x="3377848" y="680"/>
        <a:ext cx="2628219" cy="1576931"/>
      </dsp:txXfrm>
    </dsp:sp>
    <dsp:sp modelId="{67D0D232-8690-4DB5-B18F-F2214FB112D2}">
      <dsp:nvSpPr>
        <dsp:cNvPr id="0" name=""/>
        <dsp:cNvSpPr/>
      </dsp:nvSpPr>
      <dsp:spPr>
        <a:xfrm>
          <a:off x="486807" y="1840434"/>
          <a:ext cx="2628219" cy="15769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dirty="0"/>
            <a:t>Participative, </a:t>
          </a:r>
        </a:p>
      </dsp:txBody>
      <dsp:txXfrm>
        <a:off x="486807" y="1840434"/>
        <a:ext cx="2628219" cy="1576931"/>
      </dsp:txXfrm>
    </dsp:sp>
    <dsp:sp modelId="{82E383F2-684D-4FB0-880E-DA1908AB3D62}">
      <dsp:nvSpPr>
        <dsp:cNvPr id="0" name=""/>
        <dsp:cNvSpPr/>
      </dsp:nvSpPr>
      <dsp:spPr>
        <a:xfrm>
          <a:off x="3377848" y="1840434"/>
          <a:ext cx="2628219" cy="15769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dirty="0"/>
            <a:t>Inclusive</a:t>
          </a:r>
        </a:p>
      </dsp:txBody>
      <dsp:txXfrm>
        <a:off x="3377848" y="1840434"/>
        <a:ext cx="2628219" cy="1576931"/>
      </dsp:txXfrm>
    </dsp:sp>
    <dsp:sp modelId="{D748013B-1B2E-40CB-854C-165AAB76CCDF}">
      <dsp:nvSpPr>
        <dsp:cNvPr id="0" name=""/>
        <dsp:cNvSpPr/>
      </dsp:nvSpPr>
      <dsp:spPr>
        <a:xfrm>
          <a:off x="1932327" y="3680187"/>
          <a:ext cx="2628219" cy="157693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n-US" sz="3500" kern="1200" dirty="0"/>
            <a:t>Empowering </a:t>
          </a:r>
        </a:p>
        <a:p>
          <a:pPr lvl="0" algn="ctr" defTabSz="1422400">
            <a:lnSpc>
              <a:spcPct val="90000"/>
            </a:lnSpc>
            <a:spcBef>
              <a:spcPct val="0"/>
            </a:spcBef>
            <a:spcAft>
              <a:spcPct val="35000"/>
            </a:spcAft>
            <a:buNone/>
          </a:pPr>
          <a:endParaRPr lang="en-US" sz="3500" kern="1200" dirty="0"/>
        </a:p>
      </dsp:txBody>
      <dsp:txXfrm>
        <a:off x="1932327" y="3680187"/>
        <a:ext cx="2628219" cy="157693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AC01BD-15F2-40EA-A04B-AB955B989764}">
      <dsp:nvSpPr>
        <dsp:cNvPr id="0" name=""/>
        <dsp:cNvSpPr/>
      </dsp:nvSpPr>
      <dsp:spPr>
        <a:xfrm>
          <a:off x="0" y="12023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dirty="0"/>
            <a:t>promote and actively encourage opportunities for all young people in order that they may fulfil their potential as empowered individuals and as members of groups and communities;</a:t>
          </a:r>
        </a:p>
      </dsp:txBody>
      <dsp:txXfrm>
        <a:off x="25245" y="145484"/>
        <a:ext cx="11259136" cy="466650"/>
      </dsp:txXfrm>
    </dsp:sp>
    <dsp:sp modelId="{08FEF931-C14F-43E1-9613-DA2F15E7B8B3}">
      <dsp:nvSpPr>
        <dsp:cNvPr id="0" name=""/>
        <dsp:cNvSpPr/>
      </dsp:nvSpPr>
      <dsp:spPr>
        <a:xfrm>
          <a:off x="0" y="67481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a:t>support young people through significant changes in their lives and assist them to understand their responsibilities;</a:t>
          </a:r>
        </a:p>
      </dsp:txBody>
      <dsp:txXfrm>
        <a:off x="25245" y="700064"/>
        <a:ext cx="11259136" cy="466650"/>
      </dsp:txXfrm>
    </dsp:sp>
    <dsp:sp modelId="{08EC6AAF-D87F-4980-A1F8-D45EBFD2C316}">
      <dsp:nvSpPr>
        <dsp:cNvPr id="0" name=""/>
        <dsp:cNvSpPr/>
      </dsp:nvSpPr>
      <dsp:spPr>
        <a:xfrm>
          <a:off x="0" y="122939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a:t>support young people to be able to understand and exercise their rights;</a:t>
          </a:r>
        </a:p>
      </dsp:txBody>
      <dsp:txXfrm>
        <a:off x="25245" y="1254644"/>
        <a:ext cx="11259136" cy="466650"/>
      </dsp:txXfrm>
    </dsp:sp>
    <dsp:sp modelId="{13F46390-309E-481E-B3F6-815C200854C9}">
      <dsp:nvSpPr>
        <dsp:cNvPr id="0" name=""/>
        <dsp:cNvSpPr/>
      </dsp:nvSpPr>
      <dsp:spPr>
        <a:xfrm>
          <a:off x="0" y="178397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a:t>encourage young people to gain and develop knowledge, understanding, attitudes and values and to make constructive use of their skills, resources and time;</a:t>
          </a:r>
        </a:p>
      </dsp:txBody>
      <dsp:txXfrm>
        <a:off x="25245" y="1809224"/>
        <a:ext cx="11259136" cy="466650"/>
      </dsp:txXfrm>
    </dsp:sp>
    <dsp:sp modelId="{3ABD14B3-858B-42A3-9DEA-AA1ED077E8DB}">
      <dsp:nvSpPr>
        <dsp:cNvPr id="0" name=""/>
        <dsp:cNvSpPr/>
      </dsp:nvSpPr>
      <dsp:spPr>
        <a:xfrm>
          <a:off x="0" y="233855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a:t>promote opportunities and access for all young people whatever their race, gender, sexual identity, language, religion, disability, age, background or personal circumstances;</a:t>
          </a:r>
        </a:p>
      </dsp:txBody>
      <dsp:txXfrm>
        <a:off x="25245" y="2363804"/>
        <a:ext cx="11259136" cy="466650"/>
      </dsp:txXfrm>
    </dsp:sp>
    <dsp:sp modelId="{59EE3013-2BEC-441E-B9B0-B3473A9A313C}">
      <dsp:nvSpPr>
        <dsp:cNvPr id="0" name=""/>
        <dsp:cNvSpPr/>
      </dsp:nvSpPr>
      <dsp:spPr>
        <a:xfrm>
          <a:off x="0" y="289313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dirty="0"/>
            <a:t>challenge oppression and inequality;</a:t>
          </a:r>
        </a:p>
      </dsp:txBody>
      <dsp:txXfrm>
        <a:off x="25245" y="2918384"/>
        <a:ext cx="11259136" cy="466650"/>
      </dsp:txXfrm>
    </dsp:sp>
    <dsp:sp modelId="{E820F9DA-BCAF-4BE4-B4DA-C6E5BD55F11E}">
      <dsp:nvSpPr>
        <dsp:cNvPr id="0" name=""/>
        <dsp:cNvSpPr/>
      </dsp:nvSpPr>
      <dsp:spPr>
        <a:xfrm>
          <a:off x="0" y="344771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a:t>support and enable young people in keeping themselves safe.</a:t>
          </a:r>
        </a:p>
      </dsp:txBody>
      <dsp:txXfrm>
        <a:off x="25245" y="3472964"/>
        <a:ext cx="11259136" cy="466650"/>
      </dsp:txXfrm>
    </dsp:sp>
    <dsp:sp modelId="{62966E2D-5F5E-42CD-9C79-BB3EC1F5D090}">
      <dsp:nvSpPr>
        <dsp:cNvPr id="0" name=""/>
        <dsp:cNvSpPr/>
      </dsp:nvSpPr>
      <dsp:spPr>
        <a:xfrm>
          <a:off x="0" y="400229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a:t>recognises the importance and value of the Welsh language and the need to promote its use;</a:t>
          </a:r>
        </a:p>
      </dsp:txBody>
      <dsp:txXfrm>
        <a:off x="25245" y="4027544"/>
        <a:ext cx="11259136" cy="466650"/>
      </dsp:txXfrm>
    </dsp:sp>
    <dsp:sp modelId="{51A512EF-DBD9-4447-B1BC-50CB7B747C12}">
      <dsp:nvSpPr>
        <dsp:cNvPr id="0" name=""/>
        <dsp:cNvSpPr/>
      </dsp:nvSpPr>
      <dsp:spPr>
        <a:xfrm>
          <a:off x="0" y="455687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a:t>recognises that Wales is a country with a diversity of languages and cultures;</a:t>
          </a:r>
        </a:p>
      </dsp:txBody>
      <dsp:txXfrm>
        <a:off x="25245" y="4582124"/>
        <a:ext cx="11259136" cy="466650"/>
      </dsp:txXfrm>
    </dsp:sp>
    <dsp:sp modelId="{1BAE8A32-0445-49B6-9506-1BF58C176824}">
      <dsp:nvSpPr>
        <dsp:cNvPr id="0" name=""/>
        <dsp:cNvSpPr/>
      </dsp:nvSpPr>
      <dsp:spPr>
        <a:xfrm>
          <a:off x="0" y="511145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a:t>recognises the importance of sustainable development and equips young people with the knowledge and skills to play their part in shaping the future;</a:t>
          </a:r>
        </a:p>
      </dsp:txBody>
      <dsp:txXfrm>
        <a:off x="25245" y="5136704"/>
        <a:ext cx="11259136" cy="466650"/>
      </dsp:txXfrm>
    </dsp:sp>
    <dsp:sp modelId="{B87500EB-2A09-465B-8B20-6913630DA2E3}">
      <dsp:nvSpPr>
        <dsp:cNvPr id="0" name=""/>
        <dsp:cNvSpPr/>
      </dsp:nvSpPr>
      <dsp:spPr>
        <a:xfrm>
          <a:off x="0" y="566603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a:t>encourages young people as local, national and global citizens to exercise their responsibilities;</a:t>
          </a:r>
        </a:p>
      </dsp:txBody>
      <dsp:txXfrm>
        <a:off x="25245" y="5691284"/>
        <a:ext cx="11259136" cy="466650"/>
      </dsp:txXfrm>
    </dsp:sp>
    <dsp:sp modelId="{F00E97A8-B931-46CD-A832-704B2664C861}">
      <dsp:nvSpPr>
        <dsp:cNvPr id="0" name=""/>
        <dsp:cNvSpPr/>
      </dsp:nvSpPr>
      <dsp:spPr>
        <a:xfrm>
          <a:off x="0" y="6220619"/>
          <a:ext cx="11309626" cy="51714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a:t>encourages young people to protect their own rights and those of others.</a:t>
          </a:r>
        </a:p>
      </dsp:txBody>
      <dsp:txXfrm>
        <a:off x="25245" y="6245864"/>
        <a:ext cx="11259136" cy="46665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45B73E-456A-48B1-84D1-D4ECBDE56266}">
      <dsp:nvSpPr>
        <dsp:cNvPr id="0" name=""/>
        <dsp:cNvSpPr/>
      </dsp:nvSpPr>
      <dsp:spPr>
        <a:xfrm>
          <a:off x="0" y="22680"/>
          <a:ext cx="4937760" cy="397799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rtl="0">
            <a:lnSpc>
              <a:spcPct val="90000"/>
            </a:lnSpc>
            <a:spcBef>
              <a:spcPct val="0"/>
            </a:spcBef>
            <a:spcAft>
              <a:spcPct val="35000"/>
            </a:spcAft>
            <a:buNone/>
          </a:pPr>
          <a:r>
            <a:rPr lang="en-GB" sz="3400" kern="1200"/>
            <a:t>In  groups choose </a:t>
          </a:r>
          <a:r>
            <a:rPr lang="en-GB" sz="3400" b="1" u="sng" kern="1200"/>
            <a:t>at least two  jigsaw themes </a:t>
          </a:r>
          <a:r>
            <a:rPr lang="en-GB" sz="3400" kern="1200"/>
            <a:t>, and consider an activity you may undertake in your youth work practice relating to the themes: </a:t>
          </a:r>
        </a:p>
      </dsp:txBody>
      <dsp:txXfrm>
        <a:off x="194190" y="216870"/>
        <a:ext cx="4549380" cy="358961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1A7C8C-4748-48F8-982C-9D797113F0C3}">
      <dsp:nvSpPr>
        <dsp:cNvPr id="0" name=""/>
        <dsp:cNvSpPr/>
      </dsp:nvSpPr>
      <dsp:spPr>
        <a:xfrm>
          <a:off x="0" y="33120"/>
          <a:ext cx="10058399" cy="190943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rtl="0">
            <a:lnSpc>
              <a:spcPct val="90000"/>
            </a:lnSpc>
            <a:spcBef>
              <a:spcPct val="0"/>
            </a:spcBef>
            <a:spcAft>
              <a:spcPct val="35000"/>
            </a:spcAft>
            <a:buNone/>
          </a:pPr>
          <a:r>
            <a:rPr lang="en-US" sz="4800" kern="1200"/>
            <a:t>Have you experience of working with the themes identified? </a:t>
          </a:r>
          <a:endParaRPr lang="en-GB" sz="4800" kern="1200"/>
        </a:p>
      </dsp:txBody>
      <dsp:txXfrm>
        <a:off x="93211" y="126331"/>
        <a:ext cx="9871977" cy="1723017"/>
      </dsp:txXfrm>
    </dsp:sp>
    <dsp:sp modelId="{5231F98B-09FF-4EF8-AFB0-DA8E25D0C03C}">
      <dsp:nvSpPr>
        <dsp:cNvPr id="0" name=""/>
        <dsp:cNvSpPr/>
      </dsp:nvSpPr>
      <dsp:spPr>
        <a:xfrm>
          <a:off x="0" y="2080800"/>
          <a:ext cx="10058399" cy="190943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rtl="0">
            <a:lnSpc>
              <a:spcPct val="90000"/>
            </a:lnSpc>
            <a:spcBef>
              <a:spcPct val="0"/>
            </a:spcBef>
            <a:spcAft>
              <a:spcPct val="35000"/>
            </a:spcAft>
            <a:buNone/>
          </a:pPr>
          <a:r>
            <a:rPr lang="en-US" sz="4800" kern="1200"/>
            <a:t>How can we embed ESDGC in to practice? What needs to happen? </a:t>
          </a:r>
          <a:endParaRPr lang="en-GB" sz="4800" kern="1200"/>
        </a:p>
      </dsp:txBody>
      <dsp:txXfrm>
        <a:off x="93211" y="2174011"/>
        <a:ext cx="9871977" cy="172301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3CD6E7-EFEC-49CD-A466-F3E28385EB4B}">
      <dsp:nvSpPr>
        <dsp:cNvPr id="0" name=""/>
        <dsp:cNvSpPr/>
      </dsp:nvSpPr>
      <dsp:spPr>
        <a:xfrm>
          <a:off x="0" y="224505"/>
          <a:ext cx="10058399" cy="357435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rtl="0">
            <a:lnSpc>
              <a:spcPct val="90000"/>
            </a:lnSpc>
            <a:spcBef>
              <a:spcPct val="0"/>
            </a:spcBef>
            <a:spcAft>
              <a:spcPct val="35000"/>
            </a:spcAft>
            <a:buNone/>
          </a:pPr>
          <a:r>
            <a:rPr lang="en-GB" sz="6500" kern="1200" dirty="0"/>
            <a:t>What are your thoughts now on ESD  and your practice? </a:t>
          </a:r>
        </a:p>
      </dsp:txBody>
      <dsp:txXfrm>
        <a:off x="174485" y="398990"/>
        <a:ext cx="9709429" cy="322538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D56AE-0121-4ADB-BF6B-BD9AA7266F6F}">
      <dsp:nvSpPr>
        <dsp:cNvPr id="0" name=""/>
        <dsp:cNvSpPr/>
      </dsp:nvSpPr>
      <dsp:spPr>
        <a:xfrm>
          <a:off x="0" y="227430"/>
          <a:ext cx="10058399" cy="356850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0" algn="l" defTabSz="2222500" rtl="0">
            <a:lnSpc>
              <a:spcPct val="90000"/>
            </a:lnSpc>
            <a:spcBef>
              <a:spcPct val="0"/>
            </a:spcBef>
            <a:spcAft>
              <a:spcPct val="35000"/>
            </a:spcAft>
            <a:buNone/>
          </a:pPr>
          <a:r>
            <a:rPr lang="en-GB" sz="5000" kern="1200" dirty="0"/>
            <a:t>You will find  on moodle resources / tool kits for ESD, please read these and consider how you  could apply these to  a youth work setting. </a:t>
          </a:r>
        </a:p>
      </dsp:txBody>
      <dsp:txXfrm>
        <a:off x="174200" y="401630"/>
        <a:ext cx="9709999" cy="32201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650" cy="4905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08413" y="0"/>
            <a:ext cx="2914650" cy="490538"/>
          </a:xfrm>
          <a:prstGeom prst="rect">
            <a:avLst/>
          </a:prstGeom>
        </p:spPr>
        <p:txBody>
          <a:bodyPr vert="horz" lIns="91440" tIns="45720" rIns="91440" bIns="45720" rtlCol="0"/>
          <a:lstStyle>
            <a:lvl1pPr algn="r">
              <a:defRPr sz="1200"/>
            </a:lvl1pPr>
          </a:lstStyle>
          <a:p>
            <a:fld id="{992A4F8C-B9C1-41AA-BDCD-DC3D8C100565}" type="datetimeFigureOut">
              <a:rPr lang="en-GB" smtClean="0"/>
              <a:t>21/02/2024</a:t>
            </a:fld>
            <a:endParaRPr lang="en-GB"/>
          </a:p>
        </p:txBody>
      </p:sp>
      <p:sp>
        <p:nvSpPr>
          <p:cNvPr id="4" name="Slide Image Placeholder 3"/>
          <p:cNvSpPr>
            <a:spLocks noGrp="1" noRot="1" noChangeAspect="1"/>
          </p:cNvSpPr>
          <p:nvPr>
            <p:ph type="sldImg" idx="2"/>
          </p:nvPr>
        </p:nvSpPr>
        <p:spPr>
          <a:xfrm>
            <a:off x="430213" y="1222375"/>
            <a:ext cx="5864225" cy="32988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100" y="4703763"/>
            <a:ext cx="5378450" cy="384810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83700"/>
            <a:ext cx="2914650" cy="49053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08413" y="9283700"/>
            <a:ext cx="2914650" cy="490538"/>
          </a:xfrm>
          <a:prstGeom prst="rect">
            <a:avLst/>
          </a:prstGeom>
        </p:spPr>
        <p:txBody>
          <a:bodyPr vert="horz" lIns="91440" tIns="45720" rIns="91440" bIns="45720" rtlCol="0" anchor="b"/>
          <a:lstStyle>
            <a:lvl1pPr algn="r">
              <a:defRPr sz="1200"/>
            </a:lvl1pPr>
          </a:lstStyle>
          <a:p>
            <a:fld id="{639F7878-678A-49B1-89C4-1A39AA1D73F1}" type="slidenum">
              <a:rPr lang="en-GB" smtClean="0"/>
              <a:t>‹#›</a:t>
            </a:fld>
            <a:endParaRPr lang="en-GB"/>
          </a:p>
        </p:txBody>
      </p:sp>
    </p:spTree>
    <p:extLst>
      <p:ext uri="{BB962C8B-B14F-4D97-AF65-F5344CB8AC3E}">
        <p14:creationId xmlns:p14="http://schemas.microsoft.com/office/powerpoint/2010/main" val="14273660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9F7878-678A-49B1-89C4-1A39AA1D73F1}" type="slidenum">
              <a:rPr lang="en-GB" smtClean="0"/>
              <a:t>30</a:t>
            </a:fld>
            <a:endParaRPr lang="en-GB"/>
          </a:p>
        </p:txBody>
      </p:sp>
    </p:spTree>
    <p:extLst>
      <p:ext uri="{BB962C8B-B14F-4D97-AF65-F5344CB8AC3E}">
        <p14:creationId xmlns:p14="http://schemas.microsoft.com/office/powerpoint/2010/main" val="40701486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9601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831598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7539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2/21/2024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3087105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2/21/2024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73731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2/21/2024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798618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61BEF0D-F0BB-DE4B-95CE-6DB70DBA9567}" type="datetimeFigureOut">
              <a:rPr lang="en-US" smtClean="0"/>
              <a:pPr/>
              <a:t>2/21/2024</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82027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61BEF0D-F0BB-DE4B-95CE-6DB70DBA9567}" type="datetimeFigureOut">
              <a:rPr lang="en-US" smtClean="0"/>
              <a:pPr/>
              <a:t>2/21/2024</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20037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32971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43125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59281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61BEF0D-F0BB-DE4B-95CE-6DB70DBA9567}" type="datetimeFigureOut">
              <a:rPr lang="en-US" smtClean="0"/>
              <a:pPr/>
              <a:t>2/21/2024</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57F1E4F-1CFF-5643-939E-217C01CDF565}"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2142767"/>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ideo" Target="https://www.youtube.com/embed/0XTBYMfZyrM?feature=oembed"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hyperlink" Target="https://sustainabledevelopment.un.org/?menu=1300" TargetMode="Externa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6.tmp"/><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7.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8.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hyperlink" Target="https://nya.org.uk/resource/national-occupational-standards/" TargetMode="Externa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9.tiff"/><Relationship Id="rId2" Type="http://schemas.openxmlformats.org/officeDocument/2006/relationships/diagramData" Target="../diagrams/data12.xml"/><Relationship Id="rId1" Type="http://schemas.openxmlformats.org/officeDocument/2006/relationships/slideLayout" Target="../slideLayouts/slideLayout4.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4.xml"/><Relationship Id="rId1" Type="http://schemas.openxmlformats.org/officeDocument/2006/relationships/video" Target="https://www.youtube.com/embed/dWgDKa_isx4?feature=oembed" TargetMode="Externa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xml"/><Relationship Id="rId1" Type="http://schemas.openxmlformats.org/officeDocument/2006/relationships/video" Target="https://www.youtube.com/embed/UtctCyPLKlM" TargetMode="Externa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hyperlink" Target="https://www.eco-schools.org.uk/"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storyofstuff.org/movies/story-of-electronics/" TargetMode="External"/><Relationship Id="rId2" Type="http://schemas.openxmlformats.org/officeDocument/2006/relationships/slideLayout" Target="../slideLayouts/slideLayout5.xml"/><Relationship Id="rId1" Type="http://schemas.openxmlformats.org/officeDocument/2006/relationships/video" Target="https://www.youtube.com/embed/sW_7i6T_H78" TargetMode="External"/><Relationship Id="rId4" Type="http://schemas.openxmlformats.org/officeDocument/2006/relationships/image" Target="../media/image16.jpeg"/></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6.xml.rels><?xml version="1.0" encoding="UTF-8" standalone="yes"?>
<Relationships xmlns="http://schemas.openxmlformats.org/package/2006/relationships"><Relationship Id="rId2" Type="http://schemas.openxmlformats.org/officeDocument/2006/relationships/hyperlink" Target="http://www.esdtoolkit.org/esd_toolkit_v2.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ESD and Youth Work  </a:t>
            </a:r>
          </a:p>
        </p:txBody>
      </p:sp>
      <p:sp>
        <p:nvSpPr>
          <p:cNvPr id="3" name="Subtitle 2"/>
          <p:cNvSpPr>
            <a:spLocks noGrp="1"/>
          </p:cNvSpPr>
          <p:nvPr>
            <p:ph type="subTitle" idx="1"/>
          </p:nvPr>
        </p:nvSpPr>
        <p:spPr/>
        <p:txBody>
          <a:bodyPr/>
          <a:lstStyle/>
          <a:p>
            <a:r>
              <a:rPr lang="en-US" dirty="0"/>
              <a:t>Practice within the Youth Work Sector </a:t>
            </a:r>
          </a:p>
        </p:txBody>
      </p:sp>
    </p:spTree>
    <p:extLst>
      <p:ext uri="{BB962C8B-B14F-4D97-AF65-F5344CB8AC3E}">
        <p14:creationId xmlns:p14="http://schemas.microsoft.com/office/powerpoint/2010/main" val="2031284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Aims of Session </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999782267"/>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9203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Sustainability : Definitions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00224233"/>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88475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47963963"/>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Oval Callout 4"/>
          <p:cNvSpPr/>
          <p:nvPr/>
        </p:nvSpPr>
        <p:spPr>
          <a:xfrm>
            <a:off x="6801729" y="351692"/>
            <a:ext cx="4586068" cy="1494042"/>
          </a:xfrm>
          <a:prstGeom prst="wedgeEllipseCallou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does it relate to the green theories we looked at last week? </a:t>
            </a:r>
          </a:p>
        </p:txBody>
      </p:sp>
    </p:spTree>
    <p:extLst>
      <p:ext uri="{BB962C8B-B14F-4D97-AF65-F5344CB8AC3E}">
        <p14:creationId xmlns:p14="http://schemas.microsoft.com/office/powerpoint/2010/main" val="2277889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264160825"/>
              </p:ext>
            </p:extLst>
          </p:nvPr>
        </p:nvGraphicFramePr>
        <p:xfrm>
          <a:off x="837028" y="576775"/>
          <a:ext cx="10318652" cy="52923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7879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9638" y="126609"/>
            <a:ext cx="11139513" cy="6671376"/>
          </a:xfrm>
        </p:spPr>
      </p:pic>
    </p:spTree>
    <p:extLst>
      <p:ext uri="{BB962C8B-B14F-4D97-AF65-F5344CB8AC3E}">
        <p14:creationId xmlns:p14="http://schemas.microsoft.com/office/powerpoint/2010/main" val="40291282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DD65C-2F59-1611-A349-C23B3081EBE5}"/>
              </a:ext>
            </a:extLst>
          </p:cNvPr>
          <p:cNvSpPr>
            <a:spLocks noGrp="1"/>
          </p:cNvSpPr>
          <p:nvPr>
            <p:ph type="title"/>
          </p:nvPr>
        </p:nvSpPr>
        <p:spPr/>
        <p:txBody>
          <a:bodyPr/>
          <a:lstStyle/>
          <a:p>
            <a:r>
              <a:rPr lang="en-GB" dirty="0"/>
              <a:t>More than being “green”… </a:t>
            </a:r>
          </a:p>
        </p:txBody>
      </p:sp>
      <p:sp>
        <p:nvSpPr>
          <p:cNvPr id="3" name="Content Placeholder 2">
            <a:extLst>
              <a:ext uri="{FF2B5EF4-FFF2-40B4-BE49-F238E27FC236}">
                <a16:creationId xmlns:a16="http://schemas.microsoft.com/office/drawing/2014/main" id="{78D77099-FA69-73BD-43F3-160C548415A2}"/>
              </a:ext>
            </a:extLst>
          </p:cNvPr>
          <p:cNvSpPr>
            <a:spLocks noGrp="1"/>
          </p:cNvSpPr>
          <p:nvPr>
            <p:ph idx="1"/>
          </p:nvPr>
        </p:nvSpPr>
        <p:spPr/>
        <p:txBody>
          <a:bodyPr>
            <a:normAutofit/>
          </a:bodyPr>
          <a:lstStyle/>
          <a:p>
            <a:r>
              <a:rPr lang="en-GB" dirty="0"/>
              <a:t>Sustainability is not only about addressing environmental threats, </a:t>
            </a:r>
          </a:p>
          <a:p>
            <a:pPr>
              <a:buFont typeface="Arial" panose="020B0604020202020204" pitchFamily="34" charset="0"/>
              <a:buChar char="•"/>
            </a:pPr>
            <a:r>
              <a:rPr lang="en-GB" dirty="0"/>
              <a:t>It is also about ensuring that everyone is able to enjoy the full set of human rights, in a way which does not jeopardise the rights of human beings in the future. </a:t>
            </a:r>
          </a:p>
          <a:p>
            <a:pPr>
              <a:buFont typeface="Arial" panose="020B0604020202020204" pitchFamily="34" charset="0"/>
              <a:buChar char="•"/>
            </a:pPr>
            <a:r>
              <a:rPr lang="en-GB" dirty="0"/>
              <a:t>These rights should include social and economic, civil and political, cultural and environmental rights.</a:t>
            </a:r>
          </a:p>
          <a:p>
            <a:pPr>
              <a:buFont typeface="Arial" panose="020B0604020202020204" pitchFamily="34" charset="0"/>
              <a:buChar char="•"/>
            </a:pPr>
            <a:r>
              <a:rPr lang="en-GB" dirty="0"/>
              <a:t>sustainability demands a quality of life for all which not only meets physical needs, but also meets social and cultural needs, and which is distributed equitably. </a:t>
            </a:r>
          </a:p>
          <a:p>
            <a:pPr>
              <a:buFont typeface="Arial" panose="020B0604020202020204" pitchFamily="34" charset="0"/>
              <a:buChar char="•"/>
            </a:pPr>
            <a:r>
              <a:rPr lang="en-GB" dirty="0"/>
              <a:t>For this reason, it is now accepted that sustainable development demands action across at least three different dimensions: environmental protection, social inclusion and economic development. </a:t>
            </a:r>
          </a:p>
        </p:txBody>
      </p:sp>
    </p:spTree>
    <p:extLst>
      <p:ext uri="{BB962C8B-B14F-4D97-AF65-F5344CB8AC3E}">
        <p14:creationId xmlns:p14="http://schemas.microsoft.com/office/powerpoint/2010/main" val="2704254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70250-679B-6DEB-1641-176153BBDBE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AD9726D-FD45-5758-F8C0-76FDE9633E0E}"/>
              </a:ext>
            </a:extLst>
          </p:cNvPr>
          <p:cNvSpPr>
            <a:spLocks noGrp="1"/>
          </p:cNvSpPr>
          <p:nvPr>
            <p:ph idx="1"/>
          </p:nvPr>
        </p:nvSpPr>
        <p:spPr/>
        <p:txBody>
          <a:bodyPr>
            <a:normAutofit fontScale="92500"/>
          </a:bodyPr>
          <a:lstStyle/>
          <a:p>
            <a:r>
              <a:rPr lang="en-GB" dirty="0"/>
              <a:t>A sustainable world is one where economic growth and social inclusion are contained within the environmental limits that will allow the model to continue into the future: </a:t>
            </a:r>
          </a:p>
          <a:p>
            <a:pPr>
              <a:buFont typeface="Arial" panose="020B0604020202020204" pitchFamily="34" charset="0"/>
              <a:buChar char="•"/>
            </a:pPr>
            <a:r>
              <a:rPr lang="en-GB" dirty="0"/>
              <a:t> the dimension of environmental protection includes questions relating to stewardship of the planet’s natural resources, e.g. water, air, minerals, carbon deposits, flora and fauna. This dimension also includes the impact on the environment of housing, agriculture, emissions and waste, etc.; </a:t>
            </a:r>
          </a:p>
          <a:p>
            <a:pPr>
              <a:buFont typeface="Arial" panose="020B0604020202020204" pitchFamily="34" charset="0"/>
              <a:buChar char="•"/>
            </a:pPr>
            <a:r>
              <a:rPr lang="en-GB" dirty="0"/>
              <a:t> the social dimension refers to issues such as equality, democracy, human rights, social justice, community resilience and adaptation to environmental challenges; </a:t>
            </a:r>
          </a:p>
          <a:p>
            <a:pPr>
              <a:buFont typeface="Arial" panose="020B0604020202020204" pitchFamily="34" charset="0"/>
              <a:buChar char="•"/>
            </a:pPr>
            <a:r>
              <a:rPr lang="en-GB" dirty="0"/>
              <a:t> the economic dimension refers to practices associated with production, the use and management of resources, and also to issues such as consumption, technology, labour and wealth distribution. </a:t>
            </a:r>
          </a:p>
          <a:p>
            <a:pPr>
              <a:buFont typeface="Arial" panose="020B0604020202020204" pitchFamily="34" charset="0"/>
              <a:buChar char="•"/>
            </a:pPr>
            <a:r>
              <a:rPr lang="en-GB" dirty="0"/>
              <a:t>A fourth dimension is sometimes added to these three, that of cultural sustainability. The cultural dimension relates to cultural identity, diversity, creativity, the role of art, memory, heritage, spirituality and community planning. </a:t>
            </a:r>
          </a:p>
        </p:txBody>
      </p:sp>
    </p:spTree>
    <p:extLst>
      <p:ext uri="{BB962C8B-B14F-4D97-AF65-F5344CB8AC3E}">
        <p14:creationId xmlns:p14="http://schemas.microsoft.com/office/powerpoint/2010/main" val="4090315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0514D-A7F2-AFD9-08E8-A250C498031B}"/>
              </a:ext>
            </a:extLst>
          </p:cNvPr>
          <p:cNvSpPr>
            <a:spLocks noGrp="1"/>
          </p:cNvSpPr>
          <p:nvPr>
            <p:ph type="title"/>
          </p:nvPr>
        </p:nvSpPr>
        <p:spPr/>
        <p:txBody>
          <a:bodyPr/>
          <a:lstStyle/>
          <a:p>
            <a:r>
              <a:rPr lang="en-GB" dirty="0"/>
              <a:t>Sustainable Development Goals </a:t>
            </a:r>
          </a:p>
        </p:txBody>
      </p:sp>
      <p:pic>
        <p:nvPicPr>
          <p:cNvPr id="4" name="Online Media 3" title="Do you know all 17 SDGs?">
            <a:hlinkClick r:id="" action="ppaction://media"/>
            <a:extLst>
              <a:ext uri="{FF2B5EF4-FFF2-40B4-BE49-F238E27FC236}">
                <a16:creationId xmlns:a16="http://schemas.microsoft.com/office/drawing/2014/main" id="{CBEEAB36-95EF-0C74-E5B3-4244DFC25BC8}"/>
              </a:ext>
            </a:extLst>
          </p:cNvPr>
          <p:cNvPicPr>
            <a:picLocks noGrp="1" noRot="1" noChangeAspect="1"/>
          </p:cNvPicPr>
          <p:nvPr>
            <p:ph idx="1"/>
            <a:videoFile r:link="rId1"/>
          </p:nvPr>
        </p:nvPicPr>
        <p:blipFill>
          <a:blip r:embed="rId3"/>
          <a:stretch>
            <a:fillRect/>
          </a:stretch>
        </p:blipFill>
        <p:spPr>
          <a:xfrm>
            <a:off x="2565400" y="1846263"/>
            <a:ext cx="7119938" cy="4022725"/>
          </a:xfrm>
          <a:prstGeom prst="rect">
            <a:avLst/>
          </a:prstGeom>
        </p:spPr>
      </p:pic>
    </p:spTree>
    <p:extLst>
      <p:ext uri="{BB962C8B-B14F-4D97-AF65-F5344CB8AC3E}">
        <p14:creationId xmlns:p14="http://schemas.microsoft.com/office/powerpoint/2010/main" val="3719929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ESD?  </a:t>
            </a:r>
          </a:p>
        </p:txBody>
      </p:sp>
      <p:sp>
        <p:nvSpPr>
          <p:cNvPr id="3" name="Content Placeholder 2"/>
          <p:cNvSpPr>
            <a:spLocks noGrp="1"/>
          </p:cNvSpPr>
          <p:nvPr>
            <p:ph sz="half" idx="1"/>
          </p:nvPr>
        </p:nvSpPr>
        <p:spPr>
          <a:xfrm>
            <a:off x="350520" y="1825625"/>
            <a:ext cx="6177742" cy="4844636"/>
          </a:xfrm>
        </p:spPr>
        <p:txBody>
          <a:bodyPr>
            <a:normAutofit/>
          </a:bodyPr>
          <a:lstStyle/>
          <a:p>
            <a:r>
              <a:rPr lang="en-US" dirty="0"/>
              <a:t>Why do we need to change education (formal , non-formal, Informal?</a:t>
            </a:r>
          </a:p>
          <a:p>
            <a:pPr marL="0" indent="0">
              <a:buNone/>
            </a:pPr>
            <a:endParaRPr lang="en-US" dirty="0"/>
          </a:p>
          <a:p>
            <a:r>
              <a:rPr lang="en-US" dirty="0"/>
              <a:t>What are the challenges young people are faced with today?  </a:t>
            </a:r>
          </a:p>
          <a:p>
            <a:endParaRPr lang="en-US" dirty="0"/>
          </a:p>
          <a:p>
            <a:r>
              <a:rPr lang="en-US" b="1" dirty="0"/>
              <a:t>From your own perspective think about : What are the Most Important Issues Facing the World and its Inhabitants </a:t>
            </a:r>
          </a:p>
          <a:p>
            <a:r>
              <a:rPr lang="en-US" b="1" dirty="0">
                <a:hlinkClick r:id="rId2"/>
              </a:rPr>
              <a:t>https://sustainabledevelopment.un.org/?menu=1300</a:t>
            </a:r>
            <a:endParaRPr lang="en-US" b="1" dirty="0"/>
          </a:p>
          <a:p>
            <a:pPr marL="0" indent="0">
              <a:buNone/>
            </a:pPr>
            <a:endParaRPr lang="en-US" dirty="0"/>
          </a:p>
          <a:p>
            <a:endParaRPr lang="en-US" dirty="0"/>
          </a:p>
        </p:txBody>
      </p:sp>
      <p:pic>
        <p:nvPicPr>
          <p:cNvPr id="5" name="Content Placeholder 4">
            <a:hlinkClick r:id="rId2"/>
          </p:cNvPr>
          <p:cNvPicPr>
            <a:picLocks noGrp="1" noChangeAspect="1"/>
          </p:cNvPicPr>
          <p:nvPr>
            <p:ph sz="half" idx="2"/>
          </p:nvPr>
        </p:nvPicPr>
        <p:blipFill>
          <a:blip r:embed="rId3"/>
          <a:stretch>
            <a:fillRect/>
          </a:stretch>
        </p:blipFill>
        <p:spPr>
          <a:xfrm>
            <a:off x="6971607" y="1905338"/>
            <a:ext cx="5093960" cy="3268396"/>
          </a:xfrm>
          <a:prstGeom prst="rect">
            <a:avLst/>
          </a:prstGeom>
        </p:spPr>
      </p:pic>
    </p:spTree>
    <p:extLst>
      <p:ext uri="{BB962C8B-B14F-4D97-AF65-F5344CB8AC3E}">
        <p14:creationId xmlns:p14="http://schemas.microsoft.com/office/powerpoint/2010/main" val="1349836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ED9E7-3D5B-1920-F5B5-14A8556B8B4E}"/>
              </a:ext>
            </a:extLst>
          </p:cNvPr>
          <p:cNvSpPr>
            <a:spLocks noGrp="1"/>
          </p:cNvSpPr>
          <p:nvPr>
            <p:ph type="title"/>
          </p:nvPr>
        </p:nvSpPr>
        <p:spPr/>
        <p:txBody>
          <a:bodyPr/>
          <a:lstStyle/>
          <a:p>
            <a:r>
              <a:rPr lang="en-GB" dirty="0"/>
              <a:t>Education and youth work for sustainability </a:t>
            </a:r>
          </a:p>
        </p:txBody>
      </p:sp>
      <p:sp>
        <p:nvSpPr>
          <p:cNvPr id="5" name="Content Placeholder 4">
            <a:extLst>
              <a:ext uri="{FF2B5EF4-FFF2-40B4-BE49-F238E27FC236}">
                <a16:creationId xmlns:a16="http://schemas.microsoft.com/office/drawing/2014/main" id="{46D3C8F4-0D67-E577-FE04-AC4523D80836}"/>
              </a:ext>
            </a:extLst>
          </p:cNvPr>
          <p:cNvSpPr>
            <a:spLocks noGrp="1"/>
          </p:cNvSpPr>
          <p:nvPr>
            <p:ph idx="1"/>
          </p:nvPr>
        </p:nvSpPr>
        <p:spPr/>
        <p:txBody>
          <a:bodyPr/>
          <a:lstStyle/>
          <a:p>
            <a:r>
              <a:rPr lang="en-GB" dirty="0"/>
              <a:t>Education for Sustainable Development (ESD) is about shaping a better tomorrow for all – and it must start today. (UNESCO 2014):</a:t>
            </a:r>
          </a:p>
          <a:p>
            <a:r>
              <a:rPr lang="en-GB" dirty="0"/>
              <a:t>Global Action Programme (GAP) on Education for Sustainable Development.</a:t>
            </a:r>
          </a:p>
          <a:p>
            <a:r>
              <a:rPr lang="en-GB" dirty="0"/>
              <a:t>The purpose of GAP is “to generate and scale up action in all levels and areas of education and learning to accelerate progress towards sustainable development” (UNESCO 2014). It has two objectives: </a:t>
            </a:r>
          </a:p>
          <a:p>
            <a:pPr marL="457200" indent="-457200">
              <a:buFont typeface="+mj-lt"/>
              <a:buAutoNum type="arabicPeriod"/>
            </a:pPr>
            <a:r>
              <a:rPr lang="en-GB" dirty="0"/>
              <a:t>“to reorient education and learning so that everyone has the opportunity to acquire the knowledge, skills, values and attitudes that empower them to contribute to sustainable development; </a:t>
            </a:r>
          </a:p>
          <a:p>
            <a:pPr marL="457200" indent="-457200">
              <a:buFont typeface="+mj-lt"/>
              <a:buAutoNum type="arabicPeriod"/>
            </a:pPr>
            <a:r>
              <a:rPr lang="en-GB" dirty="0"/>
              <a:t> to strengthen education and learning in all agendas, programmes and activities that promote sustainable development.” (UNESCO 2014)</a:t>
            </a:r>
          </a:p>
          <a:p>
            <a:endParaRPr lang="en-GB" dirty="0"/>
          </a:p>
        </p:txBody>
      </p:sp>
    </p:spTree>
    <p:extLst>
      <p:ext uri="{BB962C8B-B14F-4D97-AF65-F5344CB8AC3E}">
        <p14:creationId xmlns:p14="http://schemas.microsoft.com/office/powerpoint/2010/main" val="1795526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7D379150-F6B4-45C8-BE10-6B278AD40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057" name="Rectangle 2056">
            <a:extLst>
              <a:ext uri="{FF2B5EF4-FFF2-40B4-BE49-F238E27FC236}">
                <a16:creationId xmlns:a16="http://schemas.microsoft.com/office/drawing/2014/main" id="{5FFCF544-A370-4A5D-A95F-CA6E0E7191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059" name="Straight Connector 2058">
            <a:extLst>
              <a:ext uri="{FF2B5EF4-FFF2-40B4-BE49-F238E27FC236}">
                <a16:creationId xmlns:a16="http://schemas.microsoft.com/office/drawing/2014/main" id="{6EEB3B97-A638-498B-8083-54191CE71E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061" name="Rectangle 2060">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A8C8E4-AC23-7426-FCE6-627291121E8F}"/>
              </a:ext>
            </a:extLst>
          </p:cNvPr>
          <p:cNvSpPr>
            <a:spLocks noGrp="1"/>
          </p:cNvSpPr>
          <p:nvPr>
            <p:ph type="title"/>
          </p:nvPr>
        </p:nvSpPr>
        <p:spPr>
          <a:xfrm>
            <a:off x="6411685" y="634946"/>
            <a:ext cx="5127171" cy="1450757"/>
          </a:xfrm>
        </p:spPr>
        <p:txBody>
          <a:bodyPr vert="horz" lIns="91440" tIns="45720" rIns="91440" bIns="45720" rtlCol="0" anchor="b">
            <a:normAutofit/>
          </a:bodyPr>
          <a:lstStyle/>
          <a:p>
            <a:r>
              <a:rPr lang="en-US"/>
              <a:t>Youth Work For Sustainability </a:t>
            </a:r>
          </a:p>
        </p:txBody>
      </p:sp>
      <p:pic>
        <p:nvPicPr>
          <p:cNvPr id="2050" name="Picture 2" descr="Greening the youth sector - sustainability checklist - YouTube">
            <a:extLst>
              <a:ext uri="{FF2B5EF4-FFF2-40B4-BE49-F238E27FC236}">
                <a16:creationId xmlns:a16="http://schemas.microsoft.com/office/drawing/2014/main" id="{30265A1E-DBC6-C29E-3A64-CDEA8910F33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43192" y="1742524"/>
            <a:ext cx="5451627" cy="3052911"/>
          </a:xfrm>
          <a:prstGeom prst="rect">
            <a:avLst/>
          </a:prstGeom>
          <a:noFill/>
          <a:extLst>
            <a:ext uri="{909E8E84-426E-40DD-AFC4-6F175D3DCCD1}">
              <a14:hiddenFill xmlns:a14="http://schemas.microsoft.com/office/drawing/2010/main">
                <a:solidFill>
                  <a:srgbClr val="FFFFFF"/>
                </a:solidFill>
              </a14:hiddenFill>
            </a:ext>
          </a:extLst>
        </p:spPr>
      </p:pic>
      <p:cxnSp>
        <p:nvCxnSpPr>
          <p:cNvPr id="2063" name="Straight Connector 2062">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B7A736B-E450-CBD7-BAFE-D32001674FA5}"/>
              </a:ext>
            </a:extLst>
          </p:cNvPr>
          <p:cNvSpPr>
            <a:spLocks noGrp="1"/>
          </p:cNvSpPr>
          <p:nvPr>
            <p:ph sz="half" idx="1"/>
          </p:nvPr>
        </p:nvSpPr>
        <p:spPr>
          <a:xfrm>
            <a:off x="6411684" y="2198914"/>
            <a:ext cx="5127172" cy="3670180"/>
          </a:xfrm>
        </p:spPr>
        <p:txBody>
          <a:bodyPr vert="horz" lIns="0" tIns="45720" rIns="0" bIns="45720" rtlCol="0">
            <a:normAutofit/>
          </a:bodyPr>
          <a:lstStyle/>
          <a:p>
            <a:r>
              <a:rPr lang="en-US" dirty="0"/>
              <a:t>In addition to the family and the formal education system, youth work exerts a strong influence on young people’s transition to adulthood, and it can help in promoting their participation in society…</a:t>
            </a:r>
          </a:p>
          <a:p>
            <a:endParaRPr lang="en-US" dirty="0"/>
          </a:p>
          <a:p>
            <a:r>
              <a:rPr lang="en-US" dirty="0"/>
              <a:t>Youth work has a long tradition of supporting young people’s understanding of the world around them and promoting such values as justice and equality. </a:t>
            </a:r>
          </a:p>
        </p:txBody>
      </p:sp>
      <p:sp>
        <p:nvSpPr>
          <p:cNvPr id="2065" name="Rectangle 2064">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067" name="Rectangle 2066">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709786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1" name="Rectangle 1050">
            <a:extLst>
              <a:ext uri="{FF2B5EF4-FFF2-40B4-BE49-F238E27FC236}">
                <a16:creationId xmlns:a16="http://schemas.microsoft.com/office/drawing/2014/main" id="{7D379150-F6B4-45C8-BE10-6B278AD40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52" name="Rectangle 1051">
            <a:extLst>
              <a:ext uri="{FF2B5EF4-FFF2-40B4-BE49-F238E27FC236}">
                <a16:creationId xmlns:a16="http://schemas.microsoft.com/office/drawing/2014/main" id="{5FFCF544-A370-4A5D-A95F-CA6E0E7191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053" name="Straight Connector 1052">
            <a:extLst>
              <a:ext uri="{FF2B5EF4-FFF2-40B4-BE49-F238E27FC236}">
                <a16:creationId xmlns:a16="http://schemas.microsoft.com/office/drawing/2014/main" id="{6EEB3B97-A638-498B-8083-54191CE71E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054" name="Rectangle 1053">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54F704-3DAC-C9B0-F1CD-C0BE05CEBF4B}"/>
              </a:ext>
            </a:extLst>
          </p:cNvPr>
          <p:cNvSpPr>
            <a:spLocks noGrp="1"/>
          </p:cNvSpPr>
          <p:nvPr>
            <p:ph type="title"/>
          </p:nvPr>
        </p:nvSpPr>
        <p:spPr>
          <a:xfrm>
            <a:off x="6411685" y="634946"/>
            <a:ext cx="5127171" cy="1450757"/>
          </a:xfrm>
        </p:spPr>
        <p:txBody>
          <a:bodyPr vert="horz" lIns="91440" tIns="45720" rIns="91440" bIns="45720" rtlCol="0" anchor="b">
            <a:normAutofit/>
          </a:bodyPr>
          <a:lstStyle/>
          <a:p>
            <a:r>
              <a:rPr lang="en-US"/>
              <a:t>The DNA of youth work </a:t>
            </a:r>
          </a:p>
        </p:txBody>
      </p:sp>
      <p:pic>
        <p:nvPicPr>
          <p:cNvPr id="1026" name="Picture 2" descr="Education and youth work for sustainability">
            <a:extLst>
              <a:ext uri="{FF2B5EF4-FFF2-40B4-BE49-F238E27FC236}">
                <a16:creationId xmlns:a16="http://schemas.microsoft.com/office/drawing/2014/main" id="{133BE3E5-C418-5887-DA72-DC629F7D1D2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43192" y="1461647"/>
            <a:ext cx="5451627" cy="3614665"/>
          </a:xfrm>
          <a:prstGeom prst="rect">
            <a:avLst/>
          </a:prstGeom>
          <a:noFill/>
          <a:extLst>
            <a:ext uri="{909E8E84-426E-40DD-AFC4-6F175D3DCCD1}">
              <a14:hiddenFill xmlns:a14="http://schemas.microsoft.com/office/drawing/2010/main">
                <a:solidFill>
                  <a:srgbClr val="FFFFFF"/>
                </a:solidFill>
              </a14:hiddenFill>
            </a:ext>
          </a:extLst>
        </p:spPr>
      </p:pic>
      <p:cxnSp>
        <p:nvCxnSpPr>
          <p:cNvPr id="1055" name="Straight Connector 1054">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2F3D1E0-734C-ABA3-5411-899D5945BF49}"/>
              </a:ext>
            </a:extLst>
          </p:cNvPr>
          <p:cNvSpPr>
            <a:spLocks noGrp="1"/>
          </p:cNvSpPr>
          <p:nvPr>
            <p:ph sz="half" idx="1"/>
          </p:nvPr>
        </p:nvSpPr>
        <p:spPr>
          <a:xfrm>
            <a:off x="6411684" y="2198914"/>
            <a:ext cx="5127172" cy="3670180"/>
          </a:xfrm>
        </p:spPr>
        <p:txBody>
          <a:bodyPr vert="horz" lIns="0" tIns="45720" rIns="0" bIns="45720" rtlCol="0">
            <a:normAutofit/>
          </a:bodyPr>
          <a:lstStyle/>
          <a:p>
            <a:r>
              <a:rPr lang="en-US" sz="1500" dirty="0"/>
              <a:t>There is no</a:t>
            </a:r>
            <a:r>
              <a:rPr lang="en-US" sz="1500" b="1" i="1" dirty="0"/>
              <a:t> internationally </a:t>
            </a:r>
            <a:r>
              <a:rPr lang="en-US" sz="1500" dirty="0"/>
              <a:t>agreed definition of youth work or its outcomes, and there are various methods and models of youth work across the world </a:t>
            </a:r>
          </a:p>
          <a:p>
            <a:r>
              <a:rPr lang="en-US" sz="1500" dirty="0"/>
              <a:t>. Some of these include: </a:t>
            </a:r>
          </a:p>
          <a:p>
            <a:pPr lvl="1">
              <a:buFont typeface="Calibri" panose="020F0502020204030204" pitchFamily="34" charset="0"/>
              <a:buChar char="•"/>
            </a:pPr>
            <a:r>
              <a:rPr lang="en-US" sz="1500" dirty="0"/>
              <a:t> recreational; </a:t>
            </a:r>
          </a:p>
          <a:p>
            <a:pPr lvl="1">
              <a:buFont typeface="Calibri" panose="020F0502020204030204" pitchFamily="34" charset="0"/>
              <a:buChar char="•"/>
            </a:pPr>
            <a:endParaRPr lang="en-US" sz="1500" dirty="0"/>
          </a:p>
          <a:p>
            <a:pPr lvl="1">
              <a:buFont typeface="Calibri" panose="020F0502020204030204" pitchFamily="34" charset="0"/>
              <a:buChar char="•"/>
            </a:pPr>
            <a:r>
              <a:rPr lang="en-US" sz="1500" dirty="0"/>
              <a:t> personal development; </a:t>
            </a:r>
          </a:p>
          <a:p>
            <a:pPr lvl="1">
              <a:buFont typeface="Calibri" panose="020F0502020204030204" pitchFamily="34" charset="0"/>
              <a:buChar char="•"/>
            </a:pPr>
            <a:endParaRPr lang="en-US" sz="1500" dirty="0"/>
          </a:p>
          <a:p>
            <a:pPr lvl="1">
              <a:buFont typeface="Calibri" panose="020F0502020204030204" pitchFamily="34" charset="0"/>
              <a:buChar char="•"/>
            </a:pPr>
            <a:r>
              <a:rPr lang="en-US" sz="1500" dirty="0"/>
              <a:t> critical social education; </a:t>
            </a:r>
          </a:p>
          <a:p>
            <a:pPr lvl="1">
              <a:buFont typeface="Calibri" panose="020F0502020204030204" pitchFamily="34" charset="0"/>
              <a:buChar char="•"/>
            </a:pPr>
            <a:endParaRPr lang="en-US" sz="1500" dirty="0"/>
          </a:p>
          <a:p>
            <a:pPr lvl="1">
              <a:buFont typeface="Calibri" panose="020F0502020204030204" pitchFamily="34" charset="0"/>
              <a:buChar char="•"/>
            </a:pPr>
            <a:r>
              <a:rPr lang="en-US" sz="1500" dirty="0"/>
              <a:t>radical social change.</a:t>
            </a:r>
          </a:p>
        </p:txBody>
      </p:sp>
      <p:sp>
        <p:nvSpPr>
          <p:cNvPr id="1056" name="Rectangle 1055">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57" name="Rectangle 1056">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702314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Wales: ESDGC</a:t>
            </a:r>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val="1042479260"/>
              </p:ext>
            </p:extLst>
          </p:nvPr>
        </p:nvGraphicFramePr>
        <p:xfrm>
          <a:off x="993913" y="1624337"/>
          <a:ext cx="5247861" cy="48730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4"/>
          <p:cNvSpPr>
            <a:spLocks noGrp="1"/>
          </p:cNvSpPr>
          <p:nvPr>
            <p:ph sz="half" idx="2"/>
          </p:nvPr>
        </p:nvSpPr>
        <p:spPr>
          <a:xfrm>
            <a:off x="7608917" y="1961051"/>
            <a:ext cx="4937760" cy="4023360"/>
          </a:xfrm>
        </p:spPr>
        <p:txBody>
          <a:bodyPr>
            <a:normAutofit/>
          </a:bodyPr>
          <a:lstStyle/>
          <a:p>
            <a:endParaRPr lang="en-GB" dirty="0"/>
          </a:p>
          <a:p>
            <a:endParaRPr lang="en-GB" dirty="0"/>
          </a:p>
        </p:txBody>
      </p:sp>
      <p:pic>
        <p:nvPicPr>
          <p:cNvPr id="9" name="Picture 8"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72780" y="1701016"/>
            <a:ext cx="5667343" cy="4455565"/>
          </a:xfrm>
          <a:prstGeom prst="rect">
            <a:avLst/>
          </a:prstGeom>
        </p:spPr>
      </p:pic>
      <p:sp>
        <p:nvSpPr>
          <p:cNvPr id="10" name="Oval Callout 9"/>
          <p:cNvSpPr/>
          <p:nvPr/>
        </p:nvSpPr>
        <p:spPr>
          <a:xfrm>
            <a:off x="6826763" y="159026"/>
            <a:ext cx="4671139" cy="1379423"/>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7996866" y="435472"/>
            <a:ext cx="2844800" cy="954107"/>
          </a:xfrm>
          <a:prstGeom prst="rect">
            <a:avLst/>
          </a:prstGeom>
          <a:noFill/>
        </p:spPr>
        <p:txBody>
          <a:bodyPr wrap="square" rtlCol="0">
            <a:spAutoFit/>
          </a:bodyPr>
          <a:lstStyle/>
          <a:p>
            <a:r>
              <a:rPr lang="en-GB" sz="1400" dirty="0"/>
              <a:t>This document will be really helpful for your assignment. But it is a bit out of date so you will need to reference more recent policies. </a:t>
            </a:r>
          </a:p>
        </p:txBody>
      </p:sp>
    </p:spTree>
    <p:extLst>
      <p:ext uri="{BB962C8B-B14F-4D97-AF65-F5344CB8AC3E}">
        <p14:creationId xmlns:p14="http://schemas.microsoft.com/office/powerpoint/2010/main" val="18688187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a:defRPr/>
            </a:pPr>
            <a:br>
              <a:rPr lang="en-US" altLang="en-US" dirty="0">
                <a:solidFill>
                  <a:schemeClr val="tx1">
                    <a:lumMod val="75000"/>
                    <a:lumOff val="25000"/>
                  </a:schemeClr>
                </a:solidFill>
              </a:rPr>
            </a:br>
            <a:r>
              <a:rPr lang="en-US" altLang="en-US" dirty="0">
                <a:solidFill>
                  <a:schemeClr val="tx1">
                    <a:lumMod val="75000"/>
                    <a:lumOff val="25000"/>
                  </a:schemeClr>
                </a:solidFill>
              </a:rPr>
              <a:t>Is education responding? </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154304961"/>
              </p:ext>
            </p:extLst>
          </p:nvPr>
        </p:nvGraphicFramePr>
        <p:xfrm>
          <a:off x="1097280" y="1900845"/>
          <a:ext cx="8707120" cy="4225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2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04288" y="5584826"/>
            <a:ext cx="1460500" cy="1273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975639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
          <p:cNvSpPr>
            <a:spLocks noGrp="1"/>
          </p:cNvSpPr>
          <p:nvPr>
            <p:ph type="title"/>
          </p:nvPr>
        </p:nvSpPr>
        <p:spPr/>
        <p:txBody>
          <a:bodyPr/>
          <a:lstStyle/>
          <a:p>
            <a:pPr>
              <a:defRPr/>
            </a:pPr>
            <a:r>
              <a:rPr lang="en-US" altLang="en-US" dirty="0"/>
              <a:t>Is education responding?</a:t>
            </a:r>
            <a:endParaRPr lang="en-US" altLang="en-US" dirty="0">
              <a:solidFill>
                <a:schemeClr val="tx1">
                  <a:lumMod val="75000"/>
                  <a:lumOff val="25000"/>
                </a:schemeClr>
              </a:solidFill>
            </a:endParaRPr>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3425673610"/>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9399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Reorienting Education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93783783"/>
              </p:ext>
            </p:extLst>
          </p:nvPr>
        </p:nvGraphicFramePr>
        <p:xfrm>
          <a:off x="216452" y="1532834"/>
          <a:ext cx="11137348" cy="51565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55173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ESDGC and Youth Work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93126329"/>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7650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Principles and purposes of Youth Work </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57594072"/>
              </p:ext>
            </p:extLst>
          </p:nvPr>
        </p:nvGraphicFramePr>
        <p:xfrm>
          <a:off x="4800600" y="731838"/>
          <a:ext cx="6492875"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 Placeholder 3"/>
          <p:cNvSpPr>
            <a:spLocks noGrp="1"/>
          </p:cNvSpPr>
          <p:nvPr>
            <p:ph type="body" sz="half" idx="2"/>
          </p:nvPr>
        </p:nvSpPr>
        <p:spPr/>
        <p:txBody>
          <a:bodyPr/>
          <a:lstStyle/>
          <a:p>
            <a:pPr marL="285750" indent="-285750">
              <a:buFont typeface="Arial" panose="020B0604020202020204" pitchFamily="34" charset="0"/>
              <a:buChar char="•"/>
            </a:pPr>
            <a:r>
              <a:rPr lang="en-US" dirty="0"/>
              <a:t>ESDGC in youth work settings is distinct because it follows the same principles as youth work practice; </a:t>
            </a:r>
          </a:p>
          <a:p>
            <a:endParaRPr lang="en-US" dirty="0"/>
          </a:p>
          <a:p>
            <a:pPr marL="342900" indent="-342900">
              <a:buFont typeface="Arial" panose="020B0604020202020204" pitchFamily="34" charset="0"/>
              <a:buChar char="•"/>
            </a:pPr>
            <a:r>
              <a:rPr lang="en-US" dirty="0"/>
              <a:t>What are the purposes and principles of youth work practice?</a:t>
            </a:r>
            <a:endParaRPr lang="en-GB" dirty="0"/>
          </a:p>
        </p:txBody>
      </p:sp>
    </p:spTree>
    <p:extLst>
      <p:ext uri="{BB962C8B-B14F-4D97-AF65-F5344CB8AC3E}">
        <p14:creationId xmlns:p14="http://schemas.microsoft.com/office/powerpoint/2010/main" val="30507369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ext uri="{D42A27DB-BD31-4B8C-83A1-F6EECF244321}">
                <p14:modId xmlns:p14="http://schemas.microsoft.com/office/powerpoint/2010/main" val="2229938774"/>
              </p:ext>
            </p:extLst>
          </p:nvPr>
        </p:nvGraphicFramePr>
        <p:xfrm>
          <a:off x="181114" y="1"/>
          <a:ext cx="11309626" cy="6857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0417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ESDGC in youth work: </a:t>
            </a:r>
            <a:br>
              <a:rPr lang="en-US" dirty="0"/>
            </a:br>
            <a:endParaRPr lang="en-US" dirty="0"/>
          </a:p>
        </p:txBody>
      </p:sp>
      <p:sp>
        <p:nvSpPr>
          <p:cNvPr id="3" name="Content Placeholder 2"/>
          <p:cNvSpPr>
            <a:spLocks noGrp="1"/>
          </p:cNvSpPr>
          <p:nvPr>
            <p:ph idx="1"/>
          </p:nvPr>
        </p:nvSpPr>
        <p:spPr>
          <a:xfrm>
            <a:off x="1026621" y="1955623"/>
            <a:ext cx="10515600" cy="4969486"/>
          </a:xfrm>
        </p:spPr>
        <p:txBody>
          <a:bodyPr>
            <a:normAutofit/>
          </a:bodyPr>
          <a:lstStyle/>
          <a:p>
            <a:pPr marL="457200" indent="-457200">
              <a:buFont typeface="+mj-lt"/>
              <a:buAutoNum type="arabicPeriod"/>
            </a:pPr>
            <a:r>
              <a:rPr lang="en-US" dirty="0"/>
              <a:t>Recognises the links between our own lives and those of people throughout the world </a:t>
            </a:r>
            <a:endParaRPr lang="en-US" dirty="0">
              <a:effectLst/>
            </a:endParaRPr>
          </a:p>
          <a:p>
            <a:pPr marL="457200" indent="-457200">
              <a:buFont typeface="+mj-lt"/>
              <a:buAutoNum type="arabicPeriod"/>
            </a:pPr>
            <a:r>
              <a:rPr lang="en-US" dirty="0"/>
              <a:t>Recognises histories, both our own and those of others throughout the world </a:t>
            </a:r>
            <a:endParaRPr lang="en-US" dirty="0">
              <a:effectLst/>
            </a:endParaRPr>
          </a:p>
          <a:p>
            <a:pPr marL="457200" indent="-457200">
              <a:buFont typeface="+mj-lt"/>
              <a:buAutoNum type="arabicPeriod"/>
            </a:pPr>
            <a:r>
              <a:rPr lang="en-US" dirty="0"/>
              <a:t>Seeks to include black and minority ethnic (BME) perspectives locally and throughout the world </a:t>
            </a:r>
          </a:p>
          <a:p>
            <a:pPr marL="457200" indent="-457200">
              <a:buFont typeface="+mj-lt"/>
              <a:buAutoNum type="arabicPeriod"/>
            </a:pPr>
            <a:r>
              <a:rPr lang="en-US" dirty="0"/>
              <a:t>Is concerned with needs and rights of both the present and future generations </a:t>
            </a:r>
            <a:endParaRPr lang="en-US" dirty="0">
              <a:effectLst/>
            </a:endParaRPr>
          </a:p>
          <a:p>
            <a:pPr marL="457200" indent="-457200">
              <a:buFont typeface="+mj-lt"/>
              <a:buAutoNum type="arabicPeriod"/>
            </a:pPr>
            <a:r>
              <a:rPr lang="en-US" dirty="0"/>
              <a:t>Addresses the relationship between power, resources and human rights </a:t>
            </a:r>
            <a:endParaRPr lang="en-US" dirty="0">
              <a:effectLst/>
            </a:endParaRPr>
          </a:p>
          <a:p>
            <a:pPr marL="457200" indent="-457200">
              <a:buFont typeface="+mj-lt"/>
              <a:buAutoNum type="arabicPeriod"/>
            </a:pPr>
            <a:r>
              <a:rPr lang="en-US" dirty="0"/>
              <a:t>Enables young people to understand the global forces which shape their lives </a:t>
            </a:r>
            <a:endParaRPr lang="en-US" dirty="0">
              <a:effectLst/>
            </a:endParaRPr>
          </a:p>
          <a:p>
            <a:pPr marL="457200" indent="-457200">
              <a:buFont typeface="+mj-lt"/>
              <a:buAutoNum type="arabicPeriod"/>
            </a:pPr>
            <a:r>
              <a:rPr lang="en-US" dirty="0"/>
              <a:t>Equips young people to participate in decision making and take action for change </a:t>
            </a:r>
            <a:endParaRPr lang="en-US" dirty="0">
              <a:effectLst/>
            </a:endParaRPr>
          </a:p>
          <a:p>
            <a:pPr marL="457200" indent="-457200">
              <a:buFont typeface="+mj-lt"/>
              <a:buAutoNum type="arabicPeriod"/>
            </a:pPr>
            <a:r>
              <a:rPr lang="en-US" dirty="0"/>
              <a:t>Enables young people to question, to think critically, and to </a:t>
            </a:r>
            <a:r>
              <a:rPr lang="en-US" dirty="0" err="1"/>
              <a:t>empathise</a:t>
            </a:r>
            <a:r>
              <a:rPr lang="en-US" dirty="0"/>
              <a:t> </a:t>
            </a:r>
            <a:endParaRPr lang="en-US" dirty="0">
              <a:effectLst/>
            </a:endParaRPr>
          </a:p>
          <a:p>
            <a:pPr marL="457200" indent="-457200">
              <a:buFont typeface="+mj-lt"/>
              <a:buAutoNum type="arabicPeriod"/>
            </a:pPr>
            <a:endParaRPr lang="en-US" dirty="0">
              <a:effectLst/>
            </a:endParaRPr>
          </a:p>
        </p:txBody>
      </p:sp>
    </p:spTree>
    <p:extLst>
      <p:ext uri="{BB962C8B-B14F-4D97-AF65-F5344CB8AC3E}">
        <p14:creationId xmlns:p14="http://schemas.microsoft.com/office/powerpoint/2010/main" val="18086726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ESDGC is not: </a:t>
            </a:r>
            <a:br>
              <a:rPr lang="en-US" dirty="0">
                <a:effectLst/>
              </a:rPr>
            </a:br>
            <a:endParaRPr lang="en-US" dirty="0"/>
          </a:p>
        </p:txBody>
      </p:sp>
      <p:sp>
        <p:nvSpPr>
          <p:cNvPr id="3" name="Content Placeholder 2"/>
          <p:cNvSpPr>
            <a:spLocks noGrp="1"/>
          </p:cNvSpPr>
          <p:nvPr>
            <p:ph idx="1"/>
          </p:nvPr>
        </p:nvSpPr>
        <p:spPr/>
        <p:txBody>
          <a:bodyPr/>
          <a:lstStyle/>
          <a:p>
            <a:pPr lvl="1"/>
            <a:r>
              <a:rPr lang="en-US" dirty="0"/>
              <a:t> Confined to project work</a:t>
            </a:r>
          </a:p>
          <a:p>
            <a:pPr marL="457200" lvl="1" indent="0">
              <a:buNone/>
            </a:pPr>
            <a:endParaRPr lang="en-US" dirty="0">
              <a:effectLst/>
            </a:endParaRPr>
          </a:p>
          <a:p>
            <a:pPr lvl="1"/>
            <a:r>
              <a:rPr lang="en-US" dirty="0"/>
              <a:t> A series of discrete concepts or themes </a:t>
            </a:r>
          </a:p>
          <a:p>
            <a:pPr marL="457200" lvl="1" indent="0">
              <a:buNone/>
            </a:pPr>
            <a:endParaRPr lang="en-US" dirty="0">
              <a:effectLst/>
            </a:endParaRPr>
          </a:p>
          <a:p>
            <a:pPr lvl="1"/>
            <a:r>
              <a:rPr lang="en-US" dirty="0"/>
              <a:t> The responsibility of one or two people in the service or organisation </a:t>
            </a:r>
          </a:p>
          <a:p>
            <a:pPr marL="457200" lvl="1" indent="0">
              <a:buNone/>
            </a:pPr>
            <a:endParaRPr lang="en-US" dirty="0">
              <a:effectLst/>
            </a:endParaRPr>
          </a:p>
          <a:p>
            <a:pPr lvl="1"/>
            <a:r>
              <a:rPr lang="en-US" dirty="0"/>
              <a:t> About transmitting a set of answers to learners </a:t>
            </a:r>
          </a:p>
          <a:p>
            <a:pPr marL="457200" lvl="1" indent="0">
              <a:buNone/>
            </a:pPr>
            <a:endParaRPr lang="en-US" dirty="0">
              <a:effectLst/>
            </a:endParaRPr>
          </a:p>
          <a:p>
            <a:pPr lvl="1"/>
            <a:r>
              <a:rPr lang="en-US" dirty="0"/>
              <a:t> Separate from core youth work practice </a:t>
            </a:r>
            <a:endParaRPr lang="en-US" dirty="0">
              <a:effectLst/>
            </a:endParaRPr>
          </a:p>
          <a:p>
            <a:endParaRPr lang="en-US" dirty="0"/>
          </a:p>
        </p:txBody>
      </p:sp>
    </p:spTree>
    <p:extLst>
      <p:ext uri="{BB962C8B-B14F-4D97-AF65-F5344CB8AC3E}">
        <p14:creationId xmlns:p14="http://schemas.microsoft.com/office/powerpoint/2010/main" val="19563222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National Occupational Standards Youth Work </a:t>
            </a:r>
          </a:p>
        </p:txBody>
      </p:sp>
      <p:sp>
        <p:nvSpPr>
          <p:cNvPr id="4" name="Content Placeholder 3"/>
          <p:cNvSpPr>
            <a:spLocks noGrp="1"/>
          </p:cNvSpPr>
          <p:nvPr>
            <p:ph sz="half" idx="1"/>
          </p:nvPr>
        </p:nvSpPr>
        <p:spPr/>
        <p:txBody>
          <a:bodyPr>
            <a:normAutofit/>
          </a:bodyPr>
          <a:lstStyle/>
          <a:p>
            <a:r>
              <a:rPr lang="en-GB" dirty="0"/>
              <a:t>Which NOS do you think link to </a:t>
            </a:r>
            <a:r>
              <a:rPr lang="en-GB" dirty="0" err="1"/>
              <a:t>to</a:t>
            </a:r>
            <a:r>
              <a:rPr lang="en-GB" dirty="0"/>
              <a:t> ESDGC? </a:t>
            </a:r>
          </a:p>
          <a:p>
            <a:r>
              <a:rPr lang="en-GB" dirty="0"/>
              <a:t>Look at the list and discuss in small groups: </a:t>
            </a:r>
          </a:p>
          <a:p>
            <a:r>
              <a:rPr lang="en-GB" dirty="0">
                <a:hlinkClick r:id="rId2"/>
              </a:rPr>
              <a:t>https://nya.org.uk/resource/national-occupational-standards/</a:t>
            </a:r>
          </a:p>
          <a:p>
            <a:r>
              <a:rPr lang="en-GB" dirty="0">
                <a:hlinkClick r:id="rId2"/>
              </a:rPr>
              <a:t>https://nya.org.uk/wp-content/uploads/2014/06/nos-table-pie-draft-1-1.jpg</a:t>
            </a:r>
            <a:r>
              <a:rPr lang="en-GB" dirty="0"/>
              <a:t> </a:t>
            </a:r>
          </a:p>
          <a:p>
            <a:r>
              <a:rPr lang="en-GB" dirty="0"/>
              <a:t>(CLD Standards Scotland, 2018)</a:t>
            </a:r>
          </a:p>
        </p:txBody>
      </p:sp>
      <p:pic>
        <p:nvPicPr>
          <p:cNvPr id="6" name="Content Placeholder 5" descr="Screen Clipping"/>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763012" y="1825625"/>
            <a:ext cx="6118854" cy="3773356"/>
          </a:xfrm>
        </p:spPr>
      </p:pic>
    </p:spTree>
    <p:extLst>
      <p:ext uri="{BB962C8B-B14F-4D97-AF65-F5344CB8AC3E}">
        <p14:creationId xmlns:p14="http://schemas.microsoft.com/office/powerpoint/2010/main" val="1997432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ESDGC concepts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75373580"/>
              </p:ext>
            </p:extLst>
          </p:nvPr>
        </p:nvGraphicFramePr>
        <p:xfrm>
          <a:off x="838200" y="1931542"/>
          <a:ext cx="10515600" cy="4058292"/>
        </p:xfrm>
        <a:graphic>
          <a:graphicData uri="http://schemas.openxmlformats.org/drawingml/2006/table">
            <a:tbl>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608744">
                <a:tc>
                  <a:txBody>
                    <a:bodyPr/>
                    <a:lstStyle/>
                    <a:p>
                      <a:r>
                        <a:rPr lang="en-US" sz="1200" b="1">
                          <a:effectLst/>
                          <a:latin typeface="Frutiger" charset="0"/>
                        </a:rPr>
                        <a:t>Concepts </a:t>
                      </a:r>
                      <a:endParaRPr lang="en-US">
                        <a:effectLst/>
                      </a:endParaRPr>
                    </a:p>
                  </a:txBody>
                  <a:tcPr anchor="ctr">
                    <a:lnL w="3175" cap="flat" cmpd="sng" algn="ctr">
                      <a:solidFill>
                        <a:srgbClr val="00A5C9"/>
                      </a:solidFill>
                      <a:prstDash val="solid"/>
                      <a:round/>
                      <a:headEnd type="none" w="med" len="med"/>
                      <a:tailEnd type="none" w="med" len="med"/>
                    </a:lnL>
                    <a:lnR w="3175" cap="flat" cmpd="sng" algn="ctr">
                      <a:solidFill>
                        <a:srgbClr val="00A5C9"/>
                      </a:solidFill>
                      <a:prstDash val="solid"/>
                      <a:round/>
                      <a:headEnd type="none" w="med" len="med"/>
                      <a:tailEnd type="none" w="med" len="med"/>
                    </a:lnR>
                    <a:lnT w="3175" cap="flat" cmpd="sng" algn="ctr">
                      <a:solidFill>
                        <a:srgbClr val="00A5C9"/>
                      </a:solidFill>
                      <a:prstDash val="solid"/>
                      <a:round/>
                      <a:headEnd type="none" w="med" len="med"/>
                      <a:tailEnd type="none" w="med" len="med"/>
                    </a:lnT>
                    <a:lnB w="3175" cap="flat" cmpd="sng" algn="ctr">
                      <a:solidFill>
                        <a:srgbClr val="00A5C9"/>
                      </a:solidFill>
                      <a:prstDash val="solid"/>
                      <a:round/>
                      <a:headEnd type="none" w="med" len="med"/>
                      <a:tailEnd type="none" w="med" len="med"/>
                    </a:lnB>
                    <a:solidFill>
                      <a:srgbClr val="E2F2F4"/>
                    </a:solidFill>
                  </a:tcPr>
                </a:tc>
                <a:tc>
                  <a:txBody>
                    <a:bodyPr/>
                    <a:lstStyle/>
                    <a:p>
                      <a:r>
                        <a:rPr lang="en-US" sz="1200" b="1">
                          <a:effectLst/>
                          <a:latin typeface="Frutiger" charset="0"/>
                        </a:rPr>
                        <a:t>Themes </a:t>
                      </a:r>
                      <a:endParaRPr lang="en-US">
                        <a:effectLst/>
                      </a:endParaRPr>
                    </a:p>
                  </a:txBody>
                  <a:tcPr anchor="ctr">
                    <a:lnL w="3175" cap="flat" cmpd="sng" algn="ctr">
                      <a:solidFill>
                        <a:srgbClr val="00A5C9"/>
                      </a:solidFill>
                      <a:prstDash val="solid"/>
                      <a:round/>
                      <a:headEnd type="none" w="med" len="med"/>
                      <a:tailEnd type="none" w="med" len="med"/>
                    </a:lnL>
                    <a:lnR w="3175" cap="flat" cmpd="sng" algn="ctr">
                      <a:solidFill>
                        <a:srgbClr val="00A5C9"/>
                      </a:solidFill>
                      <a:prstDash val="solid"/>
                      <a:round/>
                      <a:headEnd type="none" w="med" len="med"/>
                      <a:tailEnd type="none" w="med" len="med"/>
                    </a:lnR>
                    <a:lnT w="3175" cap="flat" cmpd="sng" algn="ctr">
                      <a:solidFill>
                        <a:srgbClr val="00A5C9"/>
                      </a:solidFill>
                      <a:prstDash val="solid"/>
                      <a:round/>
                      <a:headEnd type="none" w="med" len="med"/>
                      <a:tailEnd type="none" w="med" len="med"/>
                    </a:lnT>
                    <a:lnB w="3175" cap="flat" cmpd="sng" algn="ctr">
                      <a:solidFill>
                        <a:srgbClr val="00A5C9"/>
                      </a:solidFill>
                      <a:prstDash val="solid"/>
                      <a:round/>
                      <a:headEnd type="none" w="med" len="med"/>
                      <a:tailEnd type="none" w="med" len="med"/>
                    </a:lnB>
                    <a:solidFill>
                      <a:srgbClr val="E2F2F4"/>
                    </a:solidFill>
                  </a:tcPr>
                </a:tc>
                <a:extLst>
                  <a:ext uri="{0D108BD9-81ED-4DB2-BD59-A6C34878D82A}">
                    <a16:rowId xmlns:a16="http://schemas.microsoft.com/office/drawing/2014/main" val="10000"/>
                  </a:ext>
                </a:extLst>
              </a:tr>
              <a:tr h="3449548">
                <a:tc>
                  <a:txBody>
                    <a:bodyPr/>
                    <a:lstStyle/>
                    <a:p>
                      <a:r>
                        <a:rPr lang="en-US" sz="2400" b="0" dirty="0">
                          <a:effectLst/>
                          <a:latin typeface="Frutiger" charset="0"/>
                        </a:rPr>
                        <a:t>1. Quality of life</a:t>
                      </a:r>
                      <a:br>
                        <a:rPr lang="en-US" sz="2400" b="0" dirty="0">
                          <a:effectLst/>
                          <a:latin typeface="Frutiger" charset="0"/>
                        </a:rPr>
                      </a:br>
                      <a:r>
                        <a:rPr lang="en-US" sz="2400" b="0" dirty="0">
                          <a:effectLst/>
                          <a:latin typeface="Frutiger" charset="0"/>
                        </a:rPr>
                        <a:t>2. Sustainable change</a:t>
                      </a:r>
                      <a:br>
                        <a:rPr lang="en-US" sz="2400" b="0" dirty="0">
                          <a:effectLst/>
                          <a:latin typeface="Frutiger" charset="0"/>
                        </a:rPr>
                      </a:br>
                      <a:r>
                        <a:rPr lang="en-US" sz="2400" b="0" dirty="0">
                          <a:effectLst/>
                          <a:latin typeface="Frutiger" charset="0"/>
                        </a:rPr>
                        <a:t>3. Diversity</a:t>
                      </a:r>
                      <a:br>
                        <a:rPr lang="en-US" sz="2400" b="0" dirty="0">
                          <a:effectLst/>
                          <a:latin typeface="Frutiger" charset="0"/>
                        </a:rPr>
                      </a:br>
                      <a:r>
                        <a:rPr lang="en-US" sz="2400" b="0" dirty="0">
                          <a:effectLst/>
                          <a:latin typeface="Frutiger" charset="0"/>
                        </a:rPr>
                        <a:t>4. Interdependence</a:t>
                      </a:r>
                      <a:br>
                        <a:rPr lang="en-US" sz="2400" b="0" dirty="0">
                          <a:effectLst/>
                          <a:latin typeface="Frutiger" charset="0"/>
                        </a:rPr>
                      </a:br>
                      <a:r>
                        <a:rPr lang="en-US" sz="2400" b="0" dirty="0">
                          <a:effectLst/>
                          <a:latin typeface="Frutiger" charset="0"/>
                        </a:rPr>
                        <a:t>5. Citizenship and stewardship </a:t>
                      </a:r>
                    </a:p>
                    <a:p>
                      <a:r>
                        <a:rPr lang="en-US" sz="2400" b="0" dirty="0">
                          <a:effectLst/>
                          <a:latin typeface="Frutiger" charset="0"/>
                        </a:rPr>
                        <a:t>6. Conflict resolution</a:t>
                      </a:r>
                      <a:br>
                        <a:rPr lang="en-US" sz="2400" b="0" dirty="0">
                          <a:effectLst/>
                          <a:latin typeface="Frutiger" charset="0"/>
                        </a:rPr>
                      </a:br>
                      <a:r>
                        <a:rPr lang="en-US" sz="2400" b="0" dirty="0">
                          <a:effectLst/>
                          <a:latin typeface="Frutiger" charset="0"/>
                        </a:rPr>
                        <a:t>7. Need and rights</a:t>
                      </a:r>
                      <a:br>
                        <a:rPr lang="en-US" sz="2400" b="0" dirty="0">
                          <a:effectLst/>
                          <a:latin typeface="Frutiger" charset="0"/>
                        </a:rPr>
                      </a:br>
                      <a:r>
                        <a:rPr lang="en-US" sz="2400" b="0" dirty="0">
                          <a:effectLst/>
                          <a:latin typeface="Frutiger" charset="0"/>
                        </a:rPr>
                        <a:t>8. Values and perceptions</a:t>
                      </a:r>
                      <a:br>
                        <a:rPr lang="en-US" sz="2400" b="0" dirty="0">
                          <a:effectLst/>
                          <a:latin typeface="Frutiger" charset="0"/>
                        </a:rPr>
                      </a:br>
                      <a:r>
                        <a:rPr lang="en-US" sz="2400" b="0" dirty="0">
                          <a:effectLst/>
                          <a:latin typeface="Frutiger" charset="0"/>
                        </a:rPr>
                        <a:t>9. Uncertainty and precaution </a:t>
                      </a:r>
                      <a:endParaRPr lang="en-US" sz="2400" dirty="0">
                        <a:effectLst/>
                      </a:endParaRPr>
                    </a:p>
                  </a:txBody>
                  <a:tcPr anchor="ctr">
                    <a:lnL w="3175" cap="flat" cmpd="sng" algn="ctr">
                      <a:solidFill>
                        <a:srgbClr val="00A5C9"/>
                      </a:solidFill>
                      <a:prstDash val="solid"/>
                      <a:round/>
                      <a:headEnd type="none" w="med" len="med"/>
                      <a:tailEnd type="none" w="med" len="med"/>
                    </a:lnL>
                    <a:lnR w="3175" cap="flat" cmpd="sng" algn="ctr">
                      <a:solidFill>
                        <a:srgbClr val="00A5C9"/>
                      </a:solidFill>
                      <a:prstDash val="solid"/>
                      <a:round/>
                      <a:headEnd type="none" w="med" len="med"/>
                      <a:tailEnd type="none" w="med" len="med"/>
                    </a:lnR>
                    <a:lnT w="3175" cap="flat" cmpd="sng" algn="ctr">
                      <a:solidFill>
                        <a:srgbClr val="00A5C9"/>
                      </a:solidFill>
                      <a:prstDash val="solid"/>
                      <a:round/>
                      <a:headEnd type="none" w="med" len="med"/>
                      <a:tailEnd type="none" w="med" len="med"/>
                    </a:lnT>
                    <a:lnB w="3175" cap="flat" cmpd="sng" algn="ctr">
                      <a:solidFill>
                        <a:srgbClr val="00A5C9"/>
                      </a:solidFill>
                      <a:prstDash val="solid"/>
                      <a:round/>
                      <a:headEnd type="none" w="med" len="med"/>
                      <a:tailEnd type="none" w="med" len="med"/>
                    </a:lnB>
                    <a:solidFill>
                      <a:srgbClr val="E2F2F4"/>
                    </a:solidFill>
                  </a:tcPr>
                </a:tc>
                <a:tc>
                  <a:txBody>
                    <a:bodyPr/>
                    <a:lstStyle/>
                    <a:p>
                      <a:pPr marL="0" indent="0">
                        <a:buNone/>
                      </a:pPr>
                      <a:r>
                        <a:rPr lang="en-US" sz="2400" b="0" dirty="0">
                          <a:effectLst/>
                          <a:latin typeface="Frutiger" charset="0"/>
                        </a:rPr>
                        <a:t>1.Identity and culture</a:t>
                      </a:r>
                      <a:br>
                        <a:rPr lang="en-US" sz="2400" b="0" dirty="0">
                          <a:effectLst/>
                          <a:latin typeface="Frutiger" charset="0"/>
                        </a:rPr>
                      </a:br>
                      <a:r>
                        <a:rPr lang="en-US" sz="2400" b="0" dirty="0">
                          <a:effectLst/>
                          <a:latin typeface="Frutiger" charset="0"/>
                        </a:rPr>
                        <a:t>2. Choices and decisions</a:t>
                      </a:r>
                      <a:br>
                        <a:rPr lang="en-US" sz="2400" b="0" dirty="0">
                          <a:effectLst/>
                          <a:latin typeface="Frutiger" charset="0"/>
                        </a:rPr>
                      </a:br>
                      <a:r>
                        <a:rPr lang="en-US" sz="2400" b="0" dirty="0">
                          <a:effectLst/>
                          <a:latin typeface="Frutiger" charset="0"/>
                        </a:rPr>
                        <a:t>3. Health</a:t>
                      </a:r>
                      <a:br>
                        <a:rPr lang="en-US" sz="2400" b="0" dirty="0">
                          <a:effectLst/>
                          <a:latin typeface="Frutiger" charset="0"/>
                        </a:rPr>
                      </a:br>
                      <a:r>
                        <a:rPr lang="en-US" sz="2400" b="0" dirty="0">
                          <a:effectLst/>
                          <a:latin typeface="Frutiger" charset="0"/>
                        </a:rPr>
                        <a:t>4. Natural environment</a:t>
                      </a:r>
                      <a:br>
                        <a:rPr lang="en-US" sz="2400" b="0" dirty="0">
                          <a:effectLst/>
                          <a:latin typeface="Frutiger" charset="0"/>
                        </a:rPr>
                      </a:br>
                      <a:r>
                        <a:rPr lang="en-US" sz="2400" b="0" dirty="0">
                          <a:effectLst/>
                          <a:latin typeface="Frutiger" charset="0"/>
                        </a:rPr>
                        <a:t>5. Consumption and waste </a:t>
                      </a:r>
                    </a:p>
                    <a:p>
                      <a:pPr marL="0" indent="0">
                        <a:buNone/>
                      </a:pPr>
                      <a:r>
                        <a:rPr lang="en-US" sz="2400" b="0" dirty="0">
                          <a:effectLst/>
                          <a:latin typeface="Frutiger" charset="0"/>
                        </a:rPr>
                        <a:t>6. Climate change</a:t>
                      </a:r>
                      <a:br>
                        <a:rPr lang="en-US" sz="2400" b="0" dirty="0">
                          <a:effectLst/>
                          <a:latin typeface="Frutiger" charset="0"/>
                        </a:rPr>
                      </a:br>
                      <a:r>
                        <a:rPr lang="en-US" sz="2400" b="0" dirty="0">
                          <a:effectLst/>
                          <a:latin typeface="Frutiger" charset="0"/>
                        </a:rPr>
                        <a:t>7. Wealth and poverty </a:t>
                      </a:r>
                      <a:endParaRPr lang="en-US" sz="2400" dirty="0">
                        <a:effectLst/>
                      </a:endParaRPr>
                    </a:p>
                  </a:txBody>
                  <a:tcPr anchor="ctr">
                    <a:lnL w="3175" cap="flat" cmpd="sng" algn="ctr">
                      <a:solidFill>
                        <a:srgbClr val="00A5C9"/>
                      </a:solidFill>
                      <a:prstDash val="solid"/>
                      <a:round/>
                      <a:headEnd type="none" w="med" len="med"/>
                      <a:tailEnd type="none" w="med" len="med"/>
                    </a:lnL>
                    <a:lnR w="3175" cap="flat" cmpd="sng" algn="ctr">
                      <a:solidFill>
                        <a:srgbClr val="00A5C9"/>
                      </a:solidFill>
                      <a:prstDash val="solid"/>
                      <a:round/>
                      <a:headEnd type="none" w="med" len="med"/>
                      <a:tailEnd type="none" w="med" len="med"/>
                    </a:lnR>
                    <a:lnT w="3175" cap="flat" cmpd="sng" algn="ctr">
                      <a:solidFill>
                        <a:srgbClr val="00A5C9"/>
                      </a:solidFill>
                      <a:prstDash val="solid"/>
                      <a:round/>
                      <a:headEnd type="none" w="med" len="med"/>
                      <a:tailEnd type="none" w="med" len="med"/>
                    </a:lnT>
                    <a:lnB w="3175" cap="flat" cmpd="sng" algn="ctr">
                      <a:solidFill>
                        <a:srgbClr val="00A5C9"/>
                      </a:solidFill>
                      <a:prstDash val="solid"/>
                      <a:round/>
                      <a:headEnd type="none" w="med" len="med"/>
                      <a:tailEnd type="none" w="med" len="med"/>
                    </a:lnB>
                    <a:solidFill>
                      <a:srgbClr val="E2F2F4"/>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951632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236099" y="0"/>
            <a:ext cx="7719802" cy="6858000"/>
          </a:xfrm>
          <a:prstGeom prst="rect">
            <a:avLst/>
          </a:prstGeom>
        </p:spPr>
      </p:pic>
    </p:spTree>
    <p:extLst>
      <p:ext uri="{BB962C8B-B14F-4D97-AF65-F5344CB8AC3E}">
        <p14:creationId xmlns:p14="http://schemas.microsoft.com/office/powerpoint/2010/main" val="8961449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can we link themes when working with Young People? </a:t>
            </a:r>
          </a:p>
        </p:txBody>
      </p:sp>
      <p:pic>
        <p:nvPicPr>
          <p:cNvPr id="3" name="Picture 2"/>
          <p:cNvPicPr>
            <a:picLocks noChangeAspect="1"/>
          </p:cNvPicPr>
          <p:nvPr/>
        </p:nvPicPr>
        <p:blipFill>
          <a:blip r:embed="rId2"/>
          <a:stretch>
            <a:fillRect/>
          </a:stretch>
        </p:blipFill>
        <p:spPr>
          <a:xfrm>
            <a:off x="1921416" y="1695354"/>
            <a:ext cx="6847105" cy="5426706"/>
          </a:xfrm>
          <a:prstGeom prst="rect">
            <a:avLst/>
          </a:prstGeom>
        </p:spPr>
      </p:pic>
    </p:spTree>
    <p:extLst>
      <p:ext uri="{BB962C8B-B14F-4D97-AF65-F5344CB8AC3E}">
        <p14:creationId xmlns:p14="http://schemas.microsoft.com/office/powerpoint/2010/main" val="7319901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ESDGC </a:t>
            </a:r>
          </a:p>
        </p:txBody>
      </p:sp>
      <p:graphicFrame>
        <p:nvGraphicFramePr>
          <p:cNvPr id="2" name="Content Placeholder 1"/>
          <p:cNvGraphicFramePr>
            <a:graphicFrameLocks noGrp="1"/>
          </p:cNvGraphicFramePr>
          <p:nvPr>
            <p:ph sz="half" idx="1"/>
            <p:extLst>
              <p:ext uri="{D42A27DB-BD31-4B8C-83A1-F6EECF244321}">
                <p14:modId xmlns:p14="http://schemas.microsoft.com/office/powerpoint/2010/main" val="1750030607"/>
              </p:ext>
            </p:extLst>
          </p:nvPr>
        </p:nvGraphicFramePr>
        <p:xfrm>
          <a:off x="1097278" y="1845734"/>
          <a:ext cx="493776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Content Placeholder 5"/>
          <p:cNvPicPr>
            <a:picLocks noGrp="1" noChangeAspect="1"/>
          </p:cNvPicPr>
          <p:nvPr>
            <p:ph sz="half" idx="2"/>
          </p:nvPr>
        </p:nvPicPr>
        <p:blipFill>
          <a:blip r:embed="rId7"/>
          <a:stretch>
            <a:fillRect/>
          </a:stretch>
        </p:blipFill>
        <p:spPr>
          <a:xfrm>
            <a:off x="6422683" y="1846263"/>
            <a:ext cx="4528235" cy="4022725"/>
          </a:xfrm>
          <a:prstGeom prst="rect">
            <a:avLst/>
          </a:prstGeom>
        </p:spPr>
      </p:pic>
    </p:spTree>
    <p:extLst>
      <p:ext uri="{BB962C8B-B14F-4D97-AF65-F5344CB8AC3E}">
        <p14:creationId xmlns:p14="http://schemas.microsoft.com/office/powerpoint/2010/main" val="11851471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26" name="Rectangle 3125">
            <a:extLst>
              <a:ext uri="{FF2B5EF4-FFF2-40B4-BE49-F238E27FC236}">
                <a16:creationId xmlns:a16="http://schemas.microsoft.com/office/drawing/2014/main" id="{21D53CA0-FDE7-4B62-AE74-A671E6B82D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127" name="Rectangle 3126">
            <a:extLst>
              <a:ext uri="{FF2B5EF4-FFF2-40B4-BE49-F238E27FC236}">
                <a16:creationId xmlns:a16="http://schemas.microsoft.com/office/drawing/2014/main" id="{06FA22A8-DAD2-4DBF-BCF6-AA00E9D836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3128" name="Straight Connector 3127">
            <a:extLst>
              <a:ext uri="{FF2B5EF4-FFF2-40B4-BE49-F238E27FC236}">
                <a16:creationId xmlns:a16="http://schemas.microsoft.com/office/drawing/2014/main" id="{38CF2381-9166-48DC-8859-93B6A58939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3129" name="Rectangle 3128">
            <a:extLst>
              <a:ext uri="{FF2B5EF4-FFF2-40B4-BE49-F238E27FC236}">
                <a16:creationId xmlns:a16="http://schemas.microsoft.com/office/drawing/2014/main" id="{4BD2E6AE-C3F2-4810-9E5A-558DF5952C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F08FAE-05BB-F600-17D4-1B78AE558EA0}"/>
              </a:ext>
            </a:extLst>
          </p:cNvPr>
          <p:cNvSpPr>
            <a:spLocks noGrp="1"/>
          </p:cNvSpPr>
          <p:nvPr>
            <p:ph type="title"/>
          </p:nvPr>
        </p:nvSpPr>
        <p:spPr>
          <a:xfrm>
            <a:off x="5289754" y="639097"/>
            <a:ext cx="6253317" cy="3686015"/>
          </a:xfrm>
        </p:spPr>
        <p:txBody>
          <a:bodyPr vert="horz" lIns="91440" tIns="45720" rIns="91440" bIns="45720" rtlCol="0" anchor="b">
            <a:normAutofit fontScale="90000"/>
          </a:bodyPr>
          <a:lstStyle/>
          <a:p>
            <a:r>
              <a:rPr lang="en-US" sz="8000" dirty="0">
                <a:solidFill>
                  <a:schemeClr val="tx1">
                    <a:lumMod val="85000"/>
                    <a:lumOff val="15000"/>
                  </a:schemeClr>
                </a:solidFill>
              </a:rPr>
              <a:t>See PDF Sustainability and youth work </a:t>
            </a:r>
          </a:p>
        </p:txBody>
      </p:sp>
      <p:pic>
        <p:nvPicPr>
          <p:cNvPr id="3074" name="Picture 2" descr="T-kit 13: Sustainability and youth work - Youth Partnership">
            <a:extLst>
              <a:ext uri="{FF2B5EF4-FFF2-40B4-BE49-F238E27FC236}">
                <a16:creationId xmlns:a16="http://schemas.microsoft.com/office/drawing/2014/main" id="{940F0071-79A1-3C20-93CE-9E3F8502AA27}"/>
              </a:ext>
            </a:extLst>
          </p:cNvPr>
          <p:cNvPicPr>
            <a:picLocks noGrp="1" noChangeAspect="1" noChangeArrowheads="1"/>
          </p:cNvPicPr>
          <p:nvPr>
            <p:ph sz="half" idx="1"/>
          </p:nvPr>
        </p:nvPicPr>
        <p:blipFill rotWithShape="1">
          <a:blip r:embed="rId2">
            <a:extLst>
              <a:ext uri="{28A0092B-C50C-407E-A947-70E740481C1C}">
                <a14:useLocalDpi xmlns:a14="http://schemas.microsoft.com/office/drawing/2010/main" val="0"/>
              </a:ext>
            </a:extLst>
          </a:blip>
          <a:srcRect t="2302" r="2" b="8517"/>
          <a:stretch/>
        </p:blipFill>
        <p:spPr bwMode="auto">
          <a:xfrm>
            <a:off x="633999" y="620720"/>
            <a:ext cx="4001315" cy="5086933"/>
          </a:xfrm>
          <a:prstGeom prst="rect">
            <a:avLst/>
          </a:prstGeom>
          <a:noFill/>
          <a:extLst>
            <a:ext uri="{909E8E84-426E-40DD-AFC4-6F175D3DCCD1}">
              <a14:hiddenFill xmlns:a14="http://schemas.microsoft.com/office/drawing/2010/main">
                <a:solidFill>
                  <a:srgbClr val="FFFFFF"/>
                </a:solidFill>
              </a14:hiddenFill>
            </a:ext>
          </a:extLst>
        </p:spPr>
      </p:pic>
      <p:cxnSp>
        <p:nvCxnSpPr>
          <p:cNvPr id="3130" name="Straight Connector 3129">
            <a:extLst>
              <a:ext uri="{FF2B5EF4-FFF2-40B4-BE49-F238E27FC236}">
                <a16:creationId xmlns:a16="http://schemas.microsoft.com/office/drawing/2014/main" id="{DFC7D57A-9BAF-4E96-975B-960E53B656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071" y="4343400"/>
            <a:ext cx="5636107"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3131" name="Rectangle 3130">
            <a:extLst>
              <a:ext uri="{FF2B5EF4-FFF2-40B4-BE49-F238E27FC236}">
                <a16:creationId xmlns:a16="http://schemas.microsoft.com/office/drawing/2014/main" id="{93C132D2-2AC6-4C49-B6A8-16CA2EA67F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132" name="Rectangle 3131">
            <a:extLst>
              <a:ext uri="{FF2B5EF4-FFF2-40B4-BE49-F238E27FC236}">
                <a16:creationId xmlns:a16="http://schemas.microsoft.com/office/drawing/2014/main" id="{349B1CA5-C549-417D-AA96-540C50D7D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9013037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D379150-F6B4-45C8-BE10-6B278AD40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5FFCF544-A370-4A5D-A95F-CA6E0E7191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6" name="Straight Connector 15">
            <a:extLst>
              <a:ext uri="{FF2B5EF4-FFF2-40B4-BE49-F238E27FC236}">
                <a16:creationId xmlns:a16="http://schemas.microsoft.com/office/drawing/2014/main" id="{6EEB3B97-A638-498B-8083-54191CE71E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AB779AD-23E7-0C5D-6137-1F03A9F90A3F}"/>
              </a:ext>
            </a:extLst>
          </p:cNvPr>
          <p:cNvSpPr>
            <a:spLocks noGrp="1"/>
          </p:cNvSpPr>
          <p:nvPr>
            <p:ph type="title"/>
          </p:nvPr>
        </p:nvSpPr>
        <p:spPr>
          <a:xfrm>
            <a:off x="6411685" y="634946"/>
            <a:ext cx="5127171" cy="1450757"/>
          </a:xfrm>
        </p:spPr>
        <p:txBody>
          <a:bodyPr vert="horz" lIns="91440" tIns="45720" rIns="91440" bIns="45720" rtlCol="0" anchor="b">
            <a:normAutofit/>
          </a:bodyPr>
          <a:lstStyle/>
          <a:p>
            <a:r>
              <a:rPr lang="en-US" dirty="0"/>
              <a:t>Engaging Young People </a:t>
            </a:r>
          </a:p>
        </p:txBody>
      </p:sp>
      <p:pic>
        <p:nvPicPr>
          <p:cNvPr id="7" name="Online Media 6" title="Animation workshops with Dr Mz in Camarthen, Wales">
            <a:hlinkClick r:id="" action="ppaction://media"/>
            <a:extLst>
              <a:ext uri="{FF2B5EF4-FFF2-40B4-BE49-F238E27FC236}">
                <a16:creationId xmlns:a16="http://schemas.microsoft.com/office/drawing/2014/main" id="{38C5E8BA-A40C-A274-91B4-C419A90F13FD}"/>
              </a:ext>
            </a:extLst>
          </p:cNvPr>
          <p:cNvPicPr>
            <a:picLocks noGrp="1" noRot="1" noChangeAspect="1"/>
          </p:cNvPicPr>
          <p:nvPr>
            <p:ph sz="half" idx="2"/>
            <a:videoFile r:link="rId1"/>
          </p:nvPr>
        </p:nvPicPr>
        <p:blipFill>
          <a:blip r:embed="rId3"/>
          <a:stretch>
            <a:fillRect/>
          </a:stretch>
        </p:blipFill>
        <p:spPr>
          <a:xfrm>
            <a:off x="643192" y="1728895"/>
            <a:ext cx="5451627" cy="3080169"/>
          </a:xfrm>
          <a:prstGeom prst="rect">
            <a:avLst/>
          </a:prstGeom>
        </p:spPr>
      </p:pic>
      <p:cxnSp>
        <p:nvCxnSpPr>
          <p:cNvPr id="20" name="Straight Connector 19">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11684" y="2086188"/>
            <a:ext cx="474880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29D88770-A3FC-1E86-EF9D-9EFA6AD552B5}"/>
              </a:ext>
            </a:extLst>
          </p:cNvPr>
          <p:cNvSpPr>
            <a:spLocks noGrp="1"/>
          </p:cNvSpPr>
          <p:nvPr>
            <p:ph sz="half" idx="1"/>
          </p:nvPr>
        </p:nvSpPr>
        <p:spPr>
          <a:xfrm>
            <a:off x="6411684" y="2198914"/>
            <a:ext cx="5127172" cy="3670180"/>
          </a:xfrm>
        </p:spPr>
        <p:txBody>
          <a:bodyPr vert="horz" lIns="0" tIns="45720" rIns="0" bIns="45720" rtlCol="0">
            <a:normAutofit fontScale="85000" lnSpcReduction="10000"/>
          </a:bodyPr>
          <a:lstStyle/>
          <a:p>
            <a:pPr>
              <a:lnSpc>
                <a:spcPct val="150000"/>
              </a:lnSpc>
              <a:spcAft>
                <a:spcPts val="800"/>
              </a:spcAft>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Christopher Monk, Lead Digital Youth Worker at Dr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Mz</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highlighted the positive impact of the project, stating, </a:t>
            </a:r>
            <a:r>
              <a:rPr lang="en-GB" sz="1800" b="1" i="1" kern="100" dirty="0">
                <a:effectLst/>
                <a:latin typeface="Arial" panose="020B0604020202020204" pitchFamily="34" charset="0"/>
                <a:ea typeface="Calibri" panose="020F0502020204030204" pitchFamily="34" charset="0"/>
                <a:cs typeface="Times New Roman" panose="02020603050405020304" pitchFamily="18" charset="0"/>
              </a:rPr>
              <a:t>"The young people who attended the sessions came away feeling much more confident about the impact they can have on the climate crisis that we face."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800" b="1" i="1" kern="100" dirty="0">
                <a:effectLst/>
                <a:latin typeface="Arial" panose="020B0604020202020204" pitchFamily="34" charset="0"/>
                <a:ea typeface="Calibri" panose="020F0502020204030204" pitchFamily="34" charset="0"/>
                <a:cs typeface="Times New Roman" panose="02020603050405020304" pitchFamily="18" charset="0"/>
              </a:rPr>
              <a:t>The participants expressed a newfound confidence in motivating adults to listen to their views and opinions, and they are eager to share their animations with the wider community through posters, screenings, and discussions with their families and friends.”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22" name="Rectangle 21">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789195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Examples of practice: </a:t>
            </a:r>
            <a:r>
              <a:rPr lang="en-GB" dirty="0" err="1"/>
              <a:t>EcoSchools</a:t>
            </a:r>
            <a:endParaRPr lang="en-GB" dirty="0"/>
          </a:p>
        </p:txBody>
      </p:sp>
      <p:sp>
        <p:nvSpPr>
          <p:cNvPr id="3" name="Content Placeholder 2"/>
          <p:cNvSpPr>
            <a:spLocks noGrp="1"/>
          </p:cNvSpPr>
          <p:nvPr>
            <p:ph sz="half" idx="1"/>
          </p:nvPr>
        </p:nvSpPr>
        <p:spPr/>
        <p:txBody>
          <a:bodyPr/>
          <a:lstStyle/>
          <a:p>
            <a:pPr marL="0" indent="0">
              <a:buNone/>
            </a:pPr>
            <a:r>
              <a:rPr lang="en-GB" dirty="0">
                <a:hlinkClick r:id="rId4"/>
              </a:rPr>
              <a:t>https://www.eco-schools.org.uk/</a:t>
            </a:r>
            <a:endParaRPr lang="en-GB" dirty="0"/>
          </a:p>
          <a:p>
            <a:pPr marL="0" indent="0">
              <a:buNone/>
            </a:pPr>
            <a:endParaRPr lang="en-GB" dirty="0"/>
          </a:p>
          <a:p>
            <a:pPr marL="0" indent="0">
              <a:buNone/>
            </a:pPr>
            <a:endParaRPr lang="en-GB" dirty="0"/>
          </a:p>
          <a:p>
            <a:endParaRPr lang="en-GB" dirty="0"/>
          </a:p>
        </p:txBody>
      </p:sp>
      <p:pic>
        <p:nvPicPr>
          <p:cNvPr id="5" name="UtctCyPLKlM"/>
          <p:cNvPicPr>
            <a:picLocks noGrp="1" noRot="1" noChangeAspect="1"/>
          </p:cNvPicPr>
          <p:nvPr>
            <p:ph sz="half" idx="2"/>
            <a:videoFile r:link="rId1"/>
          </p:nvPr>
        </p:nvPicPr>
        <p:blipFill>
          <a:blip r:embed="rId5"/>
          <a:stretch>
            <a:fillRect/>
          </a:stretch>
        </p:blipFill>
        <p:spPr>
          <a:xfrm>
            <a:off x="6228320" y="1845734"/>
            <a:ext cx="5064520" cy="2848793"/>
          </a:xfrm>
          <a:prstGeom prst="rect">
            <a:avLst/>
          </a:prstGeom>
        </p:spPr>
      </p:pic>
      <p:sp>
        <p:nvSpPr>
          <p:cNvPr id="6" name="AutoShape 2" descr="Eco-Schools - BBC Teach"/>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30334" y="2429395"/>
            <a:ext cx="2857500" cy="1600200"/>
          </a:xfrm>
          <a:prstGeom prst="rect">
            <a:avLst/>
          </a:prstGeom>
        </p:spPr>
      </p:pic>
      <p:sp>
        <p:nvSpPr>
          <p:cNvPr id="8" name="Oval Callout 7"/>
          <p:cNvSpPr/>
          <p:nvPr/>
        </p:nvSpPr>
        <p:spPr>
          <a:xfrm>
            <a:off x="2443942" y="4065540"/>
            <a:ext cx="3546763" cy="191192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Look at the flyer on moodle / or go the link in the chat Would this be model be useful to Youth work?  If so why? If not why not? </a:t>
            </a:r>
          </a:p>
          <a:p>
            <a:pPr algn="ctr"/>
            <a:endParaRPr lang="en-GB" dirty="0"/>
          </a:p>
        </p:txBody>
      </p:sp>
    </p:spTree>
    <p:extLst>
      <p:ext uri="{BB962C8B-B14F-4D97-AF65-F5344CB8AC3E}">
        <p14:creationId xmlns:p14="http://schemas.microsoft.com/office/powerpoint/2010/main" val="38079387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Planning your activity: NAOIME</a:t>
            </a: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8722" y="1677165"/>
            <a:ext cx="11539330" cy="5520936"/>
          </a:xfrm>
        </p:spPr>
      </p:pic>
    </p:spTree>
    <p:extLst>
      <p:ext uri="{BB962C8B-B14F-4D97-AF65-F5344CB8AC3E}">
        <p14:creationId xmlns:p14="http://schemas.microsoft.com/office/powerpoint/2010/main" val="24205196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Story of Stuff</a:t>
            </a:r>
          </a:p>
        </p:txBody>
      </p:sp>
      <p:sp>
        <p:nvSpPr>
          <p:cNvPr id="3" name="Content Placeholder 2"/>
          <p:cNvSpPr>
            <a:spLocks noGrp="1"/>
          </p:cNvSpPr>
          <p:nvPr>
            <p:ph type="body" idx="1"/>
          </p:nvPr>
        </p:nvSpPr>
        <p:spPr/>
        <p:txBody>
          <a:bodyPr>
            <a:normAutofit/>
          </a:bodyPr>
          <a:lstStyle/>
          <a:p>
            <a:pPr marL="0" indent="0">
              <a:buNone/>
            </a:pPr>
            <a:endParaRPr lang="en-GB" dirty="0"/>
          </a:p>
        </p:txBody>
      </p:sp>
      <p:sp>
        <p:nvSpPr>
          <p:cNvPr id="4" name="Content Placeholder 3"/>
          <p:cNvSpPr>
            <a:spLocks noGrp="1"/>
          </p:cNvSpPr>
          <p:nvPr>
            <p:ph sz="half" idx="2"/>
          </p:nvPr>
        </p:nvSpPr>
        <p:spPr/>
        <p:txBody>
          <a:bodyPr/>
          <a:lstStyle/>
          <a:p>
            <a:r>
              <a:rPr lang="en-GB" dirty="0"/>
              <a:t>Look at the movie, </a:t>
            </a:r>
          </a:p>
          <a:p>
            <a:r>
              <a:rPr lang="en-GB" dirty="0"/>
              <a:t>The Story of Electronics:</a:t>
            </a:r>
          </a:p>
          <a:p>
            <a:r>
              <a:rPr lang="en-GB" dirty="0">
                <a:hlinkClick r:id="rId3"/>
              </a:rPr>
              <a:t>https://storyofstuff.org/movies/story-of-electronics/</a:t>
            </a:r>
            <a:r>
              <a:rPr lang="en-GB" dirty="0"/>
              <a:t> </a:t>
            </a:r>
          </a:p>
          <a:p>
            <a:endParaRPr lang="en-GB" dirty="0"/>
          </a:p>
        </p:txBody>
      </p:sp>
      <p:sp>
        <p:nvSpPr>
          <p:cNvPr id="5" name="Text Placeholder 4"/>
          <p:cNvSpPr>
            <a:spLocks noGrp="1"/>
          </p:cNvSpPr>
          <p:nvPr>
            <p:ph type="body" sz="quarter" idx="3"/>
          </p:nvPr>
        </p:nvSpPr>
        <p:spPr/>
        <p:txBody>
          <a:bodyPr/>
          <a:lstStyle/>
          <a:p>
            <a:endParaRPr lang="en-GB"/>
          </a:p>
        </p:txBody>
      </p:sp>
      <p:pic>
        <p:nvPicPr>
          <p:cNvPr id="7" name="sW_7i6T_H78"/>
          <p:cNvPicPr>
            <a:picLocks noGrp="1" noRot="1" noChangeAspect="1"/>
          </p:cNvPicPr>
          <p:nvPr>
            <p:ph sz="quarter" idx="4"/>
            <a:videoFile r:link="rId1"/>
          </p:nvPr>
        </p:nvPicPr>
        <p:blipFill>
          <a:blip r:embed="rId4"/>
          <a:stretch>
            <a:fillRect/>
          </a:stretch>
        </p:blipFill>
        <p:spPr>
          <a:xfrm>
            <a:off x="5919788" y="1958975"/>
            <a:ext cx="5708650" cy="3211513"/>
          </a:xfrm>
          <a:prstGeom prst="rect">
            <a:avLst/>
          </a:prstGeom>
        </p:spPr>
      </p:pic>
    </p:spTree>
    <p:extLst>
      <p:ext uri="{BB962C8B-B14F-4D97-AF65-F5344CB8AC3E}">
        <p14:creationId xmlns:p14="http://schemas.microsoft.com/office/powerpoint/2010/main" val="14075623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Your own experiences?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75723324"/>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10304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Reflection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38632068"/>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45860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Directed Study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25754085"/>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440494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References (available on Moodle)</a:t>
            </a:r>
          </a:p>
        </p:txBody>
      </p:sp>
      <p:sp>
        <p:nvSpPr>
          <p:cNvPr id="3" name="Content Placeholder 2"/>
          <p:cNvSpPr>
            <a:spLocks noGrp="1"/>
          </p:cNvSpPr>
          <p:nvPr>
            <p:ph idx="1"/>
          </p:nvPr>
        </p:nvSpPr>
        <p:spPr/>
        <p:txBody>
          <a:bodyPr/>
          <a:lstStyle/>
          <a:p>
            <a:r>
              <a:rPr lang="en-GB" dirty="0"/>
              <a:t>CLD Standards Council Scotland, (2018) </a:t>
            </a:r>
            <a:r>
              <a:rPr lang="en-GB" i="1" dirty="0"/>
              <a:t>Youth Work NOS. </a:t>
            </a:r>
          </a:p>
          <a:p>
            <a:r>
              <a:rPr lang="en-GB" dirty="0"/>
              <a:t>CWVYS, (2018)  </a:t>
            </a:r>
            <a:r>
              <a:rPr lang="en-GB" i="1" dirty="0"/>
              <a:t>Youth Work in Wales: Principles and Purposes </a:t>
            </a:r>
          </a:p>
          <a:p>
            <a:r>
              <a:rPr lang="en-GB" dirty="0"/>
              <a:t>Council of Europe and European </a:t>
            </a:r>
            <a:r>
              <a:rPr lang="en-GB" dirty="0" err="1"/>
              <a:t>Commsion</a:t>
            </a:r>
            <a:r>
              <a:rPr lang="en-GB" dirty="0"/>
              <a:t>, (2018) </a:t>
            </a:r>
            <a:r>
              <a:rPr lang="en-GB" i="1" dirty="0" err="1"/>
              <a:t>T_Kit</a:t>
            </a:r>
            <a:r>
              <a:rPr lang="en-GB" i="1" dirty="0"/>
              <a:t> 13 Sustainability and Youth Work. EU</a:t>
            </a:r>
            <a:endParaRPr lang="en-US" i="1" dirty="0"/>
          </a:p>
          <a:p>
            <a:r>
              <a:rPr lang="en-US" dirty="0"/>
              <a:t> </a:t>
            </a:r>
            <a:r>
              <a:rPr lang="en-US" dirty="0" err="1"/>
              <a:t>McKeown</a:t>
            </a:r>
            <a:r>
              <a:rPr lang="en-US" dirty="0"/>
              <a:t> R (2002). </a:t>
            </a:r>
            <a:r>
              <a:rPr lang="en-US" i="1" dirty="0"/>
              <a:t>ESDGC Toolkit Available from </a:t>
            </a:r>
            <a:r>
              <a:rPr lang="en-US" dirty="0">
                <a:hlinkClick r:id="rId2"/>
              </a:rPr>
              <a:t>http://www.esdtoolkit.org/esd_toolkit_v2.pdf link to open resource</a:t>
            </a:r>
            <a:endParaRPr lang="en-US" dirty="0"/>
          </a:p>
          <a:p>
            <a:r>
              <a:rPr lang="en-US" dirty="0"/>
              <a:t>Welsh Government (2008 ). </a:t>
            </a:r>
            <a:r>
              <a:rPr lang="en-US" i="1" dirty="0"/>
              <a:t>Education for Sustainable Development  and Global Citizenship: A Common Understanding for the Youth Work Sector</a:t>
            </a:r>
            <a:r>
              <a:rPr lang="en-US" dirty="0"/>
              <a:t>. Cardiff: Welsh Government </a:t>
            </a:r>
          </a:p>
          <a:p>
            <a:endParaRPr lang="en-US" dirty="0"/>
          </a:p>
        </p:txBody>
      </p:sp>
    </p:spTree>
    <p:extLst>
      <p:ext uri="{BB962C8B-B14F-4D97-AF65-F5344CB8AC3E}">
        <p14:creationId xmlns:p14="http://schemas.microsoft.com/office/powerpoint/2010/main" val="1728479532"/>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377</TotalTime>
  <Words>2163</Words>
  <Application>Microsoft Office PowerPoint</Application>
  <PresentationFormat>Widescreen</PresentationFormat>
  <Paragraphs>164</Paragraphs>
  <Slides>36</Slides>
  <Notes>1</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Frutiger</vt:lpstr>
      <vt:lpstr>Arial</vt:lpstr>
      <vt:lpstr>Calibri</vt:lpstr>
      <vt:lpstr>Calibri Light</vt:lpstr>
      <vt:lpstr>Retrospect</vt:lpstr>
      <vt:lpstr>ESD and Youth Work  </vt:lpstr>
      <vt:lpstr>Aims of Session </vt:lpstr>
      <vt:lpstr>Sustainability : Definitions </vt:lpstr>
      <vt:lpstr>PowerPoint Presentation</vt:lpstr>
      <vt:lpstr>PowerPoint Presentation</vt:lpstr>
      <vt:lpstr>PowerPoint Presentation</vt:lpstr>
      <vt:lpstr>More than being “green”… </vt:lpstr>
      <vt:lpstr>PowerPoint Presentation</vt:lpstr>
      <vt:lpstr>Sustainable Development Goals </vt:lpstr>
      <vt:lpstr>Why ESD?  </vt:lpstr>
      <vt:lpstr>Education and youth work for sustainability </vt:lpstr>
      <vt:lpstr>Youth Work For Sustainability </vt:lpstr>
      <vt:lpstr>The DNA of youth work </vt:lpstr>
      <vt:lpstr>Wales: ESDGC</vt:lpstr>
      <vt:lpstr> Is education responding? </vt:lpstr>
      <vt:lpstr>Is education responding?</vt:lpstr>
      <vt:lpstr>Reorienting Education</vt:lpstr>
      <vt:lpstr>ESDGC and Youth Work </vt:lpstr>
      <vt:lpstr>Principles and purposes of Youth Work </vt:lpstr>
      <vt:lpstr>PowerPoint Presentation</vt:lpstr>
      <vt:lpstr>ESDGC in youth work:  </vt:lpstr>
      <vt:lpstr>ESDGC is not:  </vt:lpstr>
      <vt:lpstr>National Occupational Standards Youth Work </vt:lpstr>
      <vt:lpstr>ESDGC concepts </vt:lpstr>
      <vt:lpstr>PowerPoint Presentation</vt:lpstr>
      <vt:lpstr>How can we link themes when working with Young People? </vt:lpstr>
      <vt:lpstr>ESDGC </vt:lpstr>
      <vt:lpstr>See PDF Sustainability and youth work </vt:lpstr>
      <vt:lpstr>Engaging Young People </vt:lpstr>
      <vt:lpstr>Examples of practice: EcoSchools</vt:lpstr>
      <vt:lpstr>Planning your activity: NAOIME</vt:lpstr>
      <vt:lpstr>The Story of Stuff</vt:lpstr>
      <vt:lpstr>Your own experiences? </vt:lpstr>
      <vt:lpstr>Reflection </vt:lpstr>
      <vt:lpstr>Directed Study </vt:lpstr>
      <vt:lpstr>Key References (available on Moodle)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ESDGC</dc:title>
  <dc:creator>P Welton</dc:creator>
  <cp:lastModifiedBy>Nichola Welton</cp:lastModifiedBy>
  <cp:revision>37</cp:revision>
  <cp:lastPrinted>2020-02-10T09:23:36Z</cp:lastPrinted>
  <dcterms:created xsi:type="dcterms:W3CDTF">2016-02-02T12:15:32Z</dcterms:created>
  <dcterms:modified xsi:type="dcterms:W3CDTF">2024-02-21T12:05:20Z</dcterms:modified>
</cp:coreProperties>
</file>