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7" r:id="rId3"/>
    <p:sldId id="258" r:id="rId4"/>
    <p:sldId id="259" r:id="rId5"/>
    <p:sldId id="260" r:id="rId6"/>
    <p:sldId id="256"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4" autoAdjust="0"/>
    <p:restoredTop sz="94660"/>
  </p:normalViewPr>
  <p:slideViewPr>
    <p:cSldViewPr snapToGrid="0">
      <p:cViewPr varScale="1">
        <p:scale>
          <a:sx n="51" d="100"/>
          <a:sy n="51" d="100"/>
        </p:scale>
        <p:origin x="114" y="4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1.xml"/><Relationship Id="rId7" Type="http://schemas.openxmlformats.org/officeDocument/2006/relationships/slide" Target="slides/slide5.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58D0F-06C2-42ED-B76A-32556DCC40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3A532B-5A33-4EFF-B932-14CE44BA46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C577ED-633A-47EF-9379-3A58E2105216}"/>
              </a:ext>
            </a:extLst>
          </p:cNvPr>
          <p:cNvSpPr>
            <a:spLocks noGrp="1"/>
          </p:cNvSpPr>
          <p:nvPr>
            <p:ph type="dt" sz="half" idx="10"/>
          </p:nvPr>
        </p:nvSpPr>
        <p:spPr/>
        <p:txBody>
          <a:bodyPr/>
          <a:lstStyle/>
          <a:p>
            <a:fld id="{DBCC1729-8208-4FFE-94C9-868871018AAC}" type="datetimeFigureOut">
              <a:rPr lang="en-GB" smtClean="0"/>
              <a:t>22/11/2021</a:t>
            </a:fld>
            <a:endParaRPr lang="en-GB"/>
          </a:p>
        </p:txBody>
      </p:sp>
      <p:sp>
        <p:nvSpPr>
          <p:cNvPr id="5" name="Footer Placeholder 4">
            <a:extLst>
              <a:ext uri="{FF2B5EF4-FFF2-40B4-BE49-F238E27FC236}">
                <a16:creationId xmlns:a16="http://schemas.microsoft.com/office/drawing/2014/main" id="{33FB7B6F-793D-4053-919E-EBFD32B304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60AC39-D64F-46F3-9F1A-CD5013DA16BE}"/>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389596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24E3-10DA-46ED-916B-A5B164A2E8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AC5BC8-531E-4B2A-8FFA-900B64BC2B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F4A46A-9F4B-4CC8-9D3F-607C469540EB}"/>
              </a:ext>
            </a:extLst>
          </p:cNvPr>
          <p:cNvSpPr>
            <a:spLocks noGrp="1"/>
          </p:cNvSpPr>
          <p:nvPr>
            <p:ph type="dt" sz="half" idx="10"/>
          </p:nvPr>
        </p:nvSpPr>
        <p:spPr/>
        <p:txBody>
          <a:bodyPr/>
          <a:lstStyle/>
          <a:p>
            <a:fld id="{DBCC1729-8208-4FFE-94C9-868871018AAC}" type="datetimeFigureOut">
              <a:rPr lang="en-GB" smtClean="0"/>
              <a:t>22/11/2021</a:t>
            </a:fld>
            <a:endParaRPr lang="en-GB"/>
          </a:p>
        </p:txBody>
      </p:sp>
      <p:sp>
        <p:nvSpPr>
          <p:cNvPr id="5" name="Footer Placeholder 4">
            <a:extLst>
              <a:ext uri="{FF2B5EF4-FFF2-40B4-BE49-F238E27FC236}">
                <a16:creationId xmlns:a16="http://schemas.microsoft.com/office/drawing/2014/main" id="{DCFA0F28-247A-471D-978B-BB707E87CC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43D13-D0F7-4DBB-A892-EF9A4A2BEF30}"/>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7301174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21B50-AE86-4B4F-A416-BC0BC393147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52CFFFD-0B39-45F0-B8C9-56B18C3E62D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F388ED7-8114-4B0D-82E9-FBC7D2EAE691}"/>
              </a:ext>
            </a:extLst>
          </p:cNvPr>
          <p:cNvSpPr>
            <a:spLocks noGrp="1"/>
          </p:cNvSpPr>
          <p:nvPr>
            <p:ph type="dt" sz="half" idx="10"/>
          </p:nvPr>
        </p:nvSpPr>
        <p:spPr/>
        <p:txBody>
          <a:bodyPr/>
          <a:lstStyle/>
          <a:p>
            <a:fld id="{DBCC1729-8208-4FFE-94C9-868871018AAC}" type="datetimeFigureOut">
              <a:rPr lang="en-GB" smtClean="0"/>
              <a:t>22/11/2021</a:t>
            </a:fld>
            <a:endParaRPr lang="en-GB"/>
          </a:p>
        </p:txBody>
      </p:sp>
      <p:sp>
        <p:nvSpPr>
          <p:cNvPr id="5" name="Footer Placeholder 4">
            <a:extLst>
              <a:ext uri="{FF2B5EF4-FFF2-40B4-BE49-F238E27FC236}">
                <a16:creationId xmlns:a16="http://schemas.microsoft.com/office/drawing/2014/main" id="{5A762FB2-405A-4E75-BDD7-3D9392C599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42BFD6-A955-4FC2-8472-0D84C440CA2B}"/>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1088198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9AC08-5E95-406E-BEEB-CDE3633A41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3ACD25-C1EF-4AC2-BAD2-3EC0D93DCF0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9076A1-CD18-4A66-9671-9BB1B2E9976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E59287-0468-4EB7-9C7A-54BFF78B0B3A}"/>
              </a:ext>
            </a:extLst>
          </p:cNvPr>
          <p:cNvSpPr>
            <a:spLocks noGrp="1"/>
          </p:cNvSpPr>
          <p:nvPr>
            <p:ph type="dt" sz="half" idx="10"/>
          </p:nvPr>
        </p:nvSpPr>
        <p:spPr/>
        <p:txBody>
          <a:bodyPr/>
          <a:lstStyle/>
          <a:p>
            <a:fld id="{DBCC1729-8208-4FFE-94C9-868871018AAC}" type="datetimeFigureOut">
              <a:rPr lang="en-GB" smtClean="0"/>
              <a:t>22/11/2021</a:t>
            </a:fld>
            <a:endParaRPr lang="en-GB"/>
          </a:p>
        </p:txBody>
      </p:sp>
      <p:sp>
        <p:nvSpPr>
          <p:cNvPr id="6" name="Footer Placeholder 5">
            <a:extLst>
              <a:ext uri="{FF2B5EF4-FFF2-40B4-BE49-F238E27FC236}">
                <a16:creationId xmlns:a16="http://schemas.microsoft.com/office/drawing/2014/main" id="{A672057F-71DB-4529-9212-F248F6D720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CD58DE-AC03-4D18-A5D7-FDAF44674EFF}"/>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7869379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4EEB8-996C-40B9-BA45-7A352B5DCDA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66F35E-A993-4F3F-80A5-7676AB73B2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B138338-94B4-4D7D-8398-BB37E897788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24187DE-4170-423A-A9C2-B31575AB06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37C35-F662-4EB0-80C1-AA917B4217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5C53E27-B3A9-4DE3-8314-91D049BB0F5F}"/>
              </a:ext>
            </a:extLst>
          </p:cNvPr>
          <p:cNvSpPr>
            <a:spLocks noGrp="1"/>
          </p:cNvSpPr>
          <p:nvPr>
            <p:ph type="dt" sz="half" idx="10"/>
          </p:nvPr>
        </p:nvSpPr>
        <p:spPr/>
        <p:txBody>
          <a:bodyPr/>
          <a:lstStyle/>
          <a:p>
            <a:fld id="{DBCC1729-8208-4FFE-94C9-868871018AAC}" type="datetimeFigureOut">
              <a:rPr lang="en-GB" smtClean="0"/>
              <a:t>22/11/2021</a:t>
            </a:fld>
            <a:endParaRPr lang="en-GB"/>
          </a:p>
        </p:txBody>
      </p:sp>
      <p:sp>
        <p:nvSpPr>
          <p:cNvPr id="8" name="Footer Placeholder 7">
            <a:extLst>
              <a:ext uri="{FF2B5EF4-FFF2-40B4-BE49-F238E27FC236}">
                <a16:creationId xmlns:a16="http://schemas.microsoft.com/office/drawing/2014/main" id="{2EC87574-30E3-4049-97E7-6EA089725A3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766967-F1C5-4AA0-9C5A-E49332F20E68}"/>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0952254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6C1FE-3432-4309-A508-46CC4D141A6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A76C76-9CA6-456E-904C-24117AB7E0CD}"/>
              </a:ext>
            </a:extLst>
          </p:cNvPr>
          <p:cNvSpPr>
            <a:spLocks noGrp="1"/>
          </p:cNvSpPr>
          <p:nvPr>
            <p:ph type="dt" sz="half" idx="10"/>
          </p:nvPr>
        </p:nvSpPr>
        <p:spPr/>
        <p:txBody>
          <a:bodyPr/>
          <a:lstStyle/>
          <a:p>
            <a:fld id="{DBCC1729-8208-4FFE-94C9-868871018AAC}" type="datetimeFigureOut">
              <a:rPr lang="en-GB" smtClean="0"/>
              <a:t>22/11/2021</a:t>
            </a:fld>
            <a:endParaRPr lang="en-GB"/>
          </a:p>
        </p:txBody>
      </p:sp>
      <p:sp>
        <p:nvSpPr>
          <p:cNvPr id="4" name="Footer Placeholder 3">
            <a:extLst>
              <a:ext uri="{FF2B5EF4-FFF2-40B4-BE49-F238E27FC236}">
                <a16:creationId xmlns:a16="http://schemas.microsoft.com/office/drawing/2014/main" id="{6FDD044D-BF90-40BA-B647-C0056BD3807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A0B4BC-139F-458A-99D7-DDB52A2FEFCA}"/>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664253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CDFDD2-8F9F-44FF-A86A-135E207C6669}"/>
              </a:ext>
            </a:extLst>
          </p:cNvPr>
          <p:cNvSpPr>
            <a:spLocks noGrp="1"/>
          </p:cNvSpPr>
          <p:nvPr>
            <p:ph type="dt" sz="half" idx="10"/>
          </p:nvPr>
        </p:nvSpPr>
        <p:spPr/>
        <p:txBody>
          <a:bodyPr/>
          <a:lstStyle/>
          <a:p>
            <a:fld id="{DBCC1729-8208-4FFE-94C9-868871018AAC}" type="datetimeFigureOut">
              <a:rPr lang="en-GB" smtClean="0"/>
              <a:t>22/11/2021</a:t>
            </a:fld>
            <a:endParaRPr lang="en-GB"/>
          </a:p>
        </p:txBody>
      </p:sp>
      <p:sp>
        <p:nvSpPr>
          <p:cNvPr id="3" name="Footer Placeholder 2">
            <a:extLst>
              <a:ext uri="{FF2B5EF4-FFF2-40B4-BE49-F238E27FC236}">
                <a16:creationId xmlns:a16="http://schemas.microsoft.com/office/drawing/2014/main" id="{25005397-4234-4FB1-AABE-100CA4712E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F3D8E90-D343-4298-9C90-C409816BB723}"/>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6003311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CCF0B-409D-4BB1-9078-D1F8DD7E90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3F6412F-A411-4B90-8EFC-BE284552425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299AADD-C741-42D7-ADEC-C6C1F71D5D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0D05F-D9B5-4B17-8579-2BBEF271D65E}"/>
              </a:ext>
            </a:extLst>
          </p:cNvPr>
          <p:cNvSpPr>
            <a:spLocks noGrp="1"/>
          </p:cNvSpPr>
          <p:nvPr>
            <p:ph type="dt" sz="half" idx="10"/>
          </p:nvPr>
        </p:nvSpPr>
        <p:spPr/>
        <p:txBody>
          <a:bodyPr/>
          <a:lstStyle/>
          <a:p>
            <a:fld id="{DBCC1729-8208-4FFE-94C9-868871018AAC}" type="datetimeFigureOut">
              <a:rPr lang="en-GB" smtClean="0"/>
              <a:t>22/11/2021</a:t>
            </a:fld>
            <a:endParaRPr lang="en-GB"/>
          </a:p>
        </p:txBody>
      </p:sp>
      <p:sp>
        <p:nvSpPr>
          <p:cNvPr id="6" name="Footer Placeholder 5">
            <a:extLst>
              <a:ext uri="{FF2B5EF4-FFF2-40B4-BE49-F238E27FC236}">
                <a16:creationId xmlns:a16="http://schemas.microsoft.com/office/drawing/2014/main" id="{31FBF916-22CE-4E7B-8489-90A574D5D3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F7610D-6127-44C5-98D9-BBD83E74B43E}"/>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7451301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AD546-08AE-4843-9D88-7C3E6C7B25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803E28-9C03-4928-8E66-4FF6E03599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30747E-1B2B-4662-AF76-03E601DA96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B35408-255B-40FA-8F6A-A35AD80FC242}"/>
              </a:ext>
            </a:extLst>
          </p:cNvPr>
          <p:cNvSpPr>
            <a:spLocks noGrp="1"/>
          </p:cNvSpPr>
          <p:nvPr>
            <p:ph type="dt" sz="half" idx="10"/>
          </p:nvPr>
        </p:nvSpPr>
        <p:spPr/>
        <p:txBody>
          <a:bodyPr/>
          <a:lstStyle/>
          <a:p>
            <a:fld id="{DBCC1729-8208-4FFE-94C9-868871018AAC}" type="datetimeFigureOut">
              <a:rPr lang="en-GB" smtClean="0"/>
              <a:t>22/11/2021</a:t>
            </a:fld>
            <a:endParaRPr lang="en-GB"/>
          </a:p>
        </p:txBody>
      </p:sp>
      <p:sp>
        <p:nvSpPr>
          <p:cNvPr id="6" name="Footer Placeholder 5">
            <a:extLst>
              <a:ext uri="{FF2B5EF4-FFF2-40B4-BE49-F238E27FC236}">
                <a16:creationId xmlns:a16="http://schemas.microsoft.com/office/drawing/2014/main" id="{AA52875D-B9E2-49D1-9872-031A0714BB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D5C254-2C58-45D3-AB2F-3FA4B52805BF}"/>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5747781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52917-E101-4A05-87C4-7122966FCA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8404B6-0FC5-4C06-B7EC-22519C2C92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AB4D5B-FEBF-40B7-AA58-864A6999104B}"/>
              </a:ext>
            </a:extLst>
          </p:cNvPr>
          <p:cNvSpPr>
            <a:spLocks noGrp="1"/>
          </p:cNvSpPr>
          <p:nvPr>
            <p:ph type="dt" sz="half" idx="10"/>
          </p:nvPr>
        </p:nvSpPr>
        <p:spPr/>
        <p:txBody>
          <a:bodyPr/>
          <a:lstStyle/>
          <a:p>
            <a:fld id="{DBCC1729-8208-4FFE-94C9-868871018AAC}" type="datetimeFigureOut">
              <a:rPr lang="en-GB" smtClean="0"/>
              <a:t>22/11/2021</a:t>
            </a:fld>
            <a:endParaRPr lang="en-GB"/>
          </a:p>
        </p:txBody>
      </p:sp>
      <p:sp>
        <p:nvSpPr>
          <p:cNvPr id="5" name="Footer Placeholder 4">
            <a:extLst>
              <a:ext uri="{FF2B5EF4-FFF2-40B4-BE49-F238E27FC236}">
                <a16:creationId xmlns:a16="http://schemas.microsoft.com/office/drawing/2014/main" id="{187C00B4-06EA-49E1-B723-142DFFC427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FD1FF0-58BD-4E7C-A731-59A4D228A9D7}"/>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289441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46CBD2-AC7C-4E21-AE61-F5E19266525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79B913-BCE2-4260-B5F8-4D4728D228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AC3225-ECF5-4375-BCCF-B3F72B5EB438}"/>
              </a:ext>
            </a:extLst>
          </p:cNvPr>
          <p:cNvSpPr>
            <a:spLocks noGrp="1"/>
          </p:cNvSpPr>
          <p:nvPr>
            <p:ph type="dt" sz="half" idx="10"/>
          </p:nvPr>
        </p:nvSpPr>
        <p:spPr/>
        <p:txBody>
          <a:bodyPr/>
          <a:lstStyle/>
          <a:p>
            <a:fld id="{DBCC1729-8208-4FFE-94C9-868871018AAC}" type="datetimeFigureOut">
              <a:rPr lang="en-GB" smtClean="0"/>
              <a:t>22/11/2021</a:t>
            </a:fld>
            <a:endParaRPr lang="en-GB"/>
          </a:p>
        </p:txBody>
      </p:sp>
      <p:sp>
        <p:nvSpPr>
          <p:cNvPr id="5" name="Footer Placeholder 4">
            <a:extLst>
              <a:ext uri="{FF2B5EF4-FFF2-40B4-BE49-F238E27FC236}">
                <a16:creationId xmlns:a16="http://schemas.microsoft.com/office/drawing/2014/main" id="{A47BD092-32A7-4F7A-86BD-C7D9675130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AF97BE-10ED-4554-A3E4-3F03F54FB4AA}"/>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9502866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21" name="diagonals"/>
          <p:cNvGrpSpPr/>
          <p:nvPr/>
        </p:nvGrpSpPr>
        <p:grpSpPr>
          <a:xfrm>
            <a:off x="7518401" y="4145282"/>
            <a:ext cx="4687338" cy="2731407"/>
            <a:chOff x="5638800" y="3108960"/>
            <a:chExt cx="3515503" cy="2048555"/>
          </a:xfrm>
        </p:grpSpPr>
        <p:cxnSp>
          <p:nvCxnSpPr>
            <p:cNvPr id="14" name="Straight Connector 13"/>
            <p:cNvCxnSpPr/>
            <p:nvPr/>
          </p:nvCxnSpPr>
          <p:spPr>
            <a:xfrm flipV="1">
              <a:off x="5638800" y="3108960"/>
              <a:ext cx="3515503" cy="2037116"/>
            </a:xfrm>
            <a:prstGeom prst="line">
              <a:avLst/>
            </a:prstGeom>
            <a:noFill/>
            <a:ln w="38100">
              <a:gradFill>
                <a:gsLst>
                  <a:gs pos="50000">
                    <a:schemeClr val="accent1">
                      <a:lumMod val="75000"/>
                    </a:schemeClr>
                  </a:gs>
                  <a:gs pos="0">
                    <a:schemeClr val="accent1"/>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cxnSp>
          <p:nvCxnSpPr>
            <p:cNvPr id="17" name="Straight Connector 16"/>
            <p:cNvCxnSpPr/>
            <p:nvPr/>
          </p:nvCxnSpPr>
          <p:spPr>
            <a:xfrm flipV="1">
              <a:off x="6004643" y="3333750"/>
              <a:ext cx="3149660" cy="1823765"/>
            </a:xfrm>
            <a:prstGeom prst="line">
              <a:avLst/>
            </a:prstGeom>
            <a:noFill/>
            <a:ln w="28575">
              <a:gradFill>
                <a:gsLst>
                  <a:gs pos="0">
                    <a:schemeClr val="accent1">
                      <a:lumMod val="75000"/>
                    </a:schemeClr>
                  </a:gs>
                  <a:gs pos="50000">
                    <a:schemeClr val="accent1">
                      <a:lumMod val="75000"/>
                    </a:schemeClr>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cxnSp>
          <p:nvCxnSpPr>
            <p:cNvPr id="19" name="Straight Connector 18"/>
            <p:cNvCxnSpPr/>
            <p:nvPr/>
          </p:nvCxnSpPr>
          <p:spPr>
            <a:xfrm flipV="1">
              <a:off x="6388342" y="3549891"/>
              <a:ext cx="2765961" cy="1600149"/>
            </a:xfrm>
            <a:prstGeom prst="line">
              <a:avLst/>
            </a:prstGeom>
            <a:noFill/>
            <a:ln w="25400">
              <a:gradFill>
                <a:gsLst>
                  <a:gs pos="0">
                    <a:schemeClr val="accent1">
                      <a:lumMod val="50000"/>
                    </a:schemeClr>
                  </a:gs>
                  <a:gs pos="100000">
                    <a:schemeClr val="accent1">
                      <a:lumMod val="7500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grpSp>
      <p:grpSp>
        <p:nvGrpSpPr>
          <p:cNvPr id="12" name="bottom lines"/>
          <p:cNvGrpSpPr/>
          <p:nvPr/>
        </p:nvGrpSpPr>
        <p:grpSpPr>
          <a:xfrm>
            <a:off x="-8918" y="6057150"/>
            <a:ext cx="5500158" cy="820207"/>
            <a:chOff x="-6689" y="4553748"/>
            <a:chExt cx="4125119" cy="615155"/>
          </a:xfrm>
        </p:grpSpPr>
        <p:sp>
          <p:nvSpPr>
            <p:cNvPr id="9" name="Freeform 8"/>
            <p:cNvSpPr/>
            <p:nvPr/>
          </p:nvSpPr>
          <p:spPr>
            <a:xfrm rot="16200000">
              <a:off x="1754302" y="2802395"/>
              <a:ext cx="612775" cy="4115481"/>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4115481 h 4115481"/>
                <a:gd name="connsiteX1" fmla="*/ 612775 w 612775"/>
                <a:gd name="connsiteY1" fmla="*/ 3180443 h 4115481"/>
                <a:gd name="connsiteX2" fmla="*/ 612775 w 612775"/>
                <a:gd name="connsiteY2" fmla="*/ 0 h 4115481"/>
              </a:gdLst>
              <a:ahLst/>
              <a:cxnLst>
                <a:cxn ang="0">
                  <a:pos x="connsiteX0" y="connsiteY0"/>
                </a:cxn>
                <a:cxn ang="0">
                  <a:pos x="connsiteX1" y="connsiteY1"/>
                </a:cxn>
                <a:cxn ang="0">
                  <a:pos x="connsiteX2" y="connsiteY2"/>
                </a:cxn>
              </a:cxnLst>
              <a:rect l="l" t="t" r="r" b="b"/>
              <a:pathLst>
                <a:path w="612775" h="4115481">
                  <a:moveTo>
                    <a:pt x="0" y="4115481"/>
                  </a:moveTo>
                  <a:lnTo>
                    <a:pt x="612775" y="3180443"/>
                  </a:lnTo>
                  <a:lnTo>
                    <a:pt x="612775" y="0"/>
                  </a:lnTo>
                </a:path>
              </a:pathLst>
            </a:custGeom>
            <a:noFill/>
            <a:ln w="38100">
              <a:gradFill>
                <a:gsLst>
                  <a:gs pos="50000">
                    <a:schemeClr val="accent1">
                      <a:lumMod val="75000"/>
                    </a:schemeClr>
                  </a:gs>
                  <a:gs pos="0">
                    <a:schemeClr val="accent1"/>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sz="2400"/>
            </a:p>
          </p:txBody>
        </p:sp>
        <p:sp>
          <p:nvSpPr>
            <p:cNvPr id="10" name="Freeform 9"/>
            <p:cNvSpPr/>
            <p:nvPr/>
          </p:nvSpPr>
          <p:spPr>
            <a:xfrm rot="16200000">
              <a:off x="1604659" y="3152814"/>
              <a:ext cx="410751" cy="3621427"/>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3919538 h 3919538"/>
                <a:gd name="connsiteX1" fmla="*/ 202024 w 612775"/>
                <a:gd name="connsiteY1" fmla="*/ 3607676 h 3919538"/>
                <a:gd name="connsiteX2" fmla="*/ 612775 w 612775"/>
                <a:gd name="connsiteY2" fmla="*/ 2984500 h 3919538"/>
                <a:gd name="connsiteX3" fmla="*/ 612775 w 612775"/>
                <a:gd name="connsiteY3" fmla="*/ 0 h 3919538"/>
                <a:gd name="connsiteX0" fmla="*/ 0 w 410751"/>
                <a:gd name="connsiteY0" fmla="*/ 3607676 h 3607676"/>
                <a:gd name="connsiteX1" fmla="*/ 410751 w 410751"/>
                <a:gd name="connsiteY1" fmla="*/ 2984500 h 3607676"/>
                <a:gd name="connsiteX2" fmla="*/ 410751 w 410751"/>
                <a:gd name="connsiteY2" fmla="*/ 0 h 3607676"/>
                <a:gd name="connsiteX0" fmla="*/ 0 w 410751"/>
                <a:gd name="connsiteY0" fmla="*/ 3607676 h 3607676"/>
                <a:gd name="connsiteX1" fmla="*/ 410751 w 410751"/>
                <a:gd name="connsiteY1" fmla="*/ 2984500 h 3607676"/>
                <a:gd name="connsiteX2" fmla="*/ 409575 w 410751"/>
                <a:gd name="connsiteY2" fmla="*/ 185820 h 3607676"/>
                <a:gd name="connsiteX3" fmla="*/ 410751 w 410751"/>
                <a:gd name="connsiteY3" fmla="*/ 0 h 3607676"/>
                <a:gd name="connsiteX0" fmla="*/ 0 w 410751"/>
                <a:gd name="connsiteY0" fmla="*/ 3421856 h 3421856"/>
                <a:gd name="connsiteX1" fmla="*/ 410751 w 410751"/>
                <a:gd name="connsiteY1" fmla="*/ 2798680 h 3421856"/>
                <a:gd name="connsiteX2" fmla="*/ 409575 w 410751"/>
                <a:gd name="connsiteY2" fmla="*/ 0 h 3421856"/>
                <a:gd name="connsiteX0" fmla="*/ 0 w 410751"/>
                <a:gd name="connsiteY0" fmla="*/ 3614170 h 3614170"/>
                <a:gd name="connsiteX1" fmla="*/ 410751 w 410751"/>
                <a:gd name="connsiteY1" fmla="*/ 2990994 h 3614170"/>
                <a:gd name="connsiteX2" fmla="*/ 405947 w 410751"/>
                <a:gd name="connsiteY2" fmla="*/ 0 h 3614170"/>
                <a:gd name="connsiteX0" fmla="*/ 0 w 410751"/>
                <a:gd name="connsiteY0" fmla="*/ 3621427 h 3621427"/>
                <a:gd name="connsiteX1" fmla="*/ 410751 w 410751"/>
                <a:gd name="connsiteY1" fmla="*/ 2998251 h 3621427"/>
                <a:gd name="connsiteX2" fmla="*/ 405947 w 410751"/>
                <a:gd name="connsiteY2" fmla="*/ 0 h 3621427"/>
              </a:gdLst>
              <a:ahLst/>
              <a:cxnLst>
                <a:cxn ang="0">
                  <a:pos x="connsiteX0" y="connsiteY0"/>
                </a:cxn>
                <a:cxn ang="0">
                  <a:pos x="connsiteX1" y="connsiteY1"/>
                </a:cxn>
                <a:cxn ang="0">
                  <a:pos x="connsiteX2" y="connsiteY2"/>
                </a:cxn>
              </a:cxnLst>
              <a:rect l="l" t="t" r="r" b="b"/>
              <a:pathLst>
                <a:path w="410751" h="3621427">
                  <a:moveTo>
                    <a:pt x="0" y="3621427"/>
                  </a:moveTo>
                  <a:lnTo>
                    <a:pt x="410751" y="2998251"/>
                  </a:lnTo>
                  <a:cubicBezTo>
                    <a:pt x="410359" y="2065358"/>
                    <a:pt x="406339" y="932893"/>
                    <a:pt x="405947" y="0"/>
                  </a:cubicBezTo>
                </a:path>
              </a:pathLst>
            </a:custGeom>
            <a:noFill/>
            <a:ln w="28575">
              <a:gradFill>
                <a:gsLst>
                  <a:gs pos="0">
                    <a:schemeClr val="accent1">
                      <a:lumMod val="75000"/>
                    </a:schemeClr>
                  </a:gs>
                  <a:gs pos="50000">
                    <a:schemeClr val="accent1">
                      <a:lumMod val="75000"/>
                    </a:schemeClr>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sz="2400"/>
            </a:p>
          </p:txBody>
        </p:sp>
        <p:sp>
          <p:nvSpPr>
            <p:cNvPr id="11" name="Freeform 10"/>
            <p:cNvSpPr/>
            <p:nvPr/>
          </p:nvSpPr>
          <p:spPr>
            <a:xfrm rot="16200000">
              <a:off x="1462308" y="3453376"/>
              <a:ext cx="241768" cy="3179761"/>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3919538 h 3919538"/>
                <a:gd name="connsiteX1" fmla="*/ 373856 w 612775"/>
                <a:gd name="connsiteY1" fmla="*/ 3344891 h 3919538"/>
                <a:gd name="connsiteX2" fmla="*/ 612775 w 612775"/>
                <a:gd name="connsiteY2" fmla="*/ 2984500 h 3919538"/>
                <a:gd name="connsiteX3" fmla="*/ 612775 w 612775"/>
                <a:gd name="connsiteY3" fmla="*/ 0 h 3919538"/>
                <a:gd name="connsiteX0" fmla="*/ 0 w 238919"/>
                <a:gd name="connsiteY0" fmla="*/ 3344891 h 3344891"/>
                <a:gd name="connsiteX1" fmla="*/ 238919 w 238919"/>
                <a:gd name="connsiteY1" fmla="*/ 2984500 h 3344891"/>
                <a:gd name="connsiteX2" fmla="*/ 238919 w 238919"/>
                <a:gd name="connsiteY2" fmla="*/ 0 h 3344891"/>
                <a:gd name="connsiteX0" fmla="*/ 0 w 238919"/>
                <a:gd name="connsiteY0" fmla="*/ 3344891 h 3344891"/>
                <a:gd name="connsiteX1" fmla="*/ 238919 w 238919"/>
                <a:gd name="connsiteY1" fmla="*/ 2984500 h 3344891"/>
                <a:gd name="connsiteX2" fmla="*/ 238125 w 238919"/>
                <a:gd name="connsiteY2" fmla="*/ 368330 h 3344891"/>
                <a:gd name="connsiteX3" fmla="*/ 238919 w 238919"/>
                <a:gd name="connsiteY3" fmla="*/ 0 h 3344891"/>
                <a:gd name="connsiteX0" fmla="*/ 0 w 238919"/>
                <a:gd name="connsiteY0" fmla="*/ 2976561 h 2976561"/>
                <a:gd name="connsiteX1" fmla="*/ 238919 w 238919"/>
                <a:gd name="connsiteY1" fmla="*/ 2616170 h 2976561"/>
                <a:gd name="connsiteX2" fmla="*/ 238125 w 238919"/>
                <a:gd name="connsiteY2" fmla="*/ 0 h 2976561"/>
                <a:gd name="connsiteX0" fmla="*/ 0 w 241768"/>
                <a:gd name="connsiteY0" fmla="*/ 3179761 h 3179761"/>
                <a:gd name="connsiteX1" fmla="*/ 238919 w 241768"/>
                <a:gd name="connsiteY1" fmla="*/ 2819370 h 3179761"/>
                <a:gd name="connsiteX2" fmla="*/ 241754 w 241768"/>
                <a:gd name="connsiteY2" fmla="*/ 0 h 3179761"/>
              </a:gdLst>
              <a:ahLst/>
              <a:cxnLst>
                <a:cxn ang="0">
                  <a:pos x="connsiteX0" y="connsiteY0"/>
                </a:cxn>
                <a:cxn ang="0">
                  <a:pos x="connsiteX1" y="connsiteY1"/>
                </a:cxn>
                <a:cxn ang="0">
                  <a:pos x="connsiteX2" y="connsiteY2"/>
                </a:cxn>
              </a:cxnLst>
              <a:rect l="l" t="t" r="r" b="b"/>
              <a:pathLst>
                <a:path w="241768" h="3179761">
                  <a:moveTo>
                    <a:pt x="0" y="3179761"/>
                  </a:moveTo>
                  <a:lnTo>
                    <a:pt x="238919" y="2819370"/>
                  </a:lnTo>
                  <a:cubicBezTo>
                    <a:pt x="238654" y="1947313"/>
                    <a:pt x="242019" y="872057"/>
                    <a:pt x="241754" y="0"/>
                  </a:cubicBezTo>
                </a:path>
              </a:pathLst>
            </a:custGeom>
            <a:noFill/>
            <a:ln w="25400">
              <a:gradFill>
                <a:gsLst>
                  <a:gs pos="0">
                    <a:schemeClr val="accent1">
                      <a:lumMod val="50000"/>
                    </a:schemeClr>
                  </a:gs>
                  <a:gs pos="100000">
                    <a:schemeClr val="accent1">
                      <a:lumMod val="7500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sz="2400"/>
            </a:p>
          </p:txBody>
        </p:sp>
      </p:grpSp>
      <p:sp>
        <p:nvSpPr>
          <p:cNvPr id="2" name="Title 1"/>
          <p:cNvSpPr>
            <a:spLocks noGrp="1"/>
          </p:cNvSpPr>
          <p:nvPr>
            <p:ph type="ctrTitle"/>
          </p:nvPr>
        </p:nvSpPr>
        <p:spPr>
          <a:xfrm>
            <a:off x="1625600" y="584201"/>
            <a:ext cx="8737600" cy="2000251"/>
          </a:xfrm>
        </p:spPr>
        <p:txBody>
          <a:bodyPr>
            <a:normAutofit/>
          </a:bodyPr>
          <a:lstStyle>
            <a:lvl1pPr>
              <a:defRPr sz="5400"/>
            </a:lvl1pPr>
          </a:lstStyle>
          <a:p>
            <a:r>
              <a:rPr lang="en-US"/>
              <a:t>Click to edit Master title style</a:t>
            </a:r>
            <a:endParaRPr/>
          </a:p>
        </p:txBody>
      </p:sp>
      <p:sp>
        <p:nvSpPr>
          <p:cNvPr id="3" name="Subtitle 2"/>
          <p:cNvSpPr>
            <a:spLocks noGrp="1"/>
          </p:cNvSpPr>
          <p:nvPr>
            <p:ph type="subTitle" idx="1"/>
          </p:nvPr>
        </p:nvSpPr>
        <p:spPr>
          <a:xfrm>
            <a:off x="1625600" y="2616200"/>
            <a:ext cx="8737600" cy="1752600"/>
          </a:xfrm>
        </p:spPr>
        <p:txBody>
          <a:bodyPr>
            <a:normAutofit/>
          </a:bodyPr>
          <a:lstStyle>
            <a:lvl1pPr marL="0" indent="0" algn="l">
              <a:spcBef>
                <a:spcPts val="0"/>
              </a:spcBef>
              <a:buNone/>
              <a:defRPr sz="2800" cap="all" spc="200" baseline="0">
                <a:solidFill>
                  <a:schemeClr val="accent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
        <p:nvSpPr>
          <p:cNvPr id="22" name="Date Placeholder 21"/>
          <p:cNvSpPr>
            <a:spLocks noGrp="1"/>
          </p:cNvSpPr>
          <p:nvPr>
            <p:ph type="dt" sz="half" idx="10"/>
          </p:nvPr>
        </p:nvSpPr>
        <p:spPr/>
        <p:txBody>
          <a:bodyPr/>
          <a:lstStyle/>
          <a:p>
            <a:fld id="{F0DFD029-FB74-4578-B929-F66AA97659CA}" type="datetimeFigureOut">
              <a:rPr lang="en-US"/>
              <a:t>11/22/2021</a:t>
            </a:fld>
            <a:endParaRPr/>
          </a:p>
        </p:txBody>
      </p:sp>
      <p:sp>
        <p:nvSpPr>
          <p:cNvPr id="23" name="Footer Placeholder 22"/>
          <p:cNvSpPr>
            <a:spLocks noGrp="1"/>
          </p:cNvSpPr>
          <p:nvPr>
            <p:ph type="ftr" sz="quarter" idx="11"/>
          </p:nvPr>
        </p:nvSpPr>
        <p:spPr/>
        <p:txBody>
          <a:bodyPr/>
          <a:lstStyle/>
          <a:p>
            <a:endParaRPr/>
          </a:p>
        </p:txBody>
      </p:sp>
      <p:sp>
        <p:nvSpPr>
          <p:cNvPr id="24" name="Slide Number Placeholder 23"/>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18474885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F0DFD029-FB74-4578-B929-F66AA97659CA}" type="datetimeFigureOut">
              <a:rPr lang="en-US"/>
              <a:t>11/22/2021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140676901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9200" y="1701800"/>
            <a:ext cx="5084064" cy="914400"/>
          </a:xfrm>
        </p:spPr>
        <p:txBody>
          <a:bodyPr anchor="b">
            <a:normAutofit/>
          </a:bodyPr>
          <a:lstStyle>
            <a:lvl1pPr marL="0" indent="0">
              <a:spcBef>
                <a:spcPts val="0"/>
              </a:spcBef>
              <a:buNone/>
              <a:defRPr sz="2800" b="0" cap="all" spc="200" baseline="0">
                <a:solidFill>
                  <a:schemeClr val="accent1"/>
                </a:solidFill>
              </a:defRPr>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219201" y="2717800"/>
            <a:ext cx="5080000" cy="3454400"/>
          </a:xfrm>
        </p:spPr>
        <p:txBody>
          <a:bodyPr>
            <a:noAutofit/>
          </a:bodyPr>
          <a:lstStyle>
            <a:lvl1pPr>
              <a:defRPr sz="2800"/>
            </a:lvl1pPr>
            <a:lvl2pPr>
              <a:defRPr sz="2400"/>
            </a:lvl2pPr>
            <a:lvl3pPr>
              <a:defRPr sz="2000"/>
            </a:lvl3pPr>
            <a:lvl4pPr>
              <a:defRPr sz="2000"/>
            </a:lvl4pPr>
            <a:lvl5pPr>
              <a:defRPr sz="2000"/>
            </a:lvl5pPr>
            <a:lvl6pPr>
              <a:defRPr sz="2000"/>
            </a:lvl6pPr>
            <a:lvl7pPr>
              <a:defRPr sz="2000" baseline="0"/>
            </a:lvl7pPr>
            <a:lvl8pPr>
              <a:defRPr sz="2000" baseline="0"/>
            </a:lvl8pPr>
            <a:lvl9pPr>
              <a:defRPr sz="20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498336" y="1701800"/>
            <a:ext cx="5084064" cy="914400"/>
          </a:xfrm>
        </p:spPr>
        <p:txBody>
          <a:bodyPr anchor="b">
            <a:normAutofit/>
          </a:bodyPr>
          <a:lstStyle>
            <a:lvl1pPr marL="0" indent="0">
              <a:spcBef>
                <a:spcPts val="0"/>
              </a:spcBef>
              <a:buNone/>
              <a:defRPr sz="2800" b="0" cap="all" spc="200" baseline="0">
                <a:solidFill>
                  <a:schemeClr val="accent1"/>
                </a:solidFill>
              </a:defRPr>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502401" y="2717800"/>
            <a:ext cx="5080000" cy="3454400"/>
          </a:xfrm>
        </p:spPr>
        <p:txBody>
          <a:bodyPr>
            <a:noAutofit/>
          </a:bodyPr>
          <a:lstStyle>
            <a:lvl1pPr>
              <a:defRPr sz="2800"/>
            </a:lvl1pPr>
            <a:lvl2pPr>
              <a:defRPr sz="2400"/>
            </a:lvl2pPr>
            <a:lvl3pPr>
              <a:defRPr sz="2000"/>
            </a:lvl3pPr>
            <a:lvl4pPr>
              <a:defRPr sz="2000"/>
            </a:lvl4pPr>
            <a:lvl5pPr>
              <a:defRPr sz="2000"/>
            </a:lvl5pPr>
            <a:lvl6pPr>
              <a:defRPr sz="2000" baseline="0"/>
            </a:lvl6pPr>
            <a:lvl7pPr>
              <a:defRPr sz="2000" baseline="0"/>
            </a:lvl7pPr>
            <a:lvl8pPr>
              <a:defRPr sz="2000" baseline="0"/>
            </a:lvl8pPr>
            <a:lvl9pPr>
              <a:defRPr sz="20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F0DFD029-FB74-4578-B929-F66AA97659CA}" type="datetimeFigureOut">
              <a:rPr lang="en-US"/>
              <a:t>11/22/2021</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59538191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19201" y="1706880"/>
            <a:ext cx="5080000" cy="4465320"/>
          </a:xfrm>
        </p:spPr>
        <p:txBody>
          <a:bodyPr>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baseline="0"/>
            </a:lvl8pPr>
            <a:lvl9pPr>
              <a:defRPr sz="20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502401" y="1706880"/>
            <a:ext cx="5080000" cy="4465320"/>
          </a:xfrm>
        </p:spPr>
        <p:txBody>
          <a:bodyPr>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F0DFD029-FB74-4578-B929-F66AA97659CA}" type="datetimeFigureOut">
              <a:rPr lang="en-US"/>
              <a:t>11/22/2021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355764774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5" Type="http://schemas.openxmlformats.org/officeDocument/2006/relationships/theme" Target="../theme/theme2.xml"/><Relationship Id="rId4"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FFF2F0-624B-4F86-9282-0D676C1D27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FEA550-B192-4864-854F-A13D49126A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4BF382-8599-478D-9D88-BFEF042C30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CC1729-8208-4FFE-94C9-868871018AAC}" type="datetimeFigureOut">
              <a:rPr lang="en-GB" smtClean="0"/>
              <a:t>22/11/2021</a:t>
            </a:fld>
            <a:endParaRPr lang="en-GB"/>
          </a:p>
        </p:txBody>
      </p:sp>
      <p:sp>
        <p:nvSpPr>
          <p:cNvPr id="5" name="Footer Placeholder 4">
            <a:extLst>
              <a:ext uri="{FF2B5EF4-FFF2-40B4-BE49-F238E27FC236}">
                <a16:creationId xmlns:a16="http://schemas.microsoft.com/office/drawing/2014/main" id="{E5ADE118-7433-4812-AD2D-15C5D17004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38CDD53-CD69-4A8E-A1E2-FB50C51263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2D5017-739E-42C0-B375-FE72A1EB751B}" type="slidenum">
              <a:rPr lang="en-GB" smtClean="0"/>
              <a:t>‹#›</a:t>
            </a:fld>
            <a:endParaRPr lang="en-GB"/>
          </a:p>
        </p:txBody>
      </p:sp>
    </p:spTree>
    <p:extLst>
      <p:ext uri="{BB962C8B-B14F-4D97-AF65-F5344CB8AC3E}">
        <p14:creationId xmlns:p14="http://schemas.microsoft.com/office/powerpoint/2010/main" val="31819163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2">
                <a:tint val="100000"/>
                <a:shade val="0"/>
                <a:satMod val="100000"/>
              </a:schemeClr>
            </a:gs>
            <a:gs pos="85000">
              <a:schemeClr val="bg2">
                <a:tint val="100000"/>
                <a:shade val="30000"/>
                <a:satMod val="100000"/>
              </a:schemeClr>
            </a:gs>
            <a:gs pos="100000">
              <a:schemeClr val="bg2">
                <a:shade val="60000"/>
                <a:satMod val="100000"/>
              </a:schemeClr>
            </a:gs>
          </a:gsLst>
          <a:lin ang="3600000" scaled="0"/>
          <a:tileRect/>
        </a:gradFill>
        <a:effectLst/>
      </p:bgPr>
    </p:bg>
    <p:spTree>
      <p:nvGrpSpPr>
        <p:cNvPr id="1" name=""/>
        <p:cNvGrpSpPr/>
        <p:nvPr/>
      </p:nvGrpSpPr>
      <p:grpSpPr>
        <a:xfrm>
          <a:off x="0" y="0"/>
          <a:ext cx="0" cy="0"/>
          <a:chOff x="0" y="0"/>
          <a:chExt cx="0" cy="0"/>
        </a:xfrm>
      </p:grpSpPr>
      <p:grpSp>
        <p:nvGrpSpPr>
          <p:cNvPr id="15" name="left lines"/>
          <p:cNvGrpSpPr/>
          <p:nvPr/>
        </p:nvGrpSpPr>
        <p:grpSpPr>
          <a:xfrm>
            <a:off x="-15874" y="-3174"/>
            <a:ext cx="820207" cy="5229225"/>
            <a:chOff x="-11906" y="-2381"/>
            <a:chExt cx="615155" cy="3921919"/>
          </a:xfrm>
        </p:grpSpPr>
        <p:sp>
          <p:nvSpPr>
            <p:cNvPr id="10" name="Freeform 9"/>
            <p:cNvSpPr/>
            <p:nvPr/>
          </p:nvSpPr>
          <p:spPr>
            <a:xfrm>
              <a:off x="-9526" y="0"/>
              <a:ext cx="612775" cy="3919538"/>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Lst>
              <a:ahLst/>
              <a:cxnLst>
                <a:cxn ang="0">
                  <a:pos x="connsiteX0" y="connsiteY0"/>
                </a:cxn>
                <a:cxn ang="0">
                  <a:pos x="connsiteX1" y="connsiteY1"/>
                </a:cxn>
                <a:cxn ang="0">
                  <a:pos x="connsiteX2" y="connsiteY2"/>
                </a:cxn>
              </a:cxnLst>
              <a:rect l="l" t="t" r="r" b="b"/>
              <a:pathLst>
                <a:path w="612775" h="3919538">
                  <a:moveTo>
                    <a:pt x="0" y="3919538"/>
                  </a:moveTo>
                  <a:lnTo>
                    <a:pt x="612775" y="2984500"/>
                  </a:lnTo>
                  <a:lnTo>
                    <a:pt x="612775" y="0"/>
                  </a:lnTo>
                </a:path>
              </a:pathLst>
            </a:custGeom>
            <a:noFill/>
            <a:ln w="38100">
              <a:gradFill>
                <a:gsLst>
                  <a:gs pos="50000">
                    <a:schemeClr val="accent1">
                      <a:lumMod val="75000"/>
                    </a:schemeClr>
                  </a:gs>
                  <a:gs pos="0">
                    <a:schemeClr val="accent1"/>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sz="2400"/>
            </a:p>
          </p:txBody>
        </p:sp>
        <p:sp>
          <p:nvSpPr>
            <p:cNvPr id="11" name="Freeform 10"/>
            <p:cNvSpPr/>
            <p:nvPr/>
          </p:nvSpPr>
          <p:spPr>
            <a:xfrm>
              <a:off x="-11906" y="0"/>
              <a:ext cx="410751" cy="3421856"/>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3919538 h 3919538"/>
                <a:gd name="connsiteX1" fmla="*/ 202024 w 612775"/>
                <a:gd name="connsiteY1" fmla="*/ 3607676 h 3919538"/>
                <a:gd name="connsiteX2" fmla="*/ 612775 w 612775"/>
                <a:gd name="connsiteY2" fmla="*/ 2984500 h 3919538"/>
                <a:gd name="connsiteX3" fmla="*/ 612775 w 612775"/>
                <a:gd name="connsiteY3" fmla="*/ 0 h 3919538"/>
                <a:gd name="connsiteX0" fmla="*/ 0 w 410751"/>
                <a:gd name="connsiteY0" fmla="*/ 3607676 h 3607676"/>
                <a:gd name="connsiteX1" fmla="*/ 410751 w 410751"/>
                <a:gd name="connsiteY1" fmla="*/ 2984500 h 3607676"/>
                <a:gd name="connsiteX2" fmla="*/ 410751 w 410751"/>
                <a:gd name="connsiteY2" fmla="*/ 0 h 3607676"/>
                <a:gd name="connsiteX0" fmla="*/ 0 w 410751"/>
                <a:gd name="connsiteY0" fmla="*/ 3607676 h 3607676"/>
                <a:gd name="connsiteX1" fmla="*/ 410751 w 410751"/>
                <a:gd name="connsiteY1" fmla="*/ 2984500 h 3607676"/>
                <a:gd name="connsiteX2" fmla="*/ 409575 w 410751"/>
                <a:gd name="connsiteY2" fmla="*/ 185820 h 3607676"/>
                <a:gd name="connsiteX3" fmla="*/ 410751 w 410751"/>
                <a:gd name="connsiteY3" fmla="*/ 0 h 3607676"/>
                <a:gd name="connsiteX0" fmla="*/ 0 w 410751"/>
                <a:gd name="connsiteY0" fmla="*/ 3421856 h 3421856"/>
                <a:gd name="connsiteX1" fmla="*/ 410751 w 410751"/>
                <a:gd name="connsiteY1" fmla="*/ 2798680 h 3421856"/>
                <a:gd name="connsiteX2" fmla="*/ 409575 w 410751"/>
                <a:gd name="connsiteY2" fmla="*/ 0 h 3421856"/>
              </a:gdLst>
              <a:ahLst/>
              <a:cxnLst>
                <a:cxn ang="0">
                  <a:pos x="connsiteX0" y="connsiteY0"/>
                </a:cxn>
                <a:cxn ang="0">
                  <a:pos x="connsiteX1" y="connsiteY1"/>
                </a:cxn>
                <a:cxn ang="0">
                  <a:pos x="connsiteX2" y="connsiteY2"/>
                </a:cxn>
              </a:cxnLst>
              <a:rect l="l" t="t" r="r" b="b"/>
              <a:pathLst>
                <a:path w="410751" h="3421856">
                  <a:moveTo>
                    <a:pt x="0" y="3421856"/>
                  </a:moveTo>
                  <a:lnTo>
                    <a:pt x="410751" y="2798680"/>
                  </a:lnTo>
                  <a:lnTo>
                    <a:pt x="409575" y="0"/>
                  </a:lnTo>
                </a:path>
              </a:pathLst>
            </a:custGeom>
            <a:noFill/>
            <a:ln w="28575">
              <a:gradFill>
                <a:gsLst>
                  <a:gs pos="0">
                    <a:schemeClr val="accent1">
                      <a:lumMod val="75000"/>
                    </a:schemeClr>
                  </a:gs>
                  <a:gs pos="50000">
                    <a:schemeClr val="accent1">
                      <a:lumMod val="75000"/>
                    </a:schemeClr>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sz="2400"/>
            </a:p>
          </p:txBody>
        </p:sp>
        <p:sp>
          <p:nvSpPr>
            <p:cNvPr id="14" name="Freeform 13"/>
            <p:cNvSpPr/>
            <p:nvPr/>
          </p:nvSpPr>
          <p:spPr>
            <a:xfrm>
              <a:off x="-7144" y="-2381"/>
              <a:ext cx="238919" cy="2976561"/>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3919538 h 3919538"/>
                <a:gd name="connsiteX1" fmla="*/ 373856 w 612775"/>
                <a:gd name="connsiteY1" fmla="*/ 3344891 h 3919538"/>
                <a:gd name="connsiteX2" fmla="*/ 612775 w 612775"/>
                <a:gd name="connsiteY2" fmla="*/ 2984500 h 3919538"/>
                <a:gd name="connsiteX3" fmla="*/ 612775 w 612775"/>
                <a:gd name="connsiteY3" fmla="*/ 0 h 3919538"/>
                <a:gd name="connsiteX0" fmla="*/ 0 w 238919"/>
                <a:gd name="connsiteY0" fmla="*/ 3344891 h 3344891"/>
                <a:gd name="connsiteX1" fmla="*/ 238919 w 238919"/>
                <a:gd name="connsiteY1" fmla="*/ 2984500 h 3344891"/>
                <a:gd name="connsiteX2" fmla="*/ 238919 w 238919"/>
                <a:gd name="connsiteY2" fmla="*/ 0 h 3344891"/>
                <a:gd name="connsiteX0" fmla="*/ 0 w 238919"/>
                <a:gd name="connsiteY0" fmla="*/ 3344891 h 3344891"/>
                <a:gd name="connsiteX1" fmla="*/ 238919 w 238919"/>
                <a:gd name="connsiteY1" fmla="*/ 2984500 h 3344891"/>
                <a:gd name="connsiteX2" fmla="*/ 238125 w 238919"/>
                <a:gd name="connsiteY2" fmla="*/ 368330 h 3344891"/>
                <a:gd name="connsiteX3" fmla="*/ 238919 w 238919"/>
                <a:gd name="connsiteY3" fmla="*/ 0 h 3344891"/>
                <a:gd name="connsiteX0" fmla="*/ 0 w 238919"/>
                <a:gd name="connsiteY0" fmla="*/ 2976561 h 2976561"/>
                <a:gd name="connsiteX1" fmla="*/ 238919 w 238919"/>
                <a:gd name="connsiteY1" fmla="*/ 2616170 h 2976561"/>
                <a:gd name="connsiteX2" fmla="*/ 238125 w 238919"/>
                <a:gd name="connsiteY2" fmla="*/ 0 h 2976561"/>
              </a:gdLst>
              <a:ahLst/>
              <a:cxnLst>
                <a:cxn ang="0">
                  <a:pos x="connsiteX0" y="connsiteY0"/>
                </a:cxn>
                <a:cxn ang="0">
                  <a:pos x="connsiteX1" y="connsiteY1"/>
                </a:cxn>
                <a:cxn ang="0">
                  <a:pos x="connsiteX2" y="connsiteY2"/>
                </a:cxn>
              </a:cxnLst>
              <a:rect l="l" t="t" r="r" b="b"/>
              <a:pathLst>
                <a:path w="238919" h="2976561">
                  <a:moveTo>
                    <a:pt x="0" y="2976561"/>
                  </a:moveTo>
                  <a:lnTo>
                    <a:pt x="238919" y="2616170"/>
                  </a:lnTo>
                  <a:cubicBezTo>
                    <a:pt x="238654" y="1744113"/>
                    <a:pt x="238390" y="872057"/>
                    <a:pt x="238125" y="0"/>
                  </a:cubicBezTo>
                </a:path>
              </a:pathLst>
            </a:custGeom>
            <a:noFill/>
            <a:ln w="25400">
              <a:gradFill>
                <a:gsLst>
                  <a:gs pos="0">
                    <a:schemeClr val="accent1">
                      <a:lumMod val="50000"/>
                    </a:schemeClr>
                  </a:gs>
                  <a:gs pos="100000">
                    <a:schemeClr val="accent1">
                      <a:lumMod val="7500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sz="2400"/>
            </a:p>
          </p:txBody>
        </p:sp>
      </p:grpSp>
      <p:sp>
        <p:nvSpPr>
          <p:cNvPr id="2" name="Title Placeholder 1"/>
          <p:cNvSpPr>
            <a:spLocks noGrp="1"/>
          </p:cNvSpPr>
          <p:nvPr>
            <p:ph type="title"/>
          </p:nvPr>
        </p:nvSpPr>
        <p:spPr>
          <a:xfrm>
            <a:off x="1219201" y="274637"/>
            <a:ext cx="10363200" cy="1223963"/>
          </a:xfrm>
          <a:prstGeom prst="rect">
            <a:avLst/>
          </a:prstGeom>
        </p:spPr>
        <p:txBody>
          <a:bodyPr vert="horz" lIns="121899" tIns="60949" rIns="121899" bIns="60949" rtlCol="0" anchor="b">
            <a:normAutofit/>
          </a:bodyPr>
          <a:lstStyle/>
          <a:p>
            <a:r>
              <a:rPr lang="en-US"/>
              <a:t>Click to edit Master title style</a:t>
            </a:r>
            <a:endParaRPr/>
          </a:p>
        </p:txBody>
      </p:sp>
      <p:sp>
        <p:nvSpPr>
          <p:cNvPr id="3" name="Text Placeholder 2"/>
          <p:cNvSpPr>
            <a:spLocks noGrp="1"/>
          </p:cNvSpPr>
          <p:nvPr>
            <p:ph type="body" idx="1"/>
          </p:nvPr>
        </p:nvSpPr>
        <p:spPr>
          <a:xfrm>
            <a:off x="1219201" y="1701797"/>
            <a:ext cx="10363200" cy="4462272"/>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1219200" y="6356353"/>
            <a:ext cx="2235200" cy="365125"/>
          </a:xfrm>
          <a:prstGeom prst="rect">
            <a:avLst/>
          </a:prstGeom>
        </p:spPr>
        <p:txBody>
          <a:bodyPr vert="horz" lIns="121899" tIns="60949" rIns="121899" bIns="60949" rtlCol="0" anchor="ctr"/>
          <a:lstStyle>
            <a:lvl1pPr algn="l">
              <a:defRPr sz="1200">
                <a:solidFill>
                  <a:schemeClr val="tx1">
                    <a:tint val="75000"/>
                  </a:schemeClr>
                </a:solidFill>
              </a:defRPr>
            </a:lvl1pPr>
          </a:lstStyle>
          <a:p>
            <a:fld id="{F0DFD029-FB74-4578-B929-F66AA97659CA}" type="datetimeFigureOut">
              <a:rPr lang="en-US"/>
              <a:pPr/>
              <a:t>11/22/2021</a:t>
            </a:fld>
            <a:endParaRPr/>
          </a:p>
        </p:txBody>
      </p:sp>
      <p:sp>
        <p:nvSpPr>
          <p:cNvPr id="5" name="Footer Placeholder 4"/>
          <p:cNvSpPr>
            <a:spLocks noGrp="1"/>
          </p:cNvSpPr>
          <p:nvPr>
            <p:ph type="ftr" sz="quarter" idx="3"/>
          </p:nvPr>
        </p:nvSpPr>
        <p:spPr>
          <a:xfrm>
            <a:off x="3454401" y="6356353"/>
            <a:ext cx="5283200" cy="365125"/>
          </a:xfrm>
          <a:prstGeom prst="rect">
            <a:avLst/>
          </a:prstGeom>
        </p:spPr>
        <p:txBody>
          <a:bodyPr vert="horz" lIns="121899" tIns="60949" rIns="121899" bIns="60949" rtlCol="0" anchor="ctr"/>
          <a:lstStyle>
            <a:lvl1pPr algn="ctr">
              <a:defRPr sz="1200">
                <a:solidFill>
                  <a:schemeClr val="tx1">
                    <a:tint val="75000"/>
                  </a:schemeClr>
                </a:solidFill>
              </a:defRPr>
            </a:lvl1pPr>
          </a:lstStyle>
          <a:p>
            <a:endParaRPr/>
          </a:p>
        </p:txBody>
      </p:sp>
      <p:sp>
        <p:nvSpPr>
          <p:cNvPr id="6" name="Slide Number Placeholder 5"/>
          <p:cNvSpPr>
            <a:spLocks noGrp="1"/>
          </p:cNvSpPr>
          <p:nvPr>
            <p:ph type="sldNum" sz="quarter" idx="4"/>
          </p:nvPr>
        </p:nvSpPr>
        <p:spPr>
          <a:xfrm>
            <a:off x="10566401" y="6356353"/>
            <a:ext cx="1016000" cy="365125"/>
          </a:xfrm>
          <a:prstGeom prst="rect">
            <a:avLst/>
          </a:prstGeom>
        </p:spPr>
        <p:txBody>
          <a:bodyPr vert="horz" lIns="121899" tIns="60949" rIns="121899" bIns="60949" rtlCol="0" anchor="ctr"/>
          <a:lstStyle>
            <a:lvl1pPr algn="r">
              <a:defRPr sz="1200">
                <a:solidFill>
                  <a:schemeClr val="tx1">
                    <a:tint val="75000"/>
                  </a:schemeClr>
                </a:solidFill>
              </a:defRPr>
            </a:lvl1pPr>
          </a:lstStyle>
          <a:p>
            <a:fld id="{C014DD1E-5D91-48A3-AD6D-45FBA980D106}" type="slidenum">
              <a:rPr/>
              <a:pPr/>
              <a:t>‹#›</a:t>
            </a:fld>
            <a:endParaRPr/>
          </a:p>
        </p:txBody>
      </p:sp>
    </p:spTree>
    <p:extLst>
      <p:ext uri="{BB962C8B-B14F-4D97-AF65-F5344CB8AC3E}">
        <p14:creationId xmlns:p14="http://schemas.microsoft.com/office/powerpoint/2010/main" val="13952758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5" r:id="rId3"/>
    <p:sldLayoutId id="2147483664" r:id="rId4"/>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1218987"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304747" indent="-304747" algn="l" defTabSz="1218987" rtl="0" eaLnBrk="1" latinLnBrk="0" hangingPunct="1">
        <a:lnSpc>
          <a:spcPct val="90000"/>
        </a:lnSpc>
        <a:spcBef>
          <a:spcPts val="1600"/>
        </a:spcBef>
        <a:buClr>
          <a:schemeClr val="accent1"/>
        </a:buClr>
        <a:buSzPct val="100000"/>
        <a:buFont typeface="Arial" pitchFamily="34" charset="0"/>
        <a:buChar char="•"/>
        <a:defRPr sz="2800" kern="1200">
          <a:solidFill>
            <a:schemeClr val="tx1"/>
          </a:solidFill>
          <a:latin typeface="+mn-lt"/>
          <a:ea typeface="+mn-ea"/>
          <a:cs typeface="+mn-cs"/>
        </a:defRPr>
      </a:lvl1pPr>
      <a:lvl2pPr marL="609493" indent="-231607" algn="l" defTabSz="1218987" rtl="0" eaLnBrk="1" latinLnBrk="0" hangingPunct="1">
        <a:lnSpc>
          <a:spcPct val="90000"/>
        </a:lnSpc>
        <a:spcBef>
          <a:spcPts val="800"/>
        </a:spcBef>
        <a:buClr>
          <a:schemeClr val="accent1"/>
        </a:buClr>
        <a:buSzPct val="80000"/>
        <a:buFont typeface="Arial" pitchFamily="34" charset="0"/>
        <a:buChar char="•"/>
        <a:defRPr sz="2400" kern="1200">
          <a:solidFill>
            <a:schemeClr val="tx1"/>
          </a:solidFill>
          <a:latin typeface="+mn-lt"/>
          <a:ea typeface="+mn-ea"/>
          <a:cs typeface="+mn-cs"/>
        </a:defRPr>
      </a:lvl2pPr>
      <a:lvl3pPr marL="914240"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3pPr>
      <a:lvl4pPr marL="1218987"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4pPr>
      <a:lvl5pPr marL="1523733"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5pPr>
      <a:lvl6pPr marL="1828480"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6pPr>
      <a:lvl7pPr marL="2133227"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7pPr>
      <a:lvl8pPr marL="2437973" indent="-231607" algn="l" defTabSz="1218987" rtl="0" eaLnBrk="1" latinLnBrk="0" hangingPunct="1">
        <a:lnSpc>
          <a:spcPct val="90000"/>
        </a:lnSpc>
        <a:spcBef>
          <a:spcPts val="800"/>
        </a:spcBef>
        <a:buClr>
          <a:schemeClr val="accent1"/>
        </a:buClr>
        <a:buSzPct val="80000"/>
        <a:buFont typeface="Arial" pitchFamily="34" charset="0"/>
        <a:buChar char="•"/>
        <a:defRPr sz="2000" kern="1200" baseline="0">
          <a:solidFill>
            <a:schemeClr val="tx1"/>
          </a:solidFill>
          <a:latin typeface="+mn-lt"/>
          <a:ea typeface="+mn-ea"/>
          <a:cs typeface="+mn-cs"/>
        </a:defRPr>
      </a:lvl8pPr>
      <a:lvl9pPr marL="2742720" indent="-231607" algn="l" defTabSz="1218987" rtl="0" eaLnBrk="1" latinLnBrk="0" hangingPunct="1">
        <a:lnSpc>
          <a:spcPct val="90000"/>
        </a:lnSpc>
        <a:spcBef>
          <a:spcPts val="800"/>
        </a:spcBef>
        <a:buClr>
          <a:schemeClr val="accent1"/>
        </a:buClr>
        <a:buSzPct val="80000"/>
        <a:buFont typeface="Arial" pitchFamily="34" charset="0"/>
        <a:buChar char="•"/>
        <a:defRPr sz="2000" kern="1200" baseline="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49F5E-A68D-4F35-9FD4-9BA773DB741C}"/>
              </a:ext>
            </a:extLst>
          </p:cNvPr>
          <p:cNvSpPr>
            <a:spLocks noGrp="1"/>
          </p:cNvSpPr>
          <p:nvPr>
            <p:ph type="title"/>
          </p:nvPr>
        </p:nvSpPr>
        <p:spPr>
          <a:xfrm>
            <a:off x="1220472" y="274638"/>
            <a:ext cx="10360501" cy="1223963"/>
          </a:xfrm>
        </p:spPr>
        <p:txBody>
          <a:bodyPr anchor="b">
            <a:normAutofit/>
          </a:bodyPr>
          <a:lstStyle/>
          <a:p>
            <a:r>
              <a:rPr lang="en-GB" dirty="0"/>
              <a:t>IMPACT OF EFFECTIVE COMMUNICATION</a:t>
            </a:r>
          </a:p>
        </p:txBody>
      </p:sp>
      <p:sp>
        <p:nvSpPr>
          <p:cNvPr id="3" name="Content Placeholder 2">
            <a:extLst>
              <a:ext uri="{FF2B5EF4-FFF2-40B4-BE49-F238E27FC236}">
                <a16:creationId xmlns:a16="http://schemas.microsoft.com/office/drawing/2014/main" id="{F430E90E-FA35-4AC8-9294-4A927FD05AF0}"/>
              </a:ext>
            </a:extLst>
          </p:cNvPr>
          <p:cNvSpPr>
            <a:spLocks noGrp="1"/>
          </p:cNvSpPr>
          <p:nvPr>
            <p:ph sz="half" idx="1"/>
          </p:nvPr>
        </p:nvSpPr>
        <p:spPr>
          <a:xfrm>
            <a:off x="1220472" y="1706880"/>
            <a:ext cx="5078677" cy="4465320"/>
          </a:xfrm>
        </p:spPr>
        <p:txBody>
          <a:bodyPr>
            <a:normAutofit fontScale="92500" lnSpcReduction="10000"/>
          </a:bodyPr>
          <a:lstStyle/>
          <a:p>
            <a:pPr marL="0" indent="0">
              <a:buNone/>
            </a:pPr>
            <a:r>
              <a:rPr lang="en-GB" sz="2600" dirty="0"/>
              <a:t>An effective communication can be obtained by understanding the communication models and apply them at the hospital. An organized communication web always benefits both the staff and the clients because it means that there is a good flow of task and information and the receiver always understand the message. </a:t>
            </a:r>
          </a:p>
          <a:p>
            <a:pPr marL="0" indent="0">
              <a:buNone/>
            </a:pPr>
            <a:r>
              <a:rPr lang="en-GB" sz="2600" dirty="0"/>
              <a:t>This can lead to a better schedule and tasks organization in the workplace and forms a good business image for the patients.</a:t>
            </a:r>
          </a:p>
        </p:txBody>
      </p:sp>
      <p:pic>
        <p:nvPicPr>
          <p:cNvPr id="5" name="Picture 4" descr="A picture containing icon&#10;&#10;Description automatically generated">
            <a:extLst>
              <a:ext uri="{FF2B5EF4-FFF2-40B4-BE49-F238E27FC236}">
                <a16:creationId xmlns:a16="http://schemas.microsoft.com/office/drawing/2014/main" id="{274304C7-7B01-47C9-A308-70B427A3CE6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02296" y="2701613"/>
            <a:ext cx="5078677" cy="2475855"/>
          </a:xfrm>
          <a:prstGeom prst="rect">
            <a:avLst/>
          </a:prstGeom>
          <a:noFill/>
        </p:spPr>
      </p:pic>
    </p:spTree>
    <p:extLst>
      <p:ext uri="{BB962C8B-B14F-4D97-AF65-F5344CB8AC3E}">
        <p14:creationId xmlns:p14="http://schemas.microsoft.com/office/powerpoint/2010/main" val="8270859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IMPACT OF EFFECTIVE COMMUNICATION</a:t>
            </a:r>
          </a:p>
        </p:txBody>
      </p:sp>
      <p:sp>
        <p:nvSpPr>
          <p:cNvPr id="8" name="Text Placeholder 7"/>
          <p:cNvSpPr>
            <a:spLocks noGrp="1"/>
          </p:cNvSpPr>
          <p:nvPr>
            <p:ph type="body" idx="1"/>
          </p:nvPr>
        </p:nvSpPr>
        <p:spPr/>
        <p:txBody>
          <a:bodyPr/>
          <a:lstStyle/>
          <a:p>
            <a:r>
              <a:rPr lang="en-US" dirty="0"/>
              <a:t>Staff benefits</a:t>
            </a:r>
          </a:p>
        </p:txBody>
      </p:sp>
      <p:sp>
        <p:nvSpPr>
          <p:cNvPr id="10" name="Content Placeholder 9"/>
          <p:cNvSpPr>
            <a:spLocks noGrp="1"/>
          </p:cNvSpPr>
          <p:nvPr>
            <p:ph sz="half" idx="2"/>
          </p:nvPr>
        </p:nvSpPr>
        <p:spPr/>
        <p:txBody>
          <a:bodyPr/>
          <a:lstStyle/>
          <a:p>
            <a:r>
              <a:rPr lang="en-US" sz="2400" dirty="0"/>
              <a:t>Better organization in the workplace</a:t>
            </a:r>
          </a:p>
          <a:p>
            <a:r>
              <a:rPr lang="en-US" sz="2400" dirty="0"/>
              <a:t>Less risk of conflicts</a:t>
            </a:r>
          </a:p>
          <a:p>
            <a:r>
              <a:rPr lang="en-US" sz="2400" dirty="0"/>
              <a:t>The staff is less stressed and confused </a:t>
            </a:r>
          </a:p>
          <a:p>
            <a:r>
              <a:rPr lang="en-US" sz="2400" dirty="0"/>
              <a:t>Improves relationships between staffs</a:t>
            </a:r>
          </a:p>
          <a:p>
            <a:r>
              <a:rPr lang="en-US" sz="2400" dirty="0"/>
              <a:t>It builds the employee morale, satisfaction and engagement</a:t>
            </a:r>
          </a:p>
          <a:p>
            <a:endParaRPr lang="en-US" dirty="0"/>
          </a:p>
        </p:txBody>
      </p:sp>
      <p:sp>
        <p:nvSpPr>
          <p:cNvPr id="9" name="Text Placeholder 8"/>
          <p:cNvSpPr>
            <a:spLocks noGrp="1"/>
          </p:cNvSpPr>
          <p:nvPr>
            <p:ph type="body" sz="quarter" idx="3"/>
          </p:nvPr>
        </p:nvSpPr>
        <p:spPr/>
        <p:txBody>
          <a:bodyPr/>
          <a:lstStyle/>
          <a:p>
            <a:r>
              <a:rPr lang="en-US" dirty="0"/>
              <a:t>Patients benefits</a:t>
            </a:r>
          </a:p>
        </p:txBody>
      </p:sp>
      <p:sp>
        <p:nvSpPr>
          <p:cNvPr id="11" name="Content Placeholder 10"/>
          <p:cNvSpPr>
            <a:spLocks noGrp="1"/>
          </p:cNvSpPr>
          <p:nvPr>
            <p:ph sz="quarter" idx="4"/>
          </p:nvPr>
        </p:nvSpPr>
        <p:spPr/>
        <p:txBody>
          <a:bodyPr/>
          <a:lstStyle/>
          <a:p>
            <a:r>
              <a:rPr lang="en-US" sz="2400" dirty="0"/>
              <a:t>Enhance the patient experience</a:t>
            </a:r>
          </a:p>
          <a:p>
            <a:r>
              <a:rPr lang="en-US" sz="2400" dirty="0"/>
              <a:t>Reduce complaints</a:t>
            </a:r>
          </a:p>
          <a:p>
            <a:r>
              <a:rPr lang="en-US" sz="2400" dirty="0"/>
              <a:t>Increases staffs’ self-confidence and professional standing thanks to positive reviews and feedbacks</a:t>
            </a:r>
          </a:p>
          <a:p>
            <a:r>
              <a:rPr lang="en-US" sz="2400" dirty="0"/>
              <a:t>Feeling of security</a:t>
            </a:r>
          </a:p>
          <a:p>
            <a:r>
              <a:rPr lang="en-US" sz="2400" dirty="0"/>
              <a:t>General satisfaction for </a:t>
            </a:r>
            <a:r>
              <a:rPr lang="en-US" sz="2400"/>
              <a:t>the service</a:t>
            </a:r>
            <a:endParaRPr lang="en-US" sz="2400" dirty="0"/>
          </a:p>
          <a:p>
            <a:endParaRPr lang="en-US" sz="2400" dirty="0"/>
          </a:p>
          <a:p>
            <a:endParaRPr lang="en-US" sz="2400" dirty="0"/>
          </a:p>
          <a:p>
            <a:endParaRPr lang="en-US" dirty="0"/>
          </a:p>
        </p:txBody>
      </p:sp>
    </p:spTree>
    <p:extLst>
      <p:ext uri="{BB962C8B-B14F-4D97-AF65-F5344CB8AC3E}">
        <p14:creationId xmlns:p14="http://schemas.microsoft.com/office/powerpoint/2010/main" val="267203919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CB47B-F573-4F13-AA1B-7011CC1624B8}"/>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28474A79-3498-466D-AD67-D8636D0AA298}"/>
              </a:ext>
            </a:extLst>
          </p:cNvPr>
          <p:cNvSpPr>
            <a:spLocks noGrp="1"/>
          </p:cNvSpPr>
          <p:nvPr>
            <p:ph idx="1"/>
          </p:nvPr>
        </p:nvSpPr>
        <p:spPr/>
        <p:txBody>
          <a:bodyPr/>
          <a:lstStyle/>
          <a:p>
            <a:pPr marL="0" indent="0">
              <a:buNone/>
            </a:pPr>
            <a:r>
              <a:rPr lang="en-GB" dirty="0"/>
              <a:t>In this presentation we talked about the definition of communication, the channels that the organization can use to improve communication, the various barriers that disrupt a clear transmission and how a effective communication web can improve a lot our service quality and customers’ experience. </a:t>
            </a:r>
          </a:p>
          <a:p>
            <a:pPr marL="0" indent="0">
              <a:buNone/>
            </a:pPr>
            <a:r>
              <a:rPr lang="en-GB" dirty="0"/>
              <a:t>We also studied in deep the various communication models (</a:t>
            </a:r>
            <a:r>
              <a:rPr lang="en-GB" dirty="0" err="1"/>
              <a:t>Berlo</a:t>
            </a:r>
            <a:r>
              <a:rPr lang="en-GB" dirty="0"/>
              <a:t>, Shannon and Weaver, Schramm) and we saw that, generally speaking a “sender” sends a “message” to a “receiver” through a “channel” (which can be by voice, by phone, etc etc)  and this message can be compromised by a “noise” (background noise, etc etc).</a:t>
            </a:r>
          </a:p>
        </p:txBody>
      </p:sp>
    </p:spTree>
    <p:extLst>
      <p:ext uri="{BB962C8B-B14F-4D97-AF65-F5344CB8AC3E}">
        <p14:creationId xmlns:p14="http://schemas.microsoft.com/office/powerpoint/2010/main" val="14029001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D2DCA-E812-4040-9ECE-C3A7E8BD9A9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F031B923-4B40-434C-AC5D-960D76185346}"/>
              </a:ext>
            </a:extLst>
          </p:cNvPr>
          <p:cNvSpPr>
            <a:spLocks noGrp="1"/>
          </p:cNvSpPr>
          <p:nvPr>
            <p:ph type="subTitle" idx="1"/>
          </p:nvPr>
        </p:nvSpPr>
        <p:spPr/>
        <p:txBody>
          <a:bodyPr>
            <a:normAutofit/>
          </a:bodyPr>
          <a:lstStyle/>
          <a:p>
            <a:pPr algn="ctr"/>
            <a:r>
              <a:rPr lang="en-GB" sz="4400" dirty="0"/>
              <a:t>The end</a:t>
            </a:r>
          </a:p>
          <a:p>
            <a:pPr algn="ctr"/>
            <a:endParaRPr lang="en-GB" sz="4400" dirty="0"/>
          </a:p>
          <a:p>
            <a:pPr algn="ctr"/>
            <a:r>
              <a:rPr lang="en-GB" sz="2400" dirty="0"/>
              <a:t>By Anca, Benji and craig</a:t>
            </a:r>
          </a:p>
        </p:txBody>
      </p:sp>
    </p:spTree>
    <p:extLst>
      <p:ext uri="{BB962C8B-B14F-4D97-AF65-F5344CB8AC3E}">
        <p14:creationId xmlns:p14="http://schemas.microsoft.com/office/powerpoint/2010/main" val="7258424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4016251679"/>
              </p:ext>
            </p:extLst>
          </p:nvPr>
        </p:nvGraphicFramePr>
        <p:xfrm>
          <a:off x="1000124" y="719666"/>
          <a:ext cx="10101264" cy="539088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a:t>Anca, Benji and me (Craig)</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We were really fast at giving task and we were quick on doing the task</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Not a lot of communication during the making of the slides but the responses to any questions were quick</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It was a nice experience but maybe a little more follow up from each other </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9/10</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ch 16x9">
  <a:themeElements>
    <a:clrScheme name="Tech_16x9">
      <a:dk1>
        <a:sysClr val="windowText" lastClr="000000"/>
      </a:dk1>
      <a:lt1>
        <a:sysClr val="window" lastClr="FFFFFF"/>
      </a:lt1>
      <a:dk2>
        <a:srgbClr val="192A52"/>
      </a:dk2>
      <a:lt2>
        <a:srgbClr val="C0C0C0"/>
      </a:lt2>
      <a:accent1>
        <a:srgbClr val="009999"/>
      </a:accent1>
      <a:accent2>
        <a:srgbClr val="E98915"/>
      </a:accent2>
      <a:accent3>
        <a:srgbClr val="A419A7"/>
      </a:accent3>
      <a:accent4>
        <a:srgbClr val="AFC34D"/>
      </a:accent4>
      <a:accent5>
        <a:srgbClr val="E5572B"/>
      </a:accent5>
      <a:accent6>
        <a:srgbClr val="6868C4"/>
      </a:accent6>
      <a:hlink>
        <a:srgbClr val="009999"/>
      </a:hlink>
      <a:folHlink>
        <a:srgbClr val="7F7F7F"/>
      </a:folHlink>
    </a:clrScheme>
    <a:fontScheme name="Calibri">
      <a:maj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Tech_16x9">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schemeClr>
            </a:gs>
          </a:gsLst>
          <a:lin ang="5040000" scaled="1"/>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100000"/>
                <a:shade val="100000"/>
                <a:satMod val="155000"/>
              </a:schemeClr>
            </a:gs>
          </a:gsLst>
          <a:lin ang="16200000" scaled="0"/>
        </a:gradFill>
      </a:fillStyleLst>
      <a:lnStyleLst>
        <a:ln w="9525" cap="flat" cmpd="sng" algn="ctr">
          <a:solidFill>
            <a:schemeClr val="phClr"/>
          </a:solidFill>
          <a:miter lim="800000"/>
        </a:ln>
        <a:ln w="25400" cap="flat" cmpd="sng" algn="ctr">
          <a:solidFill>
            <a:schemeClr val="phClr"/>
          </a:solidFill>
          <a:miter lim="800000"/>
        </a:ln>
        <a:ln w="38100" cap="flat" cmpd="sng" algn="ctr">
          <a:solidFill>
            <a:schemeClr val="phClr"/>
          </a:solidFill>
          <a:miter lim="800000"/>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atMod val="300000"/>
              </a:schemeClr>
            </a:contourClr>
          </a:sp3d>
        </a:effectStyle>
      </a:effectStyleLst>
      <a:bgFillStyleLst>
        <a:solidFill>
          <a:schemeClr val="phClr"/>
        </a:solidFill>
        <a:gradFill rotWithShape="1">
          <a:gsLst>
            <a:gs pos="0">
              <a:schemeClr val="phClr">
                <a:tint val="100000"/>
                <a:shade val="0"/>
                <a:satMod val="100000"/>
              </a:schemeClr>
            </a:gs>
            <a:gs pos="85000">
              <a:schemeClr val="phClr">
                <a:tint val="100000"/>
                <a:shade val="30000"/>
                <a:satMod val="100000"/>
              </a:schemeClr>
            </a:gs>
            <a:gs pos="100000">
              <a:schemeClr val="phClr">
                <a:shade val="60000"/>
                <a:satMod val="100000"/>
              </a:schemeClr>
            </a:gs>
          </a:gsLst>
          <a:lin ang="13500000" scaled="0"/>
        </a:gradFill>
        <a:gradFill rotWithShape="1">
          <a:gsLst>
            <a:gs pos="0">
              <a:schemeClr val="phClr">
                <a:tint val="100000"/>
                <a:shade val="0"/>
                <a:satMod val="100000"/>
              </a:schemeClr>
            </a:gs>
            <a:gs pos="85000">
              <a:schemeClr val="phClr">
                <a:shade val="30000"/>
                <a:satMod val="100000"/>
              </a:schemeClr>
            </a:gs>
            <a:gs pos="100000">
              <a:schemeClr val="phClr">
                <a:shade val="60000"/>
                <a:satMod val="100000"/>
              </a:schemeClr>
            </a:gs>
          </a:gsLst>
          <a:lin ang="18900000" scaled="0"/>
        </a:gradFill>
      </a:bgFillStyleLst>
    </a:fmtScheme>
  </a:themeElements>
  <a:objectDefaults>
    <a:spDef>
      <a:spPr/>
      <a:bodyPr rtlCol="0" anchor="ctr"/>
      <a:lstStyle>
        <a:defPPr algn="ctr">
          <a:defRPr sz="2800"/>
        </a:defPPr>
      </a:lstStyle>
      <a:style>
        <a:lnRef idx="2">
          <a:schemeClr val="accent1">
            <a:shade val="50000"/>
          </a:schemeClr>
        </a:lnRef>
        <a:fillRef idx="1">
          <a:schemeClr val="accent1"/>
        </a:fillRef>
        <a:effectRef idx="0">
          <a:schemeClr val="accent1"/>
        </a:effectRef>
        <a:fontRef idx="minor">
          <a:schemeClr val="lt1"/>
        </a:fontRef>
      </a:style>
    </a:spDef>
    <a:lnDef>
      <a:spPr>
        <a:ln w="25400"/>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defRPr sz="2800"/>
        </a:defPPr>
      </a:lstStyle>
    </a:txDef>
  </a:objectDefaults>
  <a:extraClrSchemeLst/>
  <a:extLst>
    <a:ext uri="{05A4C25C-085E-4340-85A3-A5531E510DB2}">
      <thm15:themeFamily xmlns:thm15="http://schemas.microsoft.com/office/thememl/2012/main" name="TF02787990.potx" id="{BDB9CD5E-36EC-45F3-B87D-6D062B8A3823}" vid="{51682E2F-7C85-4D6F-AD40-072EFC83910D}"/>
    </a:ext>
  </a:extLst>
</a:theme>
</file>

<file path=docProps/app.xml><?xml version="1.0" encoding="utf-8"?>
<Properties xmlns="http://schemas.openxmlformats.org/officeDocument/2006/extended-properties" xmlns:vt="http://schemas.openxmlformats.org/officeDocument/2006/docPropsVTypes">
  <TotalTime>11</TotalTime>
  <Words>389</Words>
  <Application>Microsoft Office PowerPoint</Application>
  <PresentationFormat>Widescreen</PresentationFormat>
  <Paragraphs>35</Paragraphs>
  <Slides>5</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5</vt:i4>
      </vt:variant>
    </vt:vector>
  </HeadingPairs>
  <TitlesOfParts>
    <vt:vector size="10" baseType="lpstr">
      <vt:lpstr>Arial</vt:lpstr>
      <vt:lpstr>Calibri</vt:lpstr>
      <vt:lpstr>Calibri Light</vt:lpstr>
      <vt:lpstr>Office Theme</vt:lpstr>
      <vt:lpstr>Tech 16x9</vt:lpstr>
      <vt:lpstr>IMPACT OF EFFECTIVE COMMUNICATION</vt:lpstr>
      <vt:lpstr>IMPACT OF EFFECTIVE COMMUNICATION</vt:lpstr>
      <vt:lpstr>CONCLUSION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Rebecca Kavanagh</dc:creator>
  <cp:lastModifiedBy>Ogbulie Chukwuemezugo Ogbulie (2028766)</cp:lastModifiedBy>
  <cp:revision>3</cp:revision>
  <dcterms:created xsi:type="dcterms:W3CDTF">2020-09-04T09:25:07Z</dcterms:created>
  <dcterms:modified xsi:type="dcterms:W3CDTF">2021-11-22T17:15:02Z</dcterms:modified>
</cp:coreProperties>
</file>