
<file path=[Content_Types].xml><?xml version="1.0" encoding="utf-8"?>
<Types xmlns="http://schemas.openxmlformats.org/package/2006/content-types">
  <Default Extension="2" ContentType="image/jpeg"/>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omments/modernComment_105_4EF0EA6F.xml" ContentType="application/vnd.ms-powerpoint.comment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65" r:id="rId3"/>
    <p:sldId id="258" r:id="rId4"/>
    <p:sldId id="261" r:id="rId5"/>
    <p:sldId id="264" r:id="rId6"/>
    <p:sldId id="263" r:id="rId7"/>
    <p:sldId id="259"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2D70933-AD9B-727A-9138-8F117E01C7ED}" name="FARZANA AKHTAR" initials="FA" userId="157e19dacb16881b"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0F8386-B62E-4346-919E-CBF65BC2E730}" v="2595" dt="2024-07-08T12:21:15.9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6"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RZANA AKHTAR" userId="157e19dacb16881b" providerId="LiveId" clId="{1C0F8386-B62E-4346-919E-CBF65BC2E730}"/>
    <pc:docChg chg="undo custSel addSld modSld sldOrd">
      <pc:chgData name="FARZANA AKHTAR" userId="157e19dacb16881b" providerId="LiveId" clId="{1C0F8386-B62E-4346-919E-CBF65BC2E730}" dt="2024-07-08T12:31:29.928" v="3437" actId="20577"/>
      <pc:docMkLst>
        <pc:docMk/>
      </pc:docMkLst>
      <pc:sldChg chg="modSp mod">
        <pc:chgData name="FARZANA AKHTAR" userId="157e19dacb16881b" providerId="LiveId" clId="{1C0F8386-B62E-4346-919E-CBF65BC2E730}" dt="2024-07-08T12:27:54.661" v="3288" actId="14100"/>
        <pc:sldMkLst>
          <pc:docMk/>
          <pc:sldMk cId="3417183982" sldId="256"/>
        </pc:sldMkLst>
        <pc:spChg chg="mod">
          <ac:chgData name="FARZANA AKHTAR" userId="157e19dacb16881b" providerId="LiveId" clId="{1C0F8386-B62E-4346-919E-CBF65BC2E730}" dt="2024-07-08T12:27:54.661" v="3288" actId="14100"/>
          <ac:spMkLst>
            <pc:docMk/>
            <pc:sldMk cId="3417183982" sldId="256"/>
            <ac:spMk id="3" creationId="{DECA125E-73CB-9DC4-9848-5CAA3C850D34}"/>
          </ac:spMkLst>
        </pc:spChg>
        <pc:spChg chg="mod">
          <ac:chgData name="FARZANA AKHTAR" userId="157e19dacb16881b" providerId="LiveId" clId="{1C0F8386-B62E-4346-919E-CBF65BC2E730}" dt="2024-07-08T12:27:22.472" v="3268" actId="20577"/>
          <ac:spMkLst>
            <pc:docMk/>
            <pc:sldMk cId="3417183982" sldId="256"/>
            <ac:spMk id="9" creationId="{744B4C60-9352-FB23-ADFC-C8E0E5D202A2}"/>
          </ac:spMkLst>
        </pc:spChg>
      </pc:sldChg>
      <pc:sldChg chg="addSp delSp modSp mod ord setClrOvrMap">
        <pc:chgData name="FARZANA AKHTAR" userId="157e19dacb16881b" providerId="LiveId" clId="{1C0F8386-B62E-4346-919E-CBF65BC2E730}" dt="2024-07-08T12:08:26.730" v="2828" actId="20577"/>
        <pc:sldMkLst>
          <pc:docMk/>
          <pc:sldMk cId="2180571468" sldId="258"/>
        </pc:sldMkLst>
        <pc:spChg chg="mod">
          <ac:chgData name="FARZANA AKHTAR" userId="157e19dacb16881b" providerId="LiveId" clId="{1C0F8386-B62E-4346-919E-CBF65BC2E730}" dt="2024-07-05T15:29:17.490" v="9" actId="26606"/>
          <ac:spMkLst>
            <pc:docMk/>
            <pc:sldMk cId="2180571468" sldId="258"/>
            <ac:spMk id="2" creationId="{6F7F3427-A27F-8EF9-7EFE-047C62FAF0DF}"/>
          </ac:spMkLst>
        </pc:spChg>
        <pc:spChg chg="add del">
          <ac:chgData name="FARZANA AKHTAR" userId="157e19dacb16881b" providerId="LiveId" clId="{1C0F8386-B62E-4346-919E-CBF65BC2E730}" dt="2024-07-05T15:29:17.490" v="9" actId="26606"/>
          <ac:spMkLst>
            <pc:docMk/>
            <pc:sldMk cId="2180571468" sldId="258"/>
            <ac:spMk id="19" creationId="{BACC6370-2D7E-4714-9D71-7542949D7D5D}"/>
          </ac:spMkLst>
        </pc:spChg>
        <pc:spChg chg="add del">
          <ac:chgData name="FARZANA AKHTAR" userId="157e19dacb16881b" providerId="LiveId" clId="{1C0F8386-B62E-4346-919E-CBF65BC2E730}" dt="2024-07-05T15:29:17.490" v="9" actId="26606"/>
          <ac:spMkLst>
            <pc:docMk/>
            <pc:sldMk cId="2180571468" sldId="258"/>
            <ac:spMk id="21" creationId="{F68B3F68-107C-434F-AA38-110D5EA91B85}"/>
          </ac:spMkLst>
        </pc:spChg>
        <pc:spChg chg="add del">
          <ac:chgData name="FARZANA AKHTAR" userId="157e19dacb16881b" providerId="LiveId" clId="{1C0F8386-B62E-4346-919E-CBF65BC2E730}" dt="2024-07-05T15:29:17.490" v="9" actId="26606"/>
          <ac:spMkLst>
            <pc:docMk/>
            <pc:sldMk cId="2180571468" sldId="258"/>
            <ac:spMk id="23" creationId="{AAD0DBB9-1A4B-4391-81D4-CB19F9AB918A}"/>
          </ac:spMkLst>
        </pc:spChg>
        <pc:spChg chg="add del">
          <ac:chgData name="FARZANA AKHTAR" userId="157e19dacb16881b" providerId="LiveId" clId="{1C0F8386-B62E-4346-919E-CBF65BC2E730}" dt="2024-07-05T15:29:17.490" v="9" actId="26606"/>
          <ac:spMkLst>
            <pc:docMk/>
            <pc:sldMk cId="2180571468" sldId="258"/>
            <ac:spMk id="25" creationId="{063BBA22-50EA-4C4D-BE05-F1CE4E63AA56}"/>
          </ac:spMkLst>
        </pc:spChg>
        <pc:spChg chg="add del">
          <ac:chgData name="FARZANA AKHTAR" userId="157e19dacb16881b" providerId="LiveId" clId="{1C0F8386-B62E-4346-919E-CBF65BC2E730}" dt="2024-07-05T15:28:52.009" v="2" actId="26606"/>
          <ac:spMkLst>
            <pc:docMk/>
            <pc:sldMk cId="2180571468" sldId="258"/>
            <ac:spMk id="30" creationId="{BACC6370-2D7E-4714-9D71-7542949D7D5D}"/>
          </ac:spMkLst>
        </pc:spChg>
        <pc:spChg chg="add">
          <ac:chgData name="FARZANA AKHTAR" userId="157e19dacb16881b" providerId="LiveId" clId="{1C0F8386-B62E-4346-919E-CBF65BC2E730}" dt="2024-07-05T15:29:17.490" v="9" actId="26606"/>
          <ac:spMkLst>
            <pc:docMk/>
            <pc:sldMk cId="2180571468" sldId="258"/>
            <ac:spMk id="31" creationId="{9228552E-C8B1-4A80-8448-0787CE0FC704}"/>
          </ac:spMkLst>
        </pc:spChg>
        <pc:spChg chg="add del">
          <ac:chgData name="FARZANA AKHTAR" userId="157e19dacb16881b" providerId="LiveId" clId="{1C0F8386-B62E-4346-919E-CBF65BC2E730}" dt="2024-07-05T15:28:52.009" v="2" actId="26606"/>
          <ac:spMkLst>
            <pc:docMk/>
            <pc:sldMk cId="2180571468" sldId="258"/>
            <ac:spMk id="32" creationId="{F68B3F68-107C-434F-AA38-110D5EA91B85}"/>
          </ac:spMkLst>
        </pc:spChg>
        <pc:spChg chg="add del">
          <ac:chgData name="FARZANA AKHTAR" userId="157e19dacb16881b" providerId="LiveId" clId="{1C0F8386-B62E-4346-919E-CBF65BC2E730}" dt="2024-07-05T15:28:52.009" v="2" actId="26606"/>
          <ac:spMkLst>
            <pc:docMk/>
            <pc:sldMk cId="2180571468" sldId="258"/>
            <ac:spMk id="34" creationId="{AAD0DBB9-1A4B-4391-81D4-CB19F9AB918A}"/>
          </ac:spMkLst>
        </pc:spChg>
        <pc:spChg chg="add del">
          <ac:chgData name="FARZANA AKHTAR" userId="157e19dacb16881b" providerId="LiveId" clId="{1C0F8386-B62E-4346-919E-CBF65BC2E730}" dt="2024-07-05T15:28:52.009" v="2" actId="26606"/>
          <ac:spMkLst>
            <pc:docMk/>
            <pc:sldMk cId="2180571468" sldId="258"/>
            <ac:spMk id="36" creationId="{063BBA22-50EA-4C4D-BE05-F1CE4E63AA56}"/>
          </ac:spMkLst>
        </pc:spChg>
        <pc:spChg chg="add del">
          <ac:chgData name="FARZANA AKHTAR" userId="157e19dacb16881b" providerId="LiveId" clId="{1C0F8386-B62E-4346-919E-CBF65BC2E730}" dt="2024-07-05T15:28:54.748" v="4" actId="26606"/>
          <ac:spMkLst>
            <pc:docMk/>
            <pc:sldMk cId="2180571468" sldId="258"/>
            <ac:spMk id="38" creationId="{BACC6370-2D7E-4714-9D71-7542949D7D5D}"/>
          </ac:spMkLst>
        </pc:spChg>
        <pc:spChg chg="add del">
          <ac:chgData name="FARZANA AKHTAR" userId="157e19dacb16881b" providerId="LiveId" clId="{1C0F8386-B62E-4346-919E-CBF65BC2E730}" dt="2024-07-05T15:28:54.748" v="4" actId="26606"/>
          <ac:spMkLst>
            <pc:docMk/>
            <pc:sldMk cId="2180571468" sldId="258"/>
            <ac:spMk id="39" creationId="{F68B3F68-107C-434F-AA38-110D5EA91B85}"/>
          </ac:spMkLst>
        </pc:spChg>
        <pc:spChg chg="add del">
          <ac:chgData name="FARZANA AKHTAR" userId="157e19dacb16881b" providerId="LiveId" clId="{1C0F8386-B62E-4346-919E-CBF65BC2E730}" dt="2024-07-05T15:28:54.748" v="4" actId="26606"/>
          <ac:spMkLst>
            <pc:docMk/>
            <pc:sldMk cId="2180571468" sldId="258"/>
            <ac:spMk id="40" creationId="{AAD0DBB9-1A4B-4391-81D4-CB19F9AB918A}"/>
          </ac:spMkLst>
        </pc:spChg>
        <pc:spChg chg="add del">
          <ac:chgData name="FARZANA AKHTAR" userId="157e19dacb16881b" providerId="LiveId" clId="{1C0F8386-B62E-4346-919E-CBF65BC2E730}" dt="2024-07-05T15:28:54.748" v="4" actId="26606"/>
          <ac:spMkLst>
            <pc:docMk/>
            <pc:sldMk cId="2180571468" sldId="258"/>
            <ac:spMk id="41" creationId="{063BBA22-50EA-4C4D-BE05-F1CE4E63AA56}"/>
          </ac:spMkLst>
        </pc:spChg>
        <pc:spChg chg="add del">
          <ac:chgData name="FARZANA AKHTAR" userId="157e19dacb16881b" providerId="LiveId" clId="{1C0F8386-B62E-4346-919E-CBF65BC2E730}" dt="2024-07-05T15:29:11.359" v="6" actId="26606"/>
          <ac:spMkLst>
            <pc:docMk/>
            <pc:sldMk cId="2180571468" sldId="258"/>
            <ac:spMk id="43" creationId="{BACC6370-2D7E-4714-9D71-7542949D7D5D}"/>
          </ac:spMkLst>
        </pc:spChg>
        <pc:spChg chg="add del">
          <ac:chgData name="FARZANA AKHTAR" userId="157e19dacb16881b" providerId="LiveId" clId="{1C0F8386-B62E-4346-919E-CBF65BC2E730}" dt="2024-07-05T15:29:11.359" v="6" actId="26606"/>
          <ac:spMkLst>
            <pc:docMk/>
            <pc:sldMk cId="2180571468" sldId="258"/>
            <ac:spMk id="44" creationId="{F68B3F68-107C-434F-AA38-110D5EA91B85}"/>
          </ac:spMkLst>
        </pc:spChg>
        <pc:spChg chg="add del">
          <ac:chgData name="FARZANA AKHTAR" userId="157e19dacb16881b" providerId="LiveId" clId="{1C0F8386-B62E-4346-919E-CBF65BC2E730}" dt="2024-07-05T15:29:11.359" v="6" actId="26606"/>
          <ac:spMkLst>
            <pc:docMk/>
            <pc:sldMk cId="2180571468" sldId="258"/>
            <ac:spMk id="45" creationId="{AAD0DBB9-1A4B-4391-81D4-CB19F9AB918A}"/>
          </ac:spMkLst>
        </pc:spChg>
        <pc:spChg chg="add del">
          <ac:chgData name="FARZANA AKHTAR" userId="157e19dacb16881b" providerId="LiveId" clId="{1C0F8386-B62E-4346-919E-CBF65BC2E730}" dt="2024-07-05T15:29:11.359" v="6" actId="26606"/>
          <ac:spMkLst>
            <pc:docMk/>
            <pc:sldMk cId="2180571468" sldId="258"/>
            <ac:spMk id="46" creationId="{063BBA22-50EA-4C4D-BE05-F1CE4E63AA56}"/>
          </ac:spMkLst>
        </pc:spChg>
        <pc:spChg chg="add del">
          <ac:chgData name="FARZANA AKHTAR" userId="157e19dacb16881b" providerId="LiveId" clId="{1C0F8386-B62E-4346-919E-CBF65BC2E730}" dt="2024-07-05T15:29:17.412" v="8" actId="26606"/>
          <ac:spMkLst>
            <pc:docMk/>
            <pc:sldMk cId="2180571468" sldId="258"/>
            <ac:spMk id="48" creationId="{BACC6370-2D7E-4714-9D71-7542949D7D5D}"/>
          </ac:spMkLst>
        </pc:spChg>
        <pc:spChg chg="add del">
          <ac:chgData name="FARZANA AKHTAR" userId="157e19dacb16881b" providerId="LiveId" clId="{1C0F8386-B62E-4346-919E-CBF65BC2E730}" dt="2024-07-05T15:29:17.412" v="8" actId="26606"/>
          <ac:spMkLst>
            <pc:docMk/>
            <pc:sldMk cId="2180571468" sldId="258"/>
            <ac:spMk id="49" creationId="{256B2C21-A230-48C0-8DF1-C46611373C44}"/>
          </ac:spMkLst>
        </pc:spChg>
        <pc:spChg chg="add del">
          <ac:chgData name="FARZANA AKHTAR" userId="157e19dacb16881b" providerId="LiveId" clId="{1C0F8386-B62E-4346-919E-CBF65BC2E730}" dt="2024-07-05T15:29:17.412" v="8" actId="26606"/>
          <ac:spMkLst>
            <pc:docMk/>
            <pc:sldMk cId="2180571468" sldId="258"/>
            <ac:spMk id="50" creationId="{3847E18C-932D-4C95-AABA-FEC7C9499AD7}"/>
          </ac:spMkLst>
        </pc:spChg>
        <pc:spChg chg="add del">
          <ac:chgData name="FARZANA AKHTAR" userId="157e19dacb16881b" providerId="LiveId" clId="{1C0F8386-B62E-4346-919E-CBF65BC2E730}" dt="2024-07-05T15:29:17.412" v="8" actId="26606"/>
          <ac:spMkLst>
            <pc:docMk/>
            <pc:sldMk cId="2180571468" sldId="258"/>
            <ac:spMk id="51" creationId="{3150CB11-0C61-439E-910F-5787759E72A0}"/>
          </ac:spMkLst>
        </pc:spChg>
        <pc:spChg chg="add del">
          <ac:chgData name="FARZANA AKHTAR" userId="157e19dacb16881b" providerId="LiveId" clId="{1C0F8386-B62E-4346-919E-CBF65BC2E730}" dt="2024-07-05T15:29:17.412" v="8" actId="26606"/>
          <ac:spMkLst>
            <pc:docMk/>
            <pc:sldMk cId="2180571468" sldId="258"/>
            <ac:spMk id="52" creationId="{43F8A58B-5155-44CE-A5FF-7647B47D0A7A}"/>
          </ac:spMkLst>
        </pc:spChg>
        <pc:spChg chg="add del">
          <ac:chgData name="FARZANA AKHTAR" userId="157e19dacb16881b" providerId="LiveId" clId="{1C0F8386-B62E-4346-919E-CBF65BC2E730}" dt="2024-07-05T15:29:17.412" v="8" actId="26606"/>
          <ac:spMkLst>
            <pc:docMk/>
            <pc:sldMk cId="2180571468" sldId="258"/>
            <ac:spMk id="53" creationId="{443F2ACA-E6D6-4028-82DD-F03C262D5DE6}"/>
          </ac:spMkLst>
        </pc:spChg>
        <pc:graphicFrameChg chg="mod modGraphic">
          <ac:chgData name="FARZANA AKHTAR" userId="157e19dacb16881b" providerId="LiveId" clId="{1C0F8386-B62E-4346-919E-CBF65BC2E730}" dt="2024-07-08T12:08:26.730" v="2828" actId="20577"/>
          <ac:graphicFrameMkLst>
            <pc:docMk/>
            <pc:sldMk cId="2180571468" sldId="258"/>
            <ac:graphicFrameMk id="22" creationId="{7D986521-DFC1-A1DA-11ED-0A8635B10E5E}"/>
          </ac:graphicFrameMkLst>
        </pc:graphicFrameChg>
        <pc:picChg chg="add">
          <ac:chgData name="FARZANA AKHTAR" userId="157e19dacb16881b" providerId="LiveId" clId="{1C0F8386-B62E-4346-919E-CBF65BC2E730}" dt="2024-07-05T15:29:17.490" v="9" actId="26606"/>
          <ac:picMkLst>
            <pc:docMk/>
            <pc:sldMk cId="2180571468" sldId="258"/>
            <ac:picMk id="27" creationId="{86E4E254-240D-9DFE-CDF2-B24A60B9785C}"/>
          </ac:picMkLst>
        </pc:picChg>
      </pc:sldChg>
      <pc:sldChg chg="modSp mod">
        <pc:chgData name="FARZANA AKHTAR" userId="157e19dacb16881b" providerId="LiveId" clId="{1C0F8386-B62E-4346-919E-CBF65BC2E730}" dt="2024-07-08T12:25:36.097" v="3253" actId="27636"/>
        <pc:sldMkLst>
          <pc:docMk/>
          <pc:sldMk cId="24177549" sldId="259"/>
        </pc:sldMkLst>
        <pc:spChg chg="mod">
          <ac:chgData name="FARZANA AKHTAR" userId="157e19dacb16881b" providerId="LiveId" clId="{1C0F8386-B62E-4346-919E-CBF65BC2E730}" dt="2024-07-08T12:15:06.608" v="2954" actId="20577"/>
          <ac:spMkLst>
            <pc:docMk/>
            <pc:sldMk cId="24177549" sldId="259"/>
            <ac:spMk id="2" creationId="{E015094A-148F-C95C-B94A-239839902C87}"/>
          </ac:spMkLst>
        </pc:spChg>
        <pc:spChg chg="mod">
          <ac:chgData name="FARZANA AKHTAR" userId="157e19dacb16881b" providerId="LiveId" clId="{1C0F8386-B62E-4346-919E-CBF65BC2E730}" dt="2024-07-08T12:25:36.097" v="3253" actId="27636"/>
          <ac:spMkLst>
            <pc:docMk/>
            <pc:sldMk cId="24177549" sldId="259"/>
            <ac:spMk id="3" creationId="{35E4C6AF-1B19-EC8F-2D1C-08D1FAB05028}"/>
          </ac:spMkLst>
        </pc:spChg>
        <pc:picChg chg="mod">
          <ac:chgData name="FARZANA AKHTAR" userId="157e19dacb16881b" providerId="LiveId" clId="{1C0F8386-B62E-4346-919E-CBF65BC2E730}" dt="2024-07-08T12:14:55.053" v="2932" actId="1076"/>
          <ac:picMkLst>
            <pc:docMk/>
            <pc:sldMk cId="24177549" sldId="259"/>
            <ac:picMk id="5" creationId="{FB082705-047F-825B-455D-9EA938053EF6}"/>
          </ac:picMkLst>
        </pc:picChg>
      </pc:sldChg>
      <pc:sldChg chg="addSp delSp modSp mod ord">
        <pc:chgData name="FARZANA AKHTAR" userId="157e19dacb16881b" providerId="LiveId" clId="{1C0F8386-B62E-4346-919E-CBF65BC2E730}" dt="2024-07-08T11:19:04.037" v="1721" actId="20577"/>
        <pc:sldMkLst>
          <pc:docMk/>
          <pc:sldMk cId="1324411503" sldId="261"/>
        </pc:sldMkLst>
        <pc:spChg chg="add del mod">
          <ac:chgData name="FARZANA AKHTAR" userId="157e19dacb16881b" providerId="LiveId" clId="{1C0F8386-B62E-4346-919E-CBF65BC2E730}" dt="2024-07-08T11:15:46.914" v="1354" actId="478"/>
          <ac:spMkLst>
            <pc:docMk/>
            <pc:sldMk cId="1324411503" sldId="261"/>
            <ac:spMk id="4" creationId="{2465994D-C5CB-1B9E-15B6-D779D23C6230}"/>
          </ac:spMkLst>
        </pc:spChg>
        <pc:graphicFrameChg chg="add del mod">
          <ac:chgData name="FARZANA AKHTAR" userId="157e19dacb16881b" providerId="LiveId" clId="{1C0F8386-B62E-4346-919E-CBF65BC2E730}" dt="2024-07-08T11:19:04.037" v="1721" actId="20577"/>
          <ac:graphicFrameMkLst>
            <pc:docMk/>
            <pc:sldMk cId="1324411503" sldId="261"/>
            <ac:graphicFrameMk id="5" creationId="{8A227ED4-C8D0-DDA9-1939-0548D2409801}"/>
          </ac:graphicFrameMkLst>
        </pc:graphicFrameChg>
      </pc:sldChg>
      <pc:sldChg chg="modSp mod">
        <pc:chgData name="FARZANA AKHTAR" userId="157e19dacb16881b" providerId="LiveId" clId="{1C0F8386-B62E-4346-919E-CBF65BC2E730}" dt="2024-07-08T12:31:11.078" v="3399" actId="20577"/>
        <pc:sldMkLst>
          <pc:docMk/>
          <pc:sldMk cId="2339815229" sldId="263"/>
        </pc:sldMkLst>
        <pc:spChg chg="mod">
          <ac:chgData name="FARZANA AKHTAR" userId="157e19dacb16881b" providerId="LiveId" clId="{1C0F8386-B62E-4346-919E-CBF65BC2E730}" dt="2024-07-08T12:31:11.078" v="3399" actId="20577"/>
          <ac:spMkLst>
            <pc:docMk/>
            <pc:sldMk cId="2339815229" sldId="263"/>
            <ac:spMk id="2" creationId="{76997D3B-AE8A-3EA8-CF97-D8643A894747}"/>
          </ac:spMkLst>
        </pc:spChg>
        <pc:spChg chg="mod">
          <ac:chgData name="FARZANA AKHTAR" userId="157e19dacb16881b" providerId="LiveId" clId="{1C0F8386-B62E-4346-919E-CBF65BC2E730}" dt="2024-07-08T12:30:26.492" v="3394" actId="20577"/>
          <ac:spMkLst>
            <pc:docMk/>
            <pc:sldMk cId="2339815229" sldId="263"/>
            <ac:spMk id="3" creationId="{5B4ADB80-1A0F-6461-63AF-8C0CAA24EEF6}"/>
          </ac:spMkLst>
        </pc:spChg>
        <pc:spChg chg="mod">
          <ac:chgData name="FARZANA AKHTAR" userId="157e19dacb16881b" providerId="LiveId" clId="{1C0F8386-B62E-4346-919E-CBF65BC2E730}" dt="2024-07-08T12:30:36.628" v="3395" actId="1076"/>
          <ac:spMkLst>
            <pc:docMk/>
            <pc:sldMk cId="2339815229" sldId="263"/>
            <ac:spMk id="9" creationId="{34E2695D-E46E-A17A-B7AA-A5283A2CC07D}"/>
          </ac:spMkLst>
        </pc:spChg>
        <pc:picChg chg="mod">
          <ac:chgData name="FARZANA AKHTAR" userId="157e19dacb16881b" providerId="LiveId" clId="{1C0F8386-B62E-4346-919E-CBF65BC2E730}" dt="2024-07-05T15:19:37.680" v="0" actId="14100"/>
          <ac:picMkLst>
            <pc:docMk/>
            <pc:sldMk cId="2339815229" sldId="263"/>
            <ac:picMk id="8" creationId="{16B28C9C-F643-65BF-FFC3-85C5317FF772}"/>
          </ac:picMkLst>
        </pc:picChg>
      </pc:sldChg>
      <pc:sldChg chg="modSp mod ord">
        <pc:chgData name="FARZANA AKHTAR" userId="157e19dacb16881b" providerId="LiveId" clId="{1C0F8386-B62E-4346-919E-CBF65BC2E730}" dt="2024-07-08T12:21:15.982" v="3122" actId="20577"/>
        <pc:sldMkLst>
          <pc:docMk/>
          <pc:sldMk cId="2441997601" sldId="264"/>
        </pc:sldMkLst>
        <pc:graphicFrameChg chg="mod">
          <ac:chgData name="FARZANA AKHTAR" userId="157e19dacb16881b" providerId="LiveId" clId="{1C0F8386-B62E-4346-919E-CBF65BC2E730}" dt="2024-07-08T12:21:15.982" v="3122" actId="20577"/>
          <ac:graphicFrameMkLst>
            <pc:docMk/>
            <pc:sldMk cId="2441997601" sldId="264"/>
            <ac:graphicFrameMk id="5" creationId="{95A2BF41-39DC-B6F7-71D4-C91205340F20}"/>
          </ac:graphicFrameMkLst>
        </pc:graphicFrameChg>
      </pc:sldChg>
      <pc:sldChg chg="modSp mod ord">
        <pc:chgData name="FARZANA AKHTAR" userId="157e19dacb16881b" providerId="LiveId" clId="{1C0F8386-B62E-4346-919E-CBF65BC2E730}" dt="2024-07-08T12:28:44.714" v="3336" actId="20577"/>
        <pc:sldMkLst>
          <pc:docMk/>
          <pc:sldMk cId="2131848392" sldId="265"/>
        </pc:sldMkLst>
        <pc:spChg chg="mod">
          <ac:chgData name="FARZANA AKHTAR" userId="157e19dacb16881b" providerId="LiveId" clId="{1C0F8386-B62E-4346-919E-CBF65BC2E730}" dt="2024-07-08T12:28:11.203" v="3309" actId="20577"/>
          <ac:spMkLst>
            <pc:docMk/>
            <pc:sldMk cId="2131848392" sldId="265"/>
            <ac:spMk id="2" creationId="{083CB0A5-84DF-CCF5-ECE2-53A1F351150E}"/>
          </ac:spMkLst>
        </pc:spChg>
        <pc:spChg chg="mod">
          <ac:chgData name="FARZANA AKHTAR" userId="157e19dacb16881b" providerId="LiveId" clId="{1C0F8386-B62E-4346-919E-CBF65BC2E730}" dt="2024-07-08T12:28:44.714" v="3336" actId="20577"/>
          <ac:spMkLst>
            <pc:docMk/>
            <pc:sldMk cId="2131848392" sldId="265"/>
            <ac:spMk id="3" creationId="{B27303A5-4FFB-35C6-DF70-ACCBE5219997}"/>
          </ac:spMkLst>
        </pc:spChg>
      </pc:sldChg>
      <pc:sldChg chg="modSp new mod">
        <pc:chgData name="FARZANA AKHTAR" userId="157e19dacb16881b" providerId="LiveId" clId="{1C0F8386-B62E-4346-919E-CBF65BC2E730}" dt="2024-07-08T12:31:29.928" v="3437" actId="20577"/>
        <pc:sldMkLst>
          <pc:docMk/>
          <pc:sldMk cId="1692840395" sldId="266"/>
        </pc:sldMkLst>
        <pc:spChg chg="mod">
          <ac:chgData name="FARZANA AKHTAR" userId="157e19dacb16881b" providerId="LiveId" clId="{1C0F8386-B62E-4346-919E-CBF65BC2E730}" dt="2024-07-08T12:28:22.982" v="3322" actId="20577"/>
          <ac:spMkLst>
            <pc:docMk/>
            <pc:sldMk cId="1692840395" sldId="266"/>
            <ac:spMk id="2" creationId="{D66C0EB0-5EC7-7427-F51B-23EC4B69010C}"/>
          </ac:spMkLst>
        </pc:spChg>
        <pc:spChg chg="mod">
          <ac:chgData name="FARZANA AKHTAR" userId="157e19dacb16881b" providerId="LiveId" clId="{1C0F8386-B62E-4346-919E-CBF65BC2E730}" dt="2024-07-08T12:31:29.928" v="3437" actId="20577"/>
          <ac:spMkLst>
            <pc:docMk/>
            <pc:sldMk cId="1692840395" sldId="266"/>
            <ac:spMk id="3" creationId="{918AB351-1C93-37F3-2D40-B2BAB5CAEFD2}"/>
          </ac:spMkLst>
        </pc:spChg>
      </pc:sldChg>
    </pc:docChg>
  </pc:docChgLst>
</pc:chgInfo>
</file>

<file path=ppt/comments/modernComment_105_4EF0EA6F.xml><?xml version="1.0" encoding="utf-8"?>
<p188:cmLst xmlns:a="http://schemas.openxmlformats.org/drawingml/2006/main" xmlns:r="http://schemas.openxmlformats.org/officeDocument/2006/relationships" xmlns:p188="http://schemas.microsoft.com/office/powerpoint/2018/8/main">
  <p188:cm id="{F5B3A411-BC46-4ED9-8461-902381BEEEE9}" authorId="{E2D70933-AD9B-727A-9138-8F117E01C7ED}" created="2024-06-28T14:15:40.759">
    <pc:sldMkLst xmlns:pc="http://schemas.microsoft.com/office/powerpoint/2013/main/command">
      <pc:docMk/>
      <pc:sldMk cId="1324411503" sldId="261"/>
    </pc:sldMkLst>
    <p188:txBody>
      <a:bodyPr/>
      <a:lstStyle/>
      <a:p>
        <a:r>
          <a:rPr lang="en-GB"/>
          <a:t>Health and social care
</a:t>
        </a:r>
      </a:p>
    </p188:txBody>
  </p188:cm>
</p188:cmLst>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48476C-FB2F-4BCB-9880-C78503E816E4}"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EF2D36F7-A45F-43EA-861A-B8F9461C0DC8}">
      <dgm:prSet/>
      <dgm:spPr/>
      <dgm:t>
        <a:bodyPr/>
        <a:lstStyle/>
        <a:p>
          <a:r>
            <a:rPr lang="en-US" dirty="0"/>
            <a:t>In 1948, mental healthcare for those with serious disorder was largely provided in more than 100 asylums dotted around the countries. There was more then 145000 residents it  was hard to give them good care and treatment also many people was not aware of mental health (MENTAL HEALTH FOUNDATION)</a:t>
          </a:r>
        </a:p>
      </dgm:t>
    </dgm:pt>
    <dgm:pt modelId="{B34F8A02-98E6-4BFC-BA63-59E3EC8BD05F}" type="parTrans" cxnId="{B63A3557-3019-4C16-8F1F-D37166EB3849}">
      <dgm:prSet/>
      <dgm:spPr/>
      <dgm:t>
        <a:bodyPr/>
        <a:lstStyle/>
        <a:p>
          <a:endParaRPr lang="en-US"/>
        </a:p>
      </dgm:t>
    </dgm:pt>
    <dgm:pt modelId="{B6C5744C-0C0F-4B10-A01F-9DCEEDAA1537}" type="sibTrans" cxnId="{B63A3557-3019-4C16-8F1F-D37166EB3849}">
      <dgm:prSet/>
      <dgm:spPr/>
      <dgm:t>
        <a:bodyPr/>
        <a:lstStyle/>
        <a:p>
          <a:endParaRPr lang="en-US"/>
        </a:p>
      </dgm:t>
    </dgm:pt>
    <dgm:pt modelId="{BCB35043-4DC2-4B1C-A094-1A6A9B8D7C75}">
      <dgm:prSet/>
      <dgm:spPr/>
      <dgm:t>
        <a:bodyPr/>
        <a:lstStyle/>
        <a:p>
          <a:r>
            <a:rPr lang="en-GB" dirty="0"/>
            <a:t>MENTAL HEALTH AND PHYSICAL HEALTH: have taken different journeys since 1948. Just recently both became equal in health and social care area (NICE)</a:t>
          </a:r>
          <a:endParaRPr lang="en-US" dirty="0"/>
        </a:p>
      </dgm:t>
    </dgm:pt>
    <dgm:pt modelId="{A0902785-17C1-421C-9C4F-F81F0CD268AC}" type="parTrans" cxnId="{6807E991-E0D8-436E-9569-97F68CF44F0B}">
      <dgm:prSet/>
      <dgm:spPr/>
      <dgm:t>
        <a:bodyPr/>
        <a:lstStyle/>
        <a:p>
          <a:endParaRPr lang="en-US"/>
        </a:p>
      </dgm:t>
    </dgm:pt>
    <dgm:pt modelId="{D0B6DF37-9218-4666-896F-38FD21C3B425}" type="sibTrans" cxnId="{6807E991-E0D8-436E-9569-97F68CF44F0B}">
      <dgm:prSet/>
      <dgm:spPr/>
      <dgm:t>
        <a:bodyPr/>
        <a:lstStyle/>
        <a:p>
          <a:endParaRPr lang="en-US"/>
        </a:p>
      </dgm:t>
    </dgm:pt>
    <dgm:pt modelId="{5EFE38A1-5108-4D63-814A-1246CFA3CF80}">
      <dgm:prSet/>
      <dgm:spPr/>
      <dgm:t>
        <a:bodyPr/>
        <a:lstStyle/>
        <a:p>
          <a:r>
            <a:rPr lang="en-GB" dirty="0"/>
            <a:t>CHANGE TO MENTAL HEALTH: One big change has been the shift in society’s. people r aware of mental health problems and sportive of people with issues. (NICE)</a:t>
          </a:r>
          <a:endParaRPr lang="en-US" dirty="0"/>
        </a:p>
      </dgm:t>
    </dgm:pt>
    <dgm:pt modelId="{44A640A3-2AE7-47B4-89C5-87B0463C3FAD}" type="parTrans" cxnId="{92F6A092-DA37-4C30-8A46-97234EFB3101}">
      <dgm:prSet/>
      <dgm:spPr/>
      <dgm:t>
        <a:bodyPr/>
        <a:lstStyle/>
        <a:p>
          <a:endParaRPr lang="en-US"/>
        </a:p>
      </dgm:t>
    </dgm:pt>
    <dgm:pt modelId="{EF53011B-93BF-4291-9E5F-DF32009707CD}" type="sibTrans" cxnId="{92F6A092-DA37-4C30-8A46-97234EFB3101}">
      <dgm:prSet/>
      <dgm:spPr/>
      <dgm:t>
        <a:bodyPr/>
        <a:lstStyle/>
        <a:p>
          <a:endParaRPr lang="en-US"/>
        </a:p>
      </dgm:t>
    </dgm:pt>
    <dgm:pt modelId="{2807F451-A592-4F34-80B9-D0C11E16F64A}">
      <dgm:prSet/>
      <dgm:spPr/>
      <dgm:t>
        <a:bodyPr/>
        <a:lstStyle/>
        <a:p>
          <a:r>
            <a:rPr lang="en-GB" dirty="0"/>
            <a:t>WORLD HEALTH ORGNISATION: many mental health conditions can be effectively treated at relatively low cost, yet health system remain significantly under resourced and treatment gaps r wide all over the world. Mental health  gets worse when there is poor quilt  of treatment and not much sourse are applied for treatment   (WHO)</a:t>
          </a:r>
          <a:endParaRPr lang="en-US" dirty="0"/>
        </a:p>
      </dgm:t>
    </dgm:pt>
    <dgm:pt modelId="{CA0EA366-0B8C-4E45-BC9D-9B7119F14BA2}" type="parTrans" cxnId="{95B28B01-E713-4958-9F17-B27785F763CB}">
      <dgm:prSet/>
      <dgm:spPr/>
      <dgm:t>
        <a:bodyPr/>
        <a:lstStyle/>
        <a:p>
          <a:endParaRPr lang="en-US"/>
        </a:p>
      </dgm:t>
    </dgm:pt>
    <dgm:pt modelId="{B37833B2-9E03-4964-9F5C-6920DACD1BB5}" type="sibTrans" cxnId="{95B28B01-E713-4958-9F17-B27785F763CB}">
      <dgm:prSet/>
      <dgm:spPr/>
      <dgm:t>
        <a:bodyPr/>
        <a:lstStyle/>
        <a:p>
          <a:endParaRPr lang="en-US"/>
        </a:p>
      </dgm:t>
    </dgm:pt>
    <dgm:pt modelId="{634D82AC-F48F-4E58-B9BF-B3236ECC6689}" type="pres">
      <dgm:prSet presAssocID="{3848476C-FB2F-4BCB-9880-C78503E816E4}" presName="diagram" presStyleCnt="0">
        <dgm:presLayoutVars>
          <dgm:dir/>
          <dgm:resizeHandles val="exact"/>
        </dgm:presLayoutVars>
      </dgm:prSet>
      <dgm:spPr/>
    </dgm:pt>
    <dgm:pt modelId="{65B818C9-B2E7-4C33-ACD3-EB617D246D31}" type="pres">
      <dgm:prSet presAssocID="{EF2D36F7-A45F-43EA-861A-B8F9461C0DC8}" presName="node" presStyleLbl="node1" presStyleIdx="0" presStyleCnt="4" custScaleX="132343" custScaleY="151760" custLinFactNeighborX="-368" custLinFactNeighborY="8238">
        <dgm:presLayoutVars>
          <dgm:bulletEnabled val="1"/>
        </dgm:presLayoutVars>
      </dgm:prSet>
      <dgm:spPr/>
    </dgm:pt>
    <dgm:pt modelId="{DC8D63FE-C449-428D-AE30-22CE651B29B2}" type="pres">
      <dgm:prSet presAssocID="{B6C5744C-0C0F-4B10-A01F-9DCEEDAA1537}" presName="sibTrans" presStyleCnt="0"/>
      <dgm:spPr/>
    </dgm:pt>
    <dgm:pt modelId="{CC4EA0D5-4659-4FA4-A648-0016BBE68F85}" type="pres">
      <dgm:prSet presAssocID="{BCB35043-4DC2-4B1C-A094-1A6A9B8D7C75}" presName="node" presStyleLbl="node1" presStyleIdx="1" presStyleCnt="4">
        <dgm:presLayoutVars>
          <dgm:bulletEnabled val="1"/>
        </dgm:presLayoutVars>
      </dgm:prSet>
      <dgm:spPr/>
    </dgm:pt>
    <dgm:pt modelId="{05BCFDD0-B2E5-489A-8B9A-4676508301AA}" type="pres">
      <dgm:prSet presAssocID="{D0B6DF37-9218-4666-896F-38FD21C3B425}" presName="sibTrans" presStyleCnt="0"/>
      <dgm:spPr/>
    </dgm:pt>
    <dgm:pt modelId="{D70F001A-CB2C-4CF5-BC8F-B02853EBADA9}" type="pres">
      <dgm:prSet presAssocID="{5EFE38A1-5108-4D63-814A-1246CFA3CF80}" presName="node" presStyleLbl="node1" presStyleIdx="2" presStyleCnt="4">
        <dgm:presLayoutVars>
          <dgm:bulletEnabled val="1"/>
        </dgm:presLayoutVars>
      </dgm:prSet>
      <dgm:spPr/>
    </dgm:pt>
    <dgm:pt modelId="{AE72BDD3-7E66-4581-B42F-E5FFFA3F7614}" type="pres">
      <dgm:prSet presAssocID="{EF53011B-93BF-4291-9E5F-DF32009707CD}" presName="sibTrans" presStyleCnt="0"/>
      <dgm:spPr/>
    </dgm:pt>
    <dgm:pt modelId="{8A7CDF1C-9AC0-40D0-A2F9-53E075F4F3DB}" type="pres">
      <dgm:prSet presAssocID="{2807F451-A592-4F34-80B9-D0C11E16F64A}" presName="node" presStyleLbl="node1" presStyleIdx="3" presStyleCnt="4" custScaleY="138934" custLinFactNeighborX="19832" custLinFactNeighborY="-39303">
        <dgm:presLayoutVars>
          <dgm:bulletEnabled val="1"/>
        </dgm:presLayoutVars>
      </dgm:prSet>
      <dgm:spPr/>
    </dgm:pt>
  </dgm:ptLst>
  <dgm:cxnLst>
    <dgm:cxn modelId="{95B28B01-E713-4958-9F17-B27785F763CB}" srcId="{3848476C-FB2F-4BCB-9880-C78503E816E4}" destId="{2807F451-A592-4F34-80B9-D0C11E16F64A}" srcOrd="3" destOrd="0" parTransId="{CA0EA366-0B8C-4E45-BC9D-9B7119F14BA2}" sibTransId="{B37833B2-9E03-4964-9F5C-6920DACD1BB5}"/>
    <dgm:cxn modelId="{9DED450C-FD14-49E2-AE5C-2AB8F04BDD21}" type="presOf" srcId="{EF2D36F7-A45F-43EA-861A-B8F9461C0DC8}" destId="{65B818C9-B2E7-4C33-ACD3-EB617D246D31}" srcOrd="0" destOrd="0" presId="urn:microsoft.com/office/officeart/2005/8/layout/default"/>
    <dgm:cxn modelId="{DE9D2B0E-163E-4B64-A682-FAC9B9DBE780}" type="presOf" srcId="{BCB35043-4DC2-4B1C-A094-1A6A9B8D7C75}" destId="{CC4EA0D5-4659-4FA4-A648-0016BBE68F85}" srcOrd="0" destOrd="0" presId="urn:microsoft.com/office/officeart/2005/8/layout/default"/>
    <dgm:cxn modelId="{33B87245-CAE5-4C83-AEE4-8527ACA0356A}" type="presOf" srcId="{3848476C-FB2F-4BCB-9880-C78503E816E4}" destId="{634D82AC-F48F-4E58-B9BF-B3236ECC6689}" srcOrd="0" destOrd="0" presId="urn:microsoft.com/office/officeart/2005/8/layout/default"/>
    <dgm:cxn modelId="{B63A3557-3019-4C16-8F1F-D37166EB3849}" srcId="{3848476C-FB2F-4BCB-9880-C78503E816E4}" destId="{EF2D36F7-A45F-43EA-861A-B8F9461C0DC8}" srcOrd="0" destOrd="0" parTransId="{B34F8A02-98E6-4BFC-BA63-59E3EC8BD05F}" sibTransId="{B6C5744C-0C0F-4B10-A01F-9DCEEDAA1537}"/>
    <dgm:cxn modelId="{573FA88D-E4A9-4F52-9BEA-9D7F75FF16C6}" type="presOf" srcId="{2807F451-A592-4F34-80B9-D0C11E16F64A}" destId="{8A7CDF1C-9AC0-40D0-A2F9-53E075F4F3DB}" srcOrd="0" destOrd="0" presId="urn:microsoft.com/office/officeart/2005/8/layout/default"/>
    <dgm:cxn modelId="{6807E991-E0D8-436E-9569-97F68CF44F0B}" srcId="{3848476C-FB2F-4BCB-9880-C78503E816E4}" destId="{BCB35043-4DC2-4B1C-A094-1A6A9B8D7C75}" srcOrd="1" destOrd="0" parTransId="{A0902785-17C1-421C-9C4F-F81F0CD268AC}" sibTransId="{D0B6DF37-9218-4666-896F-38FD21C3B425}"/>
    <dgm:cxn modelId="{92F6A092-DA37-4C30-8A46-97234EFB3101}" srcId="{3848476C-FB2F-4BCB-9880-C78503E816E4}" destId="{5EFE38A1-5108-4D63-814A-1246CFA3CF80}" srcOrd="2" destOrd="0" parTransId="{44A640A3-2AE7-47B4-89C5-87B0463C3FAD}" sibTransId="{EF53011B-93BF-4291-9E5F-DF32009707CD}"/>
    <dgm:cxn modelId="{C20229A6-AD89-48C0-A6E2-4AB610C600AC}" type="presOf" srcId="{5EFE38A1-5108-4D63-814A-1246CFA3CF80}" destId="{D70F001A-CB2C-4CF5-BC8F-B02853EBADA9}" srcOrd="0" destOrd="0" presId="urn:microsoft.com/office/officeart/2005/8/layout/default"/>
    <dgm:cxn modelId="{9D94C059-34A2-4A46-8EE1-FA9B3298C2AF}" type="presParOf" srcId="{634D82AC-F48F-4E58-B9BF-B3236ECC6689}" destId="{65B818C9-B2E7-4C33-ACD3-EB617D246D31}" srcOrd="0" destOrd="0" presId="urn:microsoft.com/office/officeart/2005/8/layout/default"/>
    <dgm:cxn modelId="{E3684C07-6C9E-4316-8D0E-4A88C042568A}" type="presParOf" srcId="{634D82AC-F48F-4E58-B9BF-B3236ECC6689}" destId="{DC8D63FE-C449-428D-AE30-22CE651B29B2}" srcOrd="1" destOrd="0" presId="urn:microsoft.com/office/officeart/2005/8/layout/default"/>
    <dgm:cxn modelId="{B0E98AAC-1404-4101-ADCD-305941F21D77}" type="presParOf" srcId="{634D82AC-F48F-4E58-B9BF-B3236ECC6689}" destId="{CC4EA0D5-4659-4FA4-A648-0016BBE68F85}" srcOrd="2" destOrd="0" presId="urn:microsoft.com/office/officeart/2005/8/layout/default"/>
    <dgm:cxn modelId="{AB7FAB44-A448-4509-B4FB-AEC39D8C66A7}" type="presParOf" srcId="{634D82AC-F48F-4E58-B9BF-B3236ECC6689}" destId="{05BCFDD0-B2E5-489A-8B9A-4676508301AA}" srcOrd="3" destOrd="0" presId="urn:microsoft.com/office/officeart/2005/8/layout/default"/>
    <dgm:cxn modelId="{5F69BB59-F827-496F-9D78-F811578F84F8}" type="presParOf" srcId="{634D82AC-F48F-4E58-B9BF-B3236ECC6689}" destId="{D70F001A-CB2C-4CF5-BC8F-B02853EBADA9}" srcOrd="4" destOrd="0" presId="urn:microsoft.com/office/officeart/2005/8/layout/default"/>
    <dgm:cxn modelId="{D4E0A00F-E57D-485E-B244-E82D3699E4D5}" type="presParOf" srcId="{634D82AC-F48F-4E58-B9BF-B3236ECC6689}" destId="{AE72BDD3-7E66-4581-B42F-E5FFFA3F7614}" srcOrd="5" destOrd="0" presId="urn:microsoft.com/office/officeart/2005/8/layout/default"/>
    <dgm:cxn modelId="{0B2C4140-D62F-4E0B-AD69-9AB192B12EE0}" type="presParOf" srcId="{634D82AC-F48F-4E58-B9BF-B3236ECC6689}" destId="{8A7CDF1C-9AC0-40D0-A2F9-53E075F4F3DB}"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6CA199-6F91-43CC-A721-EC194F3B56BF}"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05F79B31-EBDD-41D5-8CC1-8284E6E8EDED}">
      <dgm:prSet/>
      <dgm:spPr/>
      <dgm:t>
        <a:bodyPr/>
        <a:lstStyle/>
        <a:p>
          <a:r>
            <a:rPr lang="en-GB" dirty="0"/>
            <a:t>The mental capacity act is to protect people who have lack of  mental capacity to make they own decisions about they care treatment and they daily life.(NHS)</a:t>
          </a:r>
          <a:endParaRPr lang="en-US" dirty="0"/>
        </a:p>
      </dgm:t>
    </dgm:pt>
    <dgm:pt modelId="{16F05DF8-337A-40B7-8E28-5C00DEE0FDA8}" type="parTrans" cxnId="{452A7707-A4B8-4722-8BA6-12E088378DA7}">
      <dgm:prSet/>
      <dgm:spPr/>
      <dgm:t>
        <a:bodyPr/>
        <a:lstStyle/>
        <a:p>
          <a:endParaRPr lang="en-US"/>
        </a:p>
      </dgm:t>
    </dgm:pt>
    <dgm:pt modelId="{CEBA37E5-A58D-4220-8449-89420282ADE7}" type="sibTrans" cxnId="{452A7707-A4B8-4722-8BA6-12E088378DA7}">
      <dgm:prSet/>
      <dgm:spPr/>
      <dgm:t>
        <a:bodyPr/>
        <a:lstStyle/>
        <a:p>
          <a:endParaRPr lang="en-US"/>
        </a:p>
      </dgm:t>
    </dgm:pt>
    <dgm:pt modelId="{DDBA96EF-5A87-437A-B4AB-DF2FFF59F53E}">
      <dgm:prSet/>
      <dgm:spPr/>
      <dgm:t>
        <a:bodyPr/>
        <a:lstStyle/>
        <a:p>
          <a:r>
            <a:rPr lang="en-US" dirty="0"/>
            <a:t>Mental capacity mean induvial should be allowed to decide what they want for example what they want to eat when they want to go to sleep and what they want to were. Even if they don’t like any </a:t>
          </a:r>
          <a:r>
            <a:rPr lang="en-US" dirty="0" err="1"/>
            <a:t>medican</a:t>
          </a:r>
          <a:r>
            <a:rPr lang="en-US" dirty="0"/>
            <a:t> we should not force them .</a:t>
          </a:r>
        </a:p>
      </dgm:t>
    </dgm:pt>
    <dgm:pt modelId="{4DC551BE-1964-4763-A372-E49E5A4860D3}" type="parTrans" cxnId="{12E8A0CB-34CA-46E6-BCA3-786BB80F7FDD}">
      <dgm:prSet/>
      <dgm:spPr/>
      <dgm:t>
        <a:bodyPr/>
        <a:lstStyle/>
        <a:p>
          <a:endParaRPr lang="en-US"/>
        </a:p>
      </dgm:t>
    </dgm:pt>
    <dgm:pt modelId="{4ED87DB1-2535-440F-BB42-821C41A5F3ED}" type="sibTrans" cxnId="{12E8A0CB-34CA-46E6-BCA3-786BB80F7FDD}">
      <dgm:prSet/>
      <dgm:spPr/>
      <dgm:t>
        <a:bodyPr/>
        <a:lstStyle/>
        <a:p>
          <a:endParaRPr lang="en-US"/>
        </a:p>
      </dgm:t>
    </dgm:pt>
    <dgm:pt modelId="{A2FC9FBF-3A6C-4310-BE99-245151F90B68}">
      <dgm:prSet/>
      <dgm:spPr/>
      <dgm:t>
        <a:bodyPr/>
        <a:lstStyle/>
        <a:p>
          <a:r>
            <a:rPr lang="en-GB" dirty="0"/>
            <a:t>Mental capacity Act 2005 is a law that protects people over the age of 16 around decision. Help them to make they own decision to the daily life and about what they like and dislike . making(Mencap)</a:t>
          </a:r>
          <a:endParaRPr lang="en-US" dirty="0"/>
        </a:p>
      </dgm:t>
    </dgm:pt>
    <dgm:pt modelId="{4BFD279D-6049-4BC1-B6BE-FFE00DB36503}" type="parTrans" cxnId="{399EA0A7-E9D0-4F13-B610-82D202D5F810}">
      <dgm:prSet/>
      <dgm:spPr/>
      <dgm:t>
        <a:bodyPr/>
        <a:lstStyle/>
        <a:p>
          <a:endParaRPr lang="en-US"/>
        </a:p>
      </dgm:t>
    </dgm:pt>
    <dgm:pt modelId="{E9D5FAB1-5B9B-4A10-A31B-25490A875566}" type="sibTrans" cxnId="{399EA0A7-E9D0-4F13-B610-82D202D5F810}">
      <dgm:prSet/>
      <dgm:spPr/>
      <dgm:t>
        <a:bodyPr/>
        <a:lstStyle/>
        <a:p>
          <a:endParaRPr lang="en-US"/>
        </a:p>
      </dgm:t>
    </dgm:pt>
    <dgm:pt modelId="{DB20C50C-C7C6-4A3B-9BA7-75C2D6F9D5CC}">
      <dgm:prSet/>
      <dgm:spPr/>
      <dgm:t>
        <a:bodyPr/>
        <a:lstStyle/>
        <a:p>
          <a:r>
            <a:rPr lang="en-GB" dirty="0"/>
            <a:t>Some people find it hard to make thy own decision specially with their daily living and everyday task. We should be more respectful to induvial .</a:t>
          </a:r>
          <a:endParaRPr lang="en-US" dirty="0"/>
        </a:p>
      </dgm:t>
    </dgm:pt>
    <dgm:pt modelId="{CFF04550-4DDD-49D4-AF32-8B5C0C896DDA}" type="parTrans" cxnId="{441D706D-6D66-474C-BF90-7E1CF008A527}">
      <dgm:prSet/>
      <dgm:spPr/>
      <dgm:t>
        <a:bodyPr/>
        <a:lstStyle/>
        <a:p>
          <a:endParaRPr lang="en-US"/>
        </a:p>
      </dgm:t>
    </dgm:pt>
    <dgm:pt modelId="{E51754F6-CDEB-4C94-9E84-D09576F40F47}" type="sibTrans" cxnId="{441D706D-6D66-474C-BF90-7E1CF008A527}">
      <dgm:prSet/>
      <dgm:spPr/>
      <dgm:t>
        <a:bodyPr/>
        <a:lstStyle/>
        <a:p>
          <a:endParaRPr lang="en-US"/>
        </a:p>
      </dgm:t>
    </dgm:pt>
    <dgm:pt modelId="{BFAC7867-8D9F-4144-9B88-2F2596AFE8B9}" type="pres">
      <dgm:prSet presAssocID="{E76CA199-6F91-43CC-A721-EC194F3B56BF}" presName="root" presStyleCnt="0">
        <dgm:presLayoutVars>
          <dgm:dir/>
          <dgm:resizeHandles val="exact"/>
        </dgm:presLayoutVars>
      </dgm:prSet>
      <dgm:spPr/>
    </dgm:pt>
    <dgm:pt modelId="{0C55857F-DA66-41C0-B335-87F147863803}" type="pres">
      <dgm:prSet presAssocID="{E76CA199-6F91-43CC-A721-EC194F3B56BF}" presName="container" presStyleCnt="0">
        <dgm:presLayoutVars>
          <dgm:dir/>
          <dgm:resizeHandles val="exact"/>
        </dgm:presLayoutVars>
      </dgm:prSet>
      <dgm:spPr/>
    </dgm:pt>
    <dgm:pt modelId="{FA64DFB1-5830-4B8B-8A7A-3AD2EABA18BF}" type="pres">
      <dgm:prSet presAssocID="{05F79B31-EBDD-41D5-8CC1-8284E6E8EDED}" presName="compNode" presStyleCnt="0"/>
      <dgm:spPr/>
    </dgm:pt>
    <dgm:pt modelId="{EAD6A6BB-B663-426E-B079-D82F1FA4CA4E}" type="pres">
      <dgm:prSet presAssocID="{05F79B31-EBDD-41D5-8CC1-8284E6E8EDED}" presName="iconBgRect" presStyleLbl="bgShp" presStyleIdx="0" presStyleCnt="4"/>
      <dgm:spPr/>
    </dgm:pt>
    <dgm:pt modelId="{E5B0BDC5-2647-46C2-B38F-4560F780DE29}" type="pres">
      <dgm:prSet presAssocID="{05F79B31-EBDD-41D5-8CC1-8284E6E8EDE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8138F681-1D51-490C-803B-AAE352DCCEBF}" type="pres">
      <dgm:prSet presAssocID="{05F79B31-EBDD-41D5-8CC1-8284E6E8EDED}" presName="spaceRect" presStyleCnt="0"/>
      <dgm:spPr/>
    </dgm:pt>
    <dgm:pt modelId="{1B9E0768-9963-410C-8936-7AE0C1C9594B}" type="pres">
      <dgm:prSet presAssocID="{05F79B31-EBDD-41D5-8CC1-8284E6E8EDED}" presName="textRect" presStyleLbl="revTx" presStyleIdx="0" presStyleCnt="4">
        <dgm:presLayoutVars>
          <dgm:chMax val="1"/>
          <dgm:chPref val="1"/>
        </dgm:presLayoutVars>
      </dgm:prSet>
      <dgm:spPr/>
    </dgm:pt>
    <dgm:pt modelId="{848E8B57-C8DF-424F-949B-7C8D94C398D0}" type="pres">
      <dgm:prSet presAssocID="{CEBA37E5-A58D-4220-8449-89420282ADE7}" presName="sibTrans" presStyleLbl="sibTrans2D1" presStyleIdx="0" presStyleCnt="0"/>
      <dgm:spPr/>
    </dgm:pt>
    <dgm:pt modelId="{A395D227-30EC-475A-A1A9-188F4B7D6171}" type="pres">
      <dgm:prSet presAssocID="{DDBA96EF-5A87-437A-B4AB-DF2FFF59F53E}" presName="compNode" presStyleCnt="0"/>
      <dgm:spPr/>
    </dgm:pt>
    <dgm:pt modelId="{487C13BE-F8BB-4130-A93D-A5882EBBCB21}" type="pres">
      <dgm:prSet presAssocID="{DDBA96EF-5A87-437A-B4AB-DF2FFF59F53E}" presName="iconBgRect" presStyleLbl="bgShp" presStyleIdx="1" presStyleCnt="4"/>
      <dgm:spPr/>
    </dgm:pt>
    <dgm:pt modelId="{E2350025-ACBF-41D3-BF9C-AE63AAE26DFA}" type="pres">
      <dgm:prSet presAssocID="{DDBA96EF-5A87-437A-B4AB-DF2FFF59F53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38145916-D1EC-4FFB-B5F9-9E5C36178DFE}" type="pres">
      <dgm:prSet presAssocID="{DDBA96EF-5A87-437A-B4AB-DF2FFF59F53E}" presName="spaceRect" presStyleCnt="0"/>
      <dgm:spPr/>
    </dgm:pt>
    <dgm:pt modelId="{9ACAC19E-7BF3-499E-901D-FA14492CC77D}" type="pres">
      <dgm:prSet presAssocID="{DDBA96EF-5A87-437A-B4AB-DF2FFF59F53E}" presName="textRect" presStyleLbl="revTx" presStyleIdx="1" presStyleCnt="4">
        <dgm:presLayoutVars>
          <dgm:chMax val="1"/>
          <dgm:chPref val="1"/>
        </dgm:presLayoutVars>
      </dgm:prSet>
      <dgm:spPr/>
    </dgm:pt>
    <dgm:pt modelId="{A1966AC3-2152-460E-AF9C-45CE296170C8}" type="pres">
      <dgm:prSet presAssocID="{4ED87DB1-2535-440F-BB42-821C41A5F3ED}" presName="sibTrans" presStyleLbl="sibTrans2D1" presStyleIdx="0" presStyleCnt="0"/>
      <dgm:spPr/>
    </dgm:pt>
    <dgm:pt modelId="{8754C0C4-294C-4F66-B207-E38BBF042A17}" type="pres">
      <dgm:prSet presAssocID="{A2FC9FBF-3A6C-4310-BE99-245151F90B68}" presName="compNode" presStyleCnt="0"/>
      <dgm:spPr/>
    </dgm:pt>
    <dgm:pt modelId="{45B9CE33-FA8F-4C55-BCA6-26A4C8067C18}" type="pres">
      <dgm:prSet presAssocID="{A2FC9FBF-3A6C-4310-BE99-245151F90B68}" presName="iconBgRect" presStyleLbl="bgShp" presStyleIdx="2" presStyleCnt="4"/>
      <dgm:spPr/>
    </dgm:pt>
    <dgm:pt modelId="{0B4CB6F9-AF75-4288-8FA1-BC912F91D3F5}" type="pres">
      <dgm:prSet presAssocID="{A2FC9FBF-3A6C-4310-BE99-245151F90B6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E92BB28A-BBA7-4786-A6BD-F5DE4378D31D}" type="pres">
      <dgm:prSet presAssocID="{A2FC9FBF-3A6C-4310-BE99-245151F90B68}" presName="spaceRect" presStyleCnt="0"/>
      <dgm:spPr/>
    </dgm:pt>
    <dgm:pt modelId="{8AA1E37A-3976-4A9F-A670-0309DC7D1E9F}" type="pres">
      <dgm:prSet presAssocID="{A2FC9FBF-3A6C-4310-BE99-245151F90B68}" presName="textRect" presStyleLbl="revTx" presStyleIdx="2" presStyleCnt="4">
        <dgm:presLayoutVars>
          <dgm:chMax val="1"/>
          <dgm:chPref val="1"/>
        </dgm:presLayoutVars>
      </dgm:prSet>
      <dgm:spPr/>
    </dgm:pt>
    <dgm:pt modelId="{1527081B-D4FC-4ACC-BDD2-71A13FEC2FCE}" type="pres">
      <dgm:prSet presAssocID="{E9D5FAB1-5B9B-4A10-A31B-25490A875566}" presName="sibTrans" presStyleLbl="sibTrans2D1" presStyleIdx="0" presStyleCnt="0"/>
      <dgm:spPr/>
    </dgm:pt>
    <dgm:pt modelId="{DE5C9A86-FAF1-4C4C-AFC9-233FC91904FE}" type="pres">
      <dgm:prSet presAssocID="{DB20C50C-C7C6-4A3B-9BA7-75C2D6F9D5CC}" presName="compNode" presStyleCnt="0"/>
      <dgm:spPr/>
    </dgm:pt>
    <dgm:pt modelId="{E2A72EA8-7505-43E2-BCF0-082F159FB9FD}" type="pres">
      <dgm:prSet presAssocID="{DB20C50C-C7C6-4A3B-9BA7-75C2D6F9D5CC}" presName="iconBgRect" presStyleLbl="bgShp" presStyleIdx="3" presStyleCnt="4"/>
      <dgm:spPr/>
    </dgm:pt>
    <dgm:pt modelId="{92FE942D-ADF1-465D-BE9F-3EA79420805C}" type="pres">
      <dgm:prSet presAssocID="{DB20C50C-C7C6-4A3B-9BA7-75C2D6F9D5C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38E2345B-DAFE-461C-AABE-E9CB2B0716B3}" type="pres">
      <dgm:prSet presAssocID="{DB20C50C-C7C6-4A3B-9BA7-75C2D6F9D5CC}" presName="spaceRect" presStyleCnt="0"/>
      <dgm:spPr/>
    </dgm:pt>
    <dgm:pt modelId="{1CB8D69E-36F5-4914-A374-6ABD3BC12820}" type="pres">
      <dgm:prSet presAssocID="{DB20C50C-C7C6-4A3B-9BA7-75C2D6F9D5CC}" presName="textRect" presStyleLbl="revTx" presStyleIdx="3" presStyleCnt="4">
        <dgm:presLayoutVars>
          <dgm:chMax val="1"/>
          <dgm:chPref val="1"/>
        </dgm:presLayoutVars>
      </dgm:prSet>
      <dgm:spPr/>
    </dgm:pt>
  </dgm:ptLst>
  <dgm:cxnLst>
    <dgm:cxn modelId="{452A7707-A4B8-4722-8BA6-12E088378DA7}" srcId="{E76CA199-6F91-43CC-A721-EC194F3B56BF}" destId="{05F79B31-EBDD-41D5-8CC1-8284E6E8EDED}" srcOrd="0" destOrd="0" parTransId="{16F05DF8-337A-40B7-8E28-5C00DEE0FDA8}" sibTransId="{CEBA37E5-A58D-4220-8449-89420282ADE7}"/>
    <dgm:cxn modelId="{ED01DE17-0A75-44F7-8568-381311500216}" type="presOf" srcId="{A2FC9FBF-3A6C-4310-BE99-245151F90B68}" destId="{8AA1E37A-3976-4A9F-A670-0309DC7D1E9F}" srcOrd="0" destOrd="0" presId="urn:microsoft.com/office/officeart/2018/2/layout/IconCircleList"/>
    <dgm:cxn modelId="{9C2D593E-6A42-4107-B6A3-67711D9788B2}" type="presOf" srcId="{4ED87DB1-2535-440F-BB42-821C41A5F3ED}" destId="{A1966AC3-2152-460E-AF9C-45CE296170C8}" srcOrd="0" destOrd="0" presId="urn:microsoft.com/office/officeart/2018/2/layout/IconCircleList"/>
    <dgm:cxn modelId="{94348F5E-4F66-4E4D-9E5F-30EEDB12FA5A}" type="presOf" srcId="{E9D5FAB1-5B9B-4A10-A31B-25490A875566}" destId="{1527081B-D4FC-4ACC-BDD2-71A13FEC2FCE}" srcOrd="0" destOrd="0" presId="urn:microsoft.com/office/officeart/2018/2/layout/IconCircleList"/>
    <dgm:cxn modelId="{7DB4F36A-7E75-4EF6-A529-6FA7F1581678}" type="presOf" srcId="{05F79B31-EBDD-41D5-8CC1-8284E6E8EDED}" destId="{1B9E0768-9963-410C-8936-7AE0C1C9594B}" srcOrd="0" destOrd="0" presId="urn:microsoft.com/office/officeart/2018/2/layout/IconCircleList"/>
    <dgm:cxn modelId="{441D706D-6D66-474C-BF90-7E1CF008A527}" srcId="{E76CA199-6F91-43CC-A721-EC194F3B56BF}" destId="{DB20C50C-C7C6-4A3B-9BA7-75C2D6F9D5CC}" srcOrd="3" destOrd="0" parTransId="{CFF04550-4DDD-49D4-AF32-8B5C0C896DDA}" sibTransId="{E51754F6-CDEB-4C94-9E84-D09576F40F47}"/>
    <dgm:cxn modelId="{606AA36F-1BDC-4A88-9268-DE06AEFC9C4D}" type="presOf" srcId="{E76CA199-6F91-43CC-A721-EC194F3B56BF}" destId="{BFAC7867-8D9F-4144-9B88-2F2596AFE8B9}" srcOrd="0" destOrd="0" presId="urn:microsoft.com/office/officeart/2018/2/layout/IconCircleList"/>
    <dgm:cxn modelId="{45AC4F9C-ACBC-4DD4-98DA-EB73C50A736E}" type="presOf" srcId="{DDBA96EF-5A87-437A-B4AB-DF2FFF59F53E}" destId="{9ACAC19E-7BF3-499E-901D-FA14492CC77D}" srcOrd="0" destOrd="0" presId="urn:microsoft.com/office/officeart/2018/2/layout/IconCircleList"/>
    <dgm:cxn modelId="{399EA0A7-E9D0-4F13-B610-82D202D5F810}" srcId="{E76CA199-6F91-43CC-A721-EC194F3B56BF}" destId="{A2FC9FBF-3A6C-4310-BE99-245151F90B68}" srcOrd="2" destOrd="0" parTransId="{4BFD279D-6049-4BC1-B6BE-FFE00DB36503}" sibTransId="{E9D5FAB1-5B9B-4A10-A31B-25490A875566}"/>
    <dgm:cxn modelId="{12E8A0CB-34CA-46E6-BCA3-786BB80F7FDD}" srcId="{E76CA199-6F91-43CC-A721-EC194F3B56BF}" destId="{DDBA96EF-5A87-437A-B4AB-DF2FFF59F53E}" srcOrd="1" destOrd="0" parTransId="{4DC551BE-1964-4763-A372-E49E5A4860D3}" sibTransId="{4ED87DB1-2535-440F-BB42-821C41A5F3ED}"/>
    <dgm:cxn modelId="{DD575BF0-71A0-4AC7-844F-0D7FFA9CC8AE}" type="presOf" srcId="{CEBA37E5-A58D-4220-8449-89420282ADE7}" destId="{848E8B57-C8DF-424F-949B-7C8D94C398D0}" srcOrd="0" destOrd="0" presId="urn:microsoft.com/office/officeart/2018/2/layout/IconCircleList"/>
    <dgm:cxn modelId="{F7F9E0F0-7578-4E80-B90E-1E0A46434467}" type="presOf" srcId="{DB20C50C-C7C6-4A3B-9BA7-75C2D6F9D5CC}" destId="{1CB8D69E-36F5-4914-A374-6ABD3BC12820}" srcOrd="0" destOrd="0" presId="urn:microsoft.com/office/officeart/2018/2/layout/IconCircleList"/>
    <dgm:cxn modelId="{E5E412D2-0ACD-44E8-A3C9-1109AC98D1FA}" type="presParOf" srcId="{BFAC7867-8D9F-4144-9B88-2F2596AFE8B9}" destId="{0C55857F-DA66-41C0-B335-87F147863803}" srcOrd="0" destOrd="0" presId="urn:microsoft.com/office/officeart/2018/2/layout/IconCircleList"/>
    <dgm:cxn modelId="{AB2642F9-2479-4451-B08A-FAD011F4BF77}" type="presParOf" srcId="{0C55857F-DA66-41C0-B335-87F147863803}" destId="{FA64DFB1-5830-4B8B-8A7A-3AD2EABA18BF}" srcOrd="0" destOrd="0" presId="urn:microsoft.com/office/officeart/2018/2/layout/IconCircleList"/>
    <dgm:cxn modelId="{636F9DE2-0988-40B9-A396-DC93B46FAB50}" type="presParOf" srcId="{FA64DFB1-5830-4B8B-8A7A-3AD2EABA18BF}" destId="{EAD6A6BB-B663-426E-B079-D82F1FA4CA4E}" srcOrd="0" destOrd="0" presId="urn:microsoft.com/office/officeart/2018/2/layout/IconCircleList"/>
    <dgm:cxn modelId="{17BE406B-2DDA-49C7-929D-BEC439C4011D}" type="presParOf" srcId="{FA64DFB1-5830-4B8B-8A7A-3AD2EABA18BF}" destId="{E5B0BDC5-2647-46C2-B38F-4560F780DE29}" srcOrd="1" destOrd="0" presId="urn:microsoft.com/office/officeart/2018/2/layout/IconCircleList"/>
    <dgm:cxn modelId="{DE5E650A-CAB2-4C4C-A505-58816812B19D}" type="presParOf" srcId="{FA64DFB1-5830-4B8B-8A7A-3AD2EABA18BF}" destId="{8138F681-1D51-490C-803B-AAE352DCCEBF}" srcOrd="2" destOrd="0" presId="urn:microsoft.com/office/officeart/2018/2/layout/IconCircleList"/>
    <dgm:cxn modelId="{8F3128E1-530D-48CC-B81D-47B2082EC9FE}" type="presParOf" srcId="{FA64DFB1-5830-4B8B-8A7A-3AD2EABA18BF}" destId="{1B9E0768-9963-410C-8936-7AE0C1C9594B}" srcOrd="3" destOrd="0" presId="urn:microsoft.com/office/officeart/2018/2/layout/IconCircleList"/>
    <dgm:cxn modelId="{D8EBC5FF-8D59-4466-9A7F-338E146081D9}" type="presParOf" srcId="{0C55857F-DA66-41C0-B335-87F147863803}" destId="{848E8B57-C8DF-424F-949B-7C8D94C398D0}" srcOrd="1" destOrd="0" presId="urn:microsoft.com/office/officeart/2018/2/layout/IconCircleList"/>
    <dgm:cxn modelId="{67FCE6A8-13BA-4E0B-9265-708BC07FCAFE}" type="presParOf" srcId="{0C55857F-DA66-41C0-B335-87F147863803}" destId="{A395D227-30EC-475A-A1A9-188F4B7D6171}" srcOrd="2" destOrd="0" presId="urn:microsoft.com/office/officeart/2018/2/layout/IconCircleList"/>
    <dgm:cxn modelId="{177C6D7C-8229-48B0-8FD2-50096F588B5D}" type="presParOf" srcId="{A395D227-30EC-475A-A1A9-188F4B7D6171}" destId="{487C13BE-F8BB-4130-A93D-A5882EBBCB21}" srcOrd="0" destOrd="0" presId="urn:microsoft.com/office/officeart/2018/2/layout/IconCircleList"/>
    <dgm:cxn modelId="{0EE64CBF-5BD1-47A7-9B78-3554449C56DF}" type="presParOf" srcId="{A395D227-30EC-475A-A1A9-188F4B7D6171}" destId="{E2350025-ACBF-41D3-BF9C-AE63AAE26DFA}" srcOrd="1" destOrd="0" presId="urn:microsoft.com/office/officeart/2018/2/layout/IconCircleList"/>
    <dgm:cxn modelId="{746405EE-D0B7-4777-81A6-855AE310F163}" type="presParOf" srcId="{A395D227-30EC-475A-A1A9-188F4B7D6171}" destId="{38145916-D1EC-4FFB-B5F9-9E5C36178DFE}" srcOrd="2" destOrd="0" presId="urn:microsoft.com/office/officeart/2018/2/layout/IconCircleList"/>
    <dgm:cxn modelId="{5BC1B4DA-F476-4970-94DE-FC61B586801A}" type="presParOf" srcId="{A395D227-30EC-475A-A1A9-188F4B7D6171}" destId="{9ACAC19E-7BF3-499E-901D-FA14492CC77D}" srcOrd="3" destOrd="0" presId="urn:microsoft.com/office/officeart/2018/2/layout/IconCircleList"/>
    <dgm:cxn modelId="{8EB63EDD-D8D6-44CB-94AB-301A6E9AAF4C}" type="presParOf" srcId="{0C55857F-DA66-41C0-B335-87F147863803}" destId="{A1966AC3-2152-460E-AF9C-45CE296170C8}" srcOrd="3" destOrd="0" presId="urn:microsoft.com/office/officeart/2018/2/layout/IconCircleList"/>
    <dgm:cxn modelId="{26F91708-4CD6-49CF-8D2F-49BFAC01CD66}" type="presParOf" srcId="{0C55857F-DA66-41C0-B335-87F147863803}" destId="{8754C0C4-294C-4F66-B207-E38BBF042A17}" srcOrd="4" destOrd="0" presId="urn:microsoft.com/office/officeart/2018/2/layout/IconCircleList"/>
    <dgm:cxn modelId="{22AA6508-F573-4F53-9C37-54FC9154D2C5}" type="presParOf" srcId="{8754C0C4-294C-4F66-B207-E38BBF042A17}" destId="{45B9CE33-FA8F-4C55-BCA6-26A4C8067C18}" srcOrd="0" destOrd="0" presId="urn:microsoft.com/office/officeart/2018/2/layout/IconCircleList"/>
    <dgm:cxn modelId="{5155B7B3-EB03-4965-AD86-99550D0A54DB}" type="presParOf" srcId="{8754C0C4-294C-4F66-B207-E38BBF042A17}" destId="{0B4CB6F9-AF75-4288-8FA1-BC912F91D3F5}" srcOrd="1" destOrd="0" presId="urn:microsoft.com/office/officeart/2018/2/layout/IconCircleList"/>
    <dgm:cxn modelId="{D6631397-6012-4A52-BD7D-86581E7A7622}" type="presParOf" srcId="{8754C0C4-294C-4F66-B207-E38BBF042A17}" destId="{E92BB28A-BBA7-4786-A6BD-F5DE4378D31D}" srcOrd="2" destOrd="0" presId="urn:microsoft.com/office/officeart/2018/2/layout/IconCircleList"/>
    <dgm:cxn modelId="{28D59BF2-DB11-478F-8211-38D73774D2B5}" type="presParOf" srcId="{8754C0C4-294C-4F66-B207-E38BBF042A17}" destId="{8AA1E37A-3976-4A9F-A670-0309DC7D1E9F}" srcOrd="3" destOrd="0" presId="urn:microsoft.com/office/officeart/2018/2/layout/IconCircleList"/>
    <dgm:cxn modelId="{D1297964-DDE8-43E5-8DC5-3A223E02C342}" type="presParOf" srcId="{0C55857F-DA66-41C0-B335-87F147863803}" destId="{1527081B-D4FC-4ACC-BDD2-71A13FEC2FCE}" srcOrd="5" destOrd="0" presId="urn:microsoft.com/office/officeart/2018/2/layout/IconCircleList"/>
    <dgm:cxn modelId="{70DA1C81-F225-48DB-A1DB-DE8CFFD35A06}" type="presParOf" srcId="{0C55857F-DA66-41C0-B335-87F147863803}" destId="{DE5C9A86-FAF1-4C4C-AFC9-233FC91904FE}" srcOrd="6" destOrd="0" presId="urn:microsoft.com/office/officeart/2018/2/layout/IconCircleList"/>
    <dgm:cxn modelId="{71B4E4A9-B16B-4533-BB2C-8AB73C30C5AC}" type="presParOf" srcId="{DE5C9A86-FAF1-4C4C-AFC9-233FC91904FE}" destId="{E2A72EA8-7505-43E2-BCF0-082F159FB9FD}" srcOrd="0" destOrd="0" presId="urn:microsoft.com/office/officeart/2018/2/layout/IconCircleList"/>
    <dgm:cxn modelId="{24FF578F-FB26-4AF2-8D17-DEAA68427924}" type="presParOf" srcId="{DE5C9A86-FAF1-4C4C-AFC9-233FC91904FE}" destId="{92FE942D-ADF1-465D-BE9F-3EA79420805C}" srcOrd="1" destOrd="0" presId="urn:microsoft.com/office/officeart/2018/2/layout/IconCircleList"/>
    <dgm:cxn modelId="{4E466DFF-82C0-4B7D-9ACA-A617E28A8497}" type="presParOf" srcId="{DE5C9A86-FAF1-4C4C-AFC9-233FC91904FE}" destId="{38E2345B-DAFE-461C-AABE-E9CB2B0716B3}" srcOrd="2" destOrd="0" presId="urn:microsoft.com/office/officeart/2018/2/layout/IconCircleList"/>
    <dgm:cxn modelId="{D44E52BD-D181-4242-B9D9-68021E2E46C4}" type="presParOf" srcId="{DE5C9A86-FAF1-4C4C-AFC9-233FC91904FE}" destId="{1CB8D69E-36F5-4914-A374-6ABD3BC12820}"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99DAFDE-6687-4AFD-81BA-B17F349FC63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AE2CF44A-C541-49B9-9758-F609B6E6326E}">
      <dgm:prSet/>
      <dgm:spPr/>
      <dgm:t>
        <a:bodyPr/>
        <a:lstStyle/>
        <a:p>
          <a:r>
            <a:rPr lang="en-GB" dirty="0"/>
            <a:t>PRIMARY MENTAL HEALTH: making better use of primary mental health mean specialist mental health service are more available to people who really need. There is more chances of taking care of those people on time and give them best treatment they require. NHS England –London </a:t>
          </a:r>
          <a:endParaRPr lang="en-US" dirty="0"/>
        </a:p>
      </dgm:t>
    </dgm:pt>
    <dgm:pt modelId="{E4E7DB22-4D3A-4D79-A58B-E21AB234E004}" type="parTrans" cxnId="{EA274639-C77D-44E2-9DD7-000753636769}">
      <dgm:prSet/>
      <dgm:spPr/>
      <dgm:t>
        <a:bodyPr/>
        <a:lstStyle/>
        <a:p>
          <a:endParaRPr lang="en-US"/>
        </a:p>
      </dgm:t>
    </dgm:pt>
    <dgm:pt modelId="{4B4B8E29-8EBB-44DA-ACDC-35C8066C4B22}" type="sibTrans" cxnId="{EA274639-C77D-44E2-9DD7-000753636769}">
      <dgm:prSet/>
      <dgm:spPr/>
      <dgm:t>
        <a:bodyPr/>
        <a:lstStyle/>
        <a:p>
          <a:endParaRPr lang="en-US"/>
        </a:p>
      </dgm:t>
    </dgm:pt>
    <dgm:pt modelId="{306B7E3F-4343-46D2-A817-284A5D17FC31}">
      <dgm:prSet/>
      <dgm:spPr/>
      <dgm:t>
        <a:bodyPr/>
        <a:lstStyle/>
        <a:p>
          <a:r>
            <a:rPr lang="en-GB" dirty="0" err="1"/>
            <a:t>Suport</a:t>
          </a:r>
          <a:r>
            <a:rPr lang="en-GB" dirty="0"/>
            <a:t> : there is so many different areas where you can get help with mental health one of them is self </a:t>
          </a:r>
          <a:r>
            <a:rPr lang="en-GB" dirty="0" err="1"/>
            <a:t>referralto</a:t>
          </a:r>
          <a:r>
            <a:rPr lang="en-GB" dirty="0"/>
            <a:t> talking therapist also there is help for children in young age in school college and university you can receive one to one for your mental health during your study and feel safer and more positive. </a:t>
          </a:r>
          <a:endParaRPr lang="en-US" dirty="0"/>
        </a:p>
      </dgm:t>
    </dgm:pt>
    <dgm:pt modelId="{83F9F62E-1848-4196-8F65-CF84328CDFDC}" type="parTrans" cxnId="{A7B7FE28-62FA-46F0-91DE-1256EE106478}">
      <dgm:prSet/>
      <dgm:spPr/>
      <dgm:t>
        <a:bodyPr/>
        <a:lstStyle/>
        <a:p>
          <a:endParaRPr lang="en-US"/>
        </a:p>
      </dgm:t>
    </dgm:pt>
    <dgm:pt modelId="{E485364F-977A-4CA6-BACD-7510F307B127}" type="sibTrans" cxnId="{A7B7FE28-62FA-46F0-91DE-1256EE106478}">
      <dgm:prSet/>
      <dgm:spPr/>
      <dgm:t>
        <a:bodyPr/>
        <a:lstStyle/>
        <a:p>
          <a:endParaRPr lang="en-US"/>
        </a:p>
      </dgm:t>
    </dgm:pt>
    <dgm:pt modelId="{7B80D89D-F173-4072-A366-6844C953A5AC}">
      <dgm:prSet/>
      <dgm:spPr/>
      <dgm:t>
        <a:bodyPr/>
        <a:lstStyle/>
        <a:p>
          <a:r>
            <a:rPr lang="en-GB" dirty="0"/>
            <a:t>More than 4 in 10 people says they have depression. (Mental health foundation)</a:t>
          </a:r>
          <a:endParaRPr lang="en-US" dirty="0"/>
        </a:p>
      </dgm:t>
    </dgm:pt>
    <dgm:pt modelId="{B84610E3-7577-4000-AFA7-24AF1EE6D8EE}" type="parTrans" cxnId="{8A29E1C1-C875-4D80-BEAD-AC2CE2E34C2A}">
      <dgm:prSet/>
      <dgm:spPr/>
      <dgm:t>
        <a:bodyPr/>
        <a:lstStyle/>
        <a:p>
          <a:endParaRPr lang="en-US"/>
        </a:p>
      </dgm:t>
    </dgm:pt>
    <dgm:pt modelId="{0D9F6C96-4C20-4068-BCB1-984F9689BF78}" type="sibTrans" cxnId="{8A29E1C1-C875-4D80-BEAD-AC2CE2E34C2A}">
      <dgm:prSet/>
      <dgm:spPr/>
      <dgm:t>
        <a:bodyPr/>
        <a:lstStyle/>
        <a:p>
          <a:endParaRPr lang="en-US"/>
        </a:p>
      </dgm:t>
    </dgm:pt>
    <dgm:pt modelId="{67EB11A0-9A3C-4BDB-BFA5-A7593CB8E609}">
      <dgm:prSet/>
      <dgm:spPr/>
      <dgm:t>
        <a:bodyPr/>
        <a:lstStyle/>
        <a:p>
          <a:r>
            <a:rPr lang="en-GB" dirty="0"/>
            <a:t>More women and children are affected with mental health.</a:t>
          </a:r>
          <a:endParaRPr lang="en-US" dirty="0"/>
        </a:p>
      </dgm:t>
    </dgm:pt>
    <dgm:pt modelId="{AC611D07-506E-496B-BB1B-95BC8CF110E6}" type="parTrans" cxnId="{4F02105A-315F-44E7-B45A-5D20EF3AE97F}">
      <dgm:prSet/>
      <dgm:spPr/>
      <dgm:t>
        <a:bodyPr/>
        <a:lstStyle/>
        <a:p>
          <a:endParaRPr lang="en-US"/>
        </a:p>
      </dgm:t>
    </dgm:pt>
    <dgm:pt modelId="{24916631-8B54-4C76-A20A-EB5AB6E2FE27}" type="sibTrans" cxnId="{4F02105A-315F-44E7-B45A-5D20EF3AE97F}">
      <dgm:prSet/>
      <dgm:spPr/>
      <dgm:t>
        <a:bodyPr/>
        <a:lstStyle/>
        <a:p>
          <a:endParaRPr lang="en-US"/>
        </a:p>
      </dgm:t>
    </dgm:pt>
    <dgm:pt modelId="{D1DC9B01-3079-4271-8975-92D2658F9D11}">
      <dgm:prSet/>
      <dgm:spPr/>
      <dgm:t>
        <a:bodyPr/>
        <a:lstStyle/>
        <a:p>
          <a:r>
            <a:rPr lang="en-GB" dirty="0"/>
            <a:t>KEY FINDING: Only a small  majority of people were found to be living with high level of positive mental health. Mental health is increasing day by day in young and adult . More people were affected with mental health in covid-19.</a:t>
          </a:r>
          <a:endParaRPr lang="en-US" dirty="0"/>
        </a:p>
      </dgm:t>
    </dgm:pt>
    <dgm:pt modelId="{3919E7D7-A0B8-407E-A864-45E9B0EA1260}" type="sibTrans" cxnId="{F0798915-F430-40B0-A0CB-2C94E793DFFD}">
      <dgm:prSet/>
      <dgm:spPr/>
      <dgm:t>
        <a:bodyPr/>
        <a:lstStyle/>
        <a:p>
          <a:endParaRPr lang="en-US"/>
        </a:p>
      </dgm:t>
    </dgm:pt>
    <dgm:pt modelId="{912908E5-B332-4A45-A33D-062F1CDCD456}" type="parTrans" cxnId="{F0798915-F430-40B0-A0CB-2C94E793DFFD}">
      <dgm:prSet/>
      <dgm:spPr/>
      <dgm:t>
        <a:bodyPr/>
        <a:lstStyle/>
        <a:p>
          <a:endParaRPr lang="en-US"/>
        </a:p>
      </dgm:t>
    </dgm:pt>
    <dgm:pt modelId="{B8216A0D-48A4-4DB7-87D3-D756796A822A}" type="pres">
      <dgm:prSet presAssocID="{B99DAFDE-6687-4AFD-81BA-B17F349FC632}" presName="linear" presStyleCnt="0">
        <dgm:presLayoutVars>
          <dgm:animLvl val="lvl"/>
          <dgm:resizeHandles val="exact"/>
        </dgm:presLayoutVars>
      </dgm:prSet>
      <dgm:spPr/>
    </dgm:pt>
    <dgm:pt modelId="{2CE9DB73-CFD9-4037-824B-52ACCB61707E}" type="pres">
      <dgm:prSet presAssocID="{AE2CF44A-C541-49B9-9758-F609B6E6326E}" presName="parentText" presStyleLbl="node1" presStyleIdx="0" presStyleCnt="5">
        <dgm:presLayoutVars>
          <dgm:chMax val="0"/>
          <dgm:bulletEnabled val="1"/>
        </dgm:presLayoutVars>
      </dgm:prSet>
      <dgm:spPr/>
    </dgm:pt>
    <dgm:pt modelId="{B10EFCFC-875B-421D-AF8C-916AFFA7D141}" type="pres">
      <dgm:prSet presAssocID="{4B4B8E29-8EBB-44DA-ACDC-35C8066C4B22}" presName="spacer" presStyleCnt="0"/>
      <dgm:spPr/>
    </dgm:pt>
    <dgm:pt modelId="{6319CB5E-D556-44E6-A0FA-018D070EA900}" type="pres">
      <dgm:prSet presAssocID="{306B7E3F-4343-46D2-A817-284A5D17FC31}" presName="parentText" presStyleLbl="node1" presStyleIdx="1" presStyleCnt="5">
        <dgm:presLayoutVars>
          <dgm:chMax val="0"/>
          <dgm:bulletEnabled val="1"/>
        </dgm:presLayoutVars>
      </dgm:prSet>
      <dgm:spPr/>
    </dgm:pt>
    <dgm:pt modelId="{9A222B53-73ED-45F8-88B6-4041047549AC}" type="pres">
      <dgm:prSet presAssocID="{E485364F-977A-4CA6-BACD-7510F307B127}" presName="spacer" presStyleCnt="0"/>
      <dgm:spPr/>
    </dgm:pt>
    <dgm:pt modelId="{F61DAADA-5381-4CA8-9CCA-DE5E3E93192E}" type="pres">
      <dgm:prSet presAssocID="{D1DC9B01-3079-4271-8975-92D2658F9D11}" presName="parentText" presStyleLbl="node1" presStyleIdx="2" presStyleCnt="5">
        <dgm:presLayoutVars>
          <dgm:chMax val="0"/>
          <dgm:bulletEnabled val="1"/>
        </dgm:presLayoutVars>
      </dgm:prSet>
      <dgm:spPr/>
    </dgm:pt>
    <dgm:pt modelId="{44529167-96EF-4212-818F-E7C89C25DB34}" type="pres">
      <dgm:prSet presAssocID="{3919E7D7-A0B8-407E-A864-45E9B0EA1260}" presName="spacer" presStyleCnt="0"/>
      <dgm:spPr/>
    </dgm:pt>
    <dgm:pt modelId="{B04031BA-1198-49CD-8B79-00522DC494D2}" type="pres">
      <dgm:prSet presAssocID="{7B80D89D-F173-4072-A366-6844C953A5AC}" presName="parentText" presStyleLbl="node1" presStyleIdx="3" presStyleCnt="5">
        <dgm:presLayoutVars>
          <dgm:chMax val="0"/>
          <dgm:bulletEnabled val="1"/>
        </dgm:presLayoutVars>
      </dgm:prSet>
      <dgm:spPr/>
    </dgm:pt>
    <dgm:pt modelId="{DD00AC0F-2433-4159-BAF2-343D285B62BD}" type="pres">
      <dgm:prSet presAssocID="{0D9F6C96-4C20-4068-BCB1-984F9689BF78}" presName="spacer" presStyleCnt="0"/>
      <dgm:spPr/>
    </dgm:pt>
    <dgm:pt modelId="{5B869548-B22D-44B8-963E-F2C969E5370E}" type="pres">
      <dgm:prSet presAssocID="{67EB11A0-9A3C-4BDB-BFA5-A7593CB8E609}" presName="parentText" presStyleLbl="node1" presStyleIdx="4" presStyleCnt="5">
        <dgm:presLayoutVars>
          <dgm:chMax val="0"/>
          <dgm:bulletEnabled val="1"/>
        </dgm:presLayoutVars>
      </dgm:prSet>
      <dgm:spPr/>
    </dgm:pt>
  </dgm:ptLst>
  <dgm:cxnLst>
    <dgm:cxn modelId="{F0798915-F430-40B0-A0CB-2C94E793DFFD}" srcId="{B99DAFDE-6687-4AFD-81BA-B17F349FC632}" destId="{D1DC9B01-3079-4271-8975-92D2658F9D11}" srcOrd="2" destOrd="0" parTransId="{912908E5-B332-4A45-A33D-062F1CDCD456}" sibTransId="{3919E7D7-A0B8-407E-A864-45E9B0EA1260}"/>
    <dgm:cxn modelId="{A7B7FE28-62FA-46F0-91DE-1256EE106478}" srcId="{B99DAFDE-6687-4AFD-81BA-B17F349FC632}" destId="{306B7E3F-4343-46D2-A817-284A5D17FC31}" srcOrd="1" destOrd="0" parTransId="{83F9F62E-1848-4196-8F65-CF84328CDFDC}" sibTransId="{E485364F-977A-4CA6-BACD-7510F307B127}"/>
    <dgm:cxn modelId="{EA274639-C77D-44E2-9DD7-000753636769}" srcId="{B99DAFDE-6687-4AFD-81BA-B17F349FC632}" destId="{AE2CF44A-C541-49B9-9758-F609B6E6326E}" srcOrd="0" destOrd="0" parTransId="{E4E7DB22-4D3A-4D79-A58B-E21AB234E004}" sibTransId="{4B4B8E29-8EBB-44DA-ACDC-35C8066C4B22}"/>
    <dgm:cxn modelId="{DB1DD36E-F747-4638-8BBF-83BF6FF4A945}" type="presOf" srcId="{B99DAFDE-6687-4AFD-81BA-B17F349FC632}" destId="{B8216A0D-48A4-4DB7-87D3-D756796A822A}" srcOrd="0" destOrd="0" presId="urn:microsoft.com/office/officeart/2005/8/layout/vList2"/>
    <dgm:cxn modelId="{93364051-3041-4144-AB54-77844C649E7F}" type="presOf" srcId="{7B80D89D-F173-4072-A366-6844C953A5AC}" destId="{B04031BA-1198-49CD-8B79-00522DC494D2}" srcOrd="0" destOrd="0" presId="urn:microsoft.com/office/officeart/2005/8/layout/vList2"/>
    <dgm:cxn modelId="{4F02105A-315F-44E7-B45A-5D20EF3AE97F}" srcId="{B99DAFDE-6687-4AFD-81BA-B17F349FC632}" destId="{67EB11A0-9A3C-4BDB-BFA5-A7593CB8E609}" srcOrd="4" destOrd="0" parTransId="{AC611D07-506E-496B-BB1B-95BC8CF110E6}" sibTransId="{24916631-8B54-4C76-A20A-EB5AB6E2FE27}"/>
    <dgm:cxn modelId="{7E1DED7E-4425-4428-A66C-64ACF965D2C8}" type="presOf" srcId="{D1DC9B01-3079-4271-8975-92D2658F9D11}" destId="{F61DAADA-5381-4CA8-9CCA-DE5E3E93192E}" srcOrd="0" destOrd="0" presId="urn:microsoft.com/office/officeart/2005/8/layout/vList2"/>
    <dgm:cxn modelId="{1BFC3D94-C217-4E01-8876-CF342B064895}" type="presOf" srcId="{AE2CF44A-C541-49B9-9758-F609B6E6326E}" destId="{2CE9DB73-CFD9-4037-824B-52ACCB61707E}" srcOrd="0" destOrd="0" presId="urn:microsoft.com/office/officeart/2005/8/layout/vList2"/>
    <dgm:cxn modelId="{8A29E1C1-C875-4D80-BEAD-AC2CE2E34C2A}" srcId="{B99DAFDE-6687-4AFD-81BA-B17F349FC632}" destId="{7B80D89D-F173-4072-A366-6844C953A5AC}" srcOrd="3" destOrd="0" parTransId="{B84610E3-7577-4000-AFA7-24AF1EE6D8EE}" sibTransId="{0D9F6C96-4C20-4068-BCB1-984F9689BF78}"/>
    <dgm:cxn modelId="{53BA30CE-F284-4DD6-B8A6-7EDA3D95B29B}" type="presOf" srcId="{67EB11A0-9A3C-4BDB-BFA5-A7593CB8E609}" destId="{5B869548-B22D-44B8-963E-F2C969E5370E}" srcOrd="0" destOrd="0" presId="urn:microsoft.com/office/officeart/2005/8/layout/vList2"/>
    <dgm:cxn modelId="{CDE5D4D3-2996-42F8-8410-CD67086F1282}" type="presOf" srcId="{306B7E3F-4343-46D2-A817-284A5D17FC31}" destId="{6319CB5E-D556-44E6-A0FA-018D070EA900}" srcOrd="0" destOrd="0" presId="urn:microsoft.com/office/officeart/2005/8/layout/vList2"/>
    <dgm:cxn modelId="{46AF1453-270A-4D00-BA12-192CF5DADF6A}" type="presParOf" srcId="{B8216A0D-48A4-4DB7-87D3-D756796A822A}" destId="{2CE9DB73-CFD9-4037-824B-52ACCB61707E}" srcOrd="0" destOrd="0" presId="urn:microsoft.com/office/officeart/2005/8/layout/vList2"/>
    <dgm:cxn modelId="{02B52160-E13C-49B9-BDE4-D6B0810BFFAB}" type="presParOf" srcId="{B8216A0D-48A4-4DB7-87D3-D756796A822A}" destId="{B10EFCFC-875B-421D-AF8C-916AFFA7D141}" srcOrd="1" destOrd="0" presId="urn:microsoft.com/office/officeart/2005/8/layout/vList2"/>
    <dgm:cxn modelId="{5E33AC6C-A8BC-44DC-817D-BDF81488E8BF}" type="presParOf" srcId="{B8216A0D-48A4-4DB7-87D3-D756796A822A}" destId="{6319CB5E-D556-44E6-A0FA-018D070EA900}" srcOrd="2" destOrd="0" presId="urn:microsoft.com/office/officeart/2005/8/layout/vList2"/>
    <dgm:cxn modelId="{09746D84-D225-4E16-A79C-0E4EDC19873B}" type="presParOf" srcId="{B8216A0D-48A4-4DB7-87D3-D756796A822A}" destId="{9A222B53-73ED-45F8-88B6-4041047549AC}" srcOrd="3" destOrd="0" presId="urn:microsoft.com/office/officeart/2005/8/layout/vList2"/>
    <dgm:cxn modelId="{7B7472F1-B2F5-4EBC-A452-4C52EA9CB209}" type="presParOf" srcId="{B8216A0D-48A4-4DB7-87D3-D756796A822A}" destId="{F61DAADA-5381-4CA8-9CCA-DE5E3E93192E}" srcOrd="4" destOrd="0" presId="urn:microsoft.com/office/officeart/2005/8/layout/vList2"/>
    <dgm:cxn modelId="{04B6158A-4850-4678-8425-442B83A71680}" type="presParOf" srcId="{B8216A0D-48A4-4DB7-87D3-D756796A822A}" destId="{44529167-96EF-4212-818F-E7C89C25DB34}" srcOrd="5" destOrd="0" presId="urn:microsoft.com/office/officeart/2005/8/layout/vList2"/>
    <dgm:cxn modelId="{4D79FEB1-9401-45F7-97D2-7FDA70CF0027}" type="presParOf" srcId="{B8216A0D-48A4-4DB7-87D3-D756796A822A}" destId="{B04031BA-1198-49CD-8B79-00522DC494D2}" srcOrd="6" destOrd="0" presId="urn:microsoft.com/office/officeart/2005/8/layout/vList2"/>
    <dgm:cxn modelId="{05F28493-ED73-48F6-B1AF-65D1E94523DA}" type="presParOf" srcId="{B8216A0D-48A4-4DB7-87D3-D756796A822A}" destId="{DD00AC0F-2433-4159-BAF2-343D285B62BD}" srcOrd="7" destOrd="0" presId="urn:microsoft.com/office/officeart/2005/8/layout/vList2"/>
    <dgm:cxn modelId="{B8ACE20A-41F4-4420-938A-DB4B97E4E2FD}" type="presParOf" srcId="{B8216A0D-48A4-4DB7-87D3-D756796A822A}" destId="{5B869548-B22D-44B8-963E-F2C969E5370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B818C9-B2E7-4C33-ACD3-EB617D246D31}">
      <dsp:nvSpPr>
        <dsp:cNvPr id="0" name=""/>
        <dsp:cNvSpPr/>
      </dsp:nvSpPr>
      <dsp:spPr>
        <a:xfrm>
          <a:off x="1092641" y="116785"/>
          <a:ext cx="3122414" cy="2148316"/>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In 1948, mental healthcare for those with serious disorder was largely provided in more than 100 asylums dotted around the countries. There was more then 145000 residents it  was hard to give them good care and treatment also many people was not aware of mental health (MENTAL HEALTH FOUNDATION)</a:t>
          </a:r>
        </a:p>
      </dsp:txBody>
      <dsp:txXfrm>
        <a:off x="1092641" y="116785"/>
        <a:ext cx="3122414" cy="2148316"/>
      </dsp:txXfrm>
    </dsp:sp>
    <dsp:sp modelId="{CC4EA0D5-4659-4FA4-A648-0016BBE68F85}">
      <dsp:nvSpPr>
        <dsp:cNvPr id="0" name=""/>
        <dsp:cNvSpPr/>
      </dsp:nvSpPr>
      <dsp:spPr>
        <a:xfrm>
          <a:off x="4459672" y="366526"/>
          <a:ext cx="2359335" cy="1415601"/>
        </a:xfrm>
        <a:prstGeom prst="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MENTAL HEALTH AND PHYSICAL HEALTH: have taken different journeys since 1948. Just recently both became equal in health and social care area (NICE)</a:t>
          </a:r>
          <a:endParaRPr lang="en-US" sz="1200" kern="1200" dirty="0"/>
        </a:p>
      </dsp:txBody>
      <dsp:txXfrm>
        <a:off x="4459672" y="366526"/>
        <a:ext cx="2359335" cy="1415601"/>
      </dsp:txXfrm>
    </dsp:sp>
    <dsp:sp modelId="{D70F001A-CB2C-4CF5-BC8F-B02853EBADA9}">
      <dsp:nvSpPr>
        <dsp:cNvPr id="0" name=""/>
        <dsp:cNvSpPr/>
      </dsp:nvSpPr>
      <dsp:spPr>
        <a:xfrm>
          <a:off x="7054940" y="366526"/>
          <a:ext cx="2359335" cy="1415601"/>
        </a:xfrm>
        <a:prstGeom prst="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CHANGE TO MENTAL HEALTH: One big change has been the shift in society’s. people r aware of mental health problems and sportive of people with issues. (NICE)</a:t>
          </a:r>
          <a:endParaRPr lang="en-US" sz="1200" kern="1200" dirty="0"/>
        </a:p>
      </dsp:txBody>
      <dsp:txXfrm>
        <a:off x="7054940" y="366526"/>
        <a:ext cx="2359335" cy="1415601"/>
      </dsp:txXfrm>
    </dsp:sp>
    <dsp:sp modelId="{8A7CDF1C-9AC0-40D0-A2F9-53E075F4F3DB}">
      <dsp:nvSpPr>
        <dsp:cNvPr id="0" name=""/>
        <dsp:cNvSpPr/>
      </dsp:nvSpPr>
      <dsp:spPr>
        <a:xfrm>
          <a:off x="4546035" y="1828044"/>
          <a:ext cx="2359335" cy="1966751"/>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WORLD HEALTH ORGNISATION: many mental health conditions can be effectively treated at relatively low cost, yet health system remain significantly under resourced and treatment gaps r wide all over the world. Mental health  gets worse when there is poor quilt  of treatment and not much sourse are applied for treatment   (WHO)</a:t>
          </a:r>
          <a:endParaRPr lang="en-US" sz="1200" kern="1200" dirty="0"/>
        </a:p>
      </dsp:txBody>
      <dsp:txXfrm>
        <a:off x="4546035" y="1828044"/>
        <a:ext cx="2359335" cy="19667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D6A6BB-B663-426E-B079-D82F1FA4CA4E}">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B0BDC5-2647-46C2-B38F-4560F780DE29}">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9E0768-9963-410C-8936-7AE0C1C9594B}">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dirty="0"/>
            <a:t>The mental capacity act is to protect people who have lack of  mental capacity to make they own decisions about they care treatment and they daily life.(NHS)</a:t>
          </a:r>
          <a:endParaRPr lang="en-US" sz="1500" kern="1200" dirty="0"/>
        </a:p>
      </dsp:txBody>
      <dsp:txXfrm>
        <a:off x="1948202" y="368029"/>
        <a:ext cx="3233964" cy="1371985"/>
      </dsp:txXfrm>
    </dsp:sp>
    <dsp:sp modelId="{487C13BE-F8BB-4130-A93D-A5882EBBCB21}">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350025-ACBF-41D3-BF9C-AE63AAE26DFA}">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CAC19E-7BF3-499E-901D-FA14492CC77D}">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dirty="0"/>
            <a:t>Mental capacity mean induvial should be allowed to decide what they want for example what they want to eat when they want to go to sleep and what they want to were. Even if they don’t like any </a:t>
          </a:r>
          <a:r>
            <a:rPr lang="en-US" sz="1500" kern="1200" dirty="0" err="1"/>
            <a:t>medican</a:t>
          </a:r>
          <a:r>
            <a:rPr lang="en-US" sz="1500" kern="1200" dirty="0"/>
            <a:t> we should not force them .</a:t>
          </a:r>
        </a:p>
      </dsp:txBody>
      <dsp:txXfrm>
        <a:off x="7411643" y="368029"/>
        <a:ext cx="3233964" cy="1371985"/>
      </dsp:txXfrm>
    </dsp:sp>
    <dsp:sp modelId="{45B9CE33-FA8F-4C55-BCA6-26A4C8067C18}">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4CB6F9-AF75-4288-8FA1-BC912F91D3F5}">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A1E37A-3976-4A9F-A670-0309DC7D1E9F}">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dirty="0"/>
            <a:t>Mental capacity Act 2005 is a law that protects people over the age of 16 around decision. Help them to make they own decision to the daily life and about what they like and dislike . making(Mencap)</a:t>
          </a:r>
          <a:endParaRPr lang="en-US" sz="1500" kern="1200" dirty="0"/>
        </a:p>
      </dsp:txBody>
      <dsp:txXfrm>
        <a:off x="1948202" y="2452790"/>
        <a:ext cx="3233964" cy="1371985"/>
      </dsp:txXfrm>
    </dsp:sp>
    <dsp:sp modelId="{E2A72EA8-7505-43E2-BCF0-082F159FB9FD}">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FE942D-ADF1-465D-BE9F-3EA79420805C}">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B8D69E-36F5-4914-A374-6ABD3BC12820}">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dirty="0"/>
            <a:t>Some people find it hard to make thy own decision specially with their daily living and everyday task. We should be more respectful to induvial .</a:t>
          </a:r>
          <a:endParaRPr lang="en-US" sz="1500" kern="1200" dirty="0"/>
        </a:p>
      </dsp:txBody>
      <dsp:txXfrm>
        <a:off x="7411643" y="2452790"/>
        <a:ext cx="3233964" cy="13719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E9DB73-CFD9-4037-824B-52ACCB61707E}">
      <dsp:nvSpPr>
        <dsp:cNvPr id="0" name=""/>
        <dsp:cNvSpPr/>
      </dsp:nvSpPr>
      <dsp:spPr>
        <a:xfrm>
          <a:off x="0" y="55710"/>
          <a:ext cx="10893790" cy="104480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PRIMARY MENTAL HEALTH: making better use of primary mental health mean specialist mental health service are more available to people who really need. There is more chances of taking care of those people on time and give them best treatment they require. NHS England –London </a:t>
          </a:r>
          <a:endParaRPr lang="en-US" sz="1900" kern="1200" dirty="0"/>
        </a:p>
      </dsp:txBody>
      <dsp:txXfrm>
        <a:off x="51003" y="106713"/>
        <a:ext cx="10791784" cy="942803"/>
      </dsp:txXfrm>
    </dsp:sp>
    <dsp:sp modelId="{6319CB5E-D556-44E6-A0FA-018D070EA900}">
      <dsp:nvSpPr>
        <dsp:cNvPr id="0" name=""/>
        <dsp:cNvSpPr/>
      </dsp:nvSpPr>
      <dsp:spPr>
        <a:xfrm>
          <a:off x="0" y="1155240"/>
          <a:ext cx="10893790" cy="1044809"/>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err="1"/>
            <a:t>Suport</a:t>
          </a:r>
          <a:r>
            <a:rPr lang="en-GB" sz="1900" kern="1200" dirty="0"/>
            <a:t> : there is so many different areas where you can get help with mental health one of them is self </a:t>
          </a:r>
          <a:r>
            <a:rPr lang="en-GB" sz="1900" kern="1200" dirty="0" err="1"/>
            <a:t>referralto</a:t>
          </a:r>
          <a:r>
            <a:rPr lang="en-GB" sz="1900" kern="1200" dirty="0"/>
            <a:t> talking therapist also there is help for children in young age in school college and university you can receive one to one for your mental health during your study and feel safer and more positive. </a:t>
          </a:r>
          <a:endParaRPr lang="en-US" sz="1900" kern="1200" dirty="0"/>
        </a:p>
      </dsp:txBody>
      <dsp:txXfrm>
        <a:off x="51003" y="1206243"/>
        <a:ext cx="10791784" cy="942803"/>
      </dsp:txXfrm>
    </dsp:sp>
    <dsp:sp modelId="{F61DAADA-5381-4CA8-9CCA-DE5E3E93192E}">
      <dsp:nvSpPr>
        <dsp:cNvPr id="0" name=""/>
        <dsp:cNvSpPr/>
      </dsp:nvSpPr>
      <dsp:spPr>
        <a:xfrm>
          <a:off x="0" y="2254770"/>
          <a:ext cx="10893790" cy="1044809"/>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KEY FINDING: Only a small  majority of people were found to be living with high level of positive mental health. Mental health is increasing day by day in young and adult . More people were affected with mental health in covid-19.</a:t>
          </a:r>
          <a:endParaRPr lang="en-US" sz="1900" kern="1200" dirty="0"/>
        </a:p>
      </dsp:txBody>
      <dsp:txXfrm>
        <a:off x="51003" y="2305773"/>
        <a:ext cx="10791784" cy="942803"/>
      </dsp:txXfrm>
    </dsp:sp>
    <dsp:sp modelId="{B04031BA-1198-49CD-8B79-00522DC494D2}">
      <dsp:nvSpPr>
        <dsp:cNvPr id="0" name=""/>
        <dsp:cNvSpPr/>
      </dsp:nvSpPr>
      <dsp:spPr>
        <a:xfrm>
          <a:off x="0" y="3354300"/>
          <a:ext cx="10893790" cy="1044809"/>
        </a:xfrm>
        <a:prstGeom prst="round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More than 4 in 10 people says they have depression. (Mental health foundation)</a:t>
          </a:r>
          <a:endParaRPr lang="en-US" sz="1900" kern="1200" dirty="0"/>
        </a:p>
      </dsp:txBody>
      <dsp:txXfrm>
        <a:off x="51003" y="3405303"/>
        <a:ext cx="10791784" cy="942803"/>
      </dsp:txXfrm>
    </dsp:sp>
    <dsp:sp modelId="{5B869548-B22D-44B8-963E-F2C969E5370E}">
      <dsp:nvSpPr>
        <dsp:cNvPr id="0" name=""/>
        <dsp:cNvSpPr/>
      </dsp:nvSpPr>
      <dsp:spPr>
        <a:xfrm>
          <a:off x="0" y="4453830"/>
          <a:ext cx="10893790" cy="1044809"/>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More women and children are affected with mental health.</a:t>
          </a:r>
          <a:endParaRPr lang="en-US" sz="1900" kern="1200" dirty="0"/>
        </a:p>
      </dsp:txBody>
      <dsp:txXfrm>
        <a:off x="51003" y="4504833"/>
        <a:ext cx="10791784" cy="94280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BD7A2D-7208-4594-AED5-7431D9704649}" type="datetimeFigureOut">
              <a:rPr lang="en-GB" smtClean="0"/>
              <a:t>08/07/2024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7BC7A7-F3CA-406E-B661-3C6C75E393B2}" type="slidenum">
              <a:rPr lang="en-GB" smtClean="0"/>
              <a:t>‹#›</a:t>
            </a:fld>
            <a:endParaRPr lang="en-GB" dirty="0"/>
          </a:p>
        </p:txBody>
      </p:sp>
    </p:spTree>
    <p:extLst>
      <p:ext uri="{BB962C8B-B14F-4D97-AF65-F5344CB8AC3E}">
        <p14:creationId xmlns:p14="http://schemas.microsoft.com/office/powerpoint/2010/main" val="29642391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BC7A7-F3CA-406E-B661-3C6C75E393B2}" type="slidenum">
              <a:rPr lang="en-GB" smtClean="0"/>
              <a:t>3</a:t>
            </a:fld>
            <a:endParaRPr lang="en-GB" dirty="0"/>
          </a:p>
        </p:txBody>
      </p:sp>
    </p:spTree>
    <p:extLst>
      <p:ext uri="{BB962C8B-B14F-4D97-AF65-F5344CB8AC3E}">
        <p14:creationId xmlns:p14="http://schemas.microsoft.com/office/powerpoint/2010/main" val="2483465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BC7A7-F3CA-406E-B661-3C6C75E393B2}" type="slidenum">
              <a:rPr lang="en-GB" smtClean="0"/>
              <a:t>4</a:t>
            </a:fld>
            <a:endParaRPr lang="en-GB" dirty="0"/>
          </a:p>
        </p:txBody>
      </p:sp>
    </p:spTree>
    <p:extLst>
      <p:ext uri="{BB962C8B-B14F-4D97-AF65-F5344CB8AC3E}">
        <p14:creationId xmlns:p14="http://schemas.microsoft.com/office/powerpoint/2010/main" val="42245919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BC7A7-F3CA-406E-B661-3C6C75E393B2}" type="slidenum">
              <a:rPr lang="en-GB" smtClean="0"/>
              <a:t>5</a:t>
            </a:fld>
            <a:endParaRPr lang="en-GB" dirty="0"/>
          </a:p>
        </p:txBody>
      </p:sp>
    </p:spTree>
    <p:extLst>
      <p:ext uri="{BB962C8B-B14F-4D97-AF65-F5344CB8AC3E}">
        <p14:creationId xmlns:p14="http://schemas.microsoft.com/office/powerpoint/2010/main" val="15901822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0823A-A038-A9DA-2E31-98A90921BAC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2E7EC41-D73A-A101-F821-68FD2CC0F6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2DDD675-35EA-D7F6-227B-010EBFE621B7}"/>
              </a:ext>
            </a:extLst>
          </p:cNvPr>
          <p:cNvSpPr>
            <a:spLocks noGrp="1"/>
          </p:cNvSpPr>
          <p:nvPr>
            <p:ph type="dt" sz="half" idx="10"/>
          </p:nvPr>
        </p:nvSpPr>
        <p:spPr/>
        <p:txBody>
          <a:bodyPr/>
          <a:lstStyle/>
          <a:p>
            <a:fld id="{C3840EA1-9C92-4BC3-963B-4AFF9FD6AEE7}" type="datetimeFigureOut">
              <a:rPr lang="en-GB" smtClean="0"/>
              <a:t>08/07/2024</a:t>
            </a:fld>
            <a:endParaRPr lang="en-GB" dirty="0"/>
          </a:p>
        </p:txBody>
      </p:sp>
      <p:sp>
        <p:nvSpPr>
          <p:cNvPr id="5" name="Footer Placeholder 4">
            <a:extLst>
              <a:ext uri="{FF2B5EF4-FFF2-40B4-BE49-F238E27FC236}">
                <a16:creationId xmlns:a16="http://schemas.microsoft.com/office/drawing/2014/main" id="{6548D89A-89CA-C624-3726-3EE63EEA1FA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B76B98C-991D-149A-846A-D0DE53BEAC99}"/>
              </a:ext>
            </a:extLst>
          </p:cNvPr>
          <p:cNvSpPr>
            <a:spLocks noGrp="1"/>
          </p:cNvSpPr>
          <p:nvPr>
            <p:ph type="sldNum" sz="quarter" idx="12"/>
          </p:nvPr>
        </p:nvSpPr>
        <p:spPr/>
        <p:txBody>
          <a:bodyPr/>
          <a:lstStyle/>
          <a:p>
            <a:fld id="{0D5CCF52-AA6B-4A28-A2A9-2A9AD3FDED7F}" type="slidenum">
              <a:rPr lang="en-GB" smtClean="0"/>
              <a:t>‹#›</a:t>
            </a:fld>
            <a:endParaRPr lang="en-GB" dirty="0"/>
          </a:p>
        </p:txBody>
      </p:sp>
    </p:spTree>
    <p:extLst>
      <p:ext uri="{BB962C8B-B14F-4D97-AF65-F5344CB8AC3E}">
        <p14:creationId xmlns:p14="http://schemas.microsoft.com/office/powerpoint/2010/main" val="3436279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67A17-5399-50E1-3AB4-3C66AD453DB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31DD6B6-B50B-923C-05EC-53220425E72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2D61541-2135-1044-A998-2575486D6970}"/>
              </a:ext>
            </a:extLst>
          </p:cNvPr>
          <p:cNvSpPr>
            <a:spLocks noGrp="1"/>
          </p:cNvSpPr>
          <p:nvPr>
            <p:ph type="dt" sz="half" idx="10"/>
          </p:nvPr>
        </p:nvSpPr>
        <p:spPr/>
        <p:txBody>
          <a:bodyPr/>
          <a:lstStyle/>
          <a:p>
            <a:fld id="{C3840EA1-9C92-4BC3-963B-4AFF9FD6AEE7}" type="datetimeFigureOut">
              <a:rPr lang="en-GB" smtClean="0"/>
              <a:t>08/07/2024</a:t>
            </a:fld>
            <a:endParaRPr lang="en-GB" dirty="0"/>
          </a:p>
        </p:txBody>
      </p:sp>
      <p:sp>
        <p:nvSpPr>
          <p:cNvPr id="5" name="Footer Placeholder 4">
            <a:extLst>
              <a:ext uri="{FF2B5EF4-FFF2-40B4-BE49-F238E27FC236}">
                <a16:creationId xmlns:a16="http://schemas.microsoft.com/office/drawing/2014/main" id="{AAA57011-0C5D-BCDB-C6B2-D37112AFC49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DB98E39-6EDD-AAB1-FA10-E1B1E49B4607}"/>
              </a:ext>
            </a:extLst>
          </p:cNvPr>
          <p:cNvSpPr>
            <a:spLocks noGrp="1"/>
          </p:cNvSpPr>
          <p:nvPr>
            <p:ph type="sldNum" sz="quarter" idx="12"/>
          </p:nvPr>
        </p:nvSpPr>
        <p:spPr/>
        <p:txBody>
          <a:bodyPr/>
          <a:lstStyle/>
          <a:p>
            <a:fld id="{0D5CCF52-AA6B-4A28-A2A9-2A9AD3FDED7F}" type="slidenum">
              <a:rPr lang="en-GB" smtClean="0"/>
              <a:t>‹#›</a:t>
            </a:fld>
            <a:endParaRPr lang="en-GB" dirty="0"/>
          </a:p>
        </p:txBody>
      </p:sp>
    </p:spTree>
    <p:extLst>
      <p:ext uri="{BB962C8B-B14F-4D97-AF65-F5344CB8AC3E}">
        <p14:creationId xmlns:p14="http://schemas.microsoft.com/office/powerpoint/2010/main" val="4155677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5C82B-0644-9CA4-80F7-F857E83C47A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801948B-D076-73C9-A4F9-C747A08B405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CC67762-0039-7006-6AF0-B6815600334B}"/>
              </a:ext>
            </a:extLst>
          </p:cNvPr>
          <p:cNvSpPr>
            <a:spLocks noGrp="1"/>
          </p:cNvSpPr>
          <p:nvPr>
            <p:ph type="dt" sz="half" idx="10"/>
          </p:nvPr>
        </p:nvSpPr>
        <p:spPr/>
        <p:txBody>
          <a:bodyPr/>
          <a:lstStyle/>
          <a:p>
            <a:fld id="{C3840EA1-9C92-4BC3-963B-4AFF9FD6AEE7}" type="datetimeFigureOut">
              <a:rPr lang="en-GB" smtClean="0"/>
              <a:t>08/07/2024</a:t>
            </a:fld>
            <a:endParaRPr lang="en-GB" dirty="0"/>
          </a:p>
        </p:txBody>
      </p:sp>
      <p:sp>
        <p:nvSpPr>
          <p:cNvPr id="5" name="Footer Placeholder 4">
            <a:extLst>
              <a:ext uri="{FF2B5EF4-FFF2-40B4-BE49-F238E27FC236}">
                <a16:creationId xmlns:a16="http://schemas.microsoft.com/office/drawing/2014/main" id="{F6207452-7013-0681-C812-119EA909949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4807EF2-1733-6980-7054-07A15ACBDCF3}"/>
              </a:ext>
            </a:extLst>
          </p:cNvPr>
          <p:cNvSpPr>
            <a:spLocks noGrp="1"/>
          </p:cNvSpPr>
          <p:nvPr>
            <p:ph type="sldNum" sz="quarter" idx="12"/>
          </p:nvPr>
        </p:nvSpPr>
        <p:spPr/>
        <p:txBody>
          <a:bodyPr/>
          <a:lstStyle/>
          <a:p>
            <a:fld id="{0D5CCF52-AA6B-4A28-A2A9-2A9AD3FDED7F}" type="slidenum">
              <a:rPr lang="en-GB" smtClean="0"/>
              <a:t>‹#›</a:t>
            </a:fld>
            <a:endParaRPr lang="en-GB" dirty="0"/>
          </a:p>
        </p:txBody>
      </p:sp>
    </p:spTree>
    <p:extLst>
      <p:ext uri="{BB962C8B-B14F-4D97-AF65-F5344CB8AC3E}">
        <p14:creationId xmlns:p14="http://schemas.microsoft.com/office/powerpoint/2010/main" val="21990644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C2EA9-A234-A361-9347-C1190B1135E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5B148A6-5365-ABE9-96A8-39D9A19CE13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F81C6B2-CECA-5C90-A874-317FB814076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F5679E3-9638-6D96-9040-A8FF375D6F5E}"/>
              </a:ext>
            </a:extLst>
          </p:cNvPr>
          <p:cNvSpPr>
            <a:spLocks noGrp="1"/>
          </p:cNvSpPr>
          <p:nvPr>
            <p:ph type="dt" sz="half" idx="10"/>
          </p:nvPr>
        </p:nvSpPr>
        <p:spPr/>
        <p:txBody>
          <a:bodyPr/>
          <a:lstStyle/>
          <a:p>
            <a:fld id="{C3840EA1-9C92-4BC3-963B-4AFF9FD6AEE7}" type="datetimeFigureOut">
              <a:rPr lang="en-GB" smtClean="0"/>
              <a:t>08/07/2024</a:t>
            </a:fld>
            <a:endParaRPr lang="en-GB" dirty="0"/>
          </a:p>
        </p:txBody>
      </p:sp>
      <p:sp>
        <p:nvSpPr>
          <p:cNvPr id="6" name="Footer Placeholder 5">
            <a:extLst>
              <a:ext uri="{FF2B5EF4-FFF2-40B4-BE49-F238E27FC236}">
                <a16:creationId xmlns:a16="http://schemas.microsoft.com/office/drawing/2014/main" id="{58FD9921-DCB3-4765-F0F2-A895B711A30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46ADF6A-F6AD-650B-A001-34304AD42C93}"/>
              </a:ext>
            </a:extLst>
          </p:cNvPr>
          <p:cNvSpPr>
            <a:spLocks noGrp="1"/>
          </p:cNvSpPr>
          <p:nvPr>
            <p:ph type="sldNum" sz="quarter" idx="12"/>
          </p:nvPr>
        </p:nvSpPr>
        <p:spPr/>
        <p:txBody>
          <a:bodyPr/>
          <a:lstStyle/>
          <a:p>
            <a:fld id="{0D5CCF52-AA6B-4A28-A2A9-2A9AD3FDED7F}" type="slidenum">
              <a:rPr lang="en-GB" smtClean="0"/>
              <a:t>‹#›</a:t>
            </a:fld>
            <a:endParaRPr lang="en-GB" dirty="0"/>
          </a:p>
        </p:txBody>
      </p:sp>
    </p:spTree>
    <p:extLst>
      <p:ext uri="{BB962C8B-B14F-4D97-AF65-F5344CB8AC3E}">
        <p14:creationId xmlns:p14="http://schemas.microsoft.com/office/powerpoint/2010/main" val="3336330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DA187-3045-1F9B-C387-05018031D18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5FD93CE-74B4-51F4-60E0-1FC1F9DA55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76857A-B28F-DDBD-CF3C-82203C5101A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B820349-0C78-A198-2F0A-7344422C83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5B7C0DF-7BEA-1FFC-A6F6-0191F6DB40E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D8D31DD-981B-957C-4544-C8A1405B32B6}"/>
              </a:ext>
            </a:extLst>
          </p:cNvPr>
          <p:cNvSpPr>
            <a:spLocks noGrp="1"/>
          </p:cNvSpPr>
          <p:nvPr>
            <p:ph type="dt" sz="half" idx="10"/>
          </p:nvPr>
        </p:nvSpPr>
        <p:spPr/>
        <p:txBody>
          <a:bodyPr/>
          <a:lstStyle/>
          <a:p>
            <a:fld id="{C3840EA1-9C92-4BC3-963B-4AFF9FD6AEE7}" type="datetimeFigureOut">
              <a:rPr lang="en-GB" smtClean="0"/>
              <a:t>08/07/2024</a:t>
            </a:fld>
            <a:endParaRPr lang="en-GB" dirty="0"/>
          </a:p>
        </p:txBody>
      </p:sp>
      <p:sp>
        <p:nvSpPr>
          <p:cNvPr id="8" name="Footer Placeholder 7">
            <a:extLst>
              <a:ext uri="{FF2B5EF4-FFF2-40B4-BE49-F238E27FC236}">
                <a16:creationId xmlns:a16="http://schemas.microsoft.com/office/drawing/2014/main" id="{AB1BDBE6-B6DF-9AAE-9770-6D939A61163A}"/>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CF00B896-47BB-7E9E-3DEA-94C7644BFB4B}"/>
              </a:ext>
            </a:extLst>
          </p:cNvPr>
          <p:cNvSpPr>
            <a:spLocks noGrp="1"/>
          </p:cNvSpPr>
          <p:nvPr>
            <p:ph type="sldNum" sz="quarter" idx="12"/>
          </p:nvPr>
        </p:nvSpPr>
        <p:spPr/>
        <p:txBody>
          <a:bodyPr/>
          <a:lstStyle/>
          <a:p>
            <a:fld id="{0D5CCF52-AA6B-4A28-A2A9-2A9AD3FDED7F}" type="slidenum">
              <a:rPr lang="en-GB" smtClean="0"/>
              <a:t>‹#›</a:t>
            </a:fld>
            <a:endParaRPr lang="en-GB" dirty="0"/>
          </a:p>
        </p:txBody>
      </p:sp>
    </p:spTree>
    <p:extLst>
      <p:ext uri="{BB962C8B-B14F-4D97-AF65-F5344CB8AC3E}">
        <p14:creationId xmlns:p14="http://schemas.microsoft.com/office/powerpoint/2010/main" val="4211344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A2385-CC5C-D33A-0DE6-FF296164E48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FAECBAE-32EC-3A9F-D74B-6C99691A4E3D}"/>
              </a:ext>
            </a:extLst>
          </p:cNvPr>
          <p:cNvSpPr>
            <a:spLocks noGrp="1"/>
          </p:cNvSpPr>
          <p:nvPr>
            <p:ph type="dt" sz="half" idx="10"/>
          </p:nvPr>
        </p:nvSpPr>
        <p:spPr/>
        <p:txBody>
          <a:bodyPr/>
          <a:lstStyle/>
          <a:p>
            <a:fld id="{C3840EA1-9C92-4BC3-963B-4AFF9FD6AEE7}" type="datetimeFigureOut">
              <a:rPr lang="en-GB" smtClean="0"/>
              <a:t>08/07/2024</a:t>
            </a:fld>
            <a:endParaRPr lang="en-GB" dirty="0"/>
          </a:p>
        </p:txBody>
      </p:sp>
      <p:sp>
        <p:nvSpPr>
          <p:cNvPr id="4" name="Footer Placeholder 3">
            <a:extLst>
              <a:ext uri="{FF2B5EF4-FFF2-40B4-BE49-F238E27FC236}">
                <a16:creationId xmlns:a16="http://schemas.microsoft.com/office/drawing/2014/main" id="{3E5B9A67-DF76-FDC8-D56D-4DD33F046075}"/>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2491B555-7F0C-FE7D-559D-A6FACFFF2575}"/>
              </a:ext>
            </a:extLst>
          </p:cNvPr>
          <p:cNvSpPr>
            <a:spLocks noGrp="1"/>
          </p:cNvSpPr>
          <p:nvPr>
            <p:ph type="sldNum" sz="quarter" idx="12"/>
          </p:nvPr>
        </p:nvSpPr>
        <p:spPr/>
        <p:txBody>
          <a:bodyPr/>
          <a:lstStyle/>
          <a:p>
            <a:fld id="{0D5CCF52-AA6B-4A28-A2A9-2A9AD3FDED7F}" type="slidenum">
              <a:rPr lang="en-GB" smtClean="0"/>
              <a:t>‹#›</a:t>
            </a:fld>
            <a:endParaRPr lang="en-GB" dirty="0"/>
          </a:p>
        </p:txBody>
      </p:sp>
    </p:spTree>
    <p:extLst>
      <p:ext uri="{BB962C8B-B14F-4D97-AF65-F5344CB8AC3E}">
        <p14:creationId xmlns:p14="http://schemas.microsoft.com/office/powerpoint/2010/main" val="4014767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865823-F776-D01E-C075-970FA3746A28}"/>
              </a:ext>
            </a:extLst>
          </p:cNvPr>
          <p:cNvSpPr>
            <a:spLocks noGrp="1"/>
          </p:cNvSpPr>
          <p:nvPr>
            <p:ph type="dt" sz="half" idx="10"/>
          </p:nvPr>
        </p:nvSpPr>
        <p:spPr/>
        <p:txBody>
          <a:bodyPr/>
          <a:lstStyle/>
          <a:p>
            <a:fld id="{C3840EA1-9C92-4BC3-963B-4AFF9FD6AEE7}" type="datetimeFigureOut">
              <a:rPr lang="en-GB" smtClean="0"/>
              <a:t>08/07/2024</a:t>
            </a:fld>
            <a:endParaRPr lang="en-GB" dirty="0"/>
          </a:p>
        </p:txBody>
      </p:sp>
      <p:sp>
        <p:nvSpPr>
          <p:cNvPr id="3" name="Footer Placeholder 2">
            <a:extLst>
              <a:ext uri="{FF2B5EF4-FFF2-40B4-BE49-F238E27FC236}">
                <a16:creationId xmlns:a16="http://schemas.microsoft.com/office/drawing/2014/main" id="{B93EEF1E-DF7A-39E2-5CB7-90D75C0A68EB}"/>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937D3F5-364A-4774-0E97-EE6D6558333D}"/>
              </a:ext>
            </a:extLst>
          </p:cNvPr>
          <p:cNvSpPr>
            <a:spLocks noGrp="1"/>
          </p:cNvSpPr>
          <p:nvPr>
            <p:ph type="sldNum" sz="quarter" idx="12"/>
          </p:nvPr>
        </p:nvSpPr>
        <p:spPr/>
        <p:txBody>
          <a:bodyPr/>
          <a:lstStyle/>
          <a:p>
            <a:fld id="{0D5CCF52-AA6B-4A28-A2A9-2A9AD3FDED7F}" type="slidenum">
              <a:rPr lang="en-GB" smtClean="0"/>
              <a:t>‹#›</a:t>
            </a:fld>
            <a:endParaRPr lang="en-GB" dirty="0"/>
          </a:p>
        </p:txBody>
      </p:sp>
    </p:spTree>
    <p:extLst>
      <p:ext uri="{BB962C8B-B14F-4D97-AF65-F5344CB8AC3E}">
        <p14:creationId xmlns:p14="http://schemas.microsoft.com/office/powerpoint/2010/main" val="3613926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5FF20-91FE-C620-4B70-92EE2AA5930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2805452-28D8-AE42-573E-562931B59E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4A00DFC-0A7E-CEF8-CAD3-51316D9CB0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0301021-E381-6F72-64D4-F9626D7F355A}"/>
              </a:ext>
            </a:extLst>
          </p:cNvPr>
          <p:cNvSpPr>
            <a:spLocks noGrp="1"/>
          </p:cNvSpPr>
          <p:nvPr>
            <p:ph type="dt" sz="half" idx="10"/>
          </p:nvPr>
        </p:nvSpPr>
        <p:spPr/>
        <p:txBody>
          <a:bodyPr/>
          <a:lstStyle/>
          <a:p>
            <a:fld id="{C3840EA1-9C92-4BC3-963B-4AFF9FD6AEE7}" type="datetimeFigureOut">
              <a:rPr lang="en-GB" smtClean="0"/>
              <a:t>08/07/2024</a:t>
            </a:fld>
            <a:endParaRPr lang="en-GB" dirty="0"/>
          </a:p>
        </p:txBody>
      </p:sp>
      <p:sp>
        <p:nvSpPr>
          <p:cNvPr id="6" name="Footer Placeholder 5">
            <a:extLst>
              <a:ext uri="{FF2B5EF4-FFF2-40B4-BE49-F238E27FC236}">
                <a16:creationId xmlns:a16="http://schemas.microsoft.com/office/drawing/2014/main" id="{1456084B-4A59-F969-124C-83E4DA2154B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F4C84F2-D7A6-7087-DBBE-42B3375BEDE0}"/>
              </a:ext>
            </a:extLst>
          </p:cNvPr>
          <p:cNvSpPr>
            <a:spLocks noGrp="1"/>
          </p:cNvSpPr>
          <p:nvPr>
            <p:ph type="sldNum" sz="quarter" idx="12"/>
          </p:nvPr>
        </p:nvSpPr>
        <p:spPr/>
        <p:txBody>
          <a:bodyPr/>
          <a:lstStyle/>
          <a:p>
            <a:fld id="{0D5CCF52-AA6B-4A28-A2A9-2A9AD3FDED7F}" type="slidenum">
              <a:rPr lang="en-GB" smtClean="0"/>
              <a:t>‹#›</a:t>
            </a:fld>
            <a:endParaRPr lang="en-GB" dirty="0"/>
          </a:p>
        </p:txBody>
      </p:sp>
    </p:spTree>
    <p:extLst>
      <p:ext uri="{BB962C8B-B14F-4D97-AF65-F5344CB8AC3E}">
        <p14:creationId xmlns:p14="http://schemas.microsoft.com/office/powerpoint/2010/main" val="28017601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06A3B-C063-A35D-055F-FA0E56DCDFB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32B055A-C58D-CCA6-A0F7-49A67E3D08E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D4C4B56C-DCEA-D0BB-C43D-D4EC954D10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609D978-F749-1838-3D5B-8C4792844F3C}"/>
              </a:ext>
            </a:extLst>
          </p:cNvPr>
          <p:cNvSpPr>
            <a:spLocks noGrp="1"/>
          </p:cNvSpPr>
          <p:nvPr>
            <p:ph type="dt" sz="half" idx="10"/>
          </p:nvPr>
        </p:nvSpPr>
        <p:spPr/>
        <p:txBody>
          <a:bodyPr/>
          <a:lstStyle/>
          <a:p>
            <a:fld id="{C3840EA1-9C92-4BC3-963B-4AFF9FD6AEE7}" type="datetimeFigureOut">
              <a:rPr lang="en-GB" smtClean="0"/>
              <a:t>08/07/2024</a:t>
            </a:fld>
            <a:endParaRPr lang="en-GB" dirty="0"/>
          </a:p>
        </p:txBody>
      </p:sp>
      <p:sp>
        <p:nvSpPr>
          <p:cNvPr id="6" name="Footer Placeholder 5">
            <a:extLst>
              <a:ext uri="{FF2B5EF4-FFF2-40B4-BE49-F238E27FC236}">
                <a16:creationId xmlns:a16="http://schemas.microsoft.com/office/drawing/2014/main" id="{99CA7692-0F92-D830-5157-339A4ECCE06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7D0BF3B-C811-6597-2C53-5FF726059B24}"/>
              </a:ext>
            </a:extLst>
          </p:cNvPr>
          <p:cNvSpPr>
            <a:spLocks noGrp="1"/>
          </p:cNvSpPr>
          <p:nvPr>
            <p:ph type="sldNum" sz="quarter" idx="12"/>
          </p:nvPr>
        </p:nvSpPr>
        <p:spPr/>
        <p:txBody>
          <a:bodyPr/>
          <a:lstStyle/>
          <a:p>
            <a:fld id="{0D5CCF52-AA6B-4A28-A2A9-2A9AD3FDED7F}" type="slidenum">
              <a:rPr lang="en-GB" smtClean="0"/>
              <a:t>‹#›</a:t>
            </a:fld>
            <a:endParaRPr lang="en-GB" dirty="0"/>
          </a:p>
        </p:txBody>
      </p:sp>
    </p:spTree>
    <p:extLst>
      <p:ext uri="{BB962C8B-B14F-4D97-AF65-F5344CB8AC3E}">
        <p14:creationId xmlns:p14="http://schemas.microsoft.com/office/powerpoint/2010/main" val="19488848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32EA2-8B1A-05EF-F512-6F3A3560E11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E5677B1-E74E-A489-42C5-C5706E5B4D3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2DCF460-2CE5-64E9-6540-43E6C827FEF8}"/>
              </a:ext>
            </a:extLst>
          </p:cNvPr>
          <p:cNvSpPr>
            <a:spLocks noGrp="1"/>
          </p:cNvSpPr>
          <p:nvPr>
            <p:ph type="dt" sz="half" idx="10"/>
          </p:nvPr>
        </p:nvSpPr>
        <p:spPr/>
        <p:txBody>
          <a:bodyPr/>
          <a:lstStyle/>
          <a:p>
            <a:fld id="{C3840EA1-9C92-4BC3-963B-4AFF9FD6AEE7}" type="datetimeFigureOut">
              <a:rPr lang="en-GB" smtClean="0"/>
              <a:t>08/07/2024</a:t>
            </a:fld>
            <a:endParaRPr lang="en-GB" dirty="0"/>
          </a:p>
        </p:txBody>
      </p:sp>
      <p:sp>
        <p:nvSpPr>
          <p:cNvPr id="5" name="Footer Placeholder 4">
            <a:extLst>
              <a:ext uri="{FF2B5EF4-FFF2-40B4-BE49-F238E27FC236}">
                <a16:creationId xmlns:a16="http://schemas.microsoft.com/office/drawing/2014/main" id="{48169614-51AA-0166-02DE-8B186548A24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C4DE7F2-35F5-E29D-B0F6-BF0396482449}"/>
              </a:ext>
            </a:extLst>
          </p:cNvPr>
          <p:cNvSpPr>
            <a:spLocks noGrp="1"/>
          </p:cNvSpPr>
          <p:nvPr>
            <p:ph type="sldNum" sz="quarter" idx="12"/>
          </p:nvPr>
        </p:nvSpPr>
        <p:spPr/>
        <p:txBody>
          <a:bodyPr/>
          <a:lstStyle/>
          <a:p>
            <a:fld id="{0D5CCF52-AA6B-4A28-A2A9-2A9AD3FDED7F}" type="slidenum">
              <a:rPr lang="en-GB" smtClean="0"/>
              <a:t>‹#›</a:t>
            </a:fld>
            <a:endParaRPr lang="en-GB" dirty="0"/>
          </a:p>
        </p:txBody>
      </p:sp>
    </p:spTree>
    <p:extLst>
      <p:ext uri="{BB962C8B-B14F-4D97-AF65-F5344CB8AC3E}">
        <p14:creationId xmlns:p14="http://schemas.microsoft.com/office/powerpoint/2010/main" val="3355098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FDB9293-6B6A-2315-F1F5-27BCC93A0A8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5366A30-D523-D08E-9C5A-6FDC9D41131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9DD7478-B4FA-FA0E-EC71-6358EEEF6179}"/>
              </a:ext>
            </a:extLst>
          </p:cNvPr>
          <p:cNvSpPr>
            <a:spLocks noGrp="1"/>
          </p:cNvSpPr>
          <p:nvPr>
            <p:ph type="dt" sz="half" idx="10"/>
          </p:nvPr>
        </p:nvSpPr>
        <p:spPr/>
        <p:txBody>
          <a:bodyPr/>
          <a:lstStyle/>
          <a:p>
            <a:fld id="{C3840EA1-9C92-4BC3-963B-4AFF9FD6AEE7}" type="datetimeFigureOut">
              <a:rPr lang="en-GB" smtClean="0"/>
              <a:t>08/07/2024</a:t>
            </a:fld>
            <a:endParaRPr lang="en-GB" dirty="0"/>
          </a:p>
        </p:txBody>
      </p:sp>
      <p:sp>
        <p:nvSpPr>
          <p:cNvPr id="5" name="Footer Placeholder 4">
            <a:extLst>
              <a:ext uri="{FF2B5EF4-FFF2-40B4-BE49-F238E27FC236}">
                <a16:creationId xmlns:a16="http://schemas.microsoft.com/office/drawing/2014/main" id="{D9EC1E15-0755-AE3B-40FA-B9C86CA31DF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795AC34-B025-A0AA-B245-AD6039C2E914}"/>
              </a:ext>
            </a:extLst>
          </p:cNvPr>
          <p:cNvSpPr>
            <a:spLocks noGrp="1"/>
          </p:cNvSpPr>
          <p:nvPr>
            <p:ph type="sldNum" sz="quarter" idx="12"/>
          </p:nvPr>
        </p:nvSpPr>
        <p:spPr/>
        <p:txBody>
          <a:bodyPr/>
          <a:lstStyle/>
          <a:p>
            <a:fld id="{0D5CCF52-AA6B-4A28-A2A9-2A9AD3FDED7F}" type="slidenum">
              <a:rPr lang="en-GB" smtClean="0"/>
              <a:t>‹#›</a:t>
            </a:fld>
            <a:endParaRPr lang="en-GB" dirty="0"/>
          </a:p>
        </p:txBody>
      </p:sp>
    </p:spTree>
    <p:extLst>
      <p:ext uri="{BB962C8B-B14F-4D97-AF65-F5344CB8AC3E}">
        <p14:creationId xmlns:p14="http://schemas.microsoft.com/office/powerpoint/2010/main" val="39651501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BD7E1-78B8-FC2C-2C00-20F1E87693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BFF496F-1A76-1119-0BFF-0C06DF32C1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8580CA1-72C0-F25D-A315-E9C16D2F676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3840EA1-9C92-4BC3-963B-4AFF9FD6AEE7}" type="datetimeFigureOut">
              <a:rPr lang="en-GB" smtClean="0"/>
              <a:t>08/07/2024</a:t>
            </a:fld>
            <a:endParaRPr lang="en-GB" dirty="0"/>
          </a:p>
        </p:txBody>
      </p:sp>
      <p:sp>
        <p:nvSpPr>
          <p:cNvPr id="5" name="Footer Placeholder 4">
            <a:extLst>
              <a:ext uri="{FF2B5EF4-FFF2-40B4-BE49-F238E27FC236}">
                <a16:creationId xmlns:a16="http://schemas.microsoft.com/office/drawing/2014/main" id="{48F5877B-3E28-9473-9914-47F0D61C937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47E388D5-2C74-DB84-C21F-F2E3F0586E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D5CCF52-AA6B-4A28-A2A9-2A9AD3FDED7F}" type="slidenum">
              <a:rPr lang="en-GB" smtClean="0"/>
              <a:t>‹#›</a:t>
            </a:fld>
            <a:endParaRPr lang="en-GB" dirty="0"/>
          </a:p>
        </p:txBody>
      </p:sp>
    </p:spTree>
    <p:extLst>
      <p:ext uri="{BB962C8B-B14F-4D97-AF65-F5344CB8AC3E}">
        <p14:creationId xmlns:p14="http://schemas.microsoft.com/office/powerpoint/2010/main" val="11461266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rawpixel.com/search/mental" TargetMode="External"/><Relationship Id="rId2" Type="http://schemas.openxmlformats.org/officeDocument/2006/relationships/image" Target="../media/image1.2"/><Relationship Id="rId1" Type="http://schemas.openxmlformats.org/officeDocument/2006/relationships/slideLayout" Target="../slideLayouts/slideLayout1.xml"/><Relationship Id="rId5" Type="http://schemas.openxmlformats.org/officeDocument/2006/relationships/hyperlink" Target="https://pixabay.com/en/mental-health-mental-health-cloud-1389919/"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microsoft.com/office/2018/10/relationships/comments" Target="../comments/modernComment_105_4EF0EA6F.xml"/><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hyperlink" Target="https://book.mhnav.com/talk-therapies.html" TargetMode="External"/><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indepth.nice.org.uk/mentalhealth" TargetMode="External"/><Relationship Id="rId1" Type="http://schemas.openxmlformats.org/officeDocument/2006/relationships/slideLayout" Target="../slideLayouts/slideLayout2.xml"/><Relationship Id="rId4" Type="http://schemas.openxmlformats.org/officeDocument/2006/relationships/hyperlink" Target="https://pixabay.com/en/book-education-books-reference-2515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744B4C60-9352-FB23-ADFC-C8E0E5D202A2}"/>
              </a:ext>
            </a:extLst>
          </p:cNvPr>
          <p:cNvSpPr>
            <a:spLocks noGrp="1"/>
          </p:cNvSpPr>
          <p:nvPr>
            <p:ph type="ctrTitle"/>
          </p:nvPr>
        </p:nvSpPr>
        <p:spPr>
          <a:xfrm>
            <a:off x="6392583" y="501651"/>
            <a:ext cx="4434720" cy="1716255"/>
          </a:xfrm>
        </p:spPr>
        <p:txBody>
          <a:bodyPr vert="horz" lIns="91440" tIns="45720" rIns="91440" bIns="45720" rtlCol="0" anchor="b">
            <a:normAutofit/>
          </a:bodyPr>
          <a:lstStyle/>
          <a:p>
            <a:pPr algn="l"/>
            <a:r>
              <a:rPr lang="en-US" sz="5600" kern="1200" dirty="0">
                <a:solidFill>
                  <a:schemeClr val="tx1"/>
                </a:solidFill>
                <a:latin typeface="+mj-lt"/>
                <a:ea typeface="+mj-ea"/>
                <a:cs typeface="+mj-cs"/>
              </a:rPr>
              <a:t>MENTAL HEALTH</a:t>
            </a:r>
          </a:p>
        </p:txBody>
      </p:sp>
      <p:sp>
        <p:nvSpPr>
          <p:cNvPr id="35" name="Rectangle 3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few icons of a health care system&#10;&#10;Description automatically generated with medium confidence">
            <a:extLst>
              <a:ext uri="{FF2B5EF4-FFF2-40B4-BE49-F238E27FC236}">
                <a16:creationId xmlns:a16="http://schemas.microsoft.com/office/drawing/2014/main" id="{FF01DCE7-922B-F490-DE97-6815AF90CA2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3913"/>
          <a:stretch/>
        </p:blipFill>
        <p:spPr>
          <a:xfrm>
            <a:off x="279143" y="299508"/>
            <a:ext cx="5221625" cy="3010397"/>
          </a:xfrm>
          <a:prstGeom prst="rect">
            <a:avLst/>
          </a:prstGeom>
        </p:spPr>
      </p:pic>
      <p:pic>
        <p:nvPicPr>
          <p:cNvPr id="5" name="Picture 4" descr="A black background with words&#10;&#10;Description automatically generated">
            <a:extLst>
              <a:ext uri="{FF2B5EF4-FFF2-40B4-BE49-F238E27FC236}">
                <a16:creationId xmlns:a16="http://schemas.microsoft.com/office/drawing/2014/main" id="{D6F2E7AD-D8FD-D246-D501-1B7576DF117D}"/>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2846" b="6362"/>
          <a:stretch/>
        </p:blipFill>
        <p:spPr>
          <a:xfrm>
            <a:off x="279143" y="3548095"/>
            <a:ext cx="5221625" cy="3010397"/>
          </a:xfrm>
          <a:prstGeom prst="rect">
            <a:avLst/>
          </a:prstGeom>
        </p:spPr>
      </p:pic>
      <p:sp>
        <p:nvSpPr>
          <p:cNvPr id="3" name="Subtitle 2">
            <a:extLst>
              <a:ext uri="{FF2B5EF4-FFF2-40B4-BE49-F238E27FC236}">
                <a16:creationId xmlns:a16="http://schemas.microsoft.com/office/drawing/2014/main" id="{DECA125E-73CB-9DC4-9848-5CAA3C850D34}"/>
              </a:ext>
            </a:extLst>
          </p:cNvPr>
          <p:cNvSpPr>
            <a:spLocks noGrp="1"/>
          </p:cNvSpPr>
          <p:nvPr>
            <p:ph type="subTitle" idx="1"/>
          </p:nvPr>
        </p:nvSpPr>
        <p:spPr>
          <a:xfrm>
            <a:off x="5866545" y="2645922"/>
            <a:ext cx="5599414" cy="3710427"/>
          </a:xfrm>
        </p:spPr>
        <p:txBody>
          <a:bodyPr vert="horz" lIns="91440" tIns="45720" rIns="91440" bIns="45720" rtlCol="0" anchor="t">
            <a:normAutofit/>
          </a:bodyPr>
          <a:lstStyle/>
          <a:p>
            <a:pPr algn="l"/>
            <a:endParaRPr lang="en-US" sz="2000" dirty="0">
              <a:solidFill>
                <a:schemeClr val="tx1">
                  <a:alpha val="80000"/>
                </a:schemeClr>
              </a:solidFill>
            </a:endParaRPr>
          </a:p>
          <a:p>
            <a:pPr indent="-228600" algn="l">
              <a:buFont typeface="Arial" panose="020B0604020202020204" pitchFamily="34" charset="0"/>
              <a:buChar char="•"/>
            </a:pPr>
            <a:r>
              <a:rPr lang="en-US" dirty="0">
                <a:solidFill>
                  <a:schemeClr val="tx1">
                    <a:alpha val="80000"/>
                  </a:schemeClr>
                </a:solidFill>
              </a:rPr>
              <a:t>Name: Farzana Akhtar</a:t>
            </a:r>
          </a:p>
          <a:p>
            <a:pPr indent="-228600" algn="l">
              <a:buFont typeface="Arial" panose="020B0604020202020204" pitchFamily="34" charset="0"/>
              <a:buChar char="•"/>
            </a:pPr>
            <a:r>
              <a:rPr lang="en-US" dirty="0">
                <a:solidFill>
                  <a:schemeClr val="tx1">
                    <a:alpha val="80000"/>
                  </a:schemeClr>
                </a:solidFill>
              </a:rPr>
              <a:t>Student ID:2329139</a:t>
            </a:r>
          </a:p>
          <a:p>
            <a:pPr indent="-228600" algn="l">
              <a:buFont typeface="Arial" panose="020B0604020202020204" pitchFamily="34" charset="0"/>
              <a:buChar char="•"/>
            </a:pPr>
            <a:r>
              <a:rPr lang="en-US" dirty="0">
                <a:solidFill>
                  <a:schemeClr val="tx1">
                    <a:alpha val="80000"/>
                  </a:schemeClr>
                </a:solidFill>
              </a:rPr>
              <a:t>Module Name: Introduction to health and social care </a:t>
            </a:r>
          </a:p>
          <a:p>
            <a:pPr indent="-228600" algn="l">
              <a:buFont typeface="Arial" panose="020B0604020202020204" pitchFamily="34" charset="0"/>
              <a:buChar char="•"/>
            </a:pPr>
            <a:r>
              <a:rPr lang="en-US" dirty="0">
                <a:solidFill>
                  <a:schemeClr val="tx1">
                    <a:alpha val="80000"/>
                  </a:schemeClr>
                </a:solidFill>
              </a:rPr>
              <a:t>Module Code: LCHS4003-LONDON</a:t>
            </a:r>
          </a:p>
          <a:p>
            <a:pPr indent="-228600" algn="l">
              <a:buFont typeface="Arial" panose="020B0604020202020204" pitchFamily="34" charset="0"/>
              <a:buChar char="•"/>
            </a:pPr>
            <a:r>
              <a:rPr lang="en-US" dirty="0">
                <a:solidFill>
                  <a:schemeClr val="tx1">
                    <a:alpha val="80000"/>
                  </a:schemeClr>
                </a:solidFill>
              </a:rPr>
              <a:t>Lecturer:</a:t>
            </a:r>
          </a:p>
          <a:p>
            <a:pPr indent="-228600" algn="l">
              <a:buFont typeface="Arial" panose="020B0604020202020204" pitchFamily="34" charset="0"/>
              <a:buChar char="•"/>
            </a:pPr>
            <a:endParaRPr lang="en-US" sz="2000" dirty="0">
              <a:solidFill>
                <a:schemeClr val="tx1">
                  <a:alpha val="80000"/>
                </a:schemeClr>
              </a:solidFill>
            </a:endParaRPr>
          </a:p>
        </p:txBody>
      </p:sp>
      <p:cxnSp>
        <p:nvCxnSpPr>
          <p:cNvPr id="36" name="Straight Connector 3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71839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83CB0A5-84DF-CCF5-ECE2-53A1F351150E}"/>
              </a:ext>
            </a:extLst>
          </p:cNvPr>
          <p:cNvSpPr>
            <a:spLocks noGrp="1"/>
          </p:cNvSpPr>
          <p:nvPr>
            <p:ph type="title"/>
          </p:nvPr>
        </p:nvSpPr>
        <p:spPr>
          <a:xfrm>
            <a:off x="640080" y="325369"/>
            <a:ext cx="4368602" cy="1956841"/>
          </a:xfrm>
        </p:spPr>
        <p:txBody>
          <a:bodyPr anchor="b">
            <a:normAutofit/>
          </a:bodyPr>
          <a:lstStyle/>
          <a:p>
            <a:r>
              <a:rPr lang="en-GB" sz="5400" dirty="0"/>
              <a:t>OVERVIEW</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27303A5-4FFB-35C6-DF70-ACCBE5219997}"/>
              </a:ext>
            </a:extLst>
          </p:cNvPr>
          <p:cNvSpPr>
            <a:spLocks noGrp="1"/>
          </p:cNvSpPr>
          <p:nvPr>
            <p:ph idx="1"/>
          </p:nvPr>
        </p:nvSpPr>
        <p:spPr>
          <a:xfrm>
            <a:off x="640080" y="2872899"/>
            <a:ext cx="4243589" cy="3320668"/>
          </a:xfrm>
        </p:spPr>
        <p:txBody>
          <a:bodyPr>
            <a:normAutofit/>
          </a:bodyPr>
          <a:lstStyle/>
          <a:p>
            <a:r>
              <a:rPr lang="en-GB" sz="2200" dirty="0"/>
              <a:t>Introduction</a:t>
            </a:r>
          </a:p>
          <a:p>
            <a:r>
              <a:rPr lang="en-GB" sz="2200" dirty="0"/>
              <a:t>Mental health in 1948</a:t>
            </a:r>
          </a:p>
          <a:p>
            <a:r>
              <a:rPr lang="en-GB" sz="2200" dirty="0"/>
              <a:t>Mental capacity Act 2005</a:t>
            </a:r>
          </a:p>
          <a:p>
            <a:r>
              <a:rPr lang="en-GB" sz="2200" dirty="0"/>
              <a:t>Current mental health service </a:t>
            </a:r>
          </a:p>
          <a:p>
            <a:r>
              <a:rPr lang="en-GB" sz="2200" dirty="0"/>
              <a:t>Conclusion </a:t>
            </a:r>
          </a:p>
          <a:p>
            <a:r>
              <a:rPr lang="en-GB" sz="2200" dirty="0"/>
              <a:t>Reference </a:t>
            </a:r>
          </a:p>
          <a:p>
            <a:endParaRPr lang="en-GB" sz="2200" dirty="0"/>
          </a:p>
        </p:txBody>
      </p:sp>
      <p:pic>
        <p:nvPicPr>
          <p:cNvPr id="5" name="Picture 4" descr="Exclamation mark on a yellow background">
            <a:extLst>
              <a:ext uri="{FF2B5EF4-FFF2-40B4-BE49-F238E27FC236}">
                <a16:creationId xmlns:a16="http://schemas.microsoft.com/office/drawing/2014/main" id="{E297F7D4-0CDA-ECA6-9E4B-6146D07B95CD}"/>
              </a:ext>
            </a:extLst>
          </p:cNvPr>
          <p:cNvPicPr>
            <a:picLocks noChangeAspect="1"/>
          </p:cNvPicPr>
          <p:nvPr/>
        </p:nvPicPr>
        <p:blipFill rotWithShape="1">
          <a:blip r:embed="rId2"/>
          <a:srcRect l="18845" r="592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131848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Picture 26">
            <a:extLst>
              <a:ext uri="{FF2B5EF4-FFF2-40B4-BE49-F238E27FC236}">
                <a16:creationId xmlns:a16="http://schemas.microsoft.com/office/drawing/2014/main" id="{86E4E254-240D-9DFE-CDF2-B24A60B9785C}"/>
              </a:ext>
            </a:extLst>
          </p:cNvPr>
          <p:cNvPicPr>
            <a:picLocks noChangeAspect="1"/>
          </p:cNvPicPr>
          <p:nvPr/>
        </p:nvPicPr>
        <p:blipFill rotWithShape="1">
          <a:blip r:embed="rId3">
            <a:alphaModFix amt="35000"/>
          </a:blip>
          <a:srcRect t="6496" b="18505"/>
          <a:stretch/>
        </p:blipFill>
        <p:spPr>
          <a:xfrm>
            <a:off x="20" y="10"/>
            <a:ext cx="12191980" cy="6857990"/>
          </a:xfrm>
          <a:prstGeom prst="rect">
            <a:avLst/>
          </a:prstGeom>
        </p:spPr>
      </p:pic>
      <p:sp>
        <p:nvSpPr>
          <p:cNvPr id="2" name="Title 1">
            <a:extLst>
              <a:ext uri="{FF2B5EF4-FFF2-40B4-BE49-F238E27FC236}">
                <a16:creationId xmlns:a16="http://schemas.microsoft.com/office/drawing/2014/main" id="{6F7F3427-A27F-8EF9-7EFE-047C62FAF0DF}"/>
              </a:ext>
            </a:extLst>
          </p:cNvPr>
          <p:cNvSpPr>
            <a:spLocks noGrp="1"/>
          </p:cNvSpPr>
          <p:nvPr>
            <p:ph type="title"/>
          </p:nvPr>
        </p:nvSpPr>
        <p:spPr>
          <a:xfrm>
            <a:off x="838200" y="365125"/>
            <a:ext cx="10515600" cy="1325563"/>
          </a:xfrm>
        </p:spPr>
        <p:txBody>
          <a:bodyPr>
            <a:normAutofit/>
          </a:bodyPr>
          <a:lstStyle/>
          <a:p>
            <a:r>
              <a:rPr lang="en-GB" dirty="0">
                <a:solidFill>
                  <a:srgbClr val="FFFFFF"/>
                </a:solidFill>
              </a:rPr>
              <a:t>MENTAL HEALTH in 1948</a:t>
            </a:r>
          </a:p>
        </p:txBody>
      </p:sp>
      <p:graphicFrame>
        <p:nvGraphicFramePr>
          <p:cNvPr id="22" name="Content Placeholder 2">
            <a:extLst>
              <a:ext uri="{FF2B5EF4-FFF2-40B4-BE49-F238E27FC236}">
                <a16:creationId xmlns:a16="http://schemas.microsoft.com/office/drawing/2014/main" id="{7D986521-DFC1-A1DA-11ED-0A8635B10E5E}"/>
              </a:ext>
            </a:extLst>
          </p:cNvPr>
          <p:cNvGraphicFramePr>
            <a:graphicFrameLocks noGrp="1"/>
          </p:cNvGraphicFramePr>
          <p:nvPr>
            <p:ph idx="1"/>
            <p:extLst>
              <p:ext uri="{D42A27DB-BD31-4B8C-83A1-F6EECF244321}">
                <p14:modId xmlns:p14="http://schemas.microsoft.com/office/powerpoint/2010/main" val="49588017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8057146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18A5CB-44BB-7BC0-5955-55393E4FB4AA}"/>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MENTAL CAPACITY Act 2005</a:t>
            </a:r>
          </a:p>
        </p:txBody>
      </p:sp>
      <p:graphicFrame>
        <p:nvGraphicFramePr>
          <p:cNvPr id="5" name="Content Placeholder 2">
            <a:extLst>
              <a:ext uri="{FF2B5EF4-FFF2-40B4-BE49-F238E27FC236}">
                <a16:creationId xmlns:a16="http://schemas.microsoft.com/office/drawing/2014/main" id="{8A227ED4-C8D0-DDA9-1939-0548D2409801}"/>
              </a:ext>
            </a:extLst>
          </p:cNvPr>
          <p:cNvGraphicFramePr>
            <a:graphicFrameLocks noGrp="1"/>
          </p:cNvGraphicFramePr>
          <p:nvPr>
            <p:ph idx="1"/>
            <p:extLst>
              <p:ext uri="{D42A27DB-BD31-4B8C-83A1-F6EECF244321}">
                <p14:modId xmlns:p14="http://schemas.microsoft.com/office/powerpoint/2010/main" val="245918143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24411503"/>
      </p:ext>
    </p:extLst>
  </p:cSld>
  <p:clrMapOvr>
    <a:masterClrMapping/>
  </p:clrMapOvr>
  <p:extLst>
    <p:ext uri="{6950BFC3-D8DA-4A85-94F7-54DA5524770B}">
      <p188:commentRel xmlns:p188="http://schemas.microsoft.com/office/powerpoint/2018/8/main" r:id="rId3"/>
    </p:ext>
  </p:extLs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B4C4E9-4943-F977-E55D-CAD7C60F73B7}"/>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CURREN MENTAL HEALTH SERVICE </a:t>
            </a:r>
          </a:p>
        </p:txBody>
      </p:sp>
      <p:graphicFrame>
        <p:nvGraphicFramePr>
          <p:cNvPr id="5" name="Content Placeholder 2">
            <a:extLst>
              <a:ext uri="{FF2B5EF4-FFF2-40B4-BE49-F238E27FC236}">
                <a16:creationId xmlns:a16="http://schemas.microsoft.com/office/drawing/2014/main" id="{95A2BF41-39DC-B6F7-71D4-C91205340F20}"/>
              </a:ext>
            </a:extLst>
          </p:cNvPr>
          <p:cNvGraphicFramePr>
            <a:graphicFrameLocks noGrp="1"/>
          </p:cNvGraphicFramePr>
          <p:nvPr>
            <p:ph idx="1"/>
            <p:extLst>
              <p:ext uri="{D42A27DB-BD31-4B8C-83A1-F6EECF244321}">
                <p14:modId xmlns:p14="http://schemas.microsoft.com/office/powerpoint/2010/main" val="10720334"/>
              </p:ext>
            </p:extLst>
          </p:nvPr>
        </p:nvGraphicFramePr>
        <p:xfrm>
          <a:off x="678095" y="1226594"/>
          <a:ext cx="10893790" cy="55543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419976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97D3B-AE8A-3EA8-CF97-D8643A894747}"/>
              </a:ext>
            </a:extLst>
          </p:cNvPr>
          <p:cNvSpPr>
            <a:spLocks noGrp="1"/>
          </p:cNvSpPr>
          <p:nvPr>
            <p:ph type="title"/>
          </p:nvPr>
        </p:nvSpPr>
        <p:spPr>
          <a:xfrm>
            <a:off x="838200" y="1060682"/>
            <a:ext cx="3687041" cy="2368317"/>
          </a:xfrm>
        </p:spPr>
        <p:txBody>
          <a:bodyPr anchor="t">
            <a:normAutofit/>
          </a:bodyPr>
          <a:lstStyle/>
          <a:p>
            <a:r>
              <a:rPr lang="en-GB" sz="3200" dirty="0"/>
              <a:t>CONCLUSION </a:t>
            </a:r>
          </a:p>
        </p:txBody>
      </p:sp>
      <p:pic>
        <p:nvPicPr>
          <p:cNvPr id="8" name="Picture 7" descr="A black and orange text&#10;&#10;Description automatically generated">
            <a:extLst>
              <a:ext uri="{FF2B5EF4-FFF2-40B4-BE49-F238E27FC236}">
                <a16:creationId xmlns:a16="http://schemas.microsoft.com/office/drawing/2014/main" id="{16B28C9C-F643-65BF-FFC3-85C5317FF77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6300" y="4656707"/>
            <a:ext cx="7021422" cy="1053213"/>
          </a:xfrm>
          <a:prstGeom prst="rect">
            <a:avLst/>
          </a:prstGeom>
        </p:spPr>
      </p:pic>
      <p:sp>
        <p:nvSpPr>
          <p:cNvPr id="3" name="Content Placeholder 2">
            <a:extLst>
              <a:ext uri="{FF2B5EF4-FFF2-40B4-BE49-F238E27FC236}">
                <a16:creationId xmlns:a16="http://schemas.microsoft.com/office/drawing/2014/main" id="{5B4ADB80-1A0F-6461-63AF-8C0CAA24EEF6}"/>
              </a:ext>
            </a:extLst>
          </p:cNvPr>
          <p:cNvSpPr>
            <a:spLocks noGrp="1"/>
          </p:cNvSpPr>
          <p:nvPr>
            <p:ph idx="1"/>
          </p:nvPr>
        </p:nvSpPr>
        <p:spPr>
          <a:xfrm>
            <a:off x="5348086" y="1035843"/>
            <a:ext cx="6005713" cy="4945857"/>
          </a:xfrm>
        </p:spPr>
        <p:txBody>
          <a:bodyPr>
            <a:normAutofit/>
          </a:bodyPr>
          <a:lstStyle/>
          <a:p>
            <a:pPr marL="0" indent="0">
              <a:buNone/>
            </a:pPr>
            <a:r>
              <a:rPr lang="en-GB" sz="2000" dirty="0"/>
              <a:t>Mental health is very common in adult and young age these days.</a:t>
            </a:r>
          </a:p>
          <a:p>
            <a:pPr marL="0" indent="0">
              <a:buNone/>
            </a:pPr>
            <a:r>
              <a:rPr lang="en-GB" sz="2000" dirty="0"/>
              <a:t>My search shows some of the mental health capacity act effects and how is metal health managed these days compared to 1948</a:t>
            </a:r>
          </a:p>
          <a:p>
            <a:pPr marL="0" indent="0">
              <a:buNone/>
            </a:pPr>
            <a:r>
              <a:rPr lang="en-GB" sz="2000" dirty="0"/>
              <a:t>There is so much information about mental health on different website article and on NHS website </a:t>
            </a:r>
          </a:p>
          <a:p>
            <a:pPr marL="0" indent="0">
              <a:buNone/>
            </a:pPr>
            <a:r>
              <a:rPr lang="en-GB" sz="2000" dirty="0"/>
              <a:t>World Health Organisation (WHO) are one of the most popular mental health organisers</a:t>
            </a:r>
          </a:p>
        </p:txBody>
      </p:sp>
      <p:grpSp>
        <p:nvGrpSpPr>
          <p:cNvPr id="30" name="Group 29">
            <a:extLst>
              <a:ext uri="{FF2B5EF4-FFF2-40B4-BE49-F238E27FC236}">
                <a16:creationId xmlns:a16="http://schemas.microsoft.com/office/drawing/2014/main" id="{7D2D829D-2830-5F07-E40B-C351944AB1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9" name="Rectangle 18">
              <a:extLst>
                <a:ext uri="{FF2B5EF4-FFF2-40B4-BE49-F238E27FC236}">
                  <a16:creationId xmlns:a16="http://schemas.microsoft.com/office/drawing/2014/main" id="{521FC5EF-435E-F74E-11C5-A935C70665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BCF3CE81-94AA-585B-379D-CB757AFCC4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9" name="TextBox 8">
            <a:extLst>
              <a:ext uri="{FF2B5EF4-FFF2-40B4-BE49-F238E27FC236}">
                <a16:creationId xmlns:a16="http://schemas.microsoft.com/office/drawing/2014/main" id="{34E2695D-E46E-A17A-B7AA-A5283A2CC07D}"/>
              </a:ext>
            </a:extLst>
          </p:cNvPr>
          <p:cNvSpPr txBox="1"/>
          <p:nvPr/>
        </p:nvSpPr>
        <p:spPr>
          <a:xfrm>
            <a:off x="1307523" y="5981700"/>
            <a:ext cx="3079488" cy="200055"/>
          </a:xfrm>
          <a:prstGeom prst="rect">
            <a:avLst/>
          </a:prstGeom>
          <a:solidFill>
            <a:srgbClr val="000000"/>
          </a:solidFill>
        </p:spPr>
        <p:txBody>
          <a:bodyPr wrap="square" rtlCol="0">
            <a:spAutoFit/>
          </a:bodyPr>
          <a:lstStyle/>
          <a:p>
            <a:pPr algn="r">
              <a:spcAft>
                <a:spcPts val="600"/>
              </a:spcAft>
            </a:pPr>
            <a:r>
              <a:rPr lang="en-GB" sz="700" dirty="0">
                <a:solidFill>
                  <a:srgbClr val="FFFFFF"/>
                </a:solidFill>
                <a:hlinkClick r:id="rId3" tooltip="https://book.mhnav.com/talk-therapies.htm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dirty="0">
              <a:solidFill>
                <a:srgbClr val="FFFFFF"/>
              </a:solidFill>
            </a:endParaRPr>
          </a:p>
        </p:txBody>
      </p:sp>
    </p:spTree>
    <p:extLst>
      <p:ext uri="{BB962C8B-B14F-4D97-AF65-F5344CB8AC3E}">
        <p14:creationId xmlns:p14="http://schemas.microsoft.com/office/powerpoint/2010/main" val="2339815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15094A-148F-C95C-B94A-239839902C87}"/>
              </a:ext>
            </a:extLst>
          </p:cNvPr>
          <p:cNvSpPr>
            <a:spLocks noGrp="1"/>
          </p:cNvSpPr>
          <p:nvPr>
            <p:ph type="title"/>
          </p:nvPr>
        </p:nvSpPr>
        <p:spPr>
          <a:xfrm>
            <a:off x="1137035" y="609600"/>
            <a:ext cx="3595678" cy="1330839"/>
          </a:xfrm>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35E4C6AF-1B19-EC8F-2D1C-08D1FAB05028}"/>
              </a:ext>
            </a:extLst>
          </p:cNvPr>
          <p:cNvSpPr>
            <a:spLocks noGrp="1"/>
          </p:cNvSpPr>
          <p:nvPr>
            <p:ph idx="1"/>
          </p:nvPr>
        </p:nvSpPr>
        <p:spPr>
          <a:xfrm>
            <a:off x="1137033" y="1561672"/>
            <a:ext cx="7154211" cy="4541016"/>
          </a:xfrm>
        </p:spPr>
        <p:txBody>
          <a:bodyPr>
            <a:normAutofit/>
          </a:bodyPr>
          <a:lstStyle/>
          <a:p>
            <a:pPr marL="0" indent="0">
              <a:buNone/>
            </a:pPr>
            <a:endParaRPr lang="en-GB" sz="2000" dirty="0"/>
          </a:p>
          <a:p>
            <a:r>
              <a:rPr lang="en-GB" sz="2000" dirty="0"/>
              <a:t>Mental Health Foundation,(2013), Public Mental Health.  Available </a:t>
            </a:r>
            <a:r>
              <a:rPr lang="en-GB" sz="2000" dirty="0" err="1"/>
              <a:t>at:https</a:t>
            </a:r>
            <a:r>
              <a:rPr lang="en-GB" sz="2000" dirty="0"/>
              <a:t>://www.Mentalhealthcare.org.uk</a:t>
            </a:r>
          </a:p>
          <a:p>
            <a:r>
              <a:rPr lang="en-GB" sz="2000" dirty="0">
                <a:hlinkClick r:id="rId2"/>
              </a:rPr>
              <a:t>National Institute for Health and Care Excellence NICE. Available at: https://www.indepth.nice.org.uk/mentalhealth</a:t>
            </a:r>
            <a:r>
              <a:rPr lang="en-GB" sz="2000" dirty="0"/>
              <a:t> </a:t>
            </a:r>
          </a:p>
          <a:p>
            <a:r>
              <a:rPr lang="en-GB" sz="2000" dirty="0"/>
              <a:t>World health organisation (WHO),  Mental Health. Available </a:t>
            </a:r>
            <a:r>
              <a:rPr lang="en-GB" sz="2000" dirty="0" err="1"/>
              <a:t>at:https</a:t>
            </a:r>
            <a:r>
              <a:rPr lang="en-GB" sz="2000" dirty="0"/>
              <a:t>://www.who.int</a:t>
            </a:r>
          </a:p>
          <a:p>
            <a:r>
              <a:rPr lang="en-GB" sz="2000" dirty="0"/>
              <a:t>National Health Services(NHS), Primary Care Mental Health. Available </a:t>
            </a:r>
            <a:r>
              <a:rPr lang="en-GB" sz="2000" dirty="0" err="1"/>
              <a:t>at:https</a:t>
            </a:r>
            <a:r>
              <a:rPr lang="en-GB" sz="2000" dirty="0"/>
              <a:t>://www.England.NHS.uk</a:t>
            </a:r>
          </a:p>
          <a:p>
            <a:r>
              <a:rPr lang="en-GB" sz="2000" dirty="0"/>
              <a:t>Mental health foundation, Surviving or thriving? The state of the UK’s mantal health. Available </a:t>
            </a:r>
            <a:r>
              <a:rPr lang="en-GB" sz="2000" dirty="0" err="1"/>
              <a:t>at:https</a:t>
            </a:r>
            <a:r>
              <a:rPr lang="en-GB" sz="2000" dirty="0"/>
              <a:t>://www.mentalhealth.org.uk</a:t>
            </a:r>
          </a:p>
        </p:txBody>
      </p:sp>
      <p:pic>
        <p:nvPicPr>
          <p:cNvPr id="5" name="Picture 4" descr="A green book with red bookmark&#10;&#10;Description automatically generated">
            <a:extLst>
              <a:ext uri="{FF2B5EF4-FFF2-40B4-BE49-F238E27FC236}">
                <a16:creationId xmlns:a16="http://schemas.microsoft.com/office/drawing/2014/main" id="{FB082705-047F-825B-455D-9EA938053EF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6256" b="-2"/>
          <a:stretch/>
        </p:blipFill>
        <p:spPr>
          <a:xfrm>
            <a:off x="8008165" y="118314"/>
            <a:ext cx="3859658" cy="4419600"/>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a:solidFill>
            <a:srgbClr val="FFFFFF">
              <a:shade val="85000"/>
            </a:srgbClr>
          </a:solidFill>
        </p:spPr>
      </p:pic>
    </p:spTree>
    <p:extLst>
      <p:ext uri="{BB962C8B-B14F-4D97-AF65-F5344CB8AC3E}">
        <p14:creationId xmlns:p14="http://schemas.microsoft.com/office/powerpoint/2010/main" val="241775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1741</TotalTime>
  <Words>740</Words>
  <Application>Microsoft Office PowerPoint</Application>
  <PresentationFormat>Widescreen</PresentationFormat>
  <Paragraphs>46</Paragraphs>
  <Slides>7</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Aptos Display</vt:lpstr>
      <vt:lpstr>Arial</vt:lpstr>
      <vt:lpstr>Office Theme</vt:lpstr>
      <vt:lpstr>MENTAL HEALTH</vt:lpstr>
      <vt:lpstr>OVERVIEW</vt:lpstr>
      <vt:lpstr>MENTAL HEALTH in 1948</vt:lpstr>
      <vt:lpstr>MENTAL CAPACITY Act 2005</vt:lpstr>
      <vt:lpstr>CURREN MENTAL HEALTH SERVICE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Farzana</dc:creator>
  <cp:lastModifiedBy>Farzana Akhtar (2329139)</cp:lastModifiedBy>
  <cp:revision>7</cp:revision>
  <dcterms:created xsi:type="dcterms:W3CDTF">2024-06-22T18:58:04Z</dcterms:created>
  <dcterms:modified xsi:type="dcterms:W3CDTF">2024-07-08T17:58:16Z</dcterms:modified>
</cp:coreProperties>
</file>