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omments/comment1.xml" ContentType="application/vnd.openxmlformats-officedocument.presentationml.comment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Vanessa-louise Janes (1701873)" initials="VJ(" lastIdx="1" clrIdx="0">
    <p:extLst>
      <p:ext uri="{19B8F6BF-5375-455C-9EA6-DF929625EA0E}">
        <p15:presenceInfo xmlns:p15="http://schemas.microsoft.com/office/powerpoint/2012/main" userId="S-1-5-21-809251214-2178901256-4152538893-3803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FE00B9-35B2-451A-A7F4-33EA608ECF0C}" v="73" dt="2018-11-30T23:38:05.2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58" autoAdjust="0"/>
    <p:restoredTop sz="94660"/>
  </p:normalViewPr>
  <p:slideViewPr>
    <p:cSldViewPr snapToGrid="0">
      <p:cViewPr varScale="1">
        <p:scale>
          <a:sx n="67" d="100"/>
          <a:sy n="67" d="100"/>
        </p:scale>
        <p:origin x="82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nessa janes" userId="c482c93b6ba8549b" providerId="LiveId" clId="{21FE00B9-35B2-451A-A7F4-33EA608ECF0C}"/>
    <pc:docChg chg="undo custSel mod addSld delSld modSld">
      <pc:chgData name="vanessa janes" userId="c482c93b6ba8549b" providerId="LiveId" clId="{21FE00B9-35B2-451A-A7F4-33EA608ECF0C}" dt="2018-11-30T23:38:05.208" v="3057"/>
      <pc:docMkLst>
        <pc:docMk/>
      </pc:docMkLst>
      <pc:sldChg chg="addSp delSp modSp">
        <pc:chgData name="vanessa janes" userId="c482c93b6ba8549b" providerId="LiveId" clId="{21FE00B9-35B2-451A-A7F4-33EA608ECF0C}" dt="2018-11-30T10:19:15.385" v="2070" actId="14100"/>
        <pc:sldMkLst>
          <pc:docMk/>
          <pc:sldMk cId="1667166421" sldId="257"/>
        </pc:sldMkLst>
        <pc:spChg chg="add mod">
          <ac:chgData name="vanessa janes" userId="c482c93b6ba8549b" providerId="LiveId" clId="{21FE00B9-35B2-451A-A7F4-33EA608ECF0C}" dt="2018-11-30T09:58:44.665" v="2028" actId="20577"/>
          <ac:spMkLst>
            <pc:docMk/>
            <pc:sldMk cId="1667166421" sldId="257"/>
            <ac:spMk id="3" creationId="{A05F4DA9-656C-4336-A115-3D6A21F9C475}"/>
          </ac:spMkLst>
        </pc:spChg>
        <pc:spChg chg="mod">
          <ac:chgData name="vanessa janes" userId="c482c93b6ba8549b" providerId="LiveId" clId="{21FE00B9-35B2-451A-A7F4-33EA608ECF0C}" dt="2018-11-30T10:19:04.052" v="2067" actId="1076"/>
          <ac:spMkLst>
            <pc:docMk/>
            <pc:sldMk cId="1667166421" sldId="257"/>
            <ac:spMk id="5" creationId="{00000000-0000-0000-0000-000000000000}"/>
          </ac:spMkLst>
        </pc:spChg>
        <pc:spChg chg="mod">
          <ac:chgData name="vanessa janes" userId="c482c93b6ba8549b" providerId="LiveId" clId="{21FE00B9-35B2-451A-A7F4-33EA608ECF0C}" dt="2018-11-30T10:19:15.385" v="2070" actId="14100"/>
          <ac:spMkLst>
            <pc:docMk/>
            <pc:sldMk cId="1667166421" sldId="257"/>
            <ac:spMk id="6" creationId="{00000000-0000-0000-0000-000000000000}"/>
          </ac:spMkLst>
        </pc:spChg>
        <pc:spChg chg="mod">
          <ac:chgData name="vanessa janes" userId="c482c93b6ba8549b" providerId="LiveId" clId="{21FE00B9-35B2-451A-A7F4-33EA608ECF0C}" dt="2018-11-30T10:19:08.353" v="2068" actId="1076"/>
          <ac:spMkLst>
            <pc:docMk/>
            <pc:sldMk cId="1667166421" sldId="257"/>
            <ac:spMk id="8" creationId="{00000000-0000-0000-0000-000000000000}"/>
          </ac:spMkLst>
        </pc:spChg>
        <pc:spChg chg="del">
          <ac:chgData name="vanessa janes" userId="c482c93b6ba8549b" providerId="LiveId" clId="{21FE00B9-35B2-451A-A7F4-33EA608ECF0C}" dt="2018-11-27T23:17:37.552" v="67" actId="478"/>
          <ac:spMkLst>
            <pc:docMk/>
            <pc:sldMk cId="1667166421" sldId="257"/>
            <ac:spMk id="9" creationId="{00000000-0000-0000-0000-000000000000}"/>
          </ac:spMkLst>
        </pc:spChg>
      </pc:sldChg>
      <pc:sldChg chg="addSp modSp">
        <pc:chgData name="vanessa janes" userId="c482c93b6ba8549b" providerId="LiveId" clId="{21FE00B9-35B2-451A-A7F4-33EA608ECF0C}" dt="2018-11-30T10:19:48.562" v="2078" actId="1076"/>
        <pc:sldMkLst>
          <pc:docMk/>
          <pc:sldMk cId="3273733815" sldId="258"/>
        </pc:sldMkLst>
        <pc:spChg chg="add mod">
          <ac:chgData name="vanessa janes" userId="c482c93b6ba8549b" providerId="LiveId" clId="{21FE00B9-35B2-451A-A7F4-33EA608ECF0C}" dt="2018-11-30T10:19:48.562" v="2078" actId="1076"/>
          <ac:spMkLst>
            <pc:docMk/>
            <pc:sldMk cId="3273733815" sldId="258"/>
            <ac:spMk id="3" creationId="{9A4A1D1E-FD1A-4804-8AE5-7CE608D6A3EB}"/>
          </ac:spMkLst>
        </pc:spChg>
        <pc:spChg chg="mod">
          <ac:chgData name="vanessa janes" userId="c482c93b6ba8549b" providerId="LiveId" clId="{21FE00B9-35B2-451A-A7F4-33EA608ECF0C}" dt="2018-11-30T10:19:39.732" v="2075" actId="14100"/>
          <ac:spMkLst>
            <pc:docMk/>
            <pc:sldMk cId="3273733815" sldId="258"/>
            <ac:spMk id="4" creationId="{00000000-0000-0000-0000-000000000000}"/>
          </ac:spMkLst>
        </pc:spChg>
        <pc:spChg chg="add mod">
          <ac:chgData name="vanessa janes" userId="c482c93b6ba8549b" providerId="LiveId" clId="{21FE00B9-35B2-451A-A7F4-33EA608ECF0C}" dt="2018-11-30T10:19:41.570" v="2076" actId="1076"/>
          <ac:spMkLst>
            <pc:docMk/>
            <pc:sldMk cId="3273733815" sldId="258"/>
            <ac:spMk id="5" creationId="{85B97C62-188A-4928-BDC1-29E35486E826}"/>
          </ac:spMkLst>
        </pc:spChg>
      </pc:sldChg>
      <pc:sldChg chg="addSp delSp modSp">
        <pc:chgData name="vanessa janes" userId="c482c93b6ba8549b" providerId="LiveId" clId="{21FE00B9-35B2-451A-A7F4-33EA608ECF0C}" dt="2018-11-30T08:30:53.933" v="771" actId="1076"/>
        <pc:sldMkLst>
          <pc:docMk/>
          <pc:sldMk cId="3178058590" sldId="259"/>
        </pc:sldMkLst>
        <pc:spChg chg="mod">
          <ac:chgData name="vanessa janes" userId="c482c93b6ba8549b" providerId="LiveId" clId="{21FE00B9-35B2-451A-A7F4-33EA608ECF0C}" dt="2018-11-30T02:32:33.987" v="116" actId="20577"/>
          <ac:spMkLst>
            <pc:docMk/>
            <pc:sldMk cId="3178058590" sldId="259"/>
            <ac:spMk id="2" creationId="{00000000-0000-0000-0000-000000000000}"/>
          </ac:spMkLst>
        </pc:spChg>
        <pc:spChg chg="del mod">
          <ac:chgData name="vanessa janes" userId="c482c93b6ba8549b" providerId="LiveId" clId="{21FE00B9-35B2-451A-A7F4-33EA608ECF0C}" dt="2018-11-30T07:41:30.950" v="270" actId="478"/>
          <ac:spMkLst>
            <pc:docMk/>
            <pc:sldMk cId="3178058590" sldId="259"/>
            <ac:spMk id="3" creationId="{00000000-0000-0000-0000-000000000000}"/>
          </ac:spMkLst>
        </pc:spChg>
        <pc:spChg chg="del mod">
          <ac:chgData name="vanessa janes" userId="c482c93b6ba8549b" providerId="LiveId" clId="{21FE00B9-35B2-451A-A7F4-33EA608ECF0C}" dt="2018-11-30T02:33:10.623" v="179"/>
          <ac:spMkLst>
            <pc:docMk/>
            <pc:sldMk cId="3178058590" sldId="259"/>
            <ac:spMk id="4" creationId="{00000000-0000-0000-0000-000000000000}"/>
          </ac:spMkLst>
        </pc:spChg>
        <pc:spChg chg="add del mod">
          <ac:chgData name="vanessa janes" userId="c482c93b6ba8549b" providerId="LiveId" clId="{21FE00B9-35B2-451A-A7F4-33EA608ECF0C}" dt="2018-11-30T07:39:53.505" v="254" actId="478"/>
          <ac:spMkLst>
            <pc:docMk/>
            <pc:sldMk cId="3178058590" sldId="259"/>
            <ac:spMk id="5" creationId="{83273974-054D-429D-BC4E-F6058295A219}"/>
          </ac:spMkLst>
        </pc:spChg>
        <pc:spChg chg="add mod">
          <ac:chgData name="vanessa janes" userId="c482c93b6ba8549b" providerId="LiveId" clId="{21FE00B9-35B2-451A-A7F4-33EA608ECF0C}" dt="2018-11-30T08:30:53.933" v="771" actId="1076"/>
          <ac:spMkLst>
            <pc:docMk/>
            <pc:sldMk cId="3178058590" sldId="259"/>
            <ac:spMk id="8" creationId="{3986B60F-AF7B-41FA-B515-5D53C107C07F}"/>
          </ac:spMkLst>
        </pc:spChg>
        <pc:spChg chg="add del mod">
          <ac:chgData name="vanessa janes" userId="c482c93b6ba8549b" providerId="LiveId" clId="{21FE00B9-35B2-451A-A7F4-33EA608ECF0C}" dt="2018-11-30T07:41:43.025" v="271"/>
          <ac:spMkLst>
            <pc:docMk/>
            <pc:sldMk cId="3178058590" sldId="259"/>
            <ac:spMk id="10" creationId="{FEC0DA51-8E22-4629-8309-4947E1D3340C}"/>
          </ac:spMkLst>
        </pc:spChg>
        <pc:cxnChg chg="add del mod">
          <ac:chgData name="vanessa janes" userId="c482c93b6ba8549b" providerId="LiveId" clId="{21FE00B9-35B2-451A-A7F4-33EA608ECF0C}" dt="2018-11-30T07:40:55.821" v="263" actId="478"/>
          <ac:cxnSpMkLst>
            <pc:docMk/>
            <pc:sldMk cId="3178058590" sldId="259"/>
            <ac:cxnSpMk id="7" creationId="{F61DB860-849F-425D-8A04-A23FE9DEC090}"/>
          </ac:cxnSpMkLst>
        </pc:cxnChg>
      </pc:sldChg>
      <pc:sldChg chg="addSp delSp modSp">
        <pc:chgData name="vanessa janes" userId="c482c93b6ba8549b" providerId="LiveId" clId="{21FE00B9-35B2-451A-A7F4-33EA608ECF0C}" dt="2018-11-30T22:51:21.787" v="2713" actId="1076"/>
        <pc:sldMkLst>
          <pc:docMk/>
          <pc:sldMk cId="2746750821" sldId="260"/>
        </pc:sldMkLst>
        <pc:spChg chg="mod">
          <ac:chgData name="vanessa janes" userId="c482c93b6ba8549b" providerId="LiveId" clId="{21FE00B9-35B2-451A-A7F4-33EA608ECF0C}" dt="2018-11-30T22:51:15.506" v="2712" actId="20577"/>
          <ac:spMkLst>
            <pc:docMk/>
            <pc:sldMk cId="2746750821" sldId="260"/>
            <ac:spMk id="3" creationId="{00000000-0000-0000-0000-000000000000}"/>
          </ac:spMkLst>
        </pc:spChg>
        <pc:picChg chg="add mod">
          <ac:chgData name="vanessa janes" userId="c482c93b6ba8549b" providerId="LiveId" clId="{21FE00B9-35B2-451A-A7F4-33EA608ECF0C}" dt="2018-11-30T10:58:18.714" v="2300" actId="1076"/>
          <ac:picMkLst>
            <pc:docMk/>
            <pc:sldMk cId="2746750821" sldId="260"/>
            <ac:picMk id="14" creationId="{757DC5F3-8AC7-4D45-8F66-E1ABA11C8C03}"/>
          </ac:picMkLst>
        </pc:picChg>
        <pc:cxnChg chg="add del mod">
          <ac:chgData name="vanessa janes" userId="c482c93b6ba8549b" providerId="LiveId" clId="{21FE00B9-35B2-451A-A7F4-33EA608ECF0C}" dt="2018-11-30T08:03:21.159" v="513" actId="478"/>
          <ac:cxnSpMkLst>
            <pc:docMk/>
            <pc:sldMk cId="2746750821" sldId="260"/>
            <ac:cxnSpMk id="5" creationId="{F390E56E-28FC-4622-AE1A-5DF991BE0C2E}"/>
          </ac:cxnSpMkLst>
        </pc:cxnChg>
        <pc:cxnChg chg="add mod">
          <ac:chgData name="vanessa janes" userId="c482c93b6ba8549b" providerId="LiveId" clId="{21FE00B9-35B2-451A-A7F4-33EA608ECF0C}" dt="2018-11-30T22:49:23.419" v="2607" actId="14100"/>
          <ac:cxnSpMkLst>
            <pc:docMk/>
            <pc:sldMk cId="2746750821" sldId="260"/>
            <ac:cxnSpMk id="7" creationId="{7D9D6129-B990-471C-9BE7-9BB5FFE4E082}"/>
          </ac:cxnSpMkLst>
        </pc:cxnChg>
        <pc:cxnChg chg="add mod">
          <ac:chgData name="vanessa janes" userId="c482c93b6ba8549b" providerId="LiveId" clId="{21FE00B9-35B2-451A-A7F4-33EA608ECF0C}" dt="2018-11-30T22:51:21.787" v="2713" actId="1076"/>
          <ac:cxnSpMkLst>
            <pc:docMk/>
            <pc:sldMk cId="2746750821" sldId="260"/>
            <ac:cxnSpMk id="9" creationId="{016F3357-BFC4-4CBC-AD40-DA1D2618C77F}"/>
          </ac:cxnSpMkLst>
        </pc:cxnChg>
        <pc:cxnChg chg="add mod">
          <ac:chgData name="vanessa janes" userId="c482c93b6ba8549b" providerId="LiveId" clId="{21FE00B9-35B2-451A-A7F4-33EA608ECF0C}" dt="2018-11-30T08:28:02.335" v="759" actId="1076"/>
          <ac:cxnSpMkLst>
            <pc:docMk/>
            <pc:sldMk cId="2746750821" sldId="260"/>
            <ac:cxnSpMk id="11" creationId="{7E43AE5E-50CE-454A-8ED4-2BDCB8971895}"/>
          </ac:cxnSpMkLst>
        </pc:cxnChg>
      </pc:sldChg>
      <pc:sldChg chg="addSp delSp modSp">
        <pc:chgData name="vanessa janes" userId="c482c93b6ba8549b" providerId="LiveId" clId="{21FE00B9-35B2-451A-A7F4-33EA608ECF0C}" dt="2018-11-30T22:53:25.024" v="2719" actId="20577"/>
        <pc:sldMkLst>
          <pc:docMk/>
          <pc:sldMk cId="3693887901" sldId="261"/>
        </pc:sldMkLst>
        <pc:spChg chg="mod">
          <ac:chgData name="vanessa janes" userId="c482c93b6ba8549b" providerId="LiveId" clId="{21FE00B9-35B2-451A-A7F4-33EA608ECF0C}" dt="2018-11-30T08:31:15.789" v="807" actId="20577"/>
          <ac:spMkLst>
            <pc:docMk/>
            <pc:sldMk cId="3693887901" sldId="261"/>
            <ac:spMk id="2" creationId="{00000000-0000-0000-0000-000000000000}"/>
          </ac:spMkLst>
        </pc:spChg>
        <pc:spChg chg="mod">
          <ac:chgData name="vanessa janes" userId="c482c93b6ba8549b" providerId="LiveId" clId="{21FE00B9-35B2-451A-A7F4-33EA608ECF0C}" dt="2018-11-30T22:53:25.024" v="2719" actId="20577"/>
          <ac:spMkLst>
            <pc:docMk/>
            <pc:sldMk cId="3693887901" sldId="261"/>
            <ac:spMk id="3" creationId="{00000000-0000-0000-0000-000000000000}"/>
          </ac:spMkLst>
        </pc:spChg>
        <pc:spChg chg="add mod">
          <ac:chgData name="vanessa janes" userId="c482c93b6ba8549b" providerId="LiveId" clId="{21FE00B9-35B2-451A-A7F4-33EA608ECF0C}" dt="2018-11-30T08:35:06.478" v="1227" actId="20577"/>
          <ac:spMkLst>
            <pc:docMk/>
            <pc:sldMk cId="3693887901" sldId="261"/>
            <ac:spMk id="4" creationId="{8D612BB5-8FE7-4C7A-AFD5-DD0D33751DB9}"/>
          </ac:spMkLst>
        </pc:spChg>
        <pc:cxnChg chg="add mod">
          <ac:chgData name="vanessa janes" userId="c482c93b6ba8549b" providerId="LiveId" clId="{21FE00B9-35B2-451A-A7F4-33EA608ECF0C}" dt="2018-11-30T08:32:14.205" v="836" actId="1076"/>
          <ac:cxnSpMkLst>
            <pc:docMk/>
            <pc:sldMk cId="3693887901" sldId="261"/>
            <ac:cxnSpMk id="6" creationId="{B687C805-644B-446D-B4DA-902E52154AE2}"/>
          </ac:cxnSpMkLst>
        </pc:cxnChg>
        <pc:cxnChg chg="add mod">
          <ac:chgData name="vanessa janes" userId="c482c93b6ba8549b" providerId="LiveId" clId="{21FE00B9-35B2-451A-A7F4-33EA608ECF0C}" dt="2018-11-30T08:32:45.723" v="973" actId="11529"/>
          <ac:cxnSpMkLst>
            <pc:docMk/>
            <pc:sldMk cId="3693887901" sldId="261"/>
            <ac:cxnSpMk id="8" creationId="{3E6C129B-360B-48CF-B8C9-8C242F3CC259}"/>
          </ac:cxnSpMkLst>
        </pc:cxnChg>
        <pc:cxnChg chg="add del mod">
          <ac:chgData name="vanessa janes" userId="c482c93b6ba8549b" providerId="LiveId" clId="{21FE00B9-35B2-451A-A7F4-33EA608ECF0C}" dt="2018-11-30T08:35:01.231" v="1220" actId="478"/>
          <ac:cxnSpMkLst>
            <pc:docMk/>
            <pc:sldMk cId="3693887901" sldId="261"/>
            <ac:cxnSpMk id="10" creationId="{29C62BE7-2CC6-427C-B903-01439DF3DE50}"/>
          </ac:cxnSpMkLst>
        </pc:cxnChg>
      </pc:sldChg>
      <pc:sldChg chg="modSp">
        <pc:chgData name="vanessa janes" userId="c482c93b6ba8549b" providerId="LiveId" clId="{21FE00B9-35B2-451A-A7F4-33EA608ECF0C}" dt="2018-11-30T22:55:48.965" v="2724" actId="20577"/>
        <pc:sldMkLst>
          <pc:docMk/>
          <pc:sldMk cId="2085758522" sldId="262"/>
        </pc:sldMkLst>
        <pc:spChg chg="mod">
          <ac:chgData name="vanessa janes" userId="c482c93b6ba8549b" providerId="LiveId" clId="{21FE00B9-35B2-451A-A7F4-33EA608ECF0C}" dt="2018-11-30T08:37:54.749" v="1229" actId="20577"/>
          <ac:spMkLst>
            <pc:docMk/>
            <pc:sldMk cId="2085758522" sldId="262"/>
            <ac:spMk id="2" creationId="{00000000-0000-0000-0000-000000000000}"/>
          </ac:spMkLst>
        </pc:spChg>
        <pc:spChg chg="mod">
          <ac:chgData name="vanessa janes" userId="c482c93b6ba8549b" providerId="LiveId" clId="{21FE00B9-35B2-451A-A7F4-33EA608ECF0C}" dt="2018-11-30T22:55:48.965" v="2724" actId="20577"/>
          <ac:spMkLst>
            <pc:docMk/>
            <pc:sldMk cId="2085758522" sldId="262"/>
            <ac:spMk id="3" creationId="{00000000-0000-0000-0000-000000000000}"/>
          </ac:spMkLst>
        </pc:spChg>
      </pc:sldChg>
      <pc:sldChg chg="addSp modSp mod setBg">
        <pc:chgData name="vanessa janes" userId="c482c93b6ba8549b" providerId="LiveId" clId="{21FE00B9-35B2-451A-A7F4-33EA608ECF0C}" dt="2018-11-30T23:00:19.748" v="2730" actId="1076"/>
        <pc:sldMkLst>
          <pc:docMk/>
          <pc:sldMk cId="4036839727" sldId="263"/>
        </pc:sldMkLst>
        <pc:spChg chg="mod">
          <ac:chgData name="vanessa janes" userId="c482c93b6ba8549b" providerId="LiveId" clId="{21FE00B9-35B2-451A-A7F4-33EA608ECF0C}" dt="2018-11-30T09:04:57.283" v="1715" actId="26606"/>
          <ac:spMkLst>
            <pc:docMk/>
            <pc:sldMk cId="4036839727" sldId="263"/>
            <ac:spMk id="2" creationId="{00000000-0000-0000-0000-000000000000}"/>
          </ac:spMkLst>
        </pc:spChg>
        <pc:spChg chg="mod">
          <ac:chgData name="vanessa janes" userId="c482c93b6ba8549b" providerId="LiveId" clId="{21FE00B9-35B2-451A-A7F4-33EA608ECF0C}" dt="2018-11-30T09:04:57.283" v="1715" actId="26606"/>
          <ac:spMkLst>
            <pc:docMk/>
            <pc:sldMk cId="4036839727" sldId="263"/>
            <ac:spMk id="3" creationId="{00000000-0000-0000-0000-000000000000}"/>
          </ac:spMkLst>
        </pc:spChg>
        <pc:spChg chg="add mod">
          <ac:chgData name="vanessa janes" userId="c482c93b6ba8549b" providerId="LiveId" clId="{21FE00B9-35B2-451A-A7F4-33EA608ECF0C}" dt="2018-11-30T23:00:19.748" v="2730" actId="1076"/>
          <ac:spMkLst>
            <pc:docMk/>
            <pc:sldMk cId="4036839727" sldId="263"/>
            <ac:spMk id="4" creationId="{56330909-4F23-4863-9FB6-FBE815ECC989}"/>
          </ac:spMkLst>
        </pc:spChg>
        <pc:spChg chg="add">
          <ac:chgData name="vanessa janes" userId="c482c93b6ba8549b" providerId="LiveId" clId="{21FE00B9-35B2-451A-A7F4-33EA608ECF0C}" dt="2018-11-30T09:04:57.283" v="1715" actId="26606"/>
          <ac:spMkLst>
            <pc:docMk/>
            <pc:sldMk cId="4036839727" sldId="263"/>
            <ac:spMk id="19" creationId="{9F33B405-D785-4738-B1C0-6A0AA5E98286}"/>
          </ac:spMkLst>
        </pc:spChg>
        <pc:grpChg chg="add">
          <ac:chgData name="vanessa janes" userId="c482c93b6ba8549b" providerId="LiveId" clId="{21FE00B9-35B2-451A-A7F4-33EA608ECF0C}" dt="2018-11-30T09:04:57.283" v="1715" actId="26606"/>
          <ac:grpSpMkLst>
            <pc:docMk/>
            <pc:sldMk cId="4036839727" sldId="263"/>
            <ac:grpSpMk id="10" creationId="{6061F655-345C-4AD8-85BC-913D875232C0}"/>
          </ac:grpSpMkLst>
        </pc:grpChg>
        <pc:picChg chg="add mod">
          <ac:chgData name="vanessa janes" userId="c482c93b6ba8549b" providerId="LiveId" clId="{21FE00B9-35B2-451A-A7F4-33EA608ECF0C}" dt="2018-11-30T22:59:27.365" v="2728" actId="14100"/>
          <ac:picMkLst>
            <pc:docMk/>
            <pc:sldMk cId="4036839727" sldId="263"/>
            <ac:picMk id="5" creationId="{5E2BB9D5-3DDC-4F34-A360-6E7E80BE2C18}"/>
          </ac:picMkLst>
        </pc:picChg>
      </pc:sldChg>
      <pc:sldChg chg="addSp delSp modSp mod setBg setClrOvrMap">
        <pc:chgData name="vanessa janes" userId="c482c93b6ba8549b" providerId="LiveId" clId="{21FE00B9-35B2-451A-A7F4-33EA608ECF0C}" dt="2018-11-30T23:00:57.197" v="2733" actId="1076"/>
        <pc:sldMkLst>
          <pc:docMk/>
          <pc:sldMk cId="3066343664" sldId="264"/>
        </pc:sldMkLst>
        <pc:spChg chg="del mod">
          <ac:chgData name="vanessa janes" userId="c482c93b6ba8549b" providerId="LiveId" clId="{21FE00B9-35B2-451A-A7F4-33EA608ECF0C}" dt="2018-11-30T09:09:35.260" v="1721" actId="478"/>
          <ac:spMkLst>
            <pc:docMk/>
            <pc:sldMk cId="3066343664" sldId="264"/>
            <ac:spMk id="2" creationId="{00000000-0000-0000-0000-000000000000}"/>
          </ac:spMkLst>
        </pc:spChg>
        <pc:spChg chg="add mod">
          <ac:chgData name="vanessa janes" userId="c482c93b6ba8549b" providerId="LiveId" clId="{21FE00B9-35B2-451A-A7F4-33EA608ECF0C}" dt="2018-11-30T23:00:57.197" v="2733" actId="1076"/>
          <ac:spMkLst>
            <pc:docMk/>
            <pc:sldMk cId="3066343664" sldId="264"/>
            <ac:spMk id="2" creationId="{C3B68F46-8696-4C79-BB0D-D5BA45540D2F}"/>
          </ac:spMkLst>
        </pc:spChg>
        <pc:spChg chg="del mod">
          <ac:chgData name="vanessa janes" userId="c482c93b6ba8549b" providerId="LiveId" clId="{21FE00B9-35B2-451A-A7F4-33EA608ECF0C}" dt="2018-11-30T09:12:08.935" v="1753" actId="478"/>
          <ac:spMkLst>
            <pc:docMk/>
            <pc:sldMk cId="3066343664" sldId="264"/>
            <ac:spMk id="3" creationId="{00000000-0000-0000-0000-000000000000}"/>
          </ac:spMkLst>
        </pc:spChg>
        <pc:spChg chg="add mod">
          <ac:chgData name="vanessa janes" userId="c482c93b6ba8549b" providerId="LiveId" clId="{21FE00B9-35B2-451A-A7F4-33EA608ECF0C}" dt="2018-11-30T09:14:41.338" v="1755" actId="26606"/>
          <ac:spMkLst>
            <pc:docMk/>
            <pc:sldMk cId="3066343664" sldId="264"/>
            <ac:spMk id="5" creationId="{93907F4A-429D-48FA-BF19-84112BE47C41}"/>
          </ac:spMkLst>
        </pc:spChg>
        <pc:spChg chg="add del mod">
          <ac:chgData name="vanessa janes" userId="c482c93b6ba8549b" providerId="LiveId" clId="{21FE00B9-35B2-451A-A7F4-33EA608ECF0C}" dt="2018-11-30T09:14:35.106" v="1754"/>
          <ac:spMkLst>
            <pc:docMk/>
            <pc:sldMk cId="3066343664" sldId="264"/>
            <ac:spMk id="7" creationId="{3B463A18-2143-4167-BD0A-6856496234FC}"/>
          </ac:spMkLst>
        </pc:spChg>
        <pc:spChg chg="add">
          <ac:chgData name="vanessa janes" userId="c482c93b6ba8549b" providerId="LiveId" clId="{21FE00B9-35B2-451A-A7F4-33EA608ECF0C}" dt="2018-11-30T09:14:41.338" v="1755" actId="26606"/>
          <ac:spMkLst>
            <pc:docMk/>
            <pc:sldMk cId="3066343664" sldId="264"/>
            <ac:spMk id="18" creationId="{B8144315-1C5A-4185-A952-25D98D303D46}"/>
          </ac:spMkLst>
        </pc:spChg>
        <pc:spChg chg="add">
          <ac:chgData name="vanessa janes" userId="c482c93b6ba8549b" providerId="LiveId" clId="{21FE00B9-35B2-451A-A7F4-33EA608ECF0C}" dt="2018-11-30T09:14:41.338" v="1755" actId="26606"/>
          <ac:spMkLst>
            <pc:docMk/>
            <pc:sldMk cId="3066343664" sldId="264"/>
            <ac:spMk id="20" creationId="{11CAC6F2-0806-417B-BF5D-5AEF6195FA49}"/>
          </ac:spMkLst>
        </pc:spChg>
        <pc:spChg chg="add">
          <ac:chgData name="vanessa janes" userId="c482c93b6ba8549b" providerId="LiveId" clId="{21FE00B9-35B2-451A-A7F4-33EA608ECF0C}" dt="2018-11-30T09:14:41.338" v="1755" actId="26606"/>
          <ac:spMkLst>
            <pc:docMk/>
            <pc:sldMk cId="3066343664" sldId="264"/>
            <ac:spMk id="22" creationId="{D4723B02-0AAB-4F6E-BA41-8ED99D559D93}"/>
          </ac:spMkLst>
        </pc:spChg>
        <pc:grpChg chg="add">
          <ac:chgData name="vanessa janes" userId="c482c93b6ba8549b" providerId="LiveId" clId="{21FE00B9-35B2-451A-A7F4-33EA608ECF0C}" dt="2018-11-30T09:14:41.338" v="1755" actId="26606"/>
          <ac:grpSpMkLst>
            <pc:docMk/>
            <pc:sldMk cId="3066343664" sldId="264"/>
            <ac:grpSpMk id="14" creationId="{4091D54B-59AB-4A5E-8E9E-0421BD66D4FB}"/>
          </ac:grpSpMkLst>
        </pc:grpChg>
        <pc:picChg chg="add mod">
          <ac:chgData name="vanessa janes" userId="c482c93b6ba8549b" providerId="LiveId" clId="{21FE00B9-35B2-451A-A7F4-33EA608ECF0C}" dt="2018-11-30T23:00:43.844" v="2732" actId="1076"/>
          <ac:picMkLst>
            <pc:docMk/>
            <pc:sldMk cId="3066343664" sldId="264"/>
            <ac:picMk id="9" creationId="{57E2B2E3-FF07-4712-8647-5E1C8AFAD810}"/>
          </ac:picMkLst>
        </pc:picChg>
      </pc:sldChg>
      <pc:sldChg chg="addSp delSp modSp mod setBg">
        <pc:chgData name="vanessa janes" userId="c482c93b6ba8549b" providerId="LiveId" clId="{21FE00B9-35B2-451A-A7F4-33EA608ECF0C}" dt="2018-11-30T23:05:41.740" v="2754" actId="20577"/>
        <pc:sldMkLst>
          <pc:docMk/>
          <pc:sldMk cId="5874459" sldId="265"/>
        </pc:sldMkLst>
        <pc:spChg chg="del mod">
          <ac:chgData name="vanessa janes" userId="c482c93b6ba8549b" providerId="LiveId" clId="{21FE00B9-35B2-451A-A7F4-33EA608ECF0C}" dt="2018-11-30T23:03:58.913" v="2735" actId="478"/>
          <ac:spMkLst>
            <pc:docMk/>
            <pc:sldMk cId="5874459" sldId="265"/>
            <ac:spMk id="2" creationId="{00000000-0000-0000-0000-000000000000}"/>
          </ac:spMkLst>
        </pc:spChg>
        <pc:spChg chg="del mod">
          <ac:chgData name="vanessa janes" userId="c482c93b6ba8549b" providerId="LiveId" clId="{21FE00B9-35B2-451A-A7F4-33EA608ECF0C}" dt="2018-11-30T09:20:23.854" v="1790"/>
          <ac:spMkLst>
            <pc:docMk/>
            <pc:sldMk cId="5874459" sldId="265"/>
            <ac:spMk id="3" creationId="{00000000-0000-0000-0000-000000000000}"/>
          </ac:spMkLst>
        </pc:spChg>
        <pc:spChg chg="add mod">
          <ac:chgData name="vanessa janes" userId="c482c93b6ba8549b" providerId="LiveId" clId="{21FE00B9-35B2-451A-A7F4-33EA608ECF0C}" dt="2018-11-30T23:04:30.182" v="2744" actId="20577"/>
          <ac:spMkLst>
            <pc:docMk/>
            <pc:sldMk cId="5874459" sldId="265"/>
            <ac:spMk id="4" creationId="{5025928B-F91F-406C-8143-E22FD60B0713}"/>
          </ac:spMkLst>
        </pc:spChg>
        <pc:spChg chg="add mod">
          <ac:chgData name="vanessa janes" userId="c482c93b6ba8549b" providerId="LiveId" clId="{21FE00B9-35B2-451A-A7F4-33EA608ECF0C}" dt="2018-11-30T23:05:41.740" v="2754" actId="20577"/>
          <ac:spMkLst>
            <pc:docMk/>
            <pc:sldMk cId="5874459" sldId="265"/>
            <ac:spMk id="6" creationId="{DA37D616-CA5F-43C9-A75B-4AE17A008235}"/>
          </ac:spMkLst>
        </pc:spChg>
        <pc:spChg chg="add del">
          <ac:chgData name="vanessa janes" userId="c482c93b6ba8549b" providerId="LiveId" clId="{21FE00B9-35B2-451A-A7F4-33EA608ECF0C}" dt="2018-11-30T09:24:59.227" v="1817" actId="26606"/>
          <ac:spMkLst>
            <pc:docMk/>
            <pc:sldMk cId="5874459" sldId="265"/>
            <ac:spMk id="16" creationId="{F7689D68-C339-4D5B-9DAA-E13F6BD4D575}"/>
          </ac:spMkLst>
        </pc:spChg>
        <pc:spChg chg="add del">
          <ac:chgData name="vanessa janes" userId="c482c93b6ba8549b" providerId="LiveId" clId="{21FE00B9-35B2-451A-A7F4-33EA608ECF0C}" dt="2018-11-30T09:24:59.227" v="1817" actId="26606"/>
          <ac:spMkLst>
            <pc:docMk/>
            <pc:sldMk cId="5874459" sldId="265"/>
            <ac:spMk id="18" creationId="{3A953FBB-E574-4A30-B197-69DE4CE3595B}"/>
          </ac:spMkLst>
        </pc:spChg>
        <pc:spChg chg="add del">
          <ac:chgData name="vanessa janes" userId="c482c93b6ba8549b" providerId="LiveId" clId="{21FE00B9-35B2-451A-A7F4-33EA608ECF0C}" dt="2018-11-30T09:24:59.227" v="1817" actId="26606"/>
          <ac:spMkLst>
            <pc:docMk/>
            <pc:sldMk cId="5874459" sldId="265"/>
            <ac:spMk id="20" creationId="{88DA885B-40B1-4544-B264-5EF5F699B97B}"/>
          </ac:spMkLst>
        </pc:spChg>
        <pc:spChg chg="add del">
          <ac:chgData name="vanessa janes" userId="c482c93b6ba8549b" providerId="LiveId" clId="{21FE00B9-35B2-451A-A7F4-33EA608ECF0C}" dt="2018-11-30T09:24:59.227" v="1817" actId="26606"/>
          <ac:spMkLst>
            <pc:docMk/>
            <pc:sldMk cId="5874459" sldId="265"/>
            <ac:spMk id="22" creationId="{C675FBFA-8632-4492-AD35-EB6277D8D07B}"/>
          </ac:spMkLst>
        </pc:spChg>
        <pc:spChg chg="add del">
          <ac:chgData name="vanessa janes" userId="c482c93b6ba8549b" providerId="LiveId" clId="{21FE00B9-35B2-451A-A7F4-33EA608ECF0C}" dt="2018-11-30T09:24:59.227" v="1817" actId="26606"/>
          <ac:spMkLst>
            <pc:docMk/>
            <pc:sldMk cId="5874459" sldId="265"/>
            <ac:spMk id="24" creationId="{9C80E52D-DE5C-4267-9C99-8741F2E42E36}"/>
          </ac:spMkLst>
        </pc:spChg>
        <pc:spChg chg="add del">
          <ac:chgData name="vanessa janes" userId="c482c93b6ba8549b" providerId="LiveId" clId="{21FE00B9-35B2-451A-A7F4-33EA608ECF0C}" dt="2018-11-30T09:24:59.227" v="1817" actId="26606"/>
          <ac:spMkLst>
            <pc:docMk/>
            <pc:sldMk cId="5874459" sldId="265"/>
            <ac:spMk id="26" creationId="{D6E3364A-47F8-4BE6-A31D-78DAAE10357A}"/>
          </ac:spMkLst>
        </pc:spChg>
        <pc:spChg chg="add del">
          <ac:chgData name="vanessa janes" userId="c482c93b6ba8549b" providerId="LiveId" clId="{21FE00B9-35B2-451A-A7F4-33EA608ECF0C}" dt="2018-11-30T09:24:59.227" v="1817" actId="26606"/>
          <ac:spMkLst>
            <pc:docMk/>
            <pc:sldMk cId="5874459" sldId="265"/>
            <ac:spMk id="28" creationId="{C09D5ACB-8617-4155-A2B1-414E9810B052}"/>
          </ac:spMkLst>
        </pc:spChg>
        <pc:spChg chg="add del">
          <ac:chgData name="vanessa janes" userId="c482c93b6ba8549b" providerId="LiveId" clId="{21FE00B9-35B2-451A-A7F4-33EA608ECF0C}" dt="2018-11-30T09:24:59.227" v="1817" actId="26606"/>
          <ac:spMkLst>
            <pc:docMk/>
            <pc:sldMk cId="5874459" sldId="265"/>
            <ac:spMk id="30" creationId="{FB8DBC8E-FBA7-466C-8D97-75B15FBE9048}"/>
          </ac:spMkLst>
        </pc:spChg>
        <pc:spChg chg="add">
          <ac:chgData name="vanessa janes" userId="c482c93b6ba8549b" providerId="LiveId" clId="{21FE00B9-35B2-451A-A7F4-33EA608ECF0C}" dt="2018-11-30T09:24:59.332" v="1818" actId="26606"/>
          <ac:spMkLst>
            <pc:docMk/>
            <pc:sldMk cId="5874459" sldId="265"/>
            <ac:spMk id="33" creationId="{F7689D68-C339-4D5B-9DAA-E13F6BD4D575}"/>
          </ac:spMkLst>
        </pc:spChg>
        <pc:grpChg chg="add del">
          <ac:chgData name="vanessa janes" userId="c482c93b6ba8549b" providerId="LiveId" clId="{21FE00B9-35B2-451A-A7F4-33EA608ECF0C}" dt="2018-11-30T09:24:59.227" v="1817" actId="26606"/>
          <ac:grpSpMkLst>
            <pc:docMk/>
            <pc:sldMk cId="5874459" sldId="265"/>
            <ac:grpSpMk id="12" creationId="{EED2E2BB-3846-41EB-9F1E-92C33C4A8F46}"/>
          </ac:grpSpMkLst>
        </pc:grpChg>
        <pc:grpChg chg="add">
          <ac:chgData name="vanessa janes" userId="c482c93b6ba8549b" providerId="LiveId" clId="{21FE00B9-35B2-451A-A7F4-33EA608ECF0C}" dt="2018-11-30T09:24:59.332" v="1818" actId="26606"/>
          <ac:grpSpMkLst>
            <pc:docMk/>
            <pc:sldMk cId="5874459" sldId="265"/>
            <ac:grpSpMk id="32" creationId="{EED2E2BB-3846-41EB-9F1E-92C33C4A8F46}"/>
          </ac:grpSpMkLst>
        </pc:grpChg>
        <pc:picChg chg="add mod ord">
          <ac:chgData name="vanessa janes" userId="c482c93b6ba8549b" providerId="LiveId" clId="{21FE00B9-35B2-451A-A7F4-33EA608ECF0C}" dt="2018-11-30T23:04:20.981" v="2738" actId="14100"/>
          <ac:picMkLst>
            <pc:docMk/>
            <pc:sldMk cId="5874459" sldId="265"/>
            <ac:picMk id="5" creationId="{DA04DF5B-E8E5-4D36-A882-83243A7906CE}"/>
          </ac:picMkLst>
        </pc:picChg>
        <pc:picChg chg="add mod">
          <ac:chgData name="vanessa janes" userId="c482c93b6ba8549b" providerId="LiveId" clId="{21FE00B9-35B2-451A-A7F4-33EA608ECF0C}" dt="2018-11-30T09:25:19.711" v="1822" actId="1076"/>
          <ac:picMkLst>
            <pc:docMk/>
            <pc:sldMk cId="5874459" sldId="265"/>
            <ac:picMk id="7" creationId="{3BDF26E9-E50D-44D6-B9B4-AE925CF017A4}"/>
          </ac:picMkLst>
        </pc:picChg>
        <pc:picChg chg="add del">
          <ac:chgData name="vanessa janes" userId="c482c93b6ba8549b" providerId="LiveId" clId="{21FE00B9-35B2-451A-A7F4-33EA608ECF0C}" dt="2018-11-30T23:03:58.913" v="2735" actId="478"/>
          <ac:picMkLst>
            <pc:docMk/>
            <pc:sldMk cId="5874459" sldId="265"/>
            <ac:picMk id="1026" creationId="{14FAB2D4-8D98-408F-8C1F-5BB67DD35059}"/>
          </ac:picMkLst>
        </pc:picChg>
      </pc:sldChg>
      <pc:sldChg chg="addSp delSp modSp mod setBg">
        <pc:chgData name="vanessa janes" userId="c482c93b6ba8549b" providerId="LiveId" clId="{21FE00B9-35B2-451A-A7F4-33EA608ECF0C}" dt="2018-11-30T23:06:17.837" v="2764" actId="20577"/>
        <pc:sldMkLst>
          <pc:docMk/>
          <pc:sldMk cId="1225157054" sldId="266"/>
        </pc:sldMkLst>
        <pc:spChg chg="mod">
          <ac:chgData name="vanessa janes" userId="c482c93b6ba8549b" providerId="LiveId" clId="{21FE00B9-35B2-451A-A7F4-33EA608ECF0C}" dt="2018-11-30T09:43:33.153" v="1892" actId="26606"/>
          <ac:spMkLst>
            <pc:docMk/>
            <pc:sldMk cId="1225157054" sldId="266"/>
            <ac:spMk id="2" creationId="{00000000-0000-0000-0000-000000000000}"/>
          </ac:spMkLst>
        </pc:spChg>
        <pc:spChg chg="del">
          <ac:chgData name="vanessa janes" userId="c482c93b6ba8549b" providerId="LiveId" clId="{21FE00B9-35B2-451A-A7F4-33EA608ECF0C}" dt="2018-11-30T09:43:28.825" v="1891"/>
          <ac:spMkLst>
            <pc:docMk/>
            <pc:sldMk cId="1225157054" sldId="266"/>
            <ac:spMk id="3" creationId="{00000000-0000-0000-0000-000000000000}"/>
          </ac:spMkLst>
        </pc:spChg>
        <pc:spChg chg="add mod">
          <ac:chgData name="vanessa janes" userId="c482c93b6ba8549b" providerId="LiveId" clId="{21FE00B9-35B2-451A-A7F4-33EA608ECF0C}" dt="2018-11-30T23:06:17.837" v="2764" actId="20577"/>
          <ac:spMkLst>
            <pc:docMk/>
            <pc:sldMk cId="1225157054" sldId="266"/>
            <ac:spMk id="3" creationId="{9783FE09-A135-4438-A138-B9D0BA97001F}"/>
          </ac:spMkLst>
        </pc:spChg>
        <pc:spChg chg="add">
          <ac:chgData name="vanessa janes" userId="c482c93b6ba8549b" providerId="LiveId" clId="{21FE00B9-35B2-451A-A7F4-33EA608ECF0C}" dt="2018-11-30T09:43:33.153" v="1892" actId="26606"/>
          <ac:spMkLst>
            <pc:docMk/>
            <pc:sldMk cId="1225157054" sldId="266"/>
            <ac:spMk id="75" creationId="{B8144315-1C5A-4185-A952-25D98D303D46}"/>
          </ac:spMkLst>
        </pc:spChg>
        <pc:grpChg chg="add">
          <ac:chgData name="vanessa janes" userId="c482c93b6ba8549b" providerId="LiveId" clId="{21FE00B9-35B2-451A-A7F4-33EA608ECF0C}" dt="2018-11-30T09:43:33.153" v="1892" actId="26606"/>
          <ac:grpSpMkLst>
            <pc:docMk/>
            <pc:sldMk cId="1225157054" sldId="266"/>
            <ac:grpSpMk id="71" creationId="{4091D54B-59AB-4A5E-8E9E-0421BD66D4FB}"/>
          </ac:grpSpMkLst>
        </pc:grpChg>
        <pc:grpChg chg="add">
          <ac:chgData name="vanessa janes" userId="c482c93b6ba8549b" providerId="LiveId" clId="{21FE00B9-35B2-451A-A7F4-33EA608ECF0C}" dt="2018-11-30T09:43:33.153" v="1892" actId="26606"/>
          <ac:grpSpMkLst>
            <pc:docMk/>
            <pc:sldMk cId="1225157054" sldId="266"/>
            <ac:grpSpMk id="77" creationId="{25A657F0-42F3-40D3-BC75-7DA1F5C6A225}"/>
          </ac:grpSpMkLst>
        </pc:grpChg>
        <pc:picChg chg="add mod">
          <ac:chgData name="vanessa janes" userId="c482c93b6ba8549b" providerId="LiveId" clId="{21FE00B9-35B2-451A-A7F4-33EA608ECF0C}" dt="2018-11-30T09:43:33.153" v="1892" actId="26606"/>
          <ac:picMkLst>
            <pc:docMk/>
            <pc:sldMk cId="1225157054" sldId="266"/>
            <ac:picMk id="1026" creationId="{7D453FCE-BA0F-4570-AE77-A2C77CB6EB9B}"/>
          </ac:picMkLst>
        </pc:picChg>
      </pc:sldChg>
      <pc:sldChg chg="modSp">
        <pc:chgData name="vanessa janes" userId="c482c93b6ba8549b" providerId="LiveId" clId="{21FE00B9-35B2-451A-A7F4-33EA608ECF0C}" dt="2018-11-30T23:12:54.137" v="2959" actId="27636"/>
        <pc:sldMkLst>
          <pc:docMk/>
          <pc:sldMk cId="321126977" sldId="267"/>
        </pc:sldMkLst>
        <pc:spChg chg="mod">
          <ac:chgData name="vanessa janes" userId="c482c93b6ba8549b" providerId="LiveId" clId="{21FE00B9-35B2-451A-A7F4-33EA608ECF0C}" dt="2018-11-30T23:12:54.137" v="2959" actId="27636"/>
          <ac:spMkLst>
            <pc:docMk/>
            <pc:sldMk cId="321126977" sldId="267"/>
            <ac:spMk id="3" creationId="{00000000-0000-0000-0000-000000000000}"/>
          </ac:spMkLst>
        </pc:spChg>
      </pc:sldChg>
      <pc:sldChg chg="addSp delSp modSp">
        <pc:chgData name="vanessa janes" userId="c482c93b6ba8549b" providerId="LiveId" clId="{21FE00B9-35B2-451A-A7F4-33EA608ECF0C}" dt="2018-11-30T10:04:23.798" v="2064" actId="1076"/>
        <pc:sldMkLst>
          <pc:docMk/>
          <pc:sldMk cId="1085067658" sldId="268"/>
        </pc:sldMkLst>
        <pc:spChg chg="mod">
          <ac:chgData name="vanessa janes" userId="c482c93b6ba8549b" providerId="LiveId" clId="{21FE00B9-35B2-451A-A7F4-33EA608ECF0C}" dt="2018-11-30T10:01:53.668" v="2048" actId="20577"/>
          <ac:spMkLst>
            <pc:docMk/>
            <pc:sldMk cId="1085067658" sldId="268"/>
            <ac:spMk id="2" creationId="{00000000-0000-0000-0000-000000000000}"/>
          </ac:spMkLst>
        </pc:spChg>
        <pc:spChg chg="del">
          <ac:chgData name="vanessa janes" userId="c482c93b6ba8549b" providerId="LiveId" clId="{21FE00B9-35B2-451A-A7F4-33EA608ECF0C}" dt="2018-11-30T10:02:46.999" v="2049"/>
          <ac:spMkLst>
            <pc:docMk/>
            <pc:sldMk cId="1085067658" sldId="268"/>
            <ac:spMk id="3" creationId="{00000000-0000-0000-0000-000000000000}"/>
          </ac:spMkLst>
        </pc:spChg>
        <pc:picChg chg="add mod">
          <ac:chgData name="vanessa janes" userId="c482c93b6ba8549b" providerId="LiveId" clId="{21FE00B9-35B2-451A-A7F4-33EA608ECF0C}" dt="2018-11-30T10:04:23.798" v="2064" actId="1076"/>
          <ac:picMkLst>
            <pc:docMk/>
            <pc:sldMk cId="1085067658" sldId="268"/>
            <ac:picMk id="5" creationId="{C3CA51E3-6C3C-4CFA-A729-64217043E266}"/>
          </ac:picMkLst>
        </pc:picChg>
        <pc:picChg chg="add mod">
          <ac:chgData name="vanessa janes" userId="c482c93b6ba8549b" providerId="LiveId" clId="{21FE00B9-35B2-451A-A7F4-33EA608ECF0C}" dt="2018-11-30T10:04:18.309" v="2063" actId="14100"/>
          <ac:picMkLst>
            <pc:docMk/>
            <pc:sldMk cId="1085067658" sldId="268"/>
            <ac:picMk id="7" creationId="{9C35CBC6-E5B9-4021-95AF-5E6D31D506A6}"/>
          </ac:picMkLst>
        </pc:picChg>
        <pc:picChg chg="add mod">
          <ac:chgData name="vanessa janes" userId="c482c93b6ba8549b" providerId="LiveId" clId="{21FE00B9-35B2-451A-A7F4-33EA608ECF0C}" dt="2018-11-30T10:02:52.747" v="2052" actId="1076"/>
          <ac:picMkLst>
            <pc:docMk/>
            <pc:sldMk cId="1085067658" sldId="268"/>
            <ac:picMk id="2050" creationId="{69DF900A-3FAB-455D-BAFC-CC5BA872FD31}"/>
          </ac:picMkLst>
        </pc:picChg>
      </pc:sldChg>
      <pc:sldChg chg="addSp delSp modSp del">
        <pc:chgData name="vanessa janes" userId="c482c93b6ba8549b" providerId="LiveId" clId="{21FE00B9-35B2-451A-A7F4-33EA608ECF0C}" dt="2018-11-30T10:04:38.242" v="2066" actId="2696"/>
        <pc:sldMkLst>
          <pc:docMk/>
          <pc:sldMk cId="663698147" sldId="269"/>
        </pc:sldMkLst>
        <pc:spChg chg="add mod">
          <ac:chgData name="vanessa janes" userId="c482c93b6ba8549b" providerId="LiveId" clId="{21FE00B9-35B2-451A-A7F4-33EA608ECF0C}" dt="2018-11-30T10:04:31.964" v="2065" actId="478"/>
          <ac:spMkLst>
            <pc:docMk/>
            <pc:sldMk cId="663698147" sldId="269"/>
            <ac:spMk id="5" creationId="{55591D47-12C8-413C-91AD-1A4B8BA780DC}"/>
          </ac:spMkLst>
        </pc:spChg>
        <pc:picChg chg="del mod">
          <ac:chgData name="vanessa janes" userId="c482c93b6ba8549b" providerId="LiveId" clId="{21FE00B9-35B2-451A-A7F4-33EA608ECF0C}" dt="2018-11-30T10:04:31.964" v="2065" actId="478"/>
          <ac:picMkLst>
            <pc:docMk/>
            <pc:sldMk cId="663698147" sldId="269"/>
            <ac:picMk id="4" creationId="{00000000-0000-0000-0000-000000000000}"/>
          </ac:picMkLst>
        </pc:picChg>
      </pc:sldChg>
      <pc:sldChg chg="modSp add">
        <pc:chgData name="vanessa janes" userId="c482c93b6ba8549b" providerId="LiveId" clId="{21FE00B9-35B2-451A-A7F4-33EA608ECF0C}" dt="2018-11-30T23:34:32.853" v="3054" actId="20577"/>
        <pc:sldMkLst>
          <pc:docMk/>
          <pc:sldMk cId="3278083335" sldId="270"/>
        </pc:sldMkLst>
        <pc:spChg chg="mod">
          <ac:chgData name="vanessa janes" userId="c482c93b6ba8549b" providerId="LiveId" clId="{21FE00B9-35B2-451A-A7F4-33EA608ECF0C}" dt="2018-11-30T23:34:32.853" v="3054" actId="20577"/>
          <ac:spMkLst>
            <pc:docMk/>
            <pc:sldMk cId="3278083335" sldId="270"/>
            <ac:spMk id="3" creationId="{9BC22BF5-BC01-4950-A0EE-1CCAC9204D5C}"/>
          </ac:spMkLst>
        </pc:spChg>
      </pc:sldChg>
      <pc:sldChg chg="modSp add">
        <pc:chgData name="vanessa janes" userId="c482c93b6ba8549b" providerId="LiveId" clId="{21FE00B9-35B2-451A-A7F4-33EA608ECF0C}" dt="2018-11-30T09:46:42.668" v="1904" actId="27636"/>
        <pc:sldMkLst>
          <pc:docMk/>
          <pc:sldMk cId="2667662353" sldId="271"/>
        </pc:sldMkLst>
        <pc:spChg chg="mod">
          <ac:chgData name="vanessa janes" userId="c482c93b6ba8549b" providerId="LiveId" clId="{21FE00B9-35B2-451A-A7F4-33EA608ECF0C}" dt="2018-11-30T09:46:42.668" v="1904" actId="27636"/>
          <ac:spMkLst>
            <pc:docMk/>
            <pc:sldMk cId="2667662353" sldId="271"/>
            <ac:spMk id="3" creationId="{66570D65-E9D7-4736-A2FF-1B44EB21829D}"/>
          </ac:spMkLst>
        </pc:spChg>
      </pc:sldChg>
      <pc:sldChg chg="modSp add">
        <pc:chgData name="vanessa janes" userId="c482c93b6ba8549b" providerId="LiveId" clId="{21FE00B9-35B2-451A-A7F4-33EA608ECF0C}" dt="2018-11-30T23:38:05.208" v="3057"/>
        <pc:sldMkLst>
          <pc:docMk/>
          <pc:sldMk cId="1485870476" sldId="272"/>
        </pc:sldMkLst>
        <pc:spChg chg="mod">
          <ac:chgData name="vanessa janes" userId="c482c93b6ba8549b" providerId="LiveId" clId="{21FE00B9-35B2-451A-A7F4-33EA608ECF0C}" dt="2018-11-30T23:38:05.208" v="3057"/>
          <ac:spMkLst>
            <pc:docMk/>
            <pc:sldMk cId="1485870476" sldId="272"/>
            <ac:spMk id="3" creationId="{773A42A3-B6C1-42D1-85C4-640A3D34C1F8}"/>
          </ac:spMkLst>
        </pc:spChg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8-11-27T14:10:52.374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479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837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731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5229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857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429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4867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2496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2552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25226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22349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44095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2601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23057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15533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88767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8320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685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3" r:id="rId1"/>
    <p:sldLayoutId id="2147483774" r:id="rId2"/>
    <p:sldLayoutId id="2147483775" r:id="rId3"/>
    <p:sldLayoutId id="2147483776" r:id="rId4"/>
    <p:sldLayoutId id="2147483777" r:id="rId5"/>
    <p:sldLayoutId id="2147483778" r:id="rId6"/>
    <p:sldLayoutId id="2147483779" r:id="rId7"/>
    <p:sldLayoutId id="2147483780" r:id="rId8"/>
    <p:sldLayoutId id="2147483781" r:id="rId9"/>
    <p:sldLayoutId id="2147483782" r:id="rId10"/>
    <p:sldLayoutId id="2147483783" r:id="rId11"/>
    <p:sldLayoutId id="2147483784" r:id="rId12"/>
    <p:sldLayoutId id="2147483785" r:id="rId13"/>
    <p:sldLayoutId id="2147483786" r:id="rId14"/>
    <p:sldLayoutId id="2147483787" r:id="rId15"/>
    <p:sldLayoutId id="2147483788" r:id="rId16"/>
    <p:sldLayoutId id="21474837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.org.uk/we-inform/HIV-statistics/UK-statistics.%20Last%20accessed%20oct%202018" TargetMode="External"/><Relationship Id="rId2" Type="http://schemas.openxmlformats.org/officeDocument/2006/relationships/hyperlink" Target="https://www.merriam-webster.com/medical/communicable%20diseas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ebmd.com/hiv-aids" TargetMode="External"/><Relationship Id="rId4" Type="http://schemas.openxmlformats.org/officeDocument/2006/relationships/hyperlink" Target="https://www.hiv.gov/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bi.nlm.nih.gov/pubmed/2963151" TargetMode="External"/><Relationship Id="rId3" Type="http://schemas.openxmlformats.org/officeDocument/2006/relationships/hyperlink" Target="https://www.google.com/search?q=chimpanzee&amp;safe=strict&amp;source=lnms&amp;tbm=isch&amp;sa=X&amp;ved=0ahUKEwjyu8zr5PveAhXLGewKHY4ODi0Q_AUIDigB&amp;biw=1012&amp;bih=459#imgrc=zwKQQcZ48y1rFM" TargetMode="External"/><Relationship Id="rId7" Type="http://schemas.openxmlformats.org/officeDocument/2006/relationships/hyperlink" Target="https://www.ncbi.nlm.nih.gov/pubmed/3127675" TargetMode="External"/><Relationship Id="rId2" Type="http://schemas.openxmlformats.org/officeDocument/2006/relationships/hyperlink" Target="https://www.nat.org.uk/we-inform/HIV-statistics/UK-statistics.%20Last%20accessed%20oct%20201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bi.nlm.nih.gov/pubmed/3112554" TargetMode="External"/><Relationship Id="rId5" Type="http://schemas.openxmlformats.org/officeDocument/2006/relationships/hyperlink" Target="https://www.google.com/search?q=health+care+professionals&amp;safe=strict&amp;source=lnms&amp;tbm=isch&amp;sa=X&amp;ved=0ahUKEwj17JmE6vveAhWKJlAKHVW9B4MQ_AUIDigB&amp;biw=1012&amp;bih=459" TargetMode="External"/><Relationship Id="rId4" Type="http://schemas.openxmlformats.org/officeDocument/2006/relationships/hyperlink" Target="https://www.google.com/search?safe=strict&amp;biw=1012&amp;bih=459&amp;tbm=isch&amp;sa=1&amp;ei=pgEBXO-YE8uSgAaaur8Q&amp;q=hunters+and+chimpanzee&amp;oq=hunters+and+chimpanzee&amp;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" TargetMode="External"/><Relationship Id="rId2" Type="http://schemas.openxmlformats.org/officeDocument/2006/relationships/hyperlink" Target="https://journals.lww.com/aidsonline/toc/1989/0200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hs.uk/conditions/hiv-and-aid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Communicable Diseases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Vanessa Janes</a:t>
            </a:r>
          </a:p>
          <a:p>
            <a:r>
              <a:rPr lang="en-GB" dirty="0"/>
              <a:t>1701873</a:t>
            </a:r>
          </a:p>
        </p:txBody>
      </p:sp>
    </p:spTree>
    <p:extLst>
      <p:ext uri="{BB962C8B-B14F-4D97-AF65-F5344CB8AC3E}">
        <p14:creationId xmlns:p14="http://schemas.microsoft.com/office/powerpoint/2010/main" val="35695508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2589"/>
            <a:ext cx="8761413" cy="708043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5" name="Oval 4"/>
          <p:cNvSpPr/>
          <p:nvPr/>
        </p:nvSpPr>
        <p:spPr>
          <a:xfrm>
            <a:off x="5114251" y="3207134"/>
            <a:ext cx="1385455" cy="129309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HIV</a:t>
            </a:r>
          </a:p>
        </p:txBody>
      </p:sp>
      <p:sp>
        <p:nvSpPr>
          <p:cNvPr id="6" name="Oval 5"/>
          <p:cNvSpPr/>
          <p:nvPr/>
        </p:nvSpPr>
        <p:spPr>
          <a:xfrm>
            <a:off x="1089891" y="2493625"/>
            <a:ext cx="1440872" cy="14783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Treat-</a:t>
            </a:r>
            <a:r>
              <a:rPr lang="en-GB" dirty="0" err="1"/>
              <a:t>ment</a:t>
            </a:r>
            <a:endParaRPr lang="en-GB" dirty="0"/>
          </a:p>
        </p:txBody>
      </p:sp>
      <p:sp>
        <p:nvSpPr>
          <p:cNvPr id="7" name="Oval 6"/>
          <p:cNvSpPr/>
          <p:nvPr/>
        </p:nvSpPr>
        <p:spPr>
          <a:xfrm>
            <a:off x="1052947" y="4599709"/>
            <a:ext cx="1440872" cy="12930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Educa-tion</a:t>
            </a:r>
            <a:endParaRPr lang="en-GB" dirty="0"/>
          </a:p>
        </p:txBody>
      </p:sp>
      <p:sp>
        <p:nvSpPr>
          <p:cNvPr id="8" name="Oval 7"/>
          <p:cNvSpPr/>
          <p:nvPr/>
        </p:nvSpPr>
        <p:spPr>
          <a:xfrm>
            <a:off x="9287717" y="2574538"/>
            <a:ext cx="1592458" cy="129309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Impact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A05F4DA9-656C-4336-A115-3D6A21F9C475}"/>
              </a:ext>
            </a:extLst>
          </p:cNvPr>
          <p:cNvSpPr/>
          <p:nvPr/>
        </p:nvSpPr>
        <p:spPr>
          <a:xfrm>
            <a:off x="9229725" y="4617604"/>
            <a:ext cx="1592458" cy="12930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Personal effect</a:t>
            </a:r>
          </a:p>
        </p:txBody>
      </p:sp>
    </p:spTree>
    <p:extLst>
      <p:ext uri="{BB962C8B-B14F-4D97-AF65-F5344CB8AC3E}">
        <p14:creationId xmlns:p14="http://schemas.microsoft.com/office/powerpoint/2010/main" val="1667166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communicable disease?</a:t>
            </a:r>
          </a:p>
        </p:txBody>
      </p:sp>
      <p:sp>
        <p:nvSpPr>
          <p:cNvPr id="4" name="Oval 3"/>
          <p:cNvSpPr/>
          <p:nvPr/>
        </p:nvSpPr>
        <p:spPr>
          <a:xfrm>
            <a:off x="805754" y="2886073"/>
            <a:ext cx="2059853" cy="198076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infectious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9A4A1D1E-FD1A-4804-8AE5-7CE608D6A3EB}"/>
              </a:ext>
            </a:extLst>
          </p:cNvPr>
          <p:cNvSpPr/>
          <p:nvPr/>
        </p:nvSpPr>
        <p:spPr>
          <a:xfrm>
            <a:off x="9116266" y="2886072"/>
            <a:ext cx="2235223" cy="198076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Bacteria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85B97C62-188A-4928-BDC1-29E35486E826}"/>
              </a:ext>
            </a:extLst>
          </p:cNvPr>
          <p:cNvSpPr/>
          <p:nvPr/>
        </p:nvSpPr>
        <p:spPr>
          <a:xfrm>
            <a:off x="4873325" y="2886074"/>
            <a:ext cx="2235223" cy="19807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Transmissible</a:t>
            </a:r>
          </a:p>
        </p:txBody>
      </p:sp>
    </p:spTree>
    <p:extLst>
      <p:ext uri="{BB962C8B-B14F-4D97-AF65-F5344CB8AC3E}">
        <p14:creationId xmlns:p14="http://schemas.microsoft.com/office/powerpoint/2010/main" val="3273733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HIV &amp; Aids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986B60F-AF7B-41FA-B515-5D53C107C07F}"/>
              </a:ext>
            </a:extLst>
          </p:cNvPr>
          <p:cNvSpPr/>
          <p:nvPr/>
        </p:nvSpPr>
        <p:spPr>
          <a:xfrm>
            <a:off x="1673224" y="3429000"/>
            <a:ext cx="8385176" cy="18859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difference?</a:t>
            </a:r>
          </a:p>
        </p:txBody>
      </p:sp>
    </p:spTree>
    <p:extLst>
      <p:ext uri="{BB962C8B-B14F-4D97-AF65-F5344CB8AC3E}">
        <p14:creationId xmlns:p14="http://schemas.microsoft.com/office/powerpoint/2010/main" val="31780585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Signs ands Symptoms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814" y="2603500"/>
            <a:ext cx="9130554" cy="39116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Defining the symptoms.                                                        ‘Awareness’</a:t>
            </a:r>
          </a:p>
          <a:p>
            <a:pPr marL="0" indent="0">
              <a:buNone/>
            </a:pPr>
            <a:r>
              <a:rPr lang="en-GB" dirty="0"/>
              <a:t>      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Charities for support                                                                    Education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merriam-webster</a:t>
            </a:r>
            <a:r>
              <a:rPr lang="en-GB" dirty="0"/>
              <a:t> 2018)                                                                 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D9D6129-B990-471C-9BE7-9BB5FFE4E082}"/>
              </a:ext>
            </a:extLst>
          </p:cNvPr>
          <p:cNvCxnSpPr>
            <a:cxnSpLocks/>
          </p:cNvCxnSpPr>
          <p:nvPr/>
        </p:nvCxnSpPr>
        <p:spPr>
          <a:xfrm>
            <a:off x="1857375" y="3100388"/>
            <a:ext cx="0" cy="12144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16F3357-BFC4-4CBC-AD40-DA1D2618C77F}"/>
              </a:ext>
            </a:extLst>
          </p:cNvPr>
          <p:cNvCxnSpPr>
            <a:cxnSpLocks/>
          </p:cNvCxnSpPr>
          <p:nvPr/>
        </p:nvCxnSpPr>
        <p:spPr>
          <a:xfrm>
            <a:off x="3240431" y="5443538"/>
            <a:ext cx="344328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E43AE5E-50CE-454A-8ED4-2BDCB8971895}"/>
              </a:ext>
            </a:extLst>
          </p:cNvPr>
          <p:cNvCxnSpPr/>
          <p:nvPr/>
        </p:nvCxnSpPr>
        <p:spPr>
          <a:xfrm flipV="1">
            <a:off x="7958138" y="3100388"/>
            <a:ext cx="0" cy="18716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757DC5F3-8AC7-4D45-8F66-E1ABA11C8C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7606" y="3061070"/>
            <a:ext cx="3080994" cy="2046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7508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Awareness &amp; Contradiction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2950" y="2414589"/>
            <a:ext cx="10158413" cy="40147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   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       Do ‘</a:t>
            </a:r>
            <a:r>
              <a:rPr lang="en-GB" dirty="0" err="1"/>
              <a:t>we’do</a:t>
            </a:r>
            <a:r>
              <a:rPr lang="en-GB" dirty="0"/>
              <a:t> enough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Charities in Place 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</a:t>
            </a:r>
          </a:p>
          <a:p>
            <a:pPr marL="0" indent="0">
              <a:buNone/>
            </a:pPr>
            <a:r>
              <a:rPr lang="en-GB" sz="1200" dirty="0"/>
              <a:t> </a:t>
            </a:r>
            <a:r>
              <a:rPr lang="en-GB" sz="1200" dirty="0" err="1"/>
              <a:t>Terrece</a:t>
            </a:r>
            <a:r>
              <a:rPr lang="en-GB" sz="1200" dirty="0"/>
              <a:t> Higgins Trust. (2018)</a:t>
            </a:r>
            <a:r>
              <a:rPr lang="en-GB" dirty="0"/>
              <a:t>.                                                                                                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D612BB5-8FE7-4C7A-AFD5-DD0D33751DB9}"/>
              </a:ext>
            </a:extLst>
          </p:cNvPr>
          <p:cNvSpPr/>
          <p:nvPr/>
        </p:nvSpPr>
        <p:spPr>
          <a:xfrm>
            <a:off x="4349797" y="3424238"/>
            <a:ext cx="2371725" cy="17335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do we know?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687C805-644B-446D-B4DA-902E52154AE2}"/>
              </a:ext>
            </a:extLst>
          </p:cNvPr>
          <p:cNvCxnSpPr/>
          <p:nvPr/>
        </p:nvCxnSpPr>
        <p:spPr>
          <a:xfrm flipV="1">
            <a:off x="6721522" y="3643312"/>
            <a:ext cx="1500188" cy="4000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E6C129B-360B-48CF-B8C9-8C242F3CC259}"/>
              </a:ext>
            </a:extLst>
          </p:cNvPr>
          <p:cNvCxnSpPr/>
          <p:nvPr/>
        </p:nvCxnSpPr>
        <p:spPr>
          <a:xfrm flipH="1">
            <a:off x="3057525" y="4757738"/>
            <a:ext cx="1292272" cy="4000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3887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Lisa Power-Terrence Higgins says that</a:t>
            </a:r>
          </a:p>
          <a:p>
            <a:pPr marL="0" indent="0">
              <a:buNone/>
            </a:pPr>
            <a:r>
              <a:rPr lang="en-GB" dirty="0"/>
              <a:t> ‘’</a:t>
            </a:r>
            <a:r>
              <a:rPr lang="en-GB" b="1" dirty="0"/>
              <a:t>We need to up the level of public information on HIV and it's partly about encouraging safe sex and partly about decreasing stigma of HIV’’</a:t>
            </a:r>
          </a:p>
          <a:p>
            <a:pPr marL="0" indent="0">
              <a:buNone/>
            </a:pPr>
            <a:r>
              <a:rPr lang="en-GB" dirty="0"/>
              <a:t> Anita </a:t>
            </a:r>
            <a:r>
              <a:rPr lang="en-GB" dirty="0" err="1"/>
              <a:t>Tiessan</a:t>
            </a:r>
            <a:r>
              <a:rPr lang="en-GB" dirty="0"/>
              <a:t> -</a:t>
            </a:r>
            <a:r>
              <a:rPr lang="en-GB" dirty="0" err="1"/>
              <a:t>Unicef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‘’</a:t>
            </a:r>
            <a:r>
              <a:rPr lang="en-GB" b="1" dirty="0"/>
              <a:t> HIV can be best avoided through a three-pronged approach - by making sure people have the right information, can access health services, and get protection when they need it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1600" dirty="0"/>
              <a:t>Terrence Higgins Trust. (2018).</a:t>
            </a: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20857585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061F655-345C-4AD8-85BC-913D87523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43780CE-2BE5-46F6-97B2-60DF30217E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233DC0E-DE6C-4FB6-A529-51B162641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3870477F-E451-4BC3-863F-0E2FC5728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FBA05C-D740-40CE-9A7D-9E5A715AE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B4A81DE1-E2BC-4A31-99EE-71350421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FDE8183D-5757-4D73-A338-62BDD88E4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F6ACD5FC-CAFE-48EB-B765-60EED2E0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2BB9D5-3DDC-4F34-A360-6E7E80BE2C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2560" y="1256475"/>
            <a:ext cx="6864043" cy="431565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6330909-4F23-4863-9FB6-FBE815ECC989}"/>
              </a:ext>
            </a:extLst>
          </p:cNvPr>
          <p:cNvSpPr/>
          <p:nvPr/>
        </p:nvSpPr>
        <p:spPr>
          <a:xfrm>
            <a:off x="4801852" y="5972702"/>
            <a:ext cx="29963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National Aids trust. (2018)</a:t>
            </a:r>
          </a:p>
        </p:txBody>
      </p:sp>
    </p:spTree>
    <p:extLst>
      <p:ext uri="{BB962C8B-B14F-4D97-AF65-F5344CB8AC3E}">
        <p14:creationId xmlns:p14="http://schemas.microsoft.com/office/powerpoint/2010/main" val="4036839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3907F4A-429D-48FA-BF19-84112BE47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773" y="1113062"/>
            <a:ext cx="3382297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Common Denominator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7E2B2E3-FF07-4712-8647-5E1C8AFAD8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40936" y="1381203"/>
            <a:ext cx="6470907" cy="446492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3B68F46-8696-4C79-BB0D-D5BA45540D2F}"/>
              </a:ext>
            </a:extLst>
          </p:cNvPr>
          <p:cNvSpPr/>
          <p:nvPr/>
        </p:nvSpPr>
        <p:spPr>
          <a:xfrm>
            <a:off x="8021966" y="5661462"/>
            <a:ext cx="29963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National Aids trust. (2018)</a:t>
            </a:r>
          </a:p>
        </p:txBody>
      </p:sp>
    </p:spTree>
    <p:extLst>
      <p:ext uri="{BB962C8B-B14F-4D97-AF65-F5344CB8AC3E}">
        <p14:creationId xmlns:p14="http://schemas.microsoft.com/office/powerpoint/2010/main" val="30663436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11">
            <a:extLst>
              <a:ext uri="{FF2B5EF4-FFF2-40B4-BE49-F238E27FC236}">
                <a16:creationId xmlns:a16="http://schemas.microsoft.com/office/drawing/2014/main" id="{EED2E2BB-3846-41EB-9F1E-92C33C4A8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73D5773-5AC9-444A-A47A-EB6656ACD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81EB4475-C020-4325-AF59-31FCBFB7C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3" name="Rectangle 15">
            <a:extLst>
              <a:ext uri="{FF2B5EF4-FFF2-40B4-BE49-F238E27FC236}">
                <a16:creationId xmlns:a16="http://schemas.microsoft.com/office/drawing/2014/main" id="{F7689D68-C339-4D5B-9DAA-E13F6BD4D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BDF26E9-E50D-44D6-B9B4-AE925CF017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 flipV="1">
            <a:off x="6178055" y="1141813"/>
            <a:ext cx="4602657" cy="3313913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A04DF5B-E8E5-4D36-A882-83243A7906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04065" y="1141813"/>
            <a:ext cx="4983328" cy="3313913"/>
          </a:xfrm>
          <a:prstGeom prst="roundRect">
            <a:avLst>
              <a:gd name="adj" fmla="val 1858"/>
            </a:avLst>
          </a:prstGeom>
          <a:effectLst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5025928B-F91F-406C-8143-E22FD60B0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107" y="5055369"/>
            <a:ext cx="8761413" cy="706964"/>
          </a:xfrm>
        </p:spPr>
        <p:txBody>
          <a:bodyPr/>
          <a:lstStyle/>
          <a:p>
            <a:r>
              <a:rPr lang="en-GB" dirty="0"/>
              <a:t>Origin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37D616-CA5F-43C9-A75B-4AE17A008235}"/>
              </a:ext>
            </a:extLst>
          </p:cNvPr>
          <p:cNvSpPr/>
          <p:nvPr/>
        </p:nvSpPr>
        <p:spPr>
          <a:xfrm>
            <a:off x="7432472" y="5595952"/>
            <a:ext cx="23166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www.google.com/</a:t>
            </a:r>
          </a:p>
        </p:txBody>
      </p:sp>
    </p:spTree>
    <p:extLst>
      <p:ext uri="{BB962C8B-B14F-4D97-AF65-F5344CB8AC3E}">
        <p14:creationId xmlns:p14="http://schemas.microsoft.com/office/powerpoint/2010/main" val="58744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2" name="Rectangle 71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3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75" name="Rectangle 74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55" y="1241266"/>
            <a:ext cx="3161016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Implications for health professionals</a:t>
            </a:r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5A657F0-42F3-40D3-BC75-7DA1F5C6A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2" y="396837"/>
            <a:ext cx="7906665" cy="6058999"/>
            <a:chOff x="423332" y="396837"/>
            <a:chExt cx="7906665" cy="6058999"/>
          </a:xfrm>
        </p:grpSpPr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2E94FF68-7A60-47B7-AB98-1674FC7F2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2" y="402165"/>
              <a:ext cx="678513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Freeform 5">
              <a:extLst>
                <a:ext uri="{FF2B5EF4-FFF2-40B4-BE49-F238E27FC236}">
                  <a16:creationId xmlns:a16="http://schemas.microsoft.com/office/drawing/2014/main" id="{42B4F8D7-4E9C-45EF-9072-1AF32CEF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4616676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0" name="Freeform 5">
              <a:extLst>
                <a:ext uri="{FF2B5EF4-FFF2-40B4-BE49-F238E27FC236}">
                  <a16:creationId xmlns:a16="http://schemas.microsoft.com/office/drawing/2014/main" id="{3ECBDDDB-593C-40F0-8E80-AA75798EE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6459831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pic>
        <p:nvPicPr>
          <p:cNvPr id="1026" name="Picture 2" descr="Image result for health care professionals">
            <a:extLst>
              <a:ext uri="{FF2B5EF4-FFF2-40B4-BE49-F238E27FC236}">
                <a16:creationId xmlns:a16="http://schemas.microsoft.com/office/drawing/2014/main" id="{7D453FCE-BA0F-4570-AE77-A2C77CB6EB9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9763" y="1285178"/>
            <a:ext cx="6443180" cy="4287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783FE09-A135-4438-A138-B9D0BA97001F}"/>
              </a:ext>
            </a:extLst>
          </p:cNvPr>
          <p:cNvSpPr/>
          <p:nvPr/>
        </p:nvSpPr>
        <p:spPr>
          <a:xfrm>
            <a:off x="688119" y="6102919"/>
            <a:ext cx="23166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www.google.com/</a:t>
            </a:r>
          </a:p>
        </p:txBody>
      </p:sp>
    </p:spTree>
    <p:extLst>
      <p:ext uri="{BB962C8B-B14F-4D97-AF65-F5344CB8AC3E}">
        <p14:creationId xmlns:p14="http://schemas.microsoft.com/office/powerpoint/2010/main" val="12251570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Implications for health professionals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9914" y="2629956"/>
            <a:ext cx="8825659" cy="3899431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What kind of precautions can we take to minimize the risk of transmission of blood-borne pathogens </a:t>
            </a:r>
            <a:r>
              <a:rPr lang="en-GB" dirty="0" err="1"/>
              <a:t>e.g</a:t>
            </a:r>
            <a:r>
              <a:rPr lang="en-GB" dirty="0"/>
              <a:t> HIV.</a:t>
            </a:r>
          </a:p>
          <a:p>
            <a:endParaRPr lang="en-GB" dirty="0"/>
          </a:p>
          <a:p>
            <a:r>
              <a:rPr lang="en-GB" dirty="0"/>
              <a:t>Policies &amp; Procedures</a:t>
            </a:r>
          </a:p>
          <a:p>
            <a:endParaRPr lang="en-GB" dirty="0"/>
          </a:p>
          <a:p>
            <a:r>
              <a:rPr lang="en-GB" dirty="0"/>
              <a:t>Personal Responsibilities</a:t>
            </a:r>
          </a:p>
          <a:p>
            <a:endParaRPr lang="en-GB" dirty="0"/>
          </a:p>
          <a:p>
            <a:r>
              <a:rPr lang="en-GB" dirty="0"/>
              <a:t>Common sense</a:t>
            </a:r>
          </a:p>
          <a:p>
            <a:endParaRPr lang="en-GB" dirty="0"/>
          </a:p>
          <a:p>
            <a:r>
              <a:rPr lang="en-GB" dirty="0"/>
              <a:t>Duty of Care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(NHS.co.uk) Mason JO. Recommendations for Prevention of HIV Transmission in Health-Care Settings. 2S Vol</a:t>
            </a:r>
          </a:p>
        </p:txBody>
      </p:sp>
    </p:spTree>
    <p:extLst>
      <p:ext uri="{BB962C8B-B14F-4D97-AF65-F5344CB8AC3E}">
        <p14:creationId xmlns:p14="http://schemas.microsoft.com/office/powerpoint/2010/main" val="3211269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 &amp; Options</a:t>
            </a:r>
          </a:p>
        </p:txBody>
      </p:sp>
      <p:pic>
        <p:nvPicPr>
          <p:cNvPr id="2050" name="Picture 2" descr="Image result for no cure picture">
            <a:extLst>
              <a:ext uri="{FF2B5EF4-FFF2-40B4-BE49-F238E27FC236}">
                <a16:creationId xmlns:a16="http://schemas.microsoft.com/office/drawing/2014/main" id="{69DF900A-3FAB-455D-BAFC-CC5BA872FD3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905" y="3194576"/>
            <a:ext cx="2099469" cy="252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3CA51E3-6C3C-4CFA-A729-64217043E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1050" y="3429000"/>
            <a:ext cx="2767013" cy="2072589"/>
          </a:xfrm>
          <a:prstGeom prst="rect">
            <a:avLst/>
          </a:prstGeom>
        </p:spPr>
      </p:pic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9C35CBC6-E5B9-4021-95AF-5E6D31D506A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360" b="8693"/>
          <a:stretch/>
        </p:blipFill>
        <p:spPr>
          <a:xfrm>
            <a:off x="8423322" y="3361177"/>
            <a:ext cx="2867773" cy="2263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0676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4B16B-9A02-4C94-993E-5130AC08B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22BF5-BC01-4950-A0EE-1CCAC9204D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1500" dirty="0" err="1"/>
              <a:t>merriam-webster</a:t>
            </a:r>
            <a:r>
              <a:rPr lang="en-GB" sz="1500" dirty="0"/>
              <a:t>. 2018. </a:t>
            </a:r>
            <a:r>
              <a:rPr lang="en-GB" sz="1500" i="1" dirty="0" err="1"/>
              <a:t>merriam-webster</a:t>
            </a:r>
            <a:r>
              <a:rPr lang="en-GB" sz="1500" dirty="0"/>
              <a:t>. Available at: </a:t>
            </a:r>
            <a:r>
              <a:rPr lang="en-GB" sz="1500" u="sng" dirty="0">
                <a:hlinkClick r:id="rId2"/>
              </a:rPr>
              <a:t>https://www.merriam-webster.com/medical/communicable%20disease</a:t>
            </a:r>
            <a:r>
              <a:rPr lang="en-GB" sz="1500" dirty="0"/>
              <a:t>. [Accessed 27 November 2018].</a:t>
            </a:r>
          </a:p>
          <a:p>
            <a:r>
              <a:rPr lang="en-GB" sz="1500" dirty="0"/>
              <a:t>Elizabeth </a:t>
            </a:r>
            <a:r>
              <a:rPr lang="en-GB" sz="1500" dirty="0" err="1"/>
              <a:t>Broskey</a:t>
            </a:r>
            <a:r>
              <a:rPr lang="en-GB" sz="1500" dirty="0"/>
              <a:t>. (2018). </a:t>
            </a:r>
            <a:r>
              <a:rPr lang="en-GB" sz="1500" i="1" dirty="0"/>
              <a:t>the difference between HIV and Aids.</a:t>
            </a:r>
            <a:r>
              <a:rPr lang="en-GB" sz="1500" dirty="0"/>
              <a:t> Available: https://www.verywellhealth.com/what-is-the-difference-between-hiv-and-aids-3132969. Last accessed 21 Nov 2018.</a:t>
            </a:r>
          </a:p>
          <a:p>
            <a:r>
              <a:rPr lang="en-GB" sz="1500" dirty="0" err="1"/>
              <a:t>Terrece</a:t>
            </a:r>
            <a:r>
              <a:rPr lang="en-GB" sz="1500" dirty="0"/>
              <a:t> Higgins Trust. (2018). </a:t>
            </a:r>
            <a:r>
              <a:rPr lang="en-GB" sz="1500" i="1" dirty="0"/>
              <a:t>symptoms of HIV.</a:t>
            </a:r>
            <a:r>
              <a:rPr lang="en-GB" sz="1500" dirty="0"/>
              <a:t> Available: https://www.tht.org.uk/hiv-and-sexual-health/about-hiv/symptoms-hiv. Last accessed 26 </a:t>
            </a:r>
            <a:r>
              <a:rPr lang="en-GB" sz="1500" dirty="0" err="1"/>
              <a:t>november</a:t>
            </a:r>
            <a:r>
              <a:rPr lang="en-GB" sz="1500" dirty="0"/>
              <a:t> 2018.</a:t>
            </a:r>
          </a:p>
          <a:p>
            <a:r>
              <a:rPr lang="en-GB" sz="1500" dirty="0" err="1"/>
              <a:t>bbc</a:t>
            </a:r>
            <a:r>
              <a:rPr lang="en-GB" sz="1500" dirty="0"/>
              <a:t> News. (2009). </a:t>
            </a:r>
            <a:r>
              <a:rPr lang="en-GB" sz="1500" i="1" dirty="0"/>
              <a:t>UK young lack awareness on HIV .</a:t>
            </a:r>
            <a:r>
              <a:rPr lang="en-GB" sz="1500" dirty="0"/>
              <a:t> Available: http://news.bbc.co.uk/1/hi/health/8037715.stm. Last accessed 22 </a:t>
            </a:r>
            <a:r>
              <a:rPr lang="en-GB" sz="1500" dirty="0" err="1"/>
              <a:t>nov</a:t>
            </a:r>
            <a:r>
              <a:rPr lang="en-GB" sz="1500" dirty="0"/>
              <a:t> 2018.</a:t>
            </a:r>
          </a:p>
          <a:p>
            <a:r>
              <a:rPr lang="en-GB" sz="1600" dirty="0" err="1"/>
              <a:t>Terrece</a:t>
            </a:r>
            <a:r>
              <a:rPr lang="en-GB" sz="1600" dirty="0"/>
              <a:t> Higgins Trust. (2009). </a:t>
            </a:r>
            <a:r>
              <a:rPr lang="en-GB" sz="1600" i="1" dirty="0" err="1"/>
              <a:t>terrence</a:t>
            </a:r>
            <a:r>
              <a:rPr lang="en-GB" sz="1600" i="1" dirty="0"/>
              <a:t> </a:t>
            </a:r>
            <a:r>
              <a:rPr lang="en-GB" sz="1600" i="1" dirty="0" err="1"/>
              <a:t>higgins</a:t>
            </a:r>
            <a:r>
              <a:rPr lang="en-GB" sz="1600" i="1" dirty="0"/>
              <a:t> trust.</a:t>
            </a:r>
            <a:r>
              <a:rPr lang="en-GB" sz="1600" dirty="0"/>
              <a:t> Available: https://www.tht.org.uk/?gclid=EAIaIQobChMI17yIyNn73gIVT7ftCh0L1wYJEAAYASAAEgInHvD_BwE. Last accessed 27 oct 2018.</a:t>
            </a:r>
          </a:p>
          <a:p>
            <a:r>
              <a:rPr lang="en-GB" sz="1600" dirty="0"/>
              <a:t>National Aids trust. (2018). </a:t>
            </a:r>
            <a:r>
              <a:rPr lang="en-GB" sz="1600" i="1" dirty="0"/>
              <a:t>HIV IN THE UK STATISTICS - 2017.</a:t>
            </a:r>
            <a:r>
              <a:rPr lang="en-GB" sz="1600" dirty="0"/>
              <a:t> Available: </a:t>
            </a:r>
            <a:r>
              <a:rPr lang="en-GB" sz="1600" dirty="0">
                <a:hlinkClick r:id="rId3"/>
              </a:rPr>
              <a:t>https://www.nat.org.uk/we-inform/HIV-statistics/UK-statistics. Last accessed oct 2018</a:t>
            </a:r>
            <a:r>
              <a:rPr lang="en-GB" sz="1600" dirty="0"/>
              <a:t>.</a:t>
            </a:r>
          </a:p>
          <a:p>
            <a:r>
              <a:rPr lang="en-GB" sz="1500" dirty="0">
                <a:hlinkClick r:id="rId4"/>
              </a:rPr>
              <a:t>https://www.hiv.gov</a:t>
            </a:r>
            <a:r>
              <a:rPr lang="en-GB" sz="1500" dirty="0"/>
              <a:t> Available </a:t>
            </a:r>
            <a:r>
              <a:rPr lang="en-GB" sz="1500" dirty="0" err="1"/>
              <a:t>hiv</a:t>
            </a:r>
            <a:r>
              <a:rPr lang="en-GB" sz="1500" dirty="0"/>
              <a:t>-bas</a:t>
            </a:r>
          </a:p>
          <a:p>
            <a:r>
              <a:rPr lang="en-GB" sz="1500" dirty="0">
                <a:hlinkClick r:id="rId5"/>
              </a:rPr>
              <a:t>https://www.webmd.com/hiv-aids</a:t>
            </a:r>
            <a:r>
              <a:rPr lang="en-GB" sz="1500" dirty="0"/>
              <a:t> 2018</a:t>
            </a:r>
          </a:p>
          <a:p>
            <a:endParaRPr lang="en-GB" sz="15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80833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FDCA2-F44C-43E4-B791-905B26B0A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70D65-E9D7-4736-A2FF-1B44EB2182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National Aids trust. (2018). </a:t>
            </a:r>
            <a:r>
              <a:rPr lang="en-GB" i="1" dirty="0"/>
              <a:t>HIV IN THE UK STATISTICS - 2017.</a:t>
            </a:r>
            <a:r>
              <a:rPr lang="en-GB" dirty="0"/>
              <a:t> Available: </a:t>
            </a:r>
            <a:r>
              <a:rPr lang="en-GB" dirty="0">
                <a:hlinkClick r:id="rId2"/>
              </a:rPr>
              <a:t>https://www.nat.org.uk/we-inform/HIV-statistics/UK-statistics. Last accessed oct 2018</a:t>
            </a:r>
            <a:r>
              <a:rPr lang="en-GB" dirty="0"/>
              <a:t>.</a:t>
            </a:r>
          </a:p>
          <a:p>
            <a:r>
              <a:rPr lang="en-GB" dirty="0">
                <a:hlinkClick r:id="rId3"/>
              </a:rPr>
              <a:t>https://www.google.com/search?q=chimpanzee&amp;safe=strict&amp;source=lnms&amp;tbm=isch&amp;sa=X&amp;ved=0ahUKEwjyu8zr5PveAhXLGewKHY4ODi0Q_AUIDigB&amp;biw=1012&amp;bih=459#imgrc=zwKQQcZ48y1rFM</a:t>
            </a:r>
            <a:r>
              <a:rPr lang="en-GB" dirty="0"/>
              <a:t>:</a:t>
            </a:r>
          </a:p>
          <a:p>
            <a:r>
              <a:rPr lang="en-GB" dirty="0">
                <a:hlinkClick r:id="rId4"/>
              </a:rPr>
              <a:t>https://www.google.com/search?safe=strict&amp;biw=1012&amp;bih=459&amp;tbm=isch&amp;sa=1&amp;ei=pgEBXO-YE8uSgAaaur8Q&amp;q=hunters+and+chimpanzee&amp;oq=hunters+and+chimpanzee&amp;</a:t>
            </a:r>
            <a:endParaRPr lang="en-GB" dirty="0"/>
          </a:p>
          <a:p>
            <a:r>
              <a:rPr lang="en-GB" dirty="0">
                <a:hlinkClick r:id="rId5"/>
              </a:rPr>
              <a:t>https://www.google.com/search?q=health+care+professionals&amp;safe=strict&amp;source=lnms&amp;tbm=isch&amp;sa=X&amp;ved=0ahUKEwj17JmE6vveAhWKJlAKHVW9B4MQ_AUIDigB&amp;biw=1012&amp;bih=459</a:t>
            </a:r>
            <a:endParaRPr lang="en-GB" dirty="0"/>
          </a:p>
          <a:p>
            <a:r>
              <a:rPr lang="en-GB" dirty="0"/>
              <a:t>Mason JO. Recommendations for Prevention of HIV Transmission in Health-Care Settings. 2S Vol. 36. </a:t>
            </a:r>
            <a:r>
              <a:rPr lang="en-GB" dirty="0" err="1"/>
              <a:t>Centers</a:t>
            </a:r>
            <a:r>
              <a:rPr lang="en-GB" dirty="0"/>
              <a:t> for Disease Control and Prevention; Aug 21, 1987. [</a:t>
            </a:r>
            <a:r>
              <a:rPr lang="en-GB" dirty="0">
                <a:hlinkClick r:id="rId6"/>
              </a:rPr>
              <a:t>PubMed</a:t>
            </a:r>
            <a:r>
              <a:rPr lang="en-GB" dirty="0"/>
              <a:t>]</a:t>
            </a:r>
          </a:p>
          <a:p>
            <a:r>
              <a:rPr lang="en-GB" dirty="0" err="1"/>
              <a:t>Centers</a:t>
            </a:r>
            <a:r>
              <a:rPr lang="en-GB" dirty="0"/>
              <a:t> for Disease Control (CDC) Update: acquired immunodeficiency syndrome and </a:t>
            </a:r>
            <a:r>
              <a:rPr lang="en-GB" i="1" dirty="0"/>
              <a:t>MMWR </a:t>
            </a:r>
            <a:r>
              <a:rPr lang="en-GB" i="1" dirty="0" err="1"/>
              <a:t>Morb</a:t>
            </a:r>
            <a:r>
              <a:rPr lang="en-GB" i="1" dirty="0"/>
              <a:t> Mortal </a:t>
            </a:r>
            <a:r>
              <a:rPr lang="en-GB" i="1" dirty="0" err="1"/>
              <a:t>Wkly</a:t>
            </a:r>
            <a:r>
              <a:rPr lang="en-GB" i="1" dirty="0"/>
              <a:t> Rep</a:t>
            </a:r>
            <a:r>
              <a:rPr lang="en-GB" dirty="0"/>
              <a:t>. 1988;37(15):229–234. [</a:t>
            </a:r>
            <a:r>
              <a:rPr lang="en-GB" dirty="0">
                <a:hlinkClick r:id="rId7"/>
              </a:rPr>
              <a:t>PubMed</a:t>
            </a:r>
            <a:endParaRPr lang="en-GB" dirty="0"/>
          </a:p>
          <a:p>
            <a:r>
              <a:rPr lang="en-GB" dirty="0" err="1"/>
              <a:t>Lifson</a:t>
            </a:r>
            <a:r>
              <a:rPr lang="en-GB" dirty="0"/>
              <a:t> AR. Do alternate modes for transmission of human immunodeficiency virus exist? A review. JAMA. 1988;259(9):1353–1356. [</a:t>
            </a:r>
            <a:r>
              <a:rPr lang="en-GB" dirty="0">
                <a:hlinkClick r:id="rId8"/>
              </a:rPr>
              <a:t>PubMed</a:t>
            </a:r>
            <a:r>
              <a:rPr lang="en-GB" dirty="0"/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26676623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3F21D-A4FF-4C66-B652-F370E6DF6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A42A3-B6C1-42D1-85C4-640A3D34C1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Occupational Health Manager . (2015). </a:t>
            </a:r>
            <a:r>
              <a:rPr lang="en-GB" sz="1600" i="1" dirty="0"/>
              <a:t>policies and procedures.</a:t>
            </a:r>
            <a:r>
              <a:rPr lang="en-GB" sz="1600" dirty="0"/>
              <a:t> Available: https://www.wsh.nhs.uk/CMS-Documents/Trust-policies/51-100/PP(15)051HIVAIDSPolicyfortheProtectionofStaffandPatients.pdf. Last accessed sept 2018.</a:t>
            </a:r>
          </a:p>
          <a:p>
            <a:r>
              <a:rPr lang="en-GB" sz="1600" dirty="0"/>
              <a:t>Moss Andrew R.; </a:t>
            </a:r>
            <a:r>
              <a:rPr lang="en-GB" sz="1600" dirty="0" err="1"/>
              <a:t>Bacchetti</a:t>
            </a:r>
            <a:r>
              <a:rPr lang="en-GB" sz="1600" dirty="0"/>
              <a:t>, </a:t>
            </a:r>
            <a:r>
              <a:rPr lang="en-GB" sz="1600" dirty="0" err="1"/>
              <a:t>PeterAids</a:t>
            </a:r>
            <a:r>
              <a:rPr lang="en-GB" sz="1600" dirty="0"/>
              <a:t>: </a:t>
            </a:r>
            <a:r>
              <a:rPr lang="en-GB" sz="1600" dirty="0">
                <a:hlinkClick r:id="rId2"/>
              </a:rPr>
              <a:t>February 1989 - Volume 3 - Issue 2 - </a:t>
            </a:r>
            <a:r>
              <a:rPr lang="en-GB" sz="1600" dirty="0" err="1">
                <a:hlinkClick r:id="rId2"/>
              </a:rPr>
              <a:t>ppg</a:t>
            </a:r>
            <a:r>
              <a:rPr lang="en-GB" sz="1600" dirty="0">
                <a:hlinkClick r:id="rId2"/>
              </a:rPr>
              <a:t> 55-62</a:t>
            </a:r>
            <a:r>
              <a:rPr lang="en-GB" sz="1600" dirty="0"/>
              <a:t>Editorial review </a:t>
            </a:r>
          </a:p>
          <a:p>
            <a:r>
              <a:rPr lang="en-GB" sz="1600" dirty="0">
                <a:hlinkClick r:id="rId3"/>
              </a:rPr>
              <a:t>https://www.bing.com/images</a:t>
            </a:r>
            <a:endParaRPr lang="en-GB" sz="1600" dirty="0"/>
          </a:p>
          <a:p>
            <a:r>
              <a:rPr lang="en-GB" sz="1600" dirty="0"/>
              <a:t>NHS.co.uk</a:t>
            </a:r>
          </a:p>
          <a:p>
            <a:r>
              <a:rPr lang="en-GB" sz="1600" dirty="0">
                <a:hlinkClick r:id="rId4"/>
              </a:rPr>
              <a:t>https://www.nhs.uk/conditions/hiv-and-aids</a:t>
            </a:r>
            <a:endParaRPr lang="en-GB" sz="1600" dirty="0"/>
          </a:p>
          <a:p>
            <a:r>
              <a:rPr lang="en-GB" sz="1600" dirty="0"/>
              <a:t>web </a:t>
            </a:r>
            <a:r>
              <a:rPr lang="en-GB" sz="1600" dirty="0" err="1"/>
              <a:t>md.</a:t>
            </a:r>
            <a:r>
              <a:rPr lang="en-GB" sz="1600" dirty="0"/>
              <a:t> (2005). </a:t>
            </a:r>
            <a:r>
              <a:rPr lang="en-GB" sz="1600" i="1" dirty="0"/>
              <a:t>symptoms of HIV.</a:t>
            </a:r>
            <a:r>
              <a:rPr lang="en-GB" sz="1600" dirty="0"/>
              <a:t> Available: https://www.webmd.com/hiv-aids/do-i-have-hiv#1. Last accessed 29 </a:t>
            </a:r>
            <a:r>
              <a:rPr lang="en-GB" sz="1600" dirty="0" err="1"/>
              <a:t>nov</a:t>
            </a:r>
            <a:r>
              <a:rPr lang="en-GB" sz="1600" dirty="0"/>
              <a:t> 2018.</a:t>
            </a:r>
          </a:p>
          <a:p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58704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855</Words>
  <Application>Microsoft Office PowerPoint</Application>
  <PresentationFormat>Widescreen</PresentationFormat>
  <Paragraphs>93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Century Gothic</vt:lpstr>
      <vt:lpstr>Wingdings 3</vt:lpstr>
      <vt:lpstr>Ion Boardroom</vt:lpstr>
      <vt:lpstr>Communicable Diseases</vt:lpstr>
      <vt:lpstr>Introduction</vt:lpstr>
      <vt:lpstr>What is a communicable disease?</vt:lpstr>
      <vt:lpstr>HIV &amp; Aids</vt:lpstr>
      <vt:lpstr>Signs ands Symptoms</vt:lpstr>
      <vt:lpstr>Awareness &amp; Contradiction</vt:lpstr>
      <vt:lpstr>PowerPoint Presentation</vt:lpstr>
      <vt:lpstr>Statistics</vt:lpstr>
      <vt:lpstr>Common Denominator </vt:lpstr>
      <vt:lpstr>Origin</vt:lpstr>
      <vt:lpstr>Implications for health professionals</vt:lpstr>
      <vt:lpstr>Implications for health professionals </vt:lpstr>
      <vt:lpstr>Treatment &amp; Options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Communicable Diseases</dc:title>
  <dc:creator>vanessa janes</dc:creator>
  <cp:lastModifiedBy>vanessa janes</cp:lastModifiedBy>
  <cp:revision>1</cp:revision>
  <dcterms:created xsi:type="dcterms:W3CDTF">2018-11-30T09:43:32Z</dcterms:created>
  <dcterms:modified xsi:type="dcterms:W3CDTF">2018-11-30T23:38:12Z</dcterms:modified>
</cp:coreProperties>
</file>