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939240-64AD-7268-4C02-EDF4331E2CE1}" v="145" dt="2024-08-02T01:13:28.2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odfred Yankey (2212092)" userId="S::2212092@student.uwtsd.ac.uk::9f4c0d79-cc9f-4d3a-9861-8986ef5c2612" providerId="AD" clId="Web-{26939240-64AD-7268-4C02-EDF4331E2CE1}"/>
    <pc:docChg chg="addSld delSld modSld">
      <pc:chgData name="Godfred Yankey (2212092)" userId="S::2212092@student.uwtsd.ac.uk::9f4c0d79-cc9f-4d3a-9861-8986ef5c2612" providerId="AD" clId="Web-{26939240-64AD-7268-4C02-EDF4331E2CE1}" dt="2024-08-02T01:13:28.296" v="152" actId="1076"/>
      <pc:docMkLst>
        <pc:docMk/>
      </pc:docMkLst>
      <pc:sldChg chg="addSp delSp modSp del mod setBg modClrScheme chgLayout">
        <pc:chgData name="Godfred Yankey (2212092)" userId="S::2212092@student.uwtsd.ac.uk::9f4c0d79-cc9f-4d3a-9861-8986ef5c2612" providerId="AD" clId="Web-{26939240-64AD-7268-4C02-EDF4331E2CE1}" dt="2024-08-02T01:05:38.813" v="116"/>
        <pc:sldMkLst>
          <pc:docMk/>
          <pc:sldMk cId="109857222" sldId="256"/>
        </pc:sldMkLst>
        <pc:spChg chg="mod ord">
          <ac:chgData name="Godfred Yankey (2212092)" userId="S::2212092@student.uwtsd.ac.uk::9f4c0d79-cc9f-4d3a-9861-8986ef5c2612" providerId="AD" clId="Web-{26939240-64AD-7268-4C02-EDF4331E2CE1}" dt="2024-08-02T01:04:23.667" v="111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Godfred Yankey (2212092)" userId="S::2212092@student.uwtsd.ac.uk::9f4c0d79-cc9f-4d3a-9861-8986ef5c2612" providerId="AD" clId="Web-{26939240-64AD-7268-4C02-EDF4331E2CE1}" dt="2024-08-02T00:46:30.991" v="0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Godfred Yankey (2212092)" userId="S::2212092@student.uwtsd.ac.uk::9f4c0d79-cc9f-4d3a-9861-8986ef5c2612" providerId="AD" clId="Web-{26939240-64AD-7268-4C02-EDF4331E2CE1}" dt="2024-08-02T00:47:21.602" v="20"/>
          <ac:spMkLst>
            <pc:docMk/>
            <pc:sldMk cId="109857222" sldId="256"/>
            <ac:spMk id="4" creationId="{B3D5DAA5-5D77-5A94-C443-25AECCB89329}"/>
          </ac:spMkLst>
        </pc:spChg>
        <pc:spChg chg="add del mod">
          <ac:chgData name="Godfred Yankey (2212092)" userId="S::2212092@student.uwtsd.ac.uk::9f4c0d79-cc9f-4d3a-9861-8986ef5c2612" providerId="AD" clId="Web-{26939240-64AD-7268-4C02-EDF4331E2CE1}" dt="2024-08-02T01:02:37.445" v="95"/>
          <ac:spMkLst>
            <pc:docMk/>
            <pc:sldMk cId="109857222" sldId="256"/>
            <ac:spMk id="7" creationId="{38C2939A-1200-AFC8-F1C4-671525229356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0:57:01.762" v="62"/>
          <ac:spMkLst>
            <pc:docMk/>
            <pc:sldMk cId="109857222" sldId="256"/>
            <ac:spMk id="10" creationId="{6F828D28-8E09-41CC-8229-3070B5467A96}"/>
          </ac:spMkLst>
        </pc:spChg>
        <pc:spChg chg="add del mod">
          <ac:chgData name="Godfred Yankey (2212092)" userId="S::2212092@student.uwtsd.ac.uk::9f4c0d79-cc9f-4d3a-9861-8986ef5c2612" providerId="AD" clId="Web-{26939240-64AD-7268-4C02-EDF4331E2CE1}" dt="2024-08-02T01:03:04.977" v="99"/>
          <ac:spMkLst>
            <pc:docMk/>
            <pc:sldMk cId="109857222" sldId="256"/>
            <ac:spMk id="11" creationId="{717AE6E4-08E8-25CD-11D5-BC748F46CC1E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0:57:01.762" v="62"/>
          <ac:spMkLst>
            <pc:docMk/>
            <pc:sldMk cId="109857222" sldId="256"/>
            <ac:spMk id="12" creationId="{D5B012D8-7F27-4758-9AC6-C889B154BD73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0:57:01.762" v="62"/>
          <ac:spMkLst>
            <pc:docMk/>
            <pc:sldMk cId="109857222" sldId="256"/>
            <ac:spMk id="14" creationId="{4063B759-00FC-46D1-9898-8E8625268FAF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0:57:01.746" v="61"/>
          <ac:spMkLst>
            <pc:docMk/>
            <pc:sldMk cId="109857222" sldId="256"/>
            <ac:spMk id="19" creationId="{FB5B0058-AF13-4859-B429-4EDDE2A26F7F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0:57:01.746" v="61"/>
          <ac:spMkLst>
            <pc:docMk/>
            <pc:sldMk cId="109857222" sldId="256"/>
            <ac:spMk id="21" creationId="{D84C2E9E-0B5D-4B5F-9A1F-70EBDCE39034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39" v="84"/>
          <ac:spMkLst>
            <pc:docMk/>
            <pc:sldMk cId="109857222" sldId="256"/>
            <ac:spMk id="23" creationId="{9B7AD9F6-8CE7-4299-8FC6-328F4DCD3FF9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39" v="84"/>
          <ac:spMkLst>
            <pc:docMk/>
            <pc:sldMk cId="109857222" sldId="256"/>
            <ac:spMk id="24" creationId="{3F9B0603-37C5-4312-AE4D-A3D015475403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29" creationId="{8555C5B3-193A-4749-9AFD-682E53CDDE8F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31" creationId="{2EAE06A6-F76A-41C9-827A-C561B004485C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33" creationId="{89F9D4E8-0639-444B-949B-9518585061AF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35" creationId="{7E3DA7A2-ED70-4BBA-AB72-00AD461FA405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37" creationId="{FC485432-3647-4218-B5D3-15D3FA222B13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00.611" v="79"/>
          <ac:spMkLst>
            <pc:docMk/>
            <pc:sldMk cId="109857222" sldId="256"/>
            <ac:spMk id="39" creationId="{F4AFDDCA-6ABA-4D23-8A5C-1BF0F4308148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53.191" v="81"/>
          <ac:spMkLst>
            <pc:docMk/>
            <pc:sldMk cId="109857222" sldId="256"/>
            <ac:spMk id="41" creationId="{22A397E7-BF60-45B2-84C7-B074B76C37A7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0:53.191" v="81"/>
          <ac:spMkLst>
            <pc:docMk/>
            <pc:sldMk cId="109857222" sldId="256"/>
            <ac:spMk id="42" creationId="{890DEF05-784E-4B61-89E4-04C4ECF4E5A0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23" v="83"/>
          <ac:spMkLst>
            <pc:docMk/>
            <pc:sldMk cId="109857222" sldId="256"/>
            <ac:spMk id="45" creationId="{9AA72BD9-2C5A-4EDC-931F-5AA08EACA0F3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23" v="83"/>
          <ac:spMkLst>
            <pc:docMk/>
            <pc:sldMk cId="109857222" sldId="256"/>
            <ac:spMk id="46" creationId="{DD3981AC-7B61-4947-BCF3-F7AA7FA385B9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23" v="83"/>
          <ac:spMkLst>
            <pc:docMk/>
            <pc:sldMk cId="109857222" sldId="256"/>
            <ac:spMk id="47" creationId="{55D4142C-5077-457F-A6AD-3FECFDB39685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1:05.723" v="83"/>
          <ac:spMkLst>
            <pc:docMk/>
            <pc:sldMk cId="109857222" sldId="256"/>
            <ac:spMk id="48" creationId="{7A5F0580-5EE9-419F-96EE-B6529EF6E7D0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5:03.312" v="113"/>
          <ac:spMkLst>
            <pc:docMk/>
            <pc:sldMk cId="109857222" sldId="256"/>
            <ac:spMk id="50" creationId="{6CCA5F87-1D1E-45CB-8D83-FC7EEFAD9935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5:03.312" v="112"/>
          <ac:spMkLst>
            <pc:docMk/>
            <pc:sldMk cId="109857222" sldId="256"/>
            <ac:spMk id="51" creationId="{7CCFC2C6-6238-4A2F-93DE-2ADF74AF635E}"/>
          </ac:spMkLst>
        </pc:spChg>
        <pc:spChg chg="add del">
          <ac:chgData name="Godfred Yankey (2212092)" userId="S::2212092@student.uwtsd.ac.uk::9f4c0d79-cc9f-4d3a-9861-8986ef5c2612" providerId="AD" clId="Web-{26939240-64AD-7268-4C02-EDF4331E2CE1}" dt="2024-08-02T01:02:45.586" v="96"/>
          <ac:spMkLst>
            <pc:docMk/>
            <pc:sldMk cId="109857222" sldId="256"/>
            <ac:spMk id="52" creationId="{AF2F604E-43BE-4DC3-B983-E071523364F8}"/>
          </ac:spMkLst>
        </pc:spChg>
        <pc:spChg chg="add">
          <ac:chgData name="Godfred Yankey (2212092)" userId="S::2212092@student.uwtsd.ac.uk::9f4c0d79-cc9f-4d3a-9861-8986ef5c2612" providerId="AD" clId="Web-{26939240-64AD-7268-4C02-EDF4331E2CE1}" dt="2024-08-02T01:01:05.739" v="84"/>
          <ac:spMkLst>
            <pc:docMk/>
            <pc:sldMk cId="109857222" sldId="256"/>
            <ac:spMk id="53" creationId="{08C9B587-E65E-4B52-B37C-ABEBB6E87928}"/>
          </ac:spMkLst>
        </pc:spChg>
        <pc:picChg chg="add del mod">
          <ac:chgData name="Godfred Yankey (2212092)" userId="S::2212092@student.uwtsd.ac.uk::9f4c0d79-cc9f-4d3a-9861-8986ef5c2612" providerId="AD" clId="Web-{26939240-64AD-7268-4C02-EDF4331E2CE1}" dt="2024-08-02T00:51:29.704" v="46"/>
          <ac:picMkLst>
            <pc:docMk/>
            <pc:sldMk cId="109857222" sldId="256"/>
            <ac:picMk id="5" creationId="{308B6386-4747-251E-16CF-FE50FAC2D9C3}"/>
          </ac:picMkLst>
        </pc:picChg>
        <pc:picChg chg="add del mod">
          <ac:chgData name="Godfred Yankey (2212092)" userId="S::2212092@student.uwtsd.ac.uk::9f4c0d79-cc9f-4d3a-9861-8986ef5c2612" providerId="AD" clId="Web-{26939240-64AD-7268-4C02-EDF4331E2CE1}" dt="2024-08-02T00:52:10.736" v="50"/>
          <ac:picMkLst>
            <pc:docMk/>
            <pc:sldMk cId="109857222" sldId="256"/>
            <ac:picMk id="6" creationId="{9C5CFD99-D8A7-9BD9-72A0-4F91BECBD221}"/>
          </ac:picMkLst>
        </pc:picChg>
        <pc:picChg chg="add del mod ord">
          <ac:chgData name="Godfred Yankey (2212092)" userId="S::2212092@student.uwtsd.ac.uk::9f4c0d79-cc9f-4d3a-9861-8986ef5c2612" providerId="AD" clId="Web-{26939240-64AD-7268-4C02-EDF4331E2CE1}" dt="2024-08-02T01:02:19.913" v="87"/>
          <ac:picMkLst>
            <pc:docMk/>
            <pc:sldMk cId="109857222" sldId="256"/>
            <ac:picMk id="9" creationId="{7BB6BDC7-8858-9D30-BDF4-2339C4195DC2}"/>
          </ac:picMkLst>
        </pc:picChg>
        <pc:cxnChg chg="add del">
          <ac:chgData name="Godfred Yankey (2212092)" userId="S::2212092@student.uwtsd.ac.uk::9f4c0d79-cc9f-4d3a-9861-8986ef5c2612" providerId="AD" clId="Web-{26939240-64AD-7268-4C02-EDF4331E2CE1}" dt="2024-08-02T01:00:53.191" v="81"/>
          <ac:cxnSpMkLst>
            <pc:docMk/>
            <pc:sldMk cId="109857222" sldId="256"/>
            <ac:cxnSpMk id="43" creationId="{C41BAEC7-F7B0-4224-8B18-8F74B7D87F0B}"/>
          </ac:cxnSpMkLst>
        </pc:cxnChg>
      </pc:sldChg>
      <pc:sldChg chg="addSp delSp modSp new">
        <pc:chgData name="Godfred Yankey (2212092)" userId="S::2212092@student.uwtsd.ac.uk::9f4c0d79-cc9f-4d3a-9861-8986ef5c2612" providerId="AD" clId="Web-{26939240-64AD-7268-4C02-EDF4331E2CE1}" dt="2024-08-02T01:13:28.296" v="152" actId="1076"/>
        <pc:sldMkLst>
          <pc:docMk/>
          <pc:sldMk cId="3668062114" sldId="256"/>
        </pc:sldMkLst>
        <pc:spChg chg="mod">
          <ac:chgData name="Godfred Yankey (2212092)" userId="S::2212092@student.uwtsd.ac.uk::9f4c0d79-cc9f-4d3a-9861-8986ef5c2612" providerId="AD" clId="Web-{26939240-64AD-7268-4C02-EDF4331E2CE1}" dt="2024-08-02T01:06:37.931" v="126" actId="20577"/>
          <ac:spMkLst>
            <pc:docMk/>
            <pc:sldMk cId="3668062114" sldId="256"/>
            <ac:spMk id="2" creationId="{3DCC4F8D-5FB8-0094-7C5A-59D711006163}"/>
          </ac:spMkLst>
        </pc:spChg>
        <pc:spChg chg="add del mod">
          <ac:chgData name="Godfred Yankey (2212092)" userId="S::2212092@student.uwtsd.ac.uk::9f4c0d79-cc9f-4d3a-9861-8986ef5c2612" providerId="AD" clId="Web-{26939240-64AD-7268-4C02-EDF4331E2CE1}" dt="2024-08-02T01:08:50.486" v="131"/>
          <ac:spMkLst>
            <pc:docMk/>
            <pc:sldMk cId="3668062114" sldId="256"/>
            <ac:spMk id="5" creationId="{9F41CADD-07F9-1AE3-25FB-1780C05AA818}"/>
          </ac:spMkLst>
        </pc:spChg>
        <pc:spChg chg="add mod">
          <ac:chgData name="Godfred Yankey (2212092)" userId="S::2212092@student.uwtsd.ac.uk::9f4c0d79-cc9f-4d3a-9861-8986ef5c2612" providerId="AD" clId="Web-{26939240-64AD-7268-4C02-EDF4331E2CE1}" dt="2024-08-02T01:10:15.895" v="141" actId="1076"/>
          <ac:spMkLst>
            <pc:docMk/>
            <pc:sldMk cId="3668062114" sldId="256"/>
            <ac:spMk id="8" creationId="{748D31D5-562E-3F2A-7627-7E367611D86C}"/>
          </ac:spMkLst>
        </pc:spChg>
        <pc:spChg chg="add mod">
          <ac:chgData name="Godfred Yankey (2212092)" userId="S::2212092@student.uwtsd.ac.uk::9f4c0d79-cc9f-4d3a-9861-8986ef5c2612" providerId="AD" clId="Web-{26939240-64AD-7268-4C02-EDF4331E2CE1}" dt="2024-08-02T01:13:28.296" v="152" actId="1076"/>
          <ac:spMkLst>
            <pc:docMk/>
            <pc:sldMk cId="3668062114" sldId="256"/>
            <ac:spMk id="12" creationId="{F3FCD150-B835-17D6-20DC-B5A195D01FD7}"/>
          </ac:spMkLst>
        </pc:spChg>
        <pc:picChg chg="add del mod">
          <ac:chgData name="Godfred Yankey (2212092)" userId="S::2212092@student.uwtsd.ac.uk::9f4c0d79-cc9f-4d3a-9861-8986ef5c2612" providerId="AD" clId="Web-{26939240-64AD-7268-4C02-EDF4331E2CE1}" dt="2024-08-02T01:08:50.486" v="132"/>
          <ac:picMkLst>
            <pc:docMk/>
            <pc:sldMk cId="3668062114" sldId="256"/>
            <ac:picMk id="4" creationId="{B02D3AA8-0DBF-D8FD-8D47-5F569E49FA15}"/>
          </ac:picMkLst>
        </pc:picChg>
        <pc:picChg chg="add mod">
          <ac:chgData name="Godfred Yankey (2212092)" userId="S::2212092@student.uwtsd.ac.uk::9f4c0d79-cc9f-4d3a-9861-8986ef5c2612" providerId="AD" clId="Web-{26939240-64AD-7268-4C02-EDF4331E2CE1}" dt="2024-08-02T01:10:15.973" v="142" actId="1076"/>
          <ac:picMkLst>
            <pc:docMk/>
            <pc:sldMk cId="3668062114" sldId="256"/>
            <ac:picMk id="7" creationId="{1C5480D4-5B73-60E5-30AD-C45BFD6749D5}"/>
          </ac:picMkLst>
        </pc:picChg>
        <pc:picChg chg="add mod">
          <ac:chgData name="Godfred Yankey (2212092)" userId="S::2212092@student.uwtsd.ac.uk::9f4c0d79-cc9f-4d3a-9861-8986ef5c2612" providerId="AD" clId="Web-{26939240-64AD-7268-4C02-EDF4331E2CE1}" dt="2024-08-02T01:12:18.184" v="146" actId="14100"/>
          <ac:picMkLst>
            <pc:docMk/>
            <pc:sldMk cId="3668062114" sldId="256"/>
            <ac:picMk id="10" creationId="{E6BBFB90-E7B1-A31B-6877-ACD819C81BCA}"/>
          </ac:picMkLst>
        </pc:picChg>
        <pc:picChg chg="add mod">
          <ac:chgData name="Godfred Yankey (2212092)" userId="S::2212092@student.uwtsd.ac.uk::9f4c0d79-cc9f-4d3a-9861-8986ef5c2612" providerId="AD" clId="Web-{26939240-64AD-7268-4C02-EDF4331E2CE1}" dt="2024-08-02T01:13:28.296" v="151" actId="1076"/>
          <ac:picMkLst>
            <pc:docMk/>
            <pc:sldMk cId="3668062114" sldId="256"/>
            <ac:picMk id="11" creationId="{6BA16ADA-ACE1-AD84-AC10-0689D950A4C1}"/>
          </ac:picMkLst>
        </pc:picChg>
      </pc:sldChg>
      <pc:sldChg chg="new del">
        <pc:chgData name="Godfred Yankey (2212092)" userId="S::2212092@student.uwtsd.ac.uk::9f4c0d79-cc9f-4d3a-9861-8986ef5c2612" providerId="AD" clId="Web-{26939240-64AD-7268-4C02-EDF4331E2CE1}" dt="2024-08-02T01:05:33.907" v="115"/>
        <pc:sldMkLst>
          <pc:docMk/>
          <pc:sldMk cId="208760723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biology.pressbooks.tru.ca/chapter/15-6-smoking-and-health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uschoolequity.org/WebProject/partners.html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C4F8D-5FB8-0094-7C5A-59D7110061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Bell MT"/>
              </a:rPr>
              <a:t>Smoking</a:t>
            </a:r>
            <a:endParaRPr lang="en-US" sz="3200" b="1" dirty="0">
              <a:latin typeface="Bell M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DDEA4C-9467-AE7F-444E-FA910FF65F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A diagram of a person&amp;#39;s body with labels&#10;&#10;Description automatically generated">
            <a:extLst>
              <a:ext uri="{FF2B5EF4-FFF2-40B4-BE49-F238E27FC236}">
                <a16:creationId xmlns:a16="http://schemas.microsoft.com/office/drawing/2014/main" id="{1C5480D4-5B73-60E5-30AD-C45BFD674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181" y="496440"/>
            <a:ext cx="7314286" cy="58857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8D31D5-562E-3F2A-7627-7E367611D86C}"/>
              </a:ext>
            </a:extLst>
          </p:cNvPr>
          <p:cNvSpPr txBox="1"/>
          <p:nvPr/>
        </p:nvSpPr>
        <p:spPr>
          <a:xfrm>
            <a:off x="59724" y="6382522"/>
            <a:ext cx="73152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0" name="Picture 9" descr="smoking, cigarette, man, male, tobacco, nicotine, health, smoker, habit ...">
            <a:extLst>
              <a:ext uri="{FF2B5EF4-FFF2-40B4-BE49-F238E27FC236}">
                <a16:creationId xmlns:a16="http://schemas.microsoft.com/office/drawing/2014/main" id="{E6BBFB90-E7B1-A31B-6877-ACD819C81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8432" y="3511120"/>
            <a:ext cx="2924433" cy="31926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A16ADA-ACE1-AD84-AC10-0689D950A4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90368" y="637996"/>
            <a:ext cx="3784127" cy="12571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3FCD150-B835-17D6-20DC-B5A195D01FD7}"/>
              </a:ext>
            </a:extLst>
          </p:cNvPr>
          <p:cNvSpPr txBox="1"/>
          <p:nvPr/>
        </p:nvSpPr>
        <p:spPr>
          <a:xfrm>
            <a:off x="7890132" y="1895218"/>
            <a:ext cx="3784600" cy="3175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668062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Smoking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89</cp:revision>
  <dcterms:created xsi:type="dcterms:W3CDTF">2024-08-02T00:45:38Z</dcterms:created>
  <dcterms:modified xsi:type="dcterms:W3CDTF">2024-08-02T01:13:33Z</dcterms:modified>
</cp:coreProperties>
</file>