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slides/slide173.xml" ContentType="application/vnd.openxmlformats-officedocument.presentationml.slide+xml"/>
  <Override PartName="/ppt/slides/slide174.xml" ContentType="application/vnd.openxmlformats-officedocument.presentationml.slide+xml"/>
  <Override PartName="/ppt/slides/slide175.xml" ContentType="application/vnd.openxmlformats-officedocument.presentationml.slide+xml"/>
  <Override PartName="/ppt/slides/slide176.xml" ContentType="application/vnd.openxmlformats-officedocument.presentationml.slide+xml"/>
  <Override PartName="/ppt/slides/slide177.xml" ContentType="application/vnd.openxmlformats-officedocument.presentationml.slide+xml"/>
  <Override PartName="/ppt/slides/slide178.xml" ContentType="application/vnd.openxmlformats-officedocument.presentationml.slide+xml"/>
  <Override PartName="/ppt/slides/slide179.xml" ContentType="application/vnd.openxmlformats-officedocument.presentationml.slide+xml"/>
  <Override PartName="/ppt/slides/slide180.xml" ContentType="application/vnd.openxmlformats-officedocument.presentationml.slide+xml"/>
  <Override PartName="/ppt/slides/slide181.xml" ContentType="application/vnd.openxmlformats-officedocument.presentationml.slide+xml"/>
  <Override PartName="/ppt/slides/slide182.xml" ContentType="application/vnd.openxmlformats-officedocument.presentationml.slide+xml"/>
  <Override PartName="/ppt/slides/slide183.xml" ContentType="application/vnd.openxmlformats-officedocument.presentationml.slide+xml"/>
  <Override PartName="/ppt/slides/slide184.xml" ContentType="application/vnd.openxmlformats-officedocument.presentationml.slide+xml"/>
  <Override PartName="/ppt/slides/slide185.xml" ContentType="application/vnd.openxmlformats-officedocument.presentationml.slide+xml"/>
  <Override PartName="/ppt/slides/slide186.xml" ContentType="application/vnd.openxmlformats-officedocument.presentationml.slide+xml"/>
  <Override PartName="/ppt/slides/slide187.xml" ContentType="application/vnd.openxmlformats-officedocument.presentationml.slide+xml"/>
  <Override PartName="/ppt/slides/slide188.xml" ContentType="application/vnd.openxmlformats-officedocument.presentationml.slide+xml"/>
  <Override PartName="/ppt/slides/slide189.xml" ContentType="application/vnd.openxmlformats-officedocument.presentationml.slide+xml"/>
  <Override PartName="/ppt/slides/slide190.xml" ContentType="application/vnd.openxmlformats-officedocument.presentationml.slide+xml"/>
  <Override PartName="/ppt/slides/slide191.xml" ContentType="application/vnd.openxmlformats-officedocument.presentationml.slide+xml"/>
  <Override PartName="/ppt/slides/slide192.xml" ContentType="application/vnd.openxmlformats-officedocument.presentationml.slide+xml"/>
  <Override PartName="/ppt/slides/slide193.xml" ContentType="application/vnd.openxmlformats-officedocument.presentationml.slide+xml"/>
  <Override PartName="/ppt/slides/slide194.xml" ContentType="application/vnd.openxmlformats-officedocument.presentationml.slide+xml"/>
  <Override PartName="/ppt/slides/slide195.xml" ContentType="application/vnd.openxmlformats-officedocument.presentationml.slide+xml"/>
  <Override PartName="/ppt/slides/slide196.xml" ContentType="application/vnd.openxmlformats-officedocument.presentationml.slide+xml"/>
  <Override PartName="/ppt/slides/slide197.xml" ContentType="application/vnd.openxmlformats-officedocument.presentationml.slide+xml"/>
  <Override PartName="/ppt/slides/slide198.xml" ContentType="application/vnd.openxmlformats-officedocument.presentationml.slide+xml"/>
  <Override PartName="/ppt/slides/slide199.xml" ContentType="application/vnd.openxmlformats-officedocument.presentationml.slide+xml"/>
  <Override PartName="/ppt/slides/slide200.xml" ContentType="application/vnd.openxmlformats-officedocument.presentationml.slide+xml"/>
  <Override PartName="/ppt/slides/slide201.xml" ContentType="application/vnd.openxmlformats-officedocument.presentationml.slide+xml"/>
  <Override PartName="/ppt/slides/slide202.xml" ContentType="application/vnd.openxmlformats-officedocument.presentationml.slide+xml"/>
  <Override PartName="/ppt/slides/slide203.xml" ContentType="application/vnd.openxmlformats-officedocument.presentationml.slide+xml"/>
  <Override PartName="/ppt/slides/slide204.xml" ContentType="application/vnd.openxmlformats-officedocument.presentationml.slide+xml"/>
  <Override PartName="/ppt/slides/slide205.xml" ContentType="application/vnd.openxmlformats-officedocument.presentationml.slide+xml"/>
  <Override PartName="/ppt/slides/slide206.xml" ContentType="application/vnd.openxmlformats-officedocument.presentationml.slide+xml"/>
  <Override PartName="/ppt/slides/slide207.xml" ContentType="application/vnd.openxmlformats-officedocument.presentationml.slide+xml"/>
  <Override PartName="/ppt/slides/slide208.xml" ContentType="application/vnd.openxmlformats-officedocument.presentationml.slide+xml"/>
  <Override PartName="/ppt/slides/slide209.xml" ContentType="application/vnd.openxmlformats-officedocument.presentationml.slide+xml"/>
  <Override PartName="/ppt/slides/slide210.xml" ContentType="application/vnd.openxmlformats-officedocument.presentationml.slide+xml"/>
  <Override PartName="/ppt/slides/slide211.xml" ContentType="application/vnd.openxmlformats-officedocument.presentationml.slide+xml"/>
  <Override PartName="/ppt/slides/slide212.xml" ContentType="application/vnd.openxmlformats-officedocument.presentationml.slide+xml"/>
  <Override PartName="/ppt/slides/slide213.xml" ContentType="application/vnd.openxmlformats-officedocument.presentationml.slide+xml"/>
  <Override PartName="/ppt/slides/slide214.xml" ContentType="application/vnd.openxmlformats-officedocument.presentationml.slide+xml"/>
  <Override PartName="/ppt/slides/slide215.xml" ContentType="application/vnd.openxmlformats-officedocument.presentationml.slide+xml"/>
  <Override PartName="/ppt/slides/slide216.xml" ContentType="application/vnd.openxmlformats-officedocument.presentationml.slide+xml"/>
  <Override PartName="/ppt/slides/slide217.xml" ContentType="application/vnd.openxmlformats-officedocument.presentationml.slide+xml"/>
  <Override PartName="/ppt/slides/slide218.xml" ContentType="application/vnd.openxmlformats-officedocument.presentationml.slide+xml"/>
  <Override PartName="/ppt/slides/slide219.xml" ContentType="application/vnd.openxmlformats-officedocument.presentationml.slide+xml"/>
  <Override PartName="/ppt/slides/slide220.xml" ContentType="application/vnd.openxmlformats-officedocument.presentationml.slide+xml"/>
  <Override PartName="/ppt/slides/slide221.xml" ContentType="application/vnd.openxmlformats-officedocument.presentationml.slide+xml"/>
  <Override PartName="/ppt/slides/slide222.xml" ContentType="application/vnd.openxmlformats-officedocument.presentationml.slide+xml"/>
  <Override PartName="/ppt/slides/slide223.xml" ContentType="application/vnd.openxmlformats-officedocument.presentationml.slide+xml"/>
  <Override PartName="/ppt/slides/slide224.xml" ContentType="application/vnd.openxmlformats-officedocument.presentationml.slide+xml"/>
  <Override PartName="/ppt/slides/slide225.xml" ContentType="application/vnd.openxmlformats-officedocument.presentationml.slide+xml"/>
  <Override PartName="/ppt/slides/slide226.xml" ContentType="application/vnd.openxmlformats-officedocument.presentationml.slide+xml"/>
  <Override PartName="/ppt/slides/slide227.xml" ContentType="application/vnd.openxmlformats-officedocument.presentationml.slide+xml"/>
  <Override PartName="/ppt/slides/slide228.xml" ContentType="application/vnd.openxmlformats-officedocument.presentationml.slide+xml"/>
  <Override PartName="/ppt/slides/slide229.xml" ContentType="application/vnd.openxmlformats-officedocument.presentationml.slide+xml"/>
  <Override PartName="/ppt/slides/slide230.xml" ContentType="application/vnd.openxmlformats-officedocument.presentationml.slide+xml"/>
  <Override PartName="/ppt/slides/slide231.xml" ContentType="application/vnd.openxmlformats-officedocument.presentationml.slide+xml"/>
  <Override PartName="/ppt/slides/slide232.xml" ContentType="application/vnd.openxmlformats-officedocument.presentationml.slide+xml"/>
  <Override PartName="/ppt/slides/slide233.xml" ContentType="application/vnd.openxmlformats-officedocument.presentationml.slide+xml"/>
  <Override PartName="/ppt/slides/slide234.xml" ContentType="application/vnd.openxmlformats-officedocument.presentationml.slide+xml"/>
  <Override PartName="/ppt/slides/slide235.xml" ContentType="application/vnd.openxmlformats-officedocument.presentationml.slide+xml"/>
  <Override PartName="/ppt/slides/slide236.xml" ContentType="application/vnd.openxmlformats-officedocument.presentationml.slide+xml"/>
  <Override PartName="/ppt/slides/slide237.xml" ContentType="application/vnd.openxmlformats-officedocument.presentationml.slide+xml"/>
  <Override PartName="/ppt/slides/slide238.xml" ContentType="application/vnd.openxmlformats-officedocument.presentationml.slide+xml"/>
  <Override PartName="/ppt/slides/slide239.xml" ContentType="application/vnd.openxmlformats-officedocument.presentationml.slide+xml"/>
  <Override PartName="/ppt/slides/slide240.xml" ContentType="application/vnd.openxmlformats-officedocument.presentationml.slide+xml"/>
  <Override PartName="/ppt/slides/slide241.xml" ContentType="application/vnd.openxmlformats-officedocument.presentationml.slide+xml"/>
  <Override PartName="/ppt/slides/slide242.xml" ContentType="application/vnd.openxmlformats-officedocument.presentationml.slide+xml"/>
  <Override PartName="/ppt/slides/slide243.xml" ContentType="application/vnd.openxmlformats-officedocument.presentationml.slide+xml"/>
  <Override PartName="/ppt/slides/slide244.xml" ContentType="application/vnd.openxmlformats-officedocument.presentationml.slide+xml"/>
  <Override PartName="/ppt/slides/slide245.xml" ContentType="application/vnd.openxmlformats-officedocument.presentationml.slide+xml"/>
  <Override PartName="/ppt/slides/slide246.xml" ContentType="application/vnd.openxmlformats-officedocument.presentationml.slide+xml"/>
  <Override PartName="/ppt/slides/slide247.xml" ContentType="application/vnd.openxmlformats-officedocument.presentationml.slide+xml"/>
  <Override PartName="/ppt/slides/slide248.xml" ContentType="application/vnd.openxmlformats-officedocument.presentationml.slide+xml"/>
  <Override PartName="/ppt/slides/slide249.xml" ContentType="application/vnd.openxmlformats-officedocument.presentationml.slide+xml"/>
  <Override PartName="/ppt/slides/slide250.xml" ContentType="application/vnd.openxmlformats-officedocument.presentationml.slide+xml"/>
  <Override PartName="/ppt/slides/slide251.xml" ContentType="application/vnd.openxmlformats-officedocument.presentationml.slide+xml"/>
  <Override PartName="/ppt/slides/slide252.xml" ContentType="application/vnd.openxmlformats-officedocument.presentationml.slide+xml"/>
  <Override PartName="/ppt/slides/slide253.xml" ContentType="application/vnd.openxmlformats-officedocument.presentationml.slide+xml"/>
  <Override PartName="/ppt/slides/slide254.xml" ContentType="application/vnd.openxmlformats-officedocument.presentationml.slide+xml"/>
  <Override PartName="/ppt/slides/slide255.xml" ContentType="application/vnd.openxmlformats-officedocument.presentationml.slide+xml"/>
  <Override PartName="/ppt/slides/slide256.xml" ContentType="application/vnd.openxmlformats-officedocument.presentationml.slide+xml"/>
  <Override PartName="/ppt/slides/slide257.xml" ContentType="application/vnd.openxmlformats-officedocument.presentationml.slide+xml"/>
  <Override PartName="/ppt/slides/slide258.xml" ContentType="application/vnd.openxmlformats-officedocument.presentationml.slide+xml"/>
  <Override PartName="/ppt/slides/slide259.xml" ContentType="application/vnd.openxmlformats-officedocument.presentationml.slide+xml"/>
  <Override PartName="/ppt/slides/slide260.xml" ContentType="application/vnd.openxmlformats-officedocument.presentationml.slide+xml"/>
  <Override PartName="/ppt/slides/slide261.xml" ContentType="application/vnd.openxmlformats-officedocument.presentationml.slide+xml"/>
  <Override PartName="/ppt/slides/slide262.xml" ContentType="application/vnd.openxmlformats-officedocument.presentationml.slide+xml"/>
  <Override PartName="/ppt/slides/slide263.xml" ContentType="application/vnd.openxmlformats-officedocument.presentationml.slide+xml"/>
  <Override PartName="/ppt/slides/slide264.xml" ContentType="application/vnd.openxmlformats-officedocument.presentationml.slide+xml"/>
  <Override PartName="/ppt/slides/slide2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7"/>
  </p:notesMasterIdLst>
  <p:sldIdLst>
    <p:sldId id="4862" r:id="rId2"/>
    <p:sldId id="4863" r:id="rId3"/>
    <p:sldId id="658" r:id="rId4"/>
    <p:sldId id="4795" r:id="rId5"/>
    <p:sldId id="355" r:id="rId6"/>
    <p:sldId id="4802" r:id="rId7"/>
    <p:sldId id="365" r:id="rId8"/>
    <p:sldId id="354" r:id="rId9"/>
    <p:sldId id="4800" r:id="rId10"/>
    <p:sldId id="4796" r:id="rId11"/>
    <p:sldId id="267" r:id="rId12"/>
    <p:sldId id="260" r:id="rId13"/>
    <p:sldId id="263" r:id="rId14"/>
    <p:sldId id="264" r:id="rId15"/>
    <p:sldId id="265" r:id="rId16"/>
    <p:sldId id="262" r:id="rId17"/>
    <p:sldId id="366" r:id="rId18"/>
    <p:sldId id="4804" r:id="rId19"/>
    <p:sldId id="4805" r:id="rId20"/>
    <p:sldId id="259" r:id="rId21"/>
    <p:sldId id="367" r:id="rId22"/>
    <p:sldId id="368" r:id="rId23"/>
    <p:sldId id="269" r:id="rId24"/>
    <p:sldId id="369" r:id="rId25"/>
    <p:sldId id="370" r:id="rId26"/>
    <p:sldId id="371" r:id="rId27"/>
    <p:sldId id="372" r:id="rId28"/>
    <p:sldId id="373" r:id="rId29"/>
    <p:sldId id="375" r:id="rId30"/>
    <p:sldId id="374" r:id="rId31"/>
    <p:sldId id="266" r:id="rId32"/>
    <p:sldId id="268" r:id="rId33"/>
    <p:sldId id="270" r:id="rId34"/>
    <p:sldId id="271" r:id="rId35"/>
    <p:sldId id="272" r:id="rId36"/>
    <p:sldId id="273" r:id="rId37"/>
    <p:sldId id="376" r:id="rId38"/>
    <p:sldId id="377" r:id="rId39"/>
    <p:sldId id="4797" r:id="rId40"/>
    <p:sldId id="4798" r:id="rId41"/>
    <p:sldId id="4803" r:id="rId42"/>
    <p:sldId id="4806" r:id="rId43"/>
    <p:sldId id="325" r:id="rId44"/>
    <p:sldId id="659" r:id="rId45"/>
    <p:sldId id="334" r:id="rId46"/>
    <p:sldId id="327" r:id="rId47"/>
    <p:sldId id="328" r:id="rId48"/>
    <p:sldId id="329" r:id="rId49"/>
    <p:sldId id="330" r:id="rId50"/>
    <p:sldId id="663" r:id="rId51"/>
    <p:sldId id="664" r:id="rId52"/>
    <p:sldId id="332" r:id="rId53"/>
    <p:sldId id="333" r:id="rId54"/>
    <p:sldId id="335" r:id="rId55"/>
    <p:sldId id="660" r:id="rId56"/>
    <p:sldId id="340" r:id="rId57"/>
    <p:sldId id="341" r:id="rId58"/>
    <p:sldId id="346" r:id="rId59"/>
    <p:sldId id="345" r:id="rId60"/>
    <p:sldId id="347" r:id="rId61"/>
    <p:sldId id="348" r:id="rId62"/>
    <p:sldId id="349" r:id="rId63"/>
    <p:sldId id="661" r:id="rId64"/>
    <p:sldId id="350" r:id="rId65"/>
    <p:sldId id="351" r:id="rId66"/>
    <p:sldId id="352" r:id="rId67"/>
    <p:sldId id="353" r:id="rId68"/>
    <p:sldId id="4807" r:id="rId69"/>
    <p:sldId id="357" r:id="rId70"/>
    <p:sldId id="356" r:id="rId71"/>
    <p:sldId id="358" r:id="rId72"/>
    <p:sldId id="359" r:id="rId73"/>
    <p:sldId id="360" r:id="rId74"/>
    <p:sldId id="361" r:id="rId75"/>
    <p:sldId id="363" r:id="rId76"/>
    <p:sldId id="362" r:id="rId77"/>
    <p:sldId id="662" r:id="rId78"/>
    <p:sldId id="336" r:id="rId79"/>
    <p:sldId id="665" r:id="rId80"/>
    <p:sldId id="666" r:id="rId81"/>
    <p:sldId id="667" r:id="rId82"/>
    <p:sldId id="671" r:id="rId83"/>
    <p:sldId id="668" r:id="rId84"/>
    <p:sldId id="669" r:id="rId85"/>
    <p:sldId id="673" r:id="rId86"/>
    <p:sldId id="670" r:id="rId87"/>
    <p:sldId id="4808" r:id="rId88"/>
    <p:sldId id="777" r:id="rId89"/>
    <p:sldId id="857" r:id="rId90"/>
    <p:sldId id="855" r:id="rId91"/>
    <p:sldId id="856" r:id="rId92"/>
    <p:sldId id="849" r:id="rId93"/>
    <p:sldId id="853" r:id="rId94"/>
    <p:sldId id="786" r:id="rId95"/>
    <p:sldId id="842" r:id="rId96"/>
    <p:sldId id="829" r:id="rId97"/>
    <p:sldId id="778" r:id="rId98"/>
    <p:sldId id="733" r:id="rId99"/>
    <p:sldId id="848" r:id="rId100"/>
    <p:sldId id="847" r:id="rId101"/>
    <p:sldId id="828" r:id="rId102"/>
    <p:sldId id="789" r:id="rId103"/>
    <p:sldId id="797" r:id="rId104"/>
    <p:sldId id="850" r:id="rId105"/>
    <p:sldId id="851" r:id="rId106"/>
    <p:sldId id="791" r:id="rId107"/>
    <p:sldId id="790" r:id="rId108"/>
    <p:sldId id="787" r:id="rId109"/>
    <p:sldId id="838" r:id="rId110"/>
    <p:sldId id="839" r:id="rId111"/>
    <p:sldId id="765" r:id="rId112"/>
    <p:sldId id="4811" r:id="rId113"/>
    <p:sldId id="827" r:id="rId114"/>
    <p:sldId id="841" r:id="rId115"/>
    <p:sldId id="785" r:id="rId116"/>
    <p:sldId id="834" r:id="rId117"/>
    <p:sldId id="807" r:id="rId118"/>
    <p:sldId id="859" r:id="rId119"/>
    <p:sldId id="858" r:id="rId120"/>
    <p:sldId id="860" r:id="rId121"/>
    <p:sldId id="794" r:id="rId122"/>
    <p:sldId id="808" r:id="rId123"/>
    <p:sldId id="844" r:id="rId124"/>
    <p:sldId id="843" r:id="rId125"/>
    <p:sldId id="832" r:id="rId126"/>
    <p:sldId id="809" r:id="rId127"/>
    <p:sldId id="810" r:id="rId128"/>
    <p:sldId id="802" r:id="rId129"/>
    <p:sldId id="833" r:id="rId130"/>
    <p:sldId id="4812" r:id="rId131"/>
    <p:sldId id="4813" r:id="rId132"/>
    <p:sldId id="814" r:id="rId133"/>
    <p:sldId id="816" r:id="rId134"/>
    <p:sldId id="817" r:id="rId135"/>
    <p:sldId id="840" r:id="rId136"/>
    <p:sldId id="819" r:id="rId137"/>
    <p:sldId id="821" r:id="rId138"/>
    <p:sldId id="836" r:id="rId139"/>
    <p:sldId id="830" r:id="rId140"/>
    <p:sldId id="801" r:id="rId141"/>
    <p:sldId id="803" r:id="rId142"/>
    <p:sldId id="826" r:id="rId143"/>
    <p:sldId id="804" r:id="rId144"/>
    <p:sldId id="761" r:id="rId145"/>
    <p:sldId id="806" r:id="rId146"/>
    <p:sldId id="846" r:id="rId147"/>
    <p:sldId id="822" r:id="rId148"/>
    <p:sldId id="823" r:id="rId149"/>
    <p:sldId id="825" r:id="rId150"/>
    <p:sldId id="792" r:id="rId151"/>
    <p:sldId id="4814" r:id="rId152"/>
    <p:sldId id="4815" r:id="rId153"/>
    <p:sldId id="4801" r:id="rId154"/>
    <p:sldId id="749" r:id="rId155"/>
    <p:sldId id="845" r:id="rId156"/>
    <p:sldId id="4799" r:id="rId157"/>
    <p:sldId id="4816" r:id="rId158"/>
    <p:sldId id="4817" r:id="rId159"/>
    <p:sldId id="420" r:id="rId160"/>
    <p:sldId id="799" r:id="rId161"/>
    <p:sldId id="831" r:id="rId162"/>
    <p:sldId id="4818" r:id="rId163"/>
    <p:sldId id="4819" r:id="rId164"/>
    <p:sldId id="4820" r:id="rId165"/>
    <p:sldId id="4821" r:id="rId166"/>
    <p:sldId id="800" r:id="rId167"/>
    <p:sldId id="4822" r:id="rId168"/>
    <p:sldId id="4823" r:id="rId169"/>
    <p:sldId id="4824" r:id="rId170"/>
    <p:sldId id="805" r:id="rId171"/>
    <p:sldId id="4825" r:id="rId172"/>
    <p:sldId id="835" r:id="rId173"/>
    <p:sldId id="4826" r:id="rId174"/>
    <p:sldId id="4827" r:id="rId175"/>
    <p:sldId id="4828" r:id="rId176"/>
    <p:sldId id="4829" r:id="rId177"/>
    <p:sldId id="818" r:id="rId178"/>
    <p:sldId id="815" r:id="rId179"/>
    <p:sldId id="4830" r:id="rId180"/>
    <p:sldId id="811" r:id="rId181"/>
    <p:sldId id="4831" r:id="rId182"/>
    <p:sldId id="4832" r:id="rId183"/>
    <p:sldId id="4833" r:id="rId184"/>
    <p:sldId id="4834" r:id="rId185"/>
    <p:sldId id="4835" r:id="rId186"/>
    <p:sldId id="4836" r:id="rId187"/>
    <p:sldId id="4837" r:id="rId188"/>
    <p:sldId id="4838" r:id="rId189"/>
    <p:sldId id="4839" r:id="rId190"/>
    <p:sldId id="4840" r:id="rId191"/>
    <p:sldId id="4841" r:id="rId192"/>
    <p:sldId id="4842" r:id="rId193"/>
    <p:sldId id="4843" r:id="rId194"/>
    <p:sldId id="4844" r:id="rId195"/>
    <p:sldId id="4845" r:id="rId196"/>
    <p:sldId id="4846" r:id="rId197"/>
    <p:sldId id="4847" r:id="rId198"/>
    <p:sldId id="4848" r:id="rId199"/>
    <p:sldId id="4849" r:id="rId200"/>
    <p:sldId id="4850" r:id="rId201"/>
    <p:sldId id="4851" r:id="rId202"/>
    <p:sldId id="4852" r:id="rId203"/>
    <p:sldId id="4853" r:id="rId204"/>
    <p:sldId id="4854" r:id="rId205"/>
    <p:sldId id="4855" r:id="rId206"/>
    <p:sldId id="261" r:id="rId207"/>
    <p:sldId id="4856" r:id="rId208"/>
    <p:sldId id="4857" r:id="rId209"/>
    <p:sldId id="854" r:id="rId210"/>
    <p:sldId id="763" r:id="rId211"/>
    <p:sldId id="4858" r:id="rId212"/>
    <p:sldId id="275" r:id="rId213"/>
    <p:sldId id="4859" r:id="rId214"/>
    <p:sldId id="4860" r:id="rId215"/>
    <p:sldId id="4861" r:id="rId216"/>
    <p:sldId id="4864" r:id="rId217"/>
    <p:sldId id="4865" r:id="rId218"/>
    <p:sldId id="782" r:id="rId219"/>
    <p:sldId id="4866" r:id="rId220"/>
    <p:sldId id="4867" r:id="rId221"/>
    <p:sldId id="4868" r:id="rId222"/>
    <p:sldId id="4869" r:id="rId223"/>
    <p:sldId id="788" r:id="rId224"/>
    <p:sldId id="4870" r:id="rId225"/>
    <p:sldId id="4871" r:id="rId226"/>
    <p:sldId id="4872" r:id="rId227"/>
    <p:sldId id="793" r:id="rId228"/>
    <p:sldId id="4873" r:id="rId229"/>
    <p:sldId id="796" r:id="rId230"/>
    <p:sldId id="4874" r:id="rId231"/>
    <p:sldId id="4875" r:id="rId232"/>
    <p:sldId id="4876" r:id="rId233"/>
    <p:sldId id="798" r:id="rId234"/>
    <p:sldId id="4877" r:id="rId235"/>
    <p:sldId id="4878" r:id="rId236"/>
    <p:sldId id="4879" r:id="rId237"/>
    <p:sldId id="4880" r:id="rId238"/>
    <p:sldId id="4881" r:id="rId239"/>
    <p:sldId id="4882" r:id="rId240"/>
    <p:sldId id="4883" r:id="rId241"/>
    <p:sldId id="4884" r:id="rId242"/>
    <p:sldId id="4885" r:id="rId243"/>
    <p:sldId id="812" r:id="rId244"/>
    <p:sldId id="813" r:id="rId245"/>
    <p:sldId id="4886" r:id="rId246"/>
    <p:sldId id="824" r:id="rId247"/>
    <p:sldId id="4887" r:id="rId248"/>
    <p:sldId id="795" r:id="rId249"/>
    <p:sldId id="4888" r:id="rId250"/>
    <p:sldId id="4889" r:id="rId251"/>
    <p:sldId id="4890" r:id="rId252"/>
    <p:sldId id="4891" r:id="rId253"/>
    <p:sldId id="820" r:id="rId254"/>
    <p:sldId id="4892" r:id="rId255"/>
    <p:sldId id="4893" r:id="rId256"/>
    <p:sldId id="4894" r:id="rId257"/>
    <p:sldId id="4895" r:id="rId258"/>
    <p:sldId id="783" r:id="rId259"/>
    <p:sldId id="4896" r:id="rId260"/>
    <p:sldId id="4897" r:id="rId261"/>
    <p:sldId id="4898" r:id="rId262"/>
    <p:sldId id="4899" r:id="rId263"/>
    <p:sldId id="4900" r:id="rId264"/>
    <p:sldId id="4901" r:id="rId265"/>
    <p:sldId id="4946" r:id="rId2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9D01D4-D8A2-4DB4-9187-5D8DA1F53737}" v="16" dt="2026-09-14T10:35:16.0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6" d="100"/>
          <a:sy n="66" d="100"/>
        </p:scale>
        <p:origin x="42" y="5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6.xml"/><Relationship Id="rId21" Type="http://schemas.openxmlformats.org/officeDocument/2006/relationships/slide" Target="slides/slide20.xml"/><Relationship Id="rId63" Type="http://schemas.openxmlformats.org/officeDocument/2006/relationships/slide" Target="slides/slide62.xml"/><Relationship Id="rId159" Type="http://schemas.openxmlformats.org/officeDocument/2006/relationships/slide" Target="slides/slide158.xml"/><Relationship Id="rId170" Type="http://schemas.openxmlformats.org/officeDocument/2006/relationships/slide" Target="slides/slide169.xml"/><Relationship Id="rId226" Type="http://schemas.openxmlformats.org/officeDocument/2006/relationships/slide" Target="slides/slide225.xml"/><Relationship Id="rId268" Type="http://schemas.openxmlformats.org/officeDocument/2006/relationships/presProps" Target="presProps.xml"/><Relationship Id="rId32" Type="http://schemas.openxmlformats.org/officeDocument/2006/relationships/slide" Target="slides/slide31.xml"/><Relationship Id="rId74" Type="http://schemas.openxmlformats.org/officeDocument/2006/relationships/slide" Target="slides/slide73.xml"/><Relationship Id="rId128" Type="http://schemas.openxmlformats.org/officeDocument/2006/relationships/slide" Target="slides/slide127.xml"/><Relationship Id="rId5" Type="http://schemas.openxmlformats.org/officeDocument/2006/relationships/slide" Target="slides/slide4.xml"/><Relationship Id="rId95" Type="http://schemas.openxmlformats.org/officeDocument/2006/relationships/slide" Target="slides/slide94.xml"/><Relationship Id="rId160" Type="http://schemas.openxmlformats.org/officeDocument/2006/relationships/slide" Target="slides/slide159.xml"/><Relationship Id="rId181" Type="http://schemas.openxmlformats.org/officeDocument/2006/relationships/slide" Target="slides/slide180.xml"/><Relationship Id="rId216" Type="http://schemas.openxmlformats.org/officeDocument/2006/relationships/slide" Target="slides/slide215.xml"/><Relationship Id="rId237" Type="http://schemas.openxmlformats.org/officeDocument/2006/relationships/slide" Target="slides/slide236.xml"/><Relationship Id="rId258" Type="http://schemas.openxmlformats.org/officeDocument/2006/relationships/slide" Target="slides/slide257.xml"/><Relationship Id="rId22" Type="http://schemas.openxmlformats.org/officeDocument/2006/relationships/slide" Target="slides/slide21.xml"/><Relationship Id="rId43" Type="http://schemas.openxmlformats.org/officeDocument/2006/relationships/slide" Target="slides/slide42.xml"/><Relationship Id="rId64" Type="http://schemas.openxmlformats.org/officeDocument/2006/relationships/slide" Target="slides/slide63.xml"/><Relationship Id="rId118" Type="http://schemas.openxmlformats.org/officeDocument/2006/relationships/slide" Target="slides/slide117.xml"/><Relationship Id="rId139" Type="http://schemas.openxmlformats.org/officeDocument/2006/relationships/slide" Target="slides/slide138.xml"/><Relationship Id="rId85" Type="http://schemas.openxmlformats.org/officeDocument/2006/relationships/slide" Target="slides/slide84.xml"/><Relationship Id="rId150" Type="http://schemas.openxmlformats.org/officeDocument/2006/relationships/slide" Target="slides/slide149.xml"/><Relationship Id="rId171" Type="http://schemas.openxmlformats.org/officeDocument/2006/relationships/slide" Target="slides/slide170.xml"/><Relationship Id="rId192" Type="http://schemas.openxmlformats.org/officeDocument/2006/relationships/slide" Target="slides/slide191.xml"/><Relationship Id="rId206" Type="http://schemas.openxmlformats.org/officeDocument/2006/relationships/slide" Target="slides/slide205.xml"/><Relationship Id="rId227" Type="http://schemas.openxmlformats.org/officeDocument/2006/relationships/slide" Target="slides/slide226.xml"/><Relationship Id="rId248" Type="http://schemas.openxmlformats.org/officeDocument/2006/relationships/slide" Target="slides/slide247.xml"/><Relationship Id="rId269" Type="http://schemas.openxmlformats.org/officeDocument/2006/relationships/viewProps" Target="viewProps.xml"/><Relationship Id="rId12" Type="http://schemas.openxmlformats.org/officeDocument/2006/relationships/slide" Target="slides/slide11.xml"/><Relationship Id="rId33" Type="http://schemas.openxmlformats.org/officeDocument/2006/relationships/slide" Target="slides/slide32.xml"/><Relationship Id="rId108" Type="http://schemas.openxmlformats.org/officeDocument/2006/relationships/slide" Target="slides/slide107.xml"/><Relationship Id="rId129" Type="http://schemas.openxmlformats.org/officeDocument/2006/relationships/slide" Target="slides/slide128.xml"/><Relationship Id="rId54" Type="http://schemas.openxmlformats.org/officeDocument/2006/relationships/slide" Target="slides/slide53.xml"/><Relationship Id="rId75" Type="http://schemas.openxmlformats.org/officeDocument/2006/relationships/slide" Target="slides/slide74.xml"/><Relationship Id="rId96" Type="http://schemas.openxmlformats.org/officeDocument/2006/relationships/slide" Target="slides/slide95.xml"/><Relationship Id="rId140" Type="http://schemas.openxmlformats.org/officeDocument/2006/relationships/slide" Target="slides/slide139.xml"/><Relationship Id="rId161" Type="http://schemas.openxmlformats.org/officeDocument/2006/relationships/slide" Target="slides/slide160.xml"/><Relationship Id="rId182" Type="http://schemas.openxmlformats.org/officeDocument/2006/relationships/slide" Target="slides/slide181.xml"/><Relationship Id="rId217" Type="http://schemas.openxmlformats.org/officeDocument/2006/relationships/slide" Target="slides/slide216.xml"/><Relationship Id="rId6" Type="http://schemas.openxmlformats.org/officeDocument/2006/relationships/slide" Target="slides/slide5.xml"/><Relationship Id="rId238" Type="http://schemas.openxmlformats.org/officeDocument/2006/relationships/slide" Target="slides/slide237.xml"/><Relationship Id="rId259" Type="http://schemas.openxmlformats.org/officeDocument/2006/relationships/slide" Target="slides/slide258.xml"/><Relationship Id="rId23" Type="http://schemas.openxmlformats.org/officeDocument/2006/relationships/slide" Target="slides/slide22.xml"/><Relationship Id="rId119" Type="http://schemas.openxmlformats.org/officeDocument/2006/relationships/slide" Target="slides/slide118.xml"/><Relationship Id="rId270" Type="http://schemas.openxmlformats.org/officeDocument/2006/relationships/theme" Target="theme/theme1.xml"/><Relationship Id="rId44" Type="http://schemas.openxmlformats.org/officeDocument/2006/relationships/slide" Target="slides/slide43.xml"/><Relationship Id="rId65" Type="http://schemas.openxmlformats.org/officeDocument/2006/relationships/slide" Target="slides/slide64.xml"/><Relationship Id="rId86" Type="http://schemas.openxmlformats.org/officeDocument/2006/relationships/slide" Target="slides/slide85.xml"/><Relationship Id="rId130" Type="http://schemas.openxmlformats.org/officeDocument/2006/relationships/slide" Target="slides/slide129.xml"/><Relationship Id="rId151" Type="http://schemas.openxmlformats.org/officeDocument/2006/relationships/slide" Target="slides/slide150.xml"/><Relationship Id="rId172" Type="http://schemas.openxmlformats.org/officeDocument/2006/relationships/slide" Target="slides/slide171.xml"/><Relationship Id="rId193" Type="http://schemas.openxmlformats.org/officeDocument/2006/relationships/slide" Target="slides/slide192.xml"/><Relationship Id="rId207" Type="http://schemas.openxmlformats.org/officeDocument/2006/relationships/slide" Target="slides/slide206.xml"/><Relationship Id="rId228" Type="http://schemas.openxmlformats.org/officeDocument/2006/relationships/slide" Target="slides/slide227.xml"/><Relationship Id="rId249" Type="http://schemas.openxmlformats.org/officeDocument/2006/relationships/slide" Target="slides/slide248.xml"/><Relationship Id="rId13" Type="http://schemas.openxmlformats.org/officeDocument/2006/relationships/slide" Target="slides/slide12.xml"/><Relationship Id="rId109" Type="http://schemas.openxmlformats.org/officeDocument/2006/relationships/slide" Target="slides/slide108.xml"/><Relationship Id="rId260" Type="http://schemas.openxmlformats.org/officeDocument/2006/relationships/slide" Target="slides/slide259.xml"/><Relationship Id="rId34" Type="http://schemas.openxmlformats.org/officeDocument/2006/relationships/slide" Target="slides/slide33.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20" Type="http://schemas.openxmlformats.org/officeDocument/2006/relationships/slide" Target="slides/slide119.xml"/><Relationship Id="rId141" Type="http://schemas.openxmlformats.org/officeDocument/2006/relationships/slide" Target="slides/slide140.xml"/><Relationship Id="rId7" Type="http://schemas.openxmlformats.org/officeDocument/2006/relationships/slide" Target="slides/slide6.xml"/><Relationship Id="rId162" Type="http://schemas.openxmlformats.org/officeDocument/2006/relationships/slide" Target="slides/slide161.xml"/><Relationship Id="rId183" Type="http://schemas.openxmlformats.org/officeDocument/2006/relationships/slide" Target="slides/slide182.xml"/><Relationship Id="rId218" Type="http://schemas.openxmlformats.org/officeDocument/2006/relationships/slide" Target="slides/slide217.xml"/><Relationship Id="rId239" Type="http://schemas.openxmlformats.org/officeDocument/2006/relationships/slide" Target="slides/slide238.xml"/><Relationship Id="rId250" Type="http://schemas.openxmlformats.org/officeDocument/2006/relationships/slide" Target="slides/slide249.xml"/><Relationship Id="rId271" Type="http://schemas.openxmlformats.org/officeDocument/2006/relationships/tableStyles" Target="tableStyles.xml"/><Relationship Id="rId24" Type="http://schemas.openxmlformats.org/officeDocument/2006/relationships/slide" Target="slides/slide23.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31" Type="http://schemas.openxmlformats.org/officeDocument/2006/relationships/slide" Target="slides/slide130.xml"/><Relationship Id="rId152" Type="http://schemas.openxmlformats.org/officeDocument/2006/relationships/slide" Target="slides/slide151.xml"/><Relationship Id="rId173" Type="http://schemas.openxmlformats.org/officeDocument/2006/relationships/slide" Target="slides/slide172.xml"/><Relationship Id="rId194" Type="http://schemas.openxmlformats.org/officeDocument/2006/relationships/slide" Target="slides/slide193.xml"/><Relationship Id="rId208" Type="http://schemas.openxmlformats.org/officeDocument/2006/relationships/slide" Target="slides/slide207.xml"/><Relationship Id="rId229" Type="http://schemas.openxmlformats.org/officeDocument/2006/relationships/slide" Target="slides/slide228.xml"/><Relationship Id="rId240" Type="http://schemas.openxmlformats.org/officeDocument/2006/relationships/slide" Target="slides/slide239.xml"/><Relationship Id="rId261" Type="http://schemas.openxmlformats.org/officeDocument/2006/relationships/slide" Target="slides/slide260.xml"/><Relationship Id="rId14" Type="http://schemas.openxmlformats.org/officeDocument/2006/relationships/slide" Target="slides/slide13.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8" Type="http://schemas.openxmlformats.org/officeDocument/2006/relationships/slide" Target="slides/slide7.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184" Type="http://schemas.openxmlformats.org/officeDocument/2006/relationships/slide" Target="slides/slide183.xml"/><Relationship Id="rId219" Type="http://schemas.openxmlformats.org/officeDocument/2006/relationships/slide" Target="slides/slide218.xml"/><Relationship Id="rId230" Type="http://schemas.openxmlformats.org/officeDocument/2006/relationships/slide" Target="slides/slide229.xml"/><Relationship Id="rId251" Type="http://schemas.openxmlformats.org/officeDocument/2006/relationships/slide" Target="slides/slide250.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72" Type="http://schemas.microsoft.com/office/2016/11/relationships/changesInfo" Target="changesInfos/changesInfo1.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slide" Target="slides/slide173.xml"/><Relationship Id="rId195" Type="http://schemas.openxmlformats.org/officeDocument/2006/relationships/slide" Target="slides/slide194.xml"/><Relationship Id="rId209" Type="http://schemas.openxmlformats.org/officeDocument/2006/relationships/slide" Target="slides/slide208.xml"/><Relationship Id="rId220" Type="http://schemas.openxmlformats.org/officeDocument/2006/relationships/slide" Target="slides/slide219.xml"/><Relationship Id="rId241" Type="http://schemas.openxmlformats.org/officeDocument/2006/relationships/slide" Target="slides/slide24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262" Type="http://schemas.openxmlformats.org/officeDocument/2006/relationships/slide" Target="slides/slide261.xml"/><Relationship Id="rId78" Type="http://schemas.openxmlformats.org/officeDocument/2006/relationships/slide" Target="slides/slide77.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43" Type="http://schemas.openxmlformats.org/officeDocument/2006/relationships/slide" Target="slides/slide142.xml"/><Relationship Id="rId164" Type="http://schemas.openxmlformats.org/officeDocument/2006/relationships/slide" Target="slides/slide163.xml"/><Relationship Id="rId185" Type="http://schemas.openxmlformats.org/officeDocument/2006/relationships/slide" Target="slides/slide184.xml"/><Relationship Id="rId9" Type="http://schemas.openxmlformats.org/officeDocument/2006/relationships/slide" Target="slides/slide8.xml"/><Relationship Id="rId210" Type="http://schemas.openxmlformats.org/officeDocument/2006/relationships/slide" Target="slides/slide209.xml"/><Relationship Id="rId26" Type="http://schemas.openxmlformats.org/officeDocument/2006/relationships/slide" Target="slides/slide25.xml"/><Relationship Id="rId231" Type="http://schemas.openxmlformats.org/officeDocument/2006/relationships/slide" Target="slides/slide230.xml"/><Relationship Id="rId252" Type="http://schemas.openxmlformats.org/officeDocument/2006/relationships/slide" Target="slides/slide251.xml"/><Relationship Id="rId273" Type="http://schemas.microsoft.com/office/2015/10/relationships/revisionInfo" Target="revisionInfo.xml"/><Relationship Id="rId47" Type="http://schemas.openxmlformats.org/officeDocument/2006/relationships/slide" Target="slides/slide46.xml"/><Relationship Id="rId68" Type="http://schemas.openxmlformats.org/officeDocument/2006/relationships/slide" Target="slides/slide67.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54" Type="http://schemas.openxmlformats.org/officeDocument/2006/relationships/slide" Target="slides/slide153.xml"/><Relationship Id="rId175" Type="http://schemas.openxmlformats.org/officeDocument/2006/relationships/slide" Target="slides/slide174.xml"/><Relationship Id="rId196" Type="http://schemas.openxmlformats.org/officeDocument/2006/relationships/slide" Target="slides/slide195.xml"/><Relationship Id="rId200" Type="http://schemas.openxmlformats.org/officeDocument/2006/relationships/slide" Target="slides/slide199.xml"/><Relationship Id="rId16" Type="http://schemas.openxmlformats.org/officeDocument/2006/relationships/slide" Target="slides/slide15.xml"/><Relationship Id="rId221" Type="http://schemas.openxmlformats.org/officeDocument/2006/relationships/slide" Target="slides/slide220.xml"/><Relationship Id="rId242" Type="http://schemas.openxmlformats.org/officeDocument/2006/relationships/slide" Target="slides/slide241.xml"/><Relationship Id="rId263" Type="http://schemas.openxmlformats.org/officeDocument/2006/relationships/slide" Target="slides/slide262.xml"/><Relationship Id="rId37" Type="http://schemas.openxmlformats.org/officeDocument/2006/relationships/slide" Target="slides/slide36.xml"/><Relationship Id="rId58" Type="http://schemas.openxmlformats.org/officeDocument/2006/relationships/slide" Target="slides/slide57.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44" Type="http://schemas.openxmlformats.org/officeDocument/2006/relationships/slide" Target="slides/slide143.xml"/><Relationship Id="rId90" Type="http://schemas.openxmlformats.org/officeDocument/2006/relationships/slide" Target="slides/slide89.xml"/><Relationship Id="rId165" Type="http://schemas.openxmlformats.org/officeDocument/2006/relationships/slide" Target="slides/slide164.xml"/><Relationship Id="rId186" Type="http://schemas.openxmlformats.org/officeDocument/2006/relationships/slide" Target="slides/slide185.xml"/><Relationship Id="rId211" Type="http://schemas.openxmlformats.org/officeDocument/2006/relationships/slide" Target="slides/slide210.xml"/><Relationship Id="rId232" Type="http://schemas.openxmlformats.org/officeDocument/2006/relationships/slide" Target="slides/slide231.xml"/><Relationship Id="rId253" Type="http://schemas.openxmlformats.org/officeDocument/2006/relationships/slide" Target="slides/slide252.xml"/><Relationship Id="rId27" Type="http://schemas.openxmlformats.org/officeDocument/2006/relationships/slide" Target="slides/slide26.xml"/><Relationship Id="rId48" Type="http://schemas.openxmlformats.org/officeDocument/2006/relationships/slide" Target="slides/slide47.xml"/><Relationship Id="rId69" Type="http://schemas.openxmlformats.org/officeDocument/2006/relationships/slide" Target="slides/slide68.xml"/><Relationship Id="rId113" Type="http://schemas.openxmlformats.org/officeDocument/2006/relationships/slide" Target="slides/slide112.xml"/><Relationship Id="rId134" Type="http://schemas.openxmlformats.org/officeDocument/2006/relationships/slide" Target="slides/slide133.xml"/><Relationship Id="rId80" Type="http://schemas.openxmlformats.org/officeDocument/2006/relationships/slide" Target="slides/slide79.xml"/><Relationship Id="rId155" Type="http://schemas.openxmlformats.org/officeDocument/2006/relationships/slide" Target="slides/slide154.xml"/><Relationship Id="rId176" Type="http://schemas.openxmlformats.org/officeDocument/2006/relationships/slide" Target="slides/slide175.xml"/><Relationship Id="rId197" Type="http://schemas.openxmlformats.org/officeDocument/2006/relationships/slide" Target="slides/slide196.xml"/><Relationship Id="rId201" Type="http://schemas.openxmlformats.org/officeDocument/2006/relationships/slide" Target="slides/slide200.xml"/><Relationship Id="rId222" Type="http://schemas.openxmlformats.org/officeDocument/2006/relationships/slide" Target="slides/slide221.xml"/><Relationship Id="rId243" Type="http://schemas.openxmlformats.org/officeDocument/2006/relationships/slide" Target="slides/slide242.xml"/><Relationship Id="rId264" Type="http://schemas.openxmlformats.org/officeDocument/2006/relationships/slide" Target="slides/slide263.xml"/><Relationship Id="rId17" Type="http://schemas.openxmlformats.org/officeDocument/2006/relationships/slide" Target="slides/slide16.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24" Type="http://schemas.openxmlformats.org/officeDocument/2006/relationships/slide" Target="slides/slide123.xml"/><Relationship Id="rId70" Type="http://schemas.openxmlformats.org/officeDocument/2006/relationships/slide" Target="slides/slide69.xml"/><Relationship Id="rId91" Type="http://schemas.openxmlformats.org/officeDocument/2006/relationships/slide" Target="slides/slide90.xml"/><Relationship Id="rId145" Type="http://schemas.openxmlformats.org/officeDocument/2006/relationships/slide" Target="slides/slide144.xml"/><Relationship Id="rId166" Type="http://schemas.openxmlformats.org/officeDocument/2006/relationships/slide" Target="slides/slide165.xml"/><Relationship Id="rId187" Type="http://schemas.openxmlformats.org/officeDocument/2006/relationships/slide" Target="slides/slide186.xml"/><Relationship Id="rId1" Type="http://schemas.openxmlformats.org/officeDocument/2006/relationships/slideMaster" Target="slideMasters/slideMaster1.xml"/><Relationship Id="rId212" Type="http://schemas.openxmlformats.org/officeDocument/2006/relationships/slide" Target="slides/slide211.xml"/><Relationship Id="rId233" Type="http://schemas.openxmlformats.org/officeDocument/2006/relationships/slide" Target="slides/slide232.xml"/><Relationship Id="rId254" Type="http://schemas.openxmlformats.org/officeDocument/2006/relationships/slide" Target="slides/slide253.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60" Type="http://schemas.openxmlformats.org/officeDocument/2006/relationships/slide" Target="slides/slide59.xml"/><Relationship Id="rId81" Type="http://schemas.openxmlformats.org/officeDocument/2006/relationships/slide" Target="slides/slide80.xml"/><Relationship Id="rId135" Type="http://schemas.openxmlformats.org/officeDocument/2006/relationships/slide" Target="slides/slide134.xml"/><Relationship Id="rId156" Type="http://schemas.openxmlformats.org/officeDocument/2006/relationships/slide" Target="slides/slide155.xml"/><Relationship Id="rId177" Type="http://schemas.openxmlformats.org/officeDocument/2006/relationships/slide" Target="slides/slide176.xml"/><Relationship Id="rId198" Type="http://schemas.openxmlformats.org/officeDocument/2006/relationships/slide" Target="slides/slide197.xml"/><Relationship Id="rId202" Type="http://schemas.openxmlformats.org/officeDocument/2006/relationships/slide" Target="slides/slide201.xml"/><Relationship Id="rId223" Type="http://schemas.openxmlformats.org/officeDocument/2006/relationships/slide" Target="slides/slide222.xml"/><Relationship Id="rId244" Type="http://schemas.openxmlformats.org/officeDocument/2006/relationships/slide" Target="slides/slide243.xml"/><Relationship Id="rId18" Type="http://schemas.openxmlformats.org/officeDocument/2006/relationships/slide" Target="slides/slide17.xml"/><Relationship Id="rId39" Type="http://schemas.openxmlformats.org/officeDocument/2006/relationships/slide" Target="slides/slide38.xml"/><Relationship Id="rId265" Type="http://schemas.openxmlformats.org/officeDocument/2006/relationships/slide" Target="slides/slide264.xml"/><Relationship Id="rId50" Type="http://schemas.openxmlformats.org/officeDocument/2006/relationships/slide" Target="slides/slide49.xml"/><Relationship Id="rId104" Type="http://schemas.openxmlformats.org/officeDocument/2006/relationships/slide" Target="slides/slide103.xml"/><Relationship Id="rId125" Type="http://schemas.openxmlformats.org/officeDocument/2006/relationships/slide" Target="slides/slide124.xml"/><Relationship Id="rId146" Type="http://schemas.openxmlformats.org/officeDocument/2006/relationships/slide" Target="slides/slide145.xml"/><Relationship Id="rId167" Type="http://schemas.openxmlformats.org/officeDocument/2006/relationships/slide" Target="slides/slide166.xml"/><Relationship Id="rId188" Type="http://schemas.openxmlformats.org/officeDocument/2006/relationships/slide" Target="slides/slide187.xml"/><Relationship Id="rId71" Type="http://schemas.openxmlformats.org/officeDocument/2006/relationships/slide" Target="slides/slide70.xml"/><Relationship Id="rId92" Type="http://schemas.openxmlformats.org/officeDocument/2006/relationships/slide" Target="slides/slide91.xml"/><Relationship Id="rId213" Type="http://schemas.openxmlformats.org/officeDocument/2006/relationships/slide" Target="slides/slide212.xml"/><Relationship Id="rId234" Type="http://schemas.openxmlformats.org/officeDocument/2006/relationships/slide" Target="slides/slide233.xml"/><Relationship Id="rId2" Type="http://schemas.openxmlformats.org/officeDocument/2006/relationships/slide" Target="slides/slide1.xml"/><Relationship Id="rId29" Type="http://schemas.openxmlformats.org/officeDocument/2006/relationships/slide" Target="slides/slide28.xml"/><Relationship Id="rId255" Type="http://schemas.openxmlformats.org/officeDocument/2006/relationships/slide" Target="slides/slide254.xml"/><Relationship Id="rId40" Type="http://schemas.openxmlformats.org/officeDocument/2006/relationships/slide" Target="slides/slide39.xml"/><Relationship Id="rId115" Type="http://schemas.openxmlformats.org/officeDocument/2006/relationships/slide" Target="slides/slide114.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slide" Target="slides/slide177.xml"/><Relationship Id="rId61" Type="http://schemas.openxmlformats.org/officeDocument/2006/relationships/slide" Target="slides/slide60.xml"/><Relationship Id="rId82" Type="http://schemas.openxmlformats.org/officeDocument/2006/relationships/slide" Target="slides/slide81.xml"/><Relationship Id="rId199" Type="http://schemas.openxmlformats.org/officeDocument/2006/relationships/slide" Target="slides/slide198.xml"/><Relationship Id="rId203" Type="http://schemas.openxmlformats.org/officeDocument/2006/relationships/slide" Target="slides/slide202.xml"/><Relationship Id="rId19" Type="http://schemas.openxmlformats.org/officeDocument/2006/relationships/slide" Target="slides/slide18.xml"/><Relationship Id="rId224" Type="http://schemas.openxmlformats.org/officeDocument/2006/relationships/slide" Target="slides/slide223.xml"/><Relationship Id="rId245" Type="http://schemas.openxmlformats.org/officeDocument/2006/relationships/slide" Target="slides/slide244.xml"/><Relationship Id="rId266" Type="http://schemas.openxmlformats.org/officeDocument/2006/relationships/slide" Target="slides/slide265.xml"/><Relationship Id="rId30" Type="http://schemas.openxmlformats.org/officeDocument/2006/relationships/slide" Target="slides/slide2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189" Type="http://schemas.openxmlformats.org/officeDocument/2006/relationships/slide" Target="slides/slide188.xml"/><Relationship Id="rId3" Type="http://schemas.openxmlformats.org/officeDocument/2006/relationships/slide" Target="slides/slide2.xml"/><Relationship Id="rId214" Type="http://schemas.openxmlformats.org/officeDocument/2006/relationships/slide" Target="slides/slide213.xml"/><Relationship Id="rId235" Type="http://schemas.openxmlformats.org/officeDocument/2006/relationships/slide" Target="slides/slide234.xml"/><Relationship Id="rId256" Type="http://schemas.openxmlformats.org/officeDocument/2006/relationships/slide" Target="slides/slide255.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179" Type="http://schemas.openxmlformats.org/officeDocument/2006/relationships/slide" Target="slides/slide178.xml"/><Relationship Id="rId190" Type="http://schemas.openxmlformats.org/officeDocument/2006/relationships/slide" Target="slides/slide189.xml"/><Relationship Id="rId204" Type="http://schemas.openxmlformats.org/officeDocument/2006/relationships/slide" Target="slides/slide203.xml"/><Relationship Id="rId225" Type="http://schemas.openxmlformats.org/officeDocument/2006/relationships/slide" Target="slides/slide224.xml"/><Relationship Id="rId246" Type="http://schemas.openxmlformats.org/officeDocument/2006/relationships/slide" Target="slides/slide245.xml"/><Relationship Id="rId267" Type="http://schemas.openxmlformats.org/officeDocument/2006/relationships/notesMaster" Target="notesMasters/notesMaster1.xml"/><Relationship Id="rId106" Type="http://schemas.openxmlformats.org/officeDocument/2006/relationships/slide" Target="slides/slide105.xml"/><Relationship Id="rId127" Type="http://schemas.openxmlformats.org/officeDocument/2006/relationships/slide" Target="slides/slide126.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94" Type="http://schemas.openxmlformats.org/officeDocument/2006/relationships/slide" Target="slides/slide93.xml"/><Relationship Id="rId148" Type="http://schemas.openxmlformats.org/officeDocument/2006/relationships/slide" Target="slides/slide147.xml"/><Relationship Id="rId169" Type="http://schemas.openxmlformats.org/officeDocument/2006/relationships/slide" Target="slides/slide168.xml"/><Relationship Id="rId4" Type="http://schemas.openxmlformats.org/officeDocument/2006/relationships/slide" Target="slides/slide3.xml"/><Relationship Id="rId180" Type="http://schemas.openxmlformats.org/officeDocument/2006/relationships/slide" Target="slides/slide179.xml"/><Relationship Id="rId215" Type="http://schemas.openxmlformats.org/officeDocument/2006/relationships/slide" Target="slides/slide214.xml"/><Relationship Id="rId236" Type="http://schemas.openxmlformats.org/officeDocument/2006/relationships/slide" Target="slides/slide235.xml"/><Relationship Id="rId257" Type="http://schemas.openxmlformats.org/officeDocument/2006/relationships/slide" Target="slides/slide256.xml"/><Relationship Id="rId42" Type="http://schemas.openxmlformats.org/officeDocument/2006/relationships/slide" Target="slides/slide41.xml"/><Relationship Id="rId84" Type="http://schemas.openxmlformats.org/officeDocument/2006/relationships/slide" Target="slides/slide83.xml"/><Relationship Id="rId138" Type="http://schemas.openxmlformats.org/officeDocument/2006/relationships/slide" Target="slides/slide137.xml"/><Relationship Id="rId191" Type="http://schemas.openxmlformats.org/officeDocument/2006/relationships/slide" Target="slides/slide190.xml"/><Relationship Id="rId205" Type="http://schemas.openxmlformats.org/officeDocument/2006/relationships/slide" Target="slides/slide204.xml"/><Relationship Id="rId247" Type="http://schemas.openxmlformats.org/officeDocument/2006/relationships/slide" Target="slides/slide246.xml"/><Relationship Id="rId107" Type="http://schemas.openxmlformats.org/officeDocument/2006/relationships/slide" Target="slides/slide106.xml"/><Relationship Id="rId11" Type="http://schemas.openxmlformats.org/officeDocument/2006/relationships/slide" Target="slides/slide10.xml"/><Relationship Id="rId53" Type="http://schemas.openxmlformats.org/officeDocument/2006/relationships/slide" Target="slides/slide52.xml"/><Relationship Id="rId149" Type="http://schemas.openxmlformats.org/officeDocument/2006/relationships/slide" Target="slides/slide1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9-14T10:41:57.647" v="488" actId="27636"/>
      <pc:docMkLst>
        <pc:docMk/>
      </pc:docMkLst>
      <pc:sldChg chg="add">
        <pc:chgData name="Helen Lee" userId="950b76d7-29a8-4037-9cf6-1d47a6b96373" providerId="ADAL" clId="{0E72E064-B994-40C3-97B2-7A443233E461}" dt="2026-09-14T10:28:09.200" v="76"/>
        <pc:sldMkLst>
          <pc:docMk/>
          <pc:sldMk cId="3943405055" sldId="261"/>
        </pc:sldMkLst>
      </pc:sldChg>
      <pc:sldChg chg="add">
        <pc:chgData name="Helen Lee" userId="950b76d7-29a8-4037-9cf6-1d47a6b96373" providerId="ADAL" clId="{0E72E064-B994-40C3-97B2-7A443233E461}" dt="2026-09-14T10:28:09.200" v="76"/>
        <pc:sldMkLst>
          <pc:docMk/>
          <pc:sldMk cId="393981243" sldId="275"/>
        </pc:sldMkLst>
      </pc:sldChg>
      <pc:sldChg chg="del">
        <pc:chgData name="Helen Lee" userId="950b76d7-29a8-4037-9cf6-1d47a6b96373" providerId="ADAL" clId="{0E72E064-B994-40C3-97B2-7A443233E461}" dt="2026-09-14T10:21:41.572" v="19" actId="47"/>
        <pc:sldMkLst>
          <pc:docMk/>
          <pc:sldMk cId="3652167434" sldId="275"/>
        </pc:sldMkLst>
      </pc:sldChg>
      <pc:sldChg chg="del">
        <pc:chgData name="Helen Lee" userId="950b76d7-29a8-4037-9cf6-1d47a6b96373" providerId="ADAL" clId="{0E72E064-B994-40C3-97B2-7A443233E461}" dt="2026-09-14T10:21:43.321" v="20" actId="47"/>
        <pc:sldMkLst>
          <pc:docMk/>
          <pc:sldMk cId="2058983439" sldId="276"/>
        </pc:sldMkLst>
      </pc:sldChg>
      <pc:sldChg chg="add">
        <pc:chgData name="Helen Lee" userId="950b76d7-29a8-4037-9cf6-1d47a6b96373" providerId="ADAL" clId="{0E72E064-B994-40C3-97B2-7A443233E461}" dt="2026-09-14T10:22:53.832" v="31"/>
        <pc:sldMkLst>
          <pc:docMk/>
          <pc:sldMk cId="1272724821" sldId="325"/>
        </pc:sldMkLst>
      </pc:sldChg>
      <pc:sldChg chg="add">
        <pc:chgData name="Helen Lee" userId="950b76d7-29a8-4037-9cf6-1d47a6b96373" providerId="ADAL" clId="{0E72E064-B994-40C3-97B2-7A443233E461}" dt="2026-09-14T10:22:53.832" v="31"/>
        <pc:sldMkLst>
          <pc:docMk/>
          <pc:sldMk cId="2099158968" sldId="327"/>
        </pc:sldMkLst>
      </pc:sldChg>
      <pc:sldChg chg="add">
        <pc:chgData name="Helen Lee" userId="950b76d7-29a8-4037-9cf6-1d47a6b96373" providerId="ADAL" clId="{0E72E064-B994-40C3-97B2-7A443233E461}" dt="2026-09-14T10:22:53.832" v="31"/>
        <pc:sldMkLst>
          <pc:docMk/>
          <pc:sldMk cId="316302631" sldId="328"/>
        </pc:sldMkLst>
      </pc:sldChg>
      <pc:sldChg chg="add">
        <pc:chgData name="Helen Lee" userId="950b76d7-29a8-4037-9cf6-1d47a6b96373" providerId="ADAL" clId="{0E72E064-B994-40C3-97B2-7A443233E461}" dt="2026-09-14T10:22:53.832" v="31"/>
        <pc:sldMkLst>
          <pc:docMk/>
          <pc:sldMk cId="3543205437" sldId="329"/>
        </pc:sldMkLst>
      </pc:sldChg>
      <pc:sldChg chg="add">
        <pc:chgData name="Helen Lee" userId="950b76d7-29a8-4037-9cf6-1d47a6b96373" providerId="ADAL" clId="{0E72E064-B994-40C3-97B2-7A443233E461}" dt="2026-09-14T10:22:53.832" v="31"/>
        <pc:sldMkLst>
          <pc:docMk/>
          <pc:sldMk cId="1739249107" sldId="330"/>
        </pc:sldMkLst>
      </pc:sldChg>
      <pc:sldChg chg="delSp add del mod">
        <pc:chgData name="Helen Lee" userId="950b76d7-29a8-4037-9cf6-1d47a6b96373" providerId="ADAL" clId="{0E72E064-B994-40C3-97B2-7A443233E461}" dt="2026-09-14T10:26:16.757" v="45"/>
        <pc:sldMkLst>
          <pc:docMk/>
          <pc:sldMk cId="142655966" sldId="331"/>
        </pc:sldMkLst>
        <pc:grpChg chg="del">
          <ac:chgData name="Helen Lee" userId="950b76d7-29a8-4037-9cf6-1d47a6b96373" providerId="ADAL" clId="{0E72E064-B994-40C3-97B2-7A443233E461}" dt="2026-09-14T10:24:21.800" v="34" actId="478"/>
          <ac:grpSpMkLst>
            <pc:docMk/>
            <pc:sldMk cId="142655966" sldId="331"/>
            <ac:grpSpMk id="4" creationId="{D0506069-5149-8A40-3D5D-F67F5AF3D472}"/>
          </ac:grpSpMkLst>
        </pc:grpChg>
      </pc:sldChg>
      <pc:sldChg chg="add">
        <pc:chgData name="Helen Lee" userId="950b76d7-29a8-4037-9cf6-1d47a6b96373" providerId="ADAL" clId="{0E72E064-B994-40C3-97B2-7A443233E461}" dt="2026-09-14T10:22:53.832" v="31"/>
        <pc:sldMkLst>
          <pc:docMk/>
          <pc:sldMk cId="633957396" sldId="332"/>
        </pc:sldMkLst>
      </pc:sldChg>
      <pc:sldChg chg="add">
        <pc:chgData name="Helen Lee" userId="950b76d7-29a8-4037-9cf6-1d47a6b96373" providerId="ADAL" clId="{0E72E064-B994-40C3-97B2-7A443233E461}" dt="2026-09-14T10:22:53.832" v="31"/>
        <pc:sldMkLst>
          <pc:docMk/>
          <pc:sldMk cId="3652137736" sldId="333"/>
        </pc:sldMkLst>
      </pc:sldChg>
      <pc:sldChg chg="delSp add setBg delDesignElem">
        <pc:chgData name="Helen Lee" userId="950b76d7-29a8-4037-9cf6-1d47a6b96373" providerId="ADAL" clId="{0E72E064-B994-40C3-97B2-7A443233E461}" dt="2026-09-14T10:22:53.832" v="31"/>
        <pc:sldMkLst>
          <pc:docMk/>
          <pc:sldMk cId="2413344797" sldId="334"/>
        </pc:sldMkLst>
        <pc:spChg chg="del">
          <ac:chgData name="Helen Lee" userId="950b76d7-29a8-4037-9cf6-1d47a6b96373" providerId="ADAL" clId="{0E72E064-B994-40C3-97B2-7A443233E461}" dt="2026-09-14T10:22:53.832" v="31"/>
          <ac:spMkLst>
            <pc:docMk/>
            <pc:sldMk cId="2413344797" sldId="334"/>
            <ac:spMk id="23" creationId="{FC646684-854F-41F5-9919-E819FCBE29F9}"/>
          </ac:spMkLst>
        </pc:spChg>
        <pc:spChg chg="del">
          <ac:chgData name="Helen Lee" userId="950b76d7-29a8-4037-9cf6-1d47a6b96373" providerId="ADAL" clId="{0E72E064-B994-40C3-97B2-7A443233E461}" dt="2026-09-14T10:22:53.832" v="31"/>
          <ac:spMkLst>
            <pc:docMk/>
            <pc:sldMk cId="2413344797" sldId="334"/>
            <ac:spMk id="24" creationId="{71318B55-C583-42E5-ABA1-BE8CC332ED0A}"/>
          </ac:spMkLst>
        </pc:spChg>
        <pc:spChg chg="del">
          <ac:chgData name="Helen Lee" userId="950b76d7-29a8-4037-9cf6-1d47a6b96373" providerId="ADAL" clId="{0E72E064-B994-40C3-97B2-7A443233E461}" dt="2026-09-14T10:22:53.832" v="31"/>
          <ac:spMkLst>
            <pc:docMk/>
            <pc:sldMk cId="2413344797" sldId="334"/>
            <ac:spMk id="25" creationId="{E2D25961-80FB-4E26-BAB6-F247B7866D8B}"/>
          </ac:spMkLst>
        </pc:spChg>
        <pc:grpChg chg="del">
          <ac:chgData name="Helen Lee" userId="950b76d7-29a8-4037-9cf6-1d47a6b96373" providerId="ADAL" clId="{0E72E064-B994-40C3-97B2-7A443233E461}" dt="2026-09-14T10:22:53.832" v="31"/>
          <ac:grpSpMkLst>
            <pc:docMk/>
            <pc:sldMk cId="2413344797" sldId="334"/>
            <ac:grpSpMk id="17" creationId="{2F7CA01D-122E-48F1-B7C2-DA567CF0A148}"/>
          </ac:grpSpMkLst>
        </pc:grpChg>
      </pc:sldChg>
      <pc:sldChg chg="add">
        <pc:chgData name="Helen Lee" userId="950b76d7-29a8-4037-9cf6-1d47a6b96373" providerId="ADAL" clId="{0E72E064-B994-40C3-97B2-7A443233E461}" dt="2026-09-14T10:22:53.832" v="31"/>
        <pc:sldMkLst>
          <pc:docMk/>
          <pc:sldMk cId="2129493857" sldId="335"/>
        </pc:sldMkLst>
      </pc:sldChg>
      <pc:sldChg chg="add">
        <pc:chgData name="Helen Lee" userId="950b76d7-29a8-4037-9cf6-1d47a6b96373" providerId="ADAL" clId="{0E72E064-B994-40C3-97B2-7A443233E461}" dt="2026-09-14T10:22:53.832" v="31"/>
        <pc:sldMkLst>
          <pc:docMk/>
          <pc:sldMk cId="724257844" sldId="336"/>
        </pc:sldMkLst>
      </pc:sldChg>
      <pc:sldChg chg="add">
        <pc:chgData name="Helen Lee" userId="950b76d7-29a8-4037-9cf6-1d47a6b96373" providerId="ADAL" clId="{0E72E064-B994-40C3-97B2-7A443233E461}" dt="2026-09-14T10:22:53.832" v="31"/>
        <pc:sldMkLst>
          <pc:docMk/>
          <pc:sldMk cId="3655040306" sldId="340"/>
        </pc:sldMkLst>
      </pc:sldChg>
      <pc:sldChg chg="add">
        <pc:chgData name="Helen Lee" userId="950b76d7-29a8-4037-9cf6-1d47a6b96373" providerId="ADAL" clId="{0E72E064-B994-40C3-97B2-7A443233E461}" dt="2026-09-14T10:22:53.832" v="31"/>
        <pc:sldMkLst>
          <pc:docMk/>
          <pc:sldMk cId="288873761" sldId="341"/>
        </pc:sldMkLst>
      </pc:sldChg>
      <pc:sldChg chg="add">
        <pc:chgData name="Helen Lee" userId="950b76d7-29a8-4037-9cf6-1d47a6b96373" providerId="ADAL" clId="{0E72E064-B994-40C3-97B2-7A443233E461}" dt="2026-09-14T10:22:53.832" v="31"/>
        <pc:sldMkLst>
          <pc:docMk/>
          <pc:sldMk cId="622608755" sldId="345"/>
        </pc:sldMkLst>
      </pc:sldChg>
      <pc:sldChg chg="add">
        <pc:chgData name="Helen Lee" userId="950b76d7-29a8-4037-9cf6-1d47a6b96373" providerId="ADAL" clId="{0E72E064-B994-40C3-97B2-7A443233E461}" dt="2026-09-14T10:22:53.832" v="31"/>
        <pc:sldMkLst>
          <pc:docMk/>
          <pc:sldMk cId="3885866872" sldId="346"/>
        </pc:sldMkLst>
      </pc:sldChg>
      <pc:sldChg chg="add">
        <pc:chgData name="Helen Lee" userId="950b76d7-29a8-4037-9cf6-1d47a6b96373" providerId="ADAL" clId="{0E72E064-B994-40C3-97B2-7A443233E461}" dt="2026-09-14T10:22:53.832" v="31"/>
        <pc:sldMkLst>
          <pc:docMk/>
          <pc:sldMk cId="2685196762" sldId="347"/>
        </pc:sldMkLst>
      </pc:sldChg>
      <pc:sldChg chg="add">
        <pc:chgData name="Helen Lee" userId="950b76d7-29a8-4037-9cf6-1d47a6b96373" providerId="ADAL" clId="{0E72E064-B994-40C3-97B2-7A443233E461}" dt="2026-09-14T10:22:53.832" v="31"/>
        <pc:sldMkLst>
          <pc:docMk/>
          <pc:sldMk cId="3619761151" sldId="348"/>
        </pc:sldMkLst>
      </pc:sldChg>
      <pc:sldChg chg="add">
        <pc:chgData name="Helen Lee" userId="950b76d7-29a8-4037-9cf6-1d47a6b96373" providerId="ADAL" clId="{0E72E064-B994-40C3-97B2-7A443233E461}" dt="2026-09-14T10:22:53.832" v="31"/>
        <pc:sldMkLst>
          <pc:docMk/>
          <pc:sldMk cId="2394161558" sldId="349"/>
        </pc:sldMkLst>
      </pc:sldChg>
      <pc:sldChg chg="add">
        <pc:chgData name="Helen Lee" userId="950b76d7-29a8-4037-9cf6-1d47a6b96373" providerId="ADAL" clId="{0E72E064-B994-40C3-97B2-7A443233E461}" dt="2026-09-14T10:22:53.832" v="31"/>
        <pc:sldMkLst>
          <pc:docMk/>
          <pc:sldMk cId="2399506213" sldId="350"/>
        </pc:sldMkLst>
      </pc:sldChg>
      <pc:sldChg chg="add">
        <pc:chgData name="Helen Lee" userId="950b76d7-29a8-4037-9cf6-1d47a6b96373" providerId="ADAL" clId="{0E72E064-B994-40C3-97B2-7A443233E461}" dt="2026-09-14T10:22:53.832" v="31"/>
        <pc:sldMkLst>
          <pc:docMk/>
          <pc:sldMk cId="3965120451" sldId="351"/>
        </pc:sldMkLst>
      </pc:sldChg>
      <pc:sldChg chg="add">
        <pc:chgData name="Helen Lee" userId="950b76d7-29a8-4037-9cf6-1d47a6b96373" providerId="ADAL" clId="{0E72E064-B994-40C3-97B2-7A443233E461}" dt="2026-09-14T10:22:53.832" v="31"/>
        <pc:sldMkLst>
          <pc:docMk/>
          <pc:sldMk cId="2537387601" sldId="352"/>
        </pc:sldMkLst>
      </pc:sldChg>
      <pc:sldChg chg="add">
        <pc:chgData name="Helen Lee" userId="950b76d7-29a8-4037-9cf6-1d47a6b96373" providerId="ADAL" clId="{0E72E064-B994-40C3-97B2-7A443233E461}" dt="2026-09-14T10:22:53.832" v="31"/>
        <pc:sldMkLst>
          <pc:docMk/>
          <pc:sldMk cId="249436234" sldId="353"/>
        </pc:sldMkLst>
      </pc:sldChg>
      <pc:sldChg chg="add">
        <pc:chgData name="Helen Lee" userId="950b76d7-29a8-4037-9cf6-1d47a6b96373" providerId="ADAL" clId="{0E72E064-B994-40C3-97B2-7A443233E461}" dt="2026-09-14T10:22:53.832" v="31"/>
        <pc:sldMkLst>
          <pc:docMk/>
          <pc:sldMk cId="4159167515" sldId="356"/>
        </pc:sldMkLst>
      </pc:sldChg>
      <pc:sldChg chg="add">
        <pc:chgData name="Helen Lee" userId="950b76d7-29a8-4037-9cf6-1d47a6b96373" providerId="ADAL" clId="{0E72E064-B994-40C3-97B2-7A443233E461}" dt="2026-09-14T10:22:53.832" v="31"/>
        <pc:sldMkLst>
          <pc:docMk/>
          <pc:sldMk cId="3488973256" sldId="357"/>
        </pc:sldMkLst>
      </pc:sldChg>
      <pc:sldChg chg="add">
        <pc:chgData name="Helen Lee" userId="950b76d7-29a8-4037-9cf6-1d47a6b96373" providerId="ADAL" clId="{0E72E064-B994-40C3-97B2-7A443233E461}" dt="2026-09-14T10:22:53.832" v="31"/>
        <pc:sldMkLst>
          <pc:docMk/>
          <pc:sldMk cId="178248563" sldId="358"/>
        </pc:sldMkLst>
      </pc:sldChg>
      <pc:sldChg chg="add">
        <pc:chgData name="Helen Lee" userId="950b76d7-29a8-4037-9cf6-1d47a6b96373" providerId="ADAL" clId="{0E72E064-B994-40C3-97B2-7A443233E461}" dt="2026-09-14T10:22:53.832" v="31"/>
        <pc:sldMkLst>
          <pc:docMk/>
          <pc:sldMk cId="956569334" sldId="359"/>
        </pc:sldMkLst>
      </pc:sldChg>
      <pc:sldChg chg="add">
        <pc:chgData name="Helen Lee" userId="950b76d7-29a8-4037-9cf6-1d47a6b96373" providerId="ADAL" clId="{0E72E064-B994-40C3-97B2-7A443233E461}" dt="2026-09-14T10:22:53.832" v="31"/>
        <pc:sldMkLst>
          <pc:docMk/>
          <pc:sldMk cId="2360044664" sldId="360"/>
        </pc:sldMkLst>
      </pc:sldChg>
      <pc:sldChg chg="add">
        <pc:chgData name="Helen Lee" userId="950b76d7-29a8-4037-9cf6-1d47a6b96373" providerId="ADAL" clId="{0E72E064-B994-40C3-97B2-7A443233E461}" dt="2026-09-14T10:22:53.832" v="31"/>
        <pc:sldMkLst>
          <pc:docMk/>
          <pc:sldMk cId="4112952374" sldId="361"/>
        </pc:sldMkLst>
      </pc:sldChg>
      <pc:sldChg chg="add">
        <pc:chgData name="Helen Lee" userId="950b76d7-29a8-4037-9cf6-1d47a6b96373" providerId="ADAL" clId="{0E72E064-B994-40C3-97B2-7A443233E461}" dt="2026-09-14T10:22:53.832" v="31"/>
        <pc:sldMkLst>
          <pc:docMk/>
          <pc:sldMk cId="2233597546" sldId="362"/>
        </pc:sldMkLst>
      </pc:sldChg>
      <pc:sldChg chg="add">
        <pc:chgData name="Helen Lee" userId="950b76d7-29a8-4037-9cf6-1d47a6b96373" providerId="ADAL" clId="{0E72E064-B994-40C3-97B2-7A443233E461}" dt="2026-09-14T10:22:53.832" v="31"/>
        <pc:sldMkLst>
          <pc:docMk/>
          <pc:sldMk cId="280807691" sldId="363"/>
        </pc:sldMkLst>
      </pc:sldChg>
      <pc:sldChg chg="delSp modSp add mod">
        <pc:chgData name="Helen Lee" userId="950b76d7-29a8-4037-9cf6-1d47a6b96373" providerId="ADAL" clId="{0E72E064-B994-40C3-97B2-7A443233E461}" dt="2026-09-14T10:27:32.795" v="60" actId="478"/>
        <pc:sldMkLst>
          <pc:docMk/>
          <pc:sldMk cId="2128117276" sldId="420"/>
        </pc:sldMkLst>
        <pc:grpChg chg="del mod">
          <ac:chgData name="Helen Lee" userId="950b76d7-29a8-4037-9cf6-1d47a6b96373" providerId="ADAL" clId="{0E72E064-B994-40C3-97B2-7A443233E461}" dt="2026-09-14T10:27:32.795" v="60" actId="478"/>
          <ac:grpSpMkLst>
            <pc:docMk/>
            <pc:sldMk cId="2128117276" sldId="420"/>
            <ac:grpSpMk id="3" creationId="{F7FB32FC-21D0-6606-FB19-63C04CAF4BF9}"/>
          </ac:grpSpMkLst>
        </pc:grpChg>
      </pc:sldChg>
      <pc:sldChg chg="delSp modSp mod">
        <pc:chgData name="Helen Lee" userId="950b76d7-29a8-4037-9cf6-1d47a6b96373" providerId="ADAL" clId="{0E72E064-B994-40C3-97B2-7A443233E461}" dt="2026-09-14T10:32:10.444" v="149"/>
        <pc:sldMkLst>
          <pc:docMk/>
          <pc:sldMk cId="2337787826" sldId="658"/>
        </pc:sldMkLst>
        <pc:spChg chg="mod">
          <ac:chgData name="Helen Lee" userId="950b76d7-29a8-4037-9cf6-1d47a6b96373" providerId="ADAL" clId="{0E72E064-B994-40C3-97B2-7A443233E461}" dt="2026-09-14T10:32:10.444" v="149"/>
          <ac:spMkLst>
            <pc:docMk/>
            <pc:sldMk cId="2337787826" sldId="658"/>
            <ac:spMk id="10" creationId="{D8CDF813-E78E-7F67-8ADA-405505CC521F}"/>
          </ac:spMkLst>
        </pc:spChg>
        <pc:grpChg chg="del">
          <ac:chgData name="Helen Lee" userId="950b76d7-29a8-4037-9cf6-1d47a6b96373" providerId="ADAL" clId="{0E72E064-B994-40C3-97B2-7A443233E461}" dt="2026-09-14T10:19:59.795" v="0" actId="478"/>
          <ac:grpSpMkLst>
            <pc:docMk/>
            <pc:sldMk cId="2337787826" sldId="658"/>
            <ac:grpSpMk id="2" creationId="{9D8A4D9C-6018-2B82-B7CC-5B96222FB617}"/>
          </ac:grpSpMkLst>
        </pc:grpChg>
      </pc:sldChg>
      <pc:sldChg chg="delSp add setBg delDesignElem">
        <pc:chgData name="Helen Lee" userId="950b76d7-29a8-4037-9cf6-1d47a6b96373" providerId="ADAL" clId="{0E72E064-B994-40C3-97B2-7A443233E461}" dt="2026-09-14T10:22:53.832" v="31"/>
        <pc:sldMkLst>
          <pc:docMk/>
          <pc:sldMk cId="2185406436" sldId="659"/>
        </pc:sldMkLst>
        <pc:spChg chg="del">
          <ac:chgData name="Helen Lee" userId="950b76d7-29a8-4037-9cf6-1d47a6b96373" providerId="ADAL" clId="{0E72E064-B994-40C3-97B2-7A443233E461}" dt="2026-09-14T10:22:53.832" v="31"/>
          <ac:spMkLst>
            <pc:docMk/>
            <pc:sldMk cId="2185406436" sldId="659"/>
            <ac:spMk id="15" creationId="{19D32F93-50AC-4C46-A5DB-291C60DDB7BD}"/>
          </ac:spMkLst>
        </pc:spChg>
        <pc:spChg chg="del">
          <ac:chgData name="Helen Lee" userId="950b76d7-29a8-4037-9cf6-1d47a6b96373" providerId="ADAL" clId="{0E72E064-B994-40C3-97B2-7A443233E461}" dt="2026-09-14T10:22:53.832" v="31"/>
          <ac:spMkLst>
            <pc:docMk/>
            <pc:sldMk cId="2185406436" sldId="659"/>
            <ac:spMk id="17" creationId="{827DC2C4-B485-428A-BF4A-472D2967F47F}"/>
          </ac:spMkLst>
        </pc:spChg>
        <pc:spChg chg="del">
          <ac:chgData name="Helen Lee" userId="950b76d7-29a8-4037-9cf6-1d47a6b96373" providerId="ADAL" clId="{0E72E064-B994-40C3-97B2-7A443233E461}" dt="2026-09-14T10:22:53.832" v="31"/>
          <ac:spMkLst>
            <pc:docMk/>
            <pc:sldMk cId="2185406436" sldId="659"/>
            <ac:spMk id="19" creationId="{EE04B5EB-F158-4507-90DD-BD23620C7CC9}"/>
          </ac:spMkLst>
        </pc:spChg>
      </pc:sldChg>
      <pc:sldChg chg="add">
        <pc:chgData name="Helen Lee" userId="950b76d7-29a8-4037-9cf6-1d47a6b96373" providerId="ADAL" clId="{0E72E064-B994-40C3-97B2-7A443233E461}" dt="2026-09-14T10:22:53.832" v="31"/>
        <pc:sldMkLst>
          <pc:docMk/>
          <pc:sldMk cId="1477518094" sldId="660"/>
        </pc:sldMkLst>
      </pc:sldChg>
      <pc:sldChg chg="add">
        <pc:chgData name="Helen Lee" userId="950b76d7-29a8-4037-9cf6-1d47a6b96373" providerId="ADAL" clId="{0E72E064-B994-40C3-97B2-7A443233E461}" dt="2026-09-14T10:22:53.832" v="31"/>
        <pc:sldMkLst>
          <pc:docMk/>
          <pc:sldMk cId="273865425" sldId="661"/>
        </pc:sldMkLst>
      </pc:sldChg>
      <pc:sldChg chg="add">
        <pc:chgData name="Helen Lee" userId="950b76d7-29a8-4037-9cf6-1d47a6b96373" providerId="ADAL" clId="{0E72E064-B994-40C3-97B2-7A443233E461}" dt="2026-09-14T10:22:53.832" v="31"/>
        <pc:sldMkLst>
          <pc:docMk/>
          <pc:sldMk cId="515113934" sldId="662"/>
        </pc:sldMkLst>
      </pc:sldChg>
      <pc:sldChg chg="add">
        <pc:chgData name="Helen Lee" userId="950b76d7-29a8-4037-9cf6-1d47a6b96373" providerId="ADAL" clId="{0E72E064-B994-40C3-97B2-7A443233E461}" dt="2026-09-14T10:22:53.832" v="31"/>
        <pc:sldMkLst>
          <pc:docMk/>
          <pc:sldMk cId="3456344363" sldId="663"/>
        </pc:sldMkLst>
      </pc:sldChg>
      <pc:sldChg chg="add">
        <pc:chgData name="Helen Lee" userId="950b76d7-29a8-4037-9cf6-1d47a6b96373" providerId="ADAL" clId="{0E72E064-B994-40C3-97B2-7A443233E461}" dt="2026-09-14T10:22:53.832" v="31"/>
        <pc:sldMkLst>
          <pc:docMk/>
          <pc:sldMk cId="179938342" sldId="664"/>
        </pc:sldMkLst>
      </pc:sldChg>
      <pc:sldChg chg="delSp add setBg delDesignElem">
        <pc:chgData name="Helen Lee" userId="950b76d7-29a8-4037-9cf6-1d47a6b96373" providerId="ADAL" clId="{0E72E064-B994-40C3-97B2-7A443233E461}" dt="2026-09-14T10:22:53.832" v="31"/>
        <pc:sldMkLst>
          <pc:docMk/>
          <pc:sldMk cId="3894557818" sldId="665"/>
        </pc:sldMkLst>
        <pc:spChg chg="del">
          <ac:chgData name="Helen Lee" userId="950b76d7-29a8-4037-9cf6-1d47a6b96373" providerId="ADAL" clId="{0E72E064-B994-40C3-97B2-7A443233E461}" dt="2026-09-14T10:22:53.832" v="31"/>
          <ac:spMkLst>
            <pc:docMk/>
            <pc:sldMk cId="3894557818" sldId="665"/>
            <ac:spMk id="34" creationId="{B6ECEE03-918F-43ED-A7B3-F1BDE3FCECAF}"/>
          </ac:spMkLst>
        </pc:spChg>
        <pc:spChg chg="del">
          <ac:chgData name="Helen Lee" userId="950b76d7-29a8-4037-9cf6-1d47a6b96373" providerId="ADAL" clId="{0E72E064-B994-40C3-97B2-7A443233E461}" dt="2026-09-14T10:22:53.832" v="31"/>
          <ac:spMkLst>
            <pc:docMk/>
            <pc:sldMk cId="3894557818" sldId="665"/>
            <ac:spMk id="36" creationId="{010B55F0-C448-403A-8231-AD42A7BA271C}"/>
          </ac:spMkLst>
        </pc:spChg>
      </pc:sldChg>
      <pc:sldChg chg="add">
        <pc:chgData name="Helen Lee" userId="950b76d7-29a8-4037-9cf6-1d47a6b96373" providerId="ADAL" clId="{0E72E064-B994-40C3-97B2-7A443233E461}" dt="2026-09-14T10:22:53.832" v="31"/>
        <pc:sldMkLst>
          <pc:docMk/>
          <pc:sldMk cId="1851655015" sldId="666"/>
        </pc:sldMkLst>
      </pc:sldChg>
      <pc:sldChg chg="delSp add setBg delDesignElem">
        <pc:chgData name="Helen Lee" userId="950b76d7-29a8-4037-9cf6-1d47a6b96373" providerId="ADAL" clId="{0E72E064-B994-40C3-97B2-7A443233E461}" dt="2026-09-14T10:22:53.832" v="31"/>
        <pc:sldMkLst>
          <pc:docMk/>
          <pc:sldMk cId="1498930832" sldId="667"/>
        </pc:sldMkLst>
        <pc:spChg chg="del">
          <ac:chgData name="Helen Lee" userId="950b76d7-29a8-4037-9cf6-1d47a6b96373" providerId="ADAL" clId="{0E72E064-B994-40C3-97B2-7A443233E461}" dt="2026-09-14T10:22:53.832" v="31"/>
          <ac:spMkLst>
            <pc:docMk/>
            <pc:sldMk cId="1498930832" sldId="667"/>
            <ac:spMk id="9" creationId="{C0763A76-9F1C-4FC5-82B7-DD475DA461B2}"/>
          </ac:spMkLst>
        </pc:spChg>
        <pc:spChg chg="del">
          <ac:chgData name="Helen Lee" userId="950b76d7-29a8-4037-9cf6-1d47a6b96373" providerId="ADAL" clId="{0E72E064-B994-40C3-97B2-7A443233E461}" dt="2026-09-14T10:22:53.832" v="31"/>
          <ac:spMkLst>
            <pc:docMk/>
            <pc:sldMk cId="1498930832" sldId="667"/>
            <ac:spMk id="11" creationId="{E81BF4F6-F2CF-4984-9D14-D6966D92F99F}"/>
          </ac:spMkLst>
        </pc:spChg>
      </pc:sldChg>
      <pc:sldChg chg="add">
        <pc:chgData name="Helen Lee" userId="950b76d7-29a8-4037-9cf6-1d47a6b96373" providerId="ADAL" clId="{0E72E064-B994-40C3-97B2-7A443233E461}" dt="2026-09-14T10:22:53.832" v="31"/>
        <pc:sldMkLst>
          <pc:docMk/>
          <pc:sldMk cId="513292163" sldId="668"/>
        </pc:sldMkLst>
      </pc:sldChg>
      <pc:sldChg chg="delSp add setBg delDesignElem">
        <pc:chgData name="Helen Lee" userId="950b76d7-29a8-4037-9cf6-1d47a6b96373" providerId="ADAL" clId="{0E72E064-B994-40C3-97B2-7A443233E461}" dt="2026-09-14T10:22:53.832" v="31"/>
        <pc:sldMkLst>
          <pc:docMk/>
          <pc:sldMk cId="3594973335" sldId="669"/>
        </pc:sldMkLst>
        <pc:spChg chg="del">
          <ac:chgData name="Helen Lee" userId="950b76d7-29a8-4037-9cf6-1d47a6b96373" providerId="ADAL" clId="{0E72E064-B994-40C3-97B2-7A443233E461}" dt="2026-09-14T10:22:53.832" v="31"/>
          <ac:spMkLst>
            <pc:docMk/>
            <pc:sldMk cId="3594973335" sldId="669"/>
            <ac:spMk id="7" creationId="{66B332A4-D438-4773-A77F-5ED49A448D9D}"/>
          </ac:spMkLst>
        </pc:spChg>
        <pc:spChg chg="del">
          <ac:chgData name="Helen Lee" userId="950b76d7-29a8-4037-9cf6-1d47a6b96373" providerId="ADAL" clId="{0E72E064-B994-40C3-97B2-7A443233E461}" dt="2026-09-14T10:22:53.832" v="31"/>
          <ac:spMkLst>
            <pc:docMk/>
            <pc:sldMk cId="3594973335" sldId="669"/>
            <ac:spMk id="9" creationId="{DF9AD32D-FF05-44F4-BD4D-9CEE89B71EB9}"/>
          </ac:spMkLst>
        </pc:spChg>
      </pc:sldChg>
      <pc:sldChg chg="add">
        <pc:chgData name="Helen Lee" userId="950b76d7-29a8-4037-9cf6-1d47a6b96373" providerId="ADAL" clId="{0E72E064-B994-40C3-97B2-7A443233E461}" dt="2026-09-14T10:22:53.832" v="31"/>
        <pc:sldMkLst>
          <pc:docMk/>
          <pc:sldMk cId="3400415087" sldId="670"/>
        </pc:sldMkLst>
      </pc:sldChg>
      <pc:sldChg chg="delSp add setBg delDesignElem">
        <pc:chgData name="Helen Lee" userId="950b76d7-29a8-4037-9cf6-1d47a6b96373" providerId="ADAL" clId="{0E72E064-B994-40C3-97B2-7A443233E461}" dt="2026-09-14T10:22:53.832" v="31"/>
        <pc:sldMkLst>
          <pc:docMk/>
          <pc:sldMk cId="645608938" sldId="671"/>
        </pc:sldMkLst>
        <pc:spChg chg="del">
          <ac:chgData name="Helen Lee" userId="950b76d7-29a8-4037-9cf6-1d47a6b96373" providerId="ADAL" clId="{0E72E064-B994-40C3-97B2-7A443233E461}" dt="2026-09-14T10:22:53.832" v="31"/>
          <ac:spMkLst>
            <pc:docMk/>
            <pc:sldMk cId="645608938" sldId="671"/>
            <ac:spMk id="8" creationId="{907EF6B7-1338-4443-8C46-6A318D952DFD}"/>
          </ac:spMkLst>
        </pc:spChg>
        <pc:spChg chg="del">
          <ac:chgData name="Helen Lee" userId="950b76d7-29a8-4037-9cf6-1d47a6b96373" providerId="ADAL" clId="{0E72E064-B994-40C3-97B2-7A443233E461}" dt="2026-09-14T10:22:53.832" v="31"/>
          <ac:spMkLst>
            <pc:docMk/>
            <pc:sldMk cId="645608938" sldId="671"/>
            <ac:spMk id="10" creationId="{DAAE4CDD-124C-4DCF-9584-B6033B545DD5}"/>
          </ac:spMkLst>
        </pc:spChg>
        <pc:spChg chg="del">
          <ac:chgData name="Helen Lee" userId="950b76d7-29a8-4037-9cf6-1d47a6b96373" providerId="ADAL" clId="{0E72E064-B994-40C3-97B2-7A443233E461}" dt="2026-09-14T10:22:53.832" v="31"/>
          <ac:spMkLst>
            <pc:docMk/>
            <pc:sldMk cId="645608938" sldId="671"/>
            <ac:spMk id="15" creationId="{081E4A58-353D-44AE-B2FC-2A74E2E400F7}"/>
          </ac:spMkLst>
        </pc:spChg>
      </pc:sldChg>
      <pc:sldChg chg="delSp add setBg delDesignElem">
        <pc:chgData name="Helen Lee" userId="950b76d7-29a8-4037-9cf6-1d47a6b96373" providerId="ADAL" clId="{0E72E064-B994-40C3-97B2-7A443233E461}" dt="2026-09-14T10:22:53.832" v="31"/>
        <pc:sldMkLst>
          <pc:docMk/>
          <pc:sldMk cId="1386078837" sldId="673"/>
        </pc:sldMkLst>
        <pc:spChg chg="del">
          <ac:chgData name="Helen Lee" userId="950b76d7-29a8-4037-9cf6-1d47a6b96373" providerId="ADAL" clId="{0E72E064-B994-40C3-97B2-7A443233E461}" dt="2026-09-14T10:22:53.832" v="31"/>
          <ac:spMkLst>
            <pc:docMk/>
            <pc:sldMk cId="1386078837" sldId="673"/>
            <ac:spMk id="8" creationId="{FAC942E9-AFE8-0097-3EF5-99AD1EBA8990}"/>
          </ac:spMkLst>
        </pc:spChg>
        <pc:spChg chg="del">
          <ac:chgData name="Helen Lee" userId="950b76d7-29a8-4037-9cf6-1d47a6b96373" providerId="ADAL" clId="{0E72E064-B994-40C3-97B2-7A443233E461}" dt="2026-09-14T10:22:53.832" v="31"/>
          <ac:spMkLst>
            <pc:docMk/>
            <pc:sldMk cId="1386078837" sldId="673"/>
            <ac:spMk id="10" creationId="{F741D140-3F2F-7402-1CDF-BBD9B52D4F72}"/>
          </ac:spMkLst>
        </pc:spChg>
        <pc:spChg chg="del">
          <ac:chgData name="Helen Lee" userId="950b76d7-29a8-4037-9cf6-1d47a6b96373" providerId="ADAL" clId="{0E72E064-B994-40C3-97B2-7A443233E461}" dt="2026-09-14T10:22:53.832" v="31"/>
          <ac:spMkLst>
            <pc:docMk/>
            <pc:sldMk cId="1386078837" sldId="673"/>
            <ac:spMk id="15" creationId="{EA68F6FB-51DE-D43D-3331-1CB42604C67E}"/>
          </ac:spMkLst>
        </pc:spChg>
      </pc:sldChg>
      <pc:sldChg chg="add">
        <pc:chgData name="Helen Lee" userId="950b76d7-29a8-4037-9cf6-1d47a6b96373" providerId="ADAL" clId="{0E72E064-B994-40C3-97B2-7A443233E461}" dt="2026-09-14T10:26:29.073" v="55"/>
        <pc:sldMkLst>
          <pc:docMk/>
          <pc:sldMk cId="3878024063" sldId="733"/>
        </pc:sldMkLst>
      </pc:sldChg>
      <pc:sldChg chg="add">
        <pc:chgData name="Helen Lee" userId="950b76d7-29a8-4037-9cf6-1d47a6b96373" providerId="ADAL" clId="{0E72E064-B994-40C3-97B2-7A443233E461}" dt="2026-09-14T10:26:29.073" v="55"/>
        <pc:sldMkLst>
          <pc:docMk/>
          <pc:sldMk cId="1505040651" sldId="749"/>
        </pc:sldMkLst>
      </pc:sldChg>
      <pc:sldChg chg="add">
        <pc:chgData name="Helen Lee" userId="950b76d7-29a8-4037-9cf6-1d47a6b96373" providerId="ADAL" clId="{0E72E064-B994-40C3-97B2-7A443233E461}" dt="2026-09-14T10:26:29.073" v="55"/>
        <pc:sldMkLst>
          <pc:docMk/>
          <pc:sldMk cId="346393669" sldId="761"/>
        </pc:sldMkLst>
      </pc:sldChg>
      <pc:sldChg chg="add">
        <pc:chgData name="Helen Lee" userId="950b76d7-29a8-4037-9cf6-1d47a6b96373" providerId="ADAL" clId="{0E72E064-B994-40C3-97B2-7A443233E461}" dt="2026-09-14T10:28:09.200" v="76"/>
        <pc:sldMkLst>
          <pc:docMk/>
          <pc:sldMk cId="3172617051" sldId="763"/>
        </pc:sldMkLst>
      </pc:sldChg>
      <pc:sldChg chg="add">
        <pc:chgData name="Helen Lee" userId="950b76d7-29a8-4037-9cf6-1d47a6b96373" providerId="ADAL" clId="{0E72E064-B994-40C3-97B2-7A443233E461}" dt="2026-09-14T10:26:29.073" v="55"/>
        <pc:sldMkLst>
          <pc:docMk/>
          <pc:sldMk cId="4283670006" sldId="765"/>
        </pc:sldMkLst>
      </pc:sldChg>
      <pc:sldChg chg="delSp add setBg delDesignElem">
        <pc:chgData name="Helen Lee" userId="950b76d7-29a8-4037-9cf6-1d47a6b96373" providerId="ADAL" clId="{0E72E064-B994-40C3-97B2-7A443233E461}" dt="2026-09-14T10:26:29.073" v="55"/>
        <pc:sldMkLst>
          <pc:docMk/>
          <pc:sldMk cId="3760477201" sldId="777"/>
        </pc:sldMkLst>
        <pc:spChg chg="del">
          <ac:chgData name="Helen Lee" userId="950b76d7-29a8-4037-9cf6-1d47a6b96373" providerId="ADAL" clId="{0E72E064-B994-40C3-97B2-7A443233E461}" dt="2026-09-14T10:26:29.073" v="55"/>
          <ac:spMkLst>
            <pc:docMk/>
            <pc:sldMk cId="3760477201" sldId="777"/>
            <ac:spMk id="21" creationId="{9165109B-7036-4613-93D4-579E77F6EF3C}"/>
          </ac:spMkLst>
        </pc:spChg>
        <pc:spChg chg="del">
          <ac:chgData name="Helen Lee" userId="950b76d7-29a8-4037-9cf6-1d47a6b96373" providerId="ADAL" clId="{0E72E064-B994-40C3-97B2-7A443233E461}" dt="2026-09-14T10:26:29.073" v="55"/>
          <ac:spMkLst>
            <pc:docMk/>
            <pc:sldMk cId="3760477201" sldId="777"/>
            <ac:spMk id="23" creationId="{43E8FEA2-54EE-4F84-B5DB-A055A7D805EE}"/>
          </ac:spMkLst>
        </pc:spChg>
      </pc:sldChg>
      <pc:sldChg chg="add">
        <pc:chgData name="Helen Lee" userId="950b76d7-29a8-4037-9cf6-1d47a6b96373" providerId="ADAL" clId="{0E72E064-B994-40C3-97B2-7A443233E461}" dt="2026-09-14T10:26:29.073" v="55"/>
        <pc:sldMkLst>
          <pc:docMk/>
          <pc:sldMk cId="3082387915" sldId="778"/>
        </pc:sldMkLst>
      </pc:sldChg>
      <pc:sldChg chg="delSp add setBg delDesignElem">
        <pc:chgData name="Helen Lee" userId="950b76d7-29a8-4037-9cf6-1d47a6b96373" providerId="ADAL" clId="{0E72E064-B994-40C3-97B2-7A443233E461}" dt="2026-09-14T10:34:31.896" v="320"/>
        <pc:sldMkLst>
          <pc:docMk/>
          <pc:sldMk cId="4154244929" sldId="782"/>
        </pc:sldMkLst>
        <pc:spChg chg="del">
          <ac:chgData name="Helen Lee" userId="950b76d7-29a8-4037-9cf6-1d47a6b96373" providerId="ADAL" clId="{0E72E064-B994-40C3-97B2-7A443233E461}" dt="2026-09-14T10:34:31.896" v="320"/>
          <ac:spMkLst>
            <pc:docMk/>
            <pc:sldMk cId="4154244929" sldId="782"/>
            <ac:spMk id="19" creationId="{45D37F4E-DDB4-456B-97E0-9937730A039F}"/>
          </ac:spMkLst>
        </pc:spChg>
        <pc:spChg chg="del">
          <ac:chgData name="Helen Lee" userId="950b76d7-29a8-4037-9cf6-1d47a6b96373" providerId="ADAL" clId="{0E72E064-B994-40C3-97B2-7A443233E461}" dt="2026-09-14T10:34:31.896" v="320"/>
          <ac:spMkLst>
            <pc:docMk/>
            <pc:sldMk cId="4154244929" sldId="782"/>
            <ac:spMk id="20" creationId="{B2DD41CD-8F47-4F56-AD12-4E2FF7696987}"/>
          </ac:spMkLst>
        </pc:spChg>
      </pc:sldChg>
      <pc:sldChg chg="add">
        <pc:chgData name="Helen Lee" userId="950b76d7-29a8-4037-9cf6-1d47a6b96373" providerId="ADAL" clId="{0E72E064-B994-40C3-97B2-7A443233E461}" dt="2026-09-14T10:34:31.896" v="320"/>
        <pc:sldMkLst>
          <pc:docMk/>
          <pc:sldMk cId="200506130" sldId="783"/>
        </pc:sldMkLst>
      </pc:sldChg>
      <pc:sldChg chg="add">
        <pc:chgData name="Helen Lee" userId="950b76d7-29a8-4037-9cf6-1d47a6b96373" providerId="ADAL" clId="{0E72E064-B994-40C3-97B2-7A443233E461}" dt="2026-09-14T10:26:29.073" v="55"/>
        <pc:sldMkLst>
          <pc:docMk/>
          <pc:sldMk cId="4114523788" sldId="785"/>
        </pc:sldMkLst>
      </pc:sldChg>
      <pc:sldChg chg="add">
        <pc:chgData name="Helen Lee" userId="950b76d7-29a8-4037-9cf6-1d47a6b96373" providerId="ADAL" clId="{0E72E064-B994-40C3-97B2-7A443233E461}" dt="2026-09-14T10:26:29.073" v="55"/>
        <pc:sldMkLst>
          <pc:docMk/>
          <pc:sldMk cId="2599650013" sldId="786"/>
        </pc:sldMkLst>
      </pc:sldChg>
      <pc:sldChg chg="add">
        <pc:chgData name="Helen Lee" userId="950b76d7-29a8-4037-9cf6-1d47a6b96373" providerId="ADAL" clId="{0E72E064-B994-40C3-97B2-7A443233E461}" dt="2026-09-14T10:26:29.073" v="55"/>
        <pc:sldMkLst>
          <pc:docMk/>
          <pc:sldMk cId="3252386289" sldId="787"/>
        </pc:sldMkLst>
      </pc:sldChg>
      <pc:sldChg chg="add">
        <pc:chgData name="Helen Lee" userId="950b76d7-29a8-4037-9cf6-1d47a6b96373" providerId="ADAL" clId="{0E72E064-B994-40C3-97B2-7A443233E461}" dt="2026-09-14T10:34:31.896" v="320"/>
        <pc:sldMkLst>
          <pc:docMk/>
          <pc:sldMk cId="4280671704" sldId="788"/>
        </pc:sldMkLst>
      </pc:sldChg>
      <pc:sldChg chg="add">
        <pc:chgData name="Helen Lee" userId="950b76d7-29a8-4037-9cf6-1d47a6b96373" providerId="ADAL" clId="{0E72E064-B994-40C3-97B2-7A443233E461}" dt="2026-09-14T10:26:29.073" v="55"/>
        <pc:sldMkLst>
          <pc:docMk/>
          <pc:sldMk cId="210570330" sldId="789"/>
        </pc:sldMkLst>
      </pc:sldChg>
      <pc:sldChg chg="add">
        <pc:chgData name="Helen Lee" userId="950b76d7-29a8-4037-9cf6-1d47a6b96373" providerId="ADAL" clId="{0E72E064-B994-40C3-97B2-7A443233E461}" dt="2026-09-14T10:26:29.073" v="55"/>
        <pc:sldMkLst>
          <pc:docMk/>
          <pc:sldMk cId="3664598992" sldId="790"/>
        </pc:sldMkLst>
      </pc:sldChg>
      <pc:sldChg chg="add">
        <pc:chgData name="Helen Lee" userId="950b76d7-29a8-4037-9cf6-1d47a6b96373" providerId="ADAL" clId="{0E72E064-B994-40C3-97B2-7A443233E461}" dt="2026-09-14T10:26:29.073" v="55"/>
        <pc:sldMkLst>
          <pc:docMk/>
          <pc:sldMk cId="1733876387" sldId="791"/>
        </pc:sldMkLst>
      </pc:sldChg>
      <pc:sldChg chg="add">
        <pc:chgData name="Helen Lee" userId="950b76d7-29a8-4037-9cf6-1d47a6b96373" providerId="ADAL" clId="{0E72E064-B994-40C3-97B2-7A443233E461}" dt="2026-09-14T10:26:29.073" v="55"/>
        <pc:sldMkLst>
          <pc:docMk/>
          <pc:sldMk cId="3645630632" sldId="792"/>
        </pc:sldMkLst>
      </pc:sldChg>
      <pc:sldChg chg="add">
        <pc:chgData name="Helen Lee" userId="950b76d7-29a8-4037-9cf6-1d47a6b96373" providerId="ADAL" clId="{0E72E064-B994-40C3-97B2-7A443233E461}" dt="2026-09-14T10:34:31.896" v="320"/>
        <pc:sldMkLst>
          <pc:docMk/>
          <pc:sldMk cId="3200814199" sldId="793"/>
        </pc:sldMkLst>
      </pc:sldChg>
      <pc:sldChg chg="add">
        <pc:chgData name="Helen Lee" userId="950b76d7-29a8-4037-9cf6-1d47a6b96373" providerId="ADAL" clId="{0E72E064-B994-40C3-97B2-7A443233E461}" dt="2026-09-14T10:26:29.073" v="55"/>
        <pc:sldMkLst>
          <pc:docMk/>
          <pc:sldMk cId="3337241853" sldId="794"/>
        </pc:sldMkLst>
      </pc:sldChg>
      <pc:sldChg chg="add">
        <pc:chgData name="Helen Lee" userId="950b76d7-29a8-4037-9cf6-1d47a6b96373" providerId="ADAL" clId="{0E72E064-B994-40C3-97B2-7A443233E461}" dt="2026-09-14T10:34:31.896" v="320"/>
        <pc:sldMkLst>
          <pc:docMk/>
          <pc:sldMk cId="3293778267" sldId="795"/>
        </pc:sldMkLst>
      </pc:sldChg>
      <pc:sldChg chg="add">
        <pc:chgData name="Helen Lee" userId="950b76d7-29a8-4037-9cf6-1d47a6b96373" providerId="ADAL" clId="{0E72E064-B994-40C3-97B2-7A443233E461}" dt="2026-09-14T10:34:31.896" v="320"/>
        <pc:sldMkLst>
          <pc:docMk/>
          <pc:sldMk cId="3977354019" sldId="796"/>
        </pc:sldMkLst>
      </pc:sldChg>
      <pc:sldChg chg="add">
        <pc:chgData name="Helen Lee" userId="950b76d7-29a8-4037-9cf6-1d47a6b96373" providerId="ADAL" clId="{0E72E064-B994-40C3-97B2-7A443233E461}" dt="2026-09-14T10:26:29.073" v="55"/>
        <pc:sldMkLst>
          <pc:docMk/>
          <pc:sldMk cId="1655594586" sldId="797"/>
        </pc:sldMkLst>
      </pc:sldChg>
      <pc:sldChg chg="add">
        <pc:chgData name="Helen Lee" userId="950b76d7-29a8-4037-9cf6-1d47a6b96373" providerId="ADAL" clId="{0E72E064-B994-40C3-97B2-7A443233E461}" dt="2026-09-14T10:34:31.896" v="320"/>
        <pc:sldMkLst>
          <pc:docMk/>
          <pc:sldMk cId="3978708979" sldId="798"/>
        </pc:sldMkLst>
      </pc:sldChg>
      <pc:sldChg chg="add">
        <pc:chgData name="Helen Lee" userId="950b76d7-29a8-4037-9cf6-1d47a6b96373" providerId="ADAL" clId="{0E72E064-B994-40C3-97B2-7A443233E461}" dt="2026-09-14T10:26:29.073" v="55"/>
        <pc:sldMkLst>
          <pc:docMk/>
          <pc:sldMk cId="773066387" sldId="799"/>
        </pc:sldMkLst>
      </pc:sldChg>
      <pc:sldChg chg="add">
        <pc:chgData name="Helen Lee" userId="950b76d7-29a8-4037-9cf6-1d47a6b96373" providerId="ADAL" clId="{0E72E064-B994-40C3-97B2-7A443233E461}" dt="2026-09-14T10:28:09.200" v="76"/>
        <pc:sldMkLst>
          <pc:docMk/>
          <pc:sldMk cId="2195340795" sldId="800"/>
        </pc:sldMkLst>
      </pc:sldChg>
      <pc:sldChg chg="add">
        <pc:chgData name="Helen Lee" userId="950b76d7-29a8-4037-9cf6-1d47a6b96373" providerId="ADAL" clId="{0E72E064-B994-40C3-97B2-7A443233E461}" dt="2026-09-14T10:26:29.073" v="55"/>
        <pc:sldMkLst>
          <pc:docMk/>
          <pc:sldMk cId="1038525649" sldId="801"/>
        </pc:sldMkLst>
      </pc:sldChg>
      <pc:sldChg chg="add">
        <pc:chgData name="Helen Lee" userId="950b76d7-29a8-4037-9cf6-1d47a6b96373" providerId="ADAL" clId="{0E72E064-B994-40C3-97B2-7A443233E461}" dt="2026-09-14T10:26:29.073" v="55"/>
        <pc:sldMkLst>
          <pc:docMk/>
          <pc:sldMk cId="2801980241" sldId="802"/>
        </pc:sldMkLst>
      </pc:sldChg>
      <pc:sldChg chg="add">
        <pc:chgData name="Helen Lee" userId="950b76d7-29a8-4037-9cf6-1d47a6b96373" providerId="ADAL" clId="{0E72E064-B994-40C3-97B2-7A443233E461}" dt="2026-09-14T10:26:29.073" v="55"/>
        <pc:sldMkLst>
          <pc:docMk/>
          <pc:sldMk cId="1279752181" sldId="803"/>
        </pc:sldMkLst>
      </pc:sldChg>
      <pc:sldChg chg="add">
        <pc:chgData name="Helen Lee" userId="950b76d7-29a8-4037-9cf6-1d47a6b96373" providerId="ADAL" clId="{0E72E064-B994-40C3-97B2-7A443233E461}" dt="2026-09-14T10:26:29.073" v="55"/>
        <pc:sldMkLst>
          <pc:docMk/>
          <pc:sldMk cId="2157592827" sldId="804"/>
        </pc:sldMkLst>
      </pc:sldChg>
      <pc:sldChg chg="add">
        <pc:chgData name="Helen Lee" userId="950b76d7-29a8-4037-9cf6-1d47a6b96373" providerId="ADAL" clId="{0E72E064-B994-40C3-97B2-7A443233E461}" dt="2026-09-14T10:28:09.200" v="76"/>
        <pc:sldMkLst>
          <pc:docMk/>
          <pc:sldMk cId="997702887" sldId="805"/>
        </pc:sldMkLst>
      </pc:sldChg>
      <pc:sldChg chg="add">
        <pc:chgData name="Helen Lee" userId="950b76d7-29a8-4037-9cf6-1d47a6b96373" providerId="ADAL" clId="{0E72E064-B994-40C3-97B2-7A443233E461}" dt="2026-09-14T10:26:29.073" v="55"/>
        <pc:sldMkLst>
          <pc:docMk/>
          <pc:sldMk cId="3528163343" sldId="806"/>
        </pc:sldMkLst>
      </pc:sldChg>
      <pc:sldChg chg="add">
        <pc:chgData name="Helen Lee" userId="950b76d7-29a8-4037-9cf6-1d47a6b96373" providerId="ADAL" clId="{0E72E064-B994-40C3-97B2-7A443233E461}" dt="2026-09-14T10:26:29.073" v="55"/>
        <pc:sldMkLst>
          <pc:docMk/>
          <pc:sldMk cId="3505928844" sldId="807"/>
        </pc:sldMkLst>
      </pc:sldChg>
      <pc:sldChg chg="add">
        <pc:chgData name="Helen Lee" userId="950b76d7-29a8-4037-9cf6-1d47a6b96373" providerId="ADAL" clId="{0E72E064-B994-40C3-97B2-7A443233E461}" dt="2026-09-14T10:26:29.073" v="55"/>
        <pc:sldMkLst>
          <pc:docMk/>
          <pc:sldMk cId="735537170" sldId="808"/>
        </pc:sldMkLst>
      </pc:sldChg>
      <pc:sldChg chg="add">
        <pc:chgData name="Helen Lee" userId="950b76d7-29a8-4037-9cf6-1d47a6b96373" providerId="ADAL" clId="{0E72E064-B994-40C3-97B2-7A443233E461}" dt="2026-09-14T10:26:29.073" v="55"/>
        <pc:sldMkLst>
          <pc:docMk/>
          <pc:sldMk cId="293032243" sldId="809"/>
        </pc:sldMkLst>
      </pc:sldChg>
      <pc:sldChg chg="add">
        <pc:chgData name="Helen Lee" userId="950b76d7-29a8-4037-9cf6-1d47a6b96373" providerId="ADAL" clId="{0E72E064-B994-40C3-97B2-7A443233E461}" dt="2026-09-14T10:26:29.073" v="55"/>
        <pc:sldMkLst>
          <pc:docMk/>
          <pc:sldMk cId="1728484598" sldId="810"/>
        </pc:sldMkLst>
      </pc:sldChg>
      <pc:sldChg chg="add">
        <pc:chgData name="Helen Lee" userId="950b76d7-29a8-4037-9cf6-1d47a6b96373" providerId="ADAL" clId="{0E72E064-B994-40C3-97B2-7A443233E461}" dt="2026-09-14T10:28:09.200" v="76"/>
        <pc:sldMkLst>
          <pc:docMk/>
          <pc:sldMk cId="3268586278" sldId="811"/>
        </pc:sldMkLst>
      </pc:sldChg>
      <pc:sldChg chg="add">
        <pc:chgData name="Helen Lee" userId="950b76d7-29a8-4037-9cf6-1d47a6b96373" providerId="ADAL" clId="{0E72E064-B994-40C3-97B2-7A443233E461}" dt="2026-09-14T10:34:31.896" v="320"/>
        <pc:sldMkLst>
          <pc:docMk/>
          <pc:sldMk cId="874136985" sldId="812"/>
        </pc:sldMkLst>
      </pc:sldChg>
      <pc:sldChg chg="add">
        <pc:chgData name="Helen Lee" userId="950b76d7-29a8-4037-9cf6-1d47a6b96373" providerId="ADAL" clId="{0E72E064-B994-40C3-97B2-7A443233E461}" dt="2026-09-14T10:34:31.896" v="320"/>
        <pc:sldMkLst>
          <pc:docMk/>
          <pc:sldMk cId="1094996640" sldId="813"/>
        </pc:sldMkLst>
      </pc:sldChg>
      <pc:sldChg chg="add">
        <pc:chgData name="Helen Lee" userId="950b76d7-29a8-4037-9cf6-1d47a6b96373" providerId="ADAL" clId="{0E72E064-B994-40C3-97B2-7A443233E461}" dt="2026-09-14T10:26:29.073" v="55"/>
        <pc:sldMkLst>
          <pc:docMk/>
          <pc:sldMk cId="2324918852" sldId="814"/>
        </pc:sldMkLst>
      </pc:sldChg>
      <pc:sldChg chg="add">
        <pc:chgData name="Helen Lee" userId="950b76d7-29a8-4037-9cf6-1d47a6b96373" providerId="ADAL" clId="{0E72E064-B994-40C3-97B2-7A443233E461}" dt="2026-09-14T10:28:09.200" v="76"/>
        <pc:sldMkLst>
          <pc:docMk/>
          <pc:sldMk cId="996138868" sldId="815"/>
        </pc:sldMkLst>
      </pc:sldChg>
      <pc:sldChg chg="add">
        <pc:chgData name="Helen Lee" userId="950b76d7-29a8-4037-9cf6-1d47a6b96373" providerId="ADAL" clId="{0E72E064-B994-40C3-97B2-7A443233E461}" dt="2026-09-14T10:26:29.073" v="55"/>
        <pc:sldMkLst>
          <pc:docMk/>
          <pc:sldMk cId="723015143" sldId="816"/>
        </pc:sldMkLst>
      </pc:sldChg>
      <pc:sldChg chg="add">
        <pc:chgData name="Helen Lee" userId="950b76d7-29a8-4037-9cf6-1d47a6b96373" providerId="ADAL" clId="{0E72E064-B994-40C3-97B2-7A443233E461}" dt="2026-09-14T10:26:29.073" v="55"/>
        <pc:sldMkLst>
          <pc:docMk/>
          <pc:sldMk cId="3401046451" sldId="817"/>
        </pc:sldMkLst>
      </pc:sldChg>
      <pc:sldChg chg="add">
        <pc:chgData name="Helen Lee" userId="950b76d7-29a8-4037-9cf6-1d47a6b96373" providerId="ADAL" clId="{0E72E064-B994-40C3-97B2-7A443233E461}" dt="2026-09-14T10:28:09.200" v="76"/>
        <pc:sldMkLst>
          <pc:docMk/>
          <pc:sldMk cId="312288240" sldId="818"/>
        </pc:sldMkLst>
      </pc:sldChg>
      <pc:sldChg chg="add">
        <pc:chgData name="Helen Lee" userId="950b76d7-29a8-4037-9cf6-1d47a6b96373" providerId="ADAL" clId="{0E72E064-B994-40C3-97B2-7A443233E461}" dt="2026-09-14T10:26:29.073" v="55"/>
        <pc:sldMkLst>
          <pc:docMk/>
          <pc:sldMk cId="331508650" sldId="819"/>
        </pc:sldMkLst>
      </pc:sldChg>
      <pc:sldChg chg="delSp add setBg delDesignElem">
        <pc:chgData name="Helen Lee" userId="950b76d7-29a8-4037-9cf6-1d47a6b96373" providerId="ADAL" clId="{0E72E064-B994-40C3-97B2-7A443233E461}" dt="2026-09-14T10:34:31.896" v="320"/>
        <pc:sldMkLst>
          <pc:docMk/>
          <pc:sldMk cId="2957041628" sldId="820"/>
        </pc:sldMkLst>
        <pc:spChg chg="del">
          <ac:chgData name="Helen Lee" userId="950b76d7-29a8-4037-9cf6-1d47a6b96373" providerId="ADAL" clId="{0E72E064-B994-40C3-97B2-7A443233E461}" dt="2026-09-14T10:34:31.896" v="320"/>
          <ac:spMkLst>
            <pc:docMk/>
            <pc:sldMk cId="2957041628" sldId="820"/>
            <ac:spMk id="8" creationId="{4E1BEB12-92AF-4445-98AD-4C7756E7C93B}"/>
          </ac:spMkLst>
        </pc:spChg>
        <pc:spChg chg="del">
          <ac:chgData name="Helen Lee" userId="950b76d7-29a8-4037-9cf6-1d47a6b96373" providerId="ADAL" clId="{0E72E064-B994-40C3-97B2-7A443233E461}" dt="2026-09-14T10:34:31.896" v="320"/>
          <ac:spMkLst>
            <pc:docMk/>
            <pc:sldMk cId="2957041628" sldId="820"/>
            <ac:spMk id="10" creationId="{D0522C2C-7B5C-48A7-A969-03941E5D2E76}"/>
          </ac:spMkLst>
        </pc:spChg>
        <pc:spChg chg="del">
          <ac:chgData name="Helen Lee" userId="950b76d7-29a8-4037-9cf6-1d47a6b96373" providerId="ADAL" clId="{0E72E064-B994-40C3-97B2-7A443233E461}" dt="2026-09-14T10:34:31.896" v="320"/>
          <ac:spMkLst>
            <pc:docMk/>
            <pc:sldMk cId="2957041628" sldId="820"/>
            <ac:spMk id="12" creationId="{9C682A1A-5B2D-4111-BBD6-620165633E5B}"/>
          </ac:spMkLst>
        </pc:spChg>
        <pc:spChg chg="del">
          <ac:chgData name="Helen Lee" userId="950b76d7-29a8-4037-9cf6-1d47a6b96373" providerId="ADAL" clId="{0E72E064-B994-40C3-97B2-7A443233E461}" dt="2026-09-14T10:34:31.896" v="320"/>
          <ac:spMkLst>
            <pc:docMk/>
            <pc:sldMk cId="2957041628" sldId="820"/>
            <ac:spMk id="14" creationId="{D6EE29F2-D77F-4BD0-A20B-334D316A1C9D}"/>
          </ac:spMkLst>
        </pc:spChg>
        <pc:spChg chg="del">
          <ac:chgData name="Helen Lee" userId="950b76d7-29a8-4037-9cf6-1d47a6b96373" providerId="ADAL" clId="{0E72E064-B994-40C3-97B2-7A443233E461}" dt="2026-09-14T10:34:31.896" v="320"/>
          <ac:spMkLst>
            <pc:docMk/>
            <pc:sldMk cId="2957041628" sldId="820"/>
            <ac:spMk id="16" creationId="{22D09ED2-868F-42C6-866E-F92E0CEF314F}"/>
          </ac:spMkLst>
        </pc:spChg>
      </pc:sldChg>
      <pc:sldChg chg="add">
        <pc:chgData name="Helen Lee" userId="950b76d7-29a8-4037-9cf6-1d47a6b96373" providerId="ADAL" clId="{0E72E064-B994-40C3-97B2-7A443233E461}" dt="2026-09-14T10:26:29.073" v="55"/>
        <pc:sldMkLst>
          <pc:docMk/>
          <pc:sldMk cId="731997024" sldId="821"/>
        </pc:sldMkLst>
      </pc:sldChg>
      <pc:sldChg chg="add">
        <pc:chgData name="Helen Lee" userId="950b76d7-29a8-4037-9cf6-1d47a6b96373" providerId="ADAL" clId="{0E72E064-B994-40C3-97B2-7A443233E461}" dt="2026-09-14T10:26:29.073" v="55"/>
        <pc:sldMkLst>
          <pc:docMk/>
          <pc:sldMk cId="2931000968" sldId="822"/>
        </pc:sldMkLst>
      </pc:sldChg>
      <pc:sldChg chg="add">
        <pc:chgData name="Helen Lee" userId="950b76d7-29a8-4037-9cf6-1d47a6b96373" providerId="ADAL" clId="{0E72E064-B994-40C3-97B2-7A443233E461}" dt="2026-09-14T10:26:29.073" v="55"/>
        <pc:sldMkLst>
          <pc:docMk/>
          <pc:sldMk cId="1042190994" sldId="823"/>
        </pc:sldMkLst>
      </pc:sldChg>
      <pc:sldChg chg="add">
        <pc:chgData name="Helen Lee" userId="950b76d7-29a8-4037-9cf6-1d47a6b96373" providerId="ADAL" clId="{0E72E064-B994-40C3-97B2-7A443233E461}" dt="2026-09-14T10:34:31.896" v="320"/>
        <pc:sldMkLst>
          <pc:docMk/>
          <pc:sldMk cId="11007545" sldId="824"/>
        </pc:sldMkLst>
      </pc:sldChg>
      <pc:sldChg chg="add">
        <pc:chgData name="Helen Lee" userId="950b76d7-29a8-4037-9cf6-1d47a6b96373" providerId="ADAL" clId="{0E72E064-B994-40C3-97B2-7A443233E461}" dt="2026-09-14T10:26:29.073" v="55"/>
        <pc:sldMkLst>
          <pc:docMk/>
          <pc:sldMk cId="1968348177" sldId="825"/>
        </pc:sldMkLst>
      </pc:sldChg>
      <pc:sldChg chg="add">
        <pc:chgData name="Helen Lee" userId="950b76d7-29a8-4037-9cf6-1d47a6b96373" providerId="ADAL" clId="{0E72E064-B994-40C3-97B2-7A443233E461}" dt="2026-09-14T10:26:29.073" v="55"/>
        <pc:sldMkLst>
          <pc:docMk/>
          <pc:sldMk cId="4171984861" sldId="826"/>
        </pc:sldMkLst>
      </pc:sldChg>
      <pc:sldChg chg="delSp add setBg delDesignElem">
        <pc:chgData name="Helen Lee" userId="950b76d7-29a8-4037-9cf6-1d47a6b96373" providerId="ADAL" clId="{0E72E064-B994-40C3-97B2-7A443233E461}" dt="2026-09-14T10:26:29.073" v="55"/>
        <pc:sldMkLst>
          <pc:docMk/>
          <pc:sldMk cId="1811647334" sldId="827"/>
        </pc:sldMkLst>
        <pc:spChg chg="del">
          <ac:chgData name="Helen Lee" userId="950b76d7-29a8-4037-9cf6-1d47a6b96373" providerId="ADAL" clId="{0E72E064-B994-40C3-97B2-7A443233E461}" dt="2026-09-14T10:26:29.073" v="55"/>
          <ac:spMkLst>
            <pc:docMk/>
            <pc:sldMk cId="1811647334" sldId="827"/>
            <ac:spMk id="7" creationId="{A8384FB5-9ADC-4DDC-881B-597D56F5B15D}"/>
          </ac:spMkLst>
        </pc:spChg>
        <pc:spChg chg="del">
          <ac:chgData name="Helen Lee" userId="950b76d7-29a8-4037-9cf6-1d47a6b96373" providerId="ADAL" clId="{0E72E064-B994-40C3-97B2-7A443233E461}" dt="2026-09-14T10:26:29.073" v="55"/>
          <ac:spMkLst>
            <pc:docMk/>
            <pc:sldMk cId="1811647334" sldId="827"/>
            <ac:spMk id="12" creationId="{91E5A9A7-95C6-4F4F-B00E-C82E07FE62EF}"/>
          </ac:spMkLst>
        </pc:spChg>
        <pc:spChg chg="del">
          <ac:chgData name="Helen Lee" userId="950b76d7-29a8-4037-9cf6-1d47a6b96373" providerId="ADAL" clId="{0E72E064-B994-40C3-97B2-7A443233E461}" dt="2026-09-14T10:26:29.073" v="55"/>
          <ac:spMkLst>
            <pc:docMk/>
            <pc:sldMk cId="1811647334" sldId="827"/>
            <ac:spMk id="14" creationId="{D07DD2DE-F619-49DD-B5E7-03A290FF4ED1}"/>
          </ac:spMkLst>
        </pc:spChg>
        <pc:spChg chg="del">
          <ac:chgData name="Helen Lee" userId="950b76d7-29a8-4037-9cf6-1d47a6b96373" providerId="ADAL" clId="{0E72E064-B994-40C3-97B2-7A443233E461}" dt="2026-09-14T10:26:29.073" v="55"/>
          <ac:spMkLst>
            <pc:docMk/>
            <pc:sldMk cId="1811647334" sldId="827"/>
            <ac:spMk id="16" creationId="{85149191-5F60-4A28-AAFF-039F96B0F3EC}"/>
          </ac:spMkLst>
        </pc:spChg>
        <pc:spChg chg="del">
          <ac:chgData name="Helen Lee" userId="950b76d7-29a8-4037-9cf6-1d47a6b96373" providerId="ADAL" clId="{0E72E064-B994-40C3-97B2-7A443233E461}" dt="2026-09-14T10:26:29.073" v="55"/>
          <ac:spMkLst>
            <pc:docMk/>
            <pc:sldMk cId="1811647334" sldId="827"/>
            <ac:spMk id="18" creationId="{F8260ED5-17F7-4158-B241-D51DD4CF1B7E}"/>
          </ac:spMkLst>
        </pc:spChg>
      </pc:sldChg>
      <pc:sldChg chg="delSp add setBg delDesignElem">
        <pc:chgData name="Helen Lee" userId="950b76d7-29a8-4037-9cf6-1d47a6b96373" providerId="ADAL" clId="{0E72E064-B994-40C3-97B2-7A443233E461}" dt="2026-09-14T10:26:29.073" v="55"/>
        <pc:sldMkLst>
          <pc:docMk/>
          <pc:sldMk cId="2425832596" sldId="828"/>
        </pc:sldMkLst>
        <pc:spChg chg="del">
          <ac:chgData name="Helen Lee" userId="950b76d7-29a8-4037-9cf6-1d47a6b96373" providerId="ADAL" clId="{0E72E064-B994-40C3-97B2-7A443233E461}" dt="2026-09-14T10:26:29.073" v="55"/>
          <ac:spMkLst>
            <pc:docMk/>
            <pc:sldMk cId="2425832596" sldId="828"/>
            <ac:spMk id="7" creationId="{97FDA557-1C85-00E1-5A6F-BBD9981CE7DF}"/>
          </ac:spMkLst>
        </pc:spChg>
        <pc:spChg chg="del">
          <ac:chgData name="Helen Lee" userId="950b76d7-29a8-4037-9cf6-1d47a6b96373" providerId="ADAL" clId="{0E72E064-B994-40C3-97B2-7A443233E461}" dt="2026-09-14T10:26:29.073" v="55"/>
          <ac:spMkLst>
            <pc:docMk/>
            <pc:sldMk cId="2425832596" sldId="828"/>
            <ac:spMk id="12" creationId="{45406255-F0D0-C342-4520-AF6A2001ACC2}"/>
          </ac:spMkLst>
        </pc:spChg>
        <pc:spChg chg="del">
          <ac:chgData name="Helen Lee" userId="950b76d7-29a8-4037-9cf6-1d47a6b96373" providerId="ADAL" clId="{0E72E064-B994-40C3-97B2-7A443233E461}" dt="2026-09-14T10:26:29.073" v="55"/>
          <ac:spMkLst>
            <pc:docMk/>
            <pc:sldMk cId="2425832596" sldId="828"/>
            <ac:spMk id="14" creationId="{6BEFA6EC-0BC6-FFF9-DC03-B91662CEAE6D}"/>
          </ac:spMkLst>
        </pc:spChg>
        <pc:spChg chg="del">
          <ac:chgData name="Helen Lee" userId="950b76d7-29a8-4037-9cf6-1d47a6b96373" providerId="ADAL" clId="{0E72E064-B994-40C3-97B2-7A443233E461}" dt="2026-09-14T10:26:29.073" v="55"/>
          <ac:spMkLst>
            <pc:docMk/>
            <pc:sldMk cId="2425832596" sldId="828"/>
            <ac:spMk id="16" creationId="{4514CE46-38E8-6CEE-0BDC-67D175EB28D2}"/>
          </ac:spMkLst>
        </pc:spChg>
        <pc:spChg chg="del">
          <ac:chgData name="Helen Lee" userId="950b76d7-29a8-4037-9cf6-1d47a6b96373" providerId="ADAL" clId="{0E72E064-B994-40C3-97B2-7A443233E461}" dt="2026-09-14T10:26:29.073" v="55"/>
          <ac:spMkLst>
            <pc:docMk/>
            <pc:sldMk cId="2425832596" sldId="828"/>
            <ac:spMk id="18" creationId="{13E24DB0-C54D-E440-D5F9-5AB1F3C3EB90}"/>
          </ac:spMkLst>
        </pc:spChg>
      </pc:sldChg>
      <pc:sldChg chg="delSp add setBg delDesignElem">
        <pc:chgData name="Helen Lee" userId="950b76d7-29a8-4037-9cf6-1d47a6b96373" providerId="ADAL" clId="{0E72E064-B994-40C3-97B2-7A443233E461}" dt="2026-09-14T10:26:29.073" v="55"/>
        <pc:sldMkLst>
          <pc:docMk/>
          <pc:sldMk cId="457248664" sldId="829"/>
        </pc:sldMkLst>
        <pc:spChg chg="del">
          <ac:chgData name="Helen Lee" userId="950b76d7-29a8-4037-9cf6-1d47a6b96373" providerId="ADAL" clId="{0E72E064-B994-40C3-97B2-7A443233E461}" dt="2026-09-14T10:26:29.073" v="55"/>
          <ac:spMkLst>
            <pc:docMk/>
            <pc:sldMk cId="457248664" sldId="829"/>
            <ac:spMk id="7" creationId="{78FE4390-FA8E-BA88-FA4A-334EC17503C0}"/>
          </ac:spMkLst>
        </pc:spChg>
        <pc:spChg chg="del">
          <ac:chgData name="Helen Lee" userId="950b76d7-29a8-4037-9cf6-1d47a6b96373" providerId="ADAL" clId="{0E72E064-B994-40C3-97B2-7A443233E461}" dt="2026-09-14T10:26:29.073" v="55"/>
          <ac:spMkLst>
            <pc:docMk/>
            <pc:sldMk cId="457248664" sldId="829"/>
            <ac:spMk id="12" creationId="{71B73067-5986-ECC3-6CA0-BDF306925CEB}"/>
          </ac:spMkLst>
        </pc:spChg>
        <pc:spChg chg="del">
          <ac:chgData name="Helen Lee" userId="950b76d7-29a8-4037-9cf6-1d47a6b96373" providerId="ADAL" clId="{0E72E064-B994-40C3-97B2-7A443233E461}" dt="2026-09-14T10:26:29.073" v="55"/>
          <ac:spMkLst>
            <pc:docMk/>
            <pc:sldMk cId="457248664" sldId="829"/>
            <ac:spMk id="14" creationId="{47E7E8CC-9E07-F756-D7C0-700722B435D6}"/>
          </ac:spMkLst>
        </pc:spChg>
        <pc:spChg chg="del">
          <ac:chgData name="Helen Lee" userId="950b76d7-29a8-4037-9cf6-1d47a6b96373" providerId="ADAL" clId="{0E72E064-B994-40C3-97B2-7A443233E461}" dt="2026-09-14T10:26:29.073" v="55"/>
          <ac:spMkLst>
            <pc:docMk/>
            <pc:sldMk cId="457248664" sldId="829"/>
            <ac:spMk id="16" creationId="{F998EB05-E5AA-BF1C-64E1-BCEFC10EBF59}"/>
          </ac:spMkLst>
        </pc:spChg>
        <pc:spChg chg="del">
          <ac:chgData name="Helen Lee" userId="950b76d7-29a8-4037-9cf6-1d47a6b96373" providerId="ADAL" clId="{0E72E064-B994-40C3-97B2-7A443233E461}" dt="2026-09-14T10:26:29.073" v="55"/>
          <ac:spMkLst>
            <pc:docMk/>
            <pc:sldMk cId="457248664" sldId="829"/>
            <ac:spMk id="18" creationId="{F964C6DB-1D59-B46F-38E3-EB15E50CB77C}"/>
          </ac:spMkLst>
        </pc:spChg>
      </pc:sldChg>
      <pc:sldChg chg="add">
        <pc:chgData name="Helen Lee" userId="950b76d7-29a8-4037-9cf6-1d47a6b96373" providerId="ADAL" clId="{0E72E064-B994-40C3-97B2-7A443233E461}" dt="2026-09-14T10:26:29.073" v="55"/>
        <pc:sldMkLst>
          <pc:docMk/>
          <pc:sldMk cId="342618334" sldId="830"/>
        </pc:sldMkLst>
      </pc:sldChg>
      <pc:sldChg chg="add">
        <pc:chgData name="Helen Lee" userId="950b76d7-29a8-4037-9cf6-1d47a6b96373" providerId="ADAL" clId="{0E72E064-B994-40C3-97B2-7A443233E461}" dt="2026-09-14T10:26:29.073" v="55"/>
        <pc:sldMkLst>
          <pc:docMk/>
          <pc:sldMk cId="3502232565" sldId="831"/>
        </pc:sldMkLst>
      </pc:sldChg>
      <pc:sldChg chg="add">
        <pc:chgData name="Helen Lee" userId="950b76d7-29a8-4037-9cf6-1d47a6b96373" providerId="ADAL" clId="{0E72E064-B994-40C3-97B2-7A443233E461}" dt="2026-09-14T10:26:29.073" v="55"/>
        <pc:sldMkLst>
          <pc:docMk/>
          <pc:sldMk cId="49775820" sldId="832"/>
        </pc:sldMkLst>
      </pc:sldChg>
      <pc:sldChg chg="add">
        <pc:chgData name="Helen Lee" userId="950b76d7-29a8-4037-9cf6-1d47a6b96373" providerId="ADAL" clId="{0E72E064-B994-40C3-97B2-7A443233E461}" dt="2026-09-14T10:26:29.073" v="55"/>
        <pc:sldMkLst>
          <pc:docMk/>
          <pc:sldMk cId="2676678255" sldId="833"/>
        </pc:sldMkLst>
      </pc:sldChg>
      <pc:sldChg chg="add">
        <pc:chgData name="Helen Lee" userId="950b76d7-29a8-4037-9cf6-1d47a6b96373" providerId="ADAL" clId="{0E72E064-B994-40C3-97B2-7A443233E461}" dt="2026-09-14T10:26:29.073" v="55"/>
        <pc:sldMkLst>
          <pc:docMk/>
          <pc:sldMk cId="2142576313" sldId="834"/>
        </pc:sldMkLst>
      </pc:sldChg>
      <pc:sldChg chg="add">
        <pc:chgData name="Helen Lee" userId="950b76d7-29a8-4037-9cf6-1d47a6b96373" providerId="ADAL" clId="{0E72E064-B994-40C3-97B2-7A443233E461}" dt="2026-09-14T10:28:09.200" v="76"/>
        <pc:sldMkLst>
          <pc:docMk/>
          <pc:sldMk cId="807433275" sldId="835"/>
        </pc:sldMkLst>
      </pc:sldChg>
      <pc:sldChg chg="add">
        <pc:chgData name="Helen Lee" userId="950b76d7-29a8-4037-9cf6-1d47a6b96373" providerId="ADAL" clId="{0E72E064-B994-40C3-97B2-7A443233E461}" dt="2026-09-14T10:26:29.073" v="55"/>
        <pc:sldMkLst>
          <pc:docMk/>
          <pc:sldMk cId="3708210015" sldId="836"/>
        </pc:sldMkLst>
      </pc:sldChg>
      <pc:sldChg chg="add">
        <pc:chgData name="Helen Lee" userId="950b76d7-29a8-4037-9cf6-1d47a6b96373" providerId="ADAL" clId="{0E72E064-B994-40C3-97B2-7A443233E461}" dt="2026-09-14T10:26:29.073" v="55"/>
        <pc:sldMkLst>
          <pc:docMk/>
          <pc:sldMk cId="3523821455" sldId="838"/>
        </pc:sldMkLst>
      </pc:sldChg>
      <pc:sldChg chg="add">
        <pc:chgData name="Helen Lee" userId="950b76d7-29a8-4037-9cf6-1d47a6b96373" providerId="ADAL" clId="{0E72E064-B994-40C3-97B2-7A443233E461}" dt="2026-09-14T10:26:29.073" v="55"/>
        <pc:sldMkLst>
          <pc:docMk/>
          <pc:sldMk cId="125461534" sldId="839"/>
        </pc:sldMkLst>
      </pc:sldChg>
      <pc:sldChg chg="add">
        <pc:chgData name="Helen Lee" userId="950b76d7-29a8-4037-9cf6-1d47a6b96373" providerId="ADAL" clId="{0E72E064-B994-40C3-97B2-7A443233E461}" dt="2026-09-14T10:26:29.073" v="55"/>
        <pc:sldMkLst>
          <pc:docMk/>
          <pc:sldMk cId="2469658732" sldId="840"/>
        </pc:sldMkLst>
      </pc:sldChg>
      <pc:sldChg chg="add">
        <pc:chgData name="Helen Lee" userId="950b76d7-29a8-4037-9cf6-1d47a6b96373" providerId="ADAL" clId="{0E72E064-B994-40C3-97B2-7A443233E461}" dt="2026-09-14T10:26:29.073" v="55"/>
        <pc:sldMkLst>
          <pc:docMk/>
          <pc:sldMk cId="1649280042" sldId="841"/>
        </pc:sldMkLst>
      </pc:sldChg>
      <pc:sldChg chg="add">
        <pc:chgData name="Helen Lee" userId="950b76d7-29a8-4037-9cf6-1d47a6b96373" providerId="ADAL" clId="{0E72E064-B994-40C3-97B2-7A443233E461}" dt="2026-09-14T10:26:29.073" v="55"/>
        <pc:sldMkLst>
          <pc:docMk/>
          <pc:sldMk cId="4000017174" sldId="842"/>
        </pc:sldMkLst>
      </pc:sldChg>
      <pc:sldChg chg="add">
        <pc:chgData name="Helen Lee" userId="950b76d7-29a8-4037-9cf6-1d47a6b96373" providerId="ADAL" clId="{0E72E064-B994-40C3-97B2-7A443233E461}" dt="2026-09-14T10:26:29.073" v="55"/>
        <pc:sldMkLst>
          <pc:docMk/>
          <pc:sldMk cId="4259723376" sldId="843"/>
        </pc:sldMkLst>
      </pc:sldChg>
      <pc:sldChg chg="add">
        <pc:chgData name="Helen Lee" userId="950b76d7-29a8-4037-9cf6-1d47a6b96373" providerId="ADAL" clId="{0E72E064-B994-40C3-97B2-7A443233E461}" dt="2026-09-14T10:26:29.073" v="55"/>
        <pc:sldMkLst>
          <pc:docMk/>
          <pc:sldMk cId="3875343560" sldId="844"/>
        </pc:sldMkLst>
      </pc:sldChg>
      <pc:sldChg chg="add">
        <pc:chgData name="Helen Lee" userId="950b76d7-29a8-4037-9cf6-1d47a6b96373" providerId="ADAL" clId="{0E72E064-B994-40C3-97B2-7A443233E461}" dt="2026-09-14T10:26:29.073" v="55"/>
        <pc:sldMkLst>
          <pc:docMk/>
          <pc:sldMk cId="742801722" sldId="845"/>
        </pc:sldMkLst>
      </pc:sldChg>
      <pc:sldChg chg="add">
        <pc:chgData name="Helen Lee" userId="950b76d7-29a8-4037-9cf6-1d47a6b96373" providerId="ADAL" clId="{0E72E064-B994-40C3-97B2-7A443233E461}" dt="2026-09-14T10:26:29.073" v="55"/>
        <pc:sldMkLst>
          <pc:docMk/>
          <pc:sldMk cId="1808629426" sldId="846"/>
        </pc:sldMkLst>
      </pc:sldChg>
      <pc:sldChg chg="delSp add setBg delDesignElem">
        <pc:chgData name="Helen Lee" userId="950b76d7-29a8-4037-9cf6-1d47a6b96373" providerId="ADAL" clId="{0E72E064-B994-40C3-97B2-7A443233E461}" dt="2026-09-14T10:26:29.073" v="55"/>
        <pc:sldMkLst>
          <pc:docMk/>
          <pc:sldMk cId="2007959789" sldId="847"/>
        </pc:sldMkLst>
        <pc:spChg chg="del">
          <ac:chgData name="Helen Lee" userId="950b76d7-29a8-4037-9cf6-1d47a6b96373" providerId="ADAL" clId="{0E72E064-B994-40C3-97B2-7A443233E461}" dt="2026-09-14T10:26:29.073" v="55"/>
          <ac:spMkLst>
            <pc:docMk/>
            <pc:sldMk cId="2007959789" sldId="847"/>
            <ac:spMk id="1033" creationId="{A9F529C3-C941-49FD-8C67-82F134F64BDB}"/>
          </ac:spMkLst>
        </pc:spChg>
        <pc:spChg chg="del">
          <ac:chgData name="Helen Lee" userId="950b76d7-29a8-4037-9cf6-1d47a6b96373" providerId="ADAL" clId="{0E72E064-B994-40C3-97B2-7A443233E461}" dt="2026-09-14T10:26:29.073" v="55"/>
          <ac:spMkLst>
            <pc:docMk/>
            <pc:sldMk cId="2007959789" sldId="847"/>
            <ac:spMk id="1035" creationId="{20586029-32A0-47E5-9AEC-AE3ABA6B94D0}"/>
          </ac:spMkLst>
        </pc:spChg>
        <pc:cxnChg chg="del">
          <ac:chgData name="Helen Lee" userId="950b76d7-29a8-4037-9cf6-1d47a6b96373" providerId="ADAL" clId="{0E72E064-B994-40C3-97B2-7A443233E461}" dt="2026-09-14T10:26:29.073" v="55"/>
          <ac:cxnSpMkLst>
            <pc:docMk/>
            <pc:sldMk cId="2007959789" sldId="847"/>
            <ac:cxnSpMk id="1037" creationId="{8C730EAB-A532-4295-A302-FB4B90DB9F5E}"/>
          </ac:cxnSpMkLst>
        </pc:cxnChg>
      </pc:sldChg>
      <pc:sldChg chg="delSp add setBg delDesignElem">
        <pc:chgData name="Helen Lee" userId="950b76d7-29a8-4037-9cf6-1d47a6b96373" providerId="ADAL" clId="{0E72E064-B994-40C3-97B2-7A443233E461}" dt="2026-09-14T10:26:29.073" v="55"/>
        <pc:sldMkLst>
          <pc:docMk/>
          <pc:sldMk cId="781023564" sldId="848"/>
        </pc:sldMkLst>
        <pc:spChg chg="del">
          <ac:chgData name="Helen Lee" userId="950b76d7-29a8-4037-9cf6-1d47a6b96373" providerId="ADAL" clId="{0E72E064-B994-40C3-97B2-7A443233E461}" dt="2026-09-14T10:26:29.073" v="55"/>
          <ac:spMkLst>
            <pc:docMk/>
            <pc:sldMk cId="781023564" sldId="848"/>
            <ac:spMk id="11" creationId="{F3060C83-F051-4F0E-ABAD-AA0DFC48B218}"/>
          </ac:spMkLst>
        </pc:spChg>
        <pc:spChg chg="del">
          <ac:chgData name="Helen Lee" userId="950b76d7-29a8-4037-9cf6-1d47a6b96373" providerId="ADAL" clId="{0E72E064-B994-40C3-97B2-7A443233E461}" dt="2026-09-14T10:26:29.073" v="55"/>
          <ac:spMkLst>
            <pc:docMk/>
            <pc:sldMk cId="781023564" sldId="848"/>
            <ac:spMk id="13" creationId="{83C98ABE-055B-441F-B07E-44F97F083C39}"/>
          </ac:spMkLst>
        </pc:spChg>
        <pc:spChg chg="del">
          <ac:chgData name="Helen Lee" userId="950b76d7-29a8-4037-9cf6-1d47a6b96373" providerId="ADAL" clId="{0E72E064-B994-40C3-97B2-7A443233E461}" dt="2026-09-14T10:26:29.073" v="55"/>
          <ac:spMkLst>
            <pc:docMk/>
            <pc:sldMk cId="781023564" sldId="848"/>
            <ac:spMk id="15" creationId="{29FDB030-9B49-4CED-8CCD-4D99382388AC}"/>
          </ac:spMkLst>
        </pc:spChg>
        <pc:spChg chg="del">
          <ac:chgData name="Helen Lee" userId="950b76d7-29a8-4037-9cf6-1d47a6b96373" providerId="ADAL" clId="{0E72E064-B994-40C3-97B2-7A443233E461}" dt="2026-09-14T10:26:29.073" v="55"/>
          <ac:spMkLst>
            <pc:docMk/>
            <pc:sldMk cId="781023564" sldId="848"/>
            <ac:spMk id="17" creationId="{3783CA14-24A1-485C-8B30-D6A5D87987AD}"/>
          </ac:spMkLst>
        </pc:spChg>
        <pc:spChg chg="del">
          <ac:chgData name="Helen Lee" userId="950b76d7-29a8-4037-9cf6-1d47a6b96373" providerId="ADAL" clId="{0E72E064-B994-40C3-97B2-7A443233E461}" dt="2026-09-14T10:26:29.073" v="55"/>
          <ac:spMkLst>
            <pc:docMk/>
            <pc:sldMk cId="781023564" sldId="848"/>
            <ac:spMk id="19" creationId="{9A97C86A-04D6-40F7-AE84-31AB43E6A846}"/>
          </ac:spMkLst>
        </pc:spChg>
        <pc:spChg chg="del">
          <ac:chgData name="Helen Lee" userId="950b76d7-29a8-4037-9cf6-1d47a6b96373" providerId="ADAL" clId="{0E72E064-B994-40C3-97B2-7A443233E461}" dt="2026-09-14T10:26:29.073" v="55"/>
          <ac:spMkLst>
            <pc:docMk/>
            <pc:sldMk cId="781023564" sldId="848"/>
            <ac:spMk id="21" creationId="{FF9F2414-84E8-453E-B1F3-389FDE8192D9}"/>
          </ac:spMkLst>
        </pc:spChg>
        <pc:spChg chg="del">
          <ac:chgData name="Helen Lee" userId="950b76d7-29a8-4037-9cf6-1d47a6b96373" providerId="ADAL" clId="{0E72E064-B994-40C3-97B2-7A443233E461}" dt="2026-09-14T10:26:29.073" v="55"/>
          <ac:spMkLst>
            <pc:docMk/>
            <pc:sldMk cId="781023564" sldId="848"/>
            <ac:spMk id="23" creationId="{3ECA69A1-7536-43AC-85EF-C7106179F5ED}"/>
          </ac:spMkLst>
        </pc:spChg>
      </pc:sldChg>
      <pc:sldChg chg="add">
        <pc:chgData name="Helen Lee" userId="950b76d7-29a8-4037-9cf6-1d47a6b96373" providerId="ADAL" clId="{0E72E064-B994-40C3-97B2-7A443233E461}" dt="2026-09-14T10:26:29.073" v="55"/>
        <pc:sldMkLst>
          <pc:docMk/>
          <pc:sldMk cId="1357312501" sldId="849"/>
        </pc:sldMkLst>
      </pc:sldChg>
      <pc:sldChg chg="delSp add setBg delDesignElem">
        <pc:chgData name="Helen Lee" userId="950b76d7-29a8-4037-9cf6-1d47a6b96373" providerId="ADAL" clId="{0E72E064-B994-40C3-97B2-7A443233E461}" dt="2026-09-14T10:26:29.073" v="55"/>
        <pc:sldMkLst>
          <pc:docMk/>
          <pc:sldMk cId="3274318116" sldId="850"/>
        </pc:sldMkLst>
        <pc:spChg chg="del">
          <ac:chgData name="Helen Lee" userId="950b76d7-29a8-4037-9cf6-1d47a6b96373" providerId="ADAL" clId="{0E72E064-B994-40C3-97B2-7A443233E461}" dt="2026-09-14T10:26:29.073" v="55"/>
          <ac:spMkLst>
            <pc:docMk/>
            <pc:sldMk cId="3274318116" sldId="850"/>
            <ac:spMk id="32" creationId="{3B47FC9C-2ED3-4100-A4EF-E8CDFEE106C9}"/>
          </ac:spMkLst>
        </pc:spChg>
      </pc:sldChg>
      <pc:sldChg chg="add">
        <pc:chgData name="Helen Lee" userId="950b76d7-29a8-4037-9cf6-1d47a6b96373" providerId="ADAL" clId="{0E72E064-B994-40C3-97B2-7A443233E461}" dt="2026-09-14T10:26:29.073" v="55"/>
        <pc:sldMkLst>
          <pc:docMk/>
          <pc:sldMk cId="3975159835" sldId="851"/>
        </pc:sldMkLst>
      </pc:sldChg>
      <pc:sldChg chg="add">
        <pc:chgData name="Helen Lee" userId="950b76d7-29a8-4037-9cf6-1d47a6b96373" providerId="ADAL" clId="{0E72E064-B994-40C3-97B2-7A443233E461}" dt="2026-09-14T10:26:29.073" v="55"/>
        <pc:sldMkLst>
          <pc:docMk/>
          <pc:sldMk cId="298076727" sldId="853"/>
        </pc:sldMkLst>
      </pc:sldChg>
      <pc:sldChg chg="add">
        <pc:chgData name="Helen Lee" userId="950b76d7-29a8-4037-9cf6-1d47a6b96373" providerId="ADAL" clId="{0E72E064-B994-40C3-97B2-7A443233E461}" dt="2026-09-14T10:28:09.200" v="76"/>
        <pc:sldMkLst>
          <pc:docMk/>
          <pc:sldMk cId="4182827876" sldId="854"/>
        </pc:sldMkLst>
      </pc:sldChg>
      <pc:sldChg chg="add">
        <pc:chgData name="Helen Lee" userId="950b76d7-29a8-4037-9cf6-1d47a6b96373" providerId="ADAL" clId="{0E72E064-B994-40C3-97B2-7A443233E461}" dt="2026-09-14T10:26:29.073" v="55"/>
        <pc:sldMkLst>
          <pc:docMk/>
          <pc:sldMk cId="684474807" sldId="855"/>
        </pc:sldMkLst>
      </pc:sldChg>
      <pc:sldChg chg="add">
        <pc:chgData name="Helen Lee" userId="950b76d7-29a8-4037-9cf6-1d47a6b96373" providerId="ADAL" clId="{0E72E064-B994-40C3-97B2-7A443233E461}" dt="2026-09-14T10:26:29.073" v="55"/>
        <pc:sldMkLst>
          <pc:docMk/>
          <pc:sldMk cId="254918411" sldId="856"/>
        </pc:sldMkLst>
      </pc:sldChg>
      <pc:sldChg chg="delSp add setBg delDesignElem">
        <pc:chgData name="Helen Lee" userId="950b76d7-29a8-4037-9cf6-1d47a6b96373" providerId="ADAL" clId="{0E72E064-B994-40C3-97B2-7A443233E461}" dt="2026-09-14T10:26:29.073" v="55"/>
        <pc:sldMkLst>
          <pc:docMk/>
          <pc:sldMk cId="1786470654" sldId="857"/>
        </pc:sldMkLst>
        <pc:spChg chg="del">
          <ac:chgData name="Helen Lee" userId="950b76d7-29a8-4037-9cf6-1d47a6b96373" providerId="ADAL" clId="{0E72E064-B994-40C3-97B2-7A443233E461}" dt="2026-09-14T10:26:29.073" v="55"/>
          <ac:spMkLst>
            <pc:docMk/>
            <pc:sldMk cId="1786470654" sldId="857"/>
            <ac:spMk id="23" creationId="{55666830-9A19-4E01-8505-D6C7F9AC5665}"/>
          </ac:spMkLst>
        </pc:spChg>
        <pc:spChg chg="del">
          <ac:chgData name="Helen Lee" userId="950b76d7-29a8-4037-9cf6-1d47a6b96373" providerId="ADAL" clId="{0E72E064-B994-40C3-97B2-7A443233E461}" dt="2026-09-14T10:26:29.073" v="55"/>
          <ac:spMkLst>
            <pc:docMk/>
            <pc:sldMk cId="1786470654" sldId="857"/>
            <ac:spMk id="25" creationId="{AE9FC877-7FB6-4D22-9988-35420644E202}"/>
          </ac:spMkLst>
        </pc:spChg>
        <pc:spChg chg="del">
          <ac:chgData name="Helen Lee" userId="950b76d7-29a8-4037-9cf6-1d47a6b96373" providerId="ADAL" clId="{0E72E064-B994-40C3-97B2-7A443233E461}" dt="2026-09-14T10:26:29.073" v="55"/>
          <ac:spMkLst>
            <pc:docMk/>
            <pc:sldMk cId="1786470654" sldId="857"/>
            <ac:spMk id="27" creationId="{E41809D1-F12E-46BB-B804-5F209D325E8B}"/>
          </ac:spMkLst>
        </pc:spChg>
        <pc:spChg chg="del">
          <ac:chgData name="Helen Lee" userId="950b76d7-29a8-4037-9cf6-1d47a6b96373" providerId="ADAL" clId="{0E72E064-B994-40C3-97B2-7A443233E461}" dt="2026-09-14T10:26:29.073" v="55"/>
          <ac:spMkLst>
            <pc:docMk/>
            <pc:sldMk cId="1786470654" sldId="857"/>
            <ac:spMk id="29" creationId="{AF2F604E-43BE-4DC3-B983-E071523364F8}"/>
          </ac:spMkLst>
        </pc:spChg>
        <pc:spChg chg="del">
          <ac:chgData name="Helen Lee" userId="950b76d7-29a8-4037-9cf6-1d47a6b96373" providerId="ADAL" clId="{0E72E064-B994-40C3-97B2-7A443233E461}" dt="2026-09-14T10:26:29.073" v="55"/>
          <ac:spMkLst>
            <pc:docMk/>
            <pc:sldMk cId="1786470654" sldId="857"/>
            <ac:spMk id="31" creationId="{08C9B587-E65E-4B52-B37C-ABEBB6E87928}"/>
          </ac:spMkLst>
        </pc:spChg>
      </pc:sldChg>
      <pc:sldChg chg="add">
        <pc:chgData name="Helen Lee" userId="950b76d7-29a8-4037-9cf6-1d47a6b96373" providerId="ADAL" clId="{0E72E064-B994-40C3-97B2-7A443233E461}" dt="2026-09-14T10:26:29.073" v="55"/>
        <pc:sldMkLst>
          <pc:docMk/>
          <pc:sldMk cId="3779868081" sldId="858"/>
        </pc:sldMkLst>
      </pc:sldChg>
      <pc:sldChg chg="add">
        <pc:chgData name="Helen Lee" userId="950b76d7-29a8-4037-9cf6-1d47a6b96373" providerId="ADAL" clId="{0E72E064-B994-40C3-97B2-7A443233E461}" dt="2026-09-14T10:26:29.073" v="55"/>
        <pc:sldMkLst>
          <pc:docMk/>
          <pc:sldMk cId="3660480037" sldId="859"/>
        </pc:sldMkLst>
      </pc:sldChg>
      <pc:sldChg chg="add">
        <pc:chgData name="Helen Lee" userId="950b76d7-29a8-4037-9cf6-1d47a6b96373" providerId="ADAL" clId="{0E72E064-B994-40C3-97B2-7A443233E461}" dt="2026-09-14T10:26:29.073" v="55"/>
        <pc:sldMkLst>
          <pc:docMk/>
          <pc:sldMk cId="1259049776" sldId="860"/>
        </pc:sldMkLst>
      </pc:sldChg>
      <pc:sldChg chg="add del">
        <pc:chgData name="Helen Lee" userId="950b76d7-29a8-4037-9cf6-1d47a6b96373" providerId="ADAL" clId="{0E72E064-B994-40C3-97B2-7A443233E461}" dt="2026-09-14T10:26:29.073" v="55"/>
        <pc:sldMkLst>
          <pc:docMk/>
          <pc:sldMk cId="2655976576" sldId="4799"/>
        </pc:sldMkLst>
      </pc:sldChg>
      <pc:sldChg chg="del">
        <pc:chgData name="Helen Lee" userId="950b76d7-29a8-4037-9cf6-1d47a6b96373" providerId="ADAL" clId="{0E72E064-B994-40C3-97B2-7A443233E461}" dt="2026-09-14T10:20:36.178" v="17" actId="47"/>
        <pc:sldMkLst>
          <pc:docMk/>
          <pc:sldMk cId="102658082" sldId="4801"/>
        </pc:sldMkLst>
      </pc:sldChg>
      <pc:sldChg chg="add">
        <pc:chgData name="Helen Lee" userId="950b76d7-29a8-4037-9cf6-1d47a6b96373" providerId="ADAL" clId="{0E72E064-B994-40C3-97B2-7A443233E461}" dt="2026-09-14T10:26:29.073" v="55"/>
        <pc:sldMkLst>
          <pc:docMk/>
          <pc:sldMk cId="2729387968" sldId="4801"/>
        </pc:sldMkLst>
      </pc:sldChg>
      <pc:sldChg chg="addSp modSp">
        <pc:chgData name="Helen Lee" userId="950b76d7-29a8-4037-9cf6-1d47a6b96373" providerId="ADAL" clId="{0E72E064-B994-40C3-97B2-7A443233E461}" dt="2026-09-14T10:22:38.737" v="22"/>
        <pc:sldMkLst>
          <pc:docMk/>
          <pc:sldMk cId="3167335737" sldId="4803"/>
        </pc:sldMkLst>
        <pc:graphicFrameChg chg="add mod">
          <ac:chgData name="Helen Lee" userId="950b76d7-29a8-4037-9cf6-1d47a6b96373" providerId="ADAL" clId="{0E72E064-B994-40C3-97B2-7A443233E461}" dt="2026-09-14T10:22:32.605" v="21"/>
          <ac:graphicFrameMkLst>
            <pc:docMk/>
            <pc:sldMk cId="3167335737" sldId="4803"/>
            <ac:graphicFrameMk id="4" creationId="{6F36354C-47A2-E2D1-9D92-19CEC5049064}"/>
          </ac:graphicFrameMkLst>
        </pc:graphicFrameChg>
        <pc:graphicFrameChg chg="add mod">
          <ac:chgData name="Helen Lee" userId="950b76d7-29a8-4037-9cf6-1d47a6b96373" providerId="ADAL" clId="{0E72E064-B994-40C3-97B2-7A443233E461}" dt="2026-09-14T10:22:38.737" v="22"/>
          <ac:graphicFrameMkLst>
            <pc:docMk/>
            <pc:sldMk cId="3167335737" sldId="4803"/>
            <ac:graphicFrameMk id="5" creationId="{4C6CEF8D-A423-B95D-BF15-17235403FA63}"/>
          </ac:graphicFrameMkLst>
        </pc:graphicFrameChg>
      </pc:sldChg>
      <pc:sldChg chg="delSp modSp add mod setBg delDesignElem">
        <pc:chgData name="Helen Lee" userId="950b76d7-29a8-4037-9cf6-1d47a6b96373" providerId="ADAL" clId="{0E72E064-B994-40C3-97B2-7A443233E461}" dt="2026-09-14T10:23:05.555" v="33" actId="14100"/>
        <pc:sldMkLst>
          <pc:docMk/>
          <pc:sldMk cId="2700900524" sldId="4806"/>
        </pc:sldMkLst>
        <pc:spChg chg="del">
          <ac:chgData name="Helen Lee" userId="950b76d7-29a8-4037-9cf6-1d47a6b96373" providerId="ADAL" clId="{0E72E064-B994-40C3-97B2-7A443233E461}" dt="2026-09-14T10:22:53.832" v="31"/>
          <ac:spMkLst>
            <pc:docMk/>
            <pc:sldMk cId="2700900524" sldId="4806"/>
            <ac:spMk id="23" creationId="{E91DC736-0EF8-4F87-9146-EBF1D2EE4D3D}"/>
          </ac:spMkLst>
        </pc:spChg>
        <pc:spChg chg="del">
          <ac:chgData name="Helen Lee" userId="950b76d7-29a8-4037-9cf6-1d47a6b96373" providerId="ADAL" clId="{0E72E064-B994-40C3-97B2-7A443233E461}" dt="2026-09-14T10:22:53.832" v="31"/>
          <ac:spMkLst>
            <pc:docMk/>
            <pc:sldMk cId="2700900524" sldId="4806"/>
            <ac:spMk id="25" creationId="{097CD68E-23E3-4007-8847-CD0944C4F7BE}"/>
          </ac:spMkLst>
        </pc:spChg>
        <pc:spChg chg="del">
          <ac:chgData name="Helen Lee" userId="950b76d7-29a8-4037-9cf6-1d47a6b96373" providerId="ADAL" clId="{0E72E064-B994-40C3-97B2-7A443233E461}" dt="2026-09-14T10:22:53.832" v="31"/>
          <ac:spMkLst>
            <pc:docMk/>
            <pc:sldMk cId="2700900524" sldId="4806"/>
            <ac:spMk id="27" creationId="{AF2F604E-43BE-4DC3-B983-E071523364F8}"/>
          </ac:spMkLst>
        </pc:spChg>
        <pc:spChg chg="del">
          <ac:chgData name="Helen Lee" userId="950b76d7-29a8-4037-9cf6-1d47a6b96373" providerId="ADAL" clId="{0E72E064-B994-40C3-97B2-7A443233E461}" dt="2026-09-14T10:22:53.832" v="31"/>
          <ac:spMkLst>
            <pc:docMk/>
            <pc:sldMk cId="2700900524" sldId="4806"/>
            <ac:spMk id="29" creationId="{08C9B587-E65E-4B52-B37C-ABEBB6E87928}"/>
          </ac:spMkLst>
        </pc:spChg>
        <pc:picChg chg="mod">
          <ac:chgData name="Helen Lee" userId="950b76d7-29a8-4037-9cf6-1d47a6b96373" providerId="ADAL" clId="{0E72E064-B994-40C3-97B2-7A443233E461}" dt="2026-09-14T10:23:05.555" v="33" actId="14100"/>
          <ac:picMkLst>
            <pc:docMk/>
            <pc:sldMk cId="2700900524" sldId="4806"/>
            <ac:picMk id="18" creationId="{F578D197-E6C4-52BA-AA00-8DA62675BB61}"/>
          </ac:picMkLst>
        </pc:picChg>
      </pc:sldChg>
      <pc:sldChg chg="add">
        <pc:chgData name="Helen Lee" userId="950b76d7-29a8-4037-9cf6-1d47a6b96373" providerId="ADAL" clId="{0E72E064-B994-40C3-97B2-7A443233E461}" dt="2026-09-14T10:22:53.832" v="31"/>
        <pc:sldMkLst>
          <pc:docMk/>
          <pc:sldMk cId="3623139861" sldId="4807"/>
        </pc:sldMkLst>
      </pc:sldChg>
      <pc:sldChg chg="delSp modSp add mod setBg delDesignElem">
        <pc:chgData name="Helen Lee" userId="950b76d7-29a8-4037-9cf6-1d47a6b96373" providerId="ADAL" clId="{0E72E064-B994-40C3-97B2-7A443233E461}" dt="2026-09-14T10:26:36.005" v="56" actId="14100"/>
        <pc:sldMkLst>
          <pc:docMk/>
          <pc:sldMk cId="1051302226" sldId="4808"/>
        </pc:sldMkLst>
        <pc:spChg chg="del">
          <ac:chgData name="Helen Lee" userId="950b76d7-29a8-4037-9cf6-1d47a6b96373" providerId="ADAL" clId="{0E72E064-B994-40C3-97B2-7A443233E461}" dt="2026-09-14T10:26:29.073" v="55"/>
          <ac:spMkLst>
            <pc:docMk/>
            <pc:sldMk cId="1051302226" sldId="4808"/>
            <ac:spMk id="36" creationId="{6CCA5F87-1D1E-45CB-8D83-FC7EEFAD9935}"/>
          </ac:spMkLst>
        </pc:spChg>
        <pc:spChg chg="del">
          <ac:chgData name="Helen Lee" userId="950b76d7-29a8-4037-9cf6-1d47a6b96373" providerId="ADAL" clId="{0E72E064-B994-40C3-97B2-7A443233E461}" dt="2026-09-14T10:26:29.073" v="55"/>
          <ac:spMkLst>
            <pc:docMk/>
            <pc:sldMk cId="1051302226" sldId="4808"/>
            <ac:spMk id="37" creationId="{7CCFC2C6-6238-4A2F-93DE-2ADF74AF635E}"/>
          </ac:spMkLst>
        </pc:spChg>
        <pc:spChg chg="del">
          <ac:chgData name="Helen Lee" userId="950b76d7-29a8-4037-9cf6-1d47a6b96373" providerId="ADAL" clId="{0E72E064-B994-40C3-97B2-7A443233E461}" dt="2026-09-14T10:26:29.073" v="55"/>
          <ac:spMkLst>
            <pc:docMk/>
            <pc:sldMk cId="1051302226" sldId="4808"/>
            <ac:spMk id="38" creationId="{AF2F604E-43BE-4DC3-B983-E071523364F8}"/>
          </ac:spMkLst>
        </pc:spChg>
        <pc:spChg chg="del">
          <ac:chgData name="Helen Lee" userId="950b76d7-29a8-4037-9cf6-1d47a6b96373" providerId="ADAL" clId="{0E72E064-B994-40C3-97B2-7A443233E461}" dt="2026-09-14T10:26:29.073" v="55"/>
          <ac:spMkLst>
            <pc:docMk/>
            <pc:sldMk cId="1051302226" sldId="4808"/>
            <ac:spMk id="39" creationId="{08C9B587-E65E-4B52-B37C-ABEBB6E87928}"/>
          </ac:spMkLst>
        </pc:spChg>
        <pc:picChg chg="mod">
          <ac:chgData name="Helen Lee" userId="950b76d7-29a8-4037-9cf6-1d47a6b96373" providerId="ADAL" clId="{0E72E064-B994-40C3-97B2-7A443233E461}" dt="2026-09-14T10:26:36.005" v="56" actId="14100"/>
          <ac:picMkLst>
            <pc:docMk/>
            <pc:sldMk cId="1051302226" sldId="4808"/>
            <ac:picMk id="12" creationId="{53CC4BE7-9525-8BB6-154E-BB8FA41E4749}"/>
          </ac:picMkLst>
        </pc:picChg>
      </pc:sldChg>
      <pc:sldChg chg="addSp delSp add del setBg delDesignElem">
        <pc:chgData name="Helen Lee" userId="950b76d7-29a8-4037-9cf6-1d47a6b96373" providerId="ADAL" clId="{0E72E064-B994-40C3-97B2-7A443233E461}" dt="2026-09-14T10:26:16.757" v="45"/>
        <pc:sldMkLst>
          <pc:docMk/>
          <pc:sldMk cId="1592369052" sldId="4808"/>
        </pc:sldMkLst>
        <pc:spChg chg="add del">
          <ac:chgData name="Helen Lee" userId="950b76d7-29a8-4037-9cf6-1d47a6b96373" providerId="ADAL" clId="{0E72E064-B994-40C3-97B2-7A443233E461}" dt="2026-09-14T10:26:16.757" v="45"/>
          <ac:spMkLst>
            <pc:docMk/>
            <pc:sldMk cId="1592369052" sldId="4808"/>
            <ac:spMk id="23" creationId="{E91DC736-0EF8-4F87-9146-EBF1D2EE4D3D}"/>
          </ac:spMkLst>
        </pc:spChg>
        <pc:spChg chg="add del">
          <ac:chgData name="Helen Lee" userId="950b76d7-29a8-4037-9cf6-1d47a6b96373" providerId="ADAL" clId="{0E72E064-B994-40C3-97B2-7A443233E461}" dt="2026-09-14T10:26:16.757" v="45"/>
          <ac:spMkLst>
            <pc:docMk/>
            <pc:sldMk cId="1592369052" sldId="4808"/>
            <ac:spMk id="25" creationId="{097CD68E-23E3-4007-8847-CD0944C4F7BE}"/>
          </ac:spMkLst>
        </pc:spChg>
        <pc:spChg chg="add del">
          <ac:chgData name="Helen Lee" userId="950b76d7-29a8-4037-9cf6-1d47a6b96373" providerId="ADAL" clId="{0E72E064-B994-40C3-97B2-7A443233E461}" dt="2026-09-14T10:26:16.757" v="45"/>
          <ac:spMkLst>
            <pc:docMk/>
            <pc:sldMk cId="1592369052" sldId="4808"/>
            <ac:spMk id="27" creationId="{AF2F604E-43BE-4DC3-B983-E071523364F8}"/>
          </ac:spMkLst>
        </pc:spChg>
        <pc:spChg chg="add del">
          <ac:chgData name="Helen Lee" userId="950b76d7-29a8-4037-9cf6-1d47a6b96373" providerId="ADAL" clId="{0E72E064-B994-40C3-97B2-7A443233E461}" dt="2026-09-14T10:26:16.757" v="45"/>
          <ac:spMkLst>
            <pc:docMk/>
            <pc:sldMk cId="1592369052" sldId="4808"/>
            <ac:spMk id="29" creationId="{08C9B587-E65E-4B52-B37C-ABEBB6E87928}"/>
          </ac:spMkLst>
        </pc:spChg>
      </pc:sldChg>
      <pc:sldChg chg="add del">
        <pc:chgData name="Helen Lee" userId="950b76d7-29a8-4037-9cf6-1d47a6b96373" providerId="ADAL" clId="{0E72E064-B994-40C3-97B2-7A443233E461}" dt="2026-09-14T10:28:00.371" v="71"/>
        <pc:sldMkLst>
          <pc:docMk/>
          <pc:sldMk cId="1282240352" sldId="4809"/>
        </pc:sldMkLst>
      </pc:sldChg>
      <pc:sldChg chg="add del">
        <pc:chgData name="Helen Lee" userId="950b76d7-29a8-4037-9cf6-1d47a6b96373" providerId="ADAL" clId="{0E72E064-B994-40C3-97B2-7A443233E461}" dt="2026-09-14T10:26:16.757" v="45"/>
        <pc:sldMkLst>
          <pc:docMk/>
          <pc:sldMk cId="2961820209" sldId="4809"/>
        </pc:sldMkLst>
      </pc:sldChg>
      <pc:sldChg chg="add del">
        <pc:chgData name="Helen Lee" userId="950b76d7-29a8-4037-9cf6-1d47a6b96373" providerId="ADAL" clId="{0E72E064-B994-40C3-97B2-7A443233E461}" dt="2026-09-14T10:26:52.505" v="57" actId="47"/>
        <pc:sldMkLst>
          <pc:docMk/>
          <pc:sldMk cId="3283240786" sldId="4809"/>
        </pc:sldMkLst>
      </pc:sldChg>
      <pc:sldChg chg="add del">
        <pc:chgData name="Helen Lee" userId="950b76d7-29a8-4037-9cf6-1d47a6b96373" providerId="ADAL" clId="{0E72E064-B994-40C3-97B2-7A443233E461}" dt="2026-09-14T10:28:00.371" v="71"/>
        <pc:sldMkLst>
          <pc:docMk/>
          <pc:sldMk cId="929579767" sldId="4810"/>
        </pc:sldMkLst>
      </pc:sldChg>
      <pc:sldChg chg="add del">
        <pc:chgData name="Helen Lee" userId="950b76d7-29a8-4037-9cf6-1d47a6b96373" providerId="ADAL" clId="{0E72E064-B994-40C3-97B2-7A443233E461}" dt="2026-09-14T10:26:56.949" v="58" actId="47"/>
        <pc:sldMkLst>
          <pc:docMk/>
          <pc:sldMk cId="1282240352" sldId="4810"/>
        </pc:sldMkLst>
      </pc:sldChg>
      <pc:sldChg chg="addSp delSp add del setBg delDesignElem">
        <pc:chgData name="Helen Lee" userId="950b76d7-29a8-4037-9cf6-1d47a6b96373" providerId="ADAL" clId="{0E72E064-B994-40C3-97B2-7A443233E461}" dt="2026-09-14T10:26:16.757" v="45"/>
        <pc:sldMkLst>
          <pc:docMk/>
          <pc:sldMk cId="1513935018" sldId="4810"/>
        </pc:sldMkLst>
        <pc:spChg chg="add del">
          <ac:chgData name="Helen Lee" userId="950b76d7-29a8-4037-9cf6-1d47a6b96373" providerId="ADAL" clId="{0E72E064-B994-40C3-97B2-7A443233E461}" dt="2026-09-14T10:26:16.757" v="45"/>
          <ac:spMkLst>
            <pc:docMk/>
            <pc:sldMk cId="1513935018" sldId="4810"/>
            <ac:spMk id="15" creationId="{19D32F93-50AC-4C46-A5DB-291C60DDB7BD}"/>
          </ac:spMkLst>
        </pc:spChg>
        <pc:spChg chg="add del">
          <ac:chgData name="Helen Lee" userId="950b76d7-29a8-4037-9cf6-1d47a6b96373" providerId="ADAL" clId="{0E72E064-B994-40C3-97B2-7A443233E461}" dt="2026-09-14T10:26:16.757" v="45"/>
          <ac:spMkLst>
            <pc:docMk/>
            <pc:sldMk cId="1513935018" sldId="4810"/>
            <ac:spMk id="17" creationId="{827DC2C4-B485-428A-BF4A-472D2967F47F}"/>
          </ac:spMkLst>
        </pc:spChg>
        <pc:spChg chg="add del">
          <ac:chgData name="Helen Lee" userId="950b76d7-29a8-4037-9cf6-1d47a6b96373" providerId="ADAL" clId="{0E72E064-B994-40C3-97B2-7A443233E461}" dt="2026-09-14T10:26:16.757" v="45"/>
          <ac:spMkLst>
            <pc:docMk/>
            <pc:sldMk cId="1513935018" sldId="4810"/>
            <ac:spMk id="19" creationId="{EE04B5EB-F158-4507-90DD-BD23620C7CC9}"/>
          </ac:spMkLst>
        </pc:spChg>
      </pc:sldChg>
      <pc:sldChg chg="addSp delSp add del setBg delDesignElem">
        <pc:chgData name="Helen Lee" userId="950b76d7-29a8-4037-9cf6-1d47a6b96373" providerId="ADAL" clId="{0E72E064-B994-40C3-97B2-7A443233E461}" dt="2026-09-14T10:26:16.757" v="45"/>
        <pc:sldMkLst>
          <pc:docMk/>
          <pc:sldMk cId="85338177" sldId="4811"/>
        </pc:sldMkLst>
        <pc:spChg chg="add del">
          <ac:chgData name="Helen Lee" userId="950b76d7-29a8-4037-9cf6-1d47a6b96373" providerId="ADAL" clId="{0E72E064-B994-40C3-97B2-7A443233E461}" dt="2026-09-14T10:26:16.757" v="45"/>
          <ac:spMkLst>
            <pc:docMk/>
            <pc:sldMk cId="85338177" sldId="4811"/>
            <ac:spMk id="23" creationId="{FC646684-854F-41F5-9919-E819FCBE29F9}"/>
          </ac:spMkLst>
        </pc:spChg>
        <pc:spChg chg="add del">
          <ac:chgData name="Helen Lee" userId="950b76d7-29a8-4037-9cf6-1d47a6b96373" providerId="ADAL" clId="{0E72E064-B994-40C3-97B2-7A443233E461}" dt="2026-09-14T10:26:16.757" v="45"/>
          <ac:spMkLst>
            <pc:docMk/>
            <pc:sldMk cId="85338177" sldId="4811"/>
            <ac:spMk id="24" creationId="{71318B55-C583-42E5-ABA1-BE8CC332ED0A}"/>
          </ac:spMkLst>
        </pc:spChg>
        <pc:spChg chg="add del">
          <ac:chgData name="Helen Lee" userId="950b76d7-29a8-4037-9cf6-1d47a6b96373" providerId="ADAL" clId="{0E72E064-B994-40C3-97B2-7A443233E461}" dt="2026-09-14T10:26:16.757" v="45"/>
          <ac:spMkLst>
            <pc:docMk/>
            <pc:sldMk cId="85338177" sldId="4811"/>
            <ac:spMk id="25" creationId="{E2D25961-80FB-4E26-BAB6-F247B7866D8B}"/>
          </ac:spMkLst>
        </pc:spChg>
        <pc:grpChg chg="add del">
          <ac:chgData name="Helen Lee" userId="950b76d7-29a8-4037-9cf6-1d47a6b96373" providerId="ADAL" clId="{0E72E064-B994-40C3-97B2-7A443233E461}" dt="2026-09-14T10:26:16.757" v="45"/>
          <ac:grpSpMkLst>
            <pc:docMk/>
            <pc:sldMk cId="85338177" sldId="4811"/>
            <ac:grpSpMk id="17" creationId="{2F7CA01D-122E-48F1-B7C2-DA567CF0A148}"/>
          </ac:grpSpMkLst>
        </pc:grpChg>
      </pc:sldChg>
      <pc:sldChg chg="add">
        <pc:chgData name="Helen Lee" userId="950b76d7-29a8-4037-9cf6-1d47a6b96373" providerId="ADAL" clId="{0E72E064-B994-40C3-97B2-7A443233E461}" dt="2026-09-14T10:26:29.073" v="55"/>
        <pc:sldMkLst>
          <pc:docMk/>
          <pc:sldMk cId="4095115551" sldId="4811"/>
        </pc:sldMkLst>
      </pc:sldChg>
      <pc:sldChg chg="add">
        <pc:chgData name="Helen Lee" userId="950b76d7-29a8-4037-9cf6-1d47a6b96373" providerId="ADAL" clId="{0E72E064-B994-40C3-97B2-7A443233E461}" dt="2026-09-14T10:26:29.073" v="55"/>
        <pc:sldMkLst>
          <pc:docMk/>
          <pc:sldMk cId="1102169296" sldId="4812"/>
        </pc:sldMkLst>
      </pc:sldChg>
      <pc:sldChg chg="add del">
        <pc:chgData name="Helen Lee" userId="950b76d7-29a8-4037-9cf6-1d47a6b96373" providerId="ADAL" clId="{0E72E064-B994-40C3-97B2-7A443233E461}" dt="2026-09-14T10:26:16.757" v="45"/>
        <pc:sldMkLst>
          <pc:docMk/>
          <pc:sldMk cId="3920139776" sldId="4812"/>
        </pc:sldMkLst>
      </pc:sldChg>
      <pc:sldChg chg="add">
        <pc:chgData name="Helen Lee" userId="950b76d7-29a8-4037-9cf6-1d47a6b96373" providerId="ADAL" clId="{0E72E064-B994-40C3-97B2-7A443233E461}" dt="2026-09-14T10:26:29.073" v="55"/>
        <pc:sldMkLst>
          <pc:docMk/>
          <pc:sldMk cId="3376791601" sldId="4813"/>
        </pc:sldMkLst>
      </pc:sldChg>
      <pc:sldChg chg="add del">
        <pc:chgData name="Helen Lee" userId="950b76d7-29a8-4037-9cf6-1d47a6b96373" providerId="ADAL" clId="{0E72E064-B994-40C3-97B2-7A443233E461}" dt="2026-09-14T10:26:16.757" v="45"/>
        <pc:sldMkLst>
          <pc:docMk/>
          <pc:sldMk cId="3732210971" sldId="4813"/>
        </pc:sldMkLst>
      </pc:sldChg>
      <pc:sldChg chg="add">
        <pc:chgData name="Helen Lee" userId="950b76d7-29a8-4037-9cf6-1d47a6b96373" providerId="ADAL" clId="{0E72E064-B994-40C3-97B2-7A443233E461}" dt="2026-09-14T10:26:29.073" v="55"/>
        <pc:sldMkLst>
          <pc:docMk/>
          <pc:sldMk cId="1670774226" sldId="4814"/>
        </pc:sldMkLst>
      </pc:sldChg>
      <pc:sldChg chg="add del">
        <pc:chgData name="Helen Lee" userId="950b76d7-29a8-4037-9cf6-1d47a6b96373" providerId="ADAL" clId="{0E72E064-B994-40C3-97B2-7A443233E461}" dt="2026-09-14T10:26:16.757" v="45"/>
        <pc:sldMkLst>
          <pc:docMk/>
          <pc:sldMk cId="2469616355" sldId="4814"/>
        </pc:sldMkLst>
      </pc:sldChg>
      <pc:sldChg chg="add">
        <pc:chgData name="Helen Lee" userId="950b76d7-29a8-4037-9cf6-1d47a6b96373" providerId="ADAL" clId="{0E72E064-B994-40C3-97B2-7A443233E461}" dt="2026-09-14T10:26:29.073" v="55"/>
        <pc:sldMkLst>
          <pc:docMk/>
          <pc:sldMk cId="454668878" sldId="4815"/>
        </pc:sldMkLst>
      </pc:sldChg>
      <pc:sldChg chg="add del">
        <pc:chgData name="Helen Lee" userId="950b76d7-29a8-4037-9cf6-1d47a6b96373" providerId="ADAL" clId="{0E72E064-B994-40C3-97B2-7A443233E461}" dt="2026-09-14T10:26:16.757" v="45"/>
        <pc:sldMkLst>
          <pc:docMk/>
          <pc:sldMk cId="2566345300" sldId="4815"/>
        </pc:sldMkLst>
      </pc:sldChg>
      <pc:sldChg chg="add">
        <pc:chgData name="Helen Lee" userId="950b76d7-29a8-4037-9cf6-1d47a6b96373" providerId="ADAL" clId="{0E72E064-B994-40C3-97B2-7A443233E461}" dt="2026-09-14T10:26:29.073" v="55"/>
        <pc:sldMkLst>
          <pc:docMk/>
          <pc:sldMk cId="768334175" sldId="4816"/>
        </pc:sldMkLst>
      </pc:sldChg>
      <pc:sldChg chg="add del">
        <pc:chgData name="Helen Lee" userId="950b76d7-29a8-4037-9cf6-1d47a6b96373" providerId="ADAL" clId="{0E72E064-B994-40C3-97B2-7A443233E461}" dt="2026-09-14T10:26:16.757" v="45"/>
        <pc:sldMkLst>
          <pc:docMk/>
          <pc:sldMk cId="2928341688" sldId="4816"/>
        </pc:sldMkLst>
      </pc:sldChg>
      <pc:sldChg chg="add del">
        <pc:chgData name="Helen Lee" userId="950b76d7-29a8-4037-9cf6-1d47a6b96373" providerId="ADAL" clId="{0E72E064-B994-40C3-97B2-7A443233E461}" dt="2026-09-14T10:26:16.757" v="45"/>
        <pc:sldMkLst>
          <pc:docMk/>
          <pc:sldMk cId="3245452980" sldId="4817"/>
        </pc:sldMkLst>
      </pc:sldChg>
      <pc:sldChg chg="add">
        <pc:chgData name="Helen Lee" userId="950b76d7-29a8-4037-9cf6-1d47a6b96373" providerId="ADAL" clId="{0E72E064-B994-40C3-97B2-7A443233E461}" dt="2026-09-14T10:26:29.073" v="55"/>
        <pc:sldMkLst>
          <pc:docMk/>
          <pc:sldMk cId="3714910916" sldId="4817"/>
        </pc:sldMkLst>
      </pc:sldChg>
      <pc:sldChg chg="addSp delSp add del setBg delDesignElem">
        <pc:chgData name="Helen Lee" userId="950b76d7-29a8-4037-9cf6-1d47a6b96373" providerId="ADAL" clId="{0E72E064-B994-40C3-97B2-7A443233E461}" dt="2026-09-14T10:28:00.371" v="71"/>
        <pc:sldMkLst>
          <pc:docMk/>
          <pc:sldMk cId="556463922" sldId="4818"/>
        </pc:sldMkLst>
        <pc:spChg chg="add del">
          <ac:chgData name="Helen Lee" userId="950b76d7-29a8-4037-9cf6-1d47a6b96373" providerId="ADAL" clId="{0E72E064-B994-40C3-97B2-7A443233E461}" dt="2026-09-14T10:28:00.371" v="71"/>
          <ac:spMkLst>
            <pc:docMk/>
            <pc:sldMk cId="556463922" sldId="4818"/>
            <ac:spMk id="36" creationId="{6CCA5F87-1D1E-45CB-8D83-FC7EEFAD9935}"/>
          </ac:spMkLst>
        </pc:spChg>
        <pc:spChg chg="add del">
          <ac:chgData name="Helen Lee" userId="950b76d7-29a8-4037-9cf6-1d47a6b96373" providerId="ADAL" clId="{0E72E064-B994-40C3-97B2-7A443233E461}" dt="2026-09-14T10:28:00.371" v="71"/>
          <ac:spMkLst>
            <pc:docMk/>
            <pc:sldMk cId="556463922" sldId="4818"/>
            <ac:spMk id="37" creationId="{7CCFC2C6-6238-4A2F-93DE-2ADF74AF635E}"/>
          </ac:spMkLst>
        </pc:spChg>
        <pc:spChg chg="add del">
          <ac:chgData name="Helen Lee" userId="950b76d7-29a8-4037-9cf6-1d47a6b96373" providerId="ADAL" clId="{0E72E064-B994-40C3-97B2-7A443233E461}" dt="2026-09-14T10:28:00.371" v="71"/>
          <ac:spMkLst>
            <pc:docMk/>
            <pc:sldMk cId="556463922" sldId="4818"/>
            <ac:spMk id="38" creationId="{AF2F604E-43BE-4DC3-B983-E071523364F8}"/>
          </ac:spMkLst>
        </pc:spChg>
        <pc:spChg chg="add del">
          <ac:chgData name="Helen Lee" userId="950b76d7-29a8-4037-9cf6-1d47a6b96373" providerId="ADAL" clId="{0E72E064-B994-40C3-97B2-7A443233E461}" dt="2026-09-14T10:28:00.371" v="71"/>
          <ac:spMkLst>
            <pc:docMk/>
            <pc:sldMk cId="556463922" sldId="4818"/>
            <ac:spMk id="39" creationId="{08C9B587-E65E-4B52-B37C-ABEBB6E87928}"/>
          </ac:spMkLst>
        </pc:spChg>
      </pc:sldChg>
      <pc:sldChg chg="add">
        <pc:chgData name="Helen Lee" userId="950b76d7-29a8-4037-9cf6-1d47a6b96373" providerId="ADAL" clId="{0E72E064-B994-40C3-97B2-7A443233E461}" dt="2026-09-14T10:28:09.200" v="76"/>
        <pc:sldMkLst>
          <pc:docMk/>
          <pc:sldMk cId="1380287350" sldId="4818"/>
        </pc:sldMkLst>
      </pc:sldChg>
      <pc:sldChg chg="add del">
        <pc:chgData name="Helen Lee" userId="950b76d7-29a8-4037-9cf6-1d47a6b96373" providerId="ADAL" clId="{0E72E064-B994-40C3-97B2-7A443233E461}" dt="2026-09-14T10:26:16.757" v="45"/>
        <pc:sldMkLst>
          <pc:docMk/>
          <pc:sldMk cId="1516168817" sldId="4818"/>
        </pc:sldMkLst>
      </pc:sldChg>
      <pc:sldChg chg="addSp delSp add del setBg delDesignElem">
        <pc:chgData name="Helen Lee" userId="950b76d7-29a8-4037-9cf6-1d47a6b96373" providerId="ADAL" clId="{0E72E064-B994-40C3-97B2-7A443233E461}" dt="2026-09-14T10:28:00.371" v="71"/>
        <pc:sldMkLst>
          <pc:docMk/>
          <pc:sldMk cId="1001980065" sldId="4819"/>
        </pc:sldMkLst>
        <pc:spChg chg="add del">
          <ac:chgData name="Helen Lee" userId="950b76d7-29a8-4037-9cf6-1d47a6b96373" providerId="ADAL" clId="{0E72E064-B994-40C3-97B2-7A443233E461}" dt="2026-09-14T10:28:00.371" v="71"/>
          <ac:spMkLst>
            <pc:docMk/>
            <pc:sldMk cId="1001980065" sldId="4819"/>
            <ac:spMk id="21" creationId="{9165109B-7036-4613-93D4-579E77F6EF3C}"/>
          </ac:spMkLst>
        </pc:spChg>
        <pc:spChg chg="add del">
          <ac:chgData name="Helen Lee" userId="950b76d7-29a8-4037-9cf6-1d47a6b96373" providerId="ADAL" clId="{0E72E064-B994-40C3-97B2-7A443233E461}" dt="2026-09-14T10:28:00.371" v="71"/>
          <ac:spMkLst>
            <pc:docMk/>
            <pc:sldMk cId="1001980065" sldId="4819"/>
            <ac:spMk id="23" creationId="{43E8FEA2-54EE-4F84-B5DB-A055A7D805EE}"/>
          </ac:spMkLst>
        </pc:spChg>
      </pc:sldChg>
      <pc:sldChg chg="delSp add setBg delDesignElem">
        <pc:chgData name="Helen Lee" userId="950b76d7-29a8-4037-9cf6-1d47a6b96373" providerId="ADAL" clId="{0E72E064-B994-40C3-97B2-7A443233E461}" dt="2026-09-14T10:28:09.200" v="76"/>
        <pc:sldMkLst>
          <pc:docMk/>
          <pc:sldMk cId="2090669226" sldId="4819"/>
        </pc:sldMkLst>
        <pc:spChg chg="del">
          <ac:chgData name="Helen Lee" userId="950b76d7-29a8-4037-9cf6-1d47a6b96373" providerId="ADAL" clId="{0E72E064-B994-40C3-97B2-7A443233E461}" dt="2026-09-14T10:28:09.200" v="76"/>
          <ac:spMkLst>
            <pc:docMk/>
            <pc:sldMk cId="2090669226" sldId="4819"/>
            <ac:spMk id="9" creationId="{18873D23-2DCF-4B31-A009-95721C06E8E1}"/>
          </ac:spMkLst>
        </pc:spChg>
        <pc:spChg chg="del">
          <ac:chgData name="Helen Lee" userId="950b76d7-29a8-4037-9cf6-1d47a6b96373" providerId="ADAL" clId="{0E72E064-B994-40C3-97B2-7A443233E461}" dt="2026-09-14T10:28:09.200" v="76"/>
          <ac:spMkLst>
            <pc:docMk/>
            <pc:sldMk cId="2090669226" sldId="4819"/>
            <ac:spMk id="11" creationId="{C13EF075-D4EF-4929-ADBC-91B27DA19955}"/>
          </ac:spMkLst>
        </pc:spChg>
        <pc:grpChg chg="del">
          <ac:chgData name="Helen Lee" userId="950b76d7-29a8-4037-9cf6-1d47a6b96373" providerId="ADAL" clId="{0E72E064-B994-40C3-97B2-7A443233E461}" dt="2026-09-14T10:28:09.200" v="76"/>
          <ac:grpSpMkLst>
            <pc:docMk/>
            <pc:sldMk cId="2090669226" sldId="4819"/>
            <ac:grpSpMk id="13" creationId="{DAA26DFA-AAB2-4973-9C17-16D587C7B198}"/>
          </ac:grpSpMkLst>
        </pc:grpChg>
      </pc:sldChg>
      <pc:sldChg chg="add del">
        <pc:chgData name="Helen Lee" userId="950b76d7-29a8-4037-9cf6-1d47a6b96373" providerId="ADAL" clId="{0E72E064-B994-40C3-97B2-7A443233E461}" dt="2026-09-14T10:26:16.757" v="45"/>
        <pc:sldMkLst>
          <pc:docMk/>
          <pc:sldMk cId="3536074431" sldId="4819"/>
        </pc:sldMkLst>
      </pc:sldChg>
      <pc:sldChg chg="add del">
        <pc:chgData name="Helen Lee" userId="950b76d7-29a8-4037-9cf6-1d47a6b96373" providerId="ADAL" clId="{0E72E064-B994-40C3-97B2-7A443233E461}" dt="2026-09-14T10:26:16.757" v="45"/>
        <pc:sldMkLst>
          <pc:docMk/>
          <pc:sldMk cId="990790215" sldId="4820"/>
        </pc:sldMkLst>
      </pc:sldChg>
      <pc:sldChg chg="add">
        <pc:chgData name="Helen Lee" userId="950b76d7-29a8-4037-9cf6-1d47a6b96373" providerId="ADAL" clId="{0E72E064-B994-40C3-97B2-7A443233E461}" dt="2026-09-14T10:28:09.200" v="76"/>
        <pc:sldMkLst>
          <pc:docMk/>
          <pc:sldMk cId="1068559213" sldId="4820"/>
        </pc:sldMkLst>
      </pc:sldChg>
      <pc:sldChg chg="add del">
        <pc:chgData name="Helen Lee" userId="950b76d7-29a8-4037-9cf6-1d47a6b96373" providerId="ADAL" clId="{0E72E064-B994-40C3-97B2-7A443233E461}" dt="2026-09-14T10:28:00.371" v="71"/>
        <pc:sldMkLst>
          <pc:docMk/>
          <pc:sldMk cId="3283240786" sldId="4820"/>
        </pc:sldMkLst>
      </pc:sldChg>
      <pc:sldChg chg="add del">
        <pc:chgData name="Helen Lee" userId="950b76d7-29a8-4037-9cf6-1d47a6b96373" providerId="ADAL" clId="{0E72E064-B994-40C3-97B2-7A443233E461}" dt="2026-09-14T10:26:16.757" v="45"/>
        <pc:sldMkLst>
          <pc:docMk/>
          <pc:sldMk cId="435324734" sldId="4821"/>
        </pc:sldMkLst>
      </pc:sldChg>
      <pc:sldChg chg="addSp delSp add del setBg delDesignElem">
        <pc:chgData name="Helen Lee" userId="950b76d7-29a8-4037-9cf6-1d47a6b96373" providerId="ADAL" clId="{0E72E064-B994-40C3-97B2-7A443233E461}" dt="2026-09-14T10:28:00.371" v="71"/>
        <pc:sldMkLst>
          <pc:docMk/>
          <pc:sldMk cId="1090070149" sldId="4821"/>
        </pc:sldMkLst>
        <pc:spChg chg="add del">
          <ac:chgData name="Helen Lee" userId="950b76d7-29a8-4037-9cf6-1d47a6b96373" providerId="ADAL" clId="{0E72E064-B994-40C3-97B2-7A443233E461}" dt="2026-09-14T10:28:00.371" v="71"/>
          <ac:spMkLst>
            <pc:docMk/>
            <pc:sldMk cId="1090070149" sldId="4821"/>
            <ac:spMk id="23" creationId="{55666830-9A19-4E01-8505-D6C7F9AC5665}"/>
          </ac:spMkLst>
        </pc:spChg>
        <pc:spChg chg="add del">
          <ac:chgData name="Helen Lee" userId="950b76d7-29a8-4037-9cf6-1d47a6b96373" providerId="ADAL" clId="{0E72E064-B994-40C3-97B2-7A443233E461}" dt="2026-09-14T10:28:00.371" v="71"/>
          <ac:spMkLst>
            <pc:docMk/>
            <pc:sldMk cId="1090070149" sldId="4821"/>
            <ac:spMk id="25" creationId="{AE9FC877-7FB6-4D22-9988-35420644E202}"/>
          </ac:spMkLst>
        </pc:spChg>
        <pc:spChg chg="add del">
          <ac:chgData name="Helen Lee" userId="950b76d7-29a8-4037-9cf6-1d47a6b96373" providerId="ADAL" clId="{0E72E064-B994-40C3-97B2-7A443233E461}" dt="2026-09-14T10:28:00.371" v="71"/>
          <ac:spMkLst>
            <pc:docMk/>
            <pc:sldMk cId="1090070149" sldId="4821"/>
            <ac:spMk id="27" creationId="{E41809D1-F12E-46BB-B804-5F209D325E8B}"/>
          </ac:spMkLst>
        </pc:spChg>
        <pc:spChg chg="add del">
          <ac:chgData name="Helen Lee" userId="950b76d7-29a8-4037-9cf6-1d47a6b96373" providerId="ADAL" clId="{0E72E064-B994-40C3-97B2-7A443233E461}" dt="2026-09-14T10:28:00.371" v="71"/>
          <ac:spMkLst>
            <pc:docMk/>
            <pc:sldMk cId="1090070149" sldId="4821"/>
            <ac:spMk id="29" creationId="{AF2F604E-43BE-4DC3-B983-E071523364F8}"/>
          </ac:spMkLst>
        </pc:spChg>
        <pc:spChg chg="add del">
          <ac:chgData name="Helen Lee" userId="950b76d7-29a8-4037-9cf6-1d47a6b96373" providerId="ADAL" clId="{0E72E064-B994-40C3-97B2-7A443233E461}" dt="2026-09-14T10:28:00.371" v="71"/>
          <ac:spMkLst>
            <pc:docMk/>
            <pc:sldMk cId="1090070149" sldId="4821"/>
            <ac:spMk id="31" creationId="{08C9B587-E65E-4B52-B37C-ABEBB6E87928}"/>
          </ac:spMkLst>
        </pc:spChg>
      </pc:sldChg>
      <pc:sldChg chg="add">
        <pc:chgData name="Helen Lee" userId="950b76d7-29a8-4037-9cf6-1d47a6b96373" providerId="ADAL" clId="{0E72E064-B994-40C3-97B2-7A443233E461}" dt="2026-09-14T10:28:09.200" v="76"/>
        <pc:sldMkLst>
          <pc:docMk/>
          <pc:sldMk cId="1097262961" sldId="4821"/>
        </pc:sldMkLst>
      </pc:sldChg>
      <pc:sldChg chg="add del">
        <pc:chgData name="Helen Lee" userId="950b76d7-29a8-4037-9cf6-1d47a6b96373" providerId="ADAL" clId="{0E72E064-B994-40C3-97B2-7A443233E461}" dt="2026-09-14T10:28:00.371" v="71"/>
        <pc:sldMkLst>
          <pc:docMk/>
          <pc:sldMk cId="493943070" sldId="4822"/>
        </pc:sldMkLst>
      </pc:sldChg>
      <pc:sldChg chg="add del">
        <pc:chgData name="Helen Lee" userId="950b76d7-29a8-4037-9cf6-1d47a6b96373" providerId="ADAL" clId="{0E72E064-B994-40C3-97B2-7A443233E461}" dt="2026-09-14T10:26:16.757" v="45"/>
        <pc:sldMkLst>
          <pc:docMk/>
          <pc:sldMk cId="1335073249" sldId="4822"/>
        </pc:sldMkLst>
      </pc:sldChg>
      <pc:sldChg chg="add">
        <pc:chgData name="Helen Lee" userId="950b76d7-29a8-4037-9cf6-1d47a6b96373" providerId="ADAL" clId="{0E72E064-B994-40C3-97B2-7A443233E461}" dt="2026-09-14T10:28:09.200" v="76"/>
        <pc:sldMkLst>
          <pc:docMk/>
          <pc:sldMk cId="3366879146" sldId="4822"/>
        </pc:sldMkLst>
      </pc:sldChg>
      <pc:sldChg chg="add del">
        <pc:chgData name="Helen Lee" userId="950b76d7-29a8-4037-9cf6-1d47a6b96373" providerId="ADAL" clId="{0E72E064-B994-40C3-97B2-7A443233E461}" dt="2026-09-14T10:26:16.757" v="45"/>
        <pc:sldMkLst>
          <pc:docMk/>
          <pc:sldMk cId="2918062025" sldId="4823"/>
        </pc:sldMkLst>
      </pc:sldChg>
      <pc:sldChg chg="add">
        <pc:chgData name="Helen Lee" userId="950b76d7-29a8-4037-9cf6-1d47a6b96373" providerId="ADAL" clId="{0E72E064-B994-40C3-97B2-7A443233E461}" dt="2026-09-14T10:28:09.200" v="76"/>
        <pc:sldMkLst>
          <pc:docMk/>
          <pc:sldMk cId="3957231926" sldId="4823"/>
        </pc:sldMkLst>
      </pc:sldChg>
      <pc:sldChg chg="add del">
        <pc:chgData name="Helen Lee" userId="950b76d7-29a8-4037-9cf6-1d47a6b96373" providerId="ADAL" clId="{0E72E064-B994-40C3-97B2-7A443233E461}" dt="2026-09-14T10:28:00.371" v="71"/>
        <pc:sldMkLst>
          <pc:docMk/>
          <pc:sldMk cId="4048315275" sldId="4823"/>
        </pc:sldMkLst>
      </pc:sldChg>
      <pc:sldChg chg="add">
        <pc:chgData name="Helen Lee" userId="950b76d7-29a8-4037-9cf6-1d47a6b96373" providerId="ADAL" clId="{0E72E064-B994-40C3-97B2-7A443233E461}" dt="2026-09-14T10:28:09.200" v="76"/>
        <pc:sldMkLst>
          <pc:docMk/>
          <pc:sldMk cId="1101154314" sldId="4824"/>
        </pc:sldMkLst>
      </pc:sldChg>
      <pc:sldChg chg="add del">
        <pc:chgData name="Helen Lee" userId="950b76d7-29a8-4037-9cf6-1d47a6b96373" providerId="ADAL" clId="{0E72E064-B994-40C3-97B2-7A443233E461}" dt="2026-09-14T10:26:16.757" v="45"/>
        <pc:sldMkLst>
          <pc:docMk/>
          <pc:sldMk cId="3155998139" sldId="4824"/>
        </pc:sldMkLst>
      </pc:sldChg>
      <pc:sldChg chg="add del">
        <pc:chgData name="Helen Lee" userId="950b76d7-29a8-4037-9cf6-1d47a6b96373" providerId="ADAL" clId="{0E72E064-B994-40C3-97B2-7A443233E461}" dt="2026-09-14T10:28:00.371" v="71"/>
        <pc:sldMkLst>
          <pc:docMk/>
          <pc:sldMk cId="3653961255" sldId="4824"/>
        </pc:sldMkLst>
      </pc:sldChg>
      <pc:sldChg chg="add del">
        <pc:chgData name="Helen Lee" userId="950b76d7-29a8-4037-9cf6-1d47a6b96373" providerId="ADAL" clId="{0E72E064-B994-40C3-97B2-7A443233E461}" dt="2026-09-14T10:26:16.757" v="45"/>
        <pc:sldMkLst>
          <pc:docMk/>
          <pc:sldMk cId="321740986" sldId="4825"/>
        </pc:sldMkLst>
      </pc:sldChg>
      <pc:sldChg chg="delSp add setBg delDesignElem">
        <pc:chgData name="Helen Lee" userId="950b76d7-29a8-4037-9cf6-1d47a6b96373" providerId="ADAL" clId="{0E72E064-B994-40C3-97B2-7A443233E461}" dt="2026-09-14T10:28:09.200" v="76"/>
        <pc:sldMkLst>
          <pc:docMk/>
          <pc:sldMk cId="856791807" sldId="4825"/>
        </pc:sldMkLst>
        <pc:cxnChg chg="del">
          <ac:chgData name="Helen Lee" userId="950b76d7-29a8-4037-9cf6-1d47a6b96373" providerId="ADAL" clId="{0E72E064-B994-40C3-97B2-7A443233E461}" dt="2026-09-14T10:28:09.200" v="76"/>
          <ac:cxnSpMkLst>
            <pc:docMk/>
            <pc:sldMk cId="856791807" sldId="4825"/>
            <ac:cxnSpMk id="10" creationId="{1503BFE4-729B-D9D0-C17B-501E6AF1127A}"/>
          </ac:cxnSpMkLst>
        </pc:cxnChg>
      </pc:sldChg>
      <pc:sldChg chg="add del">
        <pc:chgData name="Helen Lee" userId="950b76d7-29a8-4037-9cf6-1d47a6b96373" providerId="ADAL" clId="{0E72E064-B994-40C3-97B2-7A443233E461}" dt="2026-09-14T10:28:00.371" v="71"/>
        <pc:sldMkLst>
          <pc:docMk/>
          <pc:sldMk cId="2789978915" sldId="4825"/>
        </pc:sldMkLst>
      </pc:sldChg>
      <pc:sldChg chg="add">
        <pc:chgData name="Helen Lee" userId="950b76d7-29a8-4037-9cf6-1d47a6b96373" providerId="ADAL" clId="{0E72E064-B994-40C3-97B2-7A443233E461}" dt="2026-09-14T10:28:09.200" v="76"/>
        <pc:sldMkLst>
          <pc:docMk/>
          <pc:sldMk cId="1569089958" sldId="4826"/>
        </pc:sldMkLst>
      </pc:sldChg>
      <pc:sldChg chg="add del">
        <pc:chgData name="Helen Lee" userId="950b76d7-29a8-4037-9cf6-1d47a6b96373" providerId="ADAL" clId="{0E72E064-B994-40C3-97B2-7A443233E461}" dt="2026-09-14T10:26:16.757" v="45"/>
        <pc:sldMkLst>
          <pc:docMk/>
          <pc:sldMk cId="2217221951" sldId="4826"/>
        </pc:sldMkLst>
      </pc:sldChg>
      <pc:sldChg chg="add del">
        <pc:chgData name="Helen Lee" userId="950b76d7-29a8-4037-9cf6-1d47a6b96373" providerId="ADAL" clId="{0E72E064-B994-40C3-97B2-7A443233E461}" dt="2026-09-14T10:28:00.371" v="71"/>
        <pc:sldMkLst>
          <pc:docMk/>
          <pc:sldMk cId="4099011831" sldId="4826"/>
        </pc:sldMkLst>
      </pc:sldChg>
      <pc:sldChg chg="add">
        <pc:chgData name="Helen Lee" userId="950b76d7-29a8-4037-9cf6-1d47a6b96373" providerId="ADAL" clId="{0E72E064-B994-40C3-97B2-7A443233E461}" dt="2026-09-14T10:28:09.200" v="76"/>
        <pc:sldMkLst>
          <pc:docMk/>
          <pc:sldMk cId="2790948420" sldId="4827"/>
        </pc:sldMkLst>
      </pc:sldChg>
      <pc:sldChg chg="add del">
        <pc:chgData name="Helen Lee" userId="950b76d7-29a8-4037-9cf6-1d47a6b96373" providerId="ADAL" clId="{0E72E064-B994-40C3-97B2-7A443233E461}" dt="2026-09-14T10:28:00.371" v="71"/>
        <pc:sldMkLst>
          <pc:docMk/>
          <pc:sldMk cId="3871765520" sldId="4827"/>
        </pc:sldMkLst>
      </pc:sldChg>
      <pc:sldChg chg="add del">
        <pc:chgData name="Helen Lee" userId="950b76d7-29a8-4037-9cf6-1d47a6b96373" providerId="ADAL" clId="{0E72E064-B994-40C3-97B2-7A443233E461}" dt="2026-09-14T10:26:16.757" v="45"/>
        <pc:sldMkLst>
          <pc:docMk/>
          <pc:sldMk cId="4167011474" sldId="4827"/>
        </pc:sldMkLst>
      </pc:sldChg>
      <pc:sldChg chg="add del">
        <pc:chgData name="Helen Lee" userId="950b76d7-29a8-4037-9cf6-1d47a6b96373" providerId="ADAL" clId="{0E72E064-B994-40C3-97B2-7A443233E461}" dt="2026-09-14T10:26:16.757" v="45"/>
        <pc:sldMkLst>
          <pc:docMk/>
          <pc:sldMk cId="3478590912" sldId="4828"/>
        </pc:sldMkLst>
      </pc:sldChg>
      <pc:sldChg chg="add">
        <pc:chgData name="Helen Lee" userId="950b76d7-29a8-4037-9cf6-1d47a6b96373" providerId="ADAL" clId="{0E72E064-B994-40C3-97B2-7A443233E461}" dt="2026-09-14T10:28:09.200" v="76"/>
        <pc:sldMkLst>
          <pc:docMk/>
          <pc:sldMk cId="3726827185" sldId="4828"/>
        </pc:sldMkLst>
      </pc:sldChg>
      <pc:sldChg chg="addSp delSp add del setBg delDesignElem">
        <pc:chgData name="Helen Lee" userId="950b76d7-29a8-4037-9cf6-1d47a6b96373" providerId="ADAL" clId="{0E72E064-B994-40C3-97B2-7A443233E461}" dt="2026-09-14T10:28:00.371" v="71"/>
        <pc:sldMkLst>
          <pc:docMk/>
          <pc:sldMk cId="3797339532" sldId="4828"/>
        </pc:sldMkLst>
        <pc:spChg chg="add del">
          <ac:chgData name="Helen Lee" userId="950b76d7-29a8-4037-9cf6-1d47a6b96373" providerId="ADAL" clId="{0E72E064-B994-40C3-97B2-7A443233E461}" dt="2026-09-14T10:28:00.371" v="71"/>
          <ac:spMkLst>
            <pc:docMk/>
            <pc:sldMk cId="3797339532" sldId="4828"/>
            <ac:spMk id="7" creationId="{78FE4390-FA8E-BA88-FA4A-334EC17503C0}"/>
          </ac:spMkLst>
        </pc:spChg>
        <pc:spChg chg="add del">
          <ac:chgData name="Helen Lee" userId="950b76d7-29a8-4037-9cf6-1d47a6b96373" providerId="ADAL" clId="{0E72E064-B994-40C3-97B2-7A443233E461}" dt="2026-09-14T10:28:00.371" v="71"/>
          <ac:spMkLst>
            <pc:docMk/>
            <pc:sldMk cId="3797339532" sldId="4828"/>
            <ac:spMk id="12" creationId="{71B73067-5986-ECC3-6CA0-BDF306925CEB}"/>
          </ac:spMkLst>
        </pc:spChg>
        <pc:spChg chg="add del">
          <ac:chgData name="Helen Lee" userId="950b76d7-29a8-4037-9cf6-1d47a6b96373" providerId="ADAL" clId="{0E72E064-B994-40C3-97B2-7A443233E461}" dt="2026-09-14T10:28:00.371" v="71"/>
          <ac:spMkLst>
            <pc:docMk/>
            <pc:sldMk cId="3797339532" sldId="4828"/>
            <ac:spMk id="14" creationId="{47E7E8CC-9E07-F756-D7C0-700722B435D6}"/>
          </ac:spMkLst>
        </pc:spChg>
        <pc:spChg chg="add del">
          <ac:chgData name="Helen Lee" userId="950b76d7-29a8-4037-9cf6-1d47a6b96373" providerId="ADAL" clId="{0E72E064-B994-40C3-97B2-7A443233E461}" dt="2026-09-14T10:28:00.371" v="71"/>
          <ac:spMkLst>
            <pc:docMk/>
            <pc:sldMk cId="3797339532" sldId="4828"/>
            <ac:spMk id="16" creationId="{F998EB05-E5AA-BF1C-64E1-BCEFC10EBF59}"/>
          </ac:spMkLst>
        </pc:spChg>
        <pc:spChg chg="add del">
          <ac:chgData name="Helen Lee" userId="950b76d7-29a8-4037-9cf6-1d47a6b96373" providerId="ADAL" clId="{0E72E064-B994-40C3-97B2-7A443233E461}" dt="2026-09-14T10:28:00.371" v="71"/>
          <ac:spMkLst>
            <pc:docMk/>
            <pc:sldMk cId="3797339532" sldId="4828"/>
            <ac:spMk id="18" creationId="{F964C6DB-1D59-B46F-38E3-EB15E50CB77C}"/>
          </ac:spMkLst>
        </pc:spChg>
      </pc:sldChg>
      <pc:sldChg chg="add del">
        <pc:chgData name="Helen Lee" userId="950b76d7-29a8-4037-9cf6-1d47a6b96373" providerId="ADAL" clId="{0E72E064-B994-40C3-97B2-7A443233E461}" dt="2026-09-14T10:28:00.371" v="71"/>
        <pc:sldMkLst>
          <pc:docMk/>
          <pc:sldMk cId="1593190246" sldId="4829"/>
        </pc:sldMkLst>
      </pc:sldChg>
      <pc:sldChg chg="add del">
        <pc:chgData name="Helen Lee" userId="950b76d7-29a8-4037-9cf6-1d47a6b96373" providerId="ADAL" clId="{0E72E064-B994-40C3-97B2-7A443233E461}" dt="2026-09-14T10:26:16.757" v="45"/>
        <pc:sldMkLst>
          <pc:docMk/>
          <pc:sldMk cId="1695986681" sldId="4829"/>
        </pc:sldMkLst>
      </pc:sldChg>
      <pc:sldChg chg="add">
        <pc:chgData name="Helen Lee" userId="950b76d7-29a8-4037-9cf6-1d47a6b96373" providerId="ADAL" clId="{0E72E064-B994-40C3-97B2-7A443233E461}" dt="2026-09-14T10:28:09.200" v="76"/>
        <pc:sldMkLst>
          <pc:docMk/>
          <pc:sldMk cId="3746175217" sldId="4829"/>
        </pc:sldMkLst>
      </pc:sldChg>
      <pc:sldChg chg="add del">
        <pc:chgData name="Helen Lee" userId="950b76d7-29a8-4037-9cf6-1d47a6b96373" providerId="ADAL" clId="{0E72E064-B994-40C3-97B2-7A443233E461}" dt="2026-09-14T10:28:00.371" v="71"/>
        <pc:sldMkLst>
          <pc:docMk/>
          <pc:sldMk cId="1285998774" sldId="4830"/>
        </pc:sldMkLst>
      </pc:sldChg>
      <pc:sldChg chg="add del">
        <pc:chgData name="Helen Lee" userId="950b76d7-29a8-4037-9cf6-1d47a6b96373" providerId="ADAL" clId="{0E72E064-B994-40C3-97B2-7A443233E461}" dt="2026-09-14T10:26:16.757" v="45"/>
        <pc:sldMkLst>
          <pc:docMk/>
          <pc:sldMk cId="1301197098" sldId="4830"/>
        </pc:sldMkLst>
      </pc:sldChg>
      <pc:sldChg chg="add">
        <pc:chgData name="Helen Lee" userId="950b76d7-29a8-4037-9cf6-1d47a6b96373" providerId="ADAL" clId="{0E72E064-B994-40C3-97B2-7A443233E461}" dt="2026-09-14T10:28:09.200" v="76"/>
        <pc:sldMkLst>
          <pc:docMk/>
          <pc:sldMk cId="4133720301" sldId="4830"/>
        </pc:sldMkLst>
      </pc:sldChg>
      <pc:sldChg chg="add del">
        <pc:chgData name="Helen Lee" userId="950b76d7-29a8-4037-9cf6-1d47a6b96373" providerId="ADAL" clId="{0E72E064-B994-40C3-97B2-7A443233E461}" dt="2026-09-14T10:26:16.757" v="45"/>
        <pc:sldMkLst>
          <pc:docMk/>
          <pc:sldMk cId="425742762" sldId="4831"/>
        </pc:sldMkLst>
      </pc:sldChg>
      <pc:sldChg chg="addSp delSp add del setBg delDesignElem">
        <pc:chgData name="Helen Lee" userId="950b76d7-29a8-4037-9cf6-1d47a6b96373" providerId="ADAL" clId="{0E72E064-B994-40C3-97B2-7A443233E461}" dt="2026-09-14T10:28:00.371" v="71"/>
        <pc:sldMkLst>
          <pc:docMk/>
          <pc:sldMk cId="1109305172" sldId="4831"/>
        </pc:sldMkLst>
        <pc:spChg chg="add del">
          <ac:chgData name="Helen Lee" userId="950b76d7-29a8-4037-9cf6-1d47a6b96373" providerId="ADAL" clId="{0E72E064-B994-40C3-97B2-7A443233E461}" dt="2026-09-14T10:28:00.371" v="71"/>
          <ac:spMkLst>
            <pc:docMk/>
            <pc:sldMk cId="1109305172" sldId="4831"/>
            <ac:spMk id="11" creationId="{F3060C83-F051-4F0E-ABAD-AA0DFC48B218}"/>
          </ac:spMkLst>
        </pc:spChg>
        <pc:spChg chg="add del">
          <ac:chgData name="Helen Lee" userId="950b76d7-29a8-4037-9cf6-1d47a6b96373" providerId="ADAL" clId="{0E72E064-B994-40C3-97B2-7A443233E461}" dt="2026-09-14T10:28:00.371" v="71"/>
          <ac:spMkLst>
            <pc:docMk/>
            <pc:sldMk cId="1109305172" sldId="4831"/>
            <ac:spMk id="13" creationId="{83C98ABE-055B-441F-B07E-44F97F083C39}"/>
          </ac:spMkLst>
        </pc:spChg>
        <pc:spChg chg="add del">
          <ac:chgData name="Helen Lee" userId="950b76d7-29a8-4037-9cf6-1d47a6b96373" providerId="ADAL" clId="{0E72E064-B994-40C3-97B2-7A443233E461}" dt="2026-09-14T10:28:00.371" v="71"/>
          <ac:spMkLst>
            <pc:docMk/>
            <pc:sldMk cId="1109305172" sldId="4831"/>
            <ac:spMk id="15" creationId="{29FDB030-9B49-4CED-8CCD-4D99382388AC}"/>
          </ac:spMkLst>
        </pc:spChg>
        <pc:spChg chg="add del">
          <ac:chgData name="Helen Lee" userId="950b76d7-29a8-4037-9cf6-1d47a6b96373" providerId="ADAL" clId="{0E72E064-B994-40C3-97B2-7A443233E461}" dt="2026-09-14T10:28:00.371" v="71"/>
          <ac:spMkLst>
            <pc:docMk/>
            <pc:sldMk cId="1109305172" sldId="4831"/>
            <ac:spMk id="17" creationId="{3783CA14-24A1-485C-8B30-D6A5D87987AD}"/>
          </ac:spMkLst>
        </pc:spChg>
        <pc:spChg chg="add del">
          <ac:chgData name="Helen Lee" userId="950b76d7-29a8-4037-9cf6-1d47a6b96373" providerId="ADAL" clId="{0E72E064-B994-40C3-97B2-7A443233E461}" dt="2026-09-14T10:28:00.371" v="71"/>
          <ac:spMkLst>
            <pc:docMk/>
            <pc:sldMk cId="1109305172" sldId="4831"/>
            <ac:spMk id="19" creationId="{9A97C86A-04D6-40F7-AE84-31AB43E6A846}"/>
          </ac:spMkLst>
        </pc:spChg>
        <pc:spChg chg="add del">
          <ac:chgData name="Helen Lee" userId="950b76d7-29a8-4037-9cf6-1d47a6b96373" providerId="ADAL" clId="{0E72E064-B994-40C3-97B2-7A443233E461}" dt="2026-09-14T10:28:00.371" v="71"/>
          <ac:spMkLst>
            <pc:docMk/>
            <pc:sldMk cId="1109305172" sldId="4831"/>
            <ac:spMk id="21" creationId="{FF9F2414-84E8-453E-B1F3-389FDE8192D9}"/>
          </ac:spMkLst>
        </pc:spChg>
        <pc:spChg chg="add del">
          <ac:chgData name="Helen Lee" userId="950b76d7-29a8-4037-9cf6-1d47a6b96373" providerId="ADAL" clId="{0E72E064-B994-40C3-97B2-7A443233E461}" dt="2026-09-14T10:28:00.371" v="71"/>
          <ac:spMkLst>
            <pc:docMk/>
            <pc:sldMk cId="1109305172" sldId="4831"/>
            <ac:spMk id="23" creationId="{3ECA69A1-7536-43AC-85EF-C7106179F5ED}"/>
          </ac:spMkLst>
        </pc:spChg>
      </pc:sldChg>
      <pc:sldChg chg="add">
        <pc:chgData name="Helen Lee" userId="950b76d7-29a8-4037-9cf6-1d47a6b96373" providerId="ADAL" clId="{0E72E064-B994-40C3-97B2-7A443233E461}" dt="2026-09-14T10:28:09.200" v="76"/>
        <pc:sldMkLst>
          <pc:docMk/>
          <pc:sldMk cId="2431566890" sldId="4831"/>
        </pc:sldMkLst>
      </pc:sldChg>
      <pc:sldChg chg="add">
        <pc:chgData name="Helen Lee" userId="950b76d7-29a8-4037-9cf6-1d47a6b96373" providerId="ADAL" clId="{0E72E064-B994-40C3-97B2-7A443233E461}" dt="2026-09-14T10:28:09.200" v="76"/>
        <pc:sldMkLst>
          <pc:docMk/>
          <pc:sldMk cId="717563626" sldId="4832"/>
        </pc:sldMkLst>
      </pc:sldChg>
      <pc:sldChg chg="addSp delSp add del setBg delDesignElem">
        <pc:chgData name="Helen Lee" userId="950b76d7-29a8-4037-9cf6-1d47a6b96373" providerId="ADAL" clId="{0E72E064-B994-40C3-97B2-7A443233E461}" dt="2026-09-14T10:28:00.371" v="71"/>
        <pc:sldMkLst>
          <pc:docMk/>
          <pc:sldMk cId="3190795261" sldId="4832"/>
        </pc:sldMkLst>
        <pc:spChg chg="add del">
          <ac:chgData name="Helen Lee" userId="950b76d7-29a8-4037-9cf6-1d47a6b96373" providerId="ADAL" clId="{0E72E064-B994-40C3-97B2-7A443233E461}" dt="2026-09-14T10:28:00.371" v="71"/>
          <ac:spMkLst>
            <pc:docMk/>
            <pc:sldMk cId="3190795261" sldId="4832"/>
            <ac:spMk id="1033" creationId="{A9F529C3-C941-49FD-8C67-82F134F64BDB}"/>
          </ac:spMkLst>
        </pc:spChg>
        <pc:spChg chg="add del">
          <ac:chgData name="Helen Lee" userId="950b76d7-29a8-4037-9cf6-1d47a6b96373" providerId="ADAL" clId="{0E72E064-B994-40C3-97B2-7A443233E461}" dt="2026-09-14T10:28:00.371" v="71"/>
          <ac:spMkLst>
            <pc:docMk/>
            <pc:sldMk cId="3190795261" sldId="4832"/>
            <ac:spMk id="1035" creationId="{20586029-32A0-47E5-9AEC-AE3ABA6B94D0}"/>
          </ac:spMkLst>
        </pc:spChg>
        <pc:cxnChg chg="add del">
          <ac:chgData name="Helen Lee" userId="950b76d7-29a8-4037-9cf6-1d47a6b96373" providerId="ADAL" clId="{0E72E064-B994-40C3-97B2-7A443233E461}" dt="2026-09-14T10:28:00.371" v="71"/>
          <ac:cxnSpMkLst>
            <pc:docMk/>
            <pc:sldMk cId="3190795261" sldId="4832"/>
            <ac:cxnSpMk id="1037" creationId="{8C730EAB-A532-4295-A302-FB4B90DB9F5E}"/>
          </ac:cxnSpMkLst>
        </pc:cxnChg>
      </pc:sldChg>
      <pc:sldChg chg="add del">
        <pc:chgData name="Helen Lee" userId="950b76d7-29a8-4037-9cf6-1d47a6b96373" providerId="ADAL" clId="{0E72E064-B994-40C3-97B2-7A443233E461}" dt="2026-09-14T10:26:16.757" v="45"/>
        <pc:sldMkLst>
          <pc:docMk/>
          <pc:sldMk cId="4033121871" sldId="4832"/>
        </pc:sldMkLst>
      </pc:sldChg>
      <pc:sldChg chg="add del">
        <pc:chgData name="Helen Lee" userId="950b76d7-29a8-4037-9cf6-1d47a6b96373" providerId="ADAL" clId="{0E72E064-B994-40C3-97B2-7A443233E461}" dt="2026-09-14T10:26:16.757" v="45"/>
        <pc:sldMkLst>
          <pc:docMk/>
          <pc:sldMk cId="3689023029" sldId="4833"/>
        </pc:sldMkLst>
      </pc:sldChg>
      <pc:sldChg chg="add">
        <pc:chgData name="Helen Lee" userId="950b76d7-29a8-4037-9cf6-1d47a6b96373" providerId="ADAL" clId="{0E72E064-B994-40C3-97B2-7A443233E461}" dt="2026-09-14T10:28:09.200" v="76"/>
        <pc:sldMkLst>
          <pc:docMk/>
          <pc:sldMk cId="3745236513" sldId="4833"/>
        </pc:sldMkLst>
      </pc:sldChg>
      <pc:sldChg chg="addSp delSp add del setBg delDesignElem">
        <pc:chgData name="Helen Lee" userId="950b76d7-29a8-4037-9cf6-1d47a6b96373" providerId="ADAL" clId="{0E72E064-B994-40C3-97B2-7A443233E461}" dt="2026-09-14T10:28:00.371" v="71"/>
        <pc:sldMkLst>
          <pc:docMk/>
          <pc:sldMk cId="4226330645" sldId="4833"/>
        </pc:sldMkLst>
        <pc:spChg chg="add del">
          <ac:chgData name="Helen Lee" userId="950b76d7-29a8-4037-9cf6-1d47a6b96373" providerId="ADAL" clId="{0E72E064-B994-40C3-97B2-7A443233E461}" dt="2026-09-14T10:28:00.371" v="71"/>
          <ac:spMkLst>
            <pc:docMk/>
            <pc:sldMk cId="4226330645" sldId="4833"/>
            <ac:spMk id="7" creationId="{97FDA557-1C85-00E1-5A6F-BBD9981CE7DF}"/>
          </ac:spMkLst>
        </pc:spChg>
        <pc:spChg chg="add del">
          <ac:chgData name="Helen Lee" userId="950b76d7-29a8-4037-9cf6-1d47a6b96373" providerId="ADAL" clId="{0E72E064-B994-40C3-97B2-7A443233E461}" dt="2026-09-14T10:28:00.371" v="71"/>
          <ac:spMkLst>
            <pc:docMk/>
            <pc:sldMk cId="4226330645" sldId="4833"/>
            <ac:spMk id="12" creationId="{45406255-F0D0-C342-4520-AF6A2001ACC2}"/>
          </ac:spMkLst>
        </pc:spChg>
        <pc:spChg chg="add del">
          <ac:chgData name="Helen Lee" userId="950b76d7-29a8-4037-9cf6-1d47a6b96373" providerId="ADAL" clId="{0E72E064-B994-40C3-97B2-7A443233E461}" dt="2026-09-14T10:28:00.371" v="71"/>
          <ac:spMkLst>
            <pc:docMk/>
            <pc:sldMk cId="4226330645" sldId="4833"/>
            <ac:spMk id="14" creationId="{6BEFA6EC-0BC6-FFF9-DC03-B91662CEAE6D}"/>
          </ac:spMkLst>
        </pc:spChg>
        <pc:spChg chg="add del">
          <ac:chgData name="Helen Lee" userId="950b76d7-29a8-4037-9cf6-1d47a6b96373" providerId="ADAL" clId="{0E72E064-B994-40C3-97B2-7A443233E461}" dt="2026-09-14T10:28:00.371" v="71"/>
          <ac:spMkLst>
            <pc:docMk/>
            <pc:sldMk cId="4226330645" sldId="4833"/>
            <ac:spMk id="16" creationId="{4514CE46-38E8-6CEE-0BDC-67D175EB28D2}"/>
          </ac:spMkLst>
        </pc:spChg>
        <pc:spChg chg="add del">
          <ac:chgData name="Helen Lee" userId="950b76d7-29a8-4037-9cf6-1d47a6b96373" providerId="ADAL" clId="{0E72E064-B994-40C3-97B2-7A443233E461}" dt="2026-09-14T10:28:00.371" v="71"/>
          <ac:spMkLst>
            <pc:docMk/>
            <pc:sldMk cId="4226330645" sldId="4833"/>
            <ac:spMk id="18" creationId="{13E24DB0-C54D-E440-D5F9-5AB1F3C3EB90}"/>
          </ac:spMkLst>
        </pc:spChg>
      </pc:sldChg>
      <pc:sldChg chg="add del">
        <pc:chgData name="Helen Lee" userId="950b76d7-29a8-4037-9cf6-1d47a6b96373" providerId="ADAL" clId="{0E72E064-B994-40C3-97B2-7A443233E461}" dt="2026-09-14T10:28:00.371" v="71"/>
        <pc:sldMkLst>
          <pc:docMk/>
          <pc:sldMk cId="346848964" sldId="4834"/>
        </pc:sldMkLst>
      </pc:sldChg>
      <pc:sldChg chg="add">
        <pc:chgData name="Helen Lee" userId="950b76d7-29a8-4037-9cf6-1d47a6b96373" providerId="ADAL" clId="{0E72E064-B994-40C3-97B2-7A443233E461}" dt="2026-09-14T10:28:09.200" v="76"/>
        <pc:sldMkLst>
          <pc:docMk/>
          <pc:sldMk cId="2859168237" sldId="4834"/>
        </pc:sldMkLst>
      </pc:sldChg>
      <pc:sldChg chg="add del">
        <pc:chgData name="Helen Lee" userId="950b76d7-29a8-4037-9cf6-1d47a6b96373" providerId="ADAL" clId="{0E72E064-B994-40C3-97B2-7A443233E461}" dt="2026-09-14T10:26:16.757" v="45"/>
        <pc:sldMkLst>
          <pc:docMk/>
          <pc:sldMk cId="3584258161" sldId="4834"/>
        </pc:sldMkLst>
      </pc:sldChg>
      <pc:sldChg chg="add">
        <pc:chgData name="Helen Lee" userId="950b76d7-29a8-4037-9cf6-1d47a6b96373" providerId="ADAL" clId="{0E72E064-B994-40C3-97B2-7A443233E461}" dt="2026-09-14T10:28:09.200" v="76"/>
        <pc:sldMkLst>
          <pc:docMk/>
          <pc:sldMk cId="811842915" sldId="4835"/>
        </pc:sldMkLst>
      </pc:sldChg>
      <pc:sldChg chg="add del">
        <pc:chgData name="Helen Lee" userId="950b76d7-29a8-4037-9cf6-1d47a6b96373" providerId="ADAL" clId="{0E72E064-B994-40C3-97B2-7A443233E461}" dt="2026-09-14T10:28:00.371" v="71"/>
        <pc:sldMkLst>
          <pc:docMk/>
          <pc:sldMk cId="2635544172" sldId="4835"/>
        </pc:sldMkLst>
      </pc:sldChg>
      <pc:sldChg chg="add del">
        <pc:chgData name="Helen Lee" userId="950b76d7-29a8-4037-9cf6-1d47a6b96373" providerId="ADAL" clId="{0E72E064-B994-40C3-97B2-7A443233E461}" dt="2026-09-14T10:26:16.757" v="45"/>
        <pc:sldMkLst>
          <pc:docMk/>
          <pc:sldMk cId="3266103427" sldId="4835"/>
        </pc:sldMkLst>
      </pc:sldChg>
      <pc:sldChg chg="add del">
        <pc:chgData name="Helen Lee" userId="950b76d7-29a8-4037-9cf6-1d47a6b96373" providerId="ADAL" clId="{0E72E064-B994-40C3-97B2-7A443233E461}" dt="2026-09-14T10:26:16.757" v="45"/>
        <pc:sldMkLst>
          <pc:docMk/>
          <pc:sldMk cId="958492201" sldId="4836"/>
        </pc:sldMkLst>
      </pc:sldChg>
      <pc:sldChg chg="add">
        <pc:chgData name="Helen Lee" userId="950b76d7-29a8-4037-9cf6-1d47a6b96373" providerId="ADAL" clId="{0E72E064-B994-40C3-97B2-7A443233E461}" dt="2026-09-14T10:28:09.200" v="76"/>
        <pc:sldMkLst>
          <pc:docMk/>
          <pc:sldMk cId="1945171731" sldId="4836"/>
        </pc:sldMkLst>
      </pc:sldChg>
      <pc:sldChg chg="addSp delSp add del setBg delDesignElem">
        <pc:chgData name="Helen Lee" userId="950b76d7-29a8-4037-9cf6-1d47a6b96373" providerId="ADAL" clId="{0E72E064-B994-40C3-97B2-7A443233E461}" dt="2026-09-14T10:28:00.371" v="71"/>
        <pc:sldMkLst>
          <pc:docMk/>
          <pc:sldMk cId="3778273804" sldId="4836"/>
        </pc:sldMkLst>
        <pc:spChg chg="add del">
          <ac:chgData name="Helen Lee" userId="950b76d7-29a8-4037-9cf6-1d47a6b96373" providerId="ADAL" clId="{0E72E064-B994-40C3-97B2-7A443233E461}" dt="2026-09-14T10:28:00.371" v="71"/>
          <ac:spMkLst>
            <pc:docMk/>
            <pc:sldMk cId="3778273804" sldId="4836"/>
            <ac:spMk id="32" creationId="{3B47FC9C-2ED3-4100-A4EF-E8CDFEE106C9}"/>
          </ac:spMkLst>
        </pc:spChg>
      </pc:sldChg>
      <pc:sldChg chg="add del">
        <pc:chgData name="Helen Lee" userId="950b76d7-29a8-4037-9cf6-1d47a6b96373" providerId="ADAL" clId="{0E72E064-B994-40C3-97B2-7A443233E461}" dt="2026-09-14T10:28:00.371" v="71"/>
        <pc:sldMkLst>
          <pc:docMk/>
          <pc:sldMk cId="1288385039" sldId="4837"/>
        </pc:sldMkLst>
      </pc:sldChg>
      <pc:sldChg chg="add">
        <pc:chgData name="Helen Lee" userId="950b76d7-29a8-4037-9cf6-1d47a6b96373" providerId="ADAL" clId="{0E72E064-B994-40C3-97B2-7A443233E461}" dt="2026-09-14T10:28:09.200" v="76"/>
        <pc:sldMkLst>
          <pc:docMk/>
          <pc:sldMk cId="3662090128" sldId="4837"/>
        </pc:sldMkLst>
      </pc:sldChg>
      <pc:sldChg chg="add del">
        <pc:chgData name="Helen Lee" userId="950b76d7-29a8-4037-9cf6-1d47a6b96373" providerId="ADAL" clId="{0E72E064-B994-40C3-97B2-7A443233E461}" dt="2026-09-14T10:26:16.757" v="45"/>
        <pc:sldMkLst>
          <pc:docMk/>
          <pc:sldMk cId="3853084478" sldId="4837"/>
        </pc:sldMkLst>
      </pc:sldChg>
      <pc:sldChg chg="add">
        <pc:chgData name="Helen Lee" userId="950b76d7-29a8-4037-9cf6-1d47a6b96373" providerId="ADAL" clId="{0E72E064-B994-40C3-97B2-7A443233E461}" dt="2026-09-14T10:28:09.200" v="76"/>
        <pc:sldMkLst>
          <pc:docMk/>
          <pc:sldMk cId="497135192" sldId="4838"/>
        </pc:sldMkLst>
      </pc:sldChg>
      <pc:sldChg chg="add del">
        <pc:chgData name="Helen Lee" userId="950b76d7-29a8-4037-9cf6-1d47a6b96373" providerId="ADAL" clId="{0E72E064-B994-40C3-97B2-7A443233E461}" dt="2026-09-14T10:26:16.757" v="45"/>
        <pc:sldMkLst>
          <pc:docMk/>
          <pc:sldMk cId="1339539062" sldId="4838"/>
        </pc:sldMkLst>
      </pc:sldChg>
      <pc:sldChg chg="add del">
        <pc:chgData name="Helen Lee" userId="950b76d7-29a8-4037-9cf6-1d47a6b96373" providerId="ADAL" clId="{0E72E064-B994-40C3-97B2-7A443233E461}" dt="2026-09-14T10:28:00.371" v="71"/>
        <pc:sldMkLst>
          <pc:docMk/>
          <pc:sldMk cId="3890533994" sldId="4838"/>
        </pc:sldMkLst>
      </pc:sldChg>
      <pc:sldChg chg="add del">
        <pc:chgData name="Helen Lee" userId="950b76d7-29a8-4037-9cf6-1d47a6b96373" providerId="ADAL" clId="{0E72E064-B994-40C3-97B2-7A443233E461}" dt="2026-09-14T10:26:16.757" v="45"/>
        <pc:sldMkLst>
          <pc:docMk/>
          <pc:sldMk cId="428536759" sldId="4839"/>
        </pc:sldMkLst>
      </pc:sldChg>
      <pc:sldChg chg="add del">
        <pc:chgData name="Helen Lee" userId="950b76d7-29a8-4037-9cf6-1d47a6b96373" providerId="ADAL" clId="{0E72E064-B994-40C3-97B2-7A443233E461}" dt="2026-09-14T10:28:00.371" v="71"/>
        <pc:sldMkLst>
          <pc:docMk/>
          <pc:sldMk cId="3198381671" sldId="4839"/>
        </pc:sldMkLst>
      </pc:sldChg>
      <pc:sldChg chg="add">
        <pc:chgData name="Helen Lee" userId="950b76d7-29a8-4037-9cf6-1d47a6b96373" providerId="ADAL" clId="{0E72E064-B994-40C3-97B2-7A443233E461}" dt="2026-09-14T10:28:09.200" v="76"/>
        <pc:sldMkLst>
          <pc:docMk/>
          <pc:sldMk cId="4073406046" sldId="4839"/>
        </pc:sldMkLst>
      </pc:sldChg>
      <pc:sldChg chg="add del">
        <pc:chgData name="Helen Lee" userId="950b76d7-29a8-4037-9cf6-1d47a6b96373" providerId="ADAL" clId="{0E72E064-B994-40C3-97B2-7A443233E461}" dt="2026-09-14T10:28:00.371" v="71"/>
        <pc:sldMkLst>
          <pc:docMk/>
          <pc:sldMk cId="226165629" sldId="4840"/>
        </pc:sldMkLst>
      </pc:sldChg>
      <pc:sldChg chg="add">
        <pc:chgData name="Helen Lee" userId="950b76d7-29a8-4037-9cf6-1d47a6b96373" providerId="ADAL" clId="{0E72E064-B994-40C3-97B2-7A443233E461}" dt="2026-09-14T10:28:09.200" v="76"/>
        <pc:sldMkLst>
          <pc:docMk/>
          <pc:sldMk cId="1261440510" sldId="4840"/>
        </pc:sldMkLst>
      </pc:sldChg>
      <pc:sldChg chg="add del">
        <pc:chgData name="Helen Lee" userId="950b76d7-29a8-4037-9cf6-1d47a6b96373" providerId="ADAL" clId="{0E72E064-B994-40C3-97B2-7A443233E461}" dt="2026-09-14T10:26:16.757" v="45"/>
        <pc:sldMkLst>
          <pc:docMk/>
          <pc:sldMk cId="3003721276" sldId="4840"/>
        </pc:sldMkLst>
      </pc:sldChg>
      <pc:sldChg chg="add del">
        <pc:chgData name="Helen Lee" userId="950b76d7-29a8-4037-9cf6-1d47a6b96373" providerId="ADAL" clId="{0E72E064-B994-40C3-97B2-7A443233E461}" dt="2026-09-14T10:26:16.757" v="45"/>
        <pc:sldMkLst>
          <pc:docMk/>
          <pc:sldMk cId="1379007554" sldId="4841"/>
        </pc:sldMkLst>
      </pc:sldChg>
      <pc:sldChg chg="add">
        <pc:chgData name="Helen Lee" userId="950b76d7-29a8-4037-9cf6-1d47a6b96373" providerId="ADAL" clId="{0E72E064-B994-40C3-97B2-7A443233E461}" dt="2026-09-14T10:28:09.200" v="76"/>
        <pc:sldMkLst>
          <pc:docMk/>
          <pc:sldMk cId="1616112062" sldId="4841"/>
        </pc:sldMkLst>
      </pc:sldChg>
      <pc:sldChg chg="add del">
        <pc:chgData name="Helen Lee" userId="950b76d7-29a8-4037-9cf6-1d47a6b96373" providerId="ADAL" clId="{0E72E064-B994-40C3-97B2-7A443233E461}" dt="2026-09-14T10:28:00.371" v="71"/>
        <pc:sldMkLst>
          <pc:docMk/>
          <pc:sldMk cId="2846999476" sldId="4841"/>
        </pc:sldMkLst>
      </pc:sldChg>
      <pc:sldChg chg="modSp add mod">
        <pc:chgData name="Helen Lee" userId="950b76d7-29a8-4037-9cf6-1d47a6b96373" providerId="ADAL" clId="{0E72E064-B994-40C3-97B2-7A443233E461}" dt="2026-09-14T10:28:36.928" v="81" actId="14100"/>
        <pc:sldMkLst>
          <pc:docMk/>
          <pc:sldMk cId="809714308" sldId="4842"/>
        </pc:sldMkLst>
        <pc:spChg chg="mod">
          <ac:chgData name="Helen Lee" userId="950b76d7-29a8-4037-9cf6-1d47a6b96373" providerId="ADAL" clId="{0E72E064-B994-40C3-97B2-7A443233E461}" dt="2026-09-14T10:28:33.094" v="79" actId="14100"/>
          <ac:spMkLst>
            <pc:docMk/>
            <pc:sldMk cId="809714308" sldId="4842"/>
            <ac:spMk id="3" creationId="{77CE076A-59BD-4EE6-AEB2-985FF41B9829}"/>
          </ac:spMkLst>
        </pc:spChg>
        <pc:spChg chg="mod">
          <ac:chgData name="Helen Lee" userId="950b76d7-29a8-4037-9cf6-1d47a6b96373" providerId="ADAL" clId="{0E72E064-B994-40C3-97B2-7A443233E461}" dt="2026-09-14T10:28:36.928" v="81" actId="14100"/>
          <ac:spMkLst>
            <pc:docMk/>
            <pc:sldMk cId="809714308" sldId="4842"/>
            <ac:spMk id="6" creationId="{78566AF0-F4F7-F548-9D0A-AA0B67059934}"/>
          </ac:spMkLst>
        </pc:spChg>
      </pc:sldChg>
      <pc:sldChg chg="add del">
        <pc:chgData name="Helen Lee" userId="950b76d7-29a8-4037-9cf6-1d47a6b96373" providerId="ADAL" clId="{0E72E064-B994-40C3-97B2-7A443233E461}" dt="2026-09-14T10:26:16.757" v="45"/>
        <pc:sldMkLst>
          <pc:docMk/>
          <pc:sldMk cId="979109891" sldId="4842"/>
        </pc:sldMkLst>
      </pc:sldChg>
      <pc:sldChg chg="add del">
        <pc:chgData name="Helen Lee" userId="950b76d7-29a8-4037-9cf6-1d47a6b96373" providerId="ADAL" clId="{0E72E064-B994-40C3-97B2-7A443233E461}" dt="2026-09-14T10:28:00.371" v="71"/>
        <pc:sldMkLst>
          <pc:docMk/>
          <pc:sldMk cId="3860465112" sldId="4842"/>
        </pc:sldMkLst>
      </pc:sldChg>
      <pc:sldChg chg="add">
        <pc:chgData name="Helen Lee" userId="950b76d7-29a8-4037-9cf6-1d47a6b96373" providerId="ADAL" clId="{0E72E064-B994-40C3-97B2-7A443233E461}" dt="2026-09-14T10:28:09.200" v="76"/>
        <pc:sldMkLst>
          <pc:docMk/>
          <pc:sldMk cId="799591770" sldId="4843"/>
        </pc:sldMkLst>
      </pc:sldChg>
      <pc:sldChg chg="add del">
        <pc:chgData name="Helen Lee" userId="950b76d7-29a8-4037-9cf6-1d47a6b96373" providerId="ADAL" clId="{0E72E064-B994-40C3-97B2-7A443233E461}" dt="2026-09-14T10:28:00.371" v="71"/>
        <pc:sldMkLst>
          <pc:docMk/>
          <pc:sldMk cId="1842133700" sldId="4843"/>
        </pc:sldMkLst>
      </pc:sldChg>
      <pc:sldChg chg="add del">
        <pc:chgData name="Helen Lee" userId="950b76d7-29a8-4037-9cf6-1d47a6b96373" providerId="ADAL" clId="{0E72E064-B994-40C3-97B2-7A443233E461}" dt="2026-09-14T10:26:16.757" v="45"/>
        <pc:sldMkLst>
          <pc:docMk/>
          <pc:sldMk cId="4264147509" sldId="4843"/>
        </pc:sldMkLst>
      </pc:sldChg>
      <pc:sldChg chg="add">
        <pc:chgData name="Helen Lee" userId="950b76d7-29a8-4037-9cf6-1d47a6b96373" providerId="ADAL" clId="{0E72E064-B994-40C3-97B2-7A443233E461}" dt="2026-09-14T10:28:09.200" v="76"/>
        <pc:sldMkLst>
          <pc:docMk/>
          <pc:sldMk cId="581442327" sldId="4844"/>
        </pc:sldMkLst>
      </pc:sldChg>
      <pc:sldChg chg="add del">
        <pc:chgData name="Helen Lee" userId="950b76d7-29a8-4037-9cf6-1d47a6b96373" providerId="ADAL" clId="{0E72E064-B994-40C3-97B2-7A443233E461}" dt="2026-09-14T10:28:00.371" v="71"/>
        <pc:sldMkLst>
          <pc:docMk/>
          <pc:sldMk cId="934784481" sldId="4844"/>
        </pc:sldMkLst>
      </pc:sldChg>
      <pc:sldChg chg="add del">
        <pc:chgData name="Helen Lee" userId="950b76d7-29a8-4037-9cf6-1d47a6b96373" providerId="ADAL" clId="{0E72E064-B994-40C3-97B2-7A443233E461}" dt="2026-09-14T10:26:16.757" v="45"/>
        <pc:sldMkLst>
          <pc:docMk/>
          <pc:sldMk cId="3438960484" sldId="4844"/>
        </pc:sldMkLst>
      </pc:sldChg>
      <pc:sldChg chg="addSp delSp add del setBg delDesignElem">
        <pc:chgData name="Helen Lee" userId="950b76d7-29a8-4037-9cf6-1d47a6b96373" providerId="ADAL" clId="{0E72E064-B994-40C3-97B2-7A443233E461}" dt="2026-09-14T10:26:16.757" v="45"/>
        <pc:sldMkLst>
          <pc:docMk/>
          <pc:sldMk cId="1423931453" sldId="4845"/>
        </pc:sldMkLst>
        <pc:spChg chg="add del">
          <ac:chgData name="Helen Lee" userId="950b76d7-29a8-4037-9cf6-1d47a6b96373" providerId="ADAL" clId="{0E72E064-B994-40C3-97B2-7A443233E461}" dt="2026-09-14T10:26:16.757" v="45"/>
          <ac:spMkLst>
            <pc:docMk/>
            <pc:sldMk cId="1423931453" sldId="4845"/>
            <ac:spMk id="34" creationId="{B6ECEE03-918F-43ED-A7B3-F1BDE3FCECAF}"/>
          </ac:spMkLst>
        </pc:spChg>
        <pc:spChg chg="add del">
          <ac:chgData name="Helen Lee" userId="950b76d7-29a8-4037-9cf6-1d47a6b96373" providerId="ADAL" clId="{0E72E064-B994-40C3-97B2-7A443233E461}" dt="2026-09-14T10:26:16.757" v="45"/>
          <ac:spMkLst>
            <pc:docMk/>
            <pc:sldMk cId="1423931453" sldId="4845"/>
            <ac:spMk id="36" creationId="{010B55F0-C448-403A-8231-AD42A7BA271C}"/>
          </ac:spMkLst>
        </pc:spChg>
      </pc:sldChg>
      <pc:sldChg chg="addSp delSp add del setBg delDesignElem">
        <pc:chgData name="Helen Lee" userId="950b76d7-29a8-4037-9cf6-1d47a6b96373" providerId="ADAL" clId="{0E72E064-B994-40C3-97B2-7A443233E461}" dt="2026-09-14T10:28:00.371" v="71"/>
        <pc:sldMkLst>
          <pc:docMk/>
          <pc:sldMk cId="2776754923" sldId="4845"/>
        </pc:sldMkLst>
        <pc:spChg chg="add del">
          <ac:chgData name="Helen Lee" userId="950b76d7-29a8-4037-9cf6-1d47a6b96373" providerId="ADAL" clId="{0E72E064-B994-40C3-97B2-7A443233E461}" dt="2026-09-14T10:28:00.371" v="71"/>
          <ac:spMkLst>
            <pc:docMk/>
            <pc:sldMk cId="2776754923" sldId="4845"/>
            <ac:spMk id="7" creationId="{A8384FB5-9ADC-4DDC-881B-597D56F5B15D}"/>
          </ac:spMkLst>
        </pc:spChg>
        <pc:spChg chg="add del">
          <ac:chgData name="Helen Lee" userId="950b76d7-29a8-4037-9cf6-1d47a6b96373" providerId="ADAL" clId="{0E72E064-B994-40C3-97B2-7A443233E461}" dt="2026-09-14T10:28:00.371" v="71"/>
          <ac:spMkLst>
            <pc:docMk/>
            <pc:sldMk cId="2776754923" sldId="4845"/>
            <ac:spMk id="12" creationId="{91E5A9A7-95C6-4F4F-B00E-C82E07FE62EF}"/>
          </ac:spMkLst>
        </pc:spChg>
        <pc:spChg chg="add del">
          <ac:chgData name="Helen Lee" userId="950b76d7-29a8-4037-9cf6-1d47a6b96373" providerId="ADAL" clId="{0E72E064-B994-40C3-97B2-7A443233E461}" dt="2026-09-14T10:28:00.371" v="71"/>
          <ac:spMkLst>
            <pc:docMk/>
            <pc:sldMk cId="2776754923" sldId="4845"/>
            <ac:spMk id="14" creationId="{D07DD2DE-F619-49DD-B5E7-03A290FF4ED1}"/>
          </ac:spMkLst>
        </pc:spChg>
        <pc:spChg chg="add del">
          <ac:chgData name="Helen Lee" userId="950b76d7-29a8-4037-9cf6-1d47a6b96373" providerId="ADAL" clId="{0E72E064-B994-40C3-97B2-7A443233E461}" dt="2026-09-14T10:28:00.371" v="71"/>
          <ac:spMkLst>
            <pc:docMk/>
            <pc:sldMk cId="2776754923" sldId="4845"/>
            <ac:spMk id="16" creationId="{85149191-5F60-4A28-AAFF-039F96B0F3EC}"/>
          </ac:spMkLst>
        </pc:spChg>
        <pc:spChg chg="add del">
          <ac:chgData name="Helen Lee" userId="950b76d7-29a8-4037-9cf6-1d47a6b96373" providerId="ADAL" clId="{0E72E064-B994-40C3-97B2-7A443233E461}" dt="2026-09-14T10:28:00.371" v="71"/>
          <ac:spMkLst>
            <pc:docMk/>
            <pc:sldMk cId="2776754923" sldId="4845"/>
            <ac:spMk id="18" creationId="{F8260ED5-17F7-4158-B241-D51DD4CF1B7E}"/>
          </ac:spMkLst>
        </pc:spChg>
      </pc:sldChg>
      <pc:sldChg chg="delSp add setBg delDesignElem">
        <pc:chgData name="Helen Lee" userId="950b76d7-29a8-4037-9cf6-1d47a6b96373" providerId="ADAL" clId="{0E72E064-B994-40C3-97B2-7A443233E461}" dt="2026-09-14T10:28:09.200" v="76"/>
        <pc:sldMkLst>
          <pc:docMk/>
          <pc:sldMk cId="3354066284" sldId="4845"/>
        </pc:sldMkLst>
        <pc:spChg chg="del">
          <ac:chgData name="Helen Lee" userId="950b76d7-29a8-4037-9cf6-1d47a6b96373" providerId="ADAL" clId="{0E72E064-B994-40C3-97B2-7A443233E461}" dt="2026-09-14T10:28:09.200" v="76"/>
          <ac:spMkLst>
            <pc:docMk/>
            <pc:sldMk cId="3354066284" sldId="4845"/>
            <ac:spMk id="34" creationId="{06DA9DF9-31F7-4056-B42E-878CC92417B8}"/>
          </ac:spMkLst>
        </pc:spChg>
      </pc:sldChg>
      <pc:sldChg chg="add del">
        <pc:chgData name="Helen Lee" userId="950b76d7-29a8-4037-9cf6-1d47a6b96373" providerId="ADAL" clId="{0E72E064-B994-40C3-97B2-7A443233E461}" dt="2026-09-14T10:26:16.757" v="45"/>
        <pc:sldMkLst>
          <pc:docMk/>
          <pc:sldMk cId="1223580728" sldId="4846"/>
        </pc:sldMkLst>
      </pc:sldChg>
      <pc:sldChg chg="add">
        <pc:chgData name="Helen Lee" userId="950b76d7-29a8-4037-9cf6-1d47a6b96373" providerId="ADAL" clId="{0E72E064-B994-40C3-97B2-7A443233E461}" dt="2026-09-14T10:28:09.200" v="76"/>
        <pc:sldMkLst>
          <pc:docMk/>
          <pc:sldMk cId="1457988092" sldId="4846"/>
        </pc:sldMkLst>
      </pc:sldChg>
      <pc:sldChg chg="add del">
        <pc:chgData name="Helen Lee" userId="950b76d7-29a8-4037-9cf6-1d47a6b96373" providerId="ADAL" clId="{0E72E064-B994-40C3-97B2-7A443233E461}" dt="2026-09-14T10:28:00.371" v="71"/>
        <pc:sldMkLst>
          <pc:docMk/>
          <pc:sldMk cId="2514639788" sldId="4846"/>
        </pc:sldMkLst>
      </pc:sldChg>
      <pc:sldChg chg="add">
        <pc:chgData name="Helen Lee" userId="950b76d7-29a8-4037-9cf6-1d47a6b96373" providerId="ADAL" clId="{0E72E064-B994-40C3-97B2-7A443233E461}" dt="2026-09-14T10:28:09.200" v="76"/>
        <pc:sldMkLst>
          <pc:docMk/>
          <pc:sldMk cId="2597111116" sldId="4847"/>
        </pc:sldMkLst>
      </pc:sldChg>
      <pc:sldChg chg="add del">
        <pc:chgData name="Helen Lee" userId="950b76d7-29a8-4037-9cf6-1d47a6b96373" providerId="ADAL" clId="{0E72E064-B994-40C3-97B2-7A443233E461}" dt="2026-09-14T10:28:00.371" v="71"/>
        <pc:sldMkLst>
          <pc:docMk/>
          <pc:sldMk cId="2694948181" sldId="4847"/>
        </pc:sldMkLst>
      </pc:sldChg>
      <pc:sldChg chg="addSp delSp add del setBg delDesignElem">
        <pc:chgData name="Helen Lee" userId="950b76d7-29a8-4037-9cf6-1d47a6b96373" providerId="ADAL" clId="{0E72E064-B994-40C3-97B2-7A443233E461}" dt="2026-09-14T10:26:16.757" v="45"/>
        <pc:sldMkLst>
          <pc:docMk/>
          <pc:sldMk cId="3824045116" sldId="4847"/>
        </pc:sldMkLst>
        <pc:spChg chg="add del">
          <ac:chgData name="Helen Lee" userId="950b76d7-29a8-4037-9cf6-1d47a6b96373" providerId="ADAL" clId="{0E72E064-B994-40C3-97B2-7A443233E461}" dt="2026-09-14T10:26:16.757" v="45"/>
          <ac:spMkLst>
            <pc:docMk/>
            <pc:sldMk cId="3824045116" sldId="4847"/>
            <ac:spMk id="9" creationId="{C0763A76-9F1C-4FC5-82B7-DD475DA461B2}"/>
          </ac:spMkLst>
        </pc:spChg>
        <pc:spChg chg="add del">
          <ac:chgData name="Helen Lee" userId="950b76d7-29a8-4037-9cf6-1d47a6b96373" providerId="ADAL" clId="{0E72E064-B994-40C3-97B2-7A443233E461}" dt="2026-09-14T10:26:16.757" v="45"/>
          <ac:spMkLst>
            <pc:docMk/>
            <pc:sldMk cId="3824045116" sldId="4847"/>
            <ac:spMk id="11" creationId="{E81BF4F6-F2CF-4984-9D14-D6966D92F99F}"/>
          </ac:spMkLst>
        </pc:spChg>
      </pc:sldChg>
      <pc:sldChg chg="add">
        <pc:chgData name="Helen Lee" userId="950b76d7-29a8-4037-9cf6-1d47a6b96373" providerId="ADAL" clId="{0E72E064-B994-40C3-97B2-7A443233E461}" dt="2026-09-14T10:28:09.200" v="76"/>
        <pc:sldMkLst>
          <pc:docMk/>
          <pc:sldMk cId="1274572470" sldId="4848"/>
        </pc:sldMkLst>
      </pc:sldChg>
      <pc:sldChg chg="addSp delSp add del setBg delDesignElem">
        <pc:chgData name="Helen Lee" userId="950b76d7-29a8-4037-9cf6-1d47a6b96373" providerId="ADAL" clId="{0E72E064-B994-40C3-97B2-7A443233E461}" dt="2026-09-14T10:26:16.757" v="45"/>
        <pc:sldMkLst>
          <pc:docMk/>
          <pc:sldMk cId="3536271493" sldId="4848"/>
        </pc:sldMkLst>
        <pc:spChg chg="add del">
          <ac:chgData name="Helen Lee" userId="950b76d7-29a8-4037-9cf6-1d47a6b96373" providerId="ADAL" clId="{0E72E064-B994-40C3-97B2-7A443233E461}" dt="2026-09-14T10:26:16.757" v="45"/>
          <ac:spMkLst>
            <pc:docMk/>
            <pc:sldMk cId="3536271493" sldId="4848"/>
            <ac:spMk id="8" creationId="{907EF6B7-1338-4443-8C46-6A318D952DFD}"/>
          </ac:spMkLst>
        </pc:spChg>
        <pc:spChg chg="add del">
          <ac:chgData name="Helen Lee" userId="950b76d7-29a8-4037-9cf6-1d47a6b96373" providerId="ADAL" clId="{0E72E064-B994-40C3-97B2-7A443233E461}" dt="2026-09-14T10:26:16.757" v="45"/>
          <ac:spMkLst>
            <pc:docMk/>
            <pc:sldMk cId="3536271493" sldId="4848"/>
            <ac:spMk id="10" creationId="{DAAE4CDD-124C-4DCF-9584-B6033B545DD5}"/>
          </ac:spMkLst>
        </pc:spChg>
        <pc:spChg chg="add del">
          <ac:chgData name="Helen Lee" userId="950b76d7-29a8-4037-9cf6-1d47a6b96373" providerId="ADAL" clId="{0E72E064-B994-40C3-97B2-7A443233E461}" dt="2026-09-14T10:26:16.757" v="45"/>
          <ac:spMkLst>
            <pc:docMk/>
            <pc:sldMk cId="3536271493" sldId="4848"/>
            <ac:spMk id="15" creationId="{081E4A58-353D-44AE-B2FC-2A74E2E400F7}"/>
          </ac:spMkLst>
        </pc:spChg>
      </pc:sldChg>
      <pc:sldChg chg="add del">
        <pc:chgData name="Helen Lee" userId="950b76d7-29a8-4037-9cf6-1d47a6b96373" providerId="ADAL" clId="{0E72E064-B994-40C3-97B2-7A443233E461}" dt="2026-09-14T10:28:00.371" v="71"/>
        <pc:sldMkLst>
          <pc:docMk/>
          <pc:sldMk cId="4071857014" sldId="4848"/>
        </pc:sldMkLst>
      </pc:sldChg>
      <pc:sldChg chg="add del">
        <pc:chgData name="Helen Lee" userId="950b76d7-29a8-4037-9cf6-1d47a6b96373" providerId="ADAL" clId="{0E72E064-B994-40C3-97B2-7A443233E461}" dt="2026-09-14T10:26:16.757" v="45"/>
        <pc:sldMkLst>
          <pc:docMk/>
          <pc:sldMk cId="1100059783" sldId="4849"/>
        </pc:sldMkLst>
      </pc:sldChg>
      <pc:sldChg chg="add del">
        <pc:chgData name="Helen Lee" userId="950b76d7-29a8-4037-9cf6-1d47a6b96373" providerId="ADAL" clId="{0E72E064-B994-40C3-97B2-7A443233E461}" dt="2026-09-14T10:28:00.371" v="71"/>
        <pc:sldMkLst>
          <pc:docMk/>
          <pc:sldMk cId="2740048581" sldId="4849"/>
        </pc:sldMkLst>
      </pc:sldChg>
      <pc:sldChg chg="add">
        <pc:chgData name="Helen Lee" userId="950b76d7-29a8-4037-9cf6-1d47a6b96373" providerId="ADAL" clId="{0E72E064-B994-40C3-97B2-7A443233E461}" dt="2026-09-14T10:28:09.200" v="76"/>
        <pc:sldMkLst>
          <pc:docMk/>
          <pc:sldMk cId="3530387073" sldId="4849"/>
        </pc:sldMkLst>
      </pc:sldChg>
      <pc:sldChg chg="addSp delSp add del setBg delDesignElem">
        <pc:chgData name="Helen Lee" userId="950b76d7-29a8-4037-9cf6-1d47a6b96373" providerId="ADAL" clId="{0E72E064-B994-40C3-97B2-7A443233E461}" dt="2026-09-14T10:26:16.757" v="45"/>
        <pc:sldMkLst>
          <pc:docMk/>
          <pc:sldMk cId="1884434909" sldId="4850"/>
        </pc:sldMkLst>
        <pc:spChg chg="add del">
          <ac:chgData name="Helen Lee" userId="950b76d7-29a8-4037-9cf6-1d47a6b96373" providerId="ADAL" clId="{0E72E064-B994-40C3-97B2-7A443233E461}" dt="2026-09-14T10:26:16.757" v="45"/>
          <ac:spMkLst>
            <pc:docMk/>
            <pc:sldMk cId="1884434909" sldId="4850"/>
            <ac:spMk id="7" creationId="{66B332A4-D438-4773-A77F-5ED49A448D9D}"/>
          </ac:spMkLst>
        </pc:spChg>
        <pc:spChg chg="add del">
          <ac:chgData name="Helen Lee" userId="950b76d7-29a8-4037-9cf6-1d47a6b96373" providerId="ADAL" clId="{0E72E064-B994-40C3-97B2-7A443233E461}" dt="2026-09-14T10:26:16.757" v="45"/>
          <ac:spMkLst>
            <pc:docMk/>
            <pc:sldMk cId="1884434909" sldId="4850"/>
            <ac:spMk id="9" creationId="{DF9AD32D-FF05-44F4-BD4D-9CEE89B71EB9}"/>
          </ac:spMkLst>
        </pc:spChg>
      </pc:sldChg>
      <pc:sldChg chg="add">
        <pc:chgData name="Helen Lee" userId="950b76d7-29a8-4037-9cf6-1d47a6b96373" providerId="ADAL" clId="{0E72E064-B994-40C3-97B2-7A443233E461}" dt="2026-09-14T10:28:09.200" v="76"/>
        <pc:sldMkLst>
          <pc:docMk/>
          <pc:sldMk cId="2791853678" sldId="4850"/>
        </pc:sldMkLst>
      </pc:sldChg>
      <pc:sldChg chg="add del">
        <pc:chgData name="Helen Lee" userId="950b76d7-29a8-4037-9cf6-1d47a6b96373" providerId="ADAL" clId="{0E72E064-B994-40C3-97B2-7A443233E461}" dt="2026-09-14T10:28:00.371" v="71"/>
        <pc:sldMkLst>
          <pc:docMk/>
          <pc:sldMk cId="4034788527" sldId="4850"/>
        </pc:sldMkLst>
      </pc:sldChg>
      <pc:sldChg chg="add">
        <pc:chgData name="Helen Lee" userId="950b76d7-29a8-4037-9cf6-1d47a6b96373" providerId="ADAL" clId="{0E72E064-B994-40C3-97B2-7A443233E461}" dt="2026-09-14T10:28:09.200" v="76"/>
        <pc:sldMkLst>
          <pc:docMk/>
          <pc:sldMk cId="2152370726" sldId="4851"/>
        </pc:sldMkLst>
      </pc:sldChg>
      <pc:sldChg chg="addSp delSp add del setBg delDesignElem">
        <pc:chgData name="Helen Lee" userId="950b76d7-29a8-4037-9cf6-1d47a6b96373" providerId="ADAL" clId="{0E72E064-B994-40C3-97B2-7A443233E461}" dt="2026-09-14T10:26:16.757" v="45"/>
        <pc:sldMkLst>
          <pc:docMk/>
          <pc:sldMk cId="3168822379" sldId="4851"/>
        </pc:sldMkLst>
        <pc:spChg chg="add del">
          <ac:chgData name="Helen Lee" userId="950b76d7-29a8-4037-9cf6-1d47a6b96373" providerId="ADAL" clId="{0E72E064-B994-40C3-97B2-7A443233E461}" dt="2026-09-14T10:26:16.757" v="45"/>
          <ac:spMkLst>
            <pc:docMk/>
            <pc:sldMk cId="3168822379" sldId="4851"/>
            <ac:spMk id="8" creationId="{FAC942E9-AFE8-0097-3EF5-99AD1EBA8990}"/>
          </ac:spMkLst>
        </pc:spChg>
        <pc:spChg chg="add del">
          <ac:chgData name="Helen Lee" userId="950b76d7-29a8-4037-9cf6-1d47a6b96373" providerId="ADAL" clId="{0E72E064-B994-40C3-97B2-7A443233E461}" dt="2026-09-14T10:26:16.757" v="45"/>
          <ac:spMkLst>
            <pc:docMk/>
            <pc:sldMk cId="3168822379" sldId="4851"/>
            <ac:spMk id="10" creationId="{F741D140-3F2F-7402-1CDF-BBD9B52D4F72}"/>
          </ac:spMkLst>
        </pc:spChg>
        <pc:spChg chg="add del">
          <ac:chgData name="Helen Lee" userId="950b76d7-29a8-4037-9cf6-1d47a6b96373" providerId="ADAL" clId="{0E72E064-B994-40C3-97B2-7A443233E461}" dt="2026-09-14T10:26:16.757" v="45"/>
          <ac:spMkLst>
            <pc:docMk/>
            <pc:sldMk cId="3168822379" sldId="4851"/>
            <ac:spMk id="15" creationId="{EA68F6FB-51DE-D43D-3331-1CB42604C67E}"/>
          </ac:spMkLst>
        </pc:spChg>
      </pc:sldChg>
      <pc:sldChg chg="add del">
        <pc:chgData name="Helen Lee" userId="950b76d7-29a8-4037-9cf6-1d47a6b96373" providerId="ADAL" clId="{0E72E064-B994-40C3-97B2-7A443233E461}" dt="2026-09-14T10:28:00.371" v="71"/>
        <pc:sldMkLst>
          <pc:docMk/>
          <pc:sldMk cId="3652646530" sldId="4851"/>
        </pc:sldMkLst>
      </pc:sldChg>
      <pc:sldChg chg="add">
        <pc:chgData name="Helen Lee" userId="950b76d7-29a8-4037-9cf6-1d47a6b96373" providerId="ADAL" clId="{0E72E064-B994-40C3-97B2-7A443233E461}" dt="2026-09-14T10:28:09.200" v="76"/>
        <pc:sldMkLst>
          <pc:docMk/>
          <pc:sldMk cId="606507161" sldId="4852"/>
        </pc:sldMkLst>
      </pc:sldChg>
      <pc:sldChg chg="add del">
        <pc:chgData name="Helen Lee" userId="950b76d7-29a8-4037-9cf6-1d47a6b96373" providerId="ADAL" clId="{0E72E064-B994-40C3-97B2-7A443233E461}" dt="2026-09-14T10:26:16.757" v="45"/>
        <pc:sldMkLst>
          <pc:docMk/>
          <pc:sldMk cId="1481662792" sldId="4852"/>
        </pc:sldMkLst>
      </pc:sldChg>
      <pc:sldChg chg="add del">
        <pc:chgData name="Helen Lee" userId="950b76d7-29a8-4037-9cf6-1d47a6b96373" providerId="ADAL" clId="{0E72E064-B994-40C3-97B2-7A443233E461}" dt="2026-09-14T10:28:00.371" v="71"/>
        <pc:sldMkLst>
          <pc:docMk/>
          <pc:sldMk cId="2025188976" sldId="4852"/>
        </pc:sldMkLst>
      </pc:sldChg>
      <pc:sldChg chg="delSp add setBg delDesignElem">
        <pc:chgData name="Helen Lee" userId="950b76d7-29a8-4037-9cf6-1d47a6b96373" providerId="ADAL" clId="{0E72E064-B994-40C3-97B2-7A443233E461}" dt="2026-09-14T10:28:09.200" v="76"/>
        <pc:sldMkLst>
          <pc:docMk/>
          <pc:sldMk cId="498418646" sldId="4853"/>
        </pc:sldMkLst>
        <pc:spChg chg="del">
          <ac:chgData name="Helen Lee" userId="950b76d7-29a8-4037-9cf6-1d47a6b96373" providerId="ADAL" clId="{0E72E064-B994-40C3-97B2-7A443233E461}" dt="2026-09-14T10:28:09.200" v="76"/>
          <ac:spMkLst>
            <pc:docMk/>
            <pc:sldMk cId="498418646" sldId="4853"/>
            <ac:spMk id="23" creationId="{04812C46-200A-4DEB-A05E-3ED6C68C2387}"/>
          </ac:spMkLst>
        </pc:spChg>
        <pc:spChg chg="del">
          <ac:chgData name="Helen Lee" userId="950b76d7-29a8-4037-9cf6-1d47a6b96373" providerId="ADAL" clId="{0E72E064-B994-40C3-97B2-7A443233E461}" dt="2026-09-14T10:28:09.200" v="76"/>
          <ac:spMkLst>
            <pc:docMk/>
            <pc:sldMk cId="498418646" sldId="4853"/>
            <ac:spMk id="25" creationId="{D1EA859B-E555-4109-94F3-6700E046E008}"/>
          </ac:spMkLst>
        </pc:spChg>
      </pc:sldChg>
      <pc:sldChg chg="add del">
        <pc:chgData name="Helen Lee" userId="950b76d7-29a8-4037-9cf6-1d47a6b96373" providerId="ADAL" clId="{0E72E064-B994-40C3-97B2-7A443233E461}" dt="2026-09-14T10:28:00.371" v="71"/>
        <pc:sldMkLst>
          <pc:docMk/>
          <pc:sldMk cId="3696845824" sldId="4853"/>
        </pc:sldMkLst>
      </pc:sldChg>
      <pc:sldChg chg="add del">
        <pc:chgData name="Helen Lee" userId="950b76d7-29a8-4037-9cf6-1d47a6b96373" providerId="ADAL" clId="{0E72E064-B994-40C3-97B2-7A443233E461}" dt="2026-09-14T10:28:00.371" v="71"/>
        <pc:sldMkLst>
          <pc:docMk/>
          <pc:sldMk cId="1260419738" sldId="4854"/>
        </pc:sldMkLst>
      </pc:sldChg>
      <pc:sldChg chg="add">
        <pc:chgData name="Helen Lee" userId="950b76d7-29a8-4037-9cf6-1d47a6b96373" providerId="ADAL" clId="{0E72E064-B994-40C3-97B2-7A443233E461}" dt="2026-09-14T10:28:09.200" v="76"/>
        <pc:sldMkLst>
          <pc:docMk/>
          <pc:sldMk cId="3874592099" sldId="4854"/>
        </pc:sldMkLst>
      </pc:sldChg>
      <pc:sldChg chg="add del">
        <pc:chgData name="Helen Lee" userId="950b76d7-29a8-4037-9cf6-1d47a6b96373" providerId="ADAL" clId="{0E72E064-B994-40C3-97B2-7A443233E461}" dt="2026-09-14T10:28:00.371" v="71"/>
        <pc:sldMkLst>
          <pc:docMk/>
          <pc:sldMk cId="247855986" sldId="4855"/>
        </pc:sldMkLst>
      </pc:sldChg>
      <pc:sldChg chg="add">
        <pc:chgData name="Helen Lee" userId="950b76d7-29a8-4037-9cf6-1d47a6b96373" providerId="ADAL" clId="{0E72E064-B994-40C3-97B2-7A443233E461}" dt="2026-09-14T10:28:09.200" v="76"/>
        <pc:sldMkLst>
          <pc:docMk/>
          <pc:sldMk cId="2047033324" sldId="4855"/>
        </pc:sldMkLst>
      </pc:sldChg>
      <pc:sldChg chg="add">
        <pc:chgData name="Helen Lee" userId="950b76d7-29a8-4037-9cf6-1d47a6b96373" providerId="ADAL" clId="{0E72E064-B994-40C3-97B2-7A443233E461}" dt="2026-09-14T10:28:09.200" v="76"/>
        <pc:sldMkLst>
          <pc:docMk/>
          <pc:sldMk cId="1915509732" sldId="4856"/>
        </pc:sldMkLst>
      </pc:sldChg>
      <pc:sldChg chg="add del">
        <pc:chgData name="Helen Lee" userId="950b76d7-29a8-4037-9cf6-1d47a6b96373" providerId="ADAL" clId="{0E72E064-B994-40C3-97B2-7A443233E461}" dt="2026-09-14T10:28:00.371" v="71"/>
        <pc:sldMkLst>
          <pc:docMk/>
          <pc:sldMk cId="2032300094" sldId="4856"/>
        </pc:sldMkLst>
      </pc:sldChg>
      <pc:sldChg chg="add del">
        <pc:chgData name="Helen Lee" userId="950b76d7-29a8-4037-9cf6-1d47a6b96373" providerId="ADAL" clId="{0E72E064-B994-40C3-97B2-7A443233E461}" dt="2026-09-14T10:28:00.371" v="71"/>
        <pc:sldMkLst>
          <pc:docMk/>
          <pc:sldMk cId="1190651756" sldId="4857"/>
        </pc:sldMkLst>
      </pc:sldChg>
      <pc:sldChg chg="add">
        <pc:chgData name="Helen Lee" userId="950b76d7-29a8-4037-9cf6-1d47a6b96373" providerId="ADAL" clId="{0E72E064-B994-40C3-97B2-7A443233E461}" dt="2026-09-14T10:28:09.200" v="76"/>
        <pc:sldMkLst>
          <pc:docMk/>
          <pc:sldMk cId="1478912784" sldId="4857"/>
        </pc:sldMkLst>
      </pc:sldChg>
      <pc:sldChg chg="add">
        <pc:chgData name="Helen Lee" userId="950b76d7-29a8-4037-9cf6-1d47a6b96373" providerId="ADAL" clId="{0E72E064-B994-40C3-97B2-7A443233E461}" dt="2026-09-14T10:28:09.200" v="76"/>
        <pc:sldMkLst>
          <pc:docMk/>
          <pc:sldMk cId="263629983" sldId="4858"/>
        </pc:sldMkLst>
      </pc:sldChg>
      <pc:sldChg chg="add del">
        <pc:chgData name="Helen Lee" userId="950b76d7-29a8-4037-9cf6-1d47a6b96373" providerId="ADAL" clId="{0E72E064-B994-40C3-97B2-7A443233E461}" dt="2026-09-14T10:28:00.371" v="71"/>
        <pc:sldMkLst>
          <pc:docMk/>
          <pc:sldMk cId="1143592159" sldId="4858"/>
        </pc:sldMkLst>
      </pc:sldChg>
      <pc:sldChg chg="delSp add mod">
        <pc:chgData name="Helen Lee" userId="950b76d7-29a8-4037-9cf6-1d47a6b96373" providerId="ADAL" clId="{0E72E064-B994-40C3-97B2-7A443233E461}" dt="2026-09-14T10:28:47.597" v="82" actId="478"/>
        <pc:sldMkLst>
          <pc:docMk/>
          <pc:sldMk cId="338391161" sldId="4859"/>
        </pc:sldMkLst>
        <pc:grpChg chg="del">
          <ac:chgData name="Helen Lee" userId="950b76d7-29a8-4037-9cf6-1d47a6b96373" providerId="ADAL" clId="{0E72E064-B994-40C3-97B2-7A443233E461}" dt="2026-09-14T10:28:47.597" v="82" actId="478"/>
          <ac:grpSpMkLst>
            <pc:docMk/>
            <pc:sldMk cId="338391161" sldId="4859"/>
            <ac:grpSpMk id="4" creationId="{5B9589E0-9E74-0960-6635-4CE48FB6D96C}"/>
          </ac:grpSpMkLst>
        </pc:grpChg>
      </pc:sldChg>
      <pc:sldChg chg="add del">
        <pc:chgData name="Helen Lee" userId="950b76d7-29a8-4037-9cf6-1d47a6b96373" providerId="ADAL" clId="{0E72E064-B994-40C3-97B2-7A443233E461}" dt="2026-09-14T10:28:00.371" v="71"/>
        <pc:sldMkLst>
          <pc:docMk/>
          <pc:sldMk cId="2388535599" sldId="4859"/>
        </pc:sldMkLst>
      </pc:sldChg>
      <pc:sldChg chg="add del">
        <pc:chgData name="Helen Lee" userId="950b76d7-29a8-4037-9cf6-1d47a6b96373" providerId="ADAL" clId="{0E72E064-B994-40C3-97B2-7A443233E461}" dt="2026-09-14T10:28:00.371" v="71"/>
        <pc:sldMkLst>
          <pc:docMk/>
          <pc:sldMk cId="2177855646" sldId="4860"/>
        </pc:sldMkLst>
      </pc:sldChg>
      <pc:sldChg chg="delSp add mod">
        <pc:chgData name="Helen Lee" userId="950b76d7-29a8-4037-9cf6-1d47a6b96373" providerId="ADAL" clId="{0E72E064-B994-40C3-97B2-7A443233E461}" dt="2026-09-14T10:28:50.090" v="83" actId="478"/>
        <pc:sldMkLst>
          <pc:docMk/>
          <pc:sldMk cId="4150052943" sldId="4860"/>
        </pc:sldMkLst>
        <pc:grpChg chg="del">
          <ac:chgData name="Helen Lee" userId="950b76d7-29a8-4037-9cf6-1d47a6b96373" providerId="ADAL" clId="{0E72E064-B994-40C3-97B2-7A443233E461}" dt="2026-09-14T10:28:50.090" v="83" actId="478"/>
          <ac:grpSpMkLst>
            <pc:docMk/>
            <pc:sldMk cId="4150052943" sldId="4860"/>
            <ac:grpSpMk id="4" creationId="{733E3253-576B-7AE8-BFB4-BC1BF8A26FB5}"/>
          </ac:grpSpMkLst>
        </pc:grpChg>
      </pc:sldChg>
      <pc:sldChg chg="addSp delSp add mod">
        <pc:chgData name="Helen Lee" userId="950b76d7-29a8-4037-9cf6-1d47a6b96373" providerId="ADAL" clId="{0E72E064-B994-40C3-97B2-7A443233E461}" dt="2026-09-14T10:34:20.330" v="308" actId="478"/>
        <pc:sldMkLst>
          <pc:docMk/>
          <pc:sldMk cId="1839107654" sldId="4861"/>
        </pc:sldMkLst>
        <pc:spChg chg="add del">
          <ac:chgData name="Helen Lee" userId="950b76d7-29a8-4037-9cf6-1d47a6b96373" providerId="ADAL" clId="{0E72E064-B994-40C3-97B2-7A443233E461}" dt="2026-09-14T10:34:20.330" v="308" actId="478"/>
          <ac:spMkLst>
            <pc:docMk/>
            <pc:sldMk cId="1839107654" sldId="4861"/>
            <ac:spMk id="6" creationId="{91DB0FAA-5564-69BB-8891-667CCEC6B054}"/>
          </ac:spMkLst>
        </pc:spChg>
      </pc:sldChg>
      <pc:sldChg chg="add del">
        <pc:chgData name="Helen Lee" userId="950b76d7-29a8-4037-9cf6-1d47a6b96373" providerId="ADAL" clId="{0E72E064-B994-40C3-97B2-7A443233E461}" dt="2026-09-14T10:28:00.371" v="71"/>
        <pc:sldMkLst>
          <pc:docMk/>
          <pc:sldMk cId="2619548816" sldId="4861"/>
        </pc:sldMkLst>
      </pc:sldChg>
      <pc:sldChg chg="addSp delSp modSp new mod ord setBg">
        <pc:chgData name="Helen Lee" userId="950b76d7-29a8-4037-9cf6-1d47a6b96373" providerId="ADAL" clId="{0E72E064-B994-40C3-97B2-7A443233E461}" dt="2026-09-14T10:31:50.695" v="147"/>
        <pc:sldMkLst>
          <pc:docMk/>
          <pc:sldMk cId="1168424909" sldId="4862"/>
        </pc:sldMkLst>
        <pc:spChg chg="add del">
          <ac:chgData name="Helen Lee" userId="950b76d7-29a8-4037-9cf6-1d47a6b96373" providerId="ADAL" clId="{0E72E064-B994-40C3-97B2-7A443233E461}" dt="2026-09-14T10:30:38.123" v="97" actId="26606"/>
          <ac:spMkLst>
            <pc:docMk/>
            <pc:sldMk cId="1168424909" sldId="4862"/>
            <ac:spMk id="2" creationId="{022D285F-BBC0-0327-DD70-4BC6C74F5874}"/>
          </ac:spMkLst>
        </pc:spChg>
        <pc:spChg chg="del">
          <ac:chgData name="Helen Lee" userId="950b76d7-29a8-4037-9cf6-1d47a6b96373" providerId="ADAL" clId="{0E72E064-B994-40C3-97B2-7A443233E461}" dt="2026-09-14T10:30:07.018" v="85" actId="34307"/>
          <ac:spMkLst>
            <pc:docMk/>
            <pc:sldMk cId="1168424909" sldId="4862"/>
            <ac:spMk id="3" creationId="{864DAA56-7BB7-EF49-972B-111F03F9474C}"/>
          </ac:spMkLst>
        </pc:spChg>
        <pc:spChg chg="add del">
          <ac:chgData name="Helen Lee" userId="950b76d7-29a8-4037-9cf6-1d47a6b96373" providerId="ADAL" clId="{0E72E064-B994-40C3-97B2-7A443233E461}" dt="2026-09-14T10:30:38.123" v="97" actId="26606"/>
          <ac:spMkLst>
            <pc:docMk/>
            <pc:sldMk cId="1168424909" sldId="4862"/>
            <ac:spMk id="4" creationId="{C7B4A101-412C-931F-AC0A-BA21AB16478D}"/>
          </ac:spMkLst>
        </pc:spChg>
        <pc:spChg chg="add del mod">
          <ac:chgData name="Helen Lee" userId="950b76d7-29a8-4037-9cf6-1d47a6b96373" providerId="ADAL" clId="{0E72E064-B994-40C3-97B2-7A443233E461}" dt="2026-09-14T10:30:11.602" v="87" actId="478"/>
          <ac:spMkLst>
            <pc:docMk/>
            <pc:sldMk cId="1168424909" sldId="4862"/>
            <ac:spMk id="7" creationId="{DEB92816-0C62-8B26-4A28-BE3CFA22ECBB}"/>
          </ac:spMkLst>
        </pc:spChg>
        <pc:spChg chg="add del">
          <ac:chgData name="Helen Lee" userId="950b76d7-29a8-4037-9cf6-1d47a6b96373" providerId="ADAL" clId="{0E72E064-B994-40C3-97B2-7A443233E461}" dt="2026-09-14T10:30:38.106" v="96" actId="26606"/>
          <ac:spMkLst>
            <pc:docMk/>
            <pc:sldMk cId="1168424909" sldId="4862"/>
            <ac:spMk id="15" creationId="{42A4FC2C-047E-45A5-965D-8E1E3BF09BC6}"/>
          </ac:spMkLst>
        </pc:spChg>
        <pc:spChg chg="add">
          <ac:chgData name="Helen Lee" userId="950b76d7-29a8-4037-9cf6-1d47a6b96373" providerId="ADAL" clId="{0E72E064-B994-40C3-97B2-7A443233E461}" dt="2026-09-14T10:30:38.123" v="97" actId="26606"/>
          <ac:spMkLst>
            <pc:docMk/>
            <pc:sldMk cId="1168424909" sldId="4862"/>
            <ac:spMk id="17" creationId="{D4974D33-8DC5-464E-8C6D-BE58F0669C17}"/>
          </ac:spMkLst>
        </pc:spChg>
        <pc:spChg chg="add">
          <ac:chgData name="Helen Lee" userId="950b76d7-29a8-4037-9cf6-1d47a6b96373" providerId="ADAL" clId="{0E72E064-B994-40C3-97B2-7A443233E461}" dt="2026-09-14T10:30:38.123" v="97" actId="26606"/>
          <ac:spMkLst>
            <pc:docMk/>
            <pc:sldMk cId="1168424909" sldId="4862"/>
            <ac:spMk id="18" creationId="{F13C74B1-5B17-4795-BED0-7140497B445A}"/>
          </ac:spMkLst>
        </pc:spChg>
        <pc:spChg chg="add mod">
          <ac:chgData name="Helen Lee" userId="950b76d7-29a8-4037-9cf6-1d47a6b96373" providerId="ADAL" clId="{0E72E064-B994-40C3-97B2-7A443233E461}" dt="2026-09-14T10:31:43.118" v="145" actId="1076"/>
          <ac:spMkLst>
            <pc:docMk/>
            <pc:sldMk cId="1168424909" sldId="4862"/>
            <ac:spMk id="19" creationId="{022D285F-BBC0-0327-DD70-4BC6C74F5874}"/>
          </ac:spMkLst>
        </pc:spChg>
        <pc:spChg chg="add mod">
          <ac:chgData name="Helen Lee" userId="950b76d7-29a8-4037-9cf6-1d47a6b96373" providerId="ADAL" clId="{0E72E064-B994-40C3-97B2-7A443233E461}" dt="2026-09-14T10:31:38.703" v="143" actId="1076"/>
          <ac:spMkLst>
            <pc:docMk/>
            <pc:sldMk cId="1168424909" sldId="4862"/>
            <ac:spMk id="20" creationId="{C7B4A101-412C-931F-AC0A-BA21AB16478D}"/>
          </ac:spMkLst>
        </pc:spChg>
        <pc:picChg chg="add del mod ord">
          <ac:chgData name="Helen Lee" userId="950b76d7-29a8-4037-9cf6-1d47a6b96373" providerId="ADAL" clId="{0E72E064-B994-40C3-97B2-7A443233E461}" dt="2026-09-14T10:30:09.618" v="86" actId="478"/>
          <ac:picMkLst>
            <pc:docMk/>
            <pc:sldMk cId="1168424909" sldId="4862"/>
            <ac:picMk id="5" creationId="{B8C1E6DA-0EC3-9796-6B7F-CC9BAC0A892F}"/>
          </ac:picMkLst>
        </pc:picChg>
        <pc:picChg chg="add del mod">
          <ac:chgData name="Helen Lee" userId="950b76d7-29a8-4037-9cf6-1d47a6b96373" providerId="ADAL" clId="{0E72E064-B994-40C3-97B2-7A443233E461}" dt="2026-09-14T10:30:22.378" v="91" actId="478"/>
          <ac:picMkLst>
            <pc:docMk/>
            <pc:sldMk cId="1168424909" sldId="4862"/>
            <ac:picMk id="8" creationId="{1204F1ED-2EA8-0570-2586-8559AAE38224}"/>
          </ac:picMkLst>
        </pc:picChg>
        <pc:picChg chg="add mod">
          <ac:chgData name="Helen Lee" userId="950b76d7-29a8-4037-9cf6-1d47a6b96373" providerId="ADAL" clId="{0E72E064-B994-40C3-97B2-7A443233E461}" dt="2026-09-14T10:30:38.123" v="97" actId="26606"/>
          <ac:picMkLst>
            <pc:docMk/>
            <pc:sldMk cId="1168424909" sldId="4862"/>
            <ac:picMk id="10" creationId="{92A18C68-9BAD-8331-7EF4-39C7BA0E96A6}"/>
          </ac:picMkLst>
        </pc:picChg>
      </pc:sldChg>
      <pc:sldChg chg="add del">
        <pc:chgData name="Helen Lee" userId="950b76d7-29a8-4037-9cf6-1d47a6b96373" providerId="ADAL" clId="{0E72E064-B994-40C3-97B2-7A443233E461}" dt="2026-09-14T10:28:00.371" v="71"/>
        <pc:sldMkLst>
          <pc:docMk/>
          <pc:sldMk cId="1198440213" sldId="4862"/>
        </pc:sldMkLst>
      </pc:sldChg>
      <pc:sldChg chg="add del">
        <pc:chgData name="Helen Lee" userId="950b76d7-29a8-4037-9cf6-1d47a6b96373" providerId="ADAL" clId="{0E72E064-B994-40C3-97B2-7A443233E461}" dt="2026-09-14T10:28:00.371" v="71"/>
        <pc:sldMkLst>
          <pc:docMk/>
          <pc:sldMk cId="678086138" sldId="4863"/>
        </pc:sldMkLst>
      </pc:sldChg>
      <pc:sldChg chg="addSp delSp modSp new mod">
        <pc:chgData name="Helen Lee" userId="950b76d7-29a8-4037-9cf6-1d47a6b96373" providerId="ADAL" clId="{0E72E064-B994-40C3-97B2-7A443233E461}" dt="2026-09-14T10:41:57.647" v="488" actId="27636"/>
        <pc:sldMkLst>
          <pc:docMk/>
          <pc:sldMk cId="3830618422" sldId="4863"/>
        </pc:sldMkLst>
        <pc:spChg chg="mod">
          <ac:chgData name="Helen Lee" userId="950b76d7-29a8-4037-9cf6-1d47a6b96373" providerId="ADAL" clId="{0E72E064-B994-40C3-97B2-7A443233E461}" dt="2026-09-14T10:40:59.813" v="480" actId="20577"/>
          <ac:spMkLst>
            <pc:docMk/>
            <pc:sldMk cId="3830618422" sldId="4863"/>
            <ac:spMk id="2" creationId="{BA14D941-976B-1902-A3FB-03BD9ED4AE52}"/>
          </ac:spMkLst>
        </pc:spChg>
        <pc:spChg chg="mod">
          <ac:chgData name="Helen Lee" userId="950b76d7-29a8-4037-9cf6-1d47a6b96373" providerId="ADAL" clId="{0E72E064-B994-40C3-97B2-7A443233E461}" dt="2026-09-14T10:41:57.647" v="488" actId="27636"/>
          <ac:spMkLst>
            <pc:docMk/>
            <pc:sldMk cId="3830618422" sldId="4863"/>
            <ac:spMk id="3" creationId="{C75F5B78-B207-3DD8-9091-2E6EF263A254}"/>
          </ac:spMkLst>
        </pc:spChg>
        <pc:spChg chg="del">
          <ac:chgData name="Helen Lee" userId="950b76d7-29a8-4037-9cf6-1d47a6b96373" providerId="ADAL" clId="{0E72E064-B994-40C3-97B2-7A443233E461}" dt="2026-09-14T10:32:26.329" v="174" actId="478"/>
          <ac:spMkLst>
            <pc:docMk/>
            <pc:sldMk cId="3830618422" sldId="4863"/>
            <ac:spMk id="4" creationId="{D929B2E0-0557-A11B-DE53-8CC633EF11C9}"/>
          </ac:spMkLst>
        </pc:spChg>
        <pc:picChg chg="add mod">
          <ac:chgData name="Helen Lee" userId="950b76d7-29a8-4037-9cf6-1d47a6b96373" providerId="ADAL" clId="{0E72E064-B994-40C3-97B2-7A443233E461}" dt="2026-09-14T10:41:47.241" v="485" actId="14100"/>
          <ac:picMkLst>
            <pc:docMk/>
            <pc:sldMk cId="3830618422" sldId="4863"/>
            <ac:picMk id="6" creationId="{FBE098D9-EF8A-CB40-087C-DAFE522DF98F}"/>
          </ac:picMkLst>
        </pc:picChg>
      </pc:sldChg>
      <pc:sldChg chg="add del">
        <pc:chgData name="Helen Lee" userId="950b76d7-29a8-4037-9cf6-1d47a6b96373" providerId="ADAL" clId="{0E72E064-B994-40C3-97B2-7A443233E461}" dt="2026-09-14T10:28:00.371" v="71"/>
        <pc:sldMkLst>
          <pc:docMk/>
          <pc:sldMk cId="2106580237" sldId="4864"/>
        </pc:sldMkLst>
      </pc:sldChg>
      <pc:sldChg chg="delSp add setBg delDesignElem">
        <pc:chgData name="Helen Lee" userId="950b76d7-29a8-4037-9cf6-1d47a6b96373" providerId="ADAL" clId="{0E72E064-B994-40C3-97B2-7A443233E461}" dt="2026-09-14T10:34:31.896" v="320"/>
        <pc:sldMkLst>
          <pc:docMk/>
          <pc:sldMk cId="2434292700" sldId="4864"/>
        </pc:sldMkLst>
        <pc:spChg chg="del">
          <ac:chgData name="Helen Lee" userId="950b76d7-29a8-4037-9cf6-1d47a6b96373" providerId="ADAL" clId="{0E72E064-B994-40C3-97B2-7A443233E461}" dt="2026-09-14T10:34:31.896" v="320"/>
          <ac:spMkLst>
            <pc:docMk/>
            <pc:sldMk cId="2434292700" sldId="4864"/>
            <ac:spMk id="25" creationId="{9389D3E0-BA02-41D3-B2AC-8FD6AA893902}"/>
          </ac:spMkLst>
        </pc:spChg>
      </pc:sldChg>
      <pc:sldChg chg="add">
        <pc:chgData name="Helen Lee" userId="950b76d7-29a8-4037-9cf6-1d47a6b96373" providerId="ADAL" clId="{0E72E064-B994-40C3-97B2-7A443233E461}" dt="2026-09-14T10:34:31.896" v="320"/>
        <pc:sldMkLst>
          <pc:docMk/>
          <pc:sldMk cId="1420015979" sldId="4865"/>
        </pc:sldMkLst>
      </pc:sldChg>
      <pc:sldChg chg="add del">
        <pc:chgData name="Helen Lee" userId="950b76d7-29a8-4037-9cf6-1d47a6b96373" providerId="ADAL" clId="{0E72E064-B994-40C3-97B2-7A443233E461}" dt="2026-09-14T10:28:00.371" v="71"/>
        <pc:sldMkLst>
          <pc:docMk/>
          <pc:sldMk cId="3184295532" sldId="4865"/>
        </pc:sldMkLst>
      </pc:sldChg>
      <pc:sldChg chg="add del">
        <pc:chgData name="Helen Lee" userId="950b76d7-29a8-4037-9cf6-1d47a6b96373" providerId="ADAL" clId="{0E72E064-B994-40C3-97B2-7A443233E461}" dt="2026-09-14T10:28:00.371" v="71"/>
        <pc:sldMkLst>
          <pc:docMk/>
          <pc:sldMk cId="472637003" sldId="4866"/>
        </pc:sldMkLst>
      </pc:sldChg>
      <pc:sldChg chg="add">
        <pc:chgData name="Helen Lee" userId="950b76d7-29a8-4037-9cf6-1d47a6b96373" providerId="ADAL" clId="{0E72E064-B994-40C3-97B2-7A443233E461}" dt="2026-09-14T10:34:31.896" v="320"/>
        <pc:sldMkLst>
          <pc:docMk/>
          <pc:sldMk cId="1144090498" sldId="4866"/>
        </pc:sldMkLst>
      </pc:sldChg>
      <pc:sldChg chg="add del">
        <pc:chgData name="Helen Lee" userId="950b76d7-29a8-4037-9cf6-1d47a6b96373" providerId="ADAL" clId="{0E72E064-B994-40C3-97B2-7A443233E461}" dt="2026-09-14T10:28:00.371" v="71"/>
        <pc:sldMkLst>
          <pc:docMk/>
          <pc:sldMk cId="890064732" sldId="4867"/>
        </pc:sldMkLst>
      </pc:sldChg>
      <pc:sldChg chg="add">
        <pc:chgData name="Helen Lee" userId="950b76d7-29a8-4037-9cf6-1d47a6b96373" providerId="ADAL" clId="{0E72E064-B994-40C3-97B2-7A443233E461}" dt="2026-09-14T10:34:31.896" v="320"/>
        <pc:sldMkLst>
          <pc:docMk/>
          <pc:sldMk cId="1823848534" sldId="4867"/>
        </pc:sldMkLst>
      </pc:sldChg>
      <pc:sldChg chg="add del">
        <pc:chgData name="Helen Lee" userId="950b76d7-29a8-4037-9cf6-1d47a6b96373" providerId="ADAL" clId="{0E72E064-B994-40C3-97B2-7A443233E461}" dt="2026-09-14T10:28:00.371" v="71"/>
        <pc:sldMkLst>
          <pc:docMk/>
          <pc:sldMk cId="2329433360" sldId="4868"/>
        </pc:sldMkLst>
      </pc:sldChg>
      <pc:sldChg chg="add">
        <pc:chgData name="Helen Lee" userId="950b76d7-29a8-4037-9cf6-1d47a6b96373" providerId="ADAL" clId="{0E72E064-B994-40C3-97B2-7A443233E461}" dt="2026-09-14T10:34:31.896" v="320"/>
        <pc:sldMkLst>
          <pc:docMk/>
          <pc:sldMk cId="2334129294" sldId="4868"/>
        </pc:sldMkLst>
      </pc:sldChg>
      <pc:sldChg chg="add">
        <pc:chgData name="Helen Lee" userId="950b76d7-29a8-4037-9cf6-1d47a6b96373" providerId="ADAL" clId="{0E72E064-B994-40C3-97B2-7A443233E461}" dt="2026-09-14T10:34:31.896" v="320"/>
        <pc:sldMkLst>
          <pc:docMk/>
          <pc:sldMk cId="859982575" sldId="4869"/>
        </pc:sldMkLst>
      </pc:sldChg>
      <pc:sldChg chg="add del">
        <pc:chgData name="Helen Lee" userId="950b76d7-29a8-4037-9cf6-1d47a6b96373" providerId="ADAL" clId="{0E72E064-B994-40C3-97B2-7A443233E461}" dt="2026-09-14T10:28:00.371" v="71"/>
        <pc:sldMkLst>
          <pc:docMk/>
          <pc:sldMk cId="913644728" sldId="4869"/>
        </pc:sldMkLst>
      </pc:sldChg>
      <pc:sldChg chg="add del">
        <pc:chgData name="Helen Lee" userId="950b76d7-29a8-4037-9cf6-1d47a6b96373" providerId="ADAL" clId="{0E72E064-B994-40C3-97B2-7A443233E461}" dt="2026-09-14T10:28:00.371" v="71"/>
        <pc:sldMkLst>
          <pc:docMk/>
          <pc:sldMk cId="435796527" sldId="4870"/>
        </pc:sldMkLst>
      </pc:sldChg>
      <pc:sldChg chg="delSp add setBg delDesignElem">
        <pc:chgData name="Helen Lee" userId="950b76d7-29a8-4037-9cf6-1d47a6b96373" providerId="ADAL" clId="{0E72E064-B994-40C3-97B2-7A443233E461}" dt="2026-09-14T10:34:31.896" v="320"/>
        <pc:sldMkLst>
          <pc:docMk/>
          <pc:sldMk cId="1115746731" sldId="4870"/>
        </pc:sldMkLst>
        <pc:spChg chg="del">
          <ac:chgData name="Helen Lee" userId="950b76d7-29a8-4037-9cf6-1d47a6b96373" providerId="ADAL" clId="{0E72E064-B994-40C3-97B2-7A443233E461}" dt="2026-09-14T10:34:31.896" v="320"/>
          <ac:spMkLst>
            <pc:docMk/>
            <pc:sldMk cId="1115746731" sldId="4870"/>
            <ac:spMk id="16" creationId="{A8384FB5-9ADC-4DDC-881B-597D56F5B15D}"/>
          </ac:spMkLst>
        </pc:spChg>
        <pc:spChg chg="del">
          <ac:chgData name="Helen Lee" userId="950b76d7-29a8-4037-9cf6-1d47a6b96373" providerId="ADAL" clId="{0E72E064-B994-40C3-97B2-7A443233E461}" dt="2026-09-14T10:34:31.896" v="320"/>
          <ac:spMkLst>
            <pc:docMk/>
            <pc:sldMk cId="1115746731" sldId="4870"/>
            <ac:spMk id="18" creationId="{91E5A9A7-95C6-4F4F-B00E-C82E07FE62EF}"/>
          </ac:spMkLst>
        </pc:spChg>
        <pc:spChg chg="del">
          <ac:chgData name="Helen Lee" userId="950b76d7-29a8-4037-9cf6-1d47a6b96373" providerId="ADAL" clId="{0E72E064-B994-40C3-97B2-7A443233E461}" dt="2026-09-14T10:34:31.896" v="320"/>
          <ac:spMkLst>
            <pc:docMk/>
            <pc:sldMk cId="1115746731" sldId="4870"/>
            <ac:spMk id="20" creationId="{D07DD2DE-F619-49DD-B5E7-03A290FF4ED1}"/>
          </ac:spMkLst>
        </pc:spChg>
        <pc:spChg chg="del">
          <ac:chgData name="Helen Lee" userId="950b76d7-29a8-4037-9cf6-1d47a6b96373" providerId="ADAL" clId="{0E72E064-B994-40C3-97B2-7A443233E461}" dt="2026-09-14T10:34:31.896" v="320"/>
          <ac:spMkLst>
            <pc:docMk/>
            <pc:sldMk cId="1115746731" sldId="4870"/>
            <ac:spMk id="22" creationId="{85149191-5F60-4A28-AAFF-039F96B0F3EC}"/>
          </ac:spMkLst>
        </pc:spChg>
        <pc:spChg chg="del">
          <ac:chgData name="Helen Lee" userId="950b76d7-29a8-4037-9cf6-1d47a6b96373" providerId="ADAL" clId="{0E72E064-B994-40C3-97B2-7A443233E461}" dt="2026-09-14T10:34:31.896" v="320"/>
          <ac:spMkLst>
            <pc:docMk/>
            <pc:sldMk cId="1115746731" sldId="4870"/>
            <ac:spMk id="24" creationId="{F8260ED5-17F7-4158-B241-D51DD4CF1B7E}"/>
          </ac:spMkLst>
        </pc:spChg>
      </pc:sldChg>
      <pc:sldChg chg="add">
        <pc:chgData name="Helen Lee" userId="950b76d7-29a8-4037-9cf6-1d47a6b96373" providerId="ADAL" clId="{0E72E064-B994-40C3-97B2-7A443233E461}" dt="2026-09-14T10:34:31.896" v="320"/>
        <pc:sldMkLst>
          <pc:docMk/>
          <pc:sldMk cId="802881425" sldId="4871"/>
        </pc:sldMkLst>
      </pc:sldChg>
      <pc:sldChg chg="add del">
        <pc:chgData name="Helen Lee" userId="950b76d7-29a8-4037-9cf6-1d47a6b96373" providerId="ADAL" clId="{0E72E064-B994-40C3-97B2-7A443233E461}" dt="2026-09-14T10:28:00.371" v="71"/>
        <pc:sldMkLst>
          <pc:docMk/>
          <pc:sldMk cId="1042876499" sldId="4871"/>
        </pc:sldMkLst>
      </pc:sldChg>
      <pc:sldChg chg="add del">
        <pc:chgData name="Helen Lee" userId="950b76d7-29a8-4037-9cf6-1d47a6b96373" providerId="ADAL" clId="{0E72E064-B994-40C3-97B2-7A443233E461}" dt="2026-09-14T10:28:00.371" v="71"/>
        <pc:sldMkLst>
          <pc:docMk/>
          <pc:sldMk cId="2275265757" sldId="4872"/>
        </pc:sldMkLst>
      </pc:sldChg>
      <pc:sldChg chg="delSp add setBg delDesignElem">
        <pc:chgData name="Helen Lee" userId="950b76d7-29a8-4037-9cf6-1d47a6b96373" providerId="ADAL" clId="{0E72E064-B994-40C3-97B2-7A443233E461}" dt="2026-09-14T10:34:31.896" v="320"/>
        <pc:sldMkLst>
          <pc:docMk/>
          <pc:sldMk cId="3437072032" sldId="4872"/>
        </pc:sldMkLst>
        <pc:spChg chg="del">
          <ac:chgData name="Helen Lee" userId="950b76d7-29a8-4037-9cf6-1d47a6b96373" providerId="ADAL" clId="{0E72E064-B994-40C3-97B2-7A443233E461}" dt="2026-09-14T10:34:31.896" v="320"/>
          <ac:spMkLst>
            <pc:docMk/>
            <pc:sldMk cId="3437072032" sldId="4872"/>
            <ac:spMk id="23" creationId="{665DBBEF-238B-476B-96AB-8AAC3224ECEA}"/>
          </ac:spMkLst>
        </pc:spChg>
        <pc:spChg chg="del">
          <ac:chgData name="Helen Lee" userId="950b76d7-29a8-4037-9cf6-1d47a6b96373" providerId="ADAL" clId="{0E72E064-B994-40C3-97B2-7A443233E461}" dt="2026-09-14T10:34:31.896" v="320"/>
          <ac:spMkLst>
            <pc:docMk/>
            <pc:sldMk cId="3437072032" sldId="4872"/>
            <ac:spMk id="25" creationId="{3FCFB1DE-0B7E-48CC-BA90-B2AB0889F9D6}"/>
          </ac:spMkLst>
        </pc:spChg>
      </pc:sldChg>
      <pc:sldChg chg="add del">
        <pc:chgData name="Helen Lee" userId="950b76d7-29a8-4037-9cf6-1d47a6b96373" providerId="ADAL" clId="{0E72E064-B994-40C3-97B2-7A443233E461}" dt="2026-09-14T10:28:00.371" v="71"/>
        <pc:sldMkLst>
          <pc:docMk/>
          <pc:sldMk cId="397682340" sldId="4873"/>
        </pc:sldMkLst>
      </pc:sldChg>
      <pc:sldChg chg="delSp add setBg delDesignElem">
        <pc:chgData name="Helen Lee" userId="950b76d7-29a8-4037-9cf6-1d47a6b96373" providerId="ADAL" clId="{0E72E064-B994-40C3-97B2-7A443233E461}" dt="2026-09-14T10:34:31.896" v="320"/>
        <pc:sldMkLst>
          <pc:docMk/>
          <pc:sldMk cId="1596940413" sldId="4873"/>
        </pc:sldMkLst>
        <pc:spChg chg="del">
          <ac:chgData name="Helen Lee" userId="950b76d7-29a8-4037-9cf6-1d47a6b96373" providerId="ADAL" clId="{0E72E064-B994-40C3-97B2-7A443233E461}" dt="2026-09-14T10:34:31.896" v="320"/>
          <ac:spMkLst>
            <pc:docMk/>
            <pc:sldMk cId="1596940413" sldId="4873"/>
            <ac:spMk id="10" creationId="{4C608BEB-860E-4094-8511-78603564A75E}"/>
          </ac:spMkLst>
        </pc:spChg>
        <pc:cxnChg chg="del">
          <ac:chgData name="Helen Lee" userId="950b76d7-29a8-4037-9cf6-1d47a6b96373" providerId="ADAL" clId="{0E72E064-B994-40C3-97B2-7A443233E461}" dt="2026-09-14T10:34:31.896" v="320"/>
          <ac:cxnSpMkLst>
            <pc:docMk/>
            <pc:sldMk cId="1596940413" sldId="4873"/>
            <ac:cxnSpMk id="12" creationId="{1F16A8D4-FE87-4604-88B2-394B5D1EB437}"/>
          </ac:cxnSpMkLst>
        </pc:cxnChg>
      </pc:sldChg>
      <pc:sldChg chg="add">
        <pc:chgData name="Helen Lee" userId="950b76d7-29a8-4037-9cf6-1d47a6b96373" providerId="ADAL" clId="{0E72E064-B994-40C3-97B2-7A443233E461}" dt="2026-09-14T10:34:31.896" v="320"/>
        <pc:sldMkLst>
          <pc:docMk/>
          <pc:sldMk cId="3158978980" sldId="4874"/>
        </pc:sldMkLst>
      </pc:sldChg>
      <pc:sldChg chg="add del">
        <pc:chgData name="Helen Lee" userId="950b76d7-29a8-4037-9cf6-1d47a6b96373" providerId="ADAL" clId="{0E72E064-B994-40C3-97B2-7A443233E461}" dt="2026-09-14T10:28:00.371" v="71"/>
        <pc:sldMkLst>
          <pc:docMk/>
          <pc:sldMk cId="3856980928" sldId="4874"/>
        </pc:sldMkLst>
      </pc:sldChg>
      <pc:sldChg chg="add">
        <pc:chgData name="Helen Lee" userId="950b76d7-29a8-4037-9cf6-1d47a6b96373" providerId="ADAL" clId="{0E72E064-B994-40C3-97B2-7A443233E461}" dt="2026-09-14T10:34:31.896" v="320"/>
        <pc:sldMkLst>
          <pc:docMk/>
          <pc:sldMk cId="3760708780" sldId="4875"/>
        </pc:sldMkLst>
      </pc:sldChg>
      <pc:sldChg chg="add del">
        <pc:chgData name="Helen Lee" userId="950b76d7-29a8-4037-9cf6-1d47a6b96373" providerId="ADAL" clId="{0E72E064-B994-40C3-97B2-7A443233E461}" dt="2026-09-14T10:28:00.371" v="71"/>
        <pc:sldMkLst>
          <pc:docMk/>
          <pc:sldMk cId="4224954565" sldId="4875"/>
        </pc:sldMkLst>
      </pc:sldChg>
      <pc:sldChg chg="add">
        <pc:chgData name="Helen Lee" userId="950b76d7-29a8-4037-9cf6-1d47a6b96373" providerId="ADAL" clId="{0E72E064-B994-40C3-97B2-7A443233E461}" dt="2026-09-14T10:34:31.896" v="320"/>
        <pc:sldMkLst>
          <pc:docMk/>
          <pc:sldMk cId="2836422790" sldId="4876"/>
        </pc:sldMkLst>
      </pc:sldChg>
      <pc:sldChg chg="add del">
        <pc:chgData name="Helen Lee" userId="950b76d7-29a8-4037-9cf6-1d47a6b96373" providerId="ADAL" clId="{0E72E064-B994-40C3-97B2-7A443233E461}" dt="2026-09-14T10:28:00.371" v="71"/>
        <pc:sldMkLst>
          <pc:docMk/>
          <pc:sldMk cId="3379582497" sldId="4876"/>
        </pc:sldMkLst>
      </pc:sldChg>
      <pc:sldChg chg="add">
        <pc:chgData name="Helen Lee" userId="950b76d7-29a8-4037-9cf6-1d47a6b96373" providerId="ADAL" clId="{0E72E064-B994-40C3-97B2-7A443233E461}" dt="2026-09-14T10:34:31.896" v="320"/>
        <pc:sldMkLst>
          <pc:docMk/>
          <pc:sldMk cId="1058430513" sldId="4877"/>
        </pc:sldMkLst>
      </pc:sldChg>
      <pc:sldChg chg="add del">
        <pc:chgData name="Helen Lee" userId="950b76d7-29a8-4037-9cf6-1d47a6b96373" providerId="ADAL" clId="{0E72E064-B994-40C3-97B2-7A443233E461}" dt="2026-09-14T10:28:00.371" v="71"/>
        <pc:sldMkLst>
          <pc:docMk/>
          <pc:sldMk cId="2039044200" sldId="4877"/>
        </pc:sldMkLst>
      </pc:sldChg>
      <pc:sldChg chg="add del">
        <pc:chgData name="Helen Lee" userId="950b76d7-29a8-4037-9cf6-1d47a6b96373" providerId="ADAL" clId="{0E72E064-B994-40C3-97B2-7A443233E461}" dt="2026-09-14T10:28:00.371" v="71"/>
        <pc:sldMkLst>
          <pc:docMk/>
          <pc:sldMk cId="2911523637" sldId="4878"/>
        </pc:sldMkLst>
      </pc:sldChg>
      <pc:sldChg chg="add">
        <pc:chgData name="Helen Lee" userId="950b76d7-29a8-4037-9cf6-1d47a6b96373" providerId="ADAL" clId="{0E72E064-B994-40C3-97B2-7A443233E461}" dt="2026-09-14T10:34:31.896" v="320"/>
        <pc:sldMkLst>
          <pc:docMk/>
          <pc:sldMk cId="3467704221" sldId="4878"/>
        </pc:sldMkLst>
      </pc:sldChg>
      <pc:sldChg chg="add">
        <pc:chgData name="Helen Lee" userId="950b76d7-29a8-4037-9cf6-1d47a6b96373" providerId="ADAL" clId="{0E72E064-B994-40C3-97B2-7A443233E461}" dt="2026-09-14T10:34:31.896" v="320"/>
        <pc:sldMkLst>
          <pc:docMk/>
          <pc:sldMk cId="1993167314" sldId="4879"/>
        </pc:sldMkLst>
      </pc:sldChg>
      <pc:sldChg chg="add del">
        <pc:chgData name="Helen Lee" userId="950b76d7-29a8-4037-9cf6-1d47a6b96373" providerId="ADAL" clId="{0E72E064-B994-40C3-97B2-7A443233E461}" dt="2026-09-14T10:28:00.371" v="71"/>
        <pc:sldMkLst>
          <pc:docMk/>
          <pc:sldMk cId="2480704578" sldId="4879"/>
        </pc:sldMkLst>
      </pc:sldChg>
      <pc:sldChg chg="add del">
        <pc:chgData name="Helen Lee" userId="950b76d7-29a8-4037-9cf6-1d47a6b96373" providerId="ADAL" clId="{0E72E064-B994-40C3-97B2-7A443233E461}" dt="2026-09-14T10:28:00.371" v="71"/>
        <pc:sldMkLst>
          <pc:docMk/>
          <pc:sldMk cId="719990104" sldId="4880"/>
        </pc:sldMkLst>
      </pc:sldChg>
      <pc:sldChg chg="add">
        <pc:chgData name="Helen Lee" userId="950b76d7-29a8-4037-9cf6-1d47a6b96373" providerId="ADAL" clId="{0E72E064-B994-40C3-97B2-7A443233E461}" dt="2026-09-14T10:34:31.896" v="320"/>
        <pc:sldMkLst>
          <pc:docMk/>
          <pc:sldMk cId="2360427411" sldId="4880"/>
        </pc:sldMkLst>
      </pc:sldChg>
      <pc:sldChg chg="add del">
        <pc:chgData name="Helen Lee" userId="950b76d7-29a8-4037-9cf6-1d47a6b96373" providerId="ADAL" clId="{0E72E064-B994-40C3-97B2-7A443233E461}" dt="2026-09-14T10:28:00.371" v="71"/>
        <pc:sldMkLst>
          <pc:docMk/>
          <pc:sldMk cId="2733871022" sldId="4881"/>
        </pc:sldMkLst>
      </pc:sldChg>
      <pc:sldChg chg="add">
        <pc:chgData name="Helen Lee" userId="950b76d7-29a8-4037-9cf6-1d47a6b96373" providerId="ADAL" clId="{0E72E064-B994-40C3-97B2-7A443233E461}" dt="2026-09-14T10:34:31.896" v="320"/>
        <pc:sldMkLst>
          <pc:docMk/>
          <pc:sldMk cId="3669173697" sldId="4881"/>
        </pc:sldMkLst>
      </pc:sldChg>
      <pc:sldChg chg="add">
        <pc:chgData name="Helen Lee" userId="950b76d7-29a8-4037-9cf6-1d47a6b96373" providerId="ADAL" clId="{0E72E064-B994-40C3-97B2-7A443233E461}" dt="2026-09-14T10:34:31.896" v="320"/>
        <pc:sldMkLst>
          <pc:docMk/>
          <pc:sldMk cId="1428137288" sldId="4882"/>
        </pc:sldMkLst>
      </pc:sldChg>
      <pc:sldChg chg="add del">
        <pc:chgData name="Helen Lee" userId="950b76d7-29a8-4037-9cf6-1d47a6b96373" providerId="ADAL" clId="{0E72E064-B994-40C3-97B2-7A443233E461}" dt="2026-09-14T10:28:00.371" v="71"/>
        <pc:sldMkLst>
          <pc:docMk/>
          <pc:sldMk cId="2948427054" sldId="4882"/>
        </pc:sldMkLst>
      </pc:sldChg>
      <pc:sldChg chg="add del">
        <pc:chgData name="Helen Lee" userId="950b76d7-29a8-4037-9cf6-1d47a6b96373" providerId="ADAL" clId="{0E72E064-B994-40C3-97B2-7A443233E461}" dt="2026-09-14T10:28:00.371" v="71"/>
        <pc:sldMkLst>
          <pc:docMk/>
          <pc:sldMk cId="1688270440" sldId="4883"/>
        </pc:sldMkLst>
      </pc:sldChg>
      <pc:sldChg chg="add">
        <pc:chgData name="Helen Lee" userId="950b76d7-29a8-4037-9cf6-1d47a6b96373" providerId="ADAL" clId="{0E72E064-B994-40C3-97B2-7A443233E461}" dt="2026-09-14T10:34:31.896" v="320"/>
        <pc:sldMkLst>
          <pc:docMk/>
          <pc:sldMk cId="4270810985" sldId="4883"/>
        </pc:sldMkLst>
      </pc:sldChg>
      <pc:sldChg chg="add">
        <pc:chgData name="Helen Lee" userId="950b76d7-29a8-4037-9cf6-1d47a6b96373" providerId="ADAL" clId="{0E72E064-B994-40C3-97B2-7A443233E461}" dt="2026-09-14T10:34:31.896" v="320"/>
        <pc:sldMkLst>
          <pc:docMk/>
          <pc:sldMk cId="1747034842" sldId="4884"/>
        </pc:sldMkLst>
      </pc:sldChg>
      <pc:sldChg chg="add del">
        <pc:chgData name="Helen Lee" userId="950b76d7-29a8-4037-9cf6-1d47a6b96373" providerId="ADAL" clId="{0E72E064-B994-40C3-97B2-7A443233E461}" dt="2026-09-14T10:28:00.371" v="71"/>
        <pc:sldMkLst>
          <pc:docMk/>
          <pc:sldMk cId="2948481904" sldId="4884"/>
        </pc:sldMkLst>
      </pc:sldChg>
      <pc:sldChg chg="add del">
        <pc:chgData name="Helen Lee" userId="950b76d7-29a8-4037-9cf6-1d47a6b96373" providerId="ADAL" clId="{0E72E064-B994-40C3-97B2-7A443233E461}" dt="2026-09-14T10:28:00.371" v="71"/>
        <pc:sldMkLst>
          <pc:docMk/>
          <pc:sldMk cId="1404229372" sldId="4885"/>
        </pc:sldMkLst>
      </pc:sldChg>
      <pc:sldChg chg="add">
        <pc:chgData name="Helen Lee" userId="950b76d7-29a8-4037-9cf6-1d47a6b96373" providerId="ADAL" clId="{0E72E064-B994-40C3-97B2-7A443233E461}" dt="2026-09-14T10:34:31.896" v="320"/>
        <pc:sldMkLst>
          <pc:docMk/>
          <pc:sldMk cId="2615065550" sldId="4885"/>
        </pc:sldMkLst>
      </pc:sldChg>
      <pc:sldChg chg="add">
        <pc:chgData name="Helen Lee" userId="950b76d7-29a8-4037-9cf6-1d47a6b96373" providerId="ADAL" clId="{0E72E064-B994-40C3-97B2-7A443233E461}" dt="2026-09-14T10:34:31.896" v="320"/>
        <pc:sldMkLst>
          <pc:docMk/>
          <pc:sldMk cId="2351137757" sldId="4886"/>
        </pc:sldMkLst>
      </pc:sldChg>
      <pc:sldChg chg="add del">
        <pc:chgData name="Helen Lee" userId="950b76d7-29a8-4037-9cf6-1d47a6b96373" providerId="ADAL" clId="{0E72E064-B994-40C3-97B2-7A443233E461}" dt="2026-09-14T10:28:00.371" v="71"/>
        <pc:sldMkLst>
          <pc:docMk/>
          <pc:sldMk cId="3710662200" sldId="4886"/>
        </pc:sldMkLst>
      </pc:sldChg>
      <pc:sldChg chg="add">
        <pc:chgData name="Helen Lee" userId="950b76d7-29a8-4037-9cf6-1d47a6b96373" providerId="ADAL" clId="{0E72E064-B994-40C3-97B2-7A443233E461}" dt="2026-09-14T10:34:31.896" v="320"/>
        <pc:sldMkLst>
          <pc:docMk/>
          <pc:sldMk cId="629110934" sldId="4887"/>
        </pc:sldMkLst>
      </pc:sldChg>
      <pc:sldChg chg="add del">
        <pc:chgData name="Helen Lee" userId="950b76d7-29a8-4037-9cf6-1d47a6b96373" providerId="ADAL" clId="{0E72E064-B994-40C3-97B2-7A443233E461}" dt="2026-09-14T10:28:00.371" v="71"/>
        <pc:sldMkLst>
          <pc:docMk/>
          <pc:sldMk cId="922601900" sldId="4887"/>
        </pc:sldMkLst>
      </pc:sldChg>
      <pc:sldChg chg="add del">
        <pc:chgData name="Helen Lee" userId="950b76d7-29a8-4037-9cf6-1d47a6b96373" providerId="ADAL" clId="{0E72E064-B994-40C3-97B2-7A443233E461}" dt="2026-09-14T10:28:00.371" v="71"/>
        <pc:sldMkLst>
          <pc:docMk/>
          <pc:sldMk cId="272909095" sldId="4888"/>
        </pc:sldMkLst>
      </pc:sldChg>
      <pc:sldChg chg="add">
        <pc:chgData name="Helen Lee" userId="950b76d7-29a8-4037-9cf6-1d47a6b96373" providerId="ADAL" clId="{0E72E064-B994-40C3-97B2-7A443233E461}" dt="2026-09-14T10:34:31.896" v="320"/>
        <pc:sldMkLst>
          <pc:docMk/>
          <pc:sldMk cId="1708043209" sldId="4888"/>
        </pc:sldMkLst>
      </pc:sldChg>
      <pc:sldChg chg="add del">
        <pc:chgData name="Helen Lee" userId="950b76d7-29a8-4037-9cf6-1d47a6b96373" providerId="ADAL" clId="{0E72E064-B994-40C3-97B2-7A443233E461}" dt="2026-09-14T10:28:00.371" v="71"/>
        <pc:sldMkLst>
          <pc:docMk/>
          <pc:sldMk cId="483550634" sldId="4889"/>
        </pc:sldMkLst>
      </pc:sldChg>
      <pc:sldChg chg="add">
        <pc:chgData name="Helen Lee" userId="950b76d7-29a8-4037-9cf6-1d47a6b96373" providerId="ADAL" clId="{0E72E064-B994-40C3-97B2-7A443233E461}" dt="2026-09-14T10:34:31.896" v="320"/>
        <pc:sldMkLst>
          <pc:docMk/>
          <pc:sldMk cId="2792308699" sldId="4889"/>
        </pc:sldMkLst>
      </pc:sldChg>
      <pc:sldChg chg="add del">
        <pc:chgData name="Helen Lee" userId="950b76d7-29a8-4037-9cf6-1d47a6b96373" providerId="ADAL" clId="{0E72E064-B994-40C3-97B2-7A443233E461}" dt="2026-09-14T10:28:00.371" v="71"/>
        <pc:sldMkLst>
          <pc:docMk/>
          <pc:sldMk cId="564297175" sldId="4890"/>
        </pc:sldMkLst>
      </pc:sldChg>
      <pc:sldChg chg="delSp add setBg delDesignElem">
        <pc:chgData name="Helen Lee" userId="950b76d7-29a8-4037-9cf6-1d47a6b96373" providerId="ADAL" clId="{0E72E064-B994-40C3-97B2-7A443233E461}" dt="2026-09-14T10:34:31.896" v="320"/>
        <pc:sldMkLst>
          <pc:docMk/>
          <pc:sldMk cId="3491768640" sldId="4890"/>
        </pc:sldMkLst>
        <pc:spChg chg="del">
          <ac:chgData name="Helen Lee" userId="950b76d7-29a8-4037-9cf6-1d47a6b96373" providerId="ADAL" clId="{0E72E064-B994-40C3-97B2-7A443233E461}" dt="2026-09-14T10:34:31.896" v="320"/>
          <ac:spMkLst>
            <pc:docMk/>
            <pc:sldMk cId="3491768640" sldId="4890"/>
            <ac:spMk id="8" creationId="{4E1BEB12-92AF-4445-98AD-4C7756E7C93B}"/>
          </ac:spMkLst>
        </pc:spChg>
        <pc:spChg chg="del">
          <ac:chgData name="Helen Lee" userId="950b76d7-29a8-4037-9cf6-1d47a6b96373" providerId="ADAL" clId="{0E72E064-B994-40C3-97B2-7A443233E461}" dt="2026-09-14T10:34:31.896" v="320"/>
          <ac:spMkLst>
            <pc:docMk/>
            <pc:sldMk cId="3491768640" sldId="4890"/>
            <ac:spMk id="10" creationId="{D0522C2C-7B5C-48A7-A969-03941E5D2E76}"/>
          </ac:spMkLst>
        </pc:spChg>
        <pc:spChg chg="del">
          <ac:chgData name="Helen Lee" userId="950b76d7-29a8-4037-9cf6-1d47a6b96373" providerId="ADAL" clId="{0E72E064-B994-40C3-97B2-7A443233E461}" dt="2026-09-14T10:34:31.896" v="320"/>
          <ac:spMkLst>
            <pc:docMk/>
            <pc:sldMk cId="3491768640" sldId="4890"/>
            <ac:spMk id="12" creationId="{9C682A1A-5B2D-4111-BBD6-620165633E5B}"/>
          </ac:spMkLst>
        </pc:spChg>
        <pc:spChg chg="del">
          <ac:chgData name="Helen Lee" userId="950b76d7-29a8-4037-9cf6-1d47a6b96373" providerId="ADAL" clId="{0E72E064-B994-40C3-97B2-7A443233E461}" dt="2026-09-14T10:34:31.896" v="320"/>
          <ac:spMkLst>
            <pc:docMk/>
            <pc:sldMk cId="3491768640" sldId="4890"/>
            <ac:spMk id="14" creationId="{D6EE29F2-D77F-4BD0-A20B-334D316A1C9D}"/>
          </ac:spMkLst>
        </pc:spChg>
        <pc:spChg chg="del">
          <ac:chgData name="Helen Lee" userId="950b76d7-29a8-4037-9cf6-1d47a6b96373" providerId="ADAL" clId="{0E72E064-B994-40C3-97B2-7A443233E461}" dt="2026-09-14T10:34:31.896" v="320"/>
          <ac:spMkLst>
            <pc:docMk/>
            <pc:sldMk cId="3491768640" sldId="4890"/>
            <ac:spMk id="16" creationId="{22D09ED2-868F-42C6-866E-F92E0CEF314F}"/>
          </ac:spMkLst>
        </pc:spChg>
      </pc:sldChg>
      <pc:sldChg chg="delSp add setBg delDesignElem">
        <pc:chgData name="Helen Lee" userId="950b76d7-29a8-4037-9cf6-1d47a6b96373" providerId="ADAL" clId="{0E72E064-B994-40C3-97B2-7A443233E461}" dt="2026-09-14T10:34:31.896" v="320"/>
        <pc:sldMkLst>
          <pc:docMk/>
          <pc:sldMk cId="2830373852" sldId="4891"/>
        </pc:sldMkLst>
        <pc:spChg chg="del">
          <ac:chgData name="Helen Lee" userId="950b76d7-29a8-4037-9cf6-1d47a6b96373" providerId="ADAL" clId="{0E72E064-B994-40C3-97B2-7A443233E461}" dt="2026-09-14T10:34:31.896" v="320"/>
          <ac:spMkLst>
            <pc:docMk/>
            <pc:sldMk cId="2830373852" sldId="4891"/>
            <ac:spMk id="9" creationId="{45D37F4E-DDB4-456B-97E0-9937730A039F}"/>
          </ac:spMkLst>
        </pc:spChg>
        <pc:spChg chg="del">
          <ac:chgData name="Helen Lee" userId="950b76d7-29a8-4037-9cf6-1d47a6b96373" providerId="ADAL" clId="{0E72E064-B994-40C3-97B2-7A443233E461}" dt="2026-09-14T10:34:31.896" v="320"/>
          <ac:spMkLst>
            <pc:docMk/>
            <pc:sldMk cId="2830373852" sldId="4891"/>
            <ac:spMk id="11" creationId="{B2DD41CD-8F47-4F56-AD12-4E2FF7696987}"/>
          </ac:spMkLst>
        </pc:spChg>
      </pc:sldChg>
      <pc:sldChg chg="add del">
        <pc:chgData name="Helen Lee" userId="950b76d7-29a8-4037-9cf6-1d47a6b96373" providerId="ADAL" clId="{0E72E064-B994-40C3-97B2-7A443233E461}" dt="2026-09-14T10:28:00.371" v="71"/>
        <pc:sldMkLst>
          <pc:docMk/>
          <pc:sldMk cId="3518889064" sldId="4891"/>
        </pc:sldMkLst>
      </pc:sldChg>
      <pc:sldChg chg="delSp add setBg delDesignElem">
        <pc:chgData name="Helen Lee" userId="950b76d7-29a8-4037-9cf6-1d47a6b96373" providerId="ADAL" clId="{0E72E064-B994-40C3-97B2-7A443233E461}" dt="2026-09-14T10:34:31.896" v="320"/>
        <pc:sldMkLst>
          <pc:docMk/>
          <pc:sldMk cId="591388691" sldId="4892"/>
        </pc:sldMkLst>
        <pc:spChg chg="del">
          <ac:chgData name="Helen Lee" userId="950b76d7-29a8-4037-9cf6-1d47a6b96373" providerId="ADAL" clId="{0E72E064-B994-40C3-97B2-7A443233E461}" dt="2026-09-14T10:34:31.896" v="320"/>
          <ac:spMkLst>
            <pc:docMk/>
            <pc:sldMk cId="591388691" sldId="4892"/>
            <ac:spMk id="8" creationId="{907EF6B7-1338-4443-8C46-6A318D952DFD}"/>
          </ac:spMkLst>
        </pc:spChg>
        <pc:spChg chg="del">
          <ac:chgData name="Helen Lee" userId="950b76d7-29a8-4037-9cf6-1d47a6b96373" providerId="ADAL" clId="{0E72E064-B994-40C3-97B2-7A443233E461}" dt="2026-09-14T10:34:31.896" v="320"/>
          <ac:spMkLst>
            <pc:docMk/>
            <pc:sldMk cId="591388691" sldId="4892"/>
            <ac:spMk id="10" creationId="{DAAE4CDD-124C-4DCF-9584-B6033B545DD5}"/>
          </ac:spMkLst>
        </pc:spChg>
        <pc:spChg chg="del">
          <ac:chgData name="Helen Lee" userId="950b76d7-29a8-4037-9cf6-1d47a6b96373" providerId="ADAL" clId="{0E72E064-B994-40C3-97B2-7A443233E461}" dt="2026-09-14T10:34:31.896" v="320"/>
          <ac:spMkLst>
            <pc:docMk/>
            <pc:sldMk cId="591388691" sldId="4892"/>
            <ac:spMk id="12" creationId="{081E4A58-353D-44AE-B2FC-2A74E2E400F7}"/>
          </ac:spMkLst>
        </pc:spChg>
      </pc:sldChg>
      <pc:sldChg chg="add del">
        <pc:chgData name="Helen Lee" userId="950b76d7-29a8-4037-9cf6-1d47a6b96373" providerId="ADAL" clId="{0E72E064-B994-40C3-97B2-7A443233E461}" dt="2026-09-14T10:28:00.371" v="71"/>
        <pc:sldMkLst>
          <pc:docMk/>
          <pc:sldMk cId="1473378079" sldId="4892"/>
        </pc:sldMkLst>
      </pc:sldChg>
      <pc:sldChg chg="add">
        <pc:chgData name="Helen Lee" userId="950b76d7-29a8-4037-9cf6-1d47a6b96373" providerId="ADAL" clId="{0E72E064-B994-40C3-97B2-7A443233E461}" dt="2026-09-14T10:34:31.896" v="320"/>
        <pc:sldMkLst>
          <pc:docMk/>
          <pc:sldMk cId="2728201234" sldId="4893"/>
        </pc:sldMkLst>
      </pc:sldChg>
      <pc:sldChg chg="add">
        <pc:chgData name="Helen Lee" userId="950b76d7-29a8-4037-9cf6-1d47a6b96373" providerId="ADAL" clId="{0E72E064-B994-40C3-97B2-7A443233E461}" dt="2026-09-14T10:34:31.896" v="320"/>
        <pc:sldMkLst>
          <pc:docMk/>
          <pc:sldMk cId="1577009621" sldId="4894"/>
        </pc:sldMkLst>
      </pc:sldChg>
      <pc:sldChg chg="delSp add setBg delDesignElem">
        <pc:chgData name="Helen Lee" userId="950b76d7-29a8-4037-9cf6-1d47a6b96373" providerId="ADAL" clId="{0E72E064-B994-40C3-97B2-7A443233E461}" dt="2026-09-14T10:34:31.896" v="320"/>
        <pc:sldMkLst>
          <pc:docMk/>
          <pc:sldMk cId="1495315308" sldId="4895"/>
        </pc:sldMkLst>
        <pc:spChg chg="del">
          <ac:chgData name="Helen Lee" userId="950b76d7-29a8-4037-9cf6-1d47a6b96373" providerId="ADAL" clId="{0E72E064-B994-40C3-97B2-7A443233E461}" dt="2026-09-14T10:34:31.896" v="320"/>
          <ac:spMkLst>
            <pc:docMk/>
            <pc:sldMk cId="1495315308" sldId="4895"/>
            <ac:spMk id="8" creationId="{907EF6B7-1338-4443-8C46-6A318D952DFD}"/>
          </ac:spMkLst>
        </pc:spChg>
        <pc:spChg chg="del">
          <ac:chgData name="Helen Lee" userId="950b76d7-29a8-4037-9cf6-1d47a6b96373" providerId="ADAL" clId="{0E72E064-B994-40C3-97B2-7A443233E461}" dt="2026-09-14T10:34:31.896" v="320"/>
          <ac:spMkLst>
            <pc:docMk/>
            <pc:sldMk cId="1495315308" sldId="4895"/>
            <ac:spMk id="10" creationId="{DAAE4CDD-124C-4DCF-9584-B6033B545DD5}"/>
          </ac:spMkLst>
        </pc:spChg>
        <pc:spChg chg="del">
          <ac:chgData name="Helen Lee" userId="950b76d7-29a8-4037-9cf6-1d47a6b96373" providerId="ADAL" clId="{0E72E064-B994-40C3-97B2-7A443233E461}" dt="2026-09-14T10:34:31.896" v="320"/>
          <ac:spMkLst>
            <pc:docMk/>
            <pc:sldMk cId="1495315308" sldId="4895"/>
            <ac:spMk id="12" creationId="{081E4A58-353D-44AE-B2FC-2A74E2E400F7}"/>
          </ac:spMkLst>
        </pc:spChg>
      </pc:sldChg>
      <pc:sldChg chg="add">
        <pc:chgData name="Helen Lee" userId="950b76d7-29a8-4037-9cf6-1d47a6b96373" providerId="ADAL" clId="{0E72E064-B994-40C3-97B2-7A443233E461}" dt="2026-09-14T10:34:31.896" v="320"/>
        <pc:sldMkLst>
          <pc:docMk/>
          <pc:sldMk cId="388851515" sldId="4896"/>
        </pc:sldMkLst>
      </pc:sldChg>
      <pc:sldChg chg="add">
        <pc:chgData name="Helen Lee" userId="950b76d7-29a8-4037-9cf6-1d47a6b96373" providerId="ADAL" clId="{0E72E064-B994-40C3-97B2-7A443233E461}" dt="2026-09-14T10:34:31.896" v="320"/>
        <pc:sldMkLst>
          <pc:docMk/>
          <pc:sldMk cId="772241412" sldId="4897"/>
        </pc:sldMkLst>
      </pc:sldChg>
      <pc:sldChg chg="add">
        <pc:chgData name="Helen Lee" userId="950b76d7-29a8-4037-9cf6-1d47a6b96373" providerId="ADAL" clId="{0E72E064-B994-40C3-97B2-7A443233E461}" dt="2026-09-14T10:34:31.896" v="320"/>
        <pc:sldMkLst>
          <pc:docMk/>
          <pc:sldMk cId="2528015859" sldId="4898"/>
        </pc:sldMkLst>
      </pc:sldChg>
      <pc:sldChg chg="delSp add setBg delDesignElem">
        <pc:chgData name="Helen Lee" userId="950b76d7-29a8-4037-9cf6-1d47a6b96373" providerId="ADAL" clId="{0E72E064-B994-40C3-97B2-7A443233E461}" dt="2026-09-14T10:34:31.896" v="320"/>
        <pc:sldMkLst>
          <pc:docMk/>
          <pc:sldMk cId="1677610747" sldId="4899"/>
        </pc:sldMkLst>
        <pc:spChg chg="del">
          <ac:chgData name="Helen Lee" userId="950b76d7-29a8-4037-9cf6-1d47a6b96373" providerId="ADAL" clId="{0E72E064-B994-40C3-97B2-7A443233E461}" dt="2026-09-14T10:34:31.896" v="320"/>
          <ac:spMkLst>
            <pc:docMk/>
            <pc:sldMk cId="1677610747" sldId="4899"/>
            <ac:spMk id="1031" creationId="{37C89E4B-3C9F-44B9-8B86-D9E3D112D8EC}"/>
          </ac:spMkLst>
        </pc:spChg>
        <pc:cxnChg chg="del">
          <ac:chgData name="Helen Lee" userId="950b76d7-29a8-4037-9cf6-1d47a6b96373" providerId="ADAL" clId="{0E72E064-B994-40C3-97B2-7A443233E461}" dt="2026-09-14T10:34:31.896" v="320"/>
          <ac:cxnSpMkLst>
            <pc:docMk/>
            <pc:sldMk cId="1677610747" sldId="4899"/>
            <ac:cxnSpMk id="1033" creationId="{AA2EAA10-076F-46BD-8F0F-B9A2FB77A85C}"/>
          </ac:cxnSpMkLst>
        </pc:cxnChg>
        <pc:cxnChg chg="del">
          <ac:chgData name="Helen Lee" userId="950b76d7-29a8-4037-9cf6-1d47a6b96373" providerId="ADAL" clId="{0E72E064-B994-40C3-97B2-7A443233E461}" dt="2026-09-14T10:34:31.896" v="320"/>
          <ac:cxnSpMkLst>
            <pc:docMk/>
            <pc:sldMk cId="1677610747" sldId="4899"/>
            <ac:cxnSpMk id="1035" creationId="{D891E407-403B-4764-86C9-33A56D3BCAA3}"/>
          </ac:cxnSpMkLst>
        </pc:cxnChg>
      </pc:sldChg>
      <pc:sldChg chg="delSp add setBg delDesignElem">
        <pc:chgData name="Helen Lee" userId="950b76d7-29a8-4037-9cf6-1d47a6b96373" providerId="ADAL" clId="{0E72E064-B994-40C3-97B2-7A443233E461}" dt="2026-09-14T10:35:15.969" v="348"/>
        <pc:sldMkLst>
          <pc:docMk/>
          <pc:sldMk cId="2034925499" sldId="4900"/>
        </pc:sldMkLst>
        <pc:spChg chg="del">
          <ac:chgData name="Helen Lee" userId="950b76d7-29a8-4037-9cf6-1d47a6b96373" providerId="ADAL" clId="{0E72E064-B994-40C3-97B2-7A443233E461}" dt="2026-09-14T10:35:15.969" v="348"/>
          <ac:spMkLst>
            <pc:docMk/>
            <pc:sldMk cId="2034925499" sldId="4900"/>
            <ac:spMk id="25" creationId="{9389D3E0-BA02-41D3-B2AC-8FD6AA893902}"/>
          </ac:spMkLst>
        </pc:spChg>
      </pc:sldChg>
      <pc:sldChg chg="add">
        <pc:chgData name="Helen Lee" userId="950b76d7-29a8-4037-9cf6-1d47a6b96373" providerId="ADAL" clId="{0E72E064-B994-40C3-97B2-7A443233E461}" dt="2026-09-14T10:35:15.969" v="348"/>
        <pc:sldMkLst>
          <pc:docMk/>
          <pc:sldMk cId="278144800" sldId="4901"/>
        </pc:sldMkLst>
      </pc:sldChg>
      <pc:sldChg chg="delSp add del setBg delDesignElem">
        <pc:chgData name="Helen Lee" userId="950b76d7-29a8-4037-9cf6-1d47a6b96373" providerId="ADAL" clId="{0E72E064-B994-40C3-97B2-7A443233E461}" dt="2026-09-14T10:35:34.323" v="349" actId="47"/>
        <pc:sldMkLst>
          <pc:docMk/>
          <pc:sldMk cId="3815163405" sldId="4902"/>
        </pc:sldMkLst>
        <pc:spChg chg="del">
          <ac:chgData name="Helen Lee" userId="950b76d7-29a8-4037-9cf6-1d47a6b96373" providerId="ADAL" clId="{0E72E064-B994-40C3-97B2-7A443233E461}" dt="2026-09-14T10:35:15.969" v="348"/>
          <ac:spMkLst>
            <pc:docMk/>
            <pc:sldMk cId="3815163405" sldId="4902"/>
            <ac:spMk id="19" creationId="{45D37F4E-DDB4-456B-97E0-9937730A039F}"/>
          </ac:spMkLst>
        </pc:spChg>
        <pc:spChg chg="del">
          <ac:chgData name="Helen Lee" userId="950b76d7-29a8-4037-9cf6-1d47a6b96373" providerId="ADAL" clId="{0E72E064-B994-40C3-97B2-7A443233E461}" dt="2026-09-14T10:35:15.969" v="348"/>
          <ac:spMkLst>
            <pc:docMk/>
            <pc:sldMk cId="3815163405" sldId="4902"/>
            <ac:spMk id="20" creationId="{B2DD41CD-8F47-4F56-AD12-4E2FF7696987}"/>
          </ac:spMkLst>
        </pc:spChg>
      </pc:sldChg>
      <pc:sldChg chg="add del">
        <pc:chgData name="Helen Lee" userId="950b76d7-29a8-4037-9cf6-1d47a6b96373" providerId="ADAL" clId="{0E72E064-B994-40C3-97B2-7A443233E461}" dt="2026-09-14T10:35:34.323" v="349" actId="47"/>
        <pc:sldMkLst>
          <pc:docMk/>
          <pc:sldMk cId="208463215" sldId="4903"/>
        </pc:sldMkLst>
      </pc:sldChg>
      <pc:sldChg chg="add del">
        <pc:chgData name="Helen Lee" userId="950b76d7-29a8-4037-9cf6-1d47a6b96373" providerId="ADAL" clId="{0E72E064-B994-40C3-97B2-7A443233E461}" dt="2026-09-14T10:35:34.323" v="349" actId="47"/>
        <pc:sldMkLst>
          <pc:docMk/>
          <pc:sldMk cId="14739456" sldId="4904"/>
        </pc:sldMkLst>
      </pc:sldChg>
      <pc:sldChg chg="add del">
        <pc:chgData name="Helen Lee" userId="950b76d7-29a8-4037-9cf6-1d47a6b96373" providerId="ADAL" clId="{0E72E064-B994-40C3-97B2-7A443233E461}" dt="2026-09-14T10:35:34.323" v="349" actId="47"/>
        <pc:sldMkLst>
          <pc:docMk/>
          <pc:sldMk cId="1878876485" sldId="4905"/>
        </pc:sldMkLst>
      </pc:sldChg>
      <pc:sldChg chg="add del">
        <pc:chgData name="Helen Lee" userId="950b76d7-29a8-4037-9cf6-1d47a6b96373" providerId="ADAL" clId="{0E72E064-B994-40C3-97B2-7A443233E461}" dt="2026-09-14T10:35:34.323" v="349" actId="47"/>
        <pc:sldMkLst>
          <pc:docMk/>
          <pc:sldMk cId="909630744" sldId="4906"/>
        </pc:sldMkLst>
      </pc:sldChg>
      <pc:sldChg chg="add del">
        <pc:chgData name="Helen Lee" userId="950b76d7-29a8-4037-9cf6-1d47a6b96373" providerId="ADAL" clId="{0E72E064-B994-40C3-97B2-7A443233E461}" dt="2026-09-14T10:35:34.323" v="349" actId="47"/>
        <pc:sldMkLst>
          <pc:docMk/>
          <pc:sldMk cId="2681007859" sldId="4907"/>
        </pc:sldMkLst>
      </pc:sldChg>
      <pc:sldChg chg="delSp add del setBg delDesignElem">
        <pc:chgData name="Helen Lee" userId="950b76d7-29a8-4037-9cf6-1d47a6b96373" providerId="ADAL" clId="{0E72E064-B994-40C3-97B2-7A443233E461}" dt="2026-09-14T10:35:34.323" v="349" actId="47"/>
        <pc:sldMkLst>
          <pc:docMk/>
          <pc:sldMk cId="4133030295" sldId="4908"/>
        </pc:sldMkLst>
        <pc:spChg chg="del">
          <ac:chgData name="Helen Lee" userId="950b76d7-29a8-4037-9cf6-1d47a6b96373" providerId="ADAL" clId="{0E72E064-B994-40C3-97B2-7A443233E461}" dt="2026-09-14T10:35:15.969" v="348"/>
          <ac:spMkLst>
            <pc:docMk/>
            <pc:sldMk cId="4133030295" sldId="4908"/>
            <ac:spMk id="16" creationId="{A8384FB5-9ADC-4DDC-881B-597D56F5B15D}"/>
          </ac:spMkLst>
        </pc:spChg>
        <pc:spChg chg="del">
          <ac:chgData name="Helen Lee" userId="950b76d7-29a8-4037-9cf6-1d47a6b96373" providerId="ADAL" clId="{0E72E064-B994-40C3-97B2-7A443233E461}" dt="2026-09-14T10:35:15.969" v="348"/>
          <ac:spMkLst>
            <pc:docMk/>
            <pc:sldMk cId="4133030295" sldId="4908"/>
            <ac:spMk id="18" creationId="{91E5A9A7-95C6-4F4F-B00E-C82E07FE62EF}"/>
          </ac:spMkLst>
        </pc:spChg>
        <pc:spChg chg="del">
          <ac:chgData name="Helen Lee" userId="950b76d7-29a8-4037-9cf6-1d47a6b96373" providerId="ADAL" clId="{0E72E064-B994-40C3-97B2-7A443233E461}" dt="2026-09-14T10:35:15.969" v="348"/>
          <ac:spMkLst>
            <pc:docMk/>
            <pc:sldMk cId="4133030295" sldId="4908"/>
            <ac:spMk id="20" creationId="{D07DD2DE-F619-49DD-B5E7-03A290FF4ED1}"/>
          </ac:spMkLst>
        </pc:spChg>
        <pc:spChg chg="del">
          <ac:chgData name="Helen Lee" userId="950b76d7-29a8-4037-9cf6-1d47a6b96373" providerId="ADAL" clId="{0E72E064-B994-40C3-97B2-7A443233E461}" dt="2026-09-14T10:35:15.969" v="348"/>
          <ac:spMkLst>
            <pc:docMk/>
            <pc:sldMk cId="4133030295" sldId="4908"/>
            <ac:spMk id="22" creationId="{85149191-5F60-4A28-AAFF-039F96B0F3EC}"/>
          </ac:spMkLst>
        </pc:spChg>
        <pc:spChg chg="del">
          <ac:chgData name="Helen Lee" userId="950b76d7-29a8-4037-9cf6-1d47a6b96373" providerId="ADAL" clId="{0E72E064-B994-40C3-97B2-7A443233E461}" dt="2026-09-14T10:35:15.969" v="348"/>
          <ac:spMkLst>
            <pc:docMk/>
            <pc:sldMk cId="4133030295" sldId="4908"/>
            <ac:spMk id="24" creationId="{F8260ED5-17F7-4158-B241-D51DD4CF1B7E}"/>
          </ac:spMkLst>
        </pc:spChg>
      </pc:sldChg>
      <pc:sldChg chg="add del">
        <pc:chgData name="Helen Lee" userId="950b76d7-29a8-4037-9cf6-1d47a6b96373" providerId="ADAL" clId="{0E72E064-B994-40C3-97B2-7A443233E461}" dt="2026-09-14T10:35:34.323" v="349" actId="47"/>
        <pc:sldMkLst>
          <pc:docMk/>
          <pc:sldMk cId="3807377154" sldId="4909"/>
        </pc:sldMkLst>
      </pc:sldChg>
      <pc:sldChg chg="delSp add del setBg delDesignElem">
        <pc:chgData name="Helen Lee" userId="950b76d7-29a8-4037-9cf6-1d47a6b96373" providerId="ADAL" clId="{0E72E064-B994-40C3-97B2-7A443233E461}" dt="2026-09-14T10:35:34.323" v="349" actId="47"/>
        <pc:sldMkLst>
          <pc:docMk/>
          <pc:sldMk cId="2043808102" sldId="4910"/>
        </pc:sldMkLst>
        <pc:spChg chg="del">
          <ac:chgData name="Helen Lee" userId="950b76d7-29a8-4037-9cf6-1d47a6b96373" providerId="ADAL" clId="{0E72E064-B994-40C3-97B2-7A443233E461}" dt="2026-09-14T10:35:15.969" v="348"/>
          <ac:spMkLst>
            <pc:docMk/>
            <pc:sldMk cId="2043808102" sldId="4910"/>
            <ac:spMk id="23" creationId="{665DBBEF-238B-476B-96AB-8AAC3224ECEA}"/>
          </ac:spMkLst>
        </pc:spChg>
        <pc:spChg chg="del">
          <ac:chgData name="Helen Lee" userId="950b76d7-29a8-4037-9cf6-1d47a6b96373" providerId="ADAL" clId="{0E72E064-B994-40C3-97B2-7A443233E461}" dt="2026-09-14T10:35:15.969" v="348"/>
          <ac:spMkLst>
            <pc:docMk/>
            <pc:sldMk cId="2043808102" sldId="4910"/>
            <ac:spMk id="25" creationId="{3FCFB1DE-0B7E-48CC-BA90-B2AB0889F9D6}"/>
          </ac:spMkLst>
        </pc:spChg>
      </pc:sldChg>
      <pc:sldChg chg="add del">
        <pc:chgData name="Helen Lee" userId="950b76d7-29a8-4037-9cf6-1d47a6b96373" providerId="ADAL" clId="{0E72E064-B994-40C3-97B2-7A443233E461}" dt="2026-09-14T10:35:34.323" v="349" actId="47"/>
        <pc:sldMkLst>
          <pc:docMk/>
          <pc:sldMk cId="494420008" sldId="4911"/>
        </pc:sldMkLst>
      </pc:sldChg>
      <pc:sldChg chg="delSp add del setBg delDesignElem">
        <pc:chgData name="Helen Lee" userId="950b76d7-29a8-4037-9cf6-1d47a6b96373" providerId="ADAL" clId="{0E72E064-B994-40C3-97B2-7A443233E461}" dt="2026-09-14T10:35:34.323" v="349" actId="47"/>
        <pc:sldMkLst>
          <pc:docMk/>
          <pc:sldMk cId="2395487393" sldId="4912"/>
        </pc:sldMkLst>
        <pc:spChg chg="del">
          <ac:chgData name="Helen Lee" userId="950b76d7-29a8-4037-9cf6-1d47a6b96373" providerId="ADAL" clId="{0E72E064-B994-40C3-97B2-7A443233E461}" dt="2026-09-14T10:35:15.969" v="348"/>
          <ac:spMkLst>
            <pc:docMk/>
            <pc:sldMk cId="2395487393" sldId="4912"/>
            <ac:spMk id="10" creationId="{4C608BEB-860E-4094-8511-78603564A75E}"/>
          </ac:spMkLst>
        </pc:spChg>
        <pc:cxnChg chg="del">
          <ac:chgData name="Helen Lee" userId="950b76d7-29a8-4037-9cf6-1d47a6b96373" providerId="ADAL" clId="{0E72E064-B994-40C3-97B2-7A443233E461}" dt="2026-09-14T10:35:15.969" v="348"/>
          <ac:cxnSpMkLst>
            <pc:docMk/>
            <pc:sldMk cId="2395487393" sldId="4912"/>
            <ac:cxnSpMk id="12" creationId="{1F16A8D4-FE87-4604-88B2-394B5D1EB437}"/>
          </ac:cxnSpMkLst>
        </pc:cxnChg>
      </pc:sldChg>
      <pc:sldChg chg="add del">
        <pc:chgData name="Helen Lee" userId="950b76d7-29a8-4037-9cf6-1d47a6b96373" providerId="ADAL" clId="{0E72E064-B994-40C3-97B2-7A443233E461}" dt="2026-09-14T10:35:34.323" v="349" actId="47"/>
        <pc:sldMkLst>
          <pc:docMk/>
          <pc:sldMk cId="3045204382" sldId="4913"/>
        </pc:sldMkLst>
      </pc:sldChg>
      <pc:sldChg chg="add del">
        <pc:chgData name="Helen Lee" userId="950b76d7-29a8-4037-9cf6-1d47a6b96373" providerId="ADAL" clId="{0E72E064-B994-40C3-97B2-7A443233E461}" dt="2026-09-14T10:35:34.323" v="349" actId="47"/>
        <pc:sldMkLst>
          <pc:docMk/>
          <pc:sldMk cId="3724998488" sldId="4914"/>
        </pc:sldMkLst>
      </pc:sldChg>
      <pc:sldChg chg="add del">
        <pc:chgData name="Helen Lee" userId="950b76d7-29a8-4037-9cf6-1d47a6b96373" providerId="ADAL" clId="{0E72E064-B994-40C3-97B2-7A443233E461}" dt="2026-09-14T10:35:34.323" v="349" actId="47"/>
        <pc:sldMkLst>
          <pc:docMk/>
          <pc:sldMk cId="1873812266" sldId="4915"/>
        </pc:sldMkLst>
      </pc:sldChg>
      <pc:sldChg chg="add del">
        <pc:chgData name="Helen Lee" userId="950b76d7-29a8-4037-9cf6-1d47a6b96373" providerId="ADAL" clId="{0E72E064-B994-40C3-97B2-7A443233E461}" dt="2026-09-14T10:35:34.323" v="349" actId="47"/>
        <pc:sldMkLst>
          <pc:docMk/>
          <pc:sldMk cId="777611017" sldId="4916"/>
        </pc:sldMkLst>
      </pc:sldChg>
      <pc:sldChg chg="add del">
        <pc:chgData name="Helen Lee" userId="950b76d7-29a8-4037-9cf6-1d47a6b96373" providerId="ADAL" clId="{0E72E064-B994-40C3-97B2-7A443233E461}" dt="2026-09-14T10:35:34.323" v="349" actId="47"/>
        <pc:sldMkLst>
          <pc:docMk/>
          <pc:sldMk cId="2869146173" sldId="4917"/>
        </pc:sldMkLst>
      </pc:sldChg>
      <pc:sldChg chg="add del">
        <pc:chgData name="Helen Lee" userId="950b76d7-29a8-4037-9cf6-1d47a6b96373" providerId="ADAL" clId="{0E72E064-B994-40C3-97B2-7A443233E461}" dt="2026-09-14T10:35:34.323" v="349" actId="47"/>
        <pc:sldMkLst>
          <pc:docMk/>
          <pc:sldMk cId="3508479776" sldId="4918"/>
        </pc:sldMkLst>
      </pc:sldChg>
      <pc:sldChg chg="add del">
        <pc:chgData name="Helen Lee" userId="950b76d7-29a8-4037-9cf6-1d47a6b96373" providerId="ADAL" clId="{0E72E064-B994-40C3-97B2-7A443233E461}" dt="2026-09-14T10:35:34.323" v="349" actId="47"/>
        <pc:sldMkLst>
          <pc:docMk/>
          <pc:sldMk cId="2800013900" sldId="4919"/>
        </pc:sldMkLst>
      </pc:sldChg>
      <pc:sldChg chg="add del">
        <pc:chgData name="Helen Lee" userId="950b76d7-29a8-4037-9cf6-1d47a6b96373" providerId="ADAL" clId="{0E72E064-B994-40C3-97B2-7A443233E461}" dt="2026-09-14T10:35:34.323" v="349" actId="47"/>
        <pc:sldMkLst>
          <pc:docMk/>
          <pc:sldMk cId="570932137" sldId="4920"/>
        </pc:sldMkLst>
      </pc:sldChg>
      <pc:sldChg chg="add del">
        <pc:chgData name="Helen Lee" userId="950b76d7-29a8-4037-9cf6-1d47a6b96373" providerId="ADAL" clId="{0E72E064-B994-40C3-97B2-7A443233E461}" dt="2026-09-14T10:35:34.323" v="349" actId="47"/>
        <pc:sldMkLst>
          <pc:docMk/>
          <pc:sldMk cId="2543060589" sldId="4921"/>
        </pc:sldMkLst>
      </pc:sldChg>
      <pc:sldChg chg="add del">
        <pc:chgData name="Helen Lee" userId="950b76d7-29a8-4037-9cf6-1d47a6b96373" providerId="ADAL" clId="{0E72E064-B994-40C3-97B2-7A443233E461}" dt="2026-09-14T10:35:34.323" v="349" actId="47"/>
        <pc:sldMkLst>
          <pc:docMk/>
          <pc:sldMk cId="2963753279" sldId="4922"/>
        </pc:sldMkLst>
      </pc:sldChg>
      <pc:sldChg chg="add del">
        <pc:chgData name="Helen Lee" userId="950b76d7-29a8-4037-9cf6-1d47a6b96373" providerId="ADAL" clId="{0E72E064-B994-40C3-97B2-7A443233E461}" dt="2026-09-14T10:35:34.323" v="349" actId="47"/>
        <pc:sldMkLst>
          <pc:docMk/>
          <pc:sldMk cId="345995556" sldId="4923"/>
        </pc:sldMkLst>
      </pc:sldChg>
      <pc:sldChg chg="add del">
        <pc:chgData name="Helen Lee" userId="950b76d7-29a8-4037-9cf6-1d47a6b96373" providerId="ADAL" clId="{0E72E064-B994-40C3-97B2-7A443233E461}" dt="2026-09-14T10:35:34.323" v="349" actId="47"/>
        <pc:sldMkLst>
          <pc:docMk/>
          <pc:sldMk cId="3513656376" sldId="4924"/>
        </pc:sldMkLst>
      </pc:sldChg>
      <pc:sldChg chg="add del">
        <pc:chgData name="Helen Lee" userId="950b76d7-29a8-4037-9cf6-1d47a6b96373" providerId="ADAL" clId="{0E72E064-B994-40C3-97B2-7A443233E461}" dt="2026-09-14T10:35:34.323" v="349" actId="47"/>
        <pc:sldMkLst>
          <pc:docMk/>
          <pc:sldMk cId="3519643377" sldId="4925"/>
        </pc:sldMkLst>
      </pc:sldChg>
      <pc:sldChg chg="add del">
        <pc:chgData name="Helen Lee" userId="950b76d7-29a8-4037-9cf6-1d47a6b96373" providerId="ADAL" clId="{0E72E064-B994-40C3-97B2-7A443233E461}" dt="2026-09-14T10:35:34.323" v="349" actId="47"/>
        <pc:sldMkLst>
          <pc:docMk/>
          <pc:sldMk cId="2694527728" sldId="4926"/>
        </pc:sldMkLst>
      </pc:sldChg>
      <pc:sldChg chg="add del">
        <pc:chgData name="Helen Lee" userId="950b76d7-29a8-4037-9cf6-1d47a6b96373" providerId="ADAL" clId="{0E72E064-B994-40C3-97B2-7A443233E461}" dt="2026-09-14T10:35:34.323" v="349" actId="47"/>
        <pc:sldMkLst>
          <pc:docMk/>
          <pc:sldMk cId="1739338631" sldId="4927"/>
        </pc:sldMkLst>
      </pc:sldChg>
      <pc:sldChg chg="add del">
        <pc:chgData name="Helen Lee" userId="950b76d7-29a8-4037-9cf6-1d47a6b96373" providerId="ADAL" clId="{0E72E064-B994-40C3-97B2-7A443233E461}" dt="2026-09-14T10:35:34.323" v="349" actId="47"/>
        <pc:sldMkLst>
          <pc:docMk/>
          <pc:sldMk cId="1384136256" sldId="4928"/>
        </pc:sldMkLst>
      </pc:sldChg>
      <pc:sldChg chg="add del">
        <pc:chgData name="Helen Lee" userId="950b76d7-29a8-4037-9cf6-1d47a6b96373" providerId="ADAL" clId="{0E72E064-B994-40C3-97B2-7A443233E461}" dt="2026-09-14T10:35:34.323" v="349" actId="47"/>
        <pc:sldMkLst>
          <pc:docMk/>
          <pc:sldMk cId="1796622531" sldId="4929"/>
        </pc:sldMkLst>
      </pc:sldChg>
      <pc:sldChg chg="add del">
        <pc:chgData name="Helen Lee" userId="950b76d7-29a8-4037-9cf6-1d47a6b96373" providerId="ADAL" clId="{0E72E064-B994-40C3-97B2-7A443233E461}" dt="2026-09-14T10:35:34.323" v="349" actId="47"/>
        <pc:sldMkLst>
          <pc:docMk/>
          <pc:sldMk cId="3418379201" sldId="4930"/>
        </pc:sldMkLst>
      </pc:sldChg>
      <pc:sldChg chg="add del">
        <pc:chgData name="Helen Lee" userId="950b76d7-29a8-4037-9cf6-1d47a6b96373" providerId="ADAL" clId="{0E72E064-B994-40C3-97B2-7A443233E461}" dt="2026-09-14T10:35:34.323" v="349" actId="47"/>
        <pc:sldMkLst>
          <pc:docMk/>
          <pc:sldMk cId="1593142469" sldId="4931"/>
        </pc:sldMkLst>
      </pc:sldChg>
      <pc:sldChg chg="add del">
        <pc:chgData name="Helen Lee" userId="950b76d7-29a8-4037-9cf6-1d47a6b96373" providerId="ADAL" clId="{0E72E064-B994-40C3-97B2-7A443233E461}" dt="2026-09-14T10:35:34.323" v="349" actId="47"/>
        <pc:sldMkLst>
          <pc:docMk/>
          <pc:sldMk cId="1749060099" sldId="4932"/>
        </pc:sldMkLst>
      </pc:sldChg>
      <pc:sldChg chg="add del">
        <pc:chgData name="Helen Lee" userId="950b76d7-29a8-4037-9cf6-1d47a6b96373" providerId="ADAL" clId="{0E72E064-B994-40C3-97B2-7A443233E461}" dt="2026-09-14T10:35:34.323" v="349" actId="47"/>
        <pc:sldMkLst>
          <pc:docMk/>
          <pc:sldMk cId="67585489" sldId="4933"/>
        </pc:sldMkLst>
      </pc:sldChg>
      <pc:sldChg chg="add del">
        <pc:chgData name="Helen Lee" userId="950b76d7-29a8-4037-9cf6-1d47a6b96373" providerId="ADAL" clId="{0E72E064-B994-40C3-97B2-7A443233E461}" dt="2026-09-14T10:35:34.323" v="349" actId="47"/>
        <pc:sldMkLst>
          <pc:docMk/>
          <pc:sldMk cId="998925992" sldId="4934"/>
        </pc:sldMkLst>
      </pc:sldChg>
      <pc:sldChg chg="delSp add del setBg delDesignElem">
        <pc:chgData name="Helen Lee" userId="950b76d7-29a8-4037-9cf6-1d47a6b96373" providerId="ADAL" clId="{0E72E064-B994-40C3-97B2-7A443233E461}" dt="2026-09-14T10:35:34.323" v="349" actId="47"/>
        <pc:sldMkLst>
          <pc:docMk/>
          <pc:sldMk cId="2683933594" sldId="4935"/>
        </pc:sldMkLst>
        <pc:spChg chg="del">
          <ac:chgData name="Helen Lee" userId="950b76d7-29a8-4037-9cf6-1d47a6b96373" providerId="ADAL" clId="{0E72E064-B994-40C3-97B2-7A443233E461}" dt="2026-09-14T10:35:15.969" v="348"/>
          <ac:spMkLst>
            <pc:docMk/>
            <pc:sldMk cId="2683933594" sldId="4935"/>
            <ac:spMk id="8" creationId="{4E1BEB12-92AF-4445-98AD-4C7756E7C93B}"/>
          </ac:spMkLst>
        </pc:spChg>
        <pc:spChg chg="del">
          <ac:chgData name="Helen Lee" userId="950b76d7-29a8-4037-9cf6-1d47a6b96373" providerId="ADAL" clId="{0E72E064-B994-40C3-97B2-7A443233E461}" dt="2026-09-14T10:35:15.969" v="348"/>
          <ac:spMkLst>
            <pc:docMk/>
            <pc:sldMk cId="2683933594" sldId="4935"/>
            <ac:spMk id="10" creationId="{D0522C2C-7B5C-48A7-A969-03941E5D2E76}"/>
          </ac:spMkLst>
        </pc:spChg>
        <pc:spChg chg="del">
          <ac:chgData name="Helen Lee" userId="950b76d7-29a8-4037-9cf6-1d47a6b96373" providerId="ADAL" clId="{0E72E064-B994-40C3-97B2-7A443233E461}" dt="2026-09-14T10:35:15.969" v="348"/>
          <ac:spMkLst>
            <pc:docMk/>
            <pc:sldMk cId="2683933594" sldId="4935"/>
            <ac:spMk id="12" creationId="{9C682A1A-5B2D-4111-BBD6-620165633E5B}"/>
          </ac:spMkLst>
        </pc:spChg>
        <pc:spChg chg="del">
          <ac:chgData name="Helen Lee" userId="950b76d7-29a8-4037-9cf6-1d47a6b96373" providerId="ADAL" clId="{0E72E064-B994-40C3-97B2-7A443233E461}" dt="2026-09-14T10:35:15.969" v="348"/>
          <ac:spMkLst>
            <pc:docMk/>
            <pc:sldMk cId="2683933594" sldId="4935"/>
            <ac:spMk id="14" creationId="{D6EE29F2-D77F-4BD0-A20B-334D316A1C9D}"/>
          </ac:spMkLst>
        </pc:spChg>
        <pc:spChg chg="del">
          <ac:chgData name="Helen Lee" userId="950b76d7-29a8-4037-9cf6-1d47a6b96373" providerId="ADAL" clId="{0E72E064-B994-40C3-97B2-7A443233E461}" dt="2026-09-14T10:35:15.969" v="348"/>
          <ac:spMkLst>
            <pc:docMk/>
            <pc:sldMk cId="2683933594" sldId="4935"/>
            <ac:spMk id="16" creationId="{22D09ED2-868F-42C6-866E-F92E0CEF314F}"/>
          </ac:spMkLst>
        </pc:spChg>
      </pc:sldChg>
      <pc:sldChg chg="delSp add del setBg delDesignElem">
        <pc:chgData name="Helen Lee" userId="950b76d7-29a8-4037-9cf6-1d47a6b96373" providerId="ADAL" clId="{0E72E064-B994-40C3-97B2-7A443233E461}" dt="2026-09-14T10:35:34.323" v="349" actId="47"/>
        <pc:sldMkLst>
          <pc:docMk/>
          <pc:sldMk cId="1621404511" sldId="4936"/>
        </pc:sldMkLst>
        <pc:spChg chg="del">
          <ac:chgData name="Helen Lee" userId="950b76d7-29a8-4037-9cf6-1d47a6b96373" providerId="ADAL" clId="{0E72E064-B994-40C3-97B2-7A443233E461}" dt="2026-09-14T10:35:15.969" v="348"/>
          <ac:spMkLst>
            <pc:docMk/>
            <pc:sldMk cId="1621404511" sldId="4936"/>
            <ac:spMk id="9" creationId="{45D37F4E-DDB4-456B-97E0-9937730A039F}"/>
          </ac:spMkLst>
        </pc:spChg>
        <pc:spChg chg="del">
          <ac:chgData name="Helen Lee" userId="950b76d7-29a8-4037-9cf6-1d47a6b96373" providerId="ADAL" clId="{0E72E064-B994-40C3-97B2-7A443233E461}" dt="2026-09-14T10:35:15.969" v="348"/>
          <ac:spMkLst>
            <pc:docMk/>
            <pc:sldMk cId="1621404511" sldId="4936"/>
            <ac:spMk id="11" creationId="{B2DD41CD-8F47-4F56-AD12-4E2FF7696987}"/>
          </ac:spMkLst>
        </pc:spChg>
      </pc:sldChg>
      <pc:sldChg chg="delSp add del setBg delDesignElem">
        <pc:chgData name="Helen Lee" userId="950b76d7-29a8-4037-9cf6-1d47a6b96373" providerId="ADAL" clId="{0E72E064-B994-40C3-97B2-7A443233E461}" dt="2026-09-14T10:35:34.323" v="349" actId="47"/>
        <pc:sldMkLst>
          <pc:docMk/>
          <pc:sldMk cId="1158238972" sldId="4937"/>
        </pc:sldMkLst>
        <pc:spChg chg="del">
          <ac:chgData name="Helen Lee" userId="950b76d7-29a8-4037-9cf6-1d47a6b96373" providerId="ADAL" clId="{0E72E064-B994-40C3-97B2-7A443233E461}" dt="2026-09-14T10:35:15.969" v="348"/>
          <ac:spMkLst>
            <pc:docMk/>
            <pc:sldMk cId="1158238972" sldId="4937"/>
            <ac:spMk id="8" creationId="{4E1BEB12-92AF-4445-98AD-4C7756E7C93B}"/>
          </ac:spMkLst>
        </pc:spChg>
        <pc:spChg chg="del">
          <ac:chgData name="Helen Lee" userId="950b76d7-29a8-4037-9cf6-1d47a6b96373" providerId="ADAL" clId="{0E72E064-B994-40C3-97B2-7A443233E461}" dt="2026-09-14T10:35:15.969" v="348"/>
          <ac:spMkLst>
            <pc:docMk/>
            <pc:sldMk cId="1158238972" sldId="4937"/>
            <ac:spMk id="10" creationId="{D0522C2C-7B5C-48A7-A969-03941E5D2E76}"/>
          </ac:spMkLst>
        </pc:spChg>
        <pc:spChg chg="del">
          <ac:chgData name="Helen Lee" userId="950b76d7-29a8-4037-9cf6-1d47a6b96373" providerId="ADAL" clId="{0E72E064-B994-40C3-97B2-7A443233E461}" dt="2026-09-14T10:35:15.969" v="348"/>
          <ac:spMkLst>
            <pc:docMk/>
            <pc:sldMk cId="1158238972" sldId="4937"/>
            <ac:spMk id="12" creationId="{9C682A1A-5B2D-4111-BBD6-620165633E5B}"/>
          </ac:spMkLst>
        </pc:spChg>
        <pc:spChg chg="del">
          <ac:chgData name="Helen Lee" userId="950b76d7-29a8-4037-9cf6-1d47a6b96373" providerId="ADAL" clId="{0E72E064-B994-40C3-97B2-7A443233E461}" dt="2026-09-14T10:35:15.969" v="348"/>
          <ac:spMkLst>
            <pc:docMk/>
            <pc:sldMk cId="1158238972" sldId="4937"/>
            <ac:spMk id="14" creationId="{D6EE29F2-D77F-4BD0-A20B-334D316A1C9D}"/>
          </ac:spMkLst>
        </pc:spChg>
        <pc:spChg chg="del">
          <ac:chgData name="Helen Lee" userId="950b76d7-29a8-4037-9cf6-1d47a6b96373" providerId="ADAL" clId="{0E72E064-B994-40C3-97B2-7A443233E461}" dt="2026-09-14T10:35:15.969" v="348"/>
          <ac:spMkLst>
            <pc:docMk/>
            <pc:sldMk cId="1158238972" sldId="4937"/>
            <ac:spMk id="16" creationId="{22D09ED2-868F-42C6-866E-F92E0CEF314F}"/>
          </ac:spMkLst>
        </pc:spChg>
      </pc:sldChg>
      <pc:sldChg chg="delSp add del setBg delDesignElem">
        <pc:chgData name="Helen Lee" userId="950b76d7-29a8-4037-9cf6-1d47a6b96373" providerId="ADAL" clId="{0E72E064-B994-40C3-97B2-7A443233E461}" dt="2026-09-14T10:35:34.323" v="349" actId="47"/>
        <pc:sldMkLst>
          <pc:docMk/>
          <pc:sldMk cId="2013150747" sldId="4938"/>
        </pc:sldMkLst>
        <pc:spChg chg="del">
          <ac:chgData name="Helen Lee" userId="950b76d7-29a8-4037-9cf6-1d47a6b96373" providerId="ADAL" clId="{0E72E064-B994-40C3-97B2-7A443233E461}" dt="2026-09-14T10:35:15.969" v="348"/>
          <ac:spMkLst>
            <pc:docMk/>
            <pc:sldMk cId="2013150747" sldId="4938"/>
            <ac:spMk id="8" creationId="{907EF6B7-1338-4443-8C46-6A318D952DFD}"/>
          </ac:spMkLst>
        </pc:spChg>
        <pc:spChg chg="del">
          <ac:chgData name="Helen Lee" userId="950b76d7-29a8-4037-9cf6-1d47a6b96373" providerId="ADAL" clId="{0E72E064-B994-40C3-97B2-7A443233E461}" dt="2026-09-14T10:35:15.969" v="348"/>
          <ac:spMkLst>
            <pc:docMk/>
            <pc:sldMk cId="2013150747" sldId="4938"/>
            <ac:spMk id="10" creationId="{DAAE4CDD-124C-4DCF-9584-B6033B545DD5}"/>
          </ac:spMkLst>
        </pc:spChg>
        <pc:spChg chg="del">
          <ac:chgData name="Helen Lee" userId="950b76d7-29a8-4037-9cf6-1d47a6b96373" providerId="ADAL" clId="{0E72E064-B994-40C3-97B2-7A443233E461}" dt="2026-09-14T10:35:15.969" v="348"/>
          <ac:spMkLst>
            <pc:docMk/>
            <pc:sldMk cId="2013150747" sldId="4938"/>
            <ac:spMk id="12" creationId="{081E4A58-353D-44AE-B2FC-2A74E2E400F7}"/>
          </ac:spMkLst>
        </pc:spChg>
      </pc:sldChg>
      <pc:sldChg chg="add del">
        <pc:chgData name="Helen Lee" userId="950b76d7-29a8-4037-9cf6-1d47a6b96373" providerId="ADAL" clId="{0E72E064-B994-40C3-97B2-7A443233E461}" dt="2026-09-14T10:35:34.323" v="349" actId="47"/>
        <pc:sldMkLst>
          <pc:docMk/>
          <pc:sldMk cId="3412900142" sldId="4939"/>
        </pc:sldMkLst>
      </pc:sldChg>
      <pc:sldChg chg="add del">
        <pc:chgData name="Helen Lee" userId="950b76d7-29a8-4037-9cf6-1d47a6b96373" providerId="ADAL" clId="{0E72E064-B994-40C3-97B2-7A443233E461}" dt="2026-09-14T10:35:34.323" v="349" actId="47"/>
        <pc:sldMkLst>
          <pc:docMk/>
          <pc:sldMk cId="1908572917" sldId="4940"/>
        </pc:sldMkLst>
      </pc:sldChg>
      <pc:sldChg chg="delSp add del setBg delDesignElem">
        <pc:chgData name="Helen Lee" userId="950b76d7-29a8-4037-9cf6-1d47a6b96373" providerId="ADAL" clId="{0E72E064-B994-40C3-97B2-7A443233E461}" dt="2026-09-14T10:35:34.323" v="349" actId="47"/>
        <pc:sldMkLst>
          <pc:docMk/>
          <pc:sldMk cId="3306032599" sldId="4941"/>
        </pc:sldMkLst>
        <pc:spChg chg="del">
          <ac:chgData name="Helen Lee" userId="950b76d7-29a8-4037-9cf6-1d47a6b96373" providerId="ADAL" clId="{0E72E064-B994-40C3-97B2-7A443233E461}" dt="2026-09-14T10:35:15.969" v="348"/>
          <ac:spMkLst>
            <pc:docMk/>
            <pc:sldMk cId="3306032599" sldId="4941"/>
            <ac:spMk id="8" creationId="{907EF6B7-1338-4443-8C46-6A318D952DFD}"/>
          </ac:spMkLst>
        </pc:spChg>
        <pc:spChg chg="del">
          <ac:chgData name="Helen Lee" userId="950b76d7-29a8-4037-9cf6-1d47a6b96373" providerId="ADAL" clId="{0E72E064-B994-40C3-97B2-7A443233E461}" dt="2026-09-14T10:35:15.969" v="348"/>
          <ac:spMkLst>
            <pc:docMk/>
            <pc:sldMk cId="3306032599" sldId="4941"/>
            <ac:spMk id="10" creationId="{DAAE4CDD-124C-4DCF-9584-B6033B545DD5}"/>
          </ac:spMkLst>
        </pc:spChg>
        <pc:spChg chg="del">
          <ac:chgData name="Helen Lee" userId="950b76d7-29a8-4037-9cf6-1d47a6b96373" providerId="ADAL" clId="{0E72E064-B994-40C3-97B2-7A443233E461}" dt="2026-09-14T10:35:15.969" v="348"/>
          <ac:spMkLst>
            <pc:docMk/>
            <pc:sldMk cId="3306032599" sldId="4941"/>
            <ac:spMk id="12" creationId="{081E4A58-353D-44AE-B2FC-2A74E2E400F7}"/>
          </ac:spMkLst>
        </pc:spChg>
      </pc:sldChg>
      <pc:sldChg chg="add del">
        <pc:chgData name="Helen Lee" userId="950b76d7-29a8-4037-9cf6-1d47a6b96373" providerId="ADAL" clId="{0E72E064-B994-40C3-97B2-7A443233E461}" dt="2026-09-14T10:35:34.323" v="349" actId="47"/>
        <pc:sldMkLst>
          <pc:docMk/>
          <pc:sldMk cId="3811549964" sldId="4942"/>
        </pc:sldMkLst>
      </pc:sldChg>
      <pc:sldChg chg="add del">
        <pc:chgData name="Helen Lee" userId="950b76d7-29a8-4037-9cf6-1d47a6b96373" providerId="ADAL" clId="{0E72E064-B994-40C3-97B2-7A443233E461}" dt="2026-09-14T10:35:34.323" v="349" actId="47"/>
        <pc:sldMkLst>
          <pc:docMk/>
          <pc:sldMk cId="3822362323" sldId="4943"/>
        </pc:sldMkLst>
      </pc:sldChg>
      <pc:sldChg chg="add del">
        <pc:chgData name="Helen Lee" userId="950b76d7-29a8-4037-9cf6-1d47a6b96373" providerId="ADAL" clId="{0E72E064-B994-40C3-97B2-7A443233E461}" dt="2026-09-14T10:35:34.323" v="349" actId="47"/>
        <pc:sldMkLst>
          <pc:docMk/>
          <pc:sldMk cId="2268083199" sldId="4944"/>
        </pc:sldMkLst>
      </pc:sldChg>
      <pc:sldChg chg="add del">
        <pc:chgData name="Helen Lee" userId="950b76d7-29a8-4037-9cf6-1d47a6b96373" providerId="ADAL" clId="{0E72E064-B994-40C3-97B2-7A443233E461}" dt="2026-09-14T10:35:34.323" v="349" actId="47"/>
        <pc:sldMkLst>
          <pc:docMk/>
          <pc:sldMk cId="114883528" sldId="4945"/>
        </pc:sldMkLst>
      </pc:sldChg>
      <pc:sldChg chg="delSp add setBg delDesignElem">
        <pc:chgData name="Helen Lee" userId="950b76d7-29a8-4037-9cf6-1d47a6b96373" providerId="ADAL" clId="{0E72E064-B994-40C3-97B2-7A443233E461}" dt="2026-09-14T10:35:15.969" v="348"/>
        <pc:sldMkLst>
          <pc:docMk/>
          <pc:sldMk cId="1399437964" sldId="4946"/>
        </pc:sldMkLst>
        <pc:spChg chg="del">
          <ac:chgData name="Helen Lee" userId="950b76d7-29a8-4037-9cf6-1d47a6b96373" providerId="ADAL" clId="{0E72E064-B994-40C3-97B2-7A443233E461}" dt="2026-09-14T10:35:15.969" v="348"/>
          <ac:spMkLst>
            <pc:docMk/>
            <pc:sldMk cId="1399437964" sldId="4946"/>
            <ac:spMk id="1031" creationId="{37C89E4B-3C9F-44B9-8B86-D9E3D112D8EC}"/>
          </ac:spMkLst>
        </pc:spChg>
        <pc:cxnChg chg="del">
          <ac:chgData name="Helen Lee" userId="950b76d7-29a8-4037-9cf6-1d47a6b96373" providerId="ADAL" clId="{0E72E064-B994-40C3-97B2-7A443233E461}" dt="2026-09-14T10:35:15.969" v="348"/>
          <ac:cxnSpMkLst>
            <pc:docMk/>
            <pc:sldMk cId="1399437964" sldId="4946"/>
            <ac:cxnSpMk id="1033" creationId="{AA2EAA10-076F-46BD-8F0F-B9A2FB77A85C}"/>
          </ac:cxnSpMkLst>
        </pc:cxnChg>
        <pc:cxnChg chg="del">
          <ac:chgData name="Helen Lee" userId="950b76d7-29a8-4037-9cf6-1d47a6b96373" providerId="ADAL" clId="{0E72E064-B994-40C3-97B2-7A443233E461}" dt="2026-09-14T10:35:15.969" v="348"/>
          <ac:cxnSpMkLst>
            <pc:docMk/>
            <pc:sldMk cId="1399437964" sldId="4946"/>
            <ac:cxnSpMk id="1035" creationId="{D891E407-403B-4764-86C9-33A56D3BCAA3}"/>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ata2.xml.rels><?xml version="1.0" encoding="UTF-8" standalone="yes"?>
<Relationships xmlns="http://schemas.openxmlformats.org/package/2006/relationships"><Relationship Id="rId2" Type="http://schemas.openxmlformats.org/officeDocument/2006/relationships/image" Target="../media/image45.svg"/><Relationship Id="rId1" Type="http://schemas.openxmlformats.org/officeDocument/2006/relationships/image" Target="../media/image44.svg"/></Relationships>
</file>

<file path=ppt/diagrams/_rels/data3.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2" Type="http://schemas.openxmlformats.org/officeDocument/2006/relationships/image" Target="../media/image45.svg"/><Relationship Id="rId1" Type="http://schemas.openxmlformats.org/officeDocument/2006/relationships/image" Target="../media/image44.svg"/></Relationships>
</file>

<file path=ppt/diagrams/_rels/drawing3.xml.rels><?xml version="1.0" encoding="UTF-8" standalone="yes"?>
<Relationships xmlns="http://schemas.openxmlformats.org/package/2006/relationships"><Relationship Id="rId2" Type="http://schemas.openxmlformats.org/officeDocument/2006/relationships/image" Target="../media/image49.svg"/><Relationship Id="rId1" Type="http://schemas.openxmlformats.org/officeDocument/2006/relationships/image" Target="../media/image4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FA675A-5F09-4173-B92A-88480301231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51DE7E-4955-4D75-9C30-5EFADF2DAC3D}">
      <dgm:prSet/>
      <dgm:spPr/>
      <dgm:t>
        <a:bodyPr/>
        <a:lstStyle/>
        <a:p>
          <a:r>
            <a:rPr lang="en-GB"/>
            <a:t>Understand and critically analyse the background research</a:t>
          </a:r>
          <a:endParaRPr lang="en-US"/>
        </a:p>
      </dgm:t>
    </dgm:pt>
    <dgm:pt modelId="{EF500B2C-2459-4313-ABBD-51342B088C56}" type="parTrans" cxnId="{ECBBBF79-FF40-4AEE-9893-A157978A8B3F}">
      <dgm:prSet/>
      <dgm:spPr/>
      <dgm:t>
        <a:bodyPr/>
        <a:lstStyle/>
        <a:p>
          <a:endParaRPr lang="en-US"/>
        </a:p>
      </dgm:t>
    </dgm:pt>
    <dgm:pt modelId="{033A3E88-E3F5-4348-A8EA-1417C17B910F}" type="sibTrans" cxnId="{ECBBBF79-FF40-4AEE-9893-A157978A8B3F}">
      <dgm:prSet/>
      <dgm:spPr/>
      <dgm:t>
        <a:bodyPr/>
        <a:lstStyle/>
        <a:p>
          <a:endParaRPr lang="en-US"/>
        </a:p>
      </dgm:t>
    </dgm:pt>
    <dgm:pt modelId="{972C2544-6962-4157-BD01-33CC1086703A}">
      <dgm:prSet/>
      <dgm:spPr/>
      <dgm:t>
        <a:bodyPr/>
        <a:lstStyle/>
        <a:p>
          <a:r>
            <a:rPr lang="en-GB"/>
            <a:t>Select and source the information that is necessary to develop a context for your research</a:t>
          </a:r>
          <a:endParaRPr lang="en-US"/>
        </a:p>
      </dgm:t>
    </dgm:pt>
    <dgm:pt modelId="{0834648E-3BC7-44EA-BB4C-7ECE6FA8F03D}" type="parTrans" cxnId="{A5955842-BCC9-4FA6-A5D9-29CC5B02599F}">
      <dgm:prSet/>
      <dgm:spPr/>
      <dgm:t>
        <a:bodyPr/>
        <a:lstStyle/>
        <a:p>
          <a:endParaRPr lang="en-US"/>
        </a:p>
      </dgm:t>
    </dgm:pt>
    <dgm:pt modelId="{4CDC8DCB-4354-4083-B061-D1DC158ACC20}" type="sibTrans" cxnId="{A5955842-BCC9-4FA6-A5D9-29CC5B02599F}">
      <dgm:prSet/>
      <dgm:spPr/>
      <dgm:t>
        <a:bodyPr/>
        <a:lstStyle/>
        <a:p>
          <a:endParaRPr lang="en-US"/>
        </a:p>
      </dgm:t>
    </dgm:pt>
    <dgm:pt modelId="{0DAD721C-EAFA-479A-BA41-AD377F9A66B0}">
      <dgm:prSet/>
      <dgm:spPr/>
      <dgm:t>
        <a:bodyPr/>
        <a:lstStyle/>
        <a:p>
          <a:r>
            <a:rPr lang="en-GB"/>
            <a:t>Shows how your investigation relates to previous research</a:t>
          </a:r>
          <a:endParaRPr lang="en-US"/>
        </a:p>
      </dgm:t>
    </dgm:pt>
    <dgm:pt modelId="{AA265184-7EDC-458F-A5EF-FB5003951120}" type="parTrans" cxnId="{B7E02443-9C63-4C04-81DD-DE6CF031A1C2}">
      <dgm:prSet/>
      <dgm:spPr/>
      <dgm:t>
        <a:bodyPr/>
        <a:lstStyle/>
        <a:p>
          <a:endParaRPr lang="en-US"/>
        </a:p>
      </dgm:t>
    </dgm:pt>
    <dgm:pt modelId="{5DEB3098-8238-4C57-891C-ABD10DC8DB0C}" type="sibTrans" cxnId="{B7E02443-9C63-4C04-81DD-DE6CF031A1C2}">
      <dgm:prSet/>
      <dgm:spPr/>
      <dgm:t>
        <a:bodyPr/>
        <a:lstStyle/>
        <a:p>
          <a:endParaRPr lang="en-US"/>
        </a:p>
      </dgm:t>
    </dgm:pt>
    <dgm:pt modelId="{463D794E-81FC-4DF0-B3A8-13B60AD47202}">
      <dgm:prSet/>
      <dgm:spPr/>
      <dgm:t>
        <a:bodyPr/>
        <a:lstStyle/>
        <a:p>
          <a:r>
            <a:rPr lang="en-GB"/>
            <a:t>Reveals the contribution that your investigation makes to this field (fills a gap, or builds on existing research, for instance)</a:t>
          </a:r>
          <a:endParaRPr lang="en-US"/>
        </a:p>
      </dgm:t>
    </dgm:pt>
    <dgm:pt modelId="{D99BBD31-F2D9-432F-A43F-E9C562F454F6}" type="parTrans" cxnId="{5DB4FBD7-3020-484E-A6B5-6AF9919D1D9A}">
      <dgm:prSet/>
      <dgm:spPr/>
      <dgm:t>
        <a:bodyPr/>
        <a:lstStyle/>
        <a:p>
          <a:endParaRPr lang="en-US"/>
        </a:p>
      </dgm:t>
    </dgm:pt>
    <dgm:pt modelId="{E113D48A-E2DB-4074-8B92-220984101487}" type="sibTrans" cxnId="{5DB4FBD7-3020-484E-A6B5-6AF9919D1D9A}">
      <dgm:prSet/>
      <dgm:spPr/>
      <dgm:t>
        <a:bodyPr/>
        <a:lstStyle/>
        <a:p>
          <a:endParaRPr lang="en-US"/>
        </a:p>
      </dgm:t>
    </dgm:pt>
    <dgm:pt modelId="{8095A265-D48F-4371-A8D0-69065ACCA3EC}">
      <dgm:prSet/>
      <dgm:spPr/>
      <dgm:t>
        <a:bodyPr/>
        <a:lstStyle/>
        <a:p>
          <a:r>
            <a:rPr lang="en-GB"/>
            <a:t>Provides evidence that may help explain your findings later</a:t>
          </a:r>
          <a:endParaRPr lang="en-US"/>
        </a:p>
      </dgm:t>
    </dgm:pt>
    <dgm:pt modelId="{9547F7FA-8000-49D9-B852-94E3DEE2812F}" type="parTrans" cxnId="{6FE4BD0D-FA19-4B0F-8945-BCC19A714AB3}">
      <dgm:prSet/>
      <dgm:spPr/>
      <dgm:t>
        <a:bodyPr/>
        <a:lstStyle/>
        <a:p>
          <a:endParaRPr lang="en-US"/>
        </a:p>
      </dgm:t>
    </dgm:pt>
    <dgm:pt modelId="{D820FB00-9F05-4C20-996F-8AF2A5868E3E}" type="sibTrans" cxnId="{6FE4BD0D-FA19-4B0F-8945-BCC19A714AB3}">
      <dgm:prSet/>
      <dgm:spPr/>
      <dgm:t>
        <a:bodyPr/>
        <a:lstStyle/>
        <a:p>
          <a:endParaRPr lang="en-US"/>
        </a:p>
      </dgm:t>
    </dgm:pt>
    <dgm:pt modelId="{60804EE9-4B3C-43E3-9278-EA89B070AB95}" type="pres">
      <dgm:prSet presAssocID="{85FA675A-5F09-4173-B92A-884803012312}" presName="root" presStyleCnt="0">
        <dgm:presLayoutVars>
          <dgm:dir/>
          <dgm:resizeHandles val="exact"/>
        </dgm:presLayoutVars>
      </dgm:prSet>
      <dgm:spPr/>
    </dgm:pt>
    <dgm:pt modelId="{37D3A4B3-34A4-45D0-9FA8-410F98847C59}" type="pres">
      <dgm:prSet presAssocID="{4A51DE7E-4955-4D75-9C30-5EFADF2DAC3D}" presName="compNode" presStyleCnt="0"/>
      <dgm:spPr/>
    </dgm:pt>
    <dgm:pt modelId="{7D934840-68B2-4E16-B1FF-1E8AE45C0889}" type="pres">
      <dgm:prSet presAssocID="{4A51DE7E-4955-4D75-9C30-5EFADF2DAC3D}" presName="bgRect" presStyleLbl="bgShp" presStyleIdx="0" presStyleCnt="5"/>
      <dgm:spPr/>
    </dgm:pt>
    <dgm:pt modelId="{A617469C-0DAF-4850-9FF0-F2F1F8178435}" type="pres">
      <dgm:prSet presAssocID="{4A51DE7E-4955-4D75-9C30-5EFADF2DAC3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agnifying glass"/>
        </a:ext>
      </dgm:extLst>
    </dgm:pt>
    <dgm:pt modelId="{BEF943ED-73FD-45C9-8400-6C6C1E968464}" type="pres">
      <dgm:prSet presAssocID="{4A51DE7E-4955-4D75-9C30-5EFADF2DAC3D}" presName="spaceRect" presStyleCnt="0"/>
      <dgm:spPr/>
    </dgm:pt>
    <dgm:pt modelId="{F9187E85-5D48-4531-865C-275E5778E988}" type="pres">
      <dgm:prSet presAssocID="{4A51DE7E-4955-4D75-9C30-5EFADF2DAC3D}" presName="parTx" presStyleLbl="revTx" presStyleIdx="0" presStyleCnt="5">
        <dgm:presLayoutVars>
          <dgm:chMax val="0"/>
          <dgm:chPref val="0"/>
        </dgm:presLayoutVars>
      </dgm:prSet>
      <dgm:spPr/>
    </dgm:pt>
    <dgm:pt modelId="{9B0ABE2D-5FF8-46A6-955C-B4EDFE9293EB}" type="pres">
      <dgm:prSet presAssocID="{033A3E88-E3F5-4348-A8EA-1417C17B910F}" presName="sibTrans" presStyleCnt="0"/>
      <dgm:spPr/>
    </dgm:pt>
    <dgm:pt modelId="{85D11CB4-C31B-4C80-8D2E-A6166EBF9FDD}" type="pres">
      <dgm:prSet presAssocID="{972C2544-6962-4157-BD01-33CC1086703A}" presName="compNode" presStyleCnt="0"/>
      <dgm:spPr/>
    </dgm:pt>
    <dgm:pt modelId="{2E07FCED-90B3-49A6-8915-28D33431CDD8}" type="pres">
      <dgm:prSet presAssocID="{972C2544-6962-4157-BD01-33CC1086703A}" presName="bgRect" presStyleLbl="bgShp" presStyleIdx="1" presStyleCnt="5"/>
      <dgm:spPr/>
    </dgm:pt>
    <dgm:pt modelId="{C8FF8AEE-F465-4A63-91EF-98B96797812F}" type="pres">
      <dgm:prSet presAssocID="{972C2544-6962-4157-BD01-33CC1086703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C7A0EC00-49B3-4F82-A427-F087FF3837E4}" type="pres">
      <dgm:prSet presAssocID="{972C2544-6962-4157-BD01-33CC1086703A}" presName="spaceRect" presStyleCnt="0"/>
      <dgm:spPr/>
    </dgm:pt>
    <dgm:pt modelId="{3E5B725D-D58B-4BB6-B9C8-9BCFA0289CFB}" type="pres">
      <dgm:prSet presAssocID="{972C2544-6962-4157-BD01-33CC1086703A}" presName="parTx" presStyleLbl="revTx" presStyleIdx="1" presStyleCnt="5">
        <dgm:presLayoutVars>
          <dgm:chMax val="0"/>
          <dgm:chPref val="0"/>
        </dgm:presLayoutVars>
      </dgm:prSet>
      <dgm:spPr/>
    </dgm:pt>
    <dgm:pt modelId="{419D5C3F-8ED9-4150-97C3-E22D4A40CC10}" type="pres">
      <dgm:prSet presAssocID="{4CDC8DCB-4354-4083-B061-D1DC158ACC20}" presName="sibTrans" presStyleCnt="0"/>
      <dgm:spPr/>
    </dgm:pt>
    <dgm:pt modelId="{63740B7A-4710-41FF-A9DC-7FF9F6099418}" type="pres">
      <dgm:prSet presAssocID="{0DAD721C-EAFA-479A-BA41-AD377F9A66B0}" presName="compNode" presStyleCnt="0"/>
      <dgm:spPr/>
    </dgm:pt>
    <dgm:pt modelId="{7660E23F-C186-4048-BA83-19339891423B}" type="pres">
      <dgm:prSet presAssocID="{0DAD721C-EAFA-479A-BA41-AD377F9A66B0}" presName="bgRect" presStyleLbl="bgShp" presStyleIdx="2" presStyleCnt="5"/>
      <dgm:spPr/>
    </dgm:pt>
    <dgm:pt modelId="{C65681C5-8CE8-4C29-AB9C-33D39F00D21E}" type="pres">
      <dgm:prSet presAssocID="{0DAD721C-EAFA-479A-BA41-AD377F9A66B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ooks"/>
        </a:ext>
      </dgm:extLst>
    </dgm:pt>
    <dgm:pt modelId="{76BEE121-574A-483A-8CE9-E8FF9E887860}" type="pres">
      <dgm:prSet presAssocID="{0DAD721C-EAFA-479A-BA41-AD377F9A66B0}" presName="spaceRect" presStyleCnt="0"/>
      <dgm:spPr/>
    </dgm:pt>
    <dgm:pt modelId="{E61A2B98-517C-44B8-AF08-B4A0537E36DA}" type="pres">
      <dgm:prSet presAssocID="{0DAD721C-EAFA-479A-BA41-AD377F9A66B0}" presName="parTx" presStyleLbl="revTx" presStyleIdx="2" presStyleCnt="5">
        <dgm:presLayoutVars>
          <dgm:chMax val="0"/>
          <dgm:chPref val="0"/>
        </dgm:presLayoutVars>
      </dgm:prSet>
      <dgm:spPr/>
    </dgm:pt>
    <dgm:pt modelId="{08F9C53D-51AC-4A55-9DD5-8781812C24A9}" type="pres">
      <dgm:prSet presAssocID="{5DEB3098-8238-4C57-891C-ABD10DC8DB0C}" presName="sibTrans" presStyleCnt="0"/>
      <dgm:spPr/>
    </dgm:pt>
    <dgm:pt modelId="{AEC92006-D627-48F0-BFCA-A728F28C80AB}" type="pres">
      <dgm:prSet presAssocID="{463D794E-81FC-4DF0-B3A8-13B60AD47202}" presName="compNode" presStyleCnt="0"/>
      <dgm:spPr/>
    </dgm:pt>
    <dgm:pt modelId="{AC9CC02C-4EF1-43C1-A44A-21D79D877274}" type="pres">
      <dgm:prSet presAssocID="{463D794E-81FC-4DF0-B3A8-13B60AD47202}" presName="bgRect" presStyleLbl="bgShp" presStyleIdx="3" presStyleCnt="5"/>
      <dgm:spPr/>
    </dgm:pt>
    <dgm:pt modelId="{55C13C81-5A04-48AA-A301-60B0856B6DA4}" type="pres">
      <dgm:prSet presAssocID="{463D794E-81FC-4DF0-B3A8-13B60AD4720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grammer"/>
        </a:ext>
      </dgm:extLst>
    </dgm:pt>
    <dgm:pt modelId="{83517CA7-1CC1-46D4-8643-F91ACA8668AD}" type="pres">
      <dgm:prSet presAssocID="{463D794E-81FC-4DF0-B3A8-13B60AD47202}" presName="spaceRect" presStyleCnt="0"/>
      <dgm:spPr/>
    </dgm:pt>
    <dgm:pt modelId="{584B011D-7276-4B3E-B3AE-98027B1BD468}" type="pres">
      <dgm:prSet presAssocID="{463D794E-81FC-4DF0-B3A8-13B60AD47202}" presName="parTx" presStyleLbl="revTx" presStyleIdx="3" presStyleCnt="5">
        <dgm:presLayoutVars>
          <dgm:chMax val="0"/>
          <dgm:chPref val="0"/>
        </dgm:presLayoutVars>
      </dgm:prSet>
      <dgm:spPr/>
    </dgm:pt>
    <dgm:pt modelId="{58B604EC-5DE8-4E8F-B483-DB38DDA67E04}" type="pres">
      <dgm:prSet presAssocID="{E113D48A-E2DB-4074-8B92-220984101487}" presName="sibTrans" presStyleCnt="0"/>
      <dgm:spPr/>
    </dgm:pt>
    <dgm:pt modelId="{C0D27EE1-9E26-4B69-8D8A-BCEA1B5F7C6E}" type="pres">
      <dgm:prSet presAssocID="{8095A265-D48F-4371-A8D0-69065ACCA3EC}" presName="compNode" presStyleCnt="0"/>
      <dgm:spPr/>
    </dgm:pt>
    <dgm:pt modelId="{EDDB26AD-A2DE-4CE2-AA99-3256CD13B47B}" type="pres">
      <dgm:prSet presAssocID="{8095A265-D48F-4371-A8D0-69065ACCA3EC}" presName="bgRect" presStyleLbl="bgShp" presStyleIdx="4" presStyleCnt="5"/>
      <dgm:spPr/>
    </dgm:pt>
    <dgm:pt modelId="{AABA4F6E-E8E7-4517-BCE3-A78A1E5A0B1F}" type="pres">
      <dgm:prSet presAssocID="{8095A265-D48F-4371-A8D0-69065ACCA3E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ad with Gears"/>
        </a:ext>
      </dgm:extLst>
    </dgm:pt>
    <dgm:pt modelId="{50E2FC90-2BF4-427B-A45C-6F992E182563}" type="pres">
      <dgm:prSet presAssocID="{8095A265-D48F-4371-A8D0-69065ACCA3EC}" presName="spaceRect" presStyleCnt="0"/>
      <dgm:spPr/>
    </dgm:pt>
    <dgm:pt modelId="{C7A2F275-2963-402A-9091-7F4329AA080D}" type="pres">
      <dgm:prSet presAssocID="{8095A265-D48F-4371-A8D0-69065ACCA3EC}" presName="parTx" presStyleLbl="revTx" presStyleIdx="4" presStyleCnt="5">
        <dgm:presLayoutVars>
          <dgm:chMax val="0"/>
          <dgm:chPref val="0"/>
        </dgm:presLayoutVars>
      </dgm:prSet>
      <dgm:spPr/>
    </dgm:pt>
  </dgm:ptLst>
  <dgm:cxnLst>
    <dgm:cxn modelId="{6FE4BD0D-FA19-4B0F-8945-BCC19A714AB3}" srcId="{85FA675A-5F09-4173-B92A-884803012312}" destId="{8095A265-D48F-4371-A8D0-69065ACCA3EC}" srcOrd="4" destOrd="0" parTransId="{9547F7FA-8000-49D9-B852-94E3DEE2812F}" sibTransId="{D820FB00-9F05-4C20-996F-8AF2A5868E3E}"/>
    <dgm:cxn modelId="{A5955842-BCC9-4FA6-A5D9-29CC5B02599F}" srcId="{85FA675A-5F09-4173-B92A-884803012312}" destId="{972C2544-6962-4157-BD01-33CC1086703A}" srcOrd="1" destOrd="0" parTransId="{0834648E-3BC7-44EA-BB4C-7ECE6FA8F03D}" sibTransId="{4CDC8DCB-4354-4083-B061-D1DC158ACC20}"/>
    <dgm:cxn modelId="{B7E02443-9C63-4C04-81DD-DE6CF031A1C2}" srcId="{85FA675A-5F09-4173-B92A-884803012312}" destId="{0DAD721C-EAFA-479A-BA41-AD377F9A66B0}" srcOrd="2" destOrd="0" parTransId="{AA265184-7EDC-458F-A5EF-FB5003951120}" sibTransId="{5DEB3098-8238-4C57-891C-ABD10DC8DB0C}"/>
    <dgm:cxn modelId="{A8308E45-C9AE-4BA7-B9EE-95BE0CDD16C5}" type="presOf" srcId="{8095A265-D48F-4371-A8D0-69065ACCA3EC}" destId="{C7A2F275-2963-402A-9091-7F4329AA080D}" srcOrd="0" destOrd="0" presId="urn:microsoft.com/office/officeart/2018/2/layout/IconVerticalSolidList"/>
    <dgm:cxn modelId="{FC03D966-A807-4D66-936B-BA08E6479A06}" type="presOf" srcId="{4A51DE7E-4955-4D75-9C30-5EFADF2DAC3D}" destId="{F9187E85-5D48-4531-865C-275E5778E988}" srcOrd="0" destOrd="0" presId="urn:microsoft.com/office/officeart/2018/2/layout/IconVerticalSolidList"/>
    <dgm:cxn modelId="{77D57F6B-6886-4173-9D36-DA23E680050A}" type="presOf" srcId="{972C2544-6962-4157-BD01-33CC1086703A}" destId="{3E5B725D-D58B-4BB6-B9C8-9BCFA0289CFB}" srcOrd="0" destOrd="0" presId="urn:microsoft.com/office/officeart/2018/2/layout/IconVerticalSolidList"/>
    <dgm:cxn modelId="{42F7AF79-5F73-4D59-AFA1-2584C90FD0E4}" type="presOf" srcId="{463D794E-81FC-4DF0-B3A8-13B60AD47202}" destId="{584B011D-7276-4B3E-B3AE-98027B1BD468}" srcOrd="0" destOrd="0" presId="urn:microsoft.com/office/officeart/2018/2/layout/IconVerticalSolidList"/>
    <dgm:cxn modelId="{ECBBBF79-FF40-4AEE-9893-A157978A8B3F}" srcId="{85FA675A-5F09-4173-B92A-884803012312}" destId="{4A51DE7E-4955-4D75-9C30-5EFADF2DAC3D}" srcOrd="0" destOrd="0" parTransId="{EF500B2C-2459-4313-ABBD-51342B088C56}" sibTransId="{033A3E88-E3F5-4348-A8EA-1417C17B910F}"/>
    <dgm:cxn modelId="{D86BB6D7-9DB8-42D3-9177-12A9FBCB5468}" type="presOf" srcId="{0DAD721C-EAFA-479A-BA41-AD377F9A66B0}" destId="{E61A2B98-517C-44B8-AF08-B4A0537E36DA}" srcOrd="0" destOrd="0" presId="urn:microsoft.com/office/officeart/2018/2/layout/IconVerticalSolidList"/>
    <dgm:cxn modelId="{5DB4FBD7-3020-484E-A6B5-6AF9919D1D9A}" srcId="{85FA675A-5F09-4173-B92A-884803012312}" destId="{463D794E-81FC-4DF0-B3A8-13B60AD47202}" srcOrd="3" destOrd="0" parTransId="{D99BBD31-F2D9-432F-A43F-E9C562F454F6}" sibTransId="{E113D48A-E2DB-4074-8B92-220984101487}"/>
    <dgm:cxn modelId="{2C39DEFA-2565-423B-AFAB-03780E1F99D9}" type="presOf" srcId="{85FA675A-5F09-4173-B92A-884803012312}" destId="{60804EE9-4B3C-43E3-9278-EA89B070AB95}" srcOrd="0" destOrd="0" presId="urn:microsoft.com/office/officeart/2018/2/layout/IconVerticalSolidList"/>
    <dgm:cxn modelId="{596AD1A0-5CA8-48F1-9236-9B76F4522C03}" type="presParOf" srcId="{60804EE9-4B3C-43E3-9278-EA89B070AB95}" destId="{37D3A4B3-34A4-45D0-9FA8-410F98847C59}" srcOrd="0" destOrd="0" presId="urn:microsoft.com/office/officeart/2018/2/layout/IconVerticalSolidList"/>
    <dgm:cxn modelId="{41F6CB44-0603-4F74-9092-77BDF092F5D9}" type="presParOf" srcId="{37D3A4B3-34A4-45D0-9FA8-410F98847C59}" destId="{7D934840-68B2-4E16-B1FF-1E8AE45C0889}" srcOrd="0" destOrd="0" presId="urn:microsoft.com/office/officeart/2018/2/layout/IconVerticalSolidList"/>
    <dgm:cxn modelId="{9659C1F6-1F2D-4207-A46B-D1465B7514F9}" type="presParOf" srcId="{37D3A4B3-34A4-45D0-9FA8-410F98847C59}" destId="{A617469C-0DAF-4850-9FF0-F2F1F8178435}" srcOrd="1" destOrd="0" presId="urn:microsoft.com/office/officeart/2018/2/layout/IconVerticalSolidList"/>
    <dgm:cxn modelId="{1F4B8D25-9C92-43A6-AEDD-DCEC47089AF6}" type="presParOf" srcId="{37D3A4B3-34A4-45D0-9FA8-410F98847C59}" destId="{BEF943ED-73FD-45C9-8400-6C6C1E968464}" srcOrd="2" destOrd="0" presId="urn:microsoft.com/office/officeart/2018/2/layout/IconVerticalSolidList"/>
    <dgm:cxn modelId="{FFD5C247-E82B-4BB2-90AA-A3CCF71D5B1E}" type="presParOf" srcId="{37D3A4B3-34A4-45D0-9FA8-410F98847C59}" destId="{F9187E85-5D48-4531-865C-275E5778E988}" srcOrd="3" destOrd="0" presId="urn:microsoft.com/office/officeart/2018/2/layout/IconVerticalSolidList"/>
    <dgm:cxn modelId="{78E537B3-7CEC-4803-80DA-162A2D2787B2}" type="presParOf" srcId="{60804EE9-4B3C-43E3-9278-EA89B070AB95}" destId="{9B0ABE2D-5FF8-46A6-955C-B4EDFE9293EB}" srcOrd="1" destOrd="0" presId="urn:microsoft.com/office/officeart/2018/2/layout/IconVerticalSolidList"/>
    <dgm:cxn modelId="{425BCA97-19CA-40B2-950E-B1C8D222335D}" type="presParOf" srcId="{60804EE9-4B3C-43E3-9278-EA89B070AB95}" destId="{85D11CB4-C31B-4C80-8D2E-A6166EBF9FDD}" srcOrd="2" destOrd="0" presId="urn:microsoft.com/office/officeart/2018/2/layout/IconVerticalSolidList"/>
    <dgm:cxn modelId="{1CACFD86-9994-421C-85F8-2CF296315BFC}" type="presParOf" srcId="{85D11CB4-C31B-4C80-8D2E-A6166EBF9FDD}" destId="{2E07FCED-90B3-49A6-8915-28D33431CDD8}" srcOrd="0" destOrd="0" presId="urn:microsoft.com/office/officeart/2018/2/layout/IconVerticalSolidList"/>
    <dgm:cxn modelId="{01BB014F-5EA3-4C1B-BF32-34B52C70AF8E}" type="presParOf" srcId="{85D11CB4-C31B-4C80-8D2E-A6166EBF9FDD}" destId="{C8FF8AEE-F465-4A63-91EF-98B96797812F}" srcOrd="1" destOrd="0" presId="urn:microsoft.com/office/officeart/2018/2/layout/IconVerticalSolidList"/>
    <dgm:cxn modelId="{E181FC3A-CEE5-4EC5-A12E-5345A777FE00}" type="presParOf" srcId="{85D11CB4-C31B-4C80-8D2E-A6166EBF9FDD}" destId="{C7A0EC00-49B3-4F82-A427-F087FF3837E4}" srcOrd="2" destOrd="0" presId="urn:microsoft.com/office/officeart/2018/2/layout/IconVerticalSolidList"/>
    <dgm:cxn modelId="{395DF7A2-CEB6-480D-A9AA-C3B4C3BAF3C5}" type="presParOf" srcId="{85D11CB4-C31B-4C80-8D2E-A6166EBF9FDD}" destId="{3E5B725D-D58B-4BB6-B9C8-9BCFA0289CFB}" srcOrd="3" destOrd="0" presId="urn:microsoft.com/office/officeart/2018/2/layout/IconVerticalSolidList"/>
    <dgm:cxn modelId="{A101B622-DCA3-4B38-8821-A6EB865B0EE0}" type="presParOf" srcId="{60804EE9-4B3C-43E3-9278-EA89B070AB95}" destId="{419D5C3F-8ED9-4150-97C3-E22D4A40CC10}" srcOrd="3" destOrd="0" presId="urn:microsoft.com/office/officeart/2018/2/layout/IconVerticalSolidList"/>
    <dgm:cxn modelId="{33698B14-3077-468F-B459-EC436C318BC4}" type="presParOf" srcId="{60804EE9-4B3C-43E3-9278-EA89B070AB95}" destId="{63740B7A-4710-41FF-A9DC-7FF9F6099418}" srcOrd="4" destOrd="0" presId="urn:microsoft.com/office/officeart/2018/2/layout/IconVerticalSolidList"/>
    <dgm:cxn modelId="{CDAFBA81-7260-4DA0-942C-9A7B5970D043}" type="presParOf" srcId="{63740B7A-4710-41FF-A9DC-7FF9F6099418}" destId="{7660E23F-C186-4048-BA83-19339891423B}" srcOrd="0" destOrd="0" presId="urn:microsoft.com/office/officeart/2018/2/layout/IconVerticalSolidList"/>
    <dgm:cxn modelId="{00E6499A-ED61-460A-A6CB-081EBA7EEF34}" type="presParOf" srcId="{63740B7A-4710-41FF-A9DC-7FF9F6099418}" destId="{C65681C5-8CE8-4C29-AB9C-33D39F00D21E}" srcOrd="1" destOrd="0" presId="urn:microsoft.com/office/officeart/2018/2/layout/IconVerticalSolidList"/>
    <dgm:cxn modelId="{2E875223-0317-4B9E-A7C4-2984EC8218AE}" type="presParOf" srcId="{63740B7A-4710-41FF-A9DC-7FF9F6099418}" destId="{76BEE121-574A-483A-8CE9-E8FF9E887860}" srcOrd="2" destOrd="0" presId="urn:microsoft.com/office/officeart/2018/2/layout/IconVerticalSolidList"/>
    <dgm:cxn modelId="{A3B58840-F715-49FD-BCEA-CC16277EEF7A}" type="presParOf" srcId="{63740B7A-4710-41FF-A9DC-7FF9F6099418}" destId="{E61A2B98-517C-44B8-AF08-B4A0537E36DA}" srcOrd="3" destOrd="0" presId="urn:microsoft.com/office/officeart/2018/2/layout/IconVerticalSolidList"/>
    <dgm:cxn modelId="{65D97DCD-8D8B-4A55-A21D-60F131736DC4}" type="presParOf" srcId="{60804EE9-4B3C-43E3-9278-EA89B070AB95}" destId="{08F9C53D-51AC-4A55-9DD5-8781812C24A9}" srcOrd="5" destOrd="0" presId="urn:microsoft.com/office/officeart/2018/2/layout/IconVerticalSolidList"/>
    <dgm:cxn modelId="{25DB5284-B520-48DE-BCFC-19F457A5E0D8}" type="presParOf" srcId="{60804EE9-4B3C-43E3-9278-EA89B070AB95}" destId="{AEC92006-D627-48F0-BFCA-A728F28C80AB}" srcOrd="6" destOrd="0" presId="urn:microsoft.com/office/officeart/2018/2/layout/IconVerticalSolidList"/>
    <dgm:cxn modelId="{57FB7D30-4A54-4F25-94C5-7C302576D8B0}" type="presParOf" srcId="{AEC92006-D627-48F0-BFCA-A728F28C80AB}" destId="{AC9CC02C-4EF1-43C1-A44A-21D79D877274}" srcOrd="0" destOrd="0" presId="urn:microsoft.com/office/officeart/2018/2/layout/IconVerticalSolidList"/>
    <dgm:cxn modelId="{9DEECFF2-955D-4BAD-B805-1DA8416830B8}" type="presParOf" srcId="{AEC92006-D627-48F0-BFCA-A728F28C80AB}" destId="{55C13C81-5A04-48AA-A301-60B0856B6DA4}" srcOrd="1" destOrd="0" presId="urn:microsoft.com/office/officeart/2018/2/layout/IconVerticalSolidList"/>
    <dgm:cxn modelId="{261264E7-9DB4-4056-9F45-6B38EE3417A4}" type="presParOf" srcId="{AEC92006-D627-48F0-BFCA-A728F28C80AB}" destId="{83517CA7-1CC1-46D4-8643-F91ACA8668AD}" srcOrd="2" destOrd="0" presId="urn:microsoft.com/office/officeart/2018/2/layout/IconVerticalSolidList"/>
    <dgm:cxn modelId="{878E57E2-ED05-4BF6-9A41-DC02BE89405F}" type="presParOf" srcId="{AEC92006-D627-48F0-BFCA-A728F28C80AB}" destId="{584B011D-7276-4B3E-B3AE-98027B1BD468}" srcOrd="3" destOrd="0" presId="urn:microsoft.com/office/officeart/2018/2/layout/IconVerticalSolidList"/>
    <dgm:cxn modelId="{2C5BCF0A-23C9-4C8D-A8E2-752FAADCC1CB}" type="presParOf" srcId="{60804EE9-4B3C-43E3-9278-EA89B070AB95}" destId="{58B604EC-5DE8-4E8F-B483-DB38DDA67E04}" srcOrd="7" destOrd="0" presId="urn:microsoft.com/office/officeart/2018/2/layout/IconVerticalSolidList"/>
    <dgm:cxn modelId="{B2200991-AC79-4707-8C2C-EC8A535AE262}" type="presParOf" srcId="{60804EE9-4B3C-43E3-9278-EA89B070AB95}" destId="{C0D27EE1-9E26-4B69-8D8A-BCEA1B5F7C6E}" srcOrd="8" destOrd="0" presId="urn:microsoft.com/office/officeart/2018/2/layout/IconVerticalSolidList"/>
    <dgm:cxn modelId="{00100CBA-6A7C-4CAC-A212-248FF038197F}" type="presParOf" srcId="{C0D27EE1-9E26-4B69-8D8A-BCEA1B5F7C6E}" destId="{EDDB26AD-A2DE-4CE2-AA99-3256CD13B47B}" srcOrd="0" destOrd="0" presId="urn:microsoft.com/office/officeart/2018/2/layout/IconVerticalSolidList"/>
    <dgm:cxn modelId="{7D5EA4AB-5623-46E2-BAA2-F9CA59A51EB4}" type="presParOf" srcId="{C0D27EE1-9E26-4B69-8D8A-BCEA1B5F7C6E}" destId="{AABA4F6E-E8E7-4517-BCE3-A78A1E5A0B1F}" srcOrd="1" destOrd="0" presId="urn:microsoft.com/office/officeart/2018/2/layout/IconVerticalSolidList"/>
    <dgm:cxn modelId="{CC614DC9-C262-4B83-BA48-CFED9708F971}" type="presParOf" srcId="{C0D27EE1-9E26-4B69-8D8A-BCEA1B5F7C6E}" destId="{50E2FC90-2BF4-427B-A45C-6F992E182563}" srcOrd="2" destOrd="0" presId="urn:microsoft.com/office/officeart/2018/2/layout/IconVerticalSolidList"/>
    <dgm:cxn modelId="{C1CB7FD9-C405-4EAF-BAAE-1E255543B277}" type="presParOf" srcId="{C0D27EE1-9E26-4B69-8D8A-BCEA1B5F7C6E}" destId="{C7A2F275-2963-402A-9091-7F4329AA080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C60FB8-0846-4BF7-BDD2-9ED28C4E9D6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CF1AC63-8999-4E13-A595-D11E0FD45689}">
      <dgm:prSet/>
      <dgm:spPr/>
      <dgm:t>
        <a:bodyPr/>
        <a:lstStyle/>
        <a:p>
          <a:pPr>
            <a:lnSpc>
              <a:spcPct val="100000"/>
            </a:lnSpc>
          </a:pPr>
          <a:r>
            <a:rPr lang="en-US" dirty="0" err="1"/>
            <a:t>Overaivew</a:t>
          </a:r>
          <a:r>
            <a:rPr lang="en-US" dirty="0"/>
            <a:t> of </a:t>
          </a:r>
          <a:r>
            <a:rPr lang="en-US" dirty="0" err="1"/>
            <a:t>Literture</a:t>
          </a:r>
          <a:r>
            <a:rPr lang="en-US" dirty="0"/>
            <a:t> Review</a:t>
          </a:r>
        </a:p>
      </dgm:t>
    </dgm:pt>
    <dgm:pt modelId="{EF0DE7EB-6169-496F-8721-AF58710293A4}" type="parTrans" cxnId="{05323BB1-5CBB-4281-B0EE-FFBEE49A88D2}">
      <dgm:prSet/>
      <dgm:spPr/>
      <dgm:t>
        <a:bodyPr/>
        <a:lstStyle/>
        <a:p>
          <a:endParaRPr lang="en-US"/>
        </a:p>
      </dgm:t>
    </dgm:pt>
    <dgm:pt modelId="{CD8B0B61-2F96-4712-AFB0-1819683F85E7}" type="sibTrans" cxnId="{05323BB1-5CBB-4281-B0EE-FFBEE49A88D2}">
      <dgm:prSet/>
      <dgm:spPr/>
      <dgm:t>
        <a:bodyPr/>
        <a:lstStyle/>
        <a:p>
          <a:endParaRPr lang="en-US"/>
        </a:p>
      </dgm:t>
    </dgm:pt>
    <dgm:pt modelId="{0311E544-81D4-4001-AA86-684F87D384D5}">
      <dgm:prSet/>
      <dgm:spPr/>
      <dgm:t>
        <a:bodyPr/>
        <a:lstStyle/>
        <a:p>
          <a:pPr>
            <a:lnSpc>
              <a:spcPct val="100000"/>
            </a:lnSpc>
          </a:pPr>
          <a:r>
            <a:rPr lang="en-US" dirty="0"/>
            <a:t>Systematic literature review </a:t>
          </a:r>
        </a:p>
      </dgm:t>
    </dgm:pt>
    <dgm:pt modelId="{F98BB44E-97AF-42CA-AEE6-2FC6717A5377}" type="parTrans" cxnId="{9739BC77-AA6C-4E50-A42A-E9F4CE820AE9}">
      <dgm:prSet/>
      <dgm:spPr/>
      <dgm:t>
        <a:bodyPr/>
        <a:lstStyle/>
        <a:p>
          <a:endParaRPr lang="en-US"/>
        </a:p>
      </dgm:t>
    </dgm:pt>
    <dgm:pt modelId="{8020AF45-0185-435D-96F9-A01833DF9089}" type="sibTrans" cxnId="{9739BC77-AA6C-4E50-A42A-E9F4CE820AE9}">
      <dgm:prSet/>
      <dgm:spPr/>
      <dgm:t>
        <a:bodyPr/>
        <a:lstStyle/>
        <a:p>
          <a:endParaRPr lang="en-US"/>
        </a:p>
      </dgm:t>
    </dgm:pt>
    <dgm:pt modelId="{5D41B020-8664-4E3D-815B-53B0E08D697A}">
      <dgm:prSet/>
      <dgm:spPr/>
      <dgm:t>
        <a:bodyPr/>
        <a:lstStyle/>
        <a:p>
          <a:pPr>
            <a:lnSpc>
              <a:spcPct val="100000"/>
            </a:lnSpc>
          </a:pPr>
          <a:r>
            <a:rPr lang="en-US"/>
            <a:t>Traditional literature review / Narrative literature review </a:t>
          </a:r>
        </a:p>
      </dgm:t>
    </dgm:pt>
    <dgm:pt modelId="{32046326-8E32-43B3-A1C3-0672CD1F195C}" type="parTrans" cxnId="{8764E875-7636-44D6-8FF7-94932E3730FB}">
      <dgm:prSet/>
      <dgm:spPr/>
      <dgm:t>
        <a:bodyPr/>
        <a:lstStyle/>
        <a:p>
          <a:endParaRPr lang="en-GB"/>
        </a:p>
      </dgm:t>
    </dgm:pt>
    <dgm:pt modelId="{7EAC355E-0F47-47B9-8BD3-F237E3F4F8E7}" type="sibTrans" cxnId="{8764E875-7636-44D6-8FF7-94932E3730FB}">
      <dgm:prSet/>
      <dgm:spPr/>
      <dgm:t>
        <a:bodyPr/>
        <a:lstStyle/>
        <a:p>
          <a:endParaRPr lang="en-GB"/>
        </a:p>
      </dgm:t>
    </dgm:pt>
    <dgm:pt modelId="{42BE031F-EBCB-41D4-95CE-1710DBDB7BB6}" type="pres">
      <dgm:prSet presAssocID="{7EC60FB8-0846-4BF7-BDD2-9ED28C4E9D6B}" presName="root" presStyleCnt="0">
        <dgm:presLayoutVars>
          <dgm:dir/>
          <dgm:resizeHandles val="exact"/>
        </dgm:presLayoutVars>
      </dgm:prSet>
      <dgm:spPr/>
    </dgm:pt>
    <dgm:pt modelId="{CC201C61-7C2C-411C-AE69-6A4D1950FD9B}" type="pres">
      <dgm:prSet presAssocID="{FCF1AC63-8999-4E13-A595-D11E0FD45689}" presName="compNode" presStyleCnt="0"/>
      <dgm:spPr/>
    </dgm:pt>
    <dgm:pt modelId="{96565CFA-571D-4987-8B74-A082672CF312}" type="pres">
      <dgm:prSet presAssocID="{FCF1AC63-8999-4E13-A595-D11E0FD45689}" presName="bgRect" presStyleLbl="bgShp" presStyleIdx="0" presStyleCnt="3"/>
      <dgm:spPr/>
    </dgm:pt>
    <dgm:pt modelId="{52978D43-9878-4FAD-8EF1-7FE3DC059A6E}" type="pres">
      <dgm:prSet presAssocID="{FCF1AC63-8999-4E13-A595-D11E0FD4568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B2D8A21-2744-41ED-A985-7D030EE985B4}" type="pres">
      <dgm:prSet presAssocID="{FCF1AC63-8999-4E13-A595-D11E0FD45689}" presName="spaceRect" presStyleCnt="0"/>
      <dgm:spPr/>
    </dgm:pt>
    <dgm:pt modelId="{AD3B7F78-F080-4175-AF38-1885BEC59456}" type="pres">
      <dgm:prSet presAssocID="{FCF1AC63-8999-4E13-A595-D11E0FD45689}" presName="parTx" presStyleLbl="revTx" presStyleIdx="0" presStyleCnt="3">
        <dgm:presLayoutVars>
          <dgm:chMax val="0"/>
          <dgm:chPref val="0"/>
        </dgm:presLayoutVars>
      </dgm:prSet>
      <dgm:spPr/>
    </dgm:pt>
    <dgm:pt modelId="{95841C50-5CBF-416B-A016-F2CFC275332C}" type="pres">
      <dgm:prSet presAssocID="{CD8B0B61-2F96-4712-AFB0-1819683F85E7}" presName="sibTrans" presStyleCnt="0"/>
      <dgm:spPr/>
    </dgm:pt>
    <dgm:pt modelId="{EC042B54-2402-441C-9B85-7720F8BF41E3}" type="pres">
      <dgm:prSet presAssocID="{5D41B020-8664-4E3D-815B-53B0E08D697A}" presName="compNode" presStyleCnt="0"/>
      <dgm:spPr/>
    </dgm:pt>
    <dgm:pt modelId="{C22A3045-7376-4495-AB5D-F2CE659B553F}" type="pres">
      <dgm:prSet presAssocID="{5D41B020-8664-4E3D-815B-53B0E08D697A}" presName="bgRect" presStyleLbl="bgShp" presStyleIdx="1" presStyleCnt="3"/>
      <dgm:spPr/>
    </dgm:pt>
    <dgm:pt modelId="{B422547E-1131-463E-8876-49B10804250B}" type="pres">
      <dgm:prSet presAssocID="{5D41B020-8664-4E3D-815B-53B0E08D697A}" presName="iconRect" presStyleLbl="node1" presStyleIdx="1" presStyleCnt="3"/>
      <dgm:spPr/>
    </dgm:pt>
    <dgm:pt modelId="{F0143203-2F04-471F-810F-8EBA525AC4E3}" type="pres">
      <dgm:prSet presAssocID="{5D41B020-8664-4E3D-815B-53B0E08D697A}" presName="spaceRect" presStyleCnt="0"/>
      <dgm:spPr/>
    </dgm:pt>
    <dgm:pt modelId="{2B240A14-6475-4EBB-ABA8-5900F2FF108C}" type="pres">
      <dgm:prSet presAssocID="{5D41B020-8664-4E3D-815B-53B0E08D697A}" presName="parTx" presStyleLbl="revTx" presStyleIdx="1" presStyleCnt="3">
        <dgm:presLayoutVars>
          <dgm:chMax val="0"/>
          <dgm:chPref val="0"/>
        </dgm:presLayoutVars>
      </dgm:prSet>
      <dgm:spPr/>
    </dgm:pt>
    <dgm:pt modelId="{01FE2016-4ADF-4415-AD53-CA8BD5B2C27E}" type="pres">
      <dgm:prSet presAssocID="{7EAC355E-0F47-47B9-8BD3-F237E3F4F8E7}" presName="sibTrans" presStyleCnt="0"/>
      <dgm:spPr/>
    </dgm:pt>
    <dgm:pt modelId="{A0D0D33E-EF20-4461-B4B1-F1FBD9142EA7}" type="pres">
      <dgm:prSet presAssocID="{0311E544-81D4-4001-AA86-684F87D384D5}" presName="compNode" presStyleCnt="0"/>
      <dgm:spPr/>
    </dgm:pt>
    <dgm:pt modelId="{7D48A4FD-893F-4F4E-B986-A8FE11406E0B}" type="pres">
      <dgm:prSet presAssocID="{0311E544-81D4-4001-AA86-684F87D384D5}" presName="bgRect" presStyleLbl="bgShp" presStyleIdx="2" presStyleCnt="3"/>
      <dgm:spPr/>
    </dgm:pt>
    <dgm:pt modelId="{6B50BF31-453B-45B5-BD68-527B8F9062CE}" type="pres">
      <dgm:prSet presAssocID="{0311E544-81D4-4001-AA86-684F87D384D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pen Book"/>
        </a:ext>
      </dgm:extLst>
    </dgm:pt>
    <dgm:pt modelId="{A3A7D5C1-EF5B-4A0F-B0D8-A6AB61E4A165}" type="pres">
      <dgm:prSet presAssocID="{0311E544-81D4-4001-AA86-684F87D384D5}" presName="spaceRect" presStyleCnt="0"/>
      <dgm:spPr/>
    </dgm:pt>
    <dgm:pt modelId="{B8FC272B-D538-4E27-8BE9-3D59271A761E}" type="pres">
      <dgm:prSet presAssocID="{0311E544-81D4-4001-AA86-684F87D384D5}" presName="parTx" presStyleLbl="revTx" presStyleIdx="2" presStyleCnt="3">
        <dgm:presLayoutVars>
          <dgm:chMax val="0"/>
          <dgm:chPref val="0"/>
        </dgm:presLayoutVars>
      </dgm:prSet>
      <dgm:spPr/>
    </dgm:pt>
  </dgm:ptLst>
  <dgm:cxnLst>
    <dgm:cxn modelId="{85FEE614-55A8-4A3B-BC1C-CC5FCDEEBE96}" type="presOf" srcId="{0311E544-81D4-4001-AA86-684F87D384D5}" destId="{B8FC272B-D538-4E27-8BE9-3D59271A761E}" srcOrd="0" destOrd="0" presId="urn:microsoft.com/office/officeart/2018/2/layout/IconVerticalSolidList"/>
    <dgm:cxn modelId="{83691A27-E98D-4A20-A603-7FFEFAC65D0E}" type="presOf" srcId="{7EC60FB8-0846-4BF7-BDD2-9ED28C4E9D6B}" destId="{42BE031F-EBCB-41D4-95CE-1710DBDB7BB6}" srcOrd="0" destOrd="0" presId="urn:microsoft.com/office/officeart/2018/2/layout/IconVerticalSolidList"/>
    <dgm:cxn modelId="{912F656B-0BC0-4E59-83C2-10BC6B628E01}" type="presOf" srcId="{5D41B020-8664-4E3D-815B-53B0E08D697A}" destId="{2B240A14-6475-4EBB-ABA8-5900F2FF108C}" srcOrd="0" destOrd="0" presId="urn:microsoft.com/office/officeart/2018/2/layout/IconVerticalSolidList"/>
    <dgm:cxn modelId="{8764E875-7636-44D6-8FF7-94932E3730FB}" srcId="{7EC60FB8-0846-4BF7-BDD2-9ED28C4E9D6B}" destId="{5D41B020-8664-4E3D-815B-53B0E08D697A}" srcOrd="1" destOrd="0" parTransId="{32046326-8E32-43B3-A1C3-0672CD1F195C}" sibTransId="{7EAC355E-0F47-47B9-8BD3-F237E3F4F8E7}"/>
    <dgm:cxn modelId="{9739BC77-AA6C-4E50-A42A-E9F4CE820AE9}" srcId="{7EC60FB8-0846-4BF7-BDD2-9ED28C4E9D6B}" destId="{0311E544-81D4-4001-AA86-684F87D384D5}" srcOrd="2" destOrd="0" parTransId="{F98BB44E-97AF-42CA-AEE6-2FC6717A5377}" sibTransId="{8020AF45-0185-435D-96F9-A01833DF9089}"/>
    <dgm:cxn modelId="{04A8F378-5D0B-4111-8D66-462A475BDE5F}" type="presOf" srcId="{FCF1AC63-8999-4E13-A595-D11E0FD45689}" destId="{AD3B7F78-F080-4175-AF38-1885BEC59456}" srcOrd="0" destOrd="0" presId="urn:microsoft.com/office/officeart/2018/2/layout/IconVerticalSolidList"/>
    <dgm:cxn modelId="{05323BB1-5CBB-4281-B0EE-FFBEE49A88D2}" srcId="{7EC60FB8-0846-4BF7-BDD2-9ED28C4E9D6B}" destId="{FCF1AC63-8999-4E13-A595-D11E0FD45689}" srcOrd="0" destOrd="0" parTransId="{EF0DE7EB-6169-496F-8721-AF58710293A4}" sibTransId="{CD8B0B61-2F96-4712-AFB0-1819683F85E7}"/>
    <dgm:cxn modelId="{187A33EC-AC86-41AC-931E-039B4F0CCDE2}" type="presParOf" srcId="{42BE031F-EBCB-41D4-95CE-1710DBDB7BB6}" destId="{CC201C61-7C2C-411C-AE69-6A4D1950FD9B}" srcOrd="0" destOrd="0" presId="urn:microsoft.com/office/officeart/2018/2/layout/IconVerticalSolidList"/>
    <dgm:cxn modelId="{F8A60E04-9300-44E4-B6D4-7671199036C3}" type="presParOf" srcId="{CC201C61-7C2C-411C-AE69-6A4D1950FD9B}" destId="{96565CFA-571D-4987-8B74-A082672CF312}" srcOrd="0" destOrd="0" presId="urn:microsoft.com/office/officeart/2018/2/layout/IconVerticalSolidList"/>
    <dgm:cxn modelId="{917D55BD-BD98-402C-8533-2EF0FA5A76BA}" type="presParOf" srcId="{CC201C61-7C2C-411C-AE69-6A4D1950FD9B}" destId="{52978D43-9878-4FAD-8EF1-7FE3DC059A6E}" srcOrd="1" destOrd="0" presId="urn:microsoft.com/office/officeart/2018/2/layout/IconVerticalSolidList"/>
    <dgm:cxn modelId="{05F71644-BAE3-4535-AF98-56AF6A0C1080}" type="presParOf" srcId="{CC201C61-7C2C-411C-AE69-6A4D1950FD9B}" destId="{CB2D8A21-2744-41ED-A985-7D030EE985B4}" srcOrd="2" destOrd="0" presId="urn:microsoft.com/office/officeart/2018/2/layout/IconVerticalSolidList"/>
    <dgm:cxn modelId="{D17041DE-43CB-40DA-987C-BE256851EEAD}" type="presParOf" srcId="{CC201C61-7C2C-411C-AE69-6A4D1950FD9B}" destId="{AD3B7F78-F080-4175-AF38-1885BEC59456}" srcOrd="3" destOrd="0" presId="urn:microsoft.com/office/officeart/2018/2/layout/IconVerticalSolidList"/>
    <dgm:cxn modelId="{24A798AB-7602-48FD-B4C7-5685714A9BDA}" type="presParOf" srcId="{42BE031F-EBCB-41D4-95CE-1710DBDB7BB6}" destId="{95841C50-5CBF-416B-A016-F2CFC275332C}" srcOrd="1" destOrd="0" presId="urn:microsoft.com/office/officeart/2018/2/layout/IconVerticalSolidList"/>
    <dgm:cxn modelId="{A8CB9D89-9EB5-4A36-B97F-6A6D8152A263}" type="presParOf" srcId="{42BE031F-EBCB-41D4-95CE-1710DBDB7BB6}" destId="{EC042B54-2402-441C-9B85-7720F8BF41E3}" srcOrd="2" destOrd="0" presId="urn:microsoft.com/office/officeart/2018/2/layout/IconVerticalSolidList"/>
    <dgm:cxn modelId="{40E7222F-96FF-4044-A93C-2091853D4F58}" type="presParOf" srcId="{EC042B54-2402-441C-9B85-7720F8BF41E3}" destId="{C22A3045-7376-4495-AB5D-F2CE659B553F}" srcOrd="0" destOrd="0" presId="urn:microsoft.com/office/officeart/2018/2/layout/IconVerticalSolidList"/>
    <dgm:cxn modelId="{C02C8C4E-AD11-4E2A-B776-9403D9778438}" type="presParOf" srcId="{EC042B54-2402-441C-9B85-7720F8BF41E3}" destId="{B422547E-1131-463E-8876-49B10804250B}" srcOrd="1" destOrd="0" presId="urn:microsoft.com/office/officeart/2018/2/layout/IconVerticalSolidList"/>
    <dgm:cxn modelId="{A4A8E45A-DCB4-4548-8E70-04514168A8B1}" type="presParOf" srcId="{EC042B54-2402-441C-9B85-7720F8BF41E3}" destId="{F0143203-2F04-471F-810F-8EBA525AC4E3}" srcOrd="2" destOrd="0" presId="urn:microsoft.com/office/officeart/2018/2/layout/IconVerticalSolidList"/>
    <dgm:cxn modelId="{9A6097AC-0EA2-4719-BBCF-1D42DB3991C9}" type="presParOf" srcId="{EC042B54-2402-441C-9B85-7720F8BF41E3}" destId="{2B240A14-6475-4EBB-ABA8-5900F2FF108C}" srcOrd="3" destOrd="0" presId="urn:microsoft.com/office/officeart/2018/2/layout/IconVerticalSolidList"/>
    <dgm:cxn modelId="{FDCEBDA5-CF8E-44E7-AF4D-FC4DCD47CD47}" type="presParOf" srcId="{42BE031F-EBCB-41D4-95CE-1710DBDB7BB6}" destId="{01FE2016-4ADF-4415-AD53-CA8BD5B2C27E}" srcOrd="3" destOrd="0" presId="urn:microsoft.com/office/officeart/2018/2/layout/IconVerticalSolidList"/>
    <dgm:cxn modelId="{77C24DA0-30D6-4E6A-AFC4-B810552AD34E}" type="presParOf" srcId="{42BE031F-EBCB-41D4-95CE-1710DBDB7BB6}" destId="{A0D0D33E-EF20-4461-B4B1-F1FBD9142EA7}" srcOrd="4" destOrd="0" presId="urn:microsoft.com/office/officeart/2018/2/layout/IconVerticalSolidList"/>
    <dgm:cxn modelId="{AC842A4F-3584-4C95-96A2-A9B014A3669F}" type="presParOf" srcId="{A0D0D33E-EF20-4461-B4B1-F1FBD9142EA7}" destId="{7D48A4FD-893F-4F4E-B986-A8FE11406E0B}" srcOrd="0" destOrd="0" presId="urn:microsoft.com/office/officeart/2018/2/layout/IconVerticalSolidList"/>
    <dgm:cxn modelId="{A645106B-19E0-4323-8AA3-A684A5FCCB00}" type="presParOf" srcId="{A0D0D33E-EF20-4461-B4B1-F1FBD9142EA7}" destId="{6B50BF31-453B-45B5-BD68-527B8F9062CE}" srcOrd="1" destOrd="0" presId="urn:microsoft.com/office/officeart/2018/2/layout/IconVerticalSolidList"/>
    <dgm:cxn modelId="{51D94355-0DA9-4612-8B44-D1F798FA52AD}" type="presParOf" srcId="{A0D0D33E-EF20-4461-B4B1-F1FBD9142EA7}" destId="{A3A7D5C1-EF5B-4A0F-B0D8-A6AB61E4A165}" srcOrd="2" destOrd="0" presId="urn:microsoft.com/office/officeart/2018/2/layout/IconVerticalSolidList"/>
    <dgm:cxn modelId="{2A9ECEE5-7207-48AF-99A8-A2A9B1E32C67}" type="presParOf" srcId="{A0D0D33E-EF20-4461-B4B1-F1FBD9142EA7}" destId="{B8FC272B-D538-4E27-8BE9-3D59271A76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6C6A57-4A1A-4EC7-AE5A-E1C4055EB495}"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6841633-8E97-4950-BEB9-AAF171E458A1}">
      <dgm:prSet/>
      <dgm:spPr/>
      <dgm:t>
        <a:bodyPr/>
        <a:lstStyle/>
        <a:p>
          <a:pPr>
            <a:defRPr cap="all"/>
          </a:pPr>
          <a:r>
            <a:rPr lang="en-GB"/>
            <a:t>Traditional literature review</a:t>
          </a:r>
          <a:endParaRPr lang="en-US"/>
        </a:p>
      </dgm:t>
    </dgm:pt>
    <dgm:pt modelId="{1DE8D54C-A30B-429E-A8F2-881F60FC4E1B}" type="parTrans" cxnId="{1868C1B7-6449-4B0B-BC75-DA5A8BCCCE78}">
      <dgm:prSet/>
      <dgm:spPr/>
      <dgm:t>
        <a:bodyPr/>
        <a:lstStyle/>
        <a:p>
          <a:endParaRPr lang="en-US"/>
        </a:p>
      </dgm:t>
    </dgm:pt>
    <dgm:pt modelId="{F5E96A3B-A7A5-4CDB-AD61-CF8BD1B3E367}" type="sibTrans" cxnId="{1868C1B7-6449-4B0B-BC75-DA5A8BCCCE78}">
      <dgm:prSet/>
      <dgm:spPr/>
      <dgm:t>
        <a:bodyPr/>
        <a:lstStyle/>
        <a:p>
          <a:endParaRPr lang="en-US"/>
        </a:p>
      </dgm:t>
    </dgm:pt>
    <dgm:pt modelId="{192D5494-CEF6-4DA1-B49A-C81894C09593}">
      <dgm:prSet/>
      <dgm:spPr/>
      <dgm:t>
        <a:bodyPr/>
        <a:lstStyle/>
        <a:p>
          <a:pPr>
            <a:defRPr cap="all"/>
          </a:pPr>
          <a:r>
            <a:rPr lang="en-GB"/>
            <a:t>Systematic literature review</a:t>
          </a:r>
          <a:endParaRPr lang="en-US"/>
        </a:p>
      </dgm:t>
    </dgm:pt>
    <dgm:pt modelId="{90F4A2B6-92A1-44FB-BDE0-5480A77630D8}" type="parTrans" cxnId="{342E9056-EF40-4BDE-8287-EE7E0D1F1403}">
      <dgm:prSet/>
      <dgm:spPr/>
      <dgm:t>
        <a:bodyPr/>
        <a:lstStyle/>
        <a:p>
          <a:endParaRPr lang="en-US"/>
        </a:p>
      </dgm:t>
    </dgm:pt>
    <dgm:pt modelId="{E1C05E00-ADA7-49EB-A3FD-4E5C5B059977}" type="sibTrans" cxnId="{342E9056-EF40-4BDE-8287-EE7E0D1F1403}">
      <dgm:prSet/>
      <dgm:spPr/>
      <dgm:t>
        <a:bodyPr/>
        <a:lstStyle/>
        <a:p>
          <a:endParaRPr lang="en-US"/>
        </a:p>
      </dgm:t>
    </dgm:pt>
    <dgm:pt modelId="{86C3F1AF-08CD-485F-B4C3-B31E10D689AA}" type="pres">
      <dgm:prSet presAssocID="{DD6C6A57-4A1A-4EC7-AE5A-E1C4055EB495}" presName="root" presStyleCnt="0">
        <dgm:presLayoutVars>
          <dgm:dir/>
          <dgm:resizeHandles val="exact"/>
        </dgm:presLayoutVars>
      </dgm:prSet>
      <dgm:spPr/>
    </dgm:pt>
    <dgm:pt modelId="{237070C7-2D88-4725-951A-CB5EC9C7329B}" type="pres">
      <dgm:prSet presAssocID="{16841633-8E97-4950-BEB9-AAF171E458A1}" presName="compNode" presStyleCnt="0"/>
      <dgm:spPr/>
    </dgm:pt>
    <dgm:pt modelId="{3DC6B89D-FC20-4A24-A5C2-859EC06BEC1D}" type="pres">
      <dgm:prSet presAssocID="{16841633-8E97-4950-BEB9-AAF171E458A1}" presName="iconBgRect" presStyleLbl="bgShp" presStyleIdx="0" presStyleCnt="2"/>
      <dgm:spPr>
        <a:prstGeom prst="round2DiagRect">
          <a:avLst>
            <a:gd name="adj1" fmla="val 29727"/>
            <a:gd name="adj2" fmla="val 0"/>
          </a:avLst>
        </a:prstGeom>
      </dgm:spPr>
    </dgm:pt>
    <dgm:pt modelId="{E2E1D71F-90A9-447C-A23E-C2EB9E0E7ECA}" type="pres">
      <dgm:prSet presAssocID="{16841633-8E97-4950-BEB9-AAF171E458A1}"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C7D66F9C-B69F-45F8-881B-1391616BA4FF}" type="pres">
      <dgm:prSet presAssocID="{16841633-8E97-4950-BEB9-AAF171E458A1}" presName="spaceRect" presStyleCnt="0"/>
      <dgm:spPr/>
    </dgm:pt>
    <dgm:pt modelId="{06CD18D1-D672-48A9-9E62-368F32CF040F}" type="pres">
      <dgm:prSet presAssocID="{16841633-8E97-4950-BEB9-AAF171E458A1}" presName="textRect" presStyleLbl="revTx" presStyleIdx="0" presStyleCnt="2">
        <dgm:presLayoutVars>
          <dgm:chMax val="1"/>
          <dgm:chPref val="1"/>
        </dgm:presLayoutVars>
      </dgm:prSet>
      <dgm:spPr/>
    </dgm:pt>
    <dgm:pt modelId="{4773FB45-3AB5-40CB-A316-D113776D3271}" type="pres">
      <dgm:prSet presAssocID="{F5E96A3B-A7A5-4CDB-AD61-CF8BD1B3E367}" presName="sibTrans" presStyleCnt="0"/>
      <dgm:spPr/>
    </dgm:pt>
    <dgm:pt modelId="{F17F19A1-2DEE-44B3-A34B-C31602D9DD33}" type="pres">
      <dgm:prSet presAssocID="{192D5494-CEF6-4DA1-B49A-C81894C09593}" presName="compNode" presStyleCnt="0"/>
      <dgm:spPr/>
    </dgm:pt>
    <dgm:pt modelId="{550A327B-9126-4651-AED0-C5753E5CCBDA}" type="pres">
      <dgm:prSet presAssocID="{192D5494-CEF6-4DA1-B49A-C81894C09593}" presName="iconBgRect" presStyleLbl="bgShp" presStyleIdx="1" presStyleCnt="2" custLinFactNeighborX="3962" custLinFactNeighborY="609"/>
      <dgm:spPr>
        <a:prstGeom prst="round2DiagRect">
          <a:avLst>
            <a:gd name="adj1" fmla="val 29727"/>
            <a:gd name="adj2" fmla="val 0"/>
          </a:avLst>
        </a:prstGeom>
      </dgm:spPr>
    </dgm:pt>
    <dgm:pt modelId="{20492DDD-4807-41DF-A89C-56439FF06F61}" type="pres">
      <dgm:prSet presAssocID="{192D5494-CEF6-4DA1-B49A-C81894C09593}"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Network diagram"/>
        </a:ext>
      </dgm:extLst>
    </dgm:pt>
    <dgm:pt modelId="{C492242A-93F6-4B57-8212-0836C6625A18}" type="pres">
      <dgm:prSet presAssocID="{192D5494-CEF6-4DA1-B49A-C81894C09593}" presName="spaceRect" presStyleCnt="0"/>
      <dgm:spPr/>
    </dgm:pt>
    <dgm:pt modelId="{69029239-ECED-4F9F-9145-53C481F28B0E}" type="pres">
      <dgm:prSet presAssocID="{192D5494-CEF6-4DA1-B49A-C81894C09593}" presName="textRect" presStyleLbl="revTx" presStyleIdx="1" presStyleCnt="2">
        <dgm:presLayoutVars>
          <dgm:chMax val="1"/>
          <dgm:chPref val="1"/>
        </dgm:presLayoutVars>
      </dgm:prSet>
      <dgm:spPr/>
    </dgm:pt>
  </dgm:ptLst>
  <dgm:cxnLst>
    <dgm:cxn modelId="{3CAD7A41-B9C5-4FF2-B0DB-DD9390A6853C}" type="presOf" srcId="{DD6C6A57-4A1A-4EC7-AE5A-E1C4055EB495}" destId="{86C3F1AF-08CD-485F-B4C3-B31E10D689AA}" srcOrd="0" destOrd="0" presId="urn:microsoft.com/office/officeart/2018/5/layout/IconLeafLabelList"/>
    <dgm:cxn modelId="{342E9056-EF40-4BDE-8287-EE7E0D1F1403}" srcId="{DD6C6A57-4A1A-4EC7-AE5A-E1C4055EB495}" destId="{192D5494-CEF6-4DA1-B49A-C81894C09593}" srcOrd="1" destOrd="0" parTransId="{90F4A2B6-92A1-44FB-BDE0-5480A77630D8}" sibTransId="{E1C05E00-ADA7-49EB-A3FD-4E5C5B059977}"/>
    <dgm:cxn modelId="{E4547C77-CB26-440C-A03A-F309727BC33D}" type="presOf" srcId="{16841633-8E97-4950-BEB9-AAF171E458A1}" destId="{06CD18D1-D672-48A9-9E62-368F32CF040F}" srcOrd="0" destOrd="0" presId="urn:microsoft.com/office/officeart/2018/5/layout/IconLeafLabelList"/>
    <dgm:cxn modelId="{1868C1B7-6449-4B0B-BC75-DA5A8BCCCE78}" srcId="{DD6C6A57-4A1A-4EC7-AE5A-E1C4055EB495}" destId="{16841633-8E97-4950-BEB9-AAF171E458A1}" srcOrd="0" destOrd="0" parTransId="{1DE8D54C-A30B-429E-A8F2-881F60FC4E1B}" sibTransId="{F5E96A3B-A7A5-4CDB-AD61-CF8BD1B3E367}"/>
    <dgm:cxn modelId="{39EE5FE2-3583-44F7-A0F1-0FC531E9C8D7}" type="presOf" srcId="{192D5494-CEF6-4DA1-B49A-C81894C09593}" destId="{69029239-ECED-4F9F-9145-53C481F28B0E}" srcOrd="0" destOrd="0" presId="urn:microsoft.com/office/officeart/2018/5/layout/IconLeafLabelList"/>
    <dgm:cxn modelId="{1BBC1871-850D-4555-A9C2-445F8F96E037}" type="presParOf" srcId="{86C3F1AF-08CD-485F-B4C3-B31E10D689AA}" destId="{237070C7-2D88-4725-951A-CB5EC9C7329B}" srcOrd="0" destOrd="0" presId="urn:microsoft.com/office/officeart/2018/5/layout/IconLeafLabelList"/>
    <dgm:cxn modelId="{0F792C19-876D-4B6D-9D60-E7B9541C6002}" type="presParOf" srcId="{237070C7-2D88-4725-951A-CB5EC9C7329B}" destId="{3DC6B89D-FC20-4A24-A5C2-859EC06BEC1D}" srcOrd="0" destOrd="0" presId="urn:microsoft.com/office/officeart/2018/5/layout/IconLeafLabelList"/>
    <dgm:cxn modelId="{1AC7F96A-EA8C-448A-BFAD-A5CA3F9DFC57}" type="presParOf" srcId="{237070C7-2D88-4725-951A-CB5EC9C7329B}" destId="{E2E1D71F-90A9-447C-A23E-C2EB9E0E7ECA}" srcOrd="1" destOrd="0" presId="urn:microsoft.com/office/officeart/2018/5/layout/IconLeafLabelList"/>
    <dgm:cxn modelId="{020A5482-B58D-4C94-A7D3-973C8D79F0C5}" type="presParOf" srcId="{237070C7-2D88-4725-951A-CB5EC9C7329B}" destId="{C7D66F9C-B69F-45F8-881B-1391616BA4FF}" srcOrd="2" destOrd="0" presId="urn:microsoft.com/office/officeart/2018/5/layout/IconLeafLabelList"/>
    <dgm:cxn modelId="{DF8776EA-B24F-4349-8646-CC0E776B1C06}" type="presParOf" srcId="{237070C7-2D88-4725-951A-CB5EC9C7329B}" destId="{06CD18D1-D672-48A9-9E62-368F32CF040F}" srcOrd="3" destOrd="0" presId="urn:microsoft.com/office/officeart/2018/5/layout/IconLeafLabelList"/>
    <dgm:cxn modelId="{0C731DB8-B480-47FA-BA59-DCF4EB84FB3E}" type="presParOf" srcId="{86C3F1AF-08CD-485F-B4C3-B31E10D689AA}" destId="{4773FB45-3AB5-40CB-A316-D113776D3271}" srcOrd="1" destOrd="0" presId="urn:microsoft.com/office/officeart/2018/5/layout/IconLeafLabelList"/>
    <dgm:cxn modelId="{D74980FE-0D64-4217-857F-CE2391AE3256}" type="presParOf" srcId="{86C3F1AF-08CD-485F-B4C3-B31E10D689AA}" destId="{F17F19A1-2DEE-44B3-A34B-C31602D9DD33}" srcOrd="2" destOrd="0" presId="urn:microsoft.com/office/officeart/2018/5/layout/IconLeafLabelList"/>
    <dgm:cxn modelId="{926569DC-2809-4651-961A-ADF5BC174342}" type="presParOf" srcId="{F17F19A1-2DEE-44B3-A34B-C31602D9DD33}" destId="{550A327B-9126-4651-AED0-C5753E5CCBDA}" srcOrd="0" destOrd="0" presId="urn:microsoft.com/office/officeart/2018/5/layout/IconLeafLabelList"/>
    <dgm:cxn modelId="{EF1BFCB6-5CFF-43E8-B58F-3F69D9217190}" type="presParOf" srcId="{F17F19A1-2DEE-44B3-A34B-C31602D9DD33}" destId="{20492DDD-4807-41DF-A89C-56439FF06F61}" srcOrd="1" destOrd="0" presId="urn:microsoft.com/office/officeart/2018/5/layout/IconLeafLabelList"/>
    <dgm:cxn modelId="{45CED14A-B81C-41C4-BD05-D169CAE13DAA}" type="presParOf" srcId="{F17F19A1-2DEE-44B3-A34B-C31602D9DD33}" destId="{C492242A-93F6-4B57-8212-0836C6625A18}" srcOrd="2" destOrd="0" presId="urn:microsoft.com/office/officeart/2018/5/layout/IconLeafLabelList"/>
    <dgm:cxn modelId="{974625E0-2EE4-4BED-BABF-FA57F68E4546}" type="presParOf" srcId="{F17F19A1-2DEE-44B3-A34B-C31602D9DD33}" destId="{69029239-ECED-4F9F-9145-53C481F28B0E}"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34840-68B2-4E16-B1FF-1E8AE45C0889}">
      <dsp:nvSpPr>
        <dsp:cNvPr id="0" name=""/>
        <dsp:cNvSpPr/>
      </dsp:nvSpPr>
      <dsp:spPr>
        <a:xfrm>
          <a:off x="0" y="4910"/>
          <a:ext cx="6963386" cy="104597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17469C-0DAF-4850-9FF0-F2F1F8178435}">
      <dsp:nvSpPr>
        <dsp:cNvPr id="0" name=""/>
        <dsp:cNvSpPr/>
      </dsp:nvSpPr>
      <dsp:spPr>
        <a:xfrm>
          <a:off x="316407" y="24025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187E85-5D48-4531-865C-275E5778E988}">
      <dsp:nvSpPr>
        <dsp:cNvPr id="0" name=""/>
        <dsp:cNvSpPr/>
      </dsp:nvSpPr>
      <dsp:spPr>
        <a:xfrm>
          <a:off x="1208102" y="491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Understand and critically analyse the background research</a:t>
          </a:r>
          <a:endParaRPr lang="en-US" sz="1900" kern="1200"/>
        </a:p>
      </dsp:txBody>
      <dsp:txXfrm>
        <a:off x="1208102" y="4910"/>
        <a:ext cx="5755283" cy="1045976"/>
      </dsp:txXfrm>
    </dsp:sp>
    <dsp:sp modelId="{2E07FCED-90B3-49A6-8915-28D33431CDD8}">
      <dsp:nvSpPr>
        <dsp:cNvPr id="0" name=""/>
        <dsp:cNvSpPr/>
      </dsp:nvSpPr>
      <dsp:spPr>
        <a:xfrm>
          <a:off x="0" y="1312380"/>
          <a:ext cx="6963386" cy="104597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FF8AEE-F465-4A63-91EF-98B96797812F}">
      <dsp:nvSpPr>
        <dsp:cNvPr id="0" name=""/>
        <dsp:cNvSpPr/>
      </dsp:nvSpPr>
      <dsp:spPr>
        <a:xfrm>
          <a:off x="316407" y="154772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5B725D-D58B-4BB6-B9C8-9BCFA0289CFB}">
      <dsp:nvSpPr>
        <dsp:cNvPr id="0" name=""/>
        <dsp:cNvSpPr/>
      </dsp:nvSpPr>
      <dsp:spPr>
        <a:xfrm>
          <a:off x="1208102" y="131238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Select and source the information that is necessary to develop a context for your research</a:t>
          </a:r>
          <a:endParaRPr lang="en-US" sz="1900" kern="1200"/>
        </a:p>
      </dsp:txBody>
      <dsp:txXfrm>
        <a:off x="1208102" y="1312380"/>
        <a:ext cx="5755283" cy="1045976"/>
      </dsp:txXfrm>
    </dsp:sp>
    <dsp:sp modelId="{7660E23F-C186-4048-BA83-19339891423B}">
      <dsp:nvSpPr>
        <dsp:cNvPr id="0" name=""/>
        <dsp:cNvSpPr/>
      </dsp:nvSpPr>
      <dsp:spPr>
        <a:xfrm>
          <a:off x="0" y="2619850"/>
          <a:ext cx="6963386" cy="104597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5681C5-8CE8-4C29-AB9C-33D39F00D21E}">
      <dsp:nvSpPr>
        <dsp:cNvPr id="0" name=""/>
        <dsp:cNvSpPr/>
      </dsp:nvSpPr>
      <dsp:spPr>
        <a:xfrm>
          <a:off x="316407" y="285519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1A2B98-517C-44B8-AF08-B4A0537E36DA}">
      <dsp:nvSpPr>
        <dsp:cNvPr id="0" name=""/>
        <dsp:cNvSpPr/>
      </dsp:nvSpPr>
      <dsp:spPr>
        <a:xfrm>
          <a:off x="1208102" y="2619850"/>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Shows how your investigation relates to previous research</a:t>
          </a:r>
          <a:endParaRPr lang="en-US" sz="1900" kern="1200"/>
        </a:p>
      </dsp:txBody>
      <dsp:txXfrm>
        <a:off x="1208102" y="2619850"/>
        <a:ext cx="5755283" cy="1045976"/>
      </dsp:txXfrm>
    </dsp:sp>
    <dsp:sp modelId="{AC9CC02C-4EF1-43C1-A44A-21D79D877274}">
      <dsp:nvSpPr>
        <dsp:cNvPr id="0" name=""/>
        <dsp:cNvSpPr/>
      </dsp:nvSpPr>
      <dsp:spPr>
        <a:xfrm>
          <a:off x="0" y="3927321"/>
          <a:ext cx="6963386" cy="104597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C13C81-5A04-48AA-A301-60B0856B6DA4}">
      <dsp:nvSpPr>
        <dsp:cNvPr id="0" name=""/>
        <dsp:cNvSpPr/>
      </dsp:nvSpPr>
      <dsp:spPr>
        <a:xfrm>
          <a:off x="316407" y="416266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011D-7276-4B3E-B3AE-98027B1BD468}">
      <dsp:nvSpPr>
        <dsp:cNvPr id="0" name=""/>
        <dsp:cNvSpPr/>
      </dsp:nvSpPr>
      <dsp:spPr>
        <a:xfrm>
          <a:off x="1208102" y="3927321"/>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Reveals the contribution that your investigation makes to this field (fills a gap, or builds on existing research, for instance)</a:t>
          </a:r>
          <a:endParaRPr lang="en-US" sz="1900" kern="1200"/>
        </a:p>
      </dsp:txBody>
      <dsp:txXfrm>
        <a:off x="1208102" y="3927321"/>
        <a:ext cx="5755283" cy="1045976"/>
      </dsp:txXfrm>
    </dsp:sp>
    <dsp:sp modelId="{EDDB26AD-A2DE-4CE2-AA99-3256CD13B47B}">
      <dsp:nvSpPr>
        <dsp:cNvPr id="0" name=""/>
        <dsp:cNvSpPr/>
      </dsp:nvSpPr>
      <dsp:spPr>
        <a:xfrm>
          <a:off x="0" y="5234791"/>
          <a:ext cx="6963386" cy="104597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BA4F6E-E8E7-4517-BCE3-A78A1E5A0B1F}">
      <dsp:nvSpPr>
        <dsp:cNvPr id="0" name=""/>
        <dsp:cNvSpPr/>
      </dsp:nvSpPr>
      <dsp:spPr>
        <a:xfrm>
          <a:off x="316407" y="5470135"/>
          <a:ext cx="575286" cy="5752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A2F275-2963-402A-9091-7F4329AA080D}">
      <dsp:nvSpPr>
        <dsp:cNvPr id="0" name=""/>
        <dsp:cNvSpPr/>
      </dsp:nvSpPr>
      <dsp:spPr>
        <a:xfrm>
          <a:off x="1208102" y="5234791"/>
          <a:ext cx="5755283" cy="10459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699" tIns="110699" rIns="110699" bIns="110699" numCol="1" spcCol="1270" anchor="ctr" anchorCtr="0">
          <a:noAutofit/>
        </a:bodyPr>
        <a:lstStyle/>
        <a:p>
          <a:pPr marL="0" lvl="0" indent="0" algn="l" defTabSz="844550">
            <a:lnSpc>
              <a:spcPct val="90000"/>
            </a:lnSpc>
            <a:spcBef>
              <a:spcPct val="0"/>
            </a:spcBef>
            <a:spcAft>
              <a:spcPct val="35000"/>
            </a:spcAft>
            <a:buNone/>
          </a:pPr>
          <a:r>
            <a:rPr lang="en-GB" sz="1900" kern="1200"/>
            <a:t>Provides evidence that may help explain your findings later</a:t>
          </a:r>
          <a:endParaRPr lang="en-US" sz="1900" kern="1200"/>
        </a:p>
      </dsp:txBody>
      <dsp:txXfrm>
        <a:off x="1208102" y="5234791"/>
        <a:ext cx="5755283" cy="10459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565CFA-571D-4987-8B74-A082672CF312}">
      <dsp:nvSpPr>
        <dsp:cNvPr id="0" name=""/>
        <dsp:cNvSpPr/>
      </dsp:nvSpPr>
      <dsp:spPr>
        <a:xfrm>
          <a:off x="0" y="685"/>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978D43-9878-4FAD-8EF1-7FE3DC059A6E}">
      <dsp:nvSpPr>
        <dsp:cNvPr id="0" name=""/>
        <dsp:cNvSpPr/>
      </dsp:nvSpPr>
      <dsp:spPr>
        <a:xfrm>
          <a:off x="485480" y="361787"/>
          <a:ext cx="882691" cy="8826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B7F78-F080-4175-AF38-1885BEC59456}">
      <dsp:nvSpPr>
        <dsp:cNvPr id="0" name=""/>
        <dsp:cNvSpPr/>
      </dsp:nvSpPr>
      <dsp:spPr>
        <a:xfrm>
          <a:off x="1853652" y="685"/>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dirty="0" err="1"/>
            <a:t>Overaivew</a:t>
          </a:r>
          <a:r>
            <a:rPr lang="en-US" sz="2500" kern="1200" dirty="0"/>
            <a:t> of </a:t>
          </a:r>
          <a:r>
            <a:rPr lang="en-US" sz="2500" kern="1200" dirty="0" err="1"/>
            <a:t>Literture</a:t>
          </a:r>
          <a:r>
            <a:rPr lang="en-US" sz="2500" kern="1200" dirty="0"/>
            <a:t> Review</a:t>
          </a:r>
        </a:p>
      </dsp:txBody>
      <dsp:txXfrm>
        <a:off x="1853652" y="685"/>
        <a:ext cx="3995904" cy="1604894"/>
      </dsp:txXfrm>
    </dsp:sp>
    <dsp:sp modelId="{C22A3045-7376-4495-AB5D-F2CE659B553F}">
      <dsp:nvSpPr>
        <dsp:cNvPr id="0" name=""/>
        <dsp:cNvSpPr/>
      </dsp:nvSpPr>
      <dsp:spPr>
        <a:xfrm>
          <a:off x="0" y="2006803"/>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2547E-1131-463E-8876-49B10804250B}">
      <dsp:nvSpPr>
        <dsp:cNvPr id="0" name=""/>
        <dsp:cNvSpPr/>
      </dsp:nvSpPr>
      <dsp:spPr>
        <a:xfrm>
          <a:off x="485480" y="2367904"/>
          <a:ext cx="882691" cy="882691"/>
        </a:xfrm>
        <a:prstGeom prst="rect">
          <a:avLst/>
        </a:prstGeom>
        <a:solidFill>
          <a:schemeClr val="accent3">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240A14-6475-4EBB-ABA8-5900F2FF108C}">
      <dsp:nvSpPr>
        <dsp:cNvPr id="0" name=""/>
        <dsp:cNvSpPr/>
      </dsp:nvSpPr>
      <dsp:spPr>
        <a:xfrm>
          <a:off x="1853652" y="2006803"/>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a:t>Traditional literature review / Narrative literature review </a:t>
          </a:r>
        </a:p>
      </dsp:txBody>
      <dsp:txXfrm>
        <a:off x="1853652" y="2006803"/>
        <a:ext cx="3995904" cy="1604894"/>
      </dsp:txXfrm>
    </dsp:sp>
    <dsp:sp modelId="{7D48A4FD-893F-4F4E-B986-A8FE11406E0B}">
      <dsp:nvSpPr>
        <dsp:cNvPr id="0" name=""/>
        <dsp:cNvSpPr/>
      </dsp:nvSpPr>
      <dsp:spPr>
        <a:xfrm>
          <a:off x="0" y="4012921"/>
          <a:ext cx="5849557" cy="16048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0BF31-453B-45B5-BD68-527B8F9062CE}">
      <dsp:nvSpPr>
        <dsp:cNvPr id="0" name=""/>
        <dsp:cNvSpPr/>
      </dsp:nvSpPr>
      <dsp:spPr>
        <a:xfrm>
          <a:off x="485480" y="4374022"/>
          <a:ext cx="882691" cy="88269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FC272B-D538-4E27-8BE9-3D59271A761E}">
      <dsp:nvSpPr>
        <dsp:cNvPr id="0" name=""/>
        <dsp:cNvSpPr/>
      </dsp:nvSpPr>
      <dsp:spPr>
        <a:xfrm>
          <a:off x="1853652" y="4012921"/>
          <a:ext cx="3995904" cy="16048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9851" tIns="169851" rIns="169851" bIns="169851" numCol="1" spcCol="1270" anchor="ctr" anchorCtr="0">
          <a:noAutofit/>
        </a:bodyPr>
        <a:lstStyle/>
        <a:p>
          <a:pPr marL="0" lvl="0" indent="0" algn="l" defTabSz="1111250">
            <a:lnSpc>
              <a:spcPct val="100000"/>
            </a:lnSpc>
            <a:spcBef>
              <a:spcPct val="0"/>
            </a:spcBef>
            <a:spcAft>
              <a:spcPct val="35000"/>
            </a:spcAft>
            <a:buNone/>
          </a:pPr>
          <a:r>
            <a:rPr lang="en-US" sz="2500" kern="1200" dirty="0"/>
            <a:t>Systematic literature review </a:t>
          </a:r>
        </a:p>
      </dsp:txBody>
      <dsp:txXfrm>
        <a:off x="1853652" y="4012921"/>
        <a:ext cx="3995904" cy="16048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6B89D-FC20-4A24-A5C2-859EC06BEC1D}">
      <dsp:nvSpPr>
        <dsp:cNvPr id="0" name=""/>
        <dsp:cNvSpPr/>
      </dsp:nvSpPr>
      <dsp:spPr>
        <a:xfrm>
          <a:off x="2470034" y="1373"/>
          <a:ext cx="1818562" cy="181856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E1D71F-90A9-447C-A23E-C2EB9E0E7ECA}">
      <dsp:nvSpPr>
        <dsp:cNvPr id="0" name=""/>
        <dsp:cNvSpPr/>
      </dsp:nvSpPr>
      <dsp:spPr>
        <a:xfrm>
          <a:off x="2857596" y="388936"/>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CD18D1-D672-48A9-9E62-368F32CF040F}">
      <dsp:nvSpPr>
        <dsp:cNvPr id="0" name=""/>
        <dsp:cNvSpPr/>
      </dsp:nvSpPr>
      <dsp:spPr>
        <a:xfrm>
          <a:off x="1888690"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Traditional literature review</a:t>
          </a:r>
          <a:endParaRPr lang="en-US" sz="2500" kern="1200"/>
        </a:p>
      </dsp:txBody>
      <dsp:txXfrm>
        <a:off x="1888690" y="2386374"/>
        <a:ext cx="2981250" cy="720000"/>
      </dsp:txXfrm>
    </dsp:sp>
    <dsp:sp modelId="{550A327B-9126-4651-AED0-C5753E5CCBDA}">
      <dsp:nvSpPr>
        <dsp:cNvPr id="0" name=""/>
        <dsp:cNvSpPr/>
      </dsp:nvSpPr>
      <dsp:spPr>
        <a:xfrm>
          <a:off x="6045054" y="12449"/>
          <a:ext cx="1818562" cy="181856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492DDD-4807-41DF-A89C-56439FF06F61}">
      <dsp:nvSpPr>
        <dsp:cNvPr id="0" name=""/>
        <dsp:cNvSpPr/>
      </dsp:nvSpPr>
      <dsp:spPr>
        <a:xfrm>
          <a:off x="6360565" y="388936"/>
          <a:ext cx="1043437" cy="104343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29239-ECED-4F9F-9145-53C481F28B0E}">
      <dsp:nvSpPr>
        <dsp:cNvPr id="0" name=""/>
        <dsp:cNvSpPr/>
      </dsp:nvSpPr>
      <dsp:spPr>
        <a:xfrm>
          <a:off x="5391659" y="2386374"/>
          <a:ext cx="298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kern="1200"/>
            <a:t>Systematic literature review</a:t>
          </a:r>
          <a:endParaRPr lang="en-US" sz="2500" kern="1200"/>
        </a:p>
      </dsp:txBody>
      <dsp:txXfrm>
        <a:off x="5391659" y="2386374"/>
        <a:ext cx="298125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F899DA-FF7D-45A4-A15F-A1155E145DB0}" type="datetimeFigureOut">
              <a:rPr lang="en-GB" smtClean="0"/>
              <a:t>14/09/2026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483791-BDF5-47EF-B915-B98EDA02B7A6}" type="slidenum">
              <a:rPr lang="en-GB" smtClean="0"/>
              <a:t>‹#›</a:t>
            </a:fld>
            <a:endParaRPr lang="en-GB"/>
          </a:p>
        </p:txBody>
      </p:sp>
    </p:spTree>
    <p:extLst>
      <p:ext uri="{BB962C8B-B14F-4D97-AF65-F5344CB8AC3E}">
        <p14:creationId xmlns:p14="http://schemas.microsoft.com/office/powerpoint/2010/main" val="12992659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6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7</a:t>
            </a:fld>
            <a:endParaRPr lang="en-GB"/>
          </a:p>
        </p:txBody>
      </p:sp>
    </p:spTree>
    <p:extLst>
      <p:ext uri="{BB962C8B-B14F-4D97-AF65-F5344CB8AC3E}">
        <p14:creationId xmlns:p14="http://schemas.microsoft.com/office/powerpoint/2010/main" val="3062501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6" name="Google Shape;11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0" name="Google Shape;15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74" name="Google Shape;17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87</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162</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216</a:t>
            </a:fld>
            <a:endParaRPr lang="en-GB"/>
          </a:p>
        </p:txBody>
      </p:sp>
    </p:spTree>
    <p:extLst>
      <p:ext uri="{BB962C8B-B14F-4D97-AF65-F5344CB8AC3E}">
        <p14:creationId xmlns:p14="http://schemas.microsoft.com/office/powerpoint/2010/main" val="40085544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218</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5BBC8D68-4D2B-37C5-8BA4-4C89F9330CFF}"/>
            </a:ext>
          </a:extLst>
        </p:cNvPr>
        <p:cNvGrpSpPr/>
        <p:nvPr/>
      </p:nvGrpSpPr>
      <p:grpSpPr>
        <a:xfrm>
          <a:off x="0" y="0"/>
          <a:ext cx="0" cy="0"/>
          <a:chOff x="0" y="0"/>
          <a:chExt cx="0" cy="0"/>
        </a:xfrm>
      </p:grpSpPr>
      <p:sp>
        <p:nvSpPr>
          <p:cNvPr id="195" name="Google Shape;195;p13:notes">
            <a:extLst>
              <a:ext uri="{FF2B5EF4-FFF2-40B4-BE49-F238E27FC236}">
                <a16:creationId xmlns:a16="http://schemas.microsoft.com/office/drawing/2014/main" id="{93B98E66-9C99-82B8-12AE-45ED40A359AE}"/>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13:notes">
            <a:extLst>
              <a:ext uri="{FF2B5EF4-FFF2-40B4-BE49-F238E27FC236}">
                <a16:creationId xmlns:a16="http://schemas.microsoft.com/office/drawing/2014/main" id="{E95FBB26-8721-6619-4FBC-D4D2B607D42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662164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263</a:t>
            </a:fld>
            <a:endParaRPr lang="en-GB"/>
          </a:p>
        </p:txBody>
      </p:sp>
    </p:spTree>
    <p:extLst>
      <p:ext uri="{BB962C8B-B14F-4D97-AF65-F5344CB8AC3E}">
        <p14:creationId xmlns:p14="http://schemas.microsoft.com/office/powerpoint/2010/main" val="4008554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14/09/2026</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www.ncbi.nlm.nih.gov/pmc/articles/PMC6862708/" TargetMode="Externa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hyperlink" Target="https://doi.org/10.1186/s41073-016-0019-2" TargetMode="External"/><Relationship Id="rId7"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hyperlink" Target="https://doi.org/10.1186/s41073-019-0064-8"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rLsLsQr3VaA"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app.litmaps.com/shared/8ed4f9ff-1044-4c28-95fd-8d7316b569af"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2" Type="http://schemas.openxmlformats.org/officeDocument/2006/relationships/hyperlink" Target="https://doi.org/10.1080/08874417.2015.11645799"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5.png"/><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4.xml.rels><?xml version="1.0" encoding="UTF-8" standalone="yes"?>
<Relationships xmlns="http://schemas.openxmlformats.org/package/2006/relationships"><Relationship Id="rId2" Type="http://schemas.openxmlformats.org/officeDocument/2006/relationships/hyperlink" Target="https://www.skillsyouneed.com/learn/critical-thinking.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0.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28.pn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51.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5.png"/><Relationship Id="rId7"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6.png"/></Relationships>
</file>

<file path=ppt/slides/_rels/slide5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s://www.indeed.com/"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s://case.edu/ipe/news-and-events/huddle/tips-high-impact-teamwork-using-caution-ladder-inference"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thinkeranalytix.org/wp-content/uploads/2018/09/TvG-Using-argument-mapping-to-improve-critical-thinking-skills-2015.pdf"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s://productivethinking.com/"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hyperlink" Target="https://www.scientificamerican.com/article/information-overload-helps-fake-news-spread-and-social-media-knows-it/" TargetMode="Externa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hyperlink" Target="https://spers.ca/wp-content/uploads/2013/08/50-activities-for-developing-critical-thinking-skills.pdf" TargetMode="External"/><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www.debonogroup.com/services/core-programs/six-thinking-hats/"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hyperlink" Target="https://able.ac/blog/critical-thinking-model/"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hyperlink" Target="https://www.researchgate.net/publication/263471062_Relationally_Reflexive_Practice_A_Generative_Approach_to_Theory_Development_in_Qualitative_Research" TargetMode="External"/><Relationship Id="rId2" Type="http://schemas.openxmlformats.org/officeDocument/2006/relationships/hyperlink" Target="https://doi.org/10.1177/1052562916668919" TargetMode="External"/><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8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8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2.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2" Type="http://schemas.openxmlformats.org/officeDocument/2006/relationships/hyperlink" Target="https://youtu.be/1nqzcfw1wDE?si=qlZMSG1wSIyEwMxd" TargetMode="Externa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2" Type="http://schemas.openxmlformats.org/officeDocument/2006/relationships/hyperlink" Target="https://atlasti.com/guides/qualitative-research-guide-part-1/research-question" TargetMode="External"/><Relationship Id="rId1" Type="http://schemas.openxmlformats.org/officeDocument/2006/relationships/slideLayout" Target="../slideLayouts/slideLayout7.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3.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114.xml.rels><?xml version="1.0" encoding="UTF-8" standalone="yes"?>
<Relationships xmlns="http://schemas.openxmlformats.org/package/2006/relationships"><Relationship Id="rId3" Type="http://schemas.openxmlformats.org/officeDocument/2006/relationships/hyperlink" Target="https://youtu.be/Nwp9tkhpLCo" TargetMode="External"/><Relationship Id="rId2" Type="http://schemas.openxmlformats.org/officeDocument/2006/relationships/hyperlink" Target="https://youtu.be/t2d7y_r65HU" TargetMode="External"/><Relationship Id="rId1" Type="http://schemas.openxmlformats.org/officeDocument/2006/relationships/slideLayout" Target="../slideLayouts/slideLayout7.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6.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7.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0.xml.rels><?xml version="1.0" encoding="UTF-8" standalone="yes"?>
<Relationships xmlns="http://schemas.openxmlformats.org/package/2006/relationships"><Relationship Id="rId2" Type="http://schemas.openxmlformats.org/officeDocument/2006/relationships/image" Target="../media/image56.emf"/><Relationship Id="rId1" Type="http://schemas.openxmlformats.org/officeDocument/2006/relationships/slideLayout" Target="../slideLayouts/slideLayout7.xm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2.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123.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124.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L3_Systematic%20review%20literature%20sample.pdf" TargetMode="External"/><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125.xml.rels><?xml version="1.0" encoding="UTF-8" standalone="yes"?>
<Relationships xmlns="http://schemas.openxmlformats.org/package/2006/relationships"><Relationship Id="rId2" Type="http://schemas.openxmlformats.org/officeDocument/2006/relationships/hyperlink" Target="https://training.cochrane.org/handbook/current/chapter-01#section-1-5" TargetMode="External"/><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127.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0.xml.rels><?xml version="1.0" encoding="UTF-8" standalone="yes"?>
<Relationships xmlns="http://schemas.openxmlformats.org/package/2006/relationships"><Relationship Id="rId2" Type="http://schemas.openxmlformats.org/officeDocument/2006/relationships/hyperlink" Target="https://www.proquest.com/docview/2116079498/fulltextPDF?accountid=130472&amp;sourcetype=Scholarly%20Journals" TargetMode="External"/><Relationship Id="rId1" Type="http://schemas.openxmlformats.org/officeDocument/2006/relationships/slideLayout" Target="../slideLayouts/slideLayout7.xml"/></Relationships>
</file>

<file path=ppt/slides/_rels/slide131.xml.rels><?xml version="1.0" encoding="UTF-8" standalone="yes"?>
<Relationships xmlns="http://schemas.openxmlformats.org/package/2006/relationships"><Relationship Id="rId2" Type="http://schemas.openxmlformats.org/officeDocument/2006/relationships/hyperlink" Target="https://www.litmaps.com/?gad_source=1&amp;gad_campaignid=23406503673&amp;gclid=CjwKCAjw9NjRBhATEiwA_p2J8Sjm3k0WnqViI8BhG2YpHLxUAU-horLxuhf7Pb30DUi_y7hjvXjz_RoCBE4QAvD_BwE" TargetMode="External"/><Relationship Id="rId1" Type="http://schemas.openxmlformats.org/officeDocument/2006/relationships/slideLayout" Target="../slideLayouts/slideLayout3.xml"/></Relationships>
</file>

<file path=ppt/slides/_rels/slide132.xml.rels><?xml version="1.0" encoding="UTF-8" standalone="yes"?>
<Relationships xmlns="http://schemas.openxmlformats.org/package/2006/relationships"><Relationship Id="rId2" Type="http://schemas.openxmlformats.org/officeDocument/2006/relationships/hyperlink" Target="https://guides.lib.usf.edu/systematic" TargetMode="External"/><Relationship Id="rId1" Type="http://schemas.openxmlformats.org/officeDocument/2006/relationships/slideLayout" Target="../slideLayouts/slideLayout7.xml"/></Relationships>
</file>

<file path=ppt/slides/_rels/slide133.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134.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xml"/></Relationships>
</file>

<file path=ppt/slides/_rels/slide13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136.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137.xml.rels><?xml version="1.0" encoding="UTF-8" standalone="yes"?>
<Relationships xmlns="http://schemas.openxmlformats.org/package/2006/relationships"><Relationship Id="rId2" Type="http://schemas.openxmlformats.org/officeDocument/2006/relationships/hyperlink" Target="https://guides.lib.usf.edu/systematicreviews/searchstrategies" TargetMode="External"/><Relationship Id="rId1" Type="http://schemas.openxmlformats.org/officeDocument/2006/relationships/slideLayout" Target="../slideLayouts/slideLayout7.xml"/></Relationships>
</file>

<file path=ppt/slides/_rels/slide138.xml.rels><?xml version="1.0" encoding="UTF-8" standalone="yes"?>
<Relationships xmlns="http://schemas.openxmlformats.org/package/2006/relationships"><Relationship Id="rId3" Type="http://schemas.openxmlformats.org/officeDocument/2006/relationships/hyperlink" Target="https://guides.lib.usf.edu/systematicreviews/searchstrategies" TargetMode="External"/><Relationship Id="rId2" Type="http://schemas.openxmlformats.org/officeDocument/2006/relationships/hyperlink" Target="https://prisma-statement.org/prismastatement/Checklist.aspx" TargetMode="External"/><Relationship Id="rId1" Type="http://schemas.openxmlformats.org/officeDocument/2006/relationships/slideLayout" Target="../slideLayouts/slideLayout7.xml"/></Relationships>
</file>

<file path=ppt/slides/_rels/slide139.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14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3" Type="http://schemas.openxmlformats.org/officeDocument/2006/relationships/hyperlink" Target="https://www.jmir.org/2014/10/e222/pdf" TargetMode="External"/><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4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3" Type="http://schemas.openxmlformats.org/officeDocument/2006/relationships/hyperlink" Target="https://journals.sagepub.com/doi/epub/10.1177/1757913915594196" TargetMode="External"/><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45.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7.xml"/></Relationships>
</file>

<file path=ppt/slides/_rels/slide146.xml.rels><?xml version="1.0" encoding="UTF-8" standalone="yes"?>
<Relationships xmlns="http://schemas.openxmlformats.org/package/2006/relationships"><Relationship Id="rId3" Type="http://schemas.openxmlformats.org/officeDocument/2006/relationships/hyperlink" Target="https://www.prisma-statement.org/prisma-2020-flow-diagram" TargetMode="External"/><Relationship Id="rId2" Type="http://schemas.openxmlformats.org/officeDocument/2006/relationships/image" Target="../media/image64.png"/><Relationship Id="rId1" Type="http://schemas.openxmlformats.org/officeDocument/2006/relationships/slideLayout" Target="../slideLayouts/slideLayout7.xml"/></Relationships>
</file>

<file path=ppt/slides/_rels/slide1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8.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149.xml.rels><?xml version="1.0" encoding="UTF-8" standalone="yes"?>
<Relationships xmlns="http://schemas.openxmlformats.org/package/2006/relationships"><Relationship Id="rId2" Type="http://schemas.openxmlformats.org/officeDocument/2006/relationships/hyperlink" Target="https://guides.library.miami.edu/systematicreview#tab-3" TargetMode="External"/><Relationship Id="rId1" Type="http://schemas.openxmlformats.org/officeDocument/2006/relationships/slideLayout" Target="../slideLayouts/slideLayout7.xml"/></Relationships>
</file>

<file path=ppt/slides/_rels/slide150.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15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4.xml.rels><?xml version="1.0" encoding="UTF-8" standalone="yes"?>
<Relationships xmlns="http://schemas.openxmlformats.org/package/2006/relationships"><Relationship Id="rId3" Type="http://schemas.openxmlformats.org/officeDocument/2006/relationships/image" Target="../media/image66.svg"/><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9.xml.rels><?xml version="1.0" encoding="UTF-8" standalone="yes"?>
<Relationships xmlns="http://schemas.openxmlformats.org/package/2006/relationships"><Relationship Id="rId2" Type="http://schemas.openxmlformats.org/officeDocument/2006/relationships/image" Target="../media/image67.svg"/><Relationship Id="rId1" Type="http://schemas.openxmlformats.org/officeDocument/2006/relationships/slideLayout" Target="../slideLayouts/slideLayout2.xml"/></Relationships>
</file>

<file path=ppt/slides/_rels/slide160.xml.rels><?xml version="1.0" encoding="UTF-8" standalone="yes"?>
<Relationships xmlns="http://schemas.openxmlformats.org/package/2006/relationships"><Relationship Id="rId3" Type="http://schemas.openxmlformats.org/officeDocument/2006/relationships/hyperlink" Target="https://doi.org/10.1016/j.jclinepi.2024.111572" TargetMode="External"/><Relationship Id="rId2" Type="http://schemas.openxmlformats.org/officeDocument/2006/relationships/hyperlink" Target="https://www.goodfellowpublishers.com/free_files/xChapter%203%20The%20Literature%20Review-75a2f76e024789383d7af4b12f09ea8e.pdf" TargetMode="External"/><Relationship Id="rId1" Type="http://schemas.openxmlformats.org/officeDocument/2006/relationships/slideLayout" Target="../slideLayouts/slideLayout2.xml"/><Relationship Id="rId6" Type="http://schemas.openxmlformats.org/officeDocument/2006/relationships/hyperlink" Target="https://doi.org/10.1080/00380237.2018.1544514" TargetMode="External"/><Relationship Id="rId5" Type="http://schemas.openxmlformats.org/officeDocument/2006/relationships/hyperlink" Target="https://doi.org/10.2196/jmir.3442" TargetMode="External"/><Relationship Id="rId4" Type="http://schemas.openxmlformats.org/officeDocument/2006/relationships/hyperlink" Target="https://doi.org/10.1186/s12889-018-6275-y" TargetMode="External"/></Relationships>
</file>

<file path=ppt/slides/_rels/slide161.xml.rels><?xml version="1.0" encoding="UTF-8" standalone="yes"?>
<Relationships xmlns="http://schemas.openxmlformats.org/package/2006/relationships"><Relationship Id="rId2" Type="http://schemas.openxmlformats.org/officeDocument/2006/relationships/hyperlink" Target="https://www.prisma-statement.org/prisma-2020-flow-diagram" TargetMode="External"/><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4.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9.xml.rels><?xml version="1.0" encoding="UTF-8" standalone="yes"?>
<Relationships xmlns="http://schemas.openxmlformats.org/package/2006/relationships"><Relationship Id="rId3" Type="http://schemas.openxmlformats.org/officeDocument/2006/relationships/hyperlink" Target="https://link.springer.com/article/10.1007/s10209-024-01120-3#ref-CR9" TargetMode="External"/><Relationship Id="rId2" Type="http://schemas.openxmlformats.org/officeDocument/2006/relationships/hyperlink" Target="https://link.springer.com/article/10.1007/s10209-024-01120-3#ref-CR8" TargetMode="External"/><Relationship Id="rId1" Type="http://schemas.openxmlformats.org/officeDocument/2006/relationships/slideLayout" Target="../slideLayouts/slideLayout7.xml"/><Relationship Id="rId5" Type="http://schemas.openxmlformats.org/officeDocument/2006/relationships/hyperlink" Target="https://link.springer.com/article/10.1007/s10209-024-01120-3#ref-CR11" TargetMode="External"/><Relationship Id="rId4" Type="http://schemas.openxmlformats.org/officeDocument/2006/relationships/hyperlink" Target="https://link.springer.com/article/10.1007/s10209-024-01120-3#ref-CR10" TargetMode="External"/></Relationships>
</file>

<file path=ppt/slides/_rels/slide170.xml.rels><?xml version="1.0" encoding="UTF-8" standalone="yes"?>
<Relationships xmlns="http://schemas.openxmlformats.org/package/2006/relationships"><Relationship Id="rId2" Type="http://schemas.openxmlformats.org/officeDocument/2006/relationships/hyperlink" Target="https://systematicreviewsjournal.biomedcentral.com/articles/10.1186/s13643-023-02178-5#ref-CR32" TargetMode="External"/><Relationship Id="rId1" Type="http://schemas.openxmlformats.org/officeDocument/2006/relationships/slideLayout" Target="../slideLayouts/slideLayout7.xml"/></Relationships>
</file>

<file path=ppt/slides/_rels/slide171.xml.rels><?xml version="1.0" encoding="UTF-8" standalone="yes"?>
<Relationships xmlns="http://schemas.openxmlformats.org/package/2006/relationships"><Relationship Id="rId3" Type="http://schemas.openxmlformats.org/officeDocument/2006/relationships/hyperlink" Target="https://link.springer.com/article/10.1007/s10209-024-01120-3#ref-CR17" TargetMode="External"/><Relationship Id="rId2" Type="http://schemas.openxmlformats.org/officeDocument/2006/relationships/image" Target="../media/image69.jpeg"/><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10" TargetMode="External"/><Relationship Id="rId5" Type="http://schemas.openxmlformats.org/officeDocument/2006/relationships/hyperlink" Target="https://link.springer.com/article/10.1007/s10209-024-01120-3#ref-CR21" TargetMode="External"/><Relationship Id="rId4" Type="http://schemas.openxmlformats.org/officeDocument/2006/relationships/hyperlink" Target="https://link.springer.com/article/10.1007/s10209-024-01120-3#ref-CR18" TargetMode="External"/></Relationships>
</file>

<file path=ppt/slides/_rels/slide172.xml.rels><?xml version="1.0" encoding="UTF-8" standalone="yes"?>
<Relationships xmlns="http://schemas.openxmlformats.org/package/2006/relationships"><Relationship Id="rId8" Type="http://schemas.openxmlformats.org/officeDocument/2006/relationships/hyperlink" Target="https://link.springer.com/article/10.1007/s10209-024-01120-3#ref-CR18" TargetMode="External"/><Relationship Id="rId3" Type="http://schemas.openxmlformats.org/officeDocument/2006/relationships/hyperlink" Target="https://link.springer.com/article/10.1007/s10209-024-01120-3#ref-CR23" TargetMode="External"/><Relationship Id="rId7" Type="http://schemas.openxmlformats.org/officeDocument/2006/relationships/hyperlink" Target="https://link.springer.com/article/10.1007/s10209-024-01120-3#ref-CR8" TargetMode="External"/><Relationship Id="rId2" Type="http://schemas.openxmlformats.org/officeDocument/2006/relationships/hyperlink" Target="https://link.springer.com/article/10.1007/s10209-024-01120-3#ref-CR22" TargetMode="External"/><Relationship Id="rId1" Type="http://schemas.openxmlformats.org/officeDocument/2006/relationships/slideLayout" Target="../slideLayouts/slideLayout2.xml"/><Relationship Id="rId6" Type="http://schemas.openxmlformats.org/officeDocument/2006/relationships/hyperlink" Target="https://link.springer.com/article/10.1007/s10209-024-01120-3#ref-CR26" TargetMode="External"/><Relationship Id="rId5" Type="http://schemas.openxmlformats.org/officeDocument/2006/relationships/hyperlink" Target="https://link.springer.com/article/10.1007/s10209-024-01120-3#ref-CR25" TargetMode="External"/><Relationship Id="rId4" Type="http://schemas.openxmlformats.org/officeDocument/2006/relationships/hyperlink" Target="https://link.springer.com/article/10.1007/s10209-024-01120-3#ref-CR24" TargetMode="External"/></Relationships>
</file>

<file path=ppt/slides/_rels/slide173.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1" Type="http://schemas.openxmlformats.org/officeDocument/2006/relationships/slideLayout" Target="../slideLayouts/slideLayout2.xml"/></Relationships>
</file>

<file path=ppt/slides/_rels/slide174.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75.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7.xml"/><Relationship Id="rId6" Type="http://schemas.openxmlformats.org/officeDocument/2006/relationships/image" Target="../media/image75.png"/><Relationship Id="rId5" Type="http://schemas.openxmlformats.org/officeDocument/2006/relationships/image" Target="../media/image74.png"/><Relationship Id="rId4" Type="http://schemas.openxmlformats.org/officeDocument/2006/relationships/image" Target="../media/image73.png"/></Relationships>
</file>

<file path=ppt/slides/_rels/slide1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7.xml.rels><?xml version="1.0" encoding="UTF-8" standalone="yes"?>
<Relationships xmlns="http://schemas.openxmlformats.org/package/2006/relationships"><Relationship Id="rId3" Type="http://schemas.openxmlformats.org/officeDocument/2006/relationships/hyperlink" Target="https://www.scribbr.com/methodology/inductive-deductive-reasoning/" TargetMode="External"/><Relationship Id="rId2" Type="http://schemas.openxmlformats.org/officeDocument/2006/relationships/image" Target="../media/image70.png"/><Relationship Id="rId1" Type="http://schemas.openxmlformats.org/officeDocument/2006/relationships/slideLayout" Target="../slideLayouts/slideLayout7.xml"/></Relationships>
</file>

<file path=ppt/slides/_rels/slide178.xml.rels><?xml version="1.0" encoding="UTF-8" standalone="yes"?>
<Relationships xmlns="http://schemas.openxmlformats.org/package/2006/relationships"><Relationship Id="rId2" Type="http://schemas.openxmlformats.org/officeDocument/2006/relationships/image" Target="../media/image76.tmp"/><Relationship Id="rId1" Type="http://schemas.openxmlformats.org/officeDocument/2006/relationships/slideLayout" Target="../slideLayouts/slideLayout7.xml"/></Relationships>
</file>

<file path=ppt/slides/_rels/slide179.xml.rels><?xml version="1.0" encoding="UTF-8" standalone="yes"?>
<Relationships xmlns="http://schemas.openxmlformats.org/package/2006/relationships"><Relationship Id="rId3" Type="http://schemas.openxmlformats.org/officeDocument/2006/relationships/image" Target="../media/image78.tmp"/><Relationship Id="rId2" Type="http://schemas.openxmlformats.org/officeDocument/2006/relationships/image" Target="../media/image77.tmp"/><Relationship Id="rId1" Type="http://schemas.openxmlformats.org/officeDocument/2006/relationships/slideLayout" Target="../slideLayouts/slideLayout7.xml"/></Relationships>
</file>

<file path=ppt/slides/_rels/slide180.xml.rels><?xml version="1.0" encoding="UTF-8" standalone="yes"?>
<Relationships xmlns="http://schemas.openxmlformats.org/package/2006/relationships"><Relationship Id="rId3" Type="http://schemas.openxmlformats.org/officeDocument/2006/relationships/hyperlink" Target="https://research-methodology.net/research-methodology/research-approach/deductive-approach-2/" TargetMode="External"/><Relationship Id="rId2" Type="http://schemas.openxmlformats.org/officeDocument/2006/relationships/hyperlink" Target="https://research-methodology.net/research-methods/qualitative-research/observation/" TargetMode="External"/><Relationship Id="rId1" Type="http://schemas.openxmlformats.org/officeDocument/2006/relationships/slideLayout" Target="../slideLayouts/slideLayout7.xml"/><Relationship Id="rId4" Type="http://schemas.openxmlformats.org/officeDocument/2006/relationships/hyperlink" Target="https://research-methodology.net/research-methods/quantitative-research/" TargetMode="External"/></Relationships>
</file>

<file path=ppt/slides/_rels/slide181.xml.rels><?xml version="1.0" encoding="UTF-8" standalone="yes"?>
<Relationships xmlns="http://schemas.openxmlformats.org/package/2006/relationships"><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182.xml.rels><?xml version="1.0" encoding="UTF-8" standalone="yes"?>
<Relationships xmlns="http://schemas.openxmlformats.org/package/2006/relationships"><Relationship Id="rId3" Type="http://schemas.openxmlformats.org/officeDocument/2006/relationships/hyperlink" Target="https://guides.library.unisa.edu.au/ScopingReviews/SystematicScoping" TargetMode="External"/><Relationship Id="rId2" Type="http://schemas.openxmlformats.org/officeDocument/2006/relationships/hyperlink" Target="https://guides.library.unisa.edu.au/SystematicReviews" TargetMode="External"/><Relationship Id="rId1" Type="http://schemas.openxmlformats.org/officeDocument/2006/relationships/slideLayout" Target="../slideLayouts/slideLayout7.xml"/></Relationships>
</file>

<file path=ppt/slides/_rels/slide183.xml.rels><?xml version="1.0" encoding="UTF-8" standalone="yes"?>
<Relationships xmlns="http://schemas.openxmlformats.org/package/2006/relationships"><Relationship Id="rId2" Type="http://schemas.openxmlformats.org/officeDocument/2006/relationships/hyperlink" Target="https://www.youtube.com/watch?v=qiU3qwKdNa8" TargetMode="External"/><Relationship Id="rId1" Type="http://schemas.openxmlformats.org/officeDocument/2006/relationships/slideLayout" Target="../slideLayouts/slideLayout7.xml"/></Relationships>
</file>

<file path=ppt/slides/_rels/slide184.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7.xml"/></Relationships>
</file>

<file path=ppt/slides/_rels/slide185.xml.rels><?xml version="1.0" encoding="UTF-8" standalone="yes"?>
<Relationships xmlns="http://schemas.openxmlformats.org/package/2006/relationships"><Relationship Id="rId2" Type="http://schemas.openxmlformats.org/officeDocument/2006/relationships/image" Target="../media/image80.png"/><Relationship Id="rId1" Type="http://schemas.openxmlformats.org/officeDocument/2006/relationships/slideLayout" Target="../slideLayouts/slideLayout7.xml"/></Relationships>
</file>

<file path=ppt/slides/_rels/slide186.xml.rels><?xml version="1.0" encoding="UTF-8" standalone="yes"?>
<Relationships xmlns="http://schemas.openxmlformats.org/package/2006/relationships"><Relationship Id="rId2" Type="http://schemas.openxmlformats.org/officeDocument/2006/relationships/hyperlink" Target="https://paperguide.ai/blog/scoping-review-in-research/" TargetMode="External"/><Relationship Id="rId1" Type="http://schemas.openxmlformats.org/officeDocument/2006/relationships/slideLayout" Target="../slideLayouts/slideLayout1.xml"/></Relationships>
</file>

<file path=ppt/slides/_rels/slide1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9.xml.rels><?xml version="1.0" encoding="UTF-8" standalone="yes"?>
<Relationships xmlns="http://schemas.openxmlformats.org/package/2006/relationships"><Relationship Id="rId2" Type="http://schemas.openxmlformats.org/officeDocument/2006/relationships/hyperlink" Target="https://doi.org/10.1186/s13643-020-01542-z" TargetMode="External"/><Relationship Id="rId1" Type="http://schemas.openxmlformats.org/officeDocument/2006/relationships/slideLayout" Target="../slideLayouts/slideLayout2.xml"/></Relationships>
</file>

<file path=ppt/slides/_rels/slide190.xml.rels><?xml version="1.0" encoding="UTF-8" standalone="yes"?>
<Relationships xmlns="http://schemas.openxmlformats.org/package/2006/relationships"><Relationship Id="rId2" Type="http://schemas.openxmlformats.org/officeDocument/2006/relationships/hyperlink" Target="https://www.prisma-statement.org/scoping" TargetMode="External"/><Relationship Id="rId1" Type="http://schemas.openxmlformats.org/officeDocument/2006/relationships/slideLayout" Target="../slideLayouts/slideLayout2.xml"/></Relationships>
</file>

<file path=ppt/slides/_rels/slide19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192.xml.rels><?xml version="1.0" encoding="UTF-8" standalone="yes"?>
<Relationships xmlns="http://schemas.openxmlformats.org/package/2006/relationships"><Relationship Id="rId3" Type="http://schemas.openxmlformats.org/officeDocument/2006/relationships/hyperlink" Target="http://doi.org/10.1111/j.1471-1842.2009.00848.x" TargetMode="External"/><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 Id="rId4" Type="http://schemas.openxmlformats.org/officeDocument/2006/relationships/hyperlink" Target="https://guides.lib.uh.edu/reviews/mapping" TargetMode="External"/></Relationships>
</file>

<file path=ppt/slides/_rels/slide193.xml.rels><?xml version="1.0" encoding="UTF-8" standalone="yes"?>
<Relationships xmlns="http://schemas.openxmlformats.org/package/2006/relationships"><Relationship Id="rId2" Type="http://schemas.openxmlformats.org/officeDocument/2006/relationships/hyperlink" Target="https://www.researchgate.net/publication/292991575_EVIDENT_Guidance_for_Reviewing_the_Evidence_a_compendium_of_methodological_literature_and_websites" TargetMode="External"/><Relationship Id="rId1" Type="http://schemas.openxmlformats.org/officeDocument/2006/relationships/slideLayout" Target="../slideLayouts/slideLayout2.xml"/></Relationships>
</file>

<file path=ppt/slides/_rels/slide194.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hyperlink" Target="https://link.springer.com/article/10.1007/s10209-024-01120-3#ref-CR19" TargetMode="External"/><Relationship Id="rId1" Type="http://schemas.openxmlformats.org/officeDocument/2006/relationships/slideLayout" Target="../slideLayouts/slideLayout2.xml"/></Relationships>
</file>

<file path=ppt/slides/_rels/slide19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hyperlink" Target="https://www.youtube.com/watch?v=P8SGbwCPsWQ" TargetMode="External"/><Relationship Id="rId1" Type="http://schemas.openxmlformats.org/officeDocument/2006/relationships/slideLayout" Target="../slideLayouts/slideLayout2.xml"/><Relationship Id="rId4" Type="http://schemas.openxmlformats.org/officeDocument/2006/relationships/hyperlink" Target="https://youtu.be/O2Xnxn39L-4" TargetMode="External"/></Relationships>
</file>

<file path=ppt/slides/_rels/slide196.xml.rels><?xml version="1.0" encoding="UTF-8" standalone="yes"?>
<Relationships xmlns="http://schemas.openxmlformats.org/package/2006/relationships"><Relationship Id="rId3" Type="http://schemas.openxmlformats.org/officeDocument/2006/relationships/hyperlink" Target="https://link.springer.com/article/10.1007/s10209-024-01120-3/tables/2" TargetMode="External"/><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8.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2.xml"/></Relationships>
</file>

<file path=ppt/slides/_rels/slide199.xml.rels><?xml version="1.0" encoding="UTF-8" standalone="yes"?>
<Relationships xmlns="http://schemas.openxmlformats.org/package/2006/relationships"><Relationship Id="rId3" Type="http://schemas.openxmlformats.org/officeDocument/2006/relationships/hyperlink" Target="https://journals.plos.org/plosone/article?id=10.1371/journal.pone.0119929" TargetMode="External"/><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200.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85.png"/><Relationship Id="rId1" Type="http://schemas.openxmlformats.org/officeDocument/2006/relationships/slideLayout" Target="../slideLayouts/slideLayout7.xml"/></Relationships>
</file>

<file path=ppt/slides/_rels/slide201.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86.png"/><Relationship Id="rId1" Type="http://schemas.openxmlformats.org/officeDocument/2006/relationships/slideLayout" Target="../slideLayouts/slideLayout7.xml"/></Relationships>
</file>

<file path=ppt/slides/_rels/slide202.xml.rels><?xml version="1.0" encoding="UTF-8" standalone="yes"?>
<Relationships xmlns="http://schemas.openxmlformats.org/package/2006/relationships"><Relationship Id="rId3" Type="http://schemas.openxmlformats.org/officeDocument/2006/relationships/hyperlink" Target="https://link.springer.com/article/10.1007/s10209-024-01120-3" TargetMode="External"/><Relationship Id="rId2" Type="http://schemas.openxmlformats.org/officeDocument/2006/relationships/image" Target="../media/image87.png"/><Relationship Id="rId1" Type="http://schemas.openxmlformats.org/officeDocument/2006/relationships/slideLayout" Target="../slideLayouts/slideLayout7.xml"/></Relationships>
</file>

<file path=ppt/slides/_rels/slide203.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04.xml.rels><?xml version="1.0" encoding="UTF-8" standalone="yes"?>
<Relationships xmlns="http://schemas.openxmlformats.org/package/2006/relationships"><Relationship Id="rId2" Type="http://schemas.openxmlformats.org/officeDocument/2006/relationships/image" Target="../media/image66.svg"/><Relationship Id="rId1" Type="http://schemas.openxmlformats.org/officeDocument/2006/relationships/slideLayout" Target="../slideLayouts/slideLayout2.xml"/></Relationships>
</file>

<file path=ppt/slides/_rels/slide20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07.xml.rels><?xml version="1.0" encoding="UTF-8" standalone="yes"?>
<Relationships xmlns="http://schemas.openxmlformats.org/package/2006/relationships"><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208.xml.rels><?xml version="1.0" encoding="UTF-8" standalone="yes"?>
<Relationships xmlns="http://schemas.openxmlformats.org/package/2006/relationships"><Relationship Id="rId2" Type="http://schemas.openxmlformats.org/officeDocument/2006/relationships/image" Target="../media/image66.svg"/><Relationship Id="rId1" Type="http://schemas.openxmlformats.org/officeDocument/2006/relationships/slideLayout" Target="../slideLayouts/slideLayout2.xml"/></Relationships>
</file>

<file path=ppt/slides/_rels/slide2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3.xml.rels><?xml version="1.0" encoding="UTF-8" standalone="yes"?>
<Relationships xmlns="http://schemas.openxmlformats.org/package/2006/relationships"><Relationship Id="rId2" Type="http://schemas.openxmlformats.org/officeDocument/2006/relationships/hyperlink" Target="https://journals.plos.org/plosone/article?id=10.1371/journal.pone.0119929" TargetMode="External"/><Relationship Id="rId1" Type="http://schemas.openxmlformats.org/officeDocument/2006/relationships/slideLayout" Target="../slideLayouts/slideLayout2.xml"/></Relationships>
</file>

<file path=ppt/slides/_rels/slide214.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PPT%20FILE_ON%20MOODLE\W5_Scoping%20review%20and%20enterpreneurship_example.pdf" TargetMode="External"/><Relationship Id="rId2" Type="http://schemas.openxmlformats.org/officeDocument/2006/relationships/hyperlink" Target="https://doi.org/10.1186/s13643-023-02178-5" TargetMode="External"/><Relationship Id="rId1" Type="http://schemas.openxmlformats.org/officeDocument/2006/relationships/slideLayout" Target="../slideLayouts/slideLayout2.xml"/><Relationship Id="rId5" Type="http://schemas.openxmlformats.org/officeDocument/2006/relationships/hyperlink" Target="https://www.prisma-statement.org/scoping" TargetMode="External"/><Relationship Id="rId4" Type="http://schemas.openxmlformats.org/officeDocument/2006/relationships/hyperlink" Target="https://doi.org/10.7326/M18-0850" TargetMode="External"/></Relationships>
</file>

<file path=ppt/slides/_rels/slide215.xml.rels><?xml version="1.0" encoding="UTF-8" standalone="yes"?>
<Relationships xmlns="http://schemas.openxmlformats.org/package/2006/relationships"><Relationship Id="rId2" Type="http://schemas.openxmlformats.org/officeDocument/2006/relationships/hyperlink" Target="https://doi.org/10.2196/jmir.3442" TargetMode="External"/><Relationship Id="rId1" Type="http://schemas.openxmlformats.org/officeDocument/2006/relationships/slideLayout" Target="../slideLayouts/slideLayout2.xml"/></Relationships>
</file>

<file path=ppt/slides/_rels/slide21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8.xml.rels><?xml version="1.0" encoding="UTF-8" standalone="yes"?>
<Relationships xmlns="http://schemas.openxmlformats.org/package/2006/relationships"><Relationship Id="rId3" Type="http://schemas.openxmlformats.org/officeDocument/2006/relationships/image" Target="../media/image90.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20.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221.xml.rels><?xml version="1.0" encoding="UTF-8" standalone="yes"?>
<Relationships xmlns="http://schemas.openxmlformats.org/package/2006/relationships"><Relationship Id="rId3"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2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4.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hyperlink" Target="https://www.google.com/search?q=Different+types+of+research+gap&amp;sca_esv=3b736228b17ed96f&amp;udm=7&amp;biw=1362&amp;bih=776&amp;sxsrf=AHTn8zqGGqNrPF5DV4ZkPQ3cyAnQRdh1cw%3A1742291900853&amp;ei=vEPZZ8viM7rWhbIP2cDV8Qo&amp;ved=0ahUKEwjLsOGOr5OMAxU6a0EAHVlgNa4Q4dUDCBA&amp;uact=5&amp;oq=Different+types+of+research+gap&amp;gs_lp=EhZnd3Mtd2l6LW1vZGVsZXNzLXZpZGVvIh9EaWZmZXJlbnQgdHlwZXMgb2YgcmVzZWFyY2ggZ2FwMggQABiABBiiBDIIEAAYgAQYogRIzxNQ0wVYpBFwAXgAkAEAmAFVoAHxBKoBATm4AQPIAQD4AQGYAgmgAuEEwgIFEAAYgATCAgQQABgewgIGEAAYCBgewgILEAAYgAQYhgMYigXCAgUQABjvBcICBhAAGA0YHsICCBAAGKIEGIkFwgIEECEYCpgDAIgGAZIHATmgB5cdsgcBOLgH1gQ&amp;sclient=gws-wiz-modeless-video#fpstate=ive&amp;vld=cid:5f45f08f,vid:e_IUvJIMWwU,st:0" TargetMode="External"/><Relationship Id="rId1" Type="http://schemas.openxmlformats.org/officeDocument/2006/relationships/slideLayout" Target="../slideLayouts/slideLayout2.xml"/></Relationships>
</file>

<file path=ppt/slides/_rels/slide225.xml.rels><?xml version="1.0" encoding="UTF-8" standalone="yes"?>
<Relationships xmlns="http://schemas.openxmlformats.org/package/2006/relationships"><Relationship Id="rId2" Type="http://schemas.openxmlformats.org/officeDocument/2006/relationships/hyperlink" Target="http://www.ijisrt.com/" TargetMode="External"/><Relationship Id="rId1" Type="http://schemas.openxmlformats.org/officeDocument/2006/relationships/slideLayout" Target="../slideLayouts/slideLayout2.xml"/></Relationships>
</file>

<file path=ppt/slides/_rels/slide226.xml.rels><?xml version="1.0" encoding="UTF-8" standalone="yes"?>
<Relationships xmlns="http://schemas.openxmlformats.org/package/2006/relationships"><Relationship Id="rId3" Type="http://schemas.openxmlformats.org/officeDocument/2006/relationships/hyperlink" Target="https://globalageing.cochrane.org/sites/globalageing.cochrane.org/files/uploads/Digitial%20EGM_Sept%205_WITH.html" TargetMode="External"/><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2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8.xml.rels><?xml version="1.0" encoding="UTF-8" standalone="yes"?>
<Relationships xmlns="http://schemas.openxmlformats.org/package/2006/relationships"><Relationship Id="rId2" Type="http://schemas.openxmlformats.org/officeDocument/2006/relationships/hyperlink" Target="https://s4be.cochrane.org/blog/2022/11/18/what-are-evidence-gap-maps-and-why-are-they-important/" TargetMode="External"/><Relationship Id="rId1" Type="http://schemas.openxmlformats.org/officeDocument/2006/relationships/slideLayout" Target="../slideLayouts/slideLayout2.xml"/></Relationships>
</file>

<file path=ppt/slides/_rels/slide2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2.xml.rels><?xml version="1.0" encoding="UTF-8" standalone="yes"?>
<Relationships xmlns="http://schemas.openxmlformats.org/package/2006/relationships"><Relationship Id="rId2" Type="http://schemas.openxmlformats.org/officeDocument/2006/relationships/hyperlink" Target="file:///C:\Users\h.lee\OneDrive%20-%20University%20of%20Wales%20Trinity%20Saint%20David\Documents\LCDB7009%20Critical%20Reviews%20for%20doctoral%20students\Gap%20identification_Understanding_and_spotting_research_gaps.pdf" TargetMode="External"/><Relationship Id="rId1" Type="http://schemas.openxmlformats.org/officeDocument/2006/relationships/slideLayout" Target="../slideLayouts/slideLayout2.xml"/></Relationships>
</file>

<file path=ppt/slides/_rels/slide2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7.xml.rels><?xml version="1.0" encoding="UTF-8" standalone="yes"?>
<Relationships xmlns="http://schemas.openxmlformats.org/package/2006/relationships"><Relationship Id="rId2" Type="http://schemas.openxmlformats.org/officeDocument/2006/relationships/hyperlink" Target="https://youtu.be/e_IUvJIMWwU" TargetMode="External"/><Relationship Id="rId1" Type="http://schemas.openxmlformats.org/officeDocument/2006/relationships/slideLayout" Target="../slideLayouts/slideLayout2.xml"/></Relationships>
</file>

<file path=ppt/slides/_rels/slide23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2.xml.rels><?xml version="1.0" encoding="UTF-8" standalone="yes"?>
<Relationships xmlns="http://schemas.openxmlformats.org/package/2006/relationships"><Relationship Id="rId2" Type="http://schemas.openxmlformats.org/officeDocument/2006/relationships/hyperlink" Target="https://gradcoach.com/what-is-a-research-question/" TargetMode="External"/><Relationship Id="rId1" Type="http://schemas.openxmlformats.org/officeDocument/2006/relationships/slideLayout" Target="../slideLayouts/slideLayout2.xml"/></Relationships>
</file>

<file path=ppt/slides/_rels/slide2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6.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247.xml.rels><?xml version="1.0" encoding="UTF-8" standalone="yes"?>
<Relationships xmlns="http://schemas.openxmlformats.org/package/2006/relationships"><Relationship Id="rId3" Type="http://schemas.openxmlformats.org/officeDocument/2006/relationships/hyperlink" Target="file:///C:\Users\h.lee\Downloads\IJISRT22JAN441_1.pdf" TargetMode="External"/><Relationship Id="rId2" Type="http://schemas.openxmlformats.org/officeDocument/2006/relationships/image" Target="../media/image95.png"/><Relationship Id="rId1" Type="http://schemas.openxmlformats.org/officeDocument/2006/relationships/slideLayout" Target="../slideLayouts/slideLayout2.xml"/></Relationships>
</file>

<file path=ppt/slides/_rels/slide2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2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5.xml.rels><?xml version="1.0" encoding="UTF-8" standalone="yes"?>
<Relationships xmlns="http://schemas.openxmlformats.org/package/2006/relationships"><Relationship Id="rId2" Type="http://schemas.openxmlformats.org/officeDocument/2006/relationships/image" Target="../media/image96.png"/><Relationship Id="rId1" Type="http://schemas.openxmlformats.org/officeDocument/2006/relationships/slideLayout" Target="../slideLayouts/slideLayout2.xml"/></Relationships>
</file>

<file path=ppt/slides/_rels/slide256.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image" Target="../media/image97.png"/><Relationship Id="rId1" Type="http://schemas.openxmlformats.org/officeDocument/2006/relationships/slideLayout" Target="../slideLayouts/slideLayout2.xml"/></Relationships>
</file>

<file path=ppt/slides/_rels/slide2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59.xml.rels><?xml version="1.0" encoding="UTF-8" standalone="yes"?>
<Relationships xmlns="http://schemas.openxmlformats.org/package/2006/relationships"><Relationship Id="rId2" Type="http://schemas.openxmlformats.org/officeDocument/2006/relationships/image" Target="../media/image99.png"/><Relationship Id="rId1" Type="http://schemas.openxmlformats.org/officeDocument/2006/relationships/slideLayout" Target="../slideLayouts/slideLayout2.xml"/></Relationships>
</file>

<file path=ppt/slides/_rels/slide26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1.xml.rels><?xml version="1.0" encoding="UTF-8" standalone="yes"?>
<Relationships xmlns="http://schemas.openxmlformats.org/package/2006/relationships"><Relationship Id="rId3" Type="http://schemas.openxmlformats.org/officeDocument/2006/relationships/hyperlink" Target="https://doi.org/10.1016/j.comcom.2016.03.015" TargetMode="External"/><Relationship Id="rId2" Type="http://schemas.openxmlformats.org/officeDocument/2006/relationships/hyperlink" Target="https://www.researchgate.net/publication/361024833_Research_Gaps_in_Management_Sciences_An_X-Ray_of_Literature" TargetMode="External"/><Relationship Id="rId1" Type="http://schemas.openxmlformats.org/officeDocument/2006/relationships/slideLayout" Target="../slideLayouts/slideLayout2.xml"/></Relationships>
</file>

<file path=ppt/slides/_rels/slide262.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26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5.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Title 1">
            <a:extLst>
              <a:ext uri="{FF2B5EF4-FFF2-40B4-BE49-F238E27FC236}">
                <a16:creationId xmlns:a16="http://schemas.microsoft.com/office/drawing/2014/main" id="{022D285F-BBC0-0327-DD70-4BC6C74F5874}"/>
              </a:ext>
            </a:extLst>
          </p:cNvPr>
          <p:cNvSpPr>
            <a:spLocks noGrp="1"/>
          </p:cNvSpPr>
          <p:nvPr>
            <p:ph type="title"/>
          </p:nvPr>
        </p:nvSpPr>
        <p:spPr>
          <a:xfrm>
            <a:off x="214012" y="648441"/>
            <a:ext cx="5880464" cy="1956841"/>
          </a:xfrm>
        </p:spPr>
        <p:txBody>
          <a:bodyPr vert="horz" lIns="91440" tIns="45720" rIns="91440" bIns="45720" rtlCol="0" anchor="b">
            <a:noAutofit/>
          </a:bodyPr>
          <a:lstStyle/>
          <a:p>
            <a:r>
              <a:rPr lang="en-GB" sz="4000" b="1" dirty="0">
                <a:latin typeface="Arial" panose="020B0604020202020204" pitchFamily="34" charset="0"/>
                <a:cs typeface="Arial" panose="020B0604020202020204" pitchFamily="34" charset="0"/>
              </a:rPr>
              <a:t>LCDB 7009</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Critical Literature Review for Doctoral Students</a:t>
            </a:r>
            <a:endParaRPr lang="en-US" sz="4000" dirty="0"/>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Content Placeholder 3">
            <a:extLst>
              <a:ext uri="{FF2B5EF4-FFF2-40B4-BE49-F238E27FC236}">
                <a16:creationId xmlns:a16="http://schemas.microsoft.com/office/drawing/2014/main" id="{C7B4A101-412C-931F-AC0A-BA21AB16478D}"/>
              </a:ext>
            </a:extLst>
          </p:cNvPr>
          <p:cNvSpPr>
            <a:spLocks noGrp="1"/>
          </p:cNvSpPr>
          <p:nvPr>
            <p:ph sz="half" idx="2"/>
          </p:nvPr>
        </p:nvSpPr>
        <p:spPr>
          <a:xfrm>
            <a:off x="255645" y="2987410"/>
            <a:ext cx="4243589" cy="1551214"/>
          </a:xfrm>
        </p:spPr>
        <p:txBody>
          <a:bodyPr vert="horz" lIns="91440" tIns="45720" rIns="91440" bIns="45720" rtlCol="0">
            <a:normAutofit/>
          </a:bodyPr>
          <a:lstStyle/>
          <a:p>
            <a:pPr marL="0" indent="0">
              <a:buNone/>
            </a:pPr>
            <a:r>
              <a:rPr lang="en-GB" sz="2400" b="1" dirty="0">
                <a:latin typeface="Arial" panose="020B0604020202020204" pitchFamily="34" charset="0"/>
                <a:cs typeface="Arial" panose="020B0604020202020204" pitchFamily="34" charset="0"/>
              </a:rPr>
              <a:t>Week 12 – Wrap up</a:t>
            </a:r>
          </a:p>
          <a:p>
            <a:pPr marL="0" indent="0">
              <a:buNone/>
            </a:pPr>
            <a:r>
              <a:rPr lang="en-GB" sz="2400" b="1" dirty="0">
                <a:latin typeface="Arial" panose="020B0604020202020204" pitchFamily="34" charset="0"/>
                <a:cs typeface="Arial" panose="020B0604020202020204" pitchFamily="34" charset="0"/>
              </a:rPr>
              <a:t>Dr Helen Lee </a:t>
            </a:r>
            <a:endParaRPr lang="en-US" sz="2200" dirty="0"/>
          </a:p>
        </p:txBody>
      </p:sp>
      <p:pic>
        <p:nvPicPr>
          <p:cNvPr id="10" name="Picture 9">
            <a:extLst>
              <a:ext uri="{FF2B5EF4-FFF2-40B4-BE49-F238E27FC236}">
                <a16:creationId xmlns:a16="http://schemas.microsoft.com/office/drawing/2014/main" id="{92A18C68-9BAD-8331-7EF4-39C7BA0E96A6}"/>
              </a:ext>
            </a:extLst>
          </p:cNvPr>
          <p:cNvPicPr>
            <a:picLocks noChangeAspect="1"/>
          </p:cNvPicPr>
          <p:nvPr/>
        </p:nvPicPr>
        <p:blipFill>
          <a:blip r:embed="rId2"/>
          <a:srcRect l="11445" r="1332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1684249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4D941-976B-1902-A3FB-03BD9ED4AE52}"/>
              </a:ext>
            </a:extLst>
          </p:cNvPr>
          <p:cNvSpPr>
            <a:spLocks noGrp="1"/>
          </p:cNvSpPr>
          <p:nvPr>
            <p:ph type="title"/>
          </p:nvPr>
        </p:nvSpPr>
        <p:spPr/>
        <p:txBody>
          <a:bodyPr/>
          <a:lstStyle/>
          <a:p>
            <a:r>
              <a:rPr lang="en-US" dirty="0"/>
              <a:t>Key content</a:t>
            </a:r>
            <a:endParaRPr lang="en-GB" dirty="0"/>
          </a:p>
        </p:txBody>
      </p:sp>
      <p:sp>
        <p:nvSpPr>
          <p:cNvPr id="3" name="Content Placeholder 2">
            <a:extLst>
              <a:ext uri="{FF2B5EF4-FFF2-40B4-BE49-F238E27FC236}">
                <a16:creationId xmlns:a16="http://schemas.microsoft.com/office/drawing/2014/main" id="{C75F5B78-B207-3DD8-9091-2E6EF263A254}"/>
              </a:ext>
            </a:extLst>
          </p:cNvPr>
          <p:cNvSpPr>
            <a:spLocks noGrp="1"/>
          </p:cNvSpPr>
          <p:nvPr>
            <p:ph sz="half" idx="1"/>
          </p:nvPr>
        </p:nvSpPr>
        <p:spPr>
          <a:xfrm>
            <a:off x="5056414" y="1690688"/>
            <a:ext cx="6297386" cy="4481512"/>
          </a:xfrm>
        </p:spPr>
        <p:txBody>
          <a:bodyPr>
            <a:normAutofit fontScale="92500" lnSpcReduction="10000"/>
          </a:bodyPr>
          <a:lstStyle/>
          <a:p>
            <a:r>
              <a:rPr lang="en-US" sz="4400" dirty="0"/>
              <a:t>Overview of Literature Review</a:t>
            </a:r>
          </a:p>
          <a:p>
            <a:pPr lvl="1">
              <a:buFont typeface="Wingdings" panose="05000000000000000000" pitchFamily="2" charset="2"/>
              <a:buChar char="Ø"/>
            </a:pPr>
            <a:r>
              <a:rPr lang="en-US" sz="4400" dirty="0"/>
              <a:t>Purpose</a:t>
            </a:r>
          </a:p>
          <a:p>
            <a:pPr lvl="1">
              <a:buFont typeface="Wingdings" panose="05000000000000000000" pitchFamily="2" charset="2"/>
              <a:buChar char="Ø"/>
            </a:pPr>
            <a:r>
              <a:rPr lang="en-US" sz="4400" dirty="0"/>
              <a:t>Principles</a:t>
            </a:r>
          </a:p>
          <a:p>
            <a:r>
              <a:rPr lang="en-US" sz="4400" dirty="0"/>
              <a:t>Critical Thinking </a:t>
            </a:r>
          </a:p>
          <a:p>
            <a:r>
              <a:rPr lang="en-US" sz="4400" dirty="0"/>
              <a:t>Types of Literature Review </a:t>
            </a:r>
          </a:p>
          <a:p>
            <a:r>
              <a:rPr lang="en-US" sz="4400" dirty="0"/>
              <a:t> Gap(s) Analyses</a:t>
            </a:r>
          </a:p>
          <a:p>
            <a:endParaRPr lang="en-US" dirty="0"/>
          </a:p>
          <a:p>
            <a:endParaRPr lang="en-GB" dirty="0"/>
          </a:p>
        </p:txBody>
      </p:sp>
      <p:pic>
        <p:nvPicPr>
          <p:cNvPr id="6" name="Picture 5">
            <a:extLst>
              <a:ext uri="{FF2B5EF4-FFF2-40B4-BE49-F238E27FC236}">
                <a16:creationId xmlns:a16="http://schemas.microsoft.com/office/drawing/2014/main" id="{FBE098D9-EF8A-CB40-087C-DAFE522DF98F}"/>
              </a:ext>
            </a:extLst>
          </p:cNvPr>
          <p:cNvPicPr>
            <a:picLocks noChangeAspect="1"/>
          </p:cNvPicPr>
          <p:nvPr/>
        </p:nvPicPr>
        <p:blipFill>
          <a:blip r:embed="rId2"/>
          <a:stretch>
            <a:fillRect/>
          </a:stretch>
        </p:blipFill>
        <p:spPr>
          <a:xfrm>
            <a:off x="279852" y="1868034"/>
            <a:ext cx="4724580" cy="4242480"/>
          </a:xfrm>
          <a:prstGeom prst="rect">
            <a:avLst/>
          </a:prstGeom>
        </p:spPr>
      </p:pic>
    </p:spTree>
    <p:extLst>
      <p:ext uri="{BB962C8B-B14F-4D97-AF65-F5344CB8AC3E}">
        <p14:creationId xmlns:p14="http://schemas.microsoft.com/office/powerpoint/2010/main" val="3830618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r>
              <a:rPr lang="en-GB" sz="3600" b="1" dirty="0">
                <a:latin typeface="Arial" panose="020B0604020202020204" pitchFamily="34" charset="0"/>
                <a:cs typeface="Arial" panose="020B0604020202020204" pitchFamily="34" charset="0"/>
              </a:rPr>
              <a:t>LCDB 7009</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Critical Literature Review for Doctoral Students</a:t>
            </a:r>
            <a:br>
              <a:rPr lang="en-GB" sz="3600" b="1" dirty="0">
                <a:latin typeface="Arial" panose="020B06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Week 1 – Module Overview and Introduction to Literature Review </a:t>
            </a:r>
            <a:endParaRPr lang="en-US" sz="2800" dirty="0"/>
          </a:p>
        </p:txBody>
      </p:sp>
      <p:sp>
        <p:nvSpPr>
          <p:cNvPr id="9" name="Content Placeholder 8">
            <a:extLst>
              <a:ext uri="{FF2B5EF4-FFF2-40B4-BE49-F238E27FC236}">
                <a16:creationId xmlns:a16="http://schemas.microsoft.com/office/drawing/2014/main" id="{2AA8F973-998C-9C25-E90D-4531F92C72E2}"/>
              </a:ext>
            </a:extLst>
          </p:cNvPr>
          <p:cNvSpPr>
            <a:spLocks noGrp="1"/>
          </p:cNvSpPr>
          <p:nvPr>
            <p:ph sz="half" idx="1"/>
          </p:nvPr>
        </p:nvSpPr>
        <p:spPr/>
        <p:txBody>
          <a:bodyPr/>
          <a:lstStyle/>
          <a:p>
            <a:endParaRPr lang="en-GB"/>
          </a:p>
        </p:txBody>
      </p:sp>
      <p:pic>
        <p:nvPicPr>
          <p:cNvPr id="12" name="Picture 11">
            <a:extLst>
              <a:ext uri="{FF2B5EF4-FFF2-40B4-BE49-F238E27FC236}">
                <a16:creationId xmlns:a16="http://schemas.microsoft.com/office/drawing/2014/main" id="{FD294EA6-77AB-4B6A-62FB-B5EF32548C4D}"/>
              </a:ext>
            </a:extLst>
          </p:cNvPr>
          <p:cNvPicPr>
            <a:picLocks noChangeAspect="1"/>
          </p:cNvPicPr>
          <p:nvPr/>
        </p:nvPicPr>
        <p:blipFill>
          <a:blip r:embed="rId3"/>
          <a:stretch>
            <a:fillRect/>
          </a:stretch>
        </p:blipFill>
        <p:spPr>
          <a:xfrm>
            <a:off x="92703" y="113949"/>
            <a:ext cx="7358520" cy="5511787"/>
          </a:xfrm>
          <a:prstGeom prst="rect">
            <a:avLst/>
          </a:prstGeom>
        </p:spPr>
      </p:pic>
    </p:spTree>
    <p:extLst>
      <p:ext uri="{BB962C8B-B14F-4D97-AF65-F5344CB8AC3E}">
        <p14:creationId xmlns:p14="http://schemas.microsoft.com/office/powerpoint/2010/main" val="2337787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73B2-AE48-E578-6A8F-497396E5D90A}"/>
              </a:ext>
            </a:extLst>
          </p:cNvPr>
          <p:cNvSpPr>
            <a:spLocks noGrp="1"/>
          </p:cNvSpPr>
          <p:nvPr>
            <p:ph type="title"/>
          </p:nvPr>
        </p:nvSpPr>
        <p:spPr/>
        <p:txBody>
          <a:bodyPr/>
          <a:lstStyle/>
          <a:p>
            <a:r>
              <a:rPr lang="en-US" dirty="0"/>
              <a:t>Agenda </a:t>
            </a:r>
            <a:endParaRPr lang="en-GB" dirty="0"/>
          </a:p>
        </p:txBody>
      </p:sp>
      <p:sp>
        <p:nvSpPr>
          <p:cNvPr id="3" name="Content Placeholder 2">
            <a:extLst>
              <a:ext uri="{FF2B5EF4-FFF2-40B4-BE49-F238E27FC236}">
                <a16:creationId xmlns:a16="http://schemas.microsoft.com/office/drawing/2014/main" id="{AC46FC95-4A92-5049-A156-84AF7DA217CF}"/>
              </a:ext>
            </a:extLst>
          </p:cNvPr>
          <p:cNvSpPr>
            <a:spLocks noGrp="1"/>
          </p:cNvSpPr>
          <p:nvPr>
            <p:ph idx="1"/>
          </p:nvPr>
        </p:nvSpPr>
        <p:spPr>
          <a:xfrm>
            <a:off x="609600" y="1866901"/>
            <a:ext cx="10866427" cy="3275832"/>
          </a:xfrm>
        </p:spPr>
        <p:txBody>
          <a:bodyPr>
            <a:normAutofit/>
          </a:bodyPr>
          <a:lstStyle/>
          <a:p>
            <a:pPr>
              <a:spcBef>
                <a:spcPts val="600"/>
              </a:spcBef>
            </a:pPr>
            <a:r>
              <a:rPr lang="en-GB" sz="4000" dirty="0">
                <a:ea typeface="Times New Roman" panose="02020603050405020304" pitchFamily="18" charset="0"/>
                <a:cs typeface="Arial" panose="020B0604020202020204" pitchFamily="34" charset="0"/>
              </a:rPr>
              <a:t>Module Overview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Introduction to Literature Review </a:t>
            </a:r>
          </a:p>
          <a:p>
            <a:pPr>
              <a:spcBef>
                <a:spcPts val="600"/>
              </a:spcBef>
            </a:pPr>
            <a:r>
              <a:rPr lang="en-GB" sz="4000" kern="0" dirty="0">
                <a:solidFill>
                  <a:srgbClr val="333333"/>
                </a:solidFill>
                <a:latin typeface="Arial" panose="020B0604020202020204" pitchFamily="34" charset="0"/>
                <a:ea typeface="Times New Roman" panose="02020603050405020304" pitchFamily="18" charset="0"/>
                <a:cs typeface="Arial" panose="020B0604020202020204" pitchFamily="34" charset="0"/>
              </a:rPr>
              <a:t>In-class activity </a:t>
            </a:r>
            <a:endParaRPr lang="en-GB" sz="40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dirty="0"/>
          </a:p>
        </p:txBody>
      </p:sp>
      <p:grpSp>
        <p:nvGrpSpPr>
          <p:cNvPr id="4" name="Group 3">
            <a:extLst>
              <a:ext uri="{FF2B5EF4-FFF2-40B4-BE49-F238E27FC236}">
                <a16:creationId xmlns:a16="http://schemas.microsoft.com/office/drawing/2014/main" id="{DAD5C610-3016-1CE5-3A02-441293AEF944}"/>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3FEAA16-23C9-A869-9BFC-588C075D7951}"/>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952503CA-C2E3-5602-659A-FFE750DA136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A000F45-1C25-F775-FC59-1BE29181068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84B103DE-86FF-BFDA-FC62-FE2B0370287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02510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05C2D-85BA-2C5E-194B-3AC600E4530D}"/>
              </a:ext>
            </a:extLst>
          </p:cNvPr>
          <p:cNvSpPr>
            <a:spLocks noGrp="1"/>
          </p:cNvSpPr>
          <p:nvPr>
            <p:ph type="title"/>
          </p:nvPr>
        </p:nvSpPr>
        <p:spPr>
          <a:xfrm>
            <a:off x="111918" y="190954"/>
            <a:ext cx="12080082" cy="690790"/>
          </a:xfrm>
        </p:spPr>
        <p:txBody>
          <a:bodyPr>
            <a:normAutofit/>
          </a:bodyPr>
          <a:lstStyle/>
          <a:p>
            <a:r>
              <a:rPr lang="en-GB" sz="4000" b="1" dirty="0"/>
              <a:t>LCDB7009 Critical Literature Review for Doctoral Students</a:t>
            </a:r>
            <a:endParaRPr lang="en-GB" sz="4000" dirty="0"/>
          </a:p>
        </p:txBody>
      </p:sp>
      <p:grpSp>
        <p:nvGrpSpPr>
          <p:cNvPr id="7" name="Group 6">
            <a:extLst>
              <a:ext uri="{FF2B5EF4-FFF2-40B4-BE49-F238E27FC236}">
                <a16:creationId xmlns:a16="http://schemas.microsoft.com/office/drawing/2014/main" id="{03FEF87B-C43C-B62B-F1E9-FD893F58B55C}"/>
              </a:ext>
            </a:extLst>
          </p:cNvPr>
          <p:cNvGrpSpPr/>
          <p:nvPr/>
        </p:nvGrpSpPr>
        <p:grpSpPr>
          <a:xfrm>
            <a:off x="0" y="6122874"/>
            <a:ext cx="12192000" cy="735126"/>
            <a:chOff x="0" y="5909266"/>
            <a:chExt cx="12192000" cy="948734"/>
          </a:xfrm>
        </p:grpSpPr>
        <p:grpSp>
          <p:nvGrpSpPr>
            <p:cNvPr id="8" name="Group 7">
              <a:extLst>
                <a:ext uri="{FF2B5EF4-FFF2-40B4-BE49-F238E27FC236}">
                  <a16:creationId xmlns:a16="http://schemas.microsoft.com/office/drawing/2014/main" id="{EF5D95F1-2E21-302A-F20A-E91F07317C8B}"/>
                </a:ext>
              </a:extLst>
            </p:cNvPr>
            <p:cNvGrpSpPr/>
            <p:nvPr/>
          </p:nvGrpSpPr>
          <p:grpSpPr>
            <a:xfrm>
              <a:off x="5152445" y="5909266"/>
              <a:ext cx="7039555" cy="948733"/>
              <a:chOff x="5152445" y="5578608"/>
              <a:chExt cx="7039555" cy="1279392"/>
            </a:xfrm>
          </p:grpSpPr>
          <p:pic>
            <p:nvPicPr>
              <p:cNvPr id="10" name="Picture 9">
                <a:extLst>
                  <a:ext uri="{FF2B5EF4-FFF2-40B4-BE49-F238E27FC236}">
                    <a16:creationId xmlns:a16="http://schemas.microsoft.com/office/drawing/2014/main" id="{C01A26F9-8C8B-CF44-354D-7AAC4FFA727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11" name="Picture 10">
                <a:extLst>
                  <a:ext uri="{FF2B5EF4-FFF2-40B4-BE49-F238E27FC236}">
                    <a16:creationId xmlns:a16="http://schemas.microsoft.com/office/drawing/2014/main" id="{D7589B53-4D2C-4A15-DE56-FC36221EB97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9" name="Picture 8">
              <a:extLst>
                <a:ext uri="{FF2B5EF4-FFF2-40B4-BE49-F238E27FC236}">
                  <a16:creationId xmlns:a16="http://schemas.microsoft.com/office/drawing/2014/main" id="{46367C9D-266B-AEF5-B6C6-1CEB90CD865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graphicFrame>
        <p:nvGraphicFramePr>
          <p:cNvPr id="12" name="Table 11">
            <a:extLst>
              <a:ext uri="{FF2B5EF4-FFF2-40B4-BE49-F238E27FC236}">
                <a16:creationId xmlns:a16="http://schemas.microsoft.com/office/drawing/2014/main" id="{069AA910-D3ED-26A1-5BCB-210AB6DDE347}"/>
              </a:ext>
            </a:extLst>
          </p:cNvPr>
          <p:cNvGraphicFramePr>
            <a:graphicFrameLocks noGrp="1"/>
          </p:cNvGraphicFramePr>
          <p:nvPr>
            <p:extLst>
              <p:ext uri="{D42A27DB-BD31-4B8C-83A1-F6EECF244321}">
                <p14:modId xmlns:p14="http://schemas.microsoft.com/office/powerpoint/2010/main" val="3190634988"/>
              </p:ext>
            </p:extLst>
          </p:nvPr>
        </p:nvGraphicFramePr>
        <p:xfrm>
          <a:off x="556873" y="1043791"/>
          <a:ext cx="10759594" cy="4197130"/>
        </p:xfrm>
        <a:graphic>
          <a:graphicData uri="http://schemas.openxmlformats.org/drawingml/2006/table">
            <a:tbl>
              <a:tblPr firstRow="1" bandRow="1">
                <a:tableStyleId>{5C22544A-7EE6-4342-B048-85BDC9FD1C3A}</a:tableStyleId>
              </a:tblPr>
              <a:tblGrid>
                <a:gridCol w="2875900">
                  <a:extLst>
                    <a:ext uri="{9D8B030D-6E8A-4147-A177-3AD203B41FA5}">
                      <a16:colId xmlns:a16="http://schemas.microsoft.com/office/drawing/2014/main" val="1725876153"/>
                    </a:ext>
                  </a:extLst>
                </a:gridCol>
                <a:gridCol w="7883694">
                  <a:extLst>
                    <a:ext uri="{9D8B030D-6E8A-4147-A177-3AD203B41FA5}">
                      <a16:colId xmlns:a16="http://schemas.microsoft.com/office/drawing/2014/main" val="329938271"/>
                    </a:ext>
                  </a:extLst>
                </a:gridCol>
              </a:tblGrid>
              <a:tr h="998251">
                <a:tc>
                  <a:txBody>
                    <a:bodyPr/>
                    <a:lstStyle/>
                    <a:p>
                      <a:r>
                        <a:rPr lang="en-US" sz="3200" dirty="0"/>
                        <a:t>Items </a:t>
                      </a:r>
                      <a:endParaRPr lang="en-GB" sz="3200" dirty="0"/>
                    </a:p>
                  </a:txBody>
                  <a:tcPr/>
                </a:tc>
                <a:tc>
                  <a:txBody>
                    <a:bodyPr/>
                    <a:lstStyle/>
                    <a:p>
                      <a:r>
                        <a:rPr lang="en-US" sz="3200" dirty="0"/>
                        <a:t>Description </a:t>
                      </a:r>
                      <a:endParaRPr lang="en-GB" sz="3200" dirty="0"/>
                    </a:p>
                  </a:txBody>
                  <a:tcPr/>
                </a:tc>
                <a:extLst>
                  <a:ext uri="{0D108BD9-81ED-4DB2-BD59-A6C34878D82A}">
                    <a16:rowId xmlns:a16="http://schemas.microsoft.com/office/drawing/2014/main" val="505562966"/>
                  </a:ext>
                </a:extLst>
              </a:tr>
              <a:tr h="998251">
                <a:tc>
                  <a:txBody>
                    <a:bodyPr/>
                    <a:lstStyle/>
                    <a:p>
                      <a:r>
                        <a:rPr lang="en-US" sz="3200" dirty="0"/>
                        <a:t>Schedule </a:t>
                      </a:r>
                      <a:endParaRPr lang="en-GB" sz="3200" dirty="0"/>
                    </a:p>
                  </a:txBody>
                  <a:tcPr/>
                </a:tc>
                <a:tc>
                  <a:txBody>
                    <a:bodyPr/>
                    <a:lstStyle/>
                    <a:p>
                      <a:r>
                        <a:rPr lang="en-US" sz="3200" dirty="0"/>
                        <a:t>02/06/2026  –  15/09/2025 (Tue)</a:t>
                      </a:r>
                      <a:endParaRPr lang="en-GB" sz="3200" dirty="0"/>
                    </a:p>
                  </a:txBody>
                  <a:tcPr/>
                </a:tc>
                <a:extLst>
                  <a:ext uri="{0D108BD9-81ED-4DB2-BD59-A6C34878D82A}">
                    <a16:rowId xmlns:a16="http://schemas.microsoft.com/office/drawing/2014/main" val="2636286162"/>
                  </a:ext>
                </a:extLst>
              </a:tr>
              <a:tr h="998251">
                <a:tc>
                  <a:txBody>
                    <a:bodyPr/>
                    <a:lstStyle/>
                    <a:p>
                      <a:r>
                        <a:rPr lang="en-US" sz="3200" dirty="0"/>
                        <a:t>Time </a:t>
                      </a:r>
                      <a:endParaRPr lang="en-GB" sz="3200" dirty="0"/>
                    </a:p>
                  </a:txBody>
                  <a:tcPr/>
                </a:tc>
                <a:tc>
                  <a:txBody>
                    <a:bodyPr/>
                    <a:lstStyle/>
                    <a:p>
                      <a:r>
                        <a:rPr lang="en-US" sz="3200" dirty="0"/>
                        <a:t>09:00 - 14:00</a:t>
                      </a:r>
                      <a:endParaRPr lang="en-GB" sz="3200" dirty="0"/>
                    </a:p>
                  </a:txBody>
                  <a:tcPr/>
                </a:tc>
                <a:extLst>
                  <a:ext uri="{0D108BD9-81ED-4DB2-BD59-A6C34878D82A}">
                    <a16:rowId xmlns:a16="http://schemas.microsoft.com/office/drawing/2014/main" val="561369097"/>
                  </a:ext>
                </a:extLst>
              </a:tr>
              <a:tr h="1202377">
                <a:tc>
                  <a:txBody>
                    <a:bodyPr/>
                    <a:lstStyle/>
                    <a:p>
                      <a:r>
                        <a:rPr lang="en-US" sz="3200" dirty="0"/>
                        <a:t>Venue </a:t>
                      </a:r>
                      <a:endParaRPr lang="en-GB" sz="3200" dirty="0"/>
                    </a:p>
                  </a:txBody>
                  <a:tcPr/>
                </a:tc>
                <a:tc>
                  <a:txBody>
                    <a:bodyPr/>
                    <a:lstStyle/>
                    <a:p>
                      <a:r>
                        <a:rPr lang="en-US" sz="3200" dirty="0"/>
                        <a:t>IQ107, Waterfront IQ Campus </a:t>
                      </a:r>
                      <a:endParaRPr lang="en-GB" sz="3200" dirty="0"/>
                    </a:p>
                  </a:txBody>
                  <a:tcPr/>
                </a:tc>
                <a:extLst>
                  <a:ext uri="{0D108BD9-81ED-4DB2-BD59-A6C34878D82A}">
                    <a16:rowId xmlns:a16="http://schemas.microsoft.com/office/drawing/2014/main" val="692373936"/>
                  </a:ext>
                </a:extLst>
              </a:tr>
            </a:tbl>
          </a:graphicData>
        </a:graphic>
      </p:graphicFrame>
      <p:sp>
        <p:nvSpPr>
          <p:cNvPr id="14" name="Title 1">
            <a:extLst>
              <a:ext uri="{FF2B5EF4-FFF2-40B4-BE49-F238E27FC236}">
                <a16:creationId xmlns:a16="http://schemas.microsoft.com/office/drawing/2014/main" id="{3005D3E3-9B41-F693-1AB0-C973F2CDF9EB}"/>
              </a:ext>
            </a:extLst>
          </p:cNvPr>
          <p:cNvSpPr txBox="1">
            <a:spLocks/>
          </p:cNvSpPr>
          <p:nvPr/>
        </p:nvSpPr>
        <p:spPr>
          <a:xfrm>
            <a:off x="668372" y="5167312"/>
            <a:ext cx="10515600" cy="735125"/>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b="1" dirty="0"/>
          </a:p>
        </p:txBody>
      </p:sp>
      <p:sp>
        <p:nvSpPr>
          <p:cNvPr id="4" name="TextBox 3">
            <a:extLst>
              <a:ext uri="{FF2B5EF4-FFF2-40B4-BE49-F238E27FC236}">
                <a16:creationId xmlns:a16="http://schemas.microsoft.com/office/drawing/2014/main" id="{03D8AE36-D04F-F922-9E37-F54A6AB97E45}"/>
              </a:ext>
            </a:extLst>
          </p:cNvPr>
          <p:cNvSpPr txBox="1"/>
          <p:nvPr/>
        </p:nvSpPr>
        <p:spPr>
          <a:xfrm>
            <a:off x="556872" y="5240921"/>
            <a:ext cx="10820255" cy="769441"/>
          </a:xfrm>
          <a:prstGeom prst="rect">
            <a:avLst/>
          </a:prstGeom>
          <a:solidFill>
            <a:schemeClr val="bg2"/>
          </a:solidFill>
        </p:spPr>
        <p:txBody>
          <a:bodyPr wrap="square">
            <a:spAutoFit/>
          </a:bodyPr>
          <a:lstStyle/>
          <a:p>
            <a:pPr marR="0" lvl="0">
              <a:spcAft>
                <a:spcPts val="800"/>
              </a:spcAft>
              <a:buSzPts val="1000"/>
              <a:tabLst>
                <a:tab pos="457200" algn="l"/>
              </a:tabLst>
            </a:pPr>
            <a:r>
              <a:rPr lang="en-US"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S</a:t>
            </a:r>
            <a:r>
              <a:rPr lang="en-GB" sz="4400" kern="100" dirty="0" err="1">
                <a:solidFill>
                  <a:srgbClr val="FF0000"/>
                </a:solidFill>
                <a:latin typeface="Aptos" panose="020B0004020202020204" pitchFamily="34" charset="0"/>
                <a:ea typeface="DengXian" panose="02010600030101010101" pitchFamily="2" charset="-122"/>
                <a:cs typeface="Arial" panose="020B0604020202020204" pitchFamily="34" charset="0"/>
              </a:rPr>
              <a:t>ummer</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Break 1</a:t>
            </a:r>
            <a:r>
              <a:rPr lang="en-GB" sz="4400" kern="100" baseline="30000" dirty="0">
                <a:solidFill>
                  <a:srgbClr val="FF0000"/>
                </a:solidFill>
                <a:latin typeface="Aptos" panose="020B0004020202020204" pitchFamily="34" charset="0"/>
                <a:ea typeface="DengXian" panose="02010600030101010101" pitchFamily="2" charset="-122"/>
                <a:cs typeface="Arial" panose="020B0604020202020204" pitchFamily="34" charset="0"/>
              </a:rPr>
              <a:t>st </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- 31</a:t>
            </a:r>
            <a:r>
              <a:rPr lang="en-GB" sz="4400" kern="100" baseline="30000" dirty="0">
                <a:solidFill>
                  <a:srgbClr val="FF0000"/>
                </a:solidFill>
                <a:latin typeface="Aptos" panose="020B0004020202020204" pitchFamily="34" charset="0"/>
                <a:ea typeface="DengXian" panose="02010600030101010101" pitchFamily="2" charset="-122"/>
                <a:cs typeface="Arial" panose="020B0604020202020204" pitchFamily="34" charset="0"/>
              </a:rPr>
              <a:t>st</a:t>
            </a:r>
            <a:r>
              <a:rPr lang="en-GB" sz="4400" kern="100" dirty="0">
                <a:solidFill>
                  <a:srgbClr val="FF0000"/>
                </a:solidFill>
                <a:latin typeface="Aptos" panose="020B0004020202020204" pitchFamily="34" charset="0"/>
                <a:ea typeface="DengXian" panose="02010600030101010101" pitchFamily="2" charset="-122"/>
                <a:cs typeface="Arial" panose="020B0604020202020204" pitchFamily="34" charset="0"/>
              </a:rPr>
              <a:t> August 2026 </a:t>
            </a:r>
            <a:endParaRPr lang="en-GB" sz="4400" kern="100" dirty="0">
              <a:solidFill>
                <a:srgbClr val="FF0000"/>
              </a:solidFill>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95309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9018E45-8668-4C92-3B6E-E417A1FFE75E}"/>
              </a:ext>
            </a:extLst>
          </p:cNvPr>
          <p:cNvPicPr>
            <a:picLocks noChangeAspect="1"/>
          </p:cNvPicPr>
          <p:nvPr/>
        </p:nvPicPr>
        <p:blipFill>
          <a:blip r:embed="rId2"/>
          <a:stretch>
            <a:fillRect/>
          </a:stretch>
        </p:blipFill>
        <p:spPr>
          <a:xfrm>
            <a:off x="4993141" y="0"/>
            <a:ext cx="9782175" cy="6529388"/>
          </a:xfrm>
          <a:prstGeom prst="rect">
            <a:avLst/>
          </a:prstGeom>
        </p:spPr>
      </p:pic>
      <p:pic>
        <p:nvPicPr>
          <p:cNvPr id="7" name="Picture 6">
            <a:extLst>
              <a:ext uri="{FF2B5EF4-FFF2-40B4-BE49-F238E27FC236}">
                <a16:creationId xmlns:a16="http://schemas.microsoft.com/office/drawing/2014/main" id="{49C99005-D9D5-6B7A-29B7-376A2161C9BC}"/>
              </a:ext>
            </a:extLst>
          </p:cNvPr>
          <p:cNvPicPr>
            <a:picLocks noChangeAspect="1"/>
          </p:cNvPicPr>
          <p:nvPr/>
        </p:nvPicPr>
        <p:blipFill>
          <a:blip r:embed="rId3"/>
          <a:stretch>
            <a:fillRect/>
          </a:stretch>
        </p:blipFill>
        <p:spPr>
          <a:xfrm>
            <a:off x="-124408" y="0"/>
            <a:ext cx="4902925" cy="5753878"/>
          </a:xfrm>
          <a:prstGeom prst="rect">
            <a:avLst/>
          </a:prstGeom>
        </p:spPr>
      </p:pic>
      <p:sp>
        <p:nvSpPr>
          <p:cNvPr id="8" name="Rectangle: Rounded Corners 7">
            <a:extLst>
              <a:ext uri="{FF2B5EF4-FFF2-40B4-BE49-F238E27FC236}">
                <a16:creationId xmlns:a16="http://schemas.microsoft.com/office/drawing/2014/main" id="{C9F4144F-EECF-543C-74EE-894D5520C0BD}"/>
              </a:ext>
            </a:extLst>
          </p:cNvPr>
          <p:cNvSpPr/>
          <p:nvPr/>
        </p:nvSpPr>
        <p:spPr>
          <a:xfrm>
            <a:off x="229552" y="5697894"/>
            <a:ext cx="4763589" cy="102947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t>30</a:t>
            </a:r>
            <a:r>
              <a:rPr lang="en-US" sz="4000" baseline="30000" dirty="0"/>
              <a:t>th</a:t>
            </a:r>
            <a:r>
              <a:rPr lang="en-US" sz="4000" dirty="0"/>
              <a:t> September 2026</a:t>
            </a:r>
            <a:endParaRPr lang="en-GB" sz="4000" dirty="0"/>
          </a:p>
        </p:txBody>
      </p:sp>
    </p:spTree>
    <p:extLst>
      <p:ext uri="{BB962C8B-B14F-4D97-AF65-F5344CB8AC3E}">
        <p14:creationId xmlns:p14="http://schemas.microsoft.com/office/powerpoint/2010/main" val="1858029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4C39-254E-99E9-0D7A-925BD7CCF2CA}"/>
              </a:ext>
            </a:extLst>
          </p:cNvPr>
          <p:cNvSpPr>
            <a:spLocks noGrp="1"/>
          </p:cNvSpPr>
          <p:nvPr>
            <p:ph type="title"/>
          </p:nvPr>
        </p:nvSpPr>
        <p:spPr/>
        <p:txBody>
          <a:bodyPr/>
          <a:lstStyle/>
          <a:p>
            <a:r>
              <a:rPr lang="en-US" dirty="0"/>
              <a:t>Module Overview </a:t>
            </a:r>
            <a:endParaRPr lang="en-GB" dirty="0"/>
          </a:p>
        </p:txBody>
      </p:sp>
      <p:sp>
        <p:nvSpPr>
          <p:cNvPr id="3" name="Content Placeholder 2">
            <a:extLst>
              <a:ext uri="{FF2B5EF4-FFF2-40B4-BE49-F238E27FC236}">
                <a16:creationId xmlns:a16="http://schemas.microsoft.com/office/drawing/2014/main" id="{98719D97-18DF-FFD8-2777-C77DA0D99CCA}"/>
              </a:ext>
            </a:extLst>
          </p:cNvPr>
          <p:cNvSpPr>
            <a:spLocks noGrp="1"/>
          </p:cNvSpPr>
          <p:nvPr>
            <p:ph idx="1"/>
          </p:nvPr>
        </p:nvSpPr>
        <p:spPr/>
        <p:txBody>
          <a:bodyPr>
            <a:normAutofit/>
          </a:bodyPr>
          <a:lstStyle/>
          <a:p>
            <a:pPr marL="0" marR="0" algn="just" fontAlgn="base" hangingPunct="0"/>
            <a:r>
              <a:rPr lang="en-GB" b="1" dirty="0">
                <a:effectLst/>
                <a:latin typeface="Arial" panose="020B0604020202020204" pitchFamily="34" charset="0"/>
                <a:ea typeface="Times New Roman" panose="02020603050405020304" pitchFamily="18" charset="0"/>
                <a:cs typeface="Times New Roman" panose="02020603050405020304" pitchFamily="18" charset="0"/>
              </a:rPr>
              <a:t>AIM(S)</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0" marR="0" algn="just" fontAlgn="base" hangingPunct="0"/>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Undertake an advanced search and critically analyse literature on a specific topic in the discipline and assess its contribution to knowledge;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just" fontAlgn="base" hangingPunct="0">
              <a:buFont typeface="Symbol" panose="05050102010706020507" pitchFamily="18"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Identify gaps in extant knowledge about specific academic and practitioner issues and explain how the doctoral research will contribute to both theory and organisational/management practice</a:t>
            </a:r>
            <a:endParaRPr lang="en-GB"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06271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74DB4A-F5F9-9ED8-8189-92DB4384320D}"/>
              </a:ext>
            </a:extLst>
          </p:cNvPr>
          <p:cNvSpPr>
            <a:spLocks noGrp="1"/>
          </p:cNvSpPr>
          <p:nvPr>
            <p:ph type="title"/>
          </p:nvPr>
        </p:nvSpPr>
        <p:spPr>
          <a:xfrm>
            <a:off x="695368" y="59640"/>
            <a:ext cx="9829800" cy="837343"/>
          </a:xfrm>
        </p:spPr>
        <p:txBody>
          <a:bodyPr vert="horz" lIns="91440" tIns="45720" rIns="91440" bIns="45720" rtlCol="0" anchor="b">
            <a:normAutofit/>
          </a:bodyPr>
          <a:lstStyle/>
          <a:p>
            <a:pPr algn="ctr"/>
            <a:r>
              <a:rPr lang="en-US" sz="3600" kern="1200">
                <a:solidFill>
                  <a:schemeClr val="tx2"/>
                </a:solidFill>
                <a:latin typeface="+mj-lt"/>
                <a:ea typeface="+mj-ea"/>
                <a:cs typeface="+mj-cs"/>
              </a:rPr>
              <a:t>Module Overview </a:t>
            </a:r>
            <a:endParaRPr lang="en-US" sz="3600" b="1" kern="1200" dirty="0">
              <a:solidFill>
                <a:schemeClr val="tx2"/>
              </a:solidFill>
              <a:latin typeface="+mj-lt"/>
              <a:ea typeface="+mj-ea"/>
              <a:cs typeface="+mj-cs"/>
            </a:endParaRPr>
          </a:p>
        </p:txBody>
      </p:sp>
      <p:grpSp>
        <p:nvGrpSpPr>
          <p:cNvPr id="22" name="Group 21">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23" name="Freeform: Shape 22">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D01D4AE3-1A27-B723-F456-A7DCA2806405}"/>
              </a:ext>
            </a:extLst>
          </p:cNvPr>
          <p:cNvSpPr txBox="1"/>
          <p:nvPr/>
        </p:nvSpPr>
        <p:spPr>
          <a:xfrm>
            <a:off x="804671" y="1793966"/>
            <a:ext cx="11126072" cy="4261079"/>
          </a:xfrm>
          <a:prstGeom prst="rect">
            <a:avLst/>
          </a:prstGeom>
        </p:spPr>
        <p:txBody>
          <a:bodyPr vert="horz" lIns="91440" tIns="45720" rIns="91440" bIns="45720" rtlCol="0" anchor="ctr">
            <a:noAutofit/>
          </a:bodyPr>
          <a:lstStyle/>
          <a:p>
            <a:pPr marL="0" marR="0" indent="-228600" fontAlgn="base">
              <a:lnSpc>
                <a:spcPct val="90000"/>
              </a:lnSpc>
              <a:spcAft>
                <a:spcPts val="600"/>
              </a:spcAft>
              <a:buFont typeface="Arial" panose="020B0604020202020204" pitchFamily="34" charset="0"/>
              <a:buChar char="•"/>
            </a:pPr>
            <a:r>
              <a:rPr lang="en-US" sz="2800" b="1" dirty="0">
                <a:solidFill>
                  <a:schemeClr val="tx2"/>
                </a:solidFill>
                <a:effectLst/>
              </a:rPr>
              <a:t>LEARNING OUTCOMES</a:t>
            </a:r>
            <a:endParaRPr lang="en-US" sz="2800" dirty="0">
              <a:solidFill>
                <a:schemeClr val="tx2"/>
              </a:solidFill>
              <a:effectLst/>
            </a:endParaRPr>
          </a:p>
          <a:p>
            <a:pPr marL="0" marR="0" indent="-228600" fontAlgn="base">
              <a:lnSpc>
                <a:spcPct val="90000"/>
              </a:lnSpc>
              <a:spcAft>
                <a:spcPts val="600"/>
              </a:spcAft>
              <a:buFont typeface="Arial" panose="020B0604020202020204" pitchFamily="34" charset="0"/>
              <a:buChar char="•"/>
            </a:pPr>
            <a:endParaRPr lang="en-US" sz="2800" dirty="0">
              <a:solidFill>
                <a:schemeClr val="tx2"/>
              </a:solidFill>
              <a:effectLst/>
            </a:endParaRPr>
          </a:p>
          <a:p>
            <a:pPr marL="0" marR="0" indent="-228600" fontAlgn="base">
              <a:lnSpc>
                <a:spcPct val="90000"/>
              </a:lnSpc>
              <a:spcAft>
                <a:spcPts val="600"/>
              </a:spcAft>
              <a:buFont typeface="Arial" panose="020B0604020202020204" pitchFamily="34" charset="0"/>
              <a:buChar char="•"/>
            </a:pPr>
            <a:r>
              <a:rPr lang="en-US" sz="2800" dirty="0">
                <a:solidFill>
                  <a:schemeClr val="tx2"/>
                </a:solidFill>
                <a:effectLst/>
              </a:rPr>
              <a:t>Upon the successful completion of this module, the student should be able to:</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Undertake an advanced and systematic search and review of literature on a specific topic in business, administration and management studies;</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Engage in comprehensive critiques and understanding of trends in the analysis of literature related to your research; </a:t>
            </a:r>
          </a:p>
          <a:p>
            <a:pPr marL="342900" marR="0" lvl="0" indent="-228600" fontAlgn="base">
              <a:lnSpc>
                <a:spcPct val="90000"/>
              </a:lnSpc>
              <a:spcAft>
                <a:spcPts val="600"/>
              </a:spcAft>
              <a:buFont typeface="Arial" panose="020B0604020202020204" pitchFamily="34" charset="0"/>
              <a:buChar char="•"/>
            </a:pPr>
            <a:r>
              <a:rPr lang="en-US" sz="2800" dirty="0">
                <a:solidFill>
                  <a:schemeClr val="tx2"/>
                </a:solidFill>
                <a:effectLst/>
              </a:rPr>
              <a:t>Critically engage in current debates relates to business, administration and management theory; </a:t>
            </a:r>
          </a:p>
          <a:p>
            <a:pPr marL="342900" marR="0" lvl="0" indent="-228600" fontAlgn="base">
              <a:lnSpc>
                <a:spcPct val="90000"/>
              </a:lnSpc>
              <a:spcAft>
                <a:spcPts val="600"/>
              </a:spcAft>
              <a:buFont typeface="Arial" panose="020B0604020202020204" pitchFamily="34" charset="0"/>
              <a:buChar char="•"/>
            </a:pPr>
            <a:r>
              <a:rPr lang="en-US" sz="2800" dirty="0" err="1">
                <a:solidFill>
                  <a:schemeClr val="tx2"/>
                </a:solidFill>
                <a:effectLst/>
              </a:rPr>
              <a:t>Synthesise</a:t>
            </a:r>
            <a:r>
              <a:rPr lang="en-US" sz="2800" dirty="0">
                <a:solidFill>
                  <a:schemeClr val="tx2"/>
                </a:solidFill>
                <a:effectLst/>
              </a:rPr>
              <a:t> extant literature to form conclusions about the current state of knowledge and research in a field; Identifying gaps in knowledge and using this to generate and hone your own research aims and objectives. </a:t>
            </a:r>
          </a:p>
        </p:txBody>
      </p:sp>
      <p:grpSp>
        <p:nvGrpSpPr>
          <p:cNvPr id="28" name="Group 27">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9" name="Freeform: Shape 28">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2" name="Freeform: Shape 31">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09934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7F93413-6552-345B-C63B-5A2A9A90F80B}"/>
              </a:ext>
            </a:extLst>
          </p:cNvPr>
          <p:cNvPicPr>
            <a:picLocks noChangeAspect="1"/>
          </p:cNvPicPr>
          <p:nvPr/>
        </p:nvPicPr>
        <p:blipFill>
          <a:blip r:embed="rId2"/>
          <a:srcRect r="33712"/>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30" name="Freeform: Shape 2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2" name="Freeform: Shape 3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56F5C5-7858-CF60-B31A-E56EE884DF5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How did you do your literature review ?</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7951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Reading a book and drinking coffee on the table">
            <a:extLst>
              <a:ext uri="{FF2B5EF4-FFF2-40B4-BE49-F238E27FC236}">
                <a16:creationId xmlns:a16="http://schemas.microsoft.com/office/drawing/2014/main" id="{7923213D-D04B-5362-9055-7FE88804CDAD}"/>
              </a:ext>
            </a:extLst>
          </p:cNvPr>
          <p:cNvPicPr>
            <a:picLocks noChangeAspect="1"/>
          </p:cNvPicPr>
          <p:nvPr/>
        </p:nvPicPr>
        <p:blipFill>
          <a:blip r:embed="rId2"/>
          <a:srcRect r="15627" b="-1"/>
          <a:stretch>
            <a:fillRect/>
          </a:stretch>
        </p:blipFill>
        <p:spPr>
          <a:xfrm>
            <a:off x="3523488" y="-136839"/>
            <a:ext cx="8668512" cy="6857990"/>
          </a:xfrm>
          <a:prstGeom prst="rect">
            <a:avLst/>
          </a:prstGeom>
        </p:spPr>
      </p:pic>
      <p:sp>
        <p:nvSpPr>
          <p:cNvPr id="29" name="Rectangle 28">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3" name="Rectangle 3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88D5C24-2203-B48F-BA1D-5714B5A085DC}"/>
              </a:ext>
            </a:extLst>
          </p:cNvPr>
          <p:cNvSpPr>
            <a:spLocks noGrp="1"/>
          </p:cNvSpPr>
          <p:nvPr>
            <p:ph idx="1"/>
          </p:nvPr>
        </p:nvSpPr>
        <p:spPr>
          <a:xfrm>
            <a:off x="371093" y="2718054"/>
            <a:ext cx="5513413" cy="1496895"/>
          </a:xfrm>
        </p:spPr>
        <p:txBody>
          <a:bodyPr anchor="t">
            <a:normAutofit/>
          </a:bodyPr>
          <a:lstStyle/>
          <a:p>
            <a:pPr marL="0" indent="0">
              <a:buNone/>
            </a:pPr>
            <a:r>
              <a:rPr lang="en-US" sz="3600" dirty="0"/>
              <a:t>What is Literature Review ?</a:t>
            </a:r>
            <a:endParaRPr lang="en-GB" sz="3600" dirty="0"/>
          </a:p>
        </p:txBody>
      </p:sp>
    </p:spTree>
    <p:extLst>
      <p:ext uri="{BB962C8B-B14F-4D97-AF65-F5344CB8AC3E}">
        <p14:creationId xmlns:p14="http://schemas.microsoft.com/office/powerpoint/2010/main" val="3060340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0" name="Group 29">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4" name="Freeform: Shape 2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476CBD4-54D7-9951-573F-EC812AA2B3BD}"/>
              </a:ext>
            </a:extLst>
          </p:cNvPr>
          <p:cNvSpPr>
            <a:spLocks noGrp="1"/>
          </p:cNvSpPr>
          <p:nvPr>
            <p:ph type="title"/>
          </p:nvPr>
        </p:nvSpPr>
        <p:spPr>
          <a:xfrm>
            <a:off x="-52623" y="1784189"/>
            <a:ext cx="4525255" cy="4371974"/>
          </a:xfrm>
        </p:spPr>
        <p:txBody>
          <a:bodyPr>
            <a:normAutofit/>
          </a:bodyPr>
          <a:lstStyle/>
          <a:p>
            <a:r>
              <a:rPr lang="en-GB" sz="3600" b="1" kern="0" dirty="0">
                <a:solidFill>
                  <a:schemeClr val="tx2"/>
                </a:solidFill>
                <a:latin typeface="Arial" panose="020B0604020202020204" pitchFamily="34" charset="0"/>
                <a:ea typeface="Times New Roman" panose="02020603050405020304" pitchFamily="18" charset="0"/>
                <a:cs typeface="Times New Roman" panose="02020603050405020304" pitchFamily="18" charset="0"/>
              </a:rPr>
              <a:t>What is a Literature Review?</a:t>
            </a:r>
            <a:br>
              <a:rPr lang="en-GB" sz="3600" kern="100" dirty="0">
                <a:solidFill>
                  <a:schemeClr val="tx2"/>
                </a:solidFill>
                <a:latin typeface="Calibri" panose="020F0502020204030204" pitchFamily="34" charset="0"/>
                <a:ea typeface="Calibri" panose="020F0502020204030204" pitchFamily="34" charset="0"/>
                <a:cs typeface="Times New Roman" panose="02020603050405020304" pitchFamily="18" charset="0"/>
              </a:rPr>
            </a:br>
            <a:endParaRPr lang="en-GB" sz="3600" dirty="0">
              <a:solidFill>
                <a:schemeClr val="tx2"/>
              </a:solidFill>
            </a:endParaRPr>
          </a:p>
        </p:txBody>
      </p:sp>
      <p:sp>
        <p:nvSpPr>
          <p:cNvPr id="3" name="Content Placeholder 2">
            <a:extLst>
              <a:ext uri="{FF2B5EF4-FFF2-40B4-BE49-F238E27FC236}">
                <a16:creationId xmlns:a16="http://schemas.microsoft.com/office/drawing/2014/main" id="{3C201F50-3EED-1524-0526-D6531D5EA783}"/>
              </a:ext>
            </a:extLst>
          </p:cNvPr>
          <p:cNvSpPr>
            <a:spLocks noGrp="1"/>
          </p:cNvSpPr>
          <p:nvPr>
            <p:ph idx="1"/>
          </p:nvPr>
        </p:nvSpPr>
        <p:spPr>
          <a:xfrm>
            <a:off x="4911634" y="822960"/>
            <a:ext cx="7047847" cy="5457979"/>
          </a:xfrm>
        </p:spPr>
        <p:txBody>
          <a:bodyPr anchor="ctr">
            <a:normAutofit fontScale="92500" lnSpcReduction="10000"/>
          </a:bodyPr>
          <a:lstStyle/>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written overview of the existing research on a topic. A literature review is a critical component of a dissertation, thesis, or journal article. It can be used to:</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Assess the current state of knowledge on a topic</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Identify gaps in the existing research</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 Inform future research directions</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The best structure for a literature review depends on the purpose of the review and the audience. Ultimately, it is up to the researcher to decide which type of literature review is best suited for their needs. </a:t>
            </a:r>
            <a:endParaRPr lang="en-GB"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tx2"/>
              </a:solidFill>
            </a:endParaRPr>
          </a:p>
        </p:txBody>
      </p:sp>
    </p:spTree>
    <p:extLst>
      <p:ext uri="{BB962C8B-B14F-4D97-AF65-F5344CB8AC3E}">
        <p14:creationId xmlns:p14="http://schemas.microsoft.com/office/powerpoint/2010/main" val="1371543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C5E1CD-E5E9-42B3-A3E6-207D6E5BF104}"/>
              </a:ext>
            </a:extLst>
          </p:cNvPr>
          <p:cNvSpPr>
            <a:spLocks noGrp="1"/>
          </p:cNvSpPr>
          <p:nvPr>
            <p:ph type="title"/>
          </p:nvPr>
        </p:nvSpPr>
        <p:spPr>
          <a:xfrm>
            <a:off x="838201" y="365125"/>
            <a:ext cx="5251316" cy="1807305"/>
          </a:xfrm>
        </p:spPr>
        <p:txBody>
          <a:bodyPr>
            <a:normAutofit/>
          </a:bodyPr>
          <a:lstStyle/>
          <a:p>
            <a:r>
              <a:rPr lang="en-GB" sz="2800" kern="0" dirty="0">
                <a:latin typeface="Arial" panose="020B0604020202020204" pitchFamily="34" charset="0"/>
                <a:ea typeface="Times New Roman" panose="02020603050405020304" pitchFamily="18" charset="0"/>
                <a:cs typeface="Times New Roman" panose="02020603050405020304" pitchFamily="18" charset="0"/>
              </a:rPr>
              <a:t>Why write a literature review?</a:t>
            </a:r>
            <a:br>
              <a:rPr lang="en-GB" sz="2800" kern="0" dirty="0">
                <a:latin typeface="Arial" panose="020B0604020202020204" pitchFamily="34" charset="0"/>
                <a:ea typeface="Times New Roman" panose="02020603050405020304" pitchFamily="18" charset="0"/>
                <a:cs typeface="Times New Roman" panose="02020603050405020304" pitchFamily="18" charset="0"/>
              </a:rPr>
            </a:br>
            <a:r>
              <a:rPr lang="en-GB" sz="2800" kern="0" dirty="0">
                <a:latin typeface="Arial" panose="020B0604020202020204" pitchFamily="34" charset="0"/>
                <a:ea typeface="Times New Roman" panose="02020603050405020304" pitchFamily="18" charset="0"/>
                <a:cs typeface="Times New Roman" panose="02020603050405020304" pitchFamily="18" charset="0"/>
              </a:rPr>
              <a:t>(This answer covers Part 1 of the assessment).</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2E4A2865-C832-9CEF-43B8-3A9078E439C2}"/>
              </a:ext>
            </a:extLst>
          </p:cNvPr>
          <p:cNvSpPr>
            <a:spLocks noGrp="1"/>
          </p:cNvSpPr>
          <p:nvPr>
            <p:ph idx="1"/>
          </p:nvPr>
        </p:nvSpPr>
        <p:spPr>
          <a:xfrm>
            <a:off x="539931" y="2172430"/>
            <a:ext cx="5860869" cy="4004533"/>
          </a:xfrm>
        </p:spPr>
        <p:txBody>
          <a:bodyPr>
            <a:normAutofit fontScale="92500"/>
          </a:bodyPr>
          <a:lstStyle/>
          <a:p>
            <a:pPr marL="0" indent="0">
              <a:spcAft>
                <a:spcPts val="750"/>
              </a:spcAft>
              <a:buNone/>
            </a:pPr>
            <a:r>
              <a:rPr lang="en-GB" sz="3200" kern="0" dirty="0">
                <a:effectLst/>
                <a:latin typeface="Arial" panose="020B0604020202020204" pitchFamily="34" charset="0"/>
                <a:ea typeface="Times New Roman" panose="02020603050405020304" pitchFamily="18" charset="0"/>
                <a:cs typeface="Times New Roman" panose="02020603050405020304" pitchFamily="18" charset="0"/>
              </a:rPr>
              <a:t>New discoveries don't happen from nowhere; they build upon the findings of previous experiments and investigations. A literature review shows how the investigation you are conducting fits with what has gone before and puts it into context.</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p:txBody>
      </p:sp>
      <p:pic>
        <p:nvPicPr>
          <p:cNvPr id="29" name="Picture 28">
            <a:extLst>
              <a:ext uri="{FF2B5EF4-FFF2-40B4-BE49-F238E27FC236}">
                <a16:creationId xmlns:a16="http://schemas.microsoft.com/office/drawing/2014/main" id="{63AB2FD0-C60C-DD11-16F3-EE56B9EE5C63}"/>
              </a:ext>
            </a:extLst>
          </p:cNvPr>
          <p:cNvPicPr>
            <a:picLocks noChangeAspect="1"/>
          </p:cNvPicPr>
          <p:nvPr/>
        </p:nvPicPr>
        <p:blipFill>
          <a:blip r:embed="rId2"/>
          <a:srcRect l="12643" r="38449"/>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24325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E628D1-4135-B764-2D31-7C64A47D9324}"/>
              </a:ext>
            </a:extLst>
          </p:cNvPr>
          <p:cNvSpPr>
            <a:spLocks noGrp="1"/>
          </p:cNvSpPr>
          <p:nvPr>
            <p:ph type="title"/>
          </p:nvPr>
        </p:nvSpPr>
        <p:spPr>
          <a:xfrm>
            <a:off x="640079" y="1243013"/>
            <a:ext cx="4494495" cy="4371974"/>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What does it look like? (For section 2 of the assessment).</a:t>
            </a:r>
          </a:p>
        </p:txBody>
      </p:sp>
      <p:sp>
        <p:nvSpPr>
          <p:cNvPr id="3" name="Content Placeholder 2">
            <a:extLst>
              <a:ext uri="{FF2B5EF4-FFF2-40B4-BE49-F238E27FC236}">
                <a16:creationId xmlns:a16="http://schemas.microsoft.com/office/drawing/2014/main" id="{239A788B-A4A2-062F-1D9E-08201F585594}"/>
              </a:ext>
            </a:extLst>
          </p:cNvPr>
          <p:cNvSpPr>
            <a:spLocks noGrp="1"/>
          </p:cNvSpPr>
          <p:nvPr>
            <p:ph idx="1"/>
          </p:nvPr>
        </p:nvSpPr>
        <p:spPr>
          <a:xfrm>
            <a:off x="5361280" y="833845"/>
            <a:ext cx="6638544" cy="5190309"/>
          </a:xfrm>
        </p:spPr>
        <p:txBody>
          <a:bodyPr anchor="ctr">
            <a:normAutofit/>
          </a:bodyPr>
          <a:lstStyle/>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select analysis of existing research which is relevant to your topic, showing how it relates to your investigation. It explains and justifies how your investigation may help answer some of the questions or gaps in this area of research.</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not a straightforward summary of everything you have read on the topic and it is not a chronological description of what was discovered in your field.</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pPr>
              <a:spcAft>
                <a:spcPts val="750"/>
              </a:spcAft>
            </a:pP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A longer literature review may </a:t>
            </a:r>
            <a:r>
              <a:rPr lang="en-GB" sz="1800" b="1"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have headings </a:t>
            </a:r>
            <a:r>
              <a:rPr lang="en-GB" sz="1800" kern="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to help group the relevant research into themes or topics. This gives a focus to your analysis, as you can group similar studies together and compare and contrast their approaches, any weaknesses or strengths in their methods, and their findings.</a:t>
            </a:r>
            <a:endParaRPr lang="en-GB" sz="1800" kern="100" dirty="0">
              <a:solidFill>
                <a:schemeClr val="tx2"/>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chemeClr val="tx2"/>
              </a:solidFill>
            </a:endParaRPr>
          </a:p>
        </p:txBody>
      </p:sp>
    </p:spTree>
    <p:extLst>
      <p:ext uri="{BB962C8B-B14F-4D97-AF65-F5344CB8AC3E}">
        <p14:creationId xmlns:p14="http://schemas.microsoft.com/office/powerpoint/2010/main" val="4218121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67B9-1B0B-2FD4-C218-8063223ED335}"/>
              </a:ext>
            </a:extLst>
          </p:cNvPr>
          <p:cNvSpPr>
            <a:spLocks noGrp="1"/>
          </p:cNvSpPr>
          <p:nvPr>
            <p:ph type="title"/>
          </p:nvPr>
        </p:nvSpPr>
        <p:spPr>
          <a:xfrm>
            <a:off x="651588" y="542406"/>
            <a:ext cx="10515600" cy="1325563"/>
          </a:xfrm>
        </p:spPr>
        <p:txBody>
          <a:bodyPr>
            <a:normAutofit fontScale="90000"/>
          </a:bodyPr>
          <a:lstStyle/>
          <a:p>
            <a:r>
              <a:rPr lang="en-GB" sz="4000" dirty="0">
                <a:latin typeface="Arial" panose="020B0604020202020204" pitchFamily="34" charset="0"/>
                <a:cs typeface="Arial" panose="020B0604020202020204" pitchFamily="34" charset="0"/>
              </a:rPr>
              <a:t>Start broad (wide angle) then get more specific </a:t>
            </a:r>
            <a:r>
              <a:rPr lang="en-GB" sz="3100" dirty="0">
                <a:latin typeface="Arial" panose="020B0604020202020204" pitchFamily="34" charset="0"/>
                <a:cs typeface="Arial" panose="020B0604020202020204" pitchFamily="34" charset="0"/>
              </a:rPr>
              <a:t>(narrow down on what you are really interested in).</a:t>
            </a:r>
          </a:p>
        </p:txBody>
      </p:sp>
      <p:pic>
        <p:nvPicPr>
          <p:cNvPr id="4" name="Content Placeholder 3">
            <a:extLst>
              <a:ext uri="{FF2B5EF4-FFF2-40B4-BE49-F238E27FC236}">
                <a16:creationId xmlns:a16="http://schemas.microsoft.com/office/drawing/2014/main" id="{BF31D49A-C7E9-A70B-7D51-06FB7F1C026B}"/>
              </a:ext>
            </a:extLst>
          </p:cNvPr>
          <p:cNvPicPr>
            <a:picLocks noGrp="1" noChangeAspect="1"/>
          </p:cNvPicPr>
          <p:nvPr>
            <p:ph idx="1"/>
          </p:nvPr>
        </p:nvPicPr>
        <p:blipFill>
          <a:blip r:embed="rId2"/>
          <a:stretch>
            <a:fillRect/>
          </a:stretch>
        </p:blipFill>
        <p:spPr>
          <a:xfrm>
            <a:off x="1660849" y="2136711"/>
            <a:ext cx="8882743" cy="3452326"/>
          </a:xfrm>
          <a:prstGeom prst="rect">
            <a:avLst/>
          </a:prstGeom>
        </p:spPr>
      </p:pic>
      <p:grpSp>
        <p:nvGrpSpPr>
          <p:cNvPr id="3" name="Group 2">
            <a:extLst>
              <a:ext uri="{FF2B5EF4-FFF2-40B4-BE49-F238E27FC236}">
                <a16:creationId xmlns:a16="http://schemas.microsoft.com/office/drawing/2014/main" id="{40858899-84CF-84B4-CFDB-703D57B1A1E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7AC4D31E-C486-20D1-7F51-1C8FBD39B1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D998B4B-274B-8D56-BF2F-01A7AF9D8F86}"/>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4D7FB7A-E5C1-2F96-6C0C-CF97ACABE49F}"/>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A188F9D-0717-0ADC-4CDE-3CC8365753CE}"/>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23893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B9F-9FC9-02EA-D64D-4C2A255FE237}"/>
              </a:ext>
            </a:extLst>
          </p:cNvPr>
          <p:cNvSpPr>
            <a:spLocks noGrp="1"/>
          </p:cNvSpPr>
          <p:nvPr>
            <p:ph type="title"/>
          </p:nvPr>
        </p:nvSpPr>
        <p:spPr>
          <a:xfrm>
            <a:off x="838200" y="365125"/>
            <a:ext cx="10515600" cy="843189"/>
          </a:xfrm>
        </p:spPr>
        <p:txBody>
          <a:bodyPr/>
          <a:lstStyle/>
          <a:p>
            <a:r>
              <a:rPr lang="en-GB" dirty="0"/>
              <a:t>Narrowing down:</a:t>
            </a:r>
          </a:p>
        </p:txBody>
      </p:sp>
      <p:sp>
        <p:nvSpPr>
          <p:cNvPr id="3" name="Content Placeholder 2">
            <a:extLst>
              <a:ext uri="{FF2B5EF4-FFF2-40B4-BE49-F238E27FC236}">
                <a16:creationId xmlns:a16="http://schemas.microsoft.com/office/drawing/2014/main" id="{9D872200-65FE-2DC9-22C5-06BABBDE4768}"/>
              </a:ext>
            </a:extLst>
          </p:cNvPr>
          <p:cNvSpPr>
            <a:spLocks noGrp="1"/>
          </p:cNvSpPr>
          <p:nvPr>
            <p:ph idx="1"/>
          </p:nvPr>
        </p:nvSpPr>
        <p:spPr>
          <a:xfrm>
            <a:off x="881743" y="1297667"/>
            <a:ext cx="10515600" cy="4602390"/>
          </a:xfrm>
        </p:spPr>
        <p:txBody>
          <a:bodyPr>
            <a:normAutofit lnSpcReduction="10000"/>
          </a:bodyPr>
          <a:lstStyle/>
          <a:p>
            <a:pPr marL="0" indent="0" algn="just">
              <a:lnSpc>
                <a:spcPct val="107000"/>
              </a:lnSpc>
              <a:spcAft>
                <a:spcPts val="800"/>
              </a:spcAft>
              <a:buSzPts val="1000"/>
              <a:buNone/>
              <a:tabLst>
                <a:tab pos="457200" algn="l"/>
              </a:tabLst>
            </a:pPr>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First briefly explain the broad issues related to your investigation; you don't need to write much about this, just demonstrate that you are aware of the breadth of your subject.</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Then narrow your focus to deal with the studies that overlap with your research.</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Finally, focus on any research which is directly related to your specific investigation. Proportionally you spend most time discussing those studies which have most direct relevance to your research</a:t>
            </a:r>
            <a:r>
              <a:rPr lang="en-GB" sz="18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BE29B3FB-C9B1-7485-BBAE-EA4470EA615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E5B7099-BE0E-43BB-8EBB-DB7F4DE3E62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CA4F7525-1497-D16E-0830-1714BEB729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513C343D-D205-67D6-5F35-EA76AF4CA2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D47855B-34F6-2032-6F8C-5CAC7DD81FC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060180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CC4A9793-6B6F-ACEC-EB10-72D4548D026A}"/>
              </a:ext>
            </a:extLst>
          </p:cNvPr>
          <p:cNvSpPr>
            <a:spLocks noGrp="1"/>
          </p:cNvSpPr>
          <p:nvPr>
            <p:ph type="title"/>
          </p:nvPr>
        </p:nvSpPr>
        <p:spPr>
          <a:xfrm>
            <a:off x="479394" y="1070800"/>
            <a:ext cx="3939688" cy="5583126"/>
          </a:xfrm>
        </p:spPr>
        <p:txBody>
          <a:bodyPr>
            <a:normAutofit/>
          </a:bodyPr>
          <a:lstStyle/>
          <a:p>
            <a:pPr algn="r"/>
            <a:r>
              <a:rPr lang="en-GB" kern="0">
                <a:effectLst/>
                <a:latin typeface="Arial" panose="020B0604020202020204" pitchFamily="34" charset="0"/>
                <a:ea typeface="Times New Roman" panose="02020603050405020304" pitchFamily="18" charset="0"/>
                <a:cs typeface="Arial" panose="020B0604020202020204" pitchFamily="34" charset="0"/>
              </a:rPr>
              <a:t>A literature review demonstrates to your reader that you are able to:</a:t>
            </a:r>
            <a:endParaRPr lang="en-GB">
              <a:latin typeface="Arial" panose="020B0604020202020204" pitchFamily="34" charset="0"/>
              <a:cs typeface="Arial" panose="020B0604020202020204" pitchFamily="34" charset="0"/>
            </a:endParaRPr>
          </a:p>
        </p:txBody>
      </p:sp>
      <p:cxnSp>
        <p:nvCxnSpPr>
          <p:cNvPr id="40" name="Straight Connector 3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34" name="Content Placeholder 2">
            <a:extLst>
              <a:ext uri="{FF2B5EF4-FFF2-40B4-BE49-F238E27FC236}">
                <a16:creationId xmlns:a16="http://schemas.microsoft.com/office/drawing/2014/main" id="{859E281C-19DA-D6FA-DC00-F5E107882BD1}"/>
              </a:ext>
            </a:extLst>
          </p:cNvPr>
          <p:cNvGraphicFramePr>
            <a:graphicFrameLocks noGrp="1"/>
          </p:cNvGraphicFramePr>
          <p:nvPr>
            <p:ph idx="1"/>
            <p:extLst>
              <p:ext uri="{D42A27DB-BD31-4B8C-83A1-F6EECF244321}">
                <p14:modId xmlns:p14="http://schemas.microsoft.com/office/powerpoint/2010/main" val="3536985751"/>
              </p:ext>
            </p:extLst>
          </p:nvPr>
        </p:nvGraphicFramePr>
        <p:xfrm>
          <a:off x="5037025" y="374470"/>
          <a:ext cx="6963386" cy="62856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618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93"/>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p:cNvSpPr>
            <a:spLocks noGrp="1"/>
          </p:cNvSpPr>
          <p:nvPr>
            <p:ph type="title"/>
          </p:nvPr>
        </p:nvSpPr>
        <p:spPr>
          <a:xfrm>
            <a:off x="838201" y="365125"/>
            <a:ext cx="5251316" cy="1807305"/>
          </a:xfrm>
        </p:spPr>
        <p:txBody>
          <a:bodyPr>
            <a:normAutofit/>
          </a:bodyPr>
          <a:lstStyle/>
          <a:p>
            <a:r>
              <a:rPr lang="en-GB" b="1" dirty="0"/>
              <a:t>Why literature review is needed ?</a:t>
            </a:r>
            <a:endParaRPr lang="en-US" b="1" dirty="0"/>
          </a:p>
        </p:txBody>
      </p:sp>
      <p:sp>
        <p:nvSpPr>
          <p:cNvPr id="11" name="Content Placeholder 10"/>
          <p:cNvSpPr>
            <a:spLocks noGrp="1"/>
          </p:cNvSpPr>
          <p:nvPr>
            <p:ph idx="1"/>
          </p:nvPr>
        </p:nvSpPr>
        <p:spPr>
          <a:xfrm>
            <a:off x="280851" y="2055222"/>
            <a:ext cx="8079378" cy="4226243"/>
          </a:xfrm>
        </p:spPr>
        <p:txBody>
          <a:bodyPr>
            <a:normAutofit/>
          </a:bodyPr>
          <a:lstStyle/>
          <a:p>
            <a:pPr lvl="0"/>
            <a:r>
              <a:rPr lang="en-US" sz="2400" dirty="0"/>
              <a:t>Literature reviews are becoming </a:t>
            </a:r>
            <a:r>
              <a:rPr lang="en-US" sz="2400" b="1" dirty="0"/>
              <a:t>increasingly diverse in format </a:t>
            </a:r>
            <a:r>
              <a:rPr lang="en-US" sz="2400" dirty="0"/>
              <a:t>and in the purposes for which they have been used</a:t>
            </a:r>
          </a:p>
          <a:p>
            <a:pPr lvl="0"/>
            <a:r>
              <a:rPr lang="en-US" sz="2400" dirty="0"/>
              <a:t>Developments in research synthesis have been taking place across numerous disciplines, probably including your own</a:t>
            </a:r>
          </a:p>
          <a:p>
            <a:pPr lvl="0"/>
            <a:r>
              <a:rPr lang="en-US" sz="2400" dirty="0"/>
              <a:t>Conducting any review systematically increases confidence in your review and </a:t>
            </a:r>
            <a:r>
              <a:rPr lang="en-US" sz="2400" b="1" dirty="0"/>
              <a:t>protects against known biases </a:t>
            </a:r>
            <a:r>
              <a:rPr lang="en-US" sz="2400" dirty="0"/>
              <a:t>and threats to </a:t>
            </a:r>
            <a:r>
              <a:rPr lang="en-US" sz="2400" dirty="0" err="1"/>
              <a:t>rigour</a:t>
            </a:r>
            <a:endParaRPr lang="en-US" sz="2400" dirty="0"/>
          </a:p>
          <a:p>
            <a:pPr lvl="0"/>
            <a:r>
              <a:rPr lang="en-US" sz="2400" dirty="0"/>
              <a:t>You can conduct your review in a systematic way by thinking about the four </a:t>
            </a:r>
            <a:r>
              <a:rPr lang="en-US" sz="2400" b="1" dirty="0"/>
              <a:t>Search, </a:t>
            </a:r>
            <a:r>
              <a:rPr lang="en-US" sz="2400" b="1" dirty="0" err="1"/>
              <a:t>AppraisaL</a:t>
            </a:r>
            <a:r>
              <a:rPr lang="en-US" sz="2400" b="1" dirty="0"/>
              <a:t>, Synthesis and Analysis (SALSA) </a:t>
            </a:r>
            <a:r>
              <a:rPr lang="en-US" sz="2400" dirty="0"/>
              <a:t>stages of the review process</a:t>
            </a:r>
          </a:p>
        </p:txBody>
      </p:sp>
      <p:pic>
        <p:nvPicPr>
          <p:cNvPr id="26" name="Picture 25" descr="A top view of books with different cover colors">
            <a:extLst>
              <a:ext uri="{FF2B5EF4-FFF2-40B4-BE49-F238E27FC236}">
                <a16:creationId xmlns:a16="http://schemas.microsoft.com/office/drawing/2014/main" id="{F51268D2-F628-D0F4-D987-DD61D5FB2377}"/>
              </a:ext>
            </a:extLst>
          </p:cNvPr>
          <p:cNvPicPr>
            <a:picLocks noChangeAspect="1"/>
          </p:cNvPicPr>
          <p:nvPr/>
        </p:nvPicPr>
        <p:blipFill>
          <a:blip r:embed="rId3"/>
          <a:srcRect l="3114" r="9940"/>
          <a:stretch>
            <a:fillRect/>
          </a:stretch>
        </p:blipFill>
        <p:spPr>
          <a:xfrm>
            <a:off x="8209241" y="10"/>
            <a:ext cx="3982759" cy="458069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D24354-EC34-B5E8-B72D-E5B148C9566F}"/>
              </a:ext>
            </a:extLst>
          </p:cNvPr>
          <p:cNvPicPr>
            <a:picLocks noChangeAspect="1"/>
          </p:cNvPicPr>
          <p:nvPr/>
        </p:nvPicPr>
        <p:blipFill>
          <a:blip r:embed="rId2"/>
          <a:srcRect l="3280" t="9091" r="10538"/>
          <a:stretch>
            <a:fillRect/>
          </a:stretch>
        </p:blipFill>
        <p:spPr>
          <a:xfrm>
            <a:off x="3523488" y="10"/>
            <a:ext cx="8668512" cy="6857990"/>
          </a:xfrm>
          <a:prstGeom prst="rect">
            <a:avLst/>
          </a:prstGeom>
        </p:spPr>
      </p:pic>
      <p:sp>
        <p:nvSpPr>
          <p:cNvPr id="27" name="Rectangle 26">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FC039-C8C0-12F0-8004-3174A0F21C7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b="1"/>
              <a:t>Literature Review as a research Methodology</a:t>
            </a:r>
            <a:endParaRPr lang="en-US" sz="4800"/>
          </a:p>
        </p:txBody>
      </p:sp>
      <p:sp>
        <p:nvSpPr>
          <p:cNvPr id="28" name="Rectangle 2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99297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23EA04-849B-B1D3-329C-EFC51011977F}"/>
              </a:ext>
            </a:extLst>
          </p:cNvPr>
          <p:cNvSpPr>
            <a:spLocks noGrp="1"/>
          </p:cNvSpPr>
          <p:nvPr>
            <p:ph type="title"/>
          </p:nvPr>
        </p:nvSpPr>
        <p:spPr>
          <a:xfrm>
            <a:off x="5903167" y="473743"/>
            <a:ext cx="5645364" cy="1325563"/>
          </a:xfrm>
        </p:spPr>
        <p:txBody>
          <a:bodyPr>
            <a:normAutofit/>
          </a:bodyPr>
          <a:lstStyle/>
          <a:p>
            <a:r>
              <a:rPr lang="en-GB" b="1" dirty="0"/>
              <a:t>Literature Review as a research Methodology</a:t>
            </a:r>
            <a:endParaRPr lang="en-GB" dirty="0"/>
          </a:p>
        </p:txBody>
      </p:sp>
      <p:pic>
        <p:nvPicPr>
          <p:cNvPr id="7" name="Picture 6">
            <a:extLst>
              <a:ext uri="{FF2B5EF4-FFF2-40B4-BE49-F238E27FC236}">
                <a16:creationId xmlns:a16="http://schemas.microsoft.com/office/drawing/2014/main" id="{228DDE0C-6711-BE8D-F003-57766DC7718F}"/>
              </a:ext>
            </a:extLst>
          </p:cNvPr>
          <p:cNvPicPr>
            <a:picLocks noChangeAspect="1"/>
          </p:cNvPicPr>
          <p:nvPr/>
        </p:nvPicPr>
        <p:blipFill>
          <a:blip r:embed="rId2"/>
          <a:stretch>
            <a:fillRect/>
          </a:stretch>
        </p:blipFill>
        <p:spPr>
          <a:xfrm>
            <a:off x="537219" y="579502"/>
            <a:ext cx="4555700" cy="1138925"/>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9" name="Freeform: Shape 8">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1702EEDE-9BA0-E82F-B516-F946067CE54C}"/>
              </a:ext>
            </a:extLst>
          </p:cNvPr>
          <p:cNvPicPr>
            <a:picLocks noChangeAspect="1"/>
          </p:cNvPicPr>
          <p:nvPr/>
        </p:nvPicPr>
        <p:blipFill>
          <a:blip r:embed="rId3"/>
          <a:stretch>
            <a:fillRect/>
          </a:stretch>
        </p:blipFill>
        <p:spPr>
          <a:xfrm>
            <a:off x="762646" y="1995154"/>
            <a:ext cx="4330273" cy="2733293"/>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0F51A37F-EF2F-92B6-127E-018106C1CEA8}"/>
              </a:ext>
            </a:extLst>
          </p:cNvPr>
          <p:cNvSpPr>
            <a:spLocks noGrp="1"/>
          </p:cNvSpPr>
          <p:nvPr>
            <p:ph idx="1"/>
          </p:nvPr>
        </p:nvSpPr>
        <p:spPr>
          <a:xfrm>
            <a:off x="6151294" y="1946684"/>
            <a:ext cx="5397237" cy="4351338"/>
          </a:xfrm>
        </p:spPr>
        <p:txBody>
          <a:bodyPr>
            <a:normAutofit/>
          </a:bodyPr>
          <a:lstStyle/>
          <a:p>
            <a:r>
              <a:rPr lang="en-US" sz="2600" dirty="0">
                <a:solidFill>
                  <a:schemeClr val="accent1"/>
                </a:solidFill>
              </a:rPr>
              <a:t>Reproducibility</a:t>
            </a:r>
            <a:r>
              <a:rPr lang="en-US" sz="2600" dirty="0"/>
              <a:t> is the same way of obtaining consistent results using the same input data</a:t>
            </a:r>
          </a:p>
          <a:p>
            <a:r>
              <a:rPr lang="en-US" sz="2600" dirty="0">
                <a:solidFill>
                  <a:schemeClr val="accent1"/>
                </a:solidFill>
              </a:rPr>
              <a:t>Transparency</a:t>
            </a:r>
            <a:r>
              <a:rPr lang="en-US" sz="2600" dirty="0"/>
              <a:t> is an openness of the analytical process</a:t>
            </a:r>
          </a:p>
          <a:p>
            <a:r>
              <a:rPr lang="en-US" sz="2600" dirty="0">
                <a:solidFill>
                  <a:schemeClr val="accent1"/>
                </a:solidFill>
              </a:rPr>
              <a:t>Theoretical Saturation </a:t>
            </a:r>
            <a:r>
              <a:rPr lang="en-US" sz="2600" dirty="0"/>
              <a:t>is a point where further data collection about a theoretical structure does not reveal any new features or provide additional theoretical insight into the emerging theory</a:t>
            </a:r>
            <a:endParaRPr lang="en-GB" sz="2600" dirty="0"/>
          </a:p>
        </p:txBody>
      </p:sp>
      <p:sp>
        <p:nvSpPr>
          <p:cNvPr id="11" name="Arc 10">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76FEE378-9932-17B2-0D21-7273F3BF6FF4}"/>
              </a:ext>
            </a:extLst>
          </p:cNvPr>
          <p:cNvPicPr>
            <a:picLocks noChangeAspect="1"/>
          </p:cNvPicPr>
          <p:nvPr/>
        </p:nvPicPr>
        <p:blipFill>
          <a:blip r:embed="rId4"/>
          <a:srcRect l="20391" t="48962" r="20473" b="28335"/>
          <a:stretch>
            <a:fillRect/>
          </a:stretch>
        </p:blipFill>
        <p:spPr>
          <a:xfrm>
            <a:off x="0" y="4823618"/>
            <a:ext cx="6331131" cy="1325564"/>
          </a:xfrm>
          <a:prstGeom prst="rect">
            <a:avLst/>
          </a:prstGeom>
        </p:spPr>
      </p:pic>
    </p:spTree>
    <p:extLst>
      <p:ext uri="{BB962C8B-B14F-4D97-AF65-F5344CB8AC3E}">
        <p14:creationId xmlns:p14="http://schemas.microsoft.com/office/powerpoint/2010/main" val="667720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4" name="Group 33">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35" name="Freeform: Shape 34">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C377C70-201A-BA30-06A5-71A02005E2D2}"/>
              </a:ext>
            </a:extLst>
          </p:cNvPr>
          <p:cNvSpPr>
            <a:spLocks noGrp="1"/>
          </p:cNvSpPr>
          <p:nvPr>
            <p:ph type="title"/>
          </p:nvPr>
        </p:nvSpPr>
        <p:spPr>
          <a:xfrm>
            <a:off x="804672" y="2053641"/>
            <a:ext cx="3669161" cy="2760098"/>
          </a:xfrm>
        </p:spPr>
        <p:txBody>
          <a:bodyPr>
            <a:normAutofit/>
          </a:bodyPr>
          <a:lstStyle/>
          <a:p>
            <a:pPr>
              <a:spcAft>
                <a:spcPts val="800"/>
              </a:spcAft>
            </a:pPr>
            <a:r>
              <a:rPr lang="en-GB" sz="3400" b="1" kern="0">
                <a:solidFill>
                  <a:schemeClr val="tx2"/>
                </a:solidFill>
                <a:latin typeface="Arial" panose="020B0604020202020204" pitchFamily="34" charset="0"/>
                <a:ea typeface="Times New Roman" panose="02020603050405020304" pitchFamily="18" charset="0"/>
                <a:cs typeface="Arial" panose="020B0604020202020204" pitchFamily="34" charset="0"/>
              </a:rPr>
              <a:t>Here are things you need to start thinking about:</a:t>
            </a:r>
            <a:br>
              <a:rPr lang="en-GB" sz="3400" kern="100">
                <a:solidFill>
                  <a:schemeClr val="tx2"/>
                </a:solidFill>
                <a:latin typeface="Calibri" panose="020F0502020204030204" pitchFamily="34" charset="0"/>
                <a:ea typeface="Calibri" panose="020F0502020204030204" pitchFamily="34" charset="0"/>
                <a:cs typeface="Times New Roman" panose="02020603050405020304" pitchFamily="18" charset="0"/>
              </a:rPr>
            </a:br>
            <a:r>
              <a:rPr lang="en-GB" sz="3400" kern="0">
                <a:solidFill>
                  <a:schemeClr val="tx2"/>
                </a:solidFill>
                <a:latin typeface="Segoe UI" panose="020B0502040204020203" pitchFamily="34" charset="0"/>
                <a:ea typeface="Times New Roman" panose="02020603050405020304" pitchFamily="18" charset="0"/>
                <a:cs typeface="Times New Roman" panose="02020603050405020304" pitchFamily="18" charset="0"/>
              </a:rPr>
              <a:t> </a:t>
            </a:r>
            <a:br>
              <a:rPr lang="en-GB" sz="3400" kern="100">
                <a:solidFill>
                  <a:schemeClr val="tx2"/>
                </a:solidFill>
                <a:latin typeface="Calibri" panose="020F0502020204030204" pitchFamily="34" charset="0"/>
                <a:ea typeface="Calibri" panose="020F0502020204030204" pitchFamily="34" charset="0"/>
                <a:cs typeface="Times New Roman" panose="02020603050405020304" pitchFamily="18" charset="0"/>
              </a:rPr>
            </a:br>
            <a:endParaRPr lang="en-GB" sz="3400">
              <a:solidFill>
                <a:schemeClr val="tx2"/>
              </a:solidFill>
            </a:endParaRPr>
          </a:p>
        </p:txBody>
      </p:sp>
      <p:sp>
        <p:nvSpPr>
          <p:cNvPr id="3" name="Content Placeholder 2">
            <a:extLst>
              <a:ext uri="{FF2B5EF4-FFF2-40B4-BE49-F238E27FC236}">
                <a16:creationId xmlns:a16="http://schemas.microsoft.com/office/drawing/2014/main" id="{0CDEB61D-FA30-3B53-8861-BFC6693537A8}"/>
              </a:ext>
            </a:extLst>
          </p:cNvPr>
          <p:cNvSpPr>
            <a:spLocks noGrp="1"/>
          </p:cNvSpPr>
          <p:nvPr>
            <p:ph idx="1"/>
          </p:nvPr>
        </p:nvSpPr>
        <p:spPr>
          <a:xfrm>
            <a:off x="5216434" y="801865"/>
            <a:ext cx="7062652" cy="5564487"/>
          </a:xfrm>
          <a:noFill/>
          <a:ln>
            <a:noFill/>
          </a:ln>
        </p:spPr>
        <p:txBody>
          <a:bodyPr anchor="ctr">
            <a:normAutofit/>
          </a:bodyPr>
          <a:lstStyle/>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Defining the research question</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Determining inclusion/exclusion criteria</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Choosing databases and conducting the search</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Reviewing your results</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Synthesising the information gathered</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Analysing the information gathered</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spcAft>
                <a:spcPts val="800"/>
              </a:spcAft>
              <a:buFont typeface="+mj-lt"/>
              <a:buAutoNum type="arabicPeriod"/>
              <a:tabLst>
                <a:tab pos="457200" algn="l"/>
              </a:tabLst>
            </a:pPr>
            <a:r>
              <a:rPr lang="en-GB" kern="0"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Writing the literature review</a:t>
            </a:r>
            <a:endParaRPr lang="en-GB" kern="100" dirty="0">
              <a:solidFill>
                <a:schemeClr val="tx2"/>
              </a:solidFill>
              <a:effectLst/>
              <a:latin typeface="Arial" panose="020B0604020202020204" pitchFamily="34" charset="0"/>
              <a:ea typeface="Calibri" panose="020F0502020204030204" pitchFamily="34" charset="0"/>
              <a:cs typeface="Arial" panose="020B0604020202020204" pitchFamily="34" charset="0"/>
            </a:endParaRPr>
          </a:p>
          <a:p>
            <a:endParaRPr lang="en-GB" sz="1800" dirty="0">
              <a:solidFill>
                <a:schemeClr val="tx2"/>
              </a:solidFill>
            </a:endParaRPr>
          </a:p>
        </p:txBody>
      </p:sp>
    </p:spTree>
    <p:extLst>
      <p:ext uri="{BB962C8B-B14F-4D97-AF65-F5344CB8AC3E}">
        <p14:creationId xmlns:p14="http://schemas.microsoft.com/office/powerpoint/2010/main" val="21176155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1"/>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35" name="Group 3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36" name="Freeform: Shape 3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Shape 3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640080" y="1243013"/>
            <a:ext cx="3855720" cy="4371974"/>
          </a:xfrm>
        </p:spPr>
        <p:txBody>
          <a:bodyPr>
            <a:normAutofit/>
          </a:bodyPr>
          <a:lstStyle/>
          <a:p>
            <a:r>
              <a:rPr lang="en-US" sz="3600" b="1">
                <a:solidFill>
                  <a:schemeClr val="tx2"/>
                </a:solidFill>
              </a:rPr>
              <a:t>Issues to consider before starting your literature review </a:t>
            </a:r>
          </a:p>
        </p:txBody>
      </p:sp>
      <p:sp>
        <p:nvSpPr>
          <p:cNvPr id="13" name="Content Placeholder 12"/>
          <p:cNvSpPr>
            <a:spLocks noGrp="1"/>
          </p:cNvSpPr>
          <p:nvPr>
            <p:ph idx="1"/>
          </p:nvPr>
        </p:nvSpPr>
        <p:spPr>
          <a:xfrm>
            <a:off x="5434149" y="804672"/>
            <a:ext cx="6566262" cy="5230368"/>
          </a:xfrm>
        </p:spPr>
        <p:txBody>
          <a:bodyPr anchor="ctr">
            <a:normAutofit/>
          </a:bodyPr>
          <a:lstStyle/>
          <a:p>
            <a:pPr lvl="0">
              <a:buNone/>
            </a:pPr>
            <a:r>
              <a:rPr lang="en-US" sz="3200" dirty="0">
                <a:solidFill>
                  <a:schemeClr val="tx2"/>
                </a:solidFill>
              </a:rPr>
              <a:t>1 – Choose your Topic</a:t>
            </a:r>
          </a:p>
          <a:p>
            <a:pPr lvl="0">
              <a:buNone/>
            </a:pPr>
            <a:r>
              <a:rPr lang="en-US" sz="3200" dirty="0">
                <a:solidFill>
                  <a:schemeClr val="tx2"/>
                </a:solidFill>
              </a:rPr>
              <a:t>2 – Think about your Intended Purpose</a:t>
            </a:r>
          </a:p>
          <a:p>
            <a:pPr lvl="0">
              <a:buNone/>
            </a:pPr>
            <a:r>
              <a:rPr lang="en-US" sz="3200" dirty="0">
                <a:solidFill>
                  <a:schemeClr val="tx2"/>
                </a:solidFill>
              </a:rPr>
              <a:t>3 – Think about your Intended Audience </a:t>
            </a:r>
          </a:p>
          <a:p>
            <a:pPr lvl="0">
              <a:buNone/>
            </a:pPr>
            <a:r>
              <a:rPr lang="en-US" sz="3200" dirty="0">
                <a:solidFill>
                  <a:schemeClr val="tx2"/>
                </a:solidFill>
              </a:rPr>
              <a:t>4 – Where will I find the Literature?</a:t>
            </a:r>
          </a:p>
          <a:p>
            <a:pPr lvl="0">
              <a:buNone/>
            </a:pPr>
            <a:r>
              <a:rPr lang="en-US" sz="3200" dirty="0">
                <a:solidFill>
                  <a:schemeClr val="tx2"/>
                </a:solidFill>
              </a:rPr>
              <a:t>5 – What will the literature, and the data, look like?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Some common types of review questions (1 of 2)</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21234" y="804671"/>
            <a:ext cx="6522720" cy="5211333"/>
          </a:xfrm>
        </p:spPr>
        <p:txBody>
          <a:bodyPr anchor="ctr">
            <a:normAutofit/>
          </a:bodyPr>
          <a:lstStyle/>
          <a:p>
            <a:pPr lvl="0"/>
            <a:r>
              <a:rPr lang="en-US" b="1" dirty="0">
                <a:solidFill>
                  <a:schemeClr val="tx2"/>
                </a:solidFill>
              </a:rPr>
              <a:t>Effect(</a:t>
            </a:r>
            <a:r>
              <a:rPr lang="en-US" b="1" dirty="0" err="1">
                <a:solidFill>
                  <a:schemeClr val="tx2"/>
                </a:solidFill>
              </a:rPr>
              <a:t>iveness</a:t>
            </a:r>
            <a:r>
              <a:rPr lang="en-US" b="1" dirty="0">
                <a:solidFill>
                  <a:schemeClr val="tx2"/>
                </a:solidFill>
              </a:rPr>
              <a:t>) questions: </a:t>
            </a:r>
            <a:r>
              <a:rPr lang="en-US" dirty="0">
                <a:solidFill>
                  <a:schemeClr val="tx2"/>
                </a:solidFill>
              </a:rPr>
              <a:t>What effect does &lt;intervention X&gt;, compared with &lt;intervention y&gt;, have on &lt;outcome Z&gt; in a real-world setting? What are the relative &lt;cost-benefits of X versus Y&gt;?</a:t>
            </a:r>
          </a:p>
          <a:p>
            <a:pPr lvl="0"/>
            <a:r>
              <a:rPr lang="en-US" b="1" dirty="0">
                <a:solidFill>
                  <a:schemeClr val="tx2"/>
                </a:solidFill>
              </a:rPr>
              <a:t>Methodology questions: </a:t>
            </a:r>
            <a:r>
              <a:rPr lang="en-US" dirty="0">
                <a:solidFill>
                  <a:schemeClr val="tx2"/>
                </a:solidFill>
              </a:rPr>
              <a:t>What research methods are used to investigate &lt;focus of interest X&gt;? What are the respective strengths and weaknesses of &lt;research methods A and B&gt;?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09"/>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Some common types of review questions (2 of 2)</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21234" y="574767"/>
            <a:ext cx="6548846" cy="5441238"/>
          </a:xfrm>
        </p:spPr>
        <p:txBody>
          <a:bodyPr anchor="ctr">
            <a:noAutofit/>
          </a:bodyPr>
          <a:lstStyle/>
          <a:p>
            <a:pPr lvl="0"/>
            <a:r>
              <a:rPr lang="en-US" b="1" dirty="0">
                <a:solidFill>
                  <a:schemeClr val="tx2"/>
                </a:solidFill>
              </a:rPr>
              <a:t>Conceptual questions: </a:t>
            </a:r>
            <a:r>
              <a:rPr lang="en-US" dirty="0">
                <a:solidFill>
                  <a:schemeClr val="tx2"/>
                </a:solidFill>
              </a:rPr>
              <a:t>How has &lt;focus of interest X&gt; been identified and defined? Which theories are used to explain &lt;focus of interest X&gt;? Does &lt;theory A&gt; or &lt;theory B&gt; provide the best fit to findings from research studies? What are the main unresolved controversies? What assumptions about knowledge and evidence underpin the topic/discipline?</a:t>
            </a:r>
          </a:p>
          <a:p>
            <a:pPr lvl="0"/>
            <a:r>
              <a:rPr lang="en-US" b="1" dirty="0">
                <a:solidFill>
                  <a:schemeClr val="tx2"/>
                </a:solidFill>
              </a:rPr>
              <a:t>Consider whether your review question is similar to the above. </a:t>
            </a:r>
            <a:r>
              <a:rPr lang="en-US" dirty="0">
                <a:solidFill>
                  <a:schemeClr val="tx2"/>
                </a:solidFill>
              </a:rPr>
              <a:t>Try replacing the items in &lt;brackets&gt; with concepts from your review.</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22" name="Title 21"/>
          <p:cNvSpPr>
            <a:spLocks noGrp="1"/>
          </p:cNvSpPr>
          <p:nvPr>
            <p:ph type="title"/>
          </p:nvPr>
        </p:nvSpPr>
        <p:spPr>
          <a:xfrm>
            <a:off x="800100" y="120196"/>
            <a:ext cx="10515600" cy="1325563"/>
          </a:xfrm>
        </p:spPr>
        <p:txBody>
          <a:bodyPr>
            <a:normAutofit fontScale="90000"/>
          </a:bodyPr>
          <a:lstStyle/>
          <a:p>
            <a:pPr>
              <a:lnSpc>
                <a:spcPct val="100000"/>
              </a:lnSpc>
            </a:pPr>
            <a:r>
              <a:rPr lang="en-US" dirty="0"/>
              <a:t>Which of the following best captures your reason(s) for conducting a literature review?</a:t>
            </a:r>
          </a:p>
        </p:txBody>
      </p:sp>
      <p:sp>
        <p:nvSpPr>
          <p:cNvPr id="25" name="Content Placeholder 24"/>
          <p:cNvSpPr>
            <a:spLocks noGrp="1"/>
          </p:cNvSpPr>
          <p:nvPr>
            <p:ph sz="half" idx="1"/>
          </p:nvPr>
        </p:nvSpPr>
        <p:spPr>
          <a:xfrm>
            <a:off x="800100" y="1621801"/>
            <a:ext cx="5181600" cy="4351338"/>
          </a:xfrm>
        </p:spPr>
        <p:txBody>
          <a:bodyPr>
            <a:normAutofit fontScale="85000" lnSpcReduction="20000"/>
          </a:bodyPr>
          <a:lstStyle/>
          <a:p>
            <a:pPr lvl="0"/>
            <a:r>
              <a:rPr lang="en-US" dirty="0"/>
              <a:t>to place each work in the context of how it contributes an understanding of the subject under review;</a:t>
            </a:r>
          </a:p>
          <a:p>
            <a:pPr lvl="0"/>
            <a:r>
              <a:rPr lang="en-US" dirty="0"/>
              <a:t>to describe how each work relates to the others under consideration;</a:t>
            </a:r>
          </a:p>
          <a:p>
            <a:pPr lvl="0"/>
            <a:r>
              <a:rPr lang="en-US" dirty="0"/>
              <a:t>to identify new ways to interpret, and shed light on gaps in, previous research;</a:t>
            </a:r>
          </a:p>
          <a:p>
            <a:pPr lvl="0"/>
            <a:r>
              <a:rPr lang="en-US" dirty="0"/>
              <a:t>to identify and resolve conflicts across seemingly contradictory previous studies; </a:t>
            </a:r>
          </a:p>
          <a:p>
            <a:pPr lvl="0"/>
            <a:r>
              <a:rPr lang="en-US" dirty="0"/>
              <a:t>to integrate what others have done and said;</a:t>
            </a:r>
          </a:p>
        </p:txBody>
      </p:sp>
      <p:sp>
        <p:nvSpPr>
          <p:cNvPr id="26" name="Content Placeholder 25"/>
          <p:cNvSpPr>
            <a:spLocks noGrp="1"/>
          </p:cNvSpPr>
          <p:nvPr>
            <p:ph sz="half" idx="2"/>
          </p:nvPr>
        </p:nvSpPr>
        <p:spPr>
          <a:xfrm>
            <a:off x="6134100" y="1621801"/>
            <a:ext cx="5181600" cy="4351338"/>
          </a:xfrm>
        </p:spPr>
        <p:txBody>
          <a:bodyPr>
            <a:normAutofit fontScale="85000" lnSpcReduction="20000"/>
          </a:bodyPr>
          <a:lstStyle/>
          <a:p>
            <a:pPr lvl="0"/>
            <a:r>
              <a:rPr lang="en-US" dirty="0"/>
              <a:t>to </a:t>
            </a:r>
            <a:r>
              <a:rPr lang="en-US" dirty="0" err="1"/>
              <a:t>criticise</a:t>
            </a:r>
            <a:r>
              <a:rPr lang="en-US" dirty="0"/>
              <a:t> previous studies; </a:t>
            </a:r>
          </a:p>
          <a:p>
            <a:pPr lvl="0"/>
            <a:r>
              <a:rPr lang="en-US" dirty="0"/>
              <a:t>to make connections with related topics; and </a:t>
            </a:r>
          </a:p>
          <a:p>
            <a:pPr lvl="0"/>
            <a:r>
              <a:rPr lang="en-US" dirty="0"/>
              <a:t>to identify research gaps.</a:t>
            </a:r>
          </a:p>
          <a:p>
            <a:pPr lvl="0"/>
            <a:r>
              <a:rPr lang="en-US" dirty="0"/>
              <a:t>to identify what has been covered by previous scholars to prevent you needlessly duplicating their effort;</a:t>
            </a:r>
          </a:p>
          <a:p>
            <a:pPr lvl="0"/>
            <a:r>
              <a:rPr lang="en-US" dirty="0"/>
              <a:t>to signpost the way forward for further research; and</a:t>
            </a:r>
          </a:p>
          <a:p>
            <a:pPr lvl="0"/>
            <a:r>
              <a:rPr lang="en-US" dirty="0"/>
              <a:t>to locate your original work within the existing literature.</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2237" y="168389"/>
            <a:ext cx="10515600" cy="538389"/>
          </a:xfrm>
        </p:spPr>
        <p:txBody>
          <a:bodyPr>
            <a:normAutofit fontScale="90000"/>
          </a:bodyPr>
          <a:lstStyle/>
          <a:p>
            <a:pPr>
              <a:lnSpc>
                <a:spcPct val="100000"/>
              </a:lnSpc>
            </a:pPr>
            <a:r>
              <a:rPr lang="en-US" dirty="0"/>
              <a:t>Milestones in the history of research synthesis</a:t>
            </a:r>
          </a:p>
        </p:txBody>
      </p:sp>
      <p:graphicFrame>
        <p:nvGraphicFramePr>
          <p:cNvPr id="8" name="Table 2"/>
          <p:cNvGraphicFramePr/>
          <p:nvPr>
            <p:extLst>
              <p:ext uri="{D42A27DB-BD31-4B8C-83A1-F6EECF244321}">
                <p14:modId xmlns:p14="http://schemas.microsoft.com/office/powerpoint/2010/main" val="1118880862"/>
              </p:ext>
            </p:extLst>
          </p:nvPr>
        </p:nvGraphicFramePr>
        <p:xfrm>
          <a:off x="832237" y="868830"/>
          <a:ext cx="10270671" cy="4815540"/>
        </p:xfrm>
        <a:graphic>
          <a:graphicData uri="http://schemas.openxmlformats.org/drawingml/2006/table">
            <a:tbl>
              <a:tblPr/>
              <a:tblGrid>
                <a:gridCol w="2128677">
                  <a:extLst>
                    <a:ext uri="{9D8B030D-6E8A-4147-A177-3AD203B41FA5}">
                      <a16:colId xmlns:a16="http://schemas.microsoft.com/office/drawing/2014/main" val="20000"/>
                    </a:ext>
                  </a:extLst>
                </a:gridCol>
                <a:gridCol w="8141994">
                  <a:extLst>
                    <a:ext uri="{9D8B030D-6E8A-4147-A177-3AD203B41FA5}">
                      <a16:colId xmlns:a16="http://schemas.microsoft.com/office/drawing/2014/main" val="20001"/>
                    </a:ext>
                  </a:extLst>
                </a:gridCol>
              </a:tblGrid>
              <a:tr h="304800">
                <a:tc>
                  <a:txBody>
                    <a:bodyPr/>
                    <a:lstStyle/>
                    <a:p>
                      <a:pPr marL="0" lvl="0" indent="0" algn="l" rtl="0">
                        <a:lnSpc>
                          <a:spcPct val="100000"/>
                        </a:lnSpc>
                        <a:spcBef>
                          <a:spcPts val="1200"/>
                        </a:spcBef>
                        <a:spcAft>
                          <a:spcPts val="0"/>
                        </a:spcAft>
                        <a:buNone/>
                      </a:pPr>
                      <a:r>
                        <a:rPr lang="en-GB" sz="1600" b="1" dirty="0">
                          <a:latin typeface="+mn-lt"/>
                        </a:rPr>
                        <a:t>Date</a:t>
                      </a:r>
                      <a:endParaRPr sz="1600" b="1"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1600" b="1" dirty="0">
                          <a:latin typeface="+mn-lt"/>
                        </a:rPr>
                        <a:t>Milestones</a:t>
                      </a:r>
                      <a:endParaRPr sz="1600" b="1" dirty="0">
                        <a:latin typeface="+mn-lt"/>
                      </a:endParaRPr>
                    </a:p>
                  </a:txBody>
                  <a:tcPr marL="51431" marR="51431" marT="91425" marB="91425"/>
                </a:tc>
                <a:extLst>
                  <a:ext uri="{0D108BD9-81ED-4DB2-BD59-A6C34878D82A}">
                    <a16:rowId xmlns:a16="http://schemas.microsoft.com/office/drawing/2014/main" val="10000"/>
                  </a:ext>
                </a:extLst>
              </a:tr>
              <a:tr h="0">
                <a:tc>
                  <a:txBody>
                    <a:bodyPr/>
                    <a:lstStyle/>
                    <a:p>
                      <a:pPr marL="0" lvl="0" indent="0" algn="l" rtl="0">
                        <a:lnSpc>
                          <a:spcPct val="100000"/>
                        </a:lnSpc>
                        <a:spcBef>
                          <a:spcPts val="1200"/>
                        </a:spcBef>
                        <a:spcAft>
                          <a:spcPts val="0"/>
                        </a:spcAft>
                        <a:buNone/>
                      </a:pPr>
                      <a:r>
                        <a:rPr lang="en-GB" sz="2000" dirty="0">
                          <a:latin typeface="+mn-lt"/>
                        </a:rPr>
                        <a:t>1753</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James Lind published first ‘systematic review’</a:t>
                      </a:r>
                      <a:endParaRPr sz="2000" dirty="0">
                        <a:latin typeface="+mn-lt"/>
                      </a:endParaRPr>
                    </a:p>
                  </a:txBody>
                  <a:tcPr marL="51431" marR="51431" marT="91425" marB="91425"/>
                </a:tc>
                <a:extLst>
                  <a:ext uri="{0D108BD9-81ED-4DB2-BD59-A6C34878D82A}">
                    <a16:rowId xmlns:a16="http://schemas.microsoft.com/office/drawing/2014/main" val="10001"/>
                  </a:ext>
                </a:extLst>
              </a:tr>
              <a:tr h="457260">
                <a:tc>
                  <a:txBody>
                    <a:bodyPr/>
                    <a:lstStyle/>
                    <a:p>
                      <a:pPr marL="0" lvl="0" indent="0" algn="l" rtl="0">
                        <a:lnSpc>
                          <a:spcPct val="100000"/>
                        </a:lnSpc>
                        <a:spcBef>
                          <a:spcPts val="1200"/>
                        </a:spcBef>
                        <a:spcAft>
                          <a:spcPts val="0"/>
                        </a:spcAft>
                        <a:buNone/>
                      </a:pPr>
                      <a:r>
                        <a:rPr lang="en-GB" sz="2000" dirty="0">
                          <a:latin typeface="+mn-lt"/>
                        </a:rPr>
                        <a:t>1904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Pearson published landmark review on effects of vaccines against typhoid</a:t>
                      </a:r>
                      <a:endParaRPr sz="2000" dirty="0">
                        <a:latin typeface="+mn-lt"/>
                      </a:endParaRPr>
                    </a:p>
                  </a:txBody>
                  <a:tcPr marL="51431" marR="51431" marT="91425" marB="91425"/>
                </a:tc>
                <a:extLst>
                  <a:ext uri="{0D108BD9-81ED-4DB2-BD59-A6C34878D82A}">
                    <a16:rowId xmlns:a16="http://schemas.microsoft.com/office/drawing/2014/main" val="10002"/>
                  </a:ext>
                </a:extLst>
              </a:tr>
              <a:tr h="0">
                <a:tc>
                  <a:txBody>
                    <a:bodyPr/>
                    <a:lstStyle/>
                    <a:p>
                      <a:pPr marL="0" lvl="0" indent="0" algn="l" rtl="0">
                        <a:lnSpc>
                          <a:spcPct val="100000"/>
                        </a:lnSpc>
                        <a:spcBef>
                          <a:spcPts val="1200"/>
                        </a:spcBef>
                        <a:spcAft>
                          <a:spcPts val="0"/>
                        </a:spcAft>
                        <a:buNone/>
                      </a:pPr>
                      <a:r>
                        <a:rPr lang="en-GB" sz="2000" dirty="0">
                          <a:latin typeface="+mn-lt"/>
                        </a:rPr>
                        <a:t>1976</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Glass coined term ‘meta-analysis’</a:t>
                      </a:r>
                      <a:endParaRPr sz="2000" dirty="0">
                        <a:latin typeface="+mn-lt"/>
                      </a:endParaRPr>
                    </a:p>
                  </a:txBody>
                  <a:tcPr marL="51431" marR="51431" marT="91425" marB="91425"/>
                </a:tc>
                <a:extLst>
                  <a:ext uri="{0D108BD9-81ED-4DB2-BD59-A6C34878D82A}">
                    <a16:rowId xmlns:a16="http://schemas.microsoft.com/office/drawing/2014/main" val="10003"/>
                  </a:ext>
                </a:extLst>
              </a:tr>
              <a:tr h="304920">
                <a:tc>
                  <a:txBody>
                    <a:bodyPr/>
                    <a:lstStyle/>
                    <a:p>
                      <a:pPr marL="0" lvl="0" indent="0" algn="l" rtl="0">
                        <a:lnSpc>
                          <a:spcPct val="100000"/>
                        </a:lnSpc>
                        <a:spcBef>
                          <a:spcPts val="1200"/>
                        </a:spcBef>
                        <a:spcAft>
                          <a:spcPts val="0"/>
                        </a:spcAft>
                        <a:buNone/>
                      </a:pPr>
                      <a:r>
                        <a:rPr lang="en-GB" sz="2000">
                          <a:latin typeface="+mn-lt"/>
                        </a:rPr>
                        <a:t>1984</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Light and </a:t>
                      </a:r>
                      <a:r>
                        <a:rPr lang="en-GB" sz="2000" dirty="0" err="1">
                          <a:latin typeface="+mn-lt"/>
                        </a:rPr>
                        <a:t>Pillemer</a:t>
                      </a:r>
                      <a:r>
                        <a:rPr lang="en-GB" sz="2000" dirty="0">
                          <a:latin typeface="+mn-lt"/>
                        </a:rPr>
                        <a:t> </a:t>
                      </a:r>
                      <a:r>
                        <a:rPr lang="en-GB" sz="2000" i="1" dirty="0">
                          <a:latin typeface="+mn-lt"/>
                        </a:rPr>
                        <a:t>Summing Up</a:t>
                      </a:r>
                      <a:endParaRPr sz="2000" i="1" dirty="0">
                        <a:latin typeface="+mn-lt"/>
                      </a:endParaRPr>
                    </a:p>
                  </a:txBody>
                  <a:tcPr marL="51431" marR="51431" marT="91425" marB="91425"/>
                </a:tc>
                <a:extLst>
                  <a:ext uri="{0D108BD9-81ED-4DB2-BD59-A6C34878D82A}">
                    <a16:rowId xmlns:a16="http://schemas.microsoft.com/office/drawing/2014/main" val="10004"/>
                  </a:ext>
                </a:extLst>
              </a:tr>
              <a:tr h="374136">
                <a:tc>
                  <a:txBody>
                    <a:bodyPr/>
                    <a:lstStyle/>
                    <a:p>
                      <a:pPr marL="0" lvl="0" indent="0" algn="l" rtl="0">
                        <a:lnSpc>
                          <a:spcPct val="100000"/>
                        </a:lnSpc>
                        <a:spcBef>
                          <a:spcPts val="1200"/>
                        </a:spcBef>
                        <a:spcAft>
                          <a:spcPts val="0"/>
                        </a:spcAft>
                        <a:buNone/>
                      </a:pPr>
                      <a:r>
                        <a:rPr lang="en-GB" sz="2000">
                          <a:latin typeface="+mn-lt"/>
                        </a:rPr>
                        <a:t>1987</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Mulrow</a:t>
                      </a:r>
                      <a:r>
                        <a:rPr lang="en-GB" sz="2000" dirty="0">
                          <a:latin typeface="+mn-lt"/>
                        </a:rPr>
                        <a:t> The Medical Review Article: State of the Science</a:t>
                      </a:r>
                      <a:endParaRPr sz="2000" dirty="0">
                        <a:latin typeface="+mn-lt"/>
                      </a:endParaRPr>
                    </a:p>
                  </a:txBody>
                  <a:tcPr marL="51431" marR="51431" marT="91425" marB="91425"/>
                </a:tc>
                <a:extLst>
                  <a:ext uri="{0D108BD9-81ED-4DB2-BD59-A6C34878D82A}">
                    <a16:rowId xmlns:a16="http://schemas.microsoft.com/office/drawing/2014/main" val="10005"/>
                  </a:ext>
                </a:extLst>
              </a:tr>
              <a:tr h="381000">
                <a:tc>
                  <a:txBody>
                    <a:bodyPr/>
                    <a:lstStyle/>
                    <a:p>
                      <a:pPr marL="0" lvl="0" indent="0" algn="l" rtl="0">
                        <a:lnSpc>
                          <a:spcPct val="100000"/>
                        </a:lnSpc>
                        <a:spcBef>
                          <a:spcPts val="1200"/>
                        </a:spcBef>
                        <a:spcAft>
                          <a:spcPts val="0"/>
                        </a:spcAft>
                        <a:buNone/>
                      </a:pPr>
                      <a:r>
                        <a:rPr lang="en-GB" sz="2000" dirty="0">
                          <a:latin typeface="+mn-lt"/>
                        </a:rPr>
                        <a:t>1992</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err="1">
                          <a:latin typeface="+mn-lt"/>
                        </a:rPr>
                        <a:t>Antman</a:t>
                      </a:r>
                      <a:r>
                        <a:rPr lang="en-GB" sz="2000" dirty="0">
                          <a:latin typeface="+mn-lt"/>
                        </a:rPr>
                        <a:t> and colleagues illustrated value of </a:t>
                      </a:r>
                      <a:r>
                        <a:rPr lang="en-GB" sz="2000" dirty="0" err="1">
                          <a:latin typeface="+mn-lt"/>
                        </a:rPr>
                        <a:t>cumulation</a:t>
                      </a:r>
                      <a:r>
                        <a:rPr lang="en-GB" sz="2000" dirty="0">
                          <a:latin typeface="+mn-lt"/>
                        </a:rPr>
                        <a:t> of findings</a:t>
                      </a:r>
                      <a:endParaRPr sz="2000" dirty="0">
                        <a:latin typeface="+mn-lt"/>
                      </a:endParaRPr>
                    </a:p>
                  </a:txBody>
                  <a:tcPr marL="51431" marR="51431" marT="91425" marB="91425"/>
                </a:tc>
                <a:extLst>
                  <a:ext uri="{0D108BD9-81ED-4DB2-BD59-A6C34878D82A}">
                    <a16:rowId xmlns:a16="http://schemas.microsoft.com/office/drawing/2014/main" val="10006"/>
                  </a:ext>
                </a:extLst>
              </a:tr>
              <a:tr h="343920">
                <a:tc>
                  <a:txBody>
                    <a:bodyPr/>
                    <a:lstStyle/>
                    <a:p>
                      <a:pPr marL="0" lvl="0" indent="0" algn="l" rtl="0">
                        <a:lnSpc>
                          <a:spcPct val="100000"/>
                        </a:lnSpc>
                        <a:spcBef>
                          <a:spcPts val="1200"/>
                        </a:spcBef>
                        <a:spcAft>
                          <a:spcPts val="0"/>
                        </a:spcAft>
                        <a:buNone/>
                      </a:pPr>
                      <a:r>
                        <a:rPr lang="en-GB" sz="2000">
                          <a:latin typeface="+mn-lt"/>
                        </a:rPr>
                        <a:t>1993</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Launch of Cochrane Collaboration</a:t>
                      </a:r>
                      <a:endParaRPr sz="2000" dirty="0">
                        <a:latin typeface="+mn-lt"/>
                      </a:endParaRPr>
                    </a:p>
                  </a:txBody>
                  <a:tcPr marL="51431" marR="51431" marT="91425" marB="91425"/>
                </a:tc>
                <a:extLst>
                  <a:ext uri="{0D108BD9-81ED-4DB2-BD59-A6C34878D82A}">
                    <a16:rowId xmlns:a16="http://schemas.microsoft.com/office/drawing/2014/main" val="10007"/>
                  </a:ext>
                </a:extLst>
              </a:tr>
              <a:tr h="396270">
                <a:tc>
                  <a:txBody>
                    <a:bodyPr/>
                    <a:lstStyle/>
                    <a:p>
                      <a:pPr marL="0" lvl="0" indent="0" algn="l" rtl="0">
                        <a:lnSpc>
                          <a:spcPct val="100000"/>
                        </a:lnSpc>
                        <a:spcBef>
                          <a:spcPts val="1200"/>
                        </a:spcBef>
                        <a:spcAft>
                          <a:spcPts val="0"/>
                        </a:spcAft>
                        <a:buNone/>
                      </a:pPr>
                      <a:r>
                        <a:rPr lang="en-GB" sz="2000" dirty="0">
                          <a:latin typeface="+mn-lt"/>
                        </a:rPr>
                        <a:t>1994</a:t>
                      </a:r>
                      <a:endParaRPr sz="2000" dirty="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Establishment of the UK NHS Centre for Reviews and Dissemination</a:t>
                      </a:r>
                      <a:endParaRPr sz="2000" dirty="0">
                        <a:latin typeface="+mn-lt"/>
                      </a:endParaRPr>
                    </a:p>
                  </a:txBody>
                  <a:tcPr marL="51431" marR="51431" marT="91425" marB="91425"/>
                </a:tc>
                <a:extLst>
                  <a:ext uri="{0D108BD9-81ED-4DB2-BD59-A6C34878D82A}">
                    <a16:rowId xmlns:a16="http://schemas.microsoft.com/office/drawing/2014/main" val="10008"/>
                  </a:ext>
                </a:extLst>
              </a:tr>
              <a:tr h="343920">
                <a:tc>
                  <a:txBody>
                    <a:bodyPr/>
                    <a:lstStyle/>
                    <a:p>
                      <a:pPr marL="0" lvl="0" indent="0" algn="l" rtl="0">
                        <a:lnSpc>
                          <a:spcPct val="100000"/>
                        </a:lnSpc>
                        <a:spcBef>
                          <a:spcPts val="1200"/>
                        </a:spcBef>
                        <a:spcAft>
                          <a:spcPts val="0"/>
                        </a:spcAft>
                        <a:buNone/>
                      </a:pPr>
                      <a:r>
                        <a:rPr lang="en-GB" sz="2000">
                          <a:latin typeface="+mn-lt"/>
                        </a:rPr>
                        <a:t>2000</a:t>
                      </a:r>
                      <a:endParaRPr sz="2000">
                        <a:latin typeface="+mn-lt"/>
                      </a:endParaRPr>
                    </a:p>
                  </a:txBody>
                  <a:tcPr marL="51431" marR="51431" marT="91425" marB="91425"/>
                </a:tc>
                <a:tc>
                  <a:txBody>
                    <a:bodyPr/>
                    <a:lstStyle/>
                    <a:p>
                      <a:pPr marL="0" lvl="0" indent="0" algn="l" rtl="0">
                        <a:lnSpc>
                          <a:spcPct val="100000"/>
                        </a:lnSpc>
                        <a:spcBef>
                          <a:spcPts val="1200"/>
                        </a:spcBef>
                        <a:spcAft>
                          <a:spcPts val="0"/>
                        </a:spcAft>
                        <a:buNone/>
                      </a:pPr>
                      <a:r>
                        <a:rPr lang="en-GB" sz="2000" dirty="0">
                          <a:latin typeface="+mn-lt"/>
                        </a:rPr>
                        <a:t>Founding of Campbell Collaboration</a:t>
                      </a:r>
                      <a:endParaRPr sz="2000" dirty="0">
                        <a:latin typeface="+mn-lt"/>
                      </a:endParaRPr>
                    </a:p>
                  </a:txBody>
                  <a:tcPr marL="51431" marR="51431" marT="91425" marB="91425"/>
                </a:tc>
                <a:extLst>
                  <a:ext uri="{0D108BD9-81ED-4DB2-BD59-A6C34878D82A}">
                    <a16:rowId xmlns:a16="http://schemas.microsoft.com/office/drawing/2014/main" val="10009"/>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2" name="Title 11"/>
          <p:cNvSpPr>
            <a:spLocks noGrp="1"/>
          </p:cNvSpPr>
          <p:nvPr>
            <p:ph type="title"/>
          </p:nvPr>
        </p:nvSpPr>
        <p:spPr>
          <a:xfrm>
            <a:off x="881743" y="156162"/>
            <a:ext cx="10515600" cy="696232"/>
          </a:xfrm>
        </p:spPr>
        <p:txBody>
          <a:bodyPr>
            <a:normAutofit fontScale="90000"/>
          </a:bodyPr>
          <a:lstStyle/>
          <a:p>
            <a:pPr>
              <a:lnSpc>
                <a:spcPct val="100000"/>
              </a:lnSpc>
            </a:pPr>
            <a:r>
              <a:rPr lang="en-US" dirty="0"/>
              <a:t>The role of theory in the literature review</a:t>
            </a:r>
          </a:p>
        </p:txBody>
      </p:sp>
      <p:graphicFrame>
        <p:nvGraphicFramePr>
          <p:cNvPr id="138" name="Table 2"/>
          <p:cNvGraphicFramePr/>
          <p:nvPr>
            <p:extLst>
              <p:ext uri="{D42A27DB-BD31-4B8C-83A1-F6EECF244321}">
                <p14:modId xmlns:p14="http://schemas.microsoft.com/office/powerpoint/2010/main" val="1983783733"/>
              </p:ext>
            </p:extLst>
          </p:nvPr>
        </p:nvGraphicFramePr>
        <p:xfrm>
          <a:off x="422988" y="936395"/>
          <a:ext cx="10839061" cy="5546844"/>
        </p:xfrm>
        <a:graphic>
          <a:graphicData uri="http://schemas.openxmlformats.org/drawingml/2006/table">
            <a:tbl>
              <a:tblPr>
                <a:noFill/>
              </a:tblPr>
              <a:tblGrid>
                <a:gridCol w="10839061">
                  <a:extLst>
                    <a:ext uri="{9D8B030D-6E8A-4147-A177-3AD203B41FA5}">
                      <a16:colId xmlns:a16="http://schemas.microsoft.com/office/drawing/2014/main" val="20000"/>
                    </a:ext>
                  </a:extLst>
                </a:gridCol>
              </a:tblGrid>
              <a:tr h="618707">
                <a:tc>
                  <a:txBody>
                    <a:bodyPr/>
                    <a:lstStyle/>
                    <a:p>
                      <a:pPr marL="0" lvl="0" indent="0" algn="l" rtl="0">
                        <a:lnSpc>
                          <a:spcPct val="100000"/>
                        </a:lnSpc>
                        <a:spcBef>
                          <a:spcPts val="1200"/>
                        </a:spcBef>
                        <a:spcAft>
                          <a:spcPts val="0"/>
                        </a:spcAft>
                        <a:buNone/>
                      </a:pPr>
                      <a:r>
                        <a:rPr lang="en-GB" sz="2400" b="1" dirty="0"/>
                        <a:t>Type of review - purpose</a:t>
                      </a:r>
                      <a:endParaRPr sz="2400" b="1"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0"/>
                  </a:ext>
                </a:extLst>
              </a:tr>
              <a:tr h="536301">
                <a:tc>
                  <a:txBody>
                    <a:bodyPr/>
                    <a:lstStyle/>
                    <a:p>
                      <a:pPr marL="0" lvl="0" indent="0" algn="l" rtl="0">
                        <a:lnSpc>
                          <a:spcPct val="100000"/>
                        </a:lnSpc>
                        <a:spcBef>
                          <a:spcPts val="1200"/>
                        </a:spcBef>
                        <a:spcAft>
                          <a:spcPts val="0"/>
                        </a:spcAft>
                        <a:buNone/>
                      </a:pPr>
                      <a:r>
                        <a:rPr lang="en-GB" sz="2400" b="1" dirty="0"/>
                        <a:t>Concept analysis </a:t>
                      </a:r>
                      <a:r>
                        <a:rPr lang="en-GB" sz="2400" dirty="0"/>
                        <a:t>- identifying definitions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1"/>
                  </a:ext>
                </a:extLst>
              </a:tr>
              <a:tr h="536301">
                <a:tc>
                  <a:txBody>
                    <a:bodyPr/>
                    <a:lstStyle/>
                    <a:p>
                      <a:pPr marL="0" lvl="0" indent="0" algn="l" rtl="0">
                        <a:lnSpc>
                          <a:spcPct val="100000"/>
                        </a:lnSpc>
                        <a:spcBef>
                          <a:spcPts val="1200"/>
                        </a:spcBef>
                        <a:spcAft>
                          <a:spcPts val="0"/>
                        </a:spcAft>
                        <a:buNone/>
                      </a:pPr>
                      <a:r>
                        <a:rPr lang="en-GB" sz="2400" b="1" dirty="0"/>
                        <a:t>Creation of meta-model </a:t>
                      </a:r>
                      <a:r>
                        <a:rPr lang="en-GB" sz="2400" dirty="0"/>
                        <a:t>- merging multiple models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2"/>
                  </a:ext>
                </a:extLst>
              </a:tr>
              <a:tr h="722107">
                <a:tc>
                  <a:txBody>
                    <a:bodyPr/>
                    <a:lstStyle/>
                    <a:p>
                      <a:pPr marL="0" lvl="0" indent="0" algn="l" rtl="0">
                        <a:lnSpc>
                          <a:spcPct val="100000"/>
                        </a:lnSpc>
                        <a:spcBef>
                          <a:spcPts val="1200"/>
                        </a:spcBef>
                        <a:spcAft>
                          <a:spcPts val="0"/>
                        </a:spcAft>
                        <a:buNone/>
                      </a:pPr>
                      <a:r>
                        <a:rPr lang="en-GB" sz="2400" b="1" dirty="0"/>
                        <a:t>Meta-ethnography</a:t>
                      </a:r>
                      <a:r>
                        <a:rPr lang="en-GB" sz="2400" dirty="0"/>
                        <a:t> - generating a line of argument from qualitative research studies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3"/>
                  </a:ext>
                </a:extLst>
              </a:tr>
              <a:tr h="722107">
                <a:tc>
                  <a:txBody>
                    <a:bodyPr/>
                    <a:lstStyle/>
                    <a:p>
                      <a:pPr marL="0" lvl="0" indent="0" algn="l" rtl="0">
                        <a:lnSpc>
                          <a:spcPct val="100000"/>
                        </a:lnSpc>
                        <a:spcBef>
                          <a:spcPts val="1200"/>
                        </a:spcBef>
                        <a:spcAft>
                          <a:spcPts val="0"/>
                        </a:spcAft>
                        <a:buNone/>
                      </a:pPr>
                      <a:r>
                        <a:rPr lang="en-GB" sz="2400" b="1" dirty="0"/>
                        <a:t>Realist review</a:t>
                      </a:r>
                      <a:r>
                        <a:rPr lang="en-GB" sz="2400" dirty="0"/>
                        <a:t> (to complement an effectiveness review) - explaining how interventions work</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4"/>
                  </a:ext>
                </a:extLst>
              </a:tr>
              <a:tr h="536301">
                <a:tc>
                  <a:txBody>
                    <a:bodyPr/>
                    <a:lstStyle/>
                    <a:p>
                      <a:pPr marL="0" lvl="0" indent="0" algn="l" rtl="0">
                        <a:lnSpc>
                          <a:spcPct val="100000"/>
                        </a:lnSpc>
                        <a:spcBef>
                          <a:spcPts val="1200"/>
                        </a:spcBef>
                        <a:spcAft>
                          <a:spcPts val="0"/>
                        </a:spcAft>
                        <a:buNone/>
                      </a:pPr>
                      <a:r>
                        <a:rPr lang="en-GB" sz="2400" b="1" dirty="0"/>
                        <a:t>Review of theories </a:t>
                      </a:r>
                      <a:r>
                        <a:rPr lang="en-GB" sz="2400" dirty="0"/>
                        <a:t>- mapping concepts and constructs</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5"/>
                  </a:ext>
                </a:extLst>
              </a:tr>
              <a:tr h="536301">
                <a:tc>
                  <a:txBody>
                    <a:bodyPr/>
                    <a:lstStyle/>
                    <a:p>
                      <a:pPr marL="0" lvl="0" indent="0" algn="l" rtl="0">
                        <a:lnSpc>
                          <a:spcPct val="100000"/>
                        </a:lnSpc>
                        <a:spcBef>
                          <a:spcPts val="1200"/>
                        </a:spcBef>
                        <a:spcAft>
                          <a:spcPts val="0"/>
                        </a:spcAft>
                        <a:buNone/>
                      </a:pPr>
                      <a:r>
                        <a:rPr lang="en-GB" sz="2400" b="1" dirty="0"/>
                        <a:t>Review of use of theory</a:t>
                      </a:r>
                      <a:r>
                        <a:rPr lang="en-GB" sz="2400" dirty="0"/>
                        <a:t> - documenting how theory has been applied</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6"/>
                  </a:ext>
                </a:extLst>
              </a:tr>
              <a:tr h="536301">
                <a:tc>
                  <a:txBody>
                    <a:bodyPr/>
                    <a:lstStyle/>
                    <a:p>
                      <a:pPr marL="0" lvl="0" indent="0" algn="l" rtl="0">
                        <a:lnSpc>
                          <a:spcPct val="100000"/>
                        </a:lnSpc>
                        <a:spcBef>
                          <a:spcPts val="1200"/>
                        </a:spcBef>
                        <a:spcAft>
                          <a:spcPts val="0"/>
                        </a:spcAft>
                        <a:buNone/>
                      </a:pPr>
                      <a:r>
                        <a:rPr lang="en-GB" sz="2400" b="1" dirty="0"/>
                        <a:t>Scoping review</a:t>
                      </a:r>
                      <a:r>
                        <a:rPr lang="en-GB" sz="2400" dirty="0"/>
                        <a:t> - documenting conceptual coverage of a topic area</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7"/>
                  </a:ext>
                </a:extLst>
              </a:tr>
              <a:tr h="536301">
                <a:tc>
                  <a:txBody>
                    <a:bodyPr/>
                    <a:lstStyle/>
                    <a:p>
                      <a:pPr marL="0" lvl="0" indent="0" algn="l" rtl="0">
                        <a:lnSpc>
                          <a:spcPct val="100000"/>
                        </a:lnSpc>
                        <a:spcBef>
                          <a:spcPts val="1200"/>
                        </a:spcBef>
                        <a:spcAft>
                          <a:spcPts val="0"/>
                        </a:spcAft>
                        <a:buNone/>
                      </a:pPr>
                      <a:r>
                        <a:rPr lang="en-GB" sz="2400" b="1" dirty="0"/>
                        <a:t>As precursor to conceptual work </a:t>
                      </a:r>
                      <a:r>
                        <a:rPr lang="en-GB" sz="2400" dirty="0"/>
                        <a:t>- exploring the theoretical legacy</a:t>
                      </a:r>
                      <a:endParaRPr sz="2400" dirty="0"/>
                    </a:p>
                  </a:txBody>
                  <a:tcPr marL="51431" marR="51431" marT="91425" marB="91425">
                    <a:lnL w="12575" cap="flat" cmpd="sng">
                      <a:solidFill>
                        <a:srgbClr val="000000"/>
                      </a:solidFill>
                      <a:prstDash val="solid"/>
                      <a:round/>
                      <a:headEnd type="none" w="sm" len="sm"/>
                      <a:tailEnd type="none" w="sm" len="sm"/>
                    </a:lnL>
                    <a:lnR w="12575" cap="flat" cmpd="sng">
                      <a:solidFill>
                        <a:srgbClr val="000000"/>
                      </a:solidFill>
                      <a:prstDash val="solid"/>
                      <a:round/>
                      <a:headEnd type="none" w="sm" len="sm"/>
                      <a:tailEnd type="none" w="sm" len="sm"/>
                    </a:lnR>
                    <a:lnT w="12575" cap="flat" cmpd="sng">
                      <a:solidFill>
                        <a:srgbClr val="000000"/>
                      </a:solidFill>
                      <a:prstDash val="solid"/>
                      <a:round/>
                      <a:headEnd type="none" w="sm" len="sm"/>
                      <a:tailEnd type="none" w="sm" len="sm"/>
                    </a:lnT>
                    <a:lnB w="12575" cap="flat" cmpd="sng">
                      <a:solidFill>
                        <a:srgbClr val="000000"/>
                      </a:solidFill>
                      <a:prstDash val="solid"/>
                      <a:round/>
                      <a:headEnd type="none" w="sm" len="sm"/>
                      <a:tailEnd type="none" w="sm" len="sm"/>
                    </a:lnB>
                    <a:solidFill>
                      <a:schemeClr val="lt1"/>
                    </a:solidFill>
                  </a:tcPr>
                </a:tc>
                <a:extLst>
                  <a:ext uri="{0D108BD9-81ED-4DB2-BD59-A6C34878D82A}">
                    <a16:rowId xmlns:a16="http://schemas.microsoft.com/office/drawing/2014/main" val="10008"/>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 name="Title 13"/>
          <p:cNvSpPr>
            <a:spLocks noGrp="1"/>
          </p:cNvSpPr>
          <p:nvPr>
            <p:ph type="title"/>
          </p:nvPr>
        </p:nvSpPr>
        <p:spPr>
          <a:xfrm>
            <a:off x="838200" y="267154"/>
            <a:ext cx="10515600" cy="543832"/>
          </a:xfrm>
        </p:spPr>
        <p:txBody>
          <a:bodyPr>
            <a:normAutofit fontScale="90000"/>
          </a:bodyPr>
          <a:lstStyle/>
          <a:p>
            <a:r>
              <a:rPr lang="en-US" dirty="0"/>
              <a:t>What does ‘systematic’ look like?</a:t>
            </a:r>
          </a:p>
        </p:txBody>
      </p:sp>
      <p:sp>
        <p:nvSpPr>
          <p:cNvPr id="17" name="Content Placeholder 16"/>
          <p:cNvSpPr>
            <a:spLocks noGrp="1"/>
          </p:cNvSpPr>
          <p:nvPr>
            <p:ph sz="half" idx="1"/>
          </p:nvPr>
        </p:nvSpPr>
        <p:spPr>
          <a:xfrm>
            <a:off x="292358" y="1296112"/>
            <a:ext cx="5648131" cy="4812327"/>
          </a:xfrm>
        </p:spPr>
        <p:txBody>
          <a:bodyPr>
            <a:normAutofit lnSpcReduction="10000"/>
          </a:bodyPr>
          <a:lstStyle/>
          <a:p>
            <a:pPr lvl="0"/>
            <a:r>
              <a:rPr lang="en-US" dirty="0"/>
              <a:t>A priori specification of planned review methods/protocol</a:t>
            </a:r>
          </a:p>
          <a:p>
            <a:pPr lvl="0"/>
            <a:r>
              <a:rPr lang="en-US" dirty="0"/>
              <a:t>A clearly focused question</a:t>
            </a:r>
          </a:p>
          <a:p>
            <a:pPr lvl="0"/>
            <a:r>
              <a:rPr lang="en-US" dirty="0"/>
              <a:t>Clear explicit criteria for inclusion and exclusion</a:t>
            </a:r>
          </a:p>
          <a:p>
            <a:pPr lvl="0"/>
            <a:r>
              <a:rPr lang="en-US" dirty="0"/>
              <a:t>Documentation of search process: sources and strategies</a:t>
            </a:r>
          </a:p>
          <a:p>
            <a:pPr lvl="0"/>
            <a:r>
              <a:rPr lang="en-US" dirty="0"/>
              <a:t>Use of tables and boxes to make methods explicit</a:t>
            </a:r>
          </a:p>
          <a:p>
            <a:pPr lvl="0"/>
            <a:r>
              <a:rPr lang="en-US" dirty="0"/>
              <a:t>Use of tables to </a:t>
            </a:r>
            <a:r>
              <a:rPr lang="en-US" dirty="0" err="1"/>
              <a:t>summarise</a:t>
            </a:r>
            <a:r>
              <a:rPr lang="en-US" dirty="0"/>
              <a:t> study characteristics</a:t>
            </a:r>
          </a:p>
        </p:txBody>
      </p:sp>
      <p:sp>
        <p:nvSpPr>
          <p:cNvPr id="18" name="Content Placeholder 17"/>
          <p:cNvSpPr>
            <a:spLocks noGrp="1"/>
          </p:cNvSpPr>
          <p:nvPr>
            <p:ph sz="half" idx="2"/>
          </p:nvPr>
        </p:nvSpPr>
        <p:spPr>
          <a:xfrm>
            <a:off x="5784980" y="1439183"/>
            <a:ext cx="5568820" cy="4669256"/>
          </a:xfrm>
        </p:spPr>
        <p:txBody>
          <a:bodyPr>
            <a:normAutofit lnSpcReduction="10000"/>
          </a:bodyPr>
          <a:lstStyle/>
          <a:p>
            <a:pPr lvl="0"/>
            <a:r>
              <a:rPr lang="en-US" dirty="0"/>
              <a:t>An explicit mechanism to handle quality assessment</a:t>
            </a:r>
          </a:p>
          <a:p>
            <a:pPr lvl="0"/>
            <a:r>
              <a:rPr lang="en-US" dirty="0"/>
              <a:t>Exploration of assumptions, limitations and areas of uncertainty</a:t>
            </a:r>
          </a:p>
          <a:p>
            <a:pPr lvl="0"/>
            <a:r>
              <a:rPr lang="en-US" dirty="0"/>
              <a:t>Use of tables and graphics to support an interpretation of data</a:t>
            </a:r>
          </a:p>
          <a:p>
            <a:pPr lvl="0"/>
            <a:r>
              <a:rPr lang="en-US" dirty="0"/>
              <a:t>Appendices including search strategies, data extraction and quality assessment tools</a:t>
            </a:r>
          </a:p>
          <a:p>
            <a:pPr lvl="0"/>
            <a:r>
              <a:rPr lang="en-US" dirty="0"/>
              <a:t>Explicit Declarations of Interest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51"/>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US" sz="3600">
                <a:solidFill>
                  <a:schemeClr val="tx2"/>
                </a:solidFill>
              </a:rPr>
              <a:t>Three key questions (TQM) for planning your review</a:t>
            </a: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556069" y="644435"/>
            <a:ext cx="5507090" cy="5408894"/>
          </a:xfrm>
        </p:spPr>
        <p:txBody>
          <a:bodyPr anchor="ctr">
            <a:normAutofit/>
          </a:bodyPr>
          <a:lstStyle/>
          <a:p>
            <a:pPr lvl="0"/>
            <a:r>
              <a:rPr lang="en-US" dirty="0">
                <a:solidFill>
                  <a:schemeClr val="tx2"/>
                </a:solidFill>
              </a:rPr>
              <a:t>How much </a:t>
            </a:r>
            <a:r>
              <a:rPr lang="en-US" b="1" dirty="0">
                <a:solidFill>
                  <a:schemeClr val="tx2"/>
                </a:solidFill>
              </a:rPr>
              <a:t>Time</a:t>
            </a:r>
            <a:r>
              <a:rPr lang="en-US" dirty="0">
                <a:solidFill>
                  <a:schemeClr val="tx2"/>
                </a:solidFill>
              </a:rPr>
              <a:t> must I allocate to critical activities that must be done (and that cannot be abbreviated)?</a:t>
            </a:r>
          </a:p>
          <a:p>
            <a:pPr lvl="0"/>
            <a:r>
              <a:rPr lang="en-US" dirty="0">
                <a:solidFill>
                  <a:schemeClr val="tx2"/>
                </a:solidFill>
              </a:rPr>
              <a:t>What </a:t>
            </a:r>
            <a:r>
              <a:rPr lang="en-US" b="1" dirty="0">
                <a:solidFill>
                  <a:schemeClr val="tx2"/>
                </a:solidFill>
              </a:rPr>
              <a:t>Quality</a:t>
            </a:r>
            <a:r>
              <a:rPr lang="en-US" dirty="0">
                <a:solidFill>
                  <a:schemeClr val="tx2"/>
                </a:solidFill>
              </a:rPr>
              <a:t> is required for the key stages of the review and what scope do these offer for flexibility or possible negotiation?</a:t>
            </a:r>
          </a:p>
          <a:p>
            <a:pPr lvl="0"/>
            <a:r>
              <a:rPr lang="en-US" dirty="0">
                <a:solidFill>
                  <a:schemeClr val="tx2"/>
                </a:solidFill>
              </a:rPr>
              <a:t>Where can I save </a:t>
            </a:r>
            <a:r>
              <a:rPr lang="en-US" b="1" dirty="0">
                <a:solidFill>
                  <a:schemeClr val="tx2"/>
                </a:solidFill>
              </a:rPr>
              <a:t>Time</a:t>
            </a:r>
            <a:r>
              <a:rPr lang="en-US" dirty="0">
                <a:solidFill>
                  <a:schemeClr val="tx2"/>
                </a:solidFill>
              </a:rPr>
              <a:t> (and, by implication, </a:t>
            </a:r>
            <a:r>
              <a:rPr lang="en-US" b="1" dirty="0">
                <a:solidFill>
                  <a:schemeClr val="tx2"/>
                </a:solidFill>
              </a:rPr>
              <a:t>Money</a:t>
            </a:r>
            <a:r>
              <a:rPr lang="en-US" dirty="0">
                <a:solidFill>
                  <a:schemeClr val="tx2"/>
                </a:solidFill>
              </a:rPr>
              <a:t>) by efficiencies; either by one reviewer multitasking or by members of a review team dividing up the workload?</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67"/>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BD466F8-64FB-4944-BC45-C2ED33C758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1829D23-8396-4D91-BFAA-40924F31D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11" y="-1"/>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317B19D-7906-41CF-A544-B1E81CE69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21" y="69891"/>
            <a:ext cx="5409178" cy="6482325"/>
            <a:chOff x="-19221" y="69891"/>
            <a:chExt cx="5409178" cy="6482325"/>
          </a:xfrm>
        </p:grpSpPr>
        <p:sp>
          <p:nvSpPr>
            <p:cNvPr id="23" name="Freeform: Shape 22">
              <a:extLst>
                <a:ext uri="{FF2B5EF4-FFF2-40B4-BE49-F238E27FC236}">
                  <a16:creationId xmlns:a16="http://schemas.microsoft.com/office/drawing/2014/main" id="{4B974EF1-A734-4E6A-8BF5-794FDA9515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31851"/>
              <a:ext cx="5380971" cy="6158554"/>
            </a:xfrm>
            <a:custGeom>
              <a:avLst/>
              <a:gdLst>
                <a:gd name="connsiteX0" fmla="*/ 2369925 w 5380971"/>
                <a:gd name="connsiteY0" fmla="*/ 1452 h 6158554"/>
                <a:gd name="connsiteX1" fmla="*/ 2674292 w 5380971"/>
                <a:gd name="connsiteY1" fmla="*/ 5969 h 6158554"/>
                <a:gd name="connsiteX2" fmla="*/ 3277239 w 5380971"/>
                <a:gd name="connsiteY2" fmla="*/ 99590 h 6158554"/>
                <a:gd name="connsiteX3" fmla="*/ 3850935 w 5380971"/>
                <a:gd name="connsiteY3" fmla="*/ 316872 h 6158554"/>
                <a:gd name="connsiteX4" fmla="*/ 4359245 w 5380971"/>
                <a:gd name="connsiteY4" fmla="*/ 662333 h 6158554"/>
                <a:gd name="connsiteX5" fmla="*/ 4765689 w 5380971"/>
                <a:gd name="connsiteY5" fmla="*/ 1120048 h 6158554"/>
                <a:gd name="connsiteX6" fmla="*/ 4809507 w 5380971"/>
                <a:gd name="connsiteY6" fmla="*/ 1182613 h 6158554"/>
                <a:gd name="connsiteX7" fmla="*/ 4851517 w 5380971"/>
                <a:gd name="connsiteY7" fmla="*/ 1246306 h 6158554"/>
                <a:gd name="connsiteX8" fmla="*/ 4892286 w 5380971"/>
                <a:gd name="connsiteY8" fmla="*/ 1310678 h 6158554"/>
                <a:gd name="connsiteX9" fmla="*/ 4931587 w 5380971"/>
                <a:gd name="connsiteY9" fmla="*/ 1375953 h 6158554"/>
                <a:gd name="connsiteX10" fmla="*/ 5075124 w 5380971"/>
                <a:gd name="connsiteY10" fmla="*/ 1644507 h 6158554"/>
                <a:gd name="connsiteX11" fmla="*/ 5271626 w 5380971"/>
                <a:gd name="connsiteY11" fmla="*/ 2218203 h 6158554"/>
                <a:gd name="connsiteX12" fmla="*/ 5317703 w 5380971"/>
                <a:gd name="connsiteY12" fmla="*/ 2516684 h 6158554"/>
                <a:gd name="connsiteX13" fmla="*/ 5347630 w 5380971"/>
                <a:gd name="connsiteY13" fmla="*/ 2815391 h 6158554"/>
                <a:gd name="connsiteX14" fmla="*/ 5371458 w 5380971"/>
                <a:gd name="connsiteY14" fmla="*/ 3114097 h 6158554"/>
                <a:gd name="connsiteX15" fmla="*/ 5376315 w 5380971"/>
                <a:gd name="connsiteY15" fmla="*/ 3188971 h 6158554"/>
                <a:gd name="connsiteX16" fmla="*/ 5378461 w 5380971"/>
                <a:gd name="connsiteY16" fmla="*/ 3227481 h 6158554"/>
                <a:gd name="connsiteX17" fmla="*/ 5380041 w 5380971"/>
                <a:gd name="connsiteY17" fmla="*/ 3266669 h 6158554"/>
                <a:gd name="connsiteX18" fmla="*/ 5377896 w 5380971"/>
                <a:gd name="connsiteY18" fmla="*/ 3424548 h 6158554"/>
                <a:gd name="connsiteX19" fmla="*/ 5217080 w 5380971"/>
                <a:gd name="connsiteY19" fmla="*/ 4044661 h 6158554"/>
                <a:gd name="connsiteX20" fmla="*/ 4859649 w 5380971"/>
                <a:gd name="connsiteY20" fmla="*/ 4571265 h 6158554"/>
                <a:gd name="connsiteX21" fmla="*/ 4641802 w 5380971"/>
                <a:gd name="connsiteY21" fmla="*/ 4790806 h 6158554"/>
                <a:gd name="connsiteX22" fmla="*/ 4414695 w 5380971"/>
                <a:gd name="connsiteY22" fmla="*/ 4990358 h 6158554"/>
                <a:gd name="connsiteX23" fmla="*/ 3953365 w 5380971"/>
                <a:gd name="connsiteY23" fmla="*/ 5349935 h 6158554"/>
                <a:gd name="connsiteX24" fmla="*/ 3837271 w 5380971"/>
                <a:gd name="connsiteY24" fmla="*/ 5437683 h 6158554"/>
                <a:gd name="connsiteX25" fmla="*/ 3718014 w 5380971"/>
                <a:gd name="connsiteY25" fmla="*/ 5525996 h 6158554"/>
                <a:gd name="connsiteX26" fmla="*/ 3595821 w 5380971"/>
                <a:gd name="connsiteY26" fmla="*/ 5613180 h 6158554"/>
                <a:gd name="connsiteX27" fmla="*/ 3469788 w 5380971"/>
                <a:gd name="connsiteY27" fmla="*/ 5697880 h 6158554"/>
                <a:gd name="connsiteX28" fmla="*/ 3205188 w 5380971"/>
                <a:gd name="connsiteY28" fmla="*/ 5856889 h 6158554"/>
                <a:gd name="connsiteX29" fmla="*/ 2920598 w 5380971"/>
                <a:gd name="connsiteY29" fmla="*/ 5992069 h 6158554"/>
                <a:gd name="connsiteX30" fmla="*/ 2301276 w 5380971"/>
                <a:gd name="connsiteY30" fmla="*/ 6147577 h 6158554"/>
                <a:gd name="connsiteX31" fmla="*/ 2141815 w 5380971"/>
                <a:gd name="connsiteY31" fmla="*/ 6157628 h 6158554"/>
                <a:gd name="connsiteX32" fmla="*/ 2101950 w 5380971"/>
                <a:gd name="connsiteY32" fmla="*/ 6158531 h 6158554"/>
                <a:gd name="connsiteX33" fmla="*/ 2062198 w 5380971"/>
                <a:gd name="connsiteY33" fmla="*/ 6158306 h 6158554"/>
                <a:gd name="connsiteX34" fmla="*/ 2022558 w 5380971"/>
                <a:gd name="connsiteY34" fmla="*/ 6157853 h 6158554"/>
                <a:gd name="connsiteX35" fmla="*/ 1984048 w 5380971"/>
                <a:gd name="connsiteY35" fmla="*/ 6156385 h 6158554"/>
                <a:gd name="connsiteX36" fmla="*/ 1676420 w 5380971"/>
                <a:gd name="connsiteY36" fmla="*/ 6131879 h 6158554"/>
                <a:gd name="connsiteX37" fmla="*/ 1370712 w 5380971"/>
                <a:gd name="connsiteY37" fmla="*/ 6077898 h 6158554"/>
                <a:gd name="connsiteX38" fmla="*/ 1070425 w 5380971"/>
                <a:gd name="connsiteY38" fmla="*/ 5993311 h 6158554"/>
                <a:gd name="connsiteX39" fmla="*/ 495598 w 5380971"/>
                <a:gd name="connsiteY39" fmla="*/ 5738987 h 6158554"/>
                <a:gd name="connsiteX40" fmla="*/ 11118 w 5380971"/>
                <a:gd name="connsiteY40" fmla="*/ 5343046 h 6158554"/>
                <a:gd name="connsiteX41" fmla="*/ 0 w 5380971"/>
                <a:gd name="connsiteY41" fmla="*/ 5330343 h 6158554"/>
                <a:gd name="connsiteX42" fmla="*/ 0 w 5380971"/>
                <a:gd name="connsiteY42" fmla="*/ 4710800 h 6158554"/>
                <a:gd name="connsiteX43" fmla="*/ 122158 w 5380971"/>
                <a:gd name="connsiteY43" fmla="*/ 4852227 h 6158554"/>
                <a:gd name="connsiteX44" fmla="*/ 313438 w 5380971"/>
                <a:gd name="connsiteY44" fmla="*/ 5049308 h 6158554"/>
                <a:gd name="connsiteX45" fmla="*/ 512086 w 5380971"/>
                <a:gd name="connsiteY45" fmla="*/ 5232936 h 6158554"/>
                <a:gd name="connsiteX46" fmla="*/ 720108 w 5380971"/>
                <a:gd name="connsiteY46" fmla="*/ 5402222 h 6158554"/>
                <a:gd name="connsiteX47" fmla="*/ 1184825 w 5380971"/>
                <a:gd name="connsiteY47" fmla="*/ 5669985 h 6158554"/>
                <a:gd name="connsiteX48" fmla="*/ 1444796 w 5380971"/>
                <a:gd name="connsiteY48" fmla="*/ 5745650 h 6158554"/>
                <a:gd name="connsiteX49" fmla="*/ 1511426 w 5380971"/>
                <a:gd name="connsiteY49" fmla="*/ 5758976 h 6158554"/>
                <a:gd name="connsiteX50" fmla="*/ 1578621 w 5380971"/>
                <a:gd name="connsiteY50" fmla="*/ 5770157 h 6158554"/>
                <a:gd name="connsiteX51" fmla="*/ 1714253 w 5380971"/>
                <a:gd name="connsiteY51" fmla="*/ 5786193 h 6158554"/>
                <a:gd name="connsiteX52" fmla="*/ 1782464 w 5380971"/>
                <a:gd name="connsiteY52" fmla="*/ 5791387 h 6158554"/>
                <a:gd name="connsiteX53" fmla="*/ 1850901 w 5380971"/>
                <a:gd name="connsiteY53" fmla="*/ 5795001 h 6158554"/>
                <a:gd name="connsiteX54" fmla="*/ 1919564 w 5380971"/>
                <a:gd name="connsiteY54" fmla="*/ 5796583 h 6158554"/>
                <a:gd name="connsiteX55" fmla="*/ 1988340 w 5380971"/>
                <a:gd name="connsiteY55" fmla="*/ 5796244 h 6158554"/>
                <a:gd name="connsiteX56" fmla="*/ 2022784 w 5380971"/>
                <a:gd name="connsiteY56" fmla="*/ 5795905 h 6158554"/>
                <a:gd name="connsiteX57" fmla="*/ 2055986 w 5380971"/>
                <a:gd name="connsiteY57" fmla="*/ 5794437 h 6158554"/>
                <a:gd name="connsiteX58" fmla="*/ 2089076 w 5380971"/>
                <a:gd name="connsiteY58" fmla="*/ 5792743 h 6158554"/>
                <a:gd name="connsiteX59" fmla="*/ 2122052 w 5380971"/>
                <a:gd name="connsiteY59" fmla="*/ 5790032 h 6158554"/>
                <a:gd name="connsiteX60" fmla="*/ 2252828 w 5380971"/>
                <a:gd name="connsiteY60" fmla="*/ 5773883 h 6158554"/>
                <a:gd name="connsiteX61" fmla="*/ 2750973 w 5380971"/>
                <a:gd name="connsiteY61" fmla="*/ 5610357 h 6158554"/>
                <a:gd name="connsiteX62" fmla="*/ 3211173 w 5380971"/>
                <a:gd name="connsiteY62" fmla="*/ 5323621 h 6158554"/>
                <a:gd name="connsiteX63" fmla="*/ 3322750 w 5380971"/>
                <a:gd name="connsiteY63" fmla="*/ 5239374 h 6158554"/>
                <a:gd name="connsiteX64" fmla="*/ 3434328 w 5380971"/>
                <a:gd name="connsiteY64" fmla="*/ 5152303 h 6158554"/>
                <a:gd name="connsiteX65" fmla="*/ 3660306 w 5380971"/>
                <a:gd name="connsiteY65" fmla="*/ 4971611 h 6158554"/>
                <a:gd name="connsiteX66" fmla="*/ 4124797 w 5380971"/>
                <a:gd name="connsiteY66" fmla="*/ 4621859 h 6158554"/>
                <a:gd name="connsiteX67" fmla="*/ 4557554 w 5380971"/>
                <a:gd name="connsiteY67" fmla="*/ 4274027 h 6158554"/>
                <a:gd name="connsiteX68" fmla="*/ 4903579 w 5380971"/>
                <a:gd name="connsiteY68" fmla="*/ 3875375 h 6158554"/>
                <a:gd name="connsiteX69" fmla="*/ 5021481 w 5380971"/>
                <a:gd name="connsiteY69" fmla="*/ 3643638 h 6158554"/>
                <a:gd name="connsiteX70" fmla="*/ 5093306 w 5380971"/>
                <a:gd name="connsiteY70" fmla="*/ 3390443 h 6158554"/>
                <a:gd name="connsiteX71" fmla="*/ 5113182 w 5380971"/>
                <a:gd name="connsiteY71" fmla="*/ 3257634 h 6158554"/>
                <a:gd name="connsiteX72" fmla="*/ 5116457 w 5380971"/>
                <a:gd name="connsiteY72" fmla="*/ 3223980 h 6158554"/>
                <a:gd name="connsiteX73" fmla="*/ 5118941 w 5380971"/>
                <a:gd name="connsiteY73" fmla="*/ 3189649 h 6158554"/>
                <a:gd name="connsiteX74" fmla="*/ 5122555 w 5380971"/>
                <a:gd name="connsiteY74" fmla="*/ 3118727 h 6158554"/>
                <a:gd name="connsiteX75" fmla="*/ 5116344 w 5380971"/>
                <a:gd name="connsiteY75" fmla="*/ 2835154 h 6158554"/>
                <a:gd name="connsiteX76" fmla="*/ 5076479 w 5380971"/>
                <a:gd name="connsiteY76" fmla="*/ 2555081 h 6158554"/>
                <a:gd name="connsiteX77" fmla="*/ 5008832 w 5380971"/>
                <a:gd name="connsiteY77" fmla="*/ 2281785 h 6158554"/>
                <a:gd name="connsiteX78" fmla="*/ 4834126 w 5380971"/>
                <a:gd name="connsiteY78" fmla="*/ 1751566 h 6158554"/>
                <a:gd name="connsiteX79" fmla="*/ 4715095 w 5380971"/>
                <a:gd name="connsiteY79" fmla="*/ 1499840 h 6158554"/>
                <a:gd name="connsiteX80" fmla="*/ 4680425 w 5380971"/>
                <a:gd name="connsiteY80" fmla="*/ 1439534 h 6158554"/>
                <a:gd name="connsiteX81" fmla="*/ 4643947 w 5380971"/>
                <a:gd name="connsiteY81" fmla="*/ 1380357 h 6158554"/>
                <a:gd name="connsiteX82" fmla="*/ 4605325 w 5380971"/>
                <a:gd name="connsiteY82" fmla="*/ 1322536 h 6158554"/>
                <a:gd name="connsiteX83" fmla="*/ 4565008 w 5380971"/>
                <a:gd name="connsiteY83" fmla="*/ 1265957 h 6158554"/>
                <a:gd name="connsiteX84" fmla="*/ 4183296 w 5380971"/>
                <a:gd name="connsiteY84" fmla="*/ 867644 h 6158554"/>
                <a:gd name="connsiteX85" fmla="*/ 3723774 w 5380971"/>
                <a:gd name="connsiteY85" fmla="*/ 567469 h 6158554"/>
                <a:gd name="connsiteX86" fmla="*/ 3206656 w 5380971"/>
                <a:gd name="connsiteY86" fmla="*/ 378985 h 6158554"/>
                <a:gd name="connsiteX87" fmla="*/ 2657917 w 5380971"/>
                <a:gd name="connsiteY87" fmla="*/ 300836 h 6158554"/>
                <a:gd name="connsiteX88" fmla="*/ 2101837 w 5380971"/>
                <a:gd name="connsiteY88" fmla="*/ 320712 h 6158554"/>
                <a:gd name="connsiteX89" fmla="*/ 1556034 w 5380971"/>
                <a:gd name="connsiteY89" fmla="*/ 435451 h 6158554"/>
                <a:gd name="connsiteX90" fmla="*/ 1033947 w 5380971"/>
                <a:gd name="connsiteY90" fmla="*/ 635116 h 6158554"/>
                <a:gd name="connsiteX91" fmla="*/ 101012 w 5380971"/>
                <a:gd name="connsiteY91" fmla="*/ 1248565 h 6158554"/>
                <a:gd name="connsiteX92" fmla="*/ 0 w 5380971"/>
                <a:gd name="connsiteY92" fmla="*/ 1348112 h 6158554"/>
                <a:gd name="connsiteX93" fmla="*/ 0 w 5380971"/>
                <a:gd name="connsiteY93" fmla="*/ 968874 h 6158554"/>
                <a:gd name="connsiteX94" fmla="*/ 138873 w 5380971"/>
                <a:gd name="connsiteY94" fmla="*/ 845566 h 6158554"/>
                <a:gd name="connsiteX95" fmla="*/ 380746 w 5380971"/>
                <a:gd name="connsiteY95" fmla="*/ 663462 h 6158554"/>
                <a:gd name="connsiteX96" fmla="*/ 904188 w 5380971"/>
                <a:gd name="connsiteY96" fmla="*/ 359222 h 6158554"/>
                <a:gd name="connsiteX97" fmla="*/ 2066151 w 5380971"/>
                <a:gd name="connsiteY97" fmla="*/ 23699 h 6158554"/>
                <a:gd name="connsiteX98" fmla="*/ 2369925 w 5380971"/>
                <a:gd name="connsiteY98" fmla="*/ 1452 h 61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5380971" h="6158554">
                  <a:moveTo>
                    <a:pt x="2369925" y="1452"/>
                  </a:moveTo>
                  <a:cubicBezTo>
                    <a:pt x="2471494" y="-1484"/>
                    <a:pt x="2573161" y="40"/>
                    <a:pt x="2674292" y="5969"/>
                  </a:cubicBezTo>
                  <a:cubicBezTo>
                    <a:pt x="2876893" y="18279"/>
                    <a:pt x="3079381" y="48431"/>
                    <a:pt x="3277239" y="99590"/>
                  </a:cubicBezTo>
                  <a:cubicBezTo>
                    <a:pt x="3475096" y="150635"/>
                    <a:pt x="3668324" y="222912"/>
                    <a:pt x="3850935" y="316872"/>
                  </a:cubicBezTo>
                  <a:cubicBezTo>
                    <a:pt x="4033322" y="410832"/>
                    <a:pt x="4205995" y="525684"/>
                    <a:pt x="4359245" y="662333"/>
                  </a:cubicBezTo>
                  <a:cubicBezTo>
                    <a:pt x="4512607" y="798868"/>
                    <a:pt x="4647448" y="954376"/>
                    <a:pt x="4765689" y="1120048"/>
                  </a:cubicBezTo>
                  <a:lnTo>
                    <a:pt x="4809507" y="1182613"/>
                  </a:lnTo>
                  <a:lnTo>
                    <a:pt x="4851517" y="1246306"/>
                  </a:lnTo>
                  <a:cubicBezTo>
                    <a:pt x="4865069" y="1267764"/>
                    <a:pt x="4878960" y="1289108"/>
                    <a:pt x="4892286" y="1310678"/>
                  </a:cubicBezTo>
                  <a:lnTo>
                    <a:pt x="4931587" y="1375953"/>
                  </a:lnTo>
                  <a:cubicBezTo>
                    <a:pt x="4982971" y="1463589"/>
                    <a:pt x="5031419" y="1552918"/>
                    <a:pt x="5075124" y="1644507"/>
                  </a:cubicBezTo>
                  <a:cubicBezTo>
                    <a:pt x="5162759" y="1827683"/>
                    <a:pt x="5230293" y="2020459"/>
                    <a:pt x="5271626" y="2218203"/>
                  </a:cubicBezTo>
                  <a:cubicBezTo>
                    <a:pt x="5292180" y="2317132"/>
                    <a:pt x="5306522" y="2416852"/>
                    <a:pt x="5317703" y="2516684"/>
                  </a:cubicBezTo>
                  <a:cubicBezTo>
                    <a:pt x="5329109" y="2616404"/>
                    <a:pt x="5338256" y="2716010"/>
                    <a:pt x="5347630" y="2815391"/>
                  </a:cubicBezTo>
                  <a:cubicBezTo>
                    <a:pt x="5356552" y="2914884"/>
                    <a:pt x="5364457" y="3014378"/>
                    <a:pt x="5371458" y="3114097"/>
                  </a:cubicBezTo>
                  <a:lnTo>
                    <a:pt x="5376315" y="3188971"/>
                  </a:lnTo>
                  <a:cubicBezTo>
                    <a:pt x="5377218" y="3201281"/>
                    <a:pt x="5377783" y="3214494"/>
                    <a:pt x="5378461" y="3227481"/>
                  </a:cubicBezTo>
                  <a:cubicBezTo>
                    <a:pt x="5379138" y="3240468"/>
                    <a:pt x="5379816" y="3253569"/>
                    <a:pt x="5380041" y="3266669"/>
                  </a:cubicBezTo>
                  <a:cubicBezTo>
                    <a:pt x="5381736" y="3318957"/>
                    <a:pt x="5381171" y="3371696"/>
                    <a:pt x="5377896" y="3424548"/>
                  </a:cubicBezTo>
                  <a:cubicBezTo>
                    <a:pt x="5365699" y="3636071"/>
                    <a:pt x="5308894" y="3849175"/>
                    <a:pt x="5217080" y="4044661"/>
                  </a:cubicBezTo>
                  <a:cubicBezTo>
                    <a:pt x="5125492" y="4240712"/>
                    <a:pt x="4999233" y="4416660"/>
                    <a:pt x="4859649" y="4571265"/>
                  </a:cubicBezTo>
                  <a:cubicBezTo>
                    <a:pt x="4789856" y="4648850"/>
                    <a:pt x="4716563" y="4721578"/>
                    <a:pt x="4641802" y="4790806"/>
                  </a:cubicBezTo>
                  <a:cubicBezTo>
                    <a:pt x="4567040" y="4860033"/>
                    <a:pt x="4491263" y="4926664"/>
                    <a:pt x="4414695" y="4990358"/>
                  </a:cubicBezTo>
                  <a:cubicBezTo>
                    <a:pt x="4261897" y="5118310"/>
                    <a:pt x="4105711" y="5234969"/>
                    <a:pt x="3953365" y="5349935"/>
                  </a:cubicBezTo>
                  <a:lnTo>
                    <a:pt x="3837271" y="5437683"/>
                  </a:lnTo>
                  <a:cubicBezTo>
                    <a:pt x="3797970" y="5467159"/>
                    <a:pt x="3758331" y="5496860"/>
                    <a:pt x="3718014" y="5525996"/>
                  </a:cubicBezTo>
                  <a:cubicBezTo>
                    <a:pt x="3677810" y="5555246"/>
                    <a:pt x="3637154" y="5584382"/>
                    <a:pt x="3595821" y="5613180"/>
                  </a:cubicBezTo>
                  <a:cubicBezTo>
                    <a:pt x="3554375" y="5641752"/>
                    <a:pt x="3512590" y="5670098"/>
                    <a:pt x="3469788" y="5697880"/>
                  </a:cubicBezTo>
                  <a:cubicBezTo>
                    <a:pt x="3384637" y="5753555"/>
                    <a:pt x="3296776" y="5807537"/>
                    <a:pt x="3205188" y="5856889"/>
                  </a:cubicBezTo>
                  <a:cubicBezTo>
                    <a:pt x="3113712" y="5906466"/>
                    <a:pt x="3019075" y="5952542"/>
                    <a:pt x="2920598" y="5992069"/>
                  </a:cubicBezTo>
                  <a:cubicBezTo>
                    <a:pt x="2724547" y="6072251"/>
                    <a:pt x="2513928" y="6126346"/>
                    <a:pt x="2301276" y="6147577"/>
                  </a:cubicBezTo>
                  <a:cubicBezTo>
                    <a:pt x="2248085" y="6152659"/>
                    <a:pt x="2194893" y="6156498"/>
                    <a:pt x="2141815" y="6157628"/>
                  </a:cubicBezTo>
                  <a:lnTo>
                    <a:pt x="2101950" y="6158531"/>
                  </a:lnTo>
                  <a:cubicBezTo>
                    <a:pt x="2088737" y="6158644"/>
                    <a:pt x="2075411" y="6158306"/>
                    <a:pt x="2062198" y="6158306"/>
                  </a:cubicBezTo>
                  <a:lnTo>
                    <a:pt x="2022558" y="6157853"/>
                  </a:lnTo>
                  <a:lnTo>
                    <a:pt x="1984048" y="6156385"/>
                  </a:lnTo>
                  <a:cubicBezTo>
                    <a:pt x="1881506" y="6153111"/>
                    <a:pt x="1778737" y="6144979"/>
                    <a:pt x="1676420" y="6131879"/>
                  </a:cubicBezTo>
                  <a:cubicBezTo>
                    <a:pt x="1573991" y="6119457"/>
                    <a:pt x="1471787" y="6101613"/>
                    <a:pt x="1370712" y="6077898"/>
                  </a:cubicBezTo>
                  <a:cubicBezTo>
                    <a:pt x="1269751" y="6053955"/>
                    <a:pt x="1169579" y="6025610"/>
                    <a:pt x="1070425" y="5993311"/>
                  </a:cubicBezTo>
                  <a:cubicBezTo>
                    <a:pt x="872454" y="5928149"/>
                    <a:pt x="676742" y="5847064"/>
                    <a:pt x="495598" y="5738987"/>
                  </a:cubicBezTo>
                  <a:cubicBezTo>
                    <a:pt x="314342" y="5631136"/>
                    <a:pt x="152509" y="5494375"/>
                    <a:pt x="11118" y="5343046"/>
                  </a:cubicBezTo>
                  <a:lnTo>
                    <a:pt x="0" y="5330343"/>
                  </a:lnTo>
                  <a:lnTo>
                    <a:pt x="0" y="4710800"/>
                  </a:lnTo>
                  <a:lnTo>
                    <a:pt x="122158" y="4852227"/>
                  </a:lnTo>
                  <a:cubicBezTo>
                    <a:pt x="184751" y="4920058"/>
                    <a:pt x="248841" y="4985558"/>
                    <a:pt x="313438" y="5049308"/>
                  </a:cubicBezTo>
                  <a:cubicBezTo>
                    <a:pt x="378374" y="5112776"/>
                    <a:pt x="444440" y="5174099"/>
                    <a:pt x="512086" y="5232936"/>
                  </a:cubicBezTo>
                  <a:cubicBezTo>
                    <a:pt x="579733" y="5291775"/>
                    <a:pt x="648622" y="5348692"/>
                    <a:pt x="720108" y="5402222"/>
                  </a:cubicBezTo>
                  <a:cubicBezTo>
                    <a:pt x="862516" y="5509508"/>
                    <a:pt x="1016104" y="5605388"/>
                    <a:pt x="1184825" y="5669985"/>
                  </a:cubicBezTo>
                  <a:cubicBezTo>
                    <a:pt x="1268960" y="5702284"/>
                    <a:pt x="1356144" y="5727016"/>
                    <a:pt x="1444796" y="5745650"/>
                  </a:cubicBezTo>
                  <a:cubicBezTo>
                    <a:pt x="1467043" y="5750054"/>
                    <a:pt x="1489065" y="5755137"/>
                    <a:pt x="1511426" y="5758976"/>
                  </a:cubicBezTo>
                  <a:lnTo>
                    <a:pt x="1578621" y="5770157"/>
                  </a:lnTo>
                  <a:cubicBezTo>
                    <a:pt x="1623681" y="5776142"/>
                    <a:pt x="1668741" y="5782466"/>
                    <a:pt x="1714253" y="5786193"/>
                  </a:cubicBezTo>
                  <a:cubicBezTo>
                    <a:pt x="1736952" y="5788339"/>
                    <a:pt x="1759652" y="5790371"/>
                    <a:pt x="1782464" y="5791387"/>
                  </a:cubicBezTo>
                  <a:cubicBezTo>
                    <a:pt x="1805276" y="5792517"/>
                    <a:pt x="1827976" y="5794324"/>
                    <a:pt x="1850901" y="5795001"/>
                  </a:cubicBezTo>
                  <a:lnTo>
                    <a:pt x="1919564" y="5796583"/>
                  </a:lnTo>
                  <a:cubicBezTo>
                    <a:pt x="1942376" y="5797147"/>
                    <a:pt x="1965415" y="5796356"/>
                    <a:pt x="1988340" y="5796244"/>
                  </a:cubicBezTo>
                  <a:lnTo>
                    <a:pt x="2022784" y="5795905"/>
                  </a:lnTo>
                  <a:cubicBezTo>
                    <a:pt x="2033965" y="5795567"/>
                    <a:pt x="2044919" y="5794888"/>
                    <a:pt x="2055986" y="5794437"/>
                  </a:cubicBezTo>
                  <a:cubicBezTo>
                    <a:pt x="2067054" y="5793872"/>
                    <a:pt x="2078121" y="5793533"/>
                    <a:pt x="2089076" y="5792743"/>
                  </a:cubicBezTo>
                  <a:lnTo>
                    <a:pt x="2122052" y="5790032"/>
                  </a:lnTo>
                  <a:cubicBezTo>
                    <a:pt x="2165983" y="5786531"/>
                    <a:pt x="2209575" y="5780659"/>
                    <a:pt x="2252828" y="5773883"/>
                  </a:cubicBezTo>
                  <a:cubicBezTo>
                    <a:pt x="2425953" y="5745198"/>
                    <a:pt x="2592416" y="5689071"/>
                    <a:pt x="2750973" y="5610357"/>
                  </a:cubicBezTo>
                  <a:cubicBezTo>
                    <a:pt x="2910095" y="5532546"/>
                    <a:pt x="3061537" y="5432940"/>
                    <a:pt x="3211173" y="5323621"/>
                  </a:cubicBezTo>
                  <a:cubicBezTo>
                    <a:pt x="3248554" y="5296404"/>
                    <a:pt x="3285709" y="5268059"/>
                    <a:pt x="3322750" y="5239374"/>
                  </a:cubicBezTo>
                  <a:cubicBezTo>
                    <a:pt x="3360018" y="5210802"/>
                    <a:pt x="3397173" y="5181778"/>
                    <a:pt x="3434328" y="5152303"/>
                  </a:cubicBezTo>
                  <a:lnTo>
                    <a:pt x="3660306" y="4971611"/>
                  </a:lnTo>
                  <a:cubicBezTo>
                    <a:pt x="3815362" y="4848627"/>
                    <a:pt x="3971886" y="4734114"/>
                    <a:pt x="4124797" y="4621859"/>
                  </a:cubicBezTo>
                  <a:cubicBezTo>
                    <a:pt x="4277594" y="4509604"/>
                    <a:pt x="4424633" y="4396220"/>
                    <a:pt x="4557554" y="4274027"/>
                  </a:cubicBezTo>
                  <a:cubicBezTo>
                    <a:pt x="4690476" y="4152060"/>
                    <a:pt x="4810523" y="4022074"/>
                    <a:pt x="4903579" y="3875375"/>
                  </a:cubicBezTo>
                  <a:cubicBezTo>
                    <a:pt x="4950107" y="3802082"/>
                    <a:pt x="4989860" y="3724836"/>
                    <a:pt x="5021481" y="3643638"/>
                  </a:cubicBezTo>
                  <a:cubicBezTo>
                    <a:pt x="5053328" y="3562552"/>
                    <a:pt x="5076253" y="3477627"/>
                    <a:pt x="5093306" y="3390443"/>
                  </a:cubicBezTo>
                  <a:cubicBezTo>
                    <a:pt x="5101776" y="3346851"/>
                    <a:pt x="5108552" y="3302468"/>
                    <a:pt x="5113182" y="3257634"/>
                  </a:cubicBezTo>
                  <a:cubicBezTo>
                    <a:pt x="5114537" y="3246454"/>
                    <a:pt x="5115441" y="3235161"/>
                    <a:pt x="5116457" y="3223980"/>
                  </a:cubicBezTo>
                  <a:cubicBezTo>
                    <a:pt x="5117360" y="3212687"/>
                    <a:pt x="5118490" y="3201620"/>
                    <a:pt x="5118941" y="3189649"/>
                  </a:cubicBezTo>
                  <a:lnTo>
                    <a:pt x="5122555" y="3118727"/>
                  </a:lnTo>
                  <a:cubicBezTo>
                    <a:pt x="5125830" y="3024090"/>
                    <a:pt x="5123798" y="2929340"/>
                    <a:pt x="5116344" y="2835154"/>
                  </a:cubicBezTo>
                  <a:cubicBezTo>
                    <a:pt x="5109116" y="2740855"/>
                    <a:pt x="5095226" y="2647347"/>
                    <a:pt x="5076479" y="2555081"/>
                  </a:cubicBezTo>
                  <a:cubicBezTo>
                    <a:pt x="5057506" y="2462815"/>
                    <a:pt x="5033791" y="2371792"/>
                    <a:pt x="5008832" y="2281785"/>
                  </a:cubicBezTo>
                  <a:cubicBezTo>
                    <a:pt x="4959029" y="2101657"/>
                    <a:pt x="4904031" y="1923901"/>
                    <a:pt x="4834126" y="1751566"/>
                  </a:cubicBezTo>
                  <a:cubicBezTo>
                    <a:pt x="4799117" y="1665512"/>
                    <a:pt x="4760042" y="1581038"/>
                    <a:pt x="4715095" y="1499840"/>
                  </a:cubicBezTo>
                  <a:cubicBezTo>
                    <a:pt x="4704141" y="1479399"/>
                    <a:pt x="4692057" y="1459523"/>
                    <a:pt x="4680425" y="1439534"/>
                  </a:cubicBezTo>
                  <a:cubicBezTo>
                    <a:pt x="4668454" y="1419658"/>
                    <a:pt x="4656031" y="1400121"/>
                    <a:pt x="4643947" y="1380357"/>
                  </a:cubicBezTo>
                  <a:lnTo>
                    <a:pt x="4605325" y="1322536"/>
                  </a:lnTo>
                  <a:lnTo>
                    <a:pt x="4565008" y="1265957"/>
                  </a:lnTo>
                  <a:cubicBezTo>
                    <a:pt x="4454673" y="1117225"/>
                    <a:pt x="4325139" y="984190"/>
                    <a:pt x="4183296" y="867644"/>
                  </a:cubicBezTo>
                  <a:cubicBezTo>
                    <a:pt x="4041792" y="750759"/>
                    <a:pt x="3888090" y="649119"/>
                    <a:pt x="3723774" y="567469"/>
                  </a:cubicBezTo>
                  <a:cubicBezTo>
                    <a:pt x="3559570" y="485593"/>
                    <a:pt x="3385767" y="422803"/>
                    <a:pt x="3206656" y="378985"/>
                  </a:cubicBezTo>
                  <a:cubicBezTo>
                    <a:pt x="3027545" y="335054"/>
                    <a:pt x="2843465" y="309757"/>
                    <a:pt x="2657917" y="300836"/>
                  </a:cubicBezTo>
                  <a:cubicBezTo>
                    <a:pt x="2472030" y="291462"/>
                    <a:pt x="2286369" y="297674"/>
                    <a:pt x="2101837" y="320712"/>
                  </a:cubicBezTo>
                  <a:cubicBezTo>
                    <a:pt x="1917418" y="343863"/>
                    <a:pt x="1734694" y="382599"/>
                    <a:pt x="1556034" y="435451"/>
                  </a:cubicBezTo>
                  <a:cubicBezTo>
                    <a:pt x="1377262" y="488078"/>
                    <a:pt x="1202894" y="556176"/>
                    <a:pt x="1033947" y="635116"/>
                  </a:cubicBezTo>
                  <a:cubicBezTo>
                    <a:pt x="695037" y="791301"/>
                    <a:pt x="378600" y="998420"/>
                    <a:pt x="101012" y="1248565"/>
                  </a:cubicBezTo>
                  <a:lnTo>
                    <a:pt x="0" y="1348112"/>
                  </a:lnTo>
                  <a:lnTo>
                    <a:pt x="0" y="968874"/>
                  </a:lnTo>
                  <a:lnTo>
                    <a:pt x="138873" y="845566"/>
                  </a:lnTo>
                  <a:cubicBezTo>
                    <a:pt x="217050" y="781674"/>
                    <a:pt x="297797" y="720945"/>
                    <a:pt x="380746" y="663462"/>
                  </a:cubicBezTo>
                  <a:cubicBezTo>
                    <a:pt x="546869" y="548609"/>
                    <a:pt x="721689" y="446293"/>
                    <a:pt x="904188" y="359222"/>
                  </a:cubicBezTo>
                  <a:cubicBezTo>
                    <a:pt x="1269637" y="186322"/>
                    <a:pt x="1663094" y="72034"/>
                    <a:pt x="2066151" y="23699"/>
                  </a:cubicBezTo>
                  <a:cubicBezTo>
                    <a:pt x="2166887" y="11785"/>
                    <a:pt x="2268356" y="4388"/>
                    <a:pt x="2369925" y="14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179617A2-E6D2-4F17-9111-CFDF36BA7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4169527 h 6074639"/>
                <a:gd name="connsiteX7" fmla="*/ 45364 w 5364004"/>
                <a:gd name="connsiteY7" fmla="*/ 4232131 h 6074639"/>
                <a:gd name="connsiteX8" fmla="*/ 149459 w 5364004"/>
                <a:gd name="connsiteY8" fmla="*/ 4381216 h 6074639"/>
                <a:gd name="connsiteX9" fmla="*/ 2075975 w 5364004"/>
                <a:gd name="connsiteY9" fmla="*/ 5509977 h 6074639"/>
                <a:gd name="connsiteX10" fmla="*/ 3538451 w 5364004"/>
                <a:gd name="connsiteY10" fmla="*/ 4815555 h 6074639"/>
                <a:gd name="connsiteX11" fmla="*/ 3716432 w 5364004"/>
                <a:gd name="connsiteY11" fmla="*/ 4677664 h 6074639"/>
                <a:gd name="connsiteX12" fmla="*/ 4525932 w 5364004"/>
                <a:gd name="connsiteY12" fmla="*/ 3956816 h 6074639"/>
                <a:gd name="connsiteX13" fmla="*/ 4799342 w 5364004"/>
                <a:gd name="connsiteY13" fmla="*/ 3182664 h 6074639"/>
                <a:gd name="connsiteX14" fmla="*/ 4185667 w 5364004"/>
                <a:gd name="connsiteY14" fmla="*/ 1295110 h 6074639"/>
                <a:gd name="connsiteX15" fmla="*/ 3495197 w 5364004"/>
                <a:gd name="connsiteY15" fmla="*/ 762181 h 6074639"/>
                <a:gd name="connsiteX16" fmla="*/ 2548484 w 5364004"/>
                <a:gd name="connsiteY16" fmla="*/ 564663 h 6074639"/>
                <a:gd name="connsiteX17" fmla="*/ 1443440 w 5364004"/>
                <a:gd name="connsiteY17" fmla="*/ 777089 h 6074639"/>
                <a:gd name="connsiteX18" fmla="*/ 461830 w 5364004"/>
                <a:gd name="connsiteY18" fmla="*/ 1360949 h 6074639"/>
                <a:gd name="connsiteX19" fmla="*/ 73272 w 5364004"/>
                <a:gd name="connsiteY19" fmla="*/ 1759206 h 6074639"/>
                <a:gd name="connsiteX20" fmla="*/ 0 w 5364004"/>
                <a:gd name="connsiteY20" fmla="*/ 1859770 h 6074639"/>
                <a:gd name="connsiteX21" fmla="*/ 0 w 5364004"/>
                <a:gd name="connsiteY21" fmla="*/ 1020639 h 6074639"/>
                <a:gd name="connsiteX22" fmla="*/ 94433 w 5364004"/>
                <a:gd name="connsiteY22" fmla="*/ 932159 h 6074639"/>
                <a:gd name="connsiteX23" fmla="*/ 2548484 w 5364004"/>
                <a:gd name="connsiteY23"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4169527"/>
                  </a:lnTo>
                  <a:lnTo>
                    <a:pt x="45364" y="4232131"/>
                  </a:lnTo>
                  <a:cubicBezTo>
                    <a:pt x="79610" y="4280001"/>
                    <a:pt x="114337" y="4329437"/>
                    <a:pt x="149459" y="4381216"/>
                  </a:cubicBezTo>
                  <a:cubicBezTo>
                    <a:pt x="686227" y="5172421"/>
                    <a:pt x="1262409" y="5509977"/>
                    <a:pt x="2075975" y="5509977"/>
                  </a:cubicBezTo>
                  <a:cubicBezTo>
                    <a:pt x="2609920" y="5509977"/>
                    <a:pt x="3001682" y="5234986"/>
                    <a:pt x="3538451" y="4815555"/>
                  </a:cubicBezTo>
                  <a:cubicBezTo>
                    <a:pt x="3598418" y="4768688"/>
                    <a:pt x="3658385" y="4722385"/>
                    <a:pt x="3716432" y="4677664"/>
                  </a:cubicBezTo>
                  <a:cubicBezTo>
                    <a:pt x="4031062" y="4434972"/>
                    <a:pt x="4328187" y="4205719"/>
                    <a:pt x="4525932" y="3956816"/>
                  </a:cubicBezTo>
                  <a:cubicBezTo>
                    <a:pt x="4714982" y="3718867"/>
                    <a:pt x="4799342" y="3480128"/>
                    <a:pt x="4799342" y="3182664"/>
                  </a:cubicBezTo>
                  <a:cubicBezTo>
                    <a:pt x="4799342" y="2437196"/>
                    <a:pt x="4581382" y="1766829"/>
                    <a:pt x="4185667" y="1295110"/>
                  </a:cubicBezTo>
                  <a:cubicBezTo>
                    <a:pt x="3991988" y="1064389"/>
                    <a:pt x="3759685" y="885052"/>
                    <a:pt x="3495197" y="762181"/>
                  </a:cubicBezTo>
                  <a:cubicBezTo>
                    <a:pt x="3212979" y="631180"/>
                    <a:pt x="2894509" y="564663"/>
                    <a:pt x="2548484" y="564663"/>
                  </a:cubicBezTo>
                  <a:cubicBezTo>
                    <a:pt x="2181567" y="564663"/>
                    <a:pt x="1809680" y="636036"/>
                    <a:pt x="1443440" y="777089"/>
                  </a:cubicBezTo>
                  <a:cubicBezTo>
                    <a:pt x="1086912" y="914189"/>
                    <a:pt x="747550" y="1116112"/>
                    <a:pt x="461830" y="1360949"/>
                  </a:cubicBezTo>
                  <a:cubicBezTo>
                    <a:pt x="316486" y="1485458"/>
                    <a:pt x="186699" y="1618549"/>
                    <a:pt x="73272" y="1759206"/>
                  </a:cubicBezTo>
                  <a:lnTo>
                    <a:pt x="0" y="1859770"/>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55FC05EF-E815-49BA-AA7E-2AE79ECE8A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73734"/>
              <a:ext cx="5364004" cy="6074639"/>
            </a:xfrm>
            <a:custGeom>
              <a:avLst/>
              <a:gdLst>
                <a:gd name="connsiteX0" fmla="*/ 2548484 w 5364004"/>
                <a:gd name="connsiteY0" fmla="*/ 0 h 6074639"/>
                <a:gd name="connsiteX1" fmla="*/ 5364004 w 5364004"/>
                <a:gd name="connsiteY1" fmla="*/ 3182664 h 6074639"/>
                <a:gd name="connsiteX2" fmla="*/ 3886170 w 5364004"/>
                <a:gd name="connsiteY2" fmla="*/ 5260508 h 6074639"/>
                <a:gd name="connsiteX3" fmla="*/ 2075975 w 5364004"/>
                <a:gd name="connsiteY3" fmla="*/ 6074639 h 6074639"/>
                <a:gd name="connsiteX4" fmla="*/ 21919 w 5364004"/>
                <a:gd name="connsiteY4" fmla="*/ 5139637 h 6074639"/>
                <a:gd name="connsiteX5" fmla="*/ 0 w 5364004"/>
                <a:gd name="connsiteY5" fmla="*/ 5113592 h 6074639"/>
                <a:gd name="connsiteX6" fmla="*/ 0 w 5364004"/>
                <a:gd name="connsiteY6" fmla="*/ 3976968 h 6074639"/>
                <a:gd name="connsiteX7" fmla="*/ 35397 w 5364004"/>
                <a:gd name="connsiteY7" fmla="*/ 4025931 h 6074639"/>
                <a:gd name="connsiteX8" fmla="*/ 242967 w 5364004"/>
                <a:gd name="connsiteY8" fmla="*/ 4317861 h 6074639"/>
                <a:gd name="connsiteX9" fmla="*/ 1034850 w 5364004"/>
                <a:gd name="connsiteY9" fmla="*/ 5126232 h 6074639"/>
                <a:gd name="connsiteX10" fmla="*/ 2075975 w 5364004"/>
                <a:gd name="connsiteY10" fmla="*/ 5397044 h 6074639"/>
                <a:gd name="connsiteX11" fmla="*/ 2745664 w 5364004"/>
                <a:gd name="connsiteY11" fmla="*/ 5224596 h 6074639"/>
                <a:gd name="connsiteX12" fmla="*/ 3468884 w 5364004"/>
                <a:gd name="connsiteY12" fmla="*/ 4726677 h 6074639"/>
                <a:gd name="connsiteX13" fmla="*/ 3647430 w 5364004"/>
                <a:gd name="connsiteY13" fmla="*/ 4588334 h 6074639"/>
                <a:gd name="connsiteX14" fmla="*/ 4437506 w 5364004"/>
                <a:gd name="connsiteY14" fmla="*/ 3886572 h 6074639"/>
                <a:gd name="connsiteX15" fmla="*/ 4686409 w 5364004"/>
                <a:gd name="connsiteY15" fmla="*/ 3182664 h 6074639"/>
                <a:gd name="connsiteX16" fmla="*/ 4099047 w 5364004"/>
                <a:gd name="connsiteY16" fmla="*/ 1367726 h 6074639"/>
                <a:gd name="connsiteX17" fmla="*/ 3447540 w 5364004"/>
                <a:gd name="connsiteY17" fmla="*/ 864611 h 6074639"/>
                <a:gd name="connsiteX18" fmla="*/ 2548484 w 5364004"/>
                <a:gd name="connsiteY18" fmla="*/ 677595 h 6074639"/>
                <a:gd name="connsiteX19" fmla="*/ 1483982 w 5364004"/>
                <a:gd name="connsiteY19" fmla="*/ 882455 h 6074639"/>
                <a:gd name="connsiteX20" fmla="*/ 535349 w 5364004"/>
                <a:gd name="connsiteY20" fmla="*/ 1446665 h 6074639"/>
                <a:gd name="connsiteX21" fmla="*/ 10097 w 5364004"/>
                <a:gd name="connsiteY21" fmla="*/ 2038206 h 6074639"/>
                <a:gd name="connsiteX22" fmla="*/ 0 w 5364004"/>
                <a:gd name="connsiteY22" fmla="*/ 2055433 h 6074639"/>
                <a:gd name="connsiteX23" fmla="*/ 0 w 5364004"/>
                <a:gd name="connsiteY23" fmla="*/ 1020639 h 6074639"/>
                <a:gd name="connsiteX24" fmla="*/ 94433 w 5364004"/>
                <a:gd name="connsiteY24" fmla="*/ 932159 h 6074639"/>
                <a:gd name="connsiteX25" fmla="*/ 2548484 w 5364004"/>
                <a:gd name="connsiteY25" fmla="*/ 0 h 607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364004" h="6074639">
                  <a:moveTo>
                    <a:pt x="2548484" y="0"/>
                  </a:moveTo>
                  <a:cubicBezTo>
                    <a:pt x="4313619" y="0"/>
                    <a:pt x="5364004" y="1424869"/>
                    <a:pt x="5364004" y="3182664"/>
                  </a:cubicBezTo>
                  <a:cubicBezTo>
                    <a:pt x="5364004" y="4199734"/>
                    <a:pt x="4631750" y="4677890"/>
                    <a:pt x="3886170" y="5260508"/>
                  </a:cubicBezTo>
                  <a:cubicBezTo>
                    <a:pt x="3343077" y="5684909"/>
                    <a:pt x="2819861" y="6074639"/>
                    <a:pt x="2075975" y="6074639"/>
                  </a:cubicBezTo>
                  <a:cubicBezTo>
                    <a:pt x="1179686" y="6074639"/>
                    <a:pt x="538816" y="5724911"/>
                    <a:pt x="21919" y="5139637"/>
                  </a:cubicBezTo>
                  <a:lnTo>
                    <a:pt x="0" y="5113592"/>
                  </a:lnTo>
                  <a:lnTo>
                    <a:pt x="0" y="3976968"/>
                  </a:lnTo>
                  <a:lnTo>
                    <a:pt x="35397" y="4025931"/>
                  </a:lnTo>
                  <a:cubicBezTo>
                    <a:pt x="102366" y="4117745"/>
                    <a:pt x="171594" y="4212721"/>
                    <a:pt x="242967" y="4317861"/>
                  </a:cubicBezTo>
                  <a:cubicBezTo>
                    <a:pt x="495371" y="4689861"/>
                    <a:pt x="754326" y="4954349"/>
                    <a:pt x="1034850" y="5126232"/>
                  </a:cubicBezTo>
                  <a:cubicBezTo>
                    <a:pt x="1332201" y="5308505"/>
                    <a:pt x="1672806" y="5397044"/>
                    <a:pt x="2075975" y="5397044"/>
                  </a:cubicBezTo>
                  <a:cubicBezTo>
                    <a:pt x="2304776" y="5397044"/>
                    <a:pt x="2517541" y="5342272"/>
                    <a:pt x="2745664" y="5224596"/>
                  </a:cubicBezTo>
                  <a:cubicBezTo>
                    <a:pt x="2979886" y="5103758"/>
                    <a:pt x="3211737" y="4927584"/>
                    <a:pt x="3468884" y="4726677"/>
                  </a:cubicBezTo>
                  <a:cubicBezTo>
                    <a:pt x="3529190" y="4679584"/>
                    <a:pt x="3589270" y="4633169"/>
                    <a:pt x="3647430" y="4588334"/>
                  </a:cubicBezTo>
                  <a:cubicBezTo>
                    <a:pt x="3956414" y="4349934"/>
                    <a:pt x="4248231" y="4124747"/>
                    <a:pt x="4437506" y="3886572"/>
                  </a:cubicBezTo>
                  <a:cubicBezTo>
                    <a:pt x="4611987" y="3667031"/>
                    <a:pt x="4686409" y="3456525"/>
                    <a:pt x="4686409" y="3182664"/>
                  </a:cubicBezTo>
                  <a:cubicBezTo>
                    <a:pt x="4686409" y="2463735"/>
                    <a:pt x="4477823" y="1819117"/>
                    <a:pt x="4099047" y="1367726"/>
                  </a:cubicBezTo>
                  <a:cubicBezTo>
                    <a:pt x="3916097" y="1149766"/>
                    <a:pt x="3697008" y="980480"/>
                    <a:pt x="3447540" y="864611"/>
                  </a:cubicBezTo>
                  <a:cubicBezTo>
                    <a:pt x="3180454" y="740498"/>
                    <a:pt x="2877908" y="677595"/>
                    <a:pt x="2548484" y="677595"/>
                  </a:cubicBezTo>
                  <a:cubicBezTo>
                    <a:pt x="2200426" y="677595"/>
                    <a:pt x="1832266" y="748404"/>
                    <a:pt x="1483982" y="882455"/>
                  </a:cubicBezTo>
                  <a:cubicBezTo>
                    <a:pt x="1139425" y="1015037"/>
                    <a:pt x="811356" y="1210185"/>
                    <a:pt x="535349" y="1446665"/>
                  </a:cubicBezTo>
                  <a:cubicBezTo>
                    <a:pt x="328598" y="1623772"/>
                    <a:pt x="150116" y="1825208"/>
                    <a:pt x="10097" y="2038206"/>
                  </a:cubicBezTo>
                  <a:lnTo>
                    <a:pt x="0" y="2055433"/>
                  </a:lnTo>
                  <a:lnTo>
                    <a:pt x="0" y="1020639"/>
                  </a:lnTo>
                  <a:lnTo>
                    <a:pt x="94433" y="932159"/>
                  </a:lnTo>
                  <a:cubicBezTo>
                    <a:pt x="766607" y="356217"/>
                    <a:pt x="1660722" y="0"/>
                    <a:pt x="2548484"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25">
              <a:extLst>
                <a:ext uri="{FF2B5EF4-FFF2-40B4-BE49-F238E27FC236}">
                  <a16:creationId xmlns:a16="http://schemas.microsoft.com/office/drawing/2014/main" id="{510A5372-D19A-45DA-8E40-54D23FFB19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69891"/>
              <a:ext cx="5409177" cy="6482325"/>
            </a:xfrm>
            <a:custGeom>
              <a:avLst/>
              <a:gdLst>
                <a:gd name="connsiteX0" fmla="*/ 2168015 w 5409177"/>
                <a:gd name="connsiteY0" fmla="*/ 0 h 6482325"/>
                <a:gd name="connsiteX1" fmla="*/ 5409177 w 5409177"/>
                <a:gd name="connsiteY1" fmla="*/ 3241163 h 6482325"/>
                <a:gd name="connsiteX2" fmla="*/ 2168015 w 5409177"/>
                <a:gd name="connsiteY2" fmla="*/ 6482325 h 6482325"/>
                <a:gd name="connsiteX3" fmla="*/ 106314 w 5409177"/>
                <a:gd name="connsiteY3" fmla="*/ 5742217 h 6482325"/>
                <a:gd name="connsiteX4" fmla="*/ 0 w 5409177"/>
                <a:gd name="connsiteY4" fmla="*/ 5645593 h 6482325"/>
                <a:gd name="connsiteX5" fmla="*/ 0 w 5409177"/>
                <a:gd name="connsiteY5" fmla="*/ 5278200 h 6482325"/>
                <a:gd name="connsiteX6" fmla="*/ 61824 w 5409177"/>
                <a:gd name="connsiteY6" fmla="*/ 5347778 h 6482325"/>
                <a:gd name="connsiteX7" fmla="*/ 163802 w 5409177"/>
                <a:gd name="connsiteY7" fmla="*/ 5453397 h 6482325"/>
                <a:gd name="connsiteX8" fmla="*/ 617000 w 5409177"/>
                <a:gd name="connsiteY8" fmla="*/ 5817379 h 6482325"/>
                <a:gd name="connsiteX9" fmla="*/ 866580 w 5409177"/>
                <a:gd name="connsiteY9" fmla="*/ 5953688 h 6482325"/>
                <a:gd name="connsiteX10" fmla="*/ 866806 w 5409177"/>
                <a:gd name="connsiteY10" fmla="*/ 5953801 h 6482325"/>
                <a:gd name="connsiteX11" fmla="*/ 867032 w 5409177"/>
                <a:gd name="connsiteY11" fmla="*/ 5953914 h 6482325"/>
                <a:gd name="connsiteX12" fmla="*/ 1130504 w 5409177"/>
                <a:gd name="connsiteY12" fmla="*/ 6056909 h 6482325"/>
                <a:gd name="connsiteX13" fmla="*/ 1405607 w 5409177"/>
                <a:gd name="connsiteY13" fmla="*/ 6128169 h 6482325"/>
                <a:gd name="connsiteX14" fmla="*/ 1545192 w 5409177"/>
                <a:gd name="connsiteY14" fmla="*/ 6151659 h 6482325"/>
                <a:gd name="connsiteX15" fmla="*/ 1685341 w 5409177"/>
                <a:gd name="connsiteY15" fmla="*/ 6167582 h 6482325"/>
                <a:gd name="connsiteX16" fmla="*/ 1975465 w 5409177"/>
                <a:gd name="connsiteY16" fmla="*/ 6180231 h 6482325"/>
                <a:gd name="connsiteX17" fmla="*/ 1990033 w 5409177"/>
                <a:gd name="connsiteY17" fmla="*/ 6180231 h 6482325"/>
                <a:gd name="connsiteX18" fmla="*/ 2009232 w 5409177"/>
                <a:gd name="connsiteY18" fmla="*/ 6180344 h 6482325"/>
                <a:gd name="connsiteX19" fmla="*/ 2046612 w 5409177"/>
                <a:gd name="connsiteY19" fmla="*/ 6179779 h 6482325"/>
                <a:gd name="connsiteX20" fmla="*/ 2046951 w 5409177"/>
                <a:gd name="connsiteY20" fmla="*/ 6179779 h 6482325"/>
                <a:gd name="connsiteX21" fmla="*/ 2047290 w 5409177"/>
                <a:gd name="connsiteY21" fmla="*/ 6179779 h 6482325"/>
                <a:gd name="connsiteX22" fmla="*/ 2082412 w 5409177"/>
                <a:gd name="connsiteY22" fmla="*/ 6178876 h 6482325"/>
                <a:gd name="connsiteX23" fmla="*/ 2117760 w 5409177"/>
                <a:gd name="connsiteY23" fmla="*/ 6177068 h 6482325"/>
                <a:gd name="connsiteX24" fmla="*/ 2256215 w 5409177"/>
                <a:gd name="connsiteY24" fmla="*/ 6164985 h 6482325"/>
                <a:gd name="connsiteX25" fmla="*/ 2791515 w 5409177"/>
                <a:gd name="connsiteY25" fmla="*/ 6020319 h 6482325"/>
                <a:gd name="connsiteX26" fmla="*/ 3045726 w 5409177"/>
                <a:gd name="connsiteY26" fmla="*/ 5894286 h 6482325"/>
                <a:gd name="connsiteX27" fmla="*/ 3292371 w 5409177"/>
                <a:gd name="connsiteY27" fmla="*/ 5740246 h 6482325"/>
                <a:gd name="connsiteX28" fmla="*/ 3533482 w 5409177"/>
                <a:gd name="connsiteY28" fmla="*/ 5565088 h 6482325"/>
                <a:gd name="connsiteX29" fmla="*/ 3652512 w 5409177"/>
                <a:gd name="connsiteY29" fmla="*/ 5472257 h 6482325"/>
                <a:gd name="connsiteX30" fmla="*/ 3773915 w 5409177"/>
                <a:gd name="connsiteY30" fmla="*/ 5375135 h 6482325"/>
                <a:gd name="connsiteX31" fmla="*/ 3978549 w 5409177"/>
                <a:gd name="connsiteY31" fmla="*/ 5214884 h 6482325"/>
                <a:gd name="connsiteX32" fmla="*/ 4260428 w 5409177"/>
                <a:gd name="connsiteY32" fmla="*/ 4992633 h 6482325"/>
                <a:gd name="connsiteX33" fmla="*/ 4698154 w 5409177"/>
                <a:gd name="connsiteY33" fmla="*/ 4594207 h 6482325"/>
                <a:gd name="connsiteX34" fmla="*/ 4879185 w 5409177"/>
                <a:gd name="connsiteY34" fmla="*/ 4374440 h 6482325"/>
                <a:gd name="connsiteX35" fmla="*/ 5022383 w 5409177"/>
                <a:gd name="connsiteY35" fmla="*/ 4135136 h 6482325"/>
                <a:gd name="connsiteX36" fmla="*/ 5172019 w 5409177"/>
                <a:gd name="connsiteY36" fmla="*/ 3599271 h 6482325"/>
                <a:gd name="connsiteX37" fmla="*/ 5180489 w 5409177"/>
                <a:gd name="connsiteY37" fmla="*/ 3456412 h 6482325"/>
                <a:gd name="connsiteX38" fmla="*/ 5180602 w 5409177"/>
                <a:gd name="connsiteY38" fmla="*/ 3450878 h 6482325"/>
                <a:gd name="connsiteX39" fmla="*/ 5180940 w 5409177"/>
                <a:gd name="connsiteY39" fmla="*/ 3382667 h 6482325"/>
                <a:gd name="connsiteX40" fmla="*/ 5180828 w 5409177"/>
                <a:gd name="connsiteY40" fmla="*/ 3361097 h 6482325"/>
                <a:gd name="connsiteX41" fmla="*/ 5180150 w 5409177"/>
                <a:gd name="connsiteY41" fmla="*/ 3307002 h 6482325"/>
                <a:gd name="connsiteX42" fmla="*/ 5165243 w 5409177"/>
                <a:gd name="connsiteY42" fmla="*/ 3005698 h 6482325"/>
                <a:gd name="connsiteX43" fmla="*/ 5074445 w 5409177"/>
                <a:gd name="connsiteY43" fmla="*/ 2409076 h 6482325"/>
                <a:gd name="connsiteX44" fmla="*/ 4891947 w 5409177"/>
                <a:gd name="connsiteY44" fmla="*/ 1834362 h 6482325"/>
                <a:gd name="connsiteX45" fmla="*/ 4831076 w 5409177"/>
                <a:gd name="connsiteY45" fmla="*/ 1696585 h 6482325"/>
                <a:gd name="connsiteX46" fmla="*/ 4763316 w 5409177"/>
                <a:gd name="connsiteY46" fmla="*/ 1561743 h 6482325"/>
                <a:gd name="connsiteX47" fmla="*/ 4608147 w 5409177"/>
                <a:gd name="connsiteY47" fmla="*/ 1303693 h 6482325"/>
                <a:gd name="connsiteX48" fmla="*/ 4221015 w 5409177"/>
                <a:gd name="connsiteY48" fmla="*/ 848123 h 6482325"/>
                <a:gd name="connsiteX49" fmla="*/ 3990632 w 5409177"/>
                <a:gd name="connsiteY49" fmla="*/ 659413 h 6482325"/>
                <a:gd name="connsiteX50" fmla="*/ 3738680 w 5409177"/>
                <a:gd name="connsiteY50" fmla="*/ 502098 h 6482325"/>
                <a:gd name="connsiteX51" fmla="*/ 3189150 w 5409177"/>
                <a:gd name="connsiteY51" fmla="*/ 289220 h 6482325"/>
                <a:gd name="connsiteX52" fmla="*/ 2901398 w 5409177"/>
                <a:gd name="connsiteY52" fmla="*/ 232867 h 6482325"/>
                <a:gd name="connsiteX53" fmla="*/ 2611162 w 5409177"/>
                <a:gd name="connsiteY53" fmla="*/ 207570 h 6482325"/>
                <a:gd name="connsiteX54" fmla="*/ 2484451 w 5409177"/>
                <a:gd name="connsiteY54" fmla="*/ 204860 h 6482325"/>
                <a:gd name="connsiteX55" fmla="*/ 2027414 w 5409177"/>
                <a:gd name="connsiteY55" fmla="*/ 238852 h 6482325"/>
                <a:gd name="connsiteX56" fmla="*/ 1740452 w 5409177"/>
                <a:gd name="connsiteY56" fmla="*/ 294867 h 6482325"/>
                <a:gd name="connsiteX57" fmla="*/ 1458686 w 5409177"/>
                <a:gd name="connsiteY57" fmla="*/ 375049 h 6482325"/>
                <a:gd name="connsiteX58" fmla="*/ 1183695 w 5409177"/>
                <a:gd name="connsiteY58" fmla="*/ 477366 h 6482325"/>
                <a:gd name="connsiteX59" fmla="*/ 916723 w 5409177"/>
                <a:gd name="connsiteY59" fmla="*/ 601140 h 6482325"/>
                <a:gd name="connsiteX60" fmla="*/ 410333 w 5409177"/>
                <a:gd name="connsiteY60" fmla="*/ 905154 h 6482325"/>
                <a:gd name="connsiteX61" fmla="*/ 290625 w 5409177"/>
                <a:gd name="connsiteY61" fmla="*/ 992677 h 6482325"/>
                <a:gd name="connsiteX62" fmla="*/ 290399 w 5409177"/>
                <a:gd name="connsiteY62" fmla="*/ 992902 h 6482325"/>
                <a:gd name="connsiteX63" fmla="*/ 290173 w 5409177"/>
                <a:gd name="connsiteY63" fmla="*/ 993128 h 6482325"/>
                <a:gd name="connsiteX64" fmla="*/ 241047 w 5409177"/>
                <a:gd name="connsiteY64" fmla="*/ 1030735 h 6482325"/>
                <a:gd name="connsiteX65" fmla="*/ 231109 w 5409177"/>
                <a:gd name="connsiteY65" fmla="*/ 1038527 h 6482325"/>
                <a:gd name="connsiteX66" fmla="*/ 173514 w 5409177"/>
                <a:gd name="connsiteY66" fmla="*/ 1084491 h 6482325"/>
                <a:gd name="connsiteX67" fmla="*/ 55330 w 5409177"/>
                <a:gd name="connsiteY67" fmla="*/ 1184549 h 6482325"/>
                <a:gd name="connsiteX68" fmla="*/ 0 w 5409177"/>
                <a:gd name="connsiteY68" fmla="*/ 1235015 h 6482325"/>
                <a:gd name="connsiteX69" fmla="*/ 0 w 5409177"/>
                <a:gd name="connsiteY69" fmla="*/ 836733 h 6482325"/>
                <a:gd name="connsiteX70" fmla="*/ 106314 w 5409177"/>
                <a:gd name="connsiteY70" fmla="*/ 740109 h 6482325"/>
                <a:gd name="connsiteX71" fmla="*/ 2168015 w 5409177"/>
                <a:gd name="connsiteY71" fmla="*/ 0 h 648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Lst>
              <a:rect l="l" t="t" r="r" b="b"/>
              <a:pathLst>
                <a:path w="5409177" h="6482325">
                  <a:moveTo>
                    <a:pt x="2168015" y="0"/>
                  </a:moveTo>
                  <a:cubicBezTo>
                    <a:pt x="3958108" y="0"/>
                    <a:pt x="5409177" y="1451070"/>
                    <a:pt x="5409177" y="3241163"/>
                  </a:cubicBezTo>
                  <a:cubicBezTo>
                    <a:pt x="5409177" y="5031256"/>
                    <a:pt x="3958108" y="6482325"/>
                    <a:pt x="2168015" y="6482325"/>
                  </a:cubicBezTo>
                  <a:cubicBezTo>
                    <a:pt x="1384849" y="6482325"/>
                    <a:pt x="666575" y="6204582"/>
                    <a:pt x="106314" y="5742217"/>
                  </a:cubicBezTo>
                  <a:lnTo>
                    <a:pt x="0" y="5645593"/>
                  </a:lnTo>
                  <a:lnTo>
                    <a:pt x="0" y="5278200"/>
                  </a:lnTo>
                  <a:lnTo>
                    <a:pt x="61824" y="5347778"/>
                  </a:lnTo>
                  <a:cubicBezTo>
                    <a:pt x="95675" y="5384339"/>
                    <a:pt x="129753" y="5419631"/>
                    <a:pt x="163802" y="5453397"/>
                  </a:cubicBezTo>
                  <a:cubicBezTo>
                    <a:pt x="308807" y="5596483"/>
                    <a:pt x="461379" y="5719015"/>
                    <a:pt x="617000" y="5817379"/>
                  </a:cubicBezTo>
                  <a:cubicBezTo>
                    <a:pt x="705087" y="5872603"/>
                    <a:pt x="786624" y="5917211"/>
                    <a:pt x="866580" y="5953688"/>
                  </a:cubicBezTo>
                  <a:lnTo>
                    <a:pt x="866806" y="5953801"/>
                  </a:lnTo>
                  <a:lnTo>
                    <a:pt x="867032" y="5953914"/>
                  </a:lnTo>
                  <a:cubicBezTo>
                    <a:pt x="948344" y="5992198"/>
                    <a:pt x="1036996" y="6026868"/>
                    <a:pt x="1130504" y="6056909"/>
                  </a:cubicBezTo>
                  <a:cubicBezTo>
                    <a:pt x="1216558" y="6084577"/>
                    <a:pt x="1309163" y="6108631"/>
                    <a:pt x="1405607" y="6128169"/>
                  </a:cubicBezTo>
                  <a:cubicBezTo>
                    <a:pt x="1449990" y="6136977"/>
                    <a:pt x="1497083" y="6144883"/>
                    <a:pt x="1545192" y="6151659"/>
                  </a:cubicBezTo>
                  <a:cubicBezTo>
                    <a:pt x="1590365" y="6157983"/>
                    <a:pt x="1637571" y="6163291"/>
                    <a:pt x="1685341" y="6167582"/>
                  </a:cubicBezTo>
                  <a:cubicBezTo>
                    <a:pt x="1776704" y="6175939"/>
                    <a:pt x="1871567" y="6180005"/>
                    <a:pt x="1975465" y="6180231"/>
                  </a:cubicBezTo>
                  <a:lnTo>
                    <a:pt x="1990033" y="6180231"/>
                  </a:lnTo>
                  <a:cubicBezTo>
                    <a:pt x="1996470" y="6180344"/>
                    <a:pt x="2002794" y="6180344"/>
                    <a:pt x="2009232" y="6180344"/>
                  </a:cubicBezTo>
                  <a:cubicBezTo>
                    <a:pt x="2024703" y="6180344"/>
                    <a:pt x="2036222" y="6180231"/>
                    <a:pt x="2046612" y="6179779"/>
                  </a:cubicBezTo>
                  <a:lnTo>
                    <a:pt x="2046951" y="6179779"/>
                  </a:lnTo>
                  <a:lnTo>
                    <a:pt x="2047290" y="6179779"/>
                  </a:lnTo>
                  <a:lnTo>
                    <a:pt x="2082412" y="6178876"/>
                  </a:lnTo>
                  <a:lnTo>
                    <a:pt x="2117760" y="6177068"/>
                  </a:lnTo>
                  <a:cubicBezTo>
                    <a:pt x="2157963" y="6175262"/>
                    <a:pt x="2200765" y="6171535"/>
                    <a:pt x="2256215" y="6164985"/>
                  </a:cubicBezTo>
                  <a:cubicBezTo>
                    <a:pt x="2436342" y="6142963"/>
                    <a:pt x="2616469" y="6094289"/>
                    <a:pt x="2791515" y="6020319"/>
                  </a:cubicBezTo>
                  <a:cubicBezTo>
                    <a:pt x="2871810" y="5986777"/>
                    <a:pt x="2954928" y="5945557"/>
                    <a:pt x="3045726" y="5894286"/>
                  </a:cubicBezTo>
                  <a:cubicBezTo>
                    <a:pt x="3123876" y="5850468"/>
                    <a:pt x="3204509" y="5800100"/>
                    <a:pt x="3292371" y="5740246"/>
                  </a:cubicBezTo>
                  <a:cubicBezTo>
                    <a:pt x="3364647" y="5691007"/>
                    <a:pt x="3441329" y="5635332"/>
                    <a:pt x="3533482" y="5565088"/>
                  </a:cubicBezTo>
                  <a:cubicBezTo>
                    <a:pt x="3573911" y="5534370"/>
                    <a:pt x="3614680" y="5502184"/>
                    <a:pt x="3652512" y="5472257"/>
                  </a:cubicBezTo>
                  <a:lnTo>
                    <a:pt x="3773915" y="5375135"/>
                  </a:lnTo>
                  <a:cubicBezTo>
                    <a:pt x="3842239" y="5320928"/>
                    <a:pt x="3911580" y="5267059"/>
                    <a:pt x="3978549" y="5214884"/>
                  </a:cubicBezTo>
                  <a:cubicBezTo>
                    <a:pt x="4071831" y="5142268"/>
                    <a:pt x="4168388" y="5067168"/>
                    <a:pt x="4260428" y="4992633"/>
                  </a:cubicBezTo>
                  <a:cubicBezTo>
                    <a:pt x="4447557" y="4841190"/>
                    <a:pt x="4582624" y="4718207"/>
                    <a:pt x="4698154" y="4594207"/>
                  </a:cubicBezTo>
                  <a:cubicBezTo>
                    <a:pt x="4768511" y="4518203"/>
                    <a:pt x="4827801" y="4446265"/>
                    <a:pt x="4879185" y="4374440"/>
                  </a:cubicBezTo>
                  <a:cubicBezTo>
                    <a:pt x="4937120" y="4292790"/>
                    <a:pt x="4983874" y="4214641"/>
                    <a:pt x="5022383" y="4135136"/>
                  </a:cubicBezTo>
                  <a:cubicBezTo>
                    <a:pt x="5102904" y="3970932"/>
                    <a:pt x="5153273" y="3790579"/>
                    <a:pt x="5172019" y="3599271"/>
                  </a:cubicBezTo>
                  <a:cubicBezTo>
                    <a:pt x="5176424" y="3553873"/>
                    <a:pt x="5179247" y="3505651"/>
                    <a:pt x="5180489" y="3456412"/>
                  </a:cubicBezTo>
                  <a:lnTo>
                    <a:pt x="5180602" y="3450878"/>
                  </a:lnTo>
                  <a:cubicBezTo>
                    <a:pt x="5180940" y="3428743"/>
                    <a:pt x="5181280" y="3406044"/>
                    <a:pt x="5180940" y="3382667"/>
                  </a:cubicBezTo>
                  <a:cubicBezTo>
                    <a:pt x="5180940" y="3375440"/>
                    <a:pt x="5180828" y="3368325"/>
                    <a:pt x="5180828" y="3361097"/>
                  </a:cubicBezTo>
                  <a:cubicBezTo>
                    <a:pt x="5180828" y="3343366"/>
                    <a:pt x="5180715" y="3325184"/>
                    <a:pt x="5180150" y="3307002"/>
                  </a:cubicBezTo>
                  <a:cubicBezTo>
                    <a:pt x="5178230" y="3204008"/>
                    <a:pt x="5173148" y="3102595"/>
                    <a:pt x="5165243" y="3005698"/>
                  </a:cubicBezTo>
                  <a:cubicBezTo>
                    <a:pt x="5147513" y="2795418"/>
                    <a:pt x="5117021" y="2594737"/>
                    <a:pt x="5074445" y="2409076"/>
                  </a:cubicBezTo>
                  <a:cubicBezTo>
                    <a:pt x="5027804" y="2206136"/>
                    <a:pt x="4966369" y="2012796"/>
                    <a:pt x="4891947" y="1834362"/>
                  </a:cubicBezTo>
                  <a:cubicBezTo>
                    <a:pt x="4872635" y="1787834"/>
                    <a:pt x="4852081" y="1741419"/>
                    <a:pt x="4831076" y="1696585"/>
                  </a:cubicBezTo>
                  <a:cubicBezTo>
                    <a:pt x="4810522" y="1653219"/>
                    <a:pt x="4787709" y="1607933"/>
                    <a:pt x="4763316" y="1561743"/>
                  </a:cubicBezTo>
                  <a:cubicBezTo>
                    <a:pt x="4717466" y="1475124"/>
                    <a:pt x="4665517" y="1388392"/>
                    <a:pt x="4608147" y="1303693"/>
                  </a:cubicBezTo>
                  <a:cubicBezTo>
                    <a:pt x="4496457" y="1136666"/>
                    <a:pt x="4366133" y="983303"/>
                    <a:pt x="4221015" y="848123"/>
                  </a:cubicBezTo>
                  <a:cubicBezTo>
                    <a:pt x="4147721" y="780364"/>
                    <a:pt x="4070137" y="716783"/>
                    <a:pt x="3990632" y="659413"/>
                  </a:cubicBezTo>
                  <a:cubicBezTo>
                    <a:pt x="3906159" y="599220"/>
                    <a:pt x="3821459" y="546367"/>
                    <a:pt x="3738680" y="502098"/>
                  </a:cubicBezTo>
                  <a:cubicBezTo>
                    <a:pt x="3569281" y="410397"/>
                    <a:pt x="3384411" y="338797"/>
                    <a:pt x="3189150" y="289220"/>
                  </a:cubicBezTo>
                  <a:cubicBezTo>
                    <a:pt x="3095868" y="265504"/>
                    <a:pt x="2999085" y="246532"/>
                    <a:pt x="2901398" y="232867"/>
                  </a:cubicBezTo>
                  <a:cubicBezTo>
                    <a:pt x="2806422" y="219654"/>
                    <a:pt x="2708848" y="211184"/>
                    <a:pt x="2611162" y="207570"/>
                  </a:cubicBezTo>
                  <a:cubicBezTo>
                    <a:pt x="2569151" y="205763"/>
                    <a:pt x="2526575" y="204860"/>
                    <a:pt x="2484451" y="204860"/>
                  </a:cubicBezTo>
                  <a:cubicBezTo>
                    <a:pt x="2333912" y="204860"/>
                    <a:pt x="2179985" y="216266"/>
                    <a:pt x="2027414" y="238852"/>
                  </a:cubicBezTo>
                  <a:cubicBezTo>
                    <a:pt x="1928146" y="254098"/>
                    <a:pt x="1831589" y="272958"/>
                    <a:pt x="1740452" y="294867"/>
                  </a:cubicBezTo>
                  <a:cubicBezTo>
                    <a:pt x="1642427" y="318808"/>
                    <a:pt x="1547563" y="345799"/>
                    <a:pt x="1458686" y="375049"/>
                  </a:cubicBezTo>
                  <a:cubicBezTo>
                    <a:pt x="1365742" y="405541"/>
                    <a:pt x="1273251" y="439985"/>
                    <a:pt x="1183695" y="477366"/>
                  </a:cubicBezTo>
                  <a:cubicBezTo>
                    <a:pt x="1093801" y="515085"/>
                    <a:pt x="1004019" y="556757"/>
                    <a:pt x="916723" y="601140"/>
                  </a:cubicBezTo>
                  <a:cubicBezTo>
                    <a:pt x="741226" y="690469"/>
                    <a:pt x="570810" y="792673"/>
                    <a:pt x="410333" y="905154"/>
                  </a:cubicBezTo>
                  <a:cubicBezTo>
                    <a:pt x="377244" y="928531"/>
                    <a:pt x="333765" y="959587"/>
                    <a:pt x="290625" y="992677"/>
                  </a:cubicBezTo>
                  <a:lnTo>
                    <a:pt x="290399" y="992902"/>
                  </a:lnTo>
                  <a:lnTo>
                    <a:pt x="290173" y="993128"/>
                  </a:lnTo>
                  <a:cubicBezTo>
                    <a:pt x="273685" y="1005325"/>
                    <a:pt x="257084" y="1018199"/>
                    <a:pt x="241047" y="1030735"/>
                  </a:cubicBezTo>
                  <a:lnTo>
                    <a:pt x="231109" y="1038527"/>
                  </a:lnTo>
                  <a:cubicBezTo>
                    <a:pt x="210217" y="1054451"/>
                    <a:pt x="190341" y="1070713"/>
                    <a:pt x="173514" y="1084491"/>
                  </a:cubicBezTo>
                  <a:cubicBezTo>
                    <a:pt x="131729" y="1118710"/>
                    <a:pt x="92513" y="1151912"/>
                    <a:pt x="55330" y="1184549"/>
                  </a:cubicBezTo>
                  <a:lnTo>
                    <a:pt x="0" y="1235015"/>
                  </a:lnTo>
                  <a:lnTo>
                    <a:pt x="0" y="836733"/>
                  </a:lnTo>
                  <a:lnTo>
                    <a:pt x="106314" y="740109"/>
                  </a:lnTo>
                  <a:cubicBezTo>
                    <a:pt x="666575" y="277744"/>
                    <a:pt x="1384849" y="0"/>
                    <a:pt x="216801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2" name="Title 11"/>
          <p:cNvSpPr>
            <a:spLocks noGrp="1"/>
          </p:cNvSpPr>
          <p:nvPr>
            <p:ph type="title"/>
          </p:nvPr>
        </p:nvSpPr>
        <p:spPr>
          <a:xfrm>
            <a:off x="804672" y="2053641"/>
            <a:ext cx="3669161" cy="2760098"/>
          </a:xfrm>
        </p:spPr>
        <p:txBody>
          <a:bodyPr>
            <a:normAutofit/>
          </a:bodyPr>
          <a:lstStyle/>
          <a:p>
            <a:r>
              <a:rPr lang="en-GB" sz="3600">
                <a:solidFill>
                  <a:schemeClr val="tx2"/>
                </a:solidFill>
              </a:rPr>
              <a:t>Stakeholder engagement</a:t>
            </a:r>
            <a:endParaRPr lang="en-US" sz="3600">
              <a:solidFill>
                <a:schemeClr val="tx2"/>
              </a:solidFill>
            </a:endParaRPr>
          </a:p>
        </p:txBody>
      </p:sp>
      <p:sp>
        <p:nvSpPr>
          <p:cNvPr id="28" name="Rectangle 27">
            <a:extLst>
              <a:ext uri="{FF2B5EF4-FFF2-40B4-BE49-F238E27FC236}">
                <a16:creationId xmlns:a16="http://schemas.microsoft.com/office/drawing/2014/main" id="{AFEDA996-5744-4A88-B0DD-EC49C6D87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5581" y="804672"/>
            <a:ext cx="4977975" cy="1979514"/>
          </a:xfrm>
          <a:prstGeom prst="rect">
            <a:avLst/>
          </a:prstGeom>
          <a:solidFill>
            <a:srgbClr val="FFFFF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Content Placeholder 12"/>
          <p:cNvSpPr>
            <a:spLocks noGrp="1"/>
          </p:cNvSpPr>
          <p:nvPr>
            <p:ph idx="1"/>
          </p:nvPr>
        </p:nvSpPr>
        <p:spPr>
          <a:xfrm>
            <a:off x="5399565" y="418011"/>
            <a:ext cx="6444091" cy="5597993"/>
          </a:xfrm>
        </p:spPr>
        <p:txBody>
          <a:bodyPr anchor="ctr">
            <a:normAutofit/>
          </a:bodyPr>
          <a:lstStyle/>
          <a:p>
            <a:pPr lvl="0" algn="just"/>
            <a:r>
              <a:rPr lang="en-US" dirty="0">
                <a:solidFill>
                  <a:schemeClr val="tx2"/>
                </a:solidFill>
              </a:rPr>
              <a:t>Working interactively (knowledge brokering) on your protocol with stakeholders helps policymakers to better understand your review proposal. You will understand why they have commissioned the ...review and the relevant context for the questions, scope, methods, and report conclusions. </a:t>
            </a:r>
          </a:p>
          <a:p>
            <a:pPr marL="274320" algn="just"/>
            <a:r>
              <a:rPr lang="en-US" dirty="0">
                <a:solidFill>
                  <a:schemeClr val="tx2"/>
                </a:solidFill>
              </a:rPr>
              <a:t>Sharing your protocol will make you more confident that you are meeting policymaker needs. (</a:t>
            </a:r>
            <a:r>
              <a:rPr lang="en-US" dirty="0" err="1">
                <a:solidFill>
                  <a:schemeClr val="tx2"/>
                </a:solidFill>
              </a:rPr>
              <a:t>Garritty</a:t>
            </a:r>
            <a:r>
              <a:rPr lang="en-US" dirty="0">
                <a:solidFill>
                  <a:schemeClr val="tx2"/>
                </a:solidFill>
              </a:rPr>
              <a:t> et al., 2021)</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2" name="Title 11"/>
          <p:cNvSpPr>
            <a:spLocks noGrp="1"/>
          </p:cNvSpPr>
          <p:nvPr>
            <p:ph type="title"/>
          </p:nvPr>
        </p:nvSpPr>
        <p:spPr>
          <a:xfrm>
            <a:off x="838200" y="365126"/>
            <a:ext cx="10515600" cy="654616"/>
          </a:xfrm>
        </p:spPr>
        <p:txBody>
          <a:bodyPr>
            <a:normAutofit fontScale="90000"/>
          </a:bodyPr>
          <a:lstStyle/>
          <a:p>
            <a:r>
              <a:rPr lang="en-GB" dirty="0"/>
              <a:t>Rapid reviews</a:t>
            </a:r>
            <a:endParaRPr lang="en-US" dirty="0"/>
          </a:p>
        </p:txBody>
      </p:sp>
      <p:sp>
        <p:nvSpPr>
          <p:cNvPr id="13" name="Content Placeholder 12"/>
          <p:cNvSpPr>
            <a:spLocks noGrp="1"/>
          </p:cNvSpPr>
          <p:nvPr>
            <p:ph idx="1"/>
          </p:nvPr>
        </p:nvSpPr>
        <p:spPr>
          <a:xfrm>
            <a:off x="897551" y="1390196"/>
            <a:ext cx="10515600" cy="4351338"/>
          </a:xfrm>
        </p:spPr>
        <p:txBody>
          <a:bodyPr>
            <a:normAutofit/>
          </a:bodyPr>
          <a:lstStyle/>
          <a:p>
            <a:pPr marL="274320" algn="just">
              <a:buNone/>
            </a:pPr>
            <a:r>
              <a:rPr lang="en-US" dirty="0"/>
              <a:t>‘A rapid review is a form of knowledge synthesis that accelerates the process of conducting a traditional systematic review through streamlining or omitting various methods to produce evidence for stakeholders in a resource-efficient manner.’ (Hamel et al., 2020)</a:t>
            </a:r>
          </a:p>
          <a:p>
            <a:pPr marL="274320" algn="just">
              <a:buNone/>
            </a:pPr>
            <a:r>
              <a:rPr lang="en-US" dirty="0"/>
              <a:t>Rapid reviews (RRs) are considered ‘an efficient tool to get evidence to decision-makers more quickly and are now considered part of the knowledge synthesis family’ (</a:t>
            </a:r>
            <a:r>
              <a:rPr lang="en-US" dirty="0" err="1"/>
              <a:t>Garritty</a:t>
            </a:r>
            <a:r>
              <a:rPr lang="en-US" dirty="0"/>
              <a:t> et al., 2020).</a:t>
            </a:r>
          </a:p>
          <a:p>
            <a:pPr marL="274320" algn="just"/>
            <a:r>
              <a:rPr lang="en-US" dirty="0"/>
              <a:t>More research is required on how different shortcuts impact the methodological quality of the resultant review (</a:t>
            </a:r>
            <a:r>
              <a:rPr lang="en-US" dirty="0" err="1"/>
              <a:t>Schünemann</a:t>
            </a:r>
            <a:r>
              <a:rPr lang="en-US" dirty="0"/>
              <a:t> &amp; </a:t>
            </a:r>
            <a:r>
              <a:rPr lang="en-US" dirty="0" err="1"/>
              <a:t>Moja</a:t>
            </a:r>
            <a:r>
              <a:rPr lang="en-US" dirty="0"/>
              <a:t>, 2015; </a:t>
            </a:r>
            <a:r>
              <a:rPr lang="en-US" dirty="0" err="1"/>
              <a:t>Polisena</a:t>
            </a:r>
            <a:r>
              <a:rPr lang="en-US" dirty="0"/>
              <a:t> et al., 2015).</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D045-455E-B23C-3306-44528413C654}"/>
              </a:ext>
            </a:extLst>
          </p:cNvPr>
          <p:cNvSpPr>
            <a:spLocks noGrp="1"/>
          </p:cNvSpPr>
          <p:nvPr>
            <p:ph type="title"/>
          </p:nvPr>
        </p:nvSpPr>
        <p:spPr>
          <a:xfrm>
            <a:off x="429986" y="141969"/>
            <a:ext cx="10515600" cy="1146434"/>
          </a:xfrm>
        </p:spPr>
        <p:txBody>
          <a:bodyPr>
            <a:normAutofit/>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Four Common Literature Review Structures</a:t>
            </a:r>
            <a:br>
              <a:rPr lang="en-GB" sz="3600" kern="100" dirty="0">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B27A386-8877-1647-0A3A-DBB7BBB45380}"/>
              </a:ext>
            </a:extLst>
          </p:cNvPr>
          <p:cNvSpPr>
            <a:spLocks noGrp="1"/>
          </p:cNvSpPr>
          <p:nvPr>
            <p:ph idx="1"/>
          </p:nvPr>
        </p:nvSpPr>
        <p:spPr>
          <a:xfrm>
            <a:off x="594050" y="808093"/>
            <a:ext cx="11318032" cy="5682343"/>
          </a:xfrm>
        </p:spPr>
        <p:txBody>
          <a:bodyPr>
            <a:normAutofit fontScale="85000" lnSpcReduction="20000"/>
          </a:bodyPr>
          <a:lstStyle/>
          <a:p>
            <a:pPr marL="0" indent="0">
              <a:lnSpc>
                <a:spcPct val="107000"/>
              </a:lnSpc>
              <a:spcAft>
                <a:spcPts val="800"/>
              </a:spcAft>
              <a:buNone/>
            </a:pPr>
            <a:r>
              <a:rPr lang="en-GB" b="1" i="1"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Theoretical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theoretical literature review is a comprehensive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survey of all the theories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relate to a particular area of research. It includes both published and unpublished works and covers both classic and contemporary theory.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divided into two main types: those that focus on a specific theory, and those that adopt a more general approach. In the former case, the review will critically assess the chosen theory and evaluate its strengths and weaknesses. In the latter case, the review will survey all the major theories in the field and identify common themes and areas of disagreement.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conducted at any stage in a research project, but they are usually most helpful when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developing your research question and methodology</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 good theoretical literature review will help to situate your research within the wider field, and to identify the gaps in current knowledge that your research aims to fill.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D730CAB0-345F-BE39-A747-FA5C677CDC9E}"/>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BB3E1B9-6CD4-33E7-164E-EA0DD9AAE902}"/>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481B7512-6979-13D3-F3F8-A015DCCD468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DC8947E-9D93-742C-01C5-D37DFAA34E8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EEAEDF86-D66A-8A24-B5FF-405E54D494E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8873548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A393-0007-2762-8ED2-D0926D443997}"/>
              </a:ext>
            </a:extLst>
          </p:cNvPr>
          <p:cNvSpPr>
            <a:spLocks noGrp="1"/>
          </p:cNvSpPr>
          <p:nvPr>
            <p:ph type="title"/>
          </p:nvPr>
        </p:nvSpPr>
        <p:spPr/>
        <p:txBody>
          <a:bodyPr>
            <a:normAutofit/>
          </a:bodyPr>
          <a:lstStyle/>
          <a:p>
            <a:r>
              <a:rPr lang="en-GB" sz="32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2. Thematic</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4B3E9DFF-A115-B954-1023-846E12917771}"/>
              </a:ext>
            </a:extLst>
          </p:cNvPr>
          <p:cNvSpPr>
            <a:spLocks noGrp="1"/>
          </p:cNvSpPr>
          <p:nvPr>
            <p:ph idx="1"/>
          </p:nvPr>
        </p:nvSpPr>
        <p:spPr>
          <a:xfrm>
            <a:off x="838200" y="1250302"/>
            <a:ext cx="10515600" cy="5242573"/>
          </a:xfrm>
        </p:spPr>
        <p:txBody>
          <a:bodyPr>
            <a:normAutofit/>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thematic literature review is an evaluation of existing research on a particular topic, with a focus on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themes or patterns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that emerge from the work as a whole. This type of review can be helpful in identifying gaps in the current body of knowledge, or in pointing out areas where future research may be needed. In order to write a successful thematic literature review, it is important to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select a manageable topic and to carefully read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and analyse the existing body of work on that topic. It is also crucial to identify and articulate the main theme or pattern that emerges from the literature; this will be the focus of your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5AF2B93A-3B90-BC30-41E5-32530554CD3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9DFDBED2-6715-0B50-263E-9356E13A9868}"/>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5B715EF-BBDC-4A32-7DC3-164B5D14400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8F490A85-D3E6-AEB1-E366-492065550F6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0C15FBE-755C-E017-44C6-9E2BB36C66AA}"/>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455870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8582-8B7A-BF58-2F23-CF4635D40702}"/>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3. Methodological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5A4A3F8-524A-FEA3-3F35-53C84AF90778}"/>
              </a:ext>
            </a:extLst>
          </p:cNvPr>
          <p:cNvSpPr>
            <a:spLocks noGrp="1"/>
          </p:cNvSpPr>
          <p:nvPr>
            <p:ph idx="1"/>
          </p:nvPr>
        </p:nvSpPr>
        <p:spPr>
          <a:xfrm>
            <a:off x="838200" y="1129004"/>
            <a:ext cx="10834396" cy="5047959"/>
          </a:xfrm>
        </p:spPr>
        <p:txBody>
          <a:bodyPr>
            <a:normAutofit fontScale="85000" lnSpcReduction="2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methodological literature review is a detailed and comprehensive assessment of all the </a:t>
            </a:r>
            <a:r>
              <a:rPr lang="en-GB" kern="0"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research methods </a:t>
            </a: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used in a particular area of study. It involves critically evaluating the strengths and weaknesses of different research methods, and determining which method is best suited to answering a specific research question. A methodological literature review is an important tool for any researcher, as it helps to identify the most appropriate research methods for their particular area of inquiry.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Research methods can be broadly classified into two categories: qualitative and quantitative. Qualitative methods are those that aim to gather an in-depth understanding of a phenomenon, often through interviews, observations, or case studies. Quantitative methods, on the other hand, focus on collecting large amounts of data that can be analysed statistically. A methodological literature review might compare the findings of a single approach or compare the results that have emerged in both approaches.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6111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C6462-C84E-4062-296C-C8EB054ACD3E}"/>
              </a:ext>
            </a:extLst>
          </p:cNvPr>
          <p:cNvSpPr>
            <a:spLocks noGrp="1"/>
          </p:cNvSpPr>
          <p:nvPr>
            <p:ph type="title"/>
          </p:nvPr>
        </p:nvSpPr>
        <p:spPr>
          <a:xfrm>
            <a:off x="100961" y="2071619"/>
            <a:ext cx="3635015" cy="2023632"/>
          </a:xfrm>
        </p:spPr>
        <p:txBody>
          <a:bodyPr anchor="b">
            <a:normAutofit/>
          </a:bodyPr>
          <a:lstStyle/>
          <a:p>
            <a:pPr algn="r"/>
            <a:r>
              <a:rPr lang="en-GB" sz="3400" b="1" i="1" kern="0" dirty="0">
                <a:solidFill>
                  <a:srgbClr val="FFFFFF"/>
                </a:solidFill>
                <a:latin typeface="Arial" panose="020B0604020202020204" pitchFamily="34" charset="0"/>
                <a:ea typeface="Times New Roman" panose="02020603050405020304" pitchFamily="18" charset="0"/>
                <a:cs typeface="Times New Roman" panose="02020603050405020304" pitchFamily="18" charset="0"/>
              </a:rPr>
              <a:t>4. Chronological </a:t>
            </a:r>
            <a:br>
              <a:rPr lang="en-GB" sz="3400" kern="100" dirty="0">
                <a:solidFill>
                  <a:srgbClr val="FFFFFF"/>
                </a:solidFill>
                <a:latin typeface="Calibri" panose="020F0502020204030204" pitchFamily="34" charset="0"/>
                <a:ea typeface="Calibri" panose="020F0502020204030204" pitchFamily="34" charset="0"/>
                <a:cs typeface="Times New Roman" panose="02020603050405020304" pitchFamily="18" charset="0"/>
              </a:rPr>
            </a:br>
            <a:endParaRPr lang="en-GB" sz="3400" dirty="0">
              <a:solidFill>
                <a:srgbClr val="FFFFFF"/>
              </a:solidFill>
            </a:endParaRPr>
          </a:p>
        </p:txBody>
      </p:sp>
      <p:sp>
        <p:nvSpPr>
          <p:cNvPr id="3" name="Content Placeholder 2">
            <a:extLst>
              <a:ext uri="{FF2B5EF4-FFF2-40B4-BE49-F238E27FC236}">
                <a16:creationId xmlns:a16="http://schemas.microsoft.com/office/drawing/2014/main" id="{39675888-6F56-1620-900F-D4C7F6387FB3}"/>
              </a:ext>
            </a:extLst>
          </p:cNvPr>
          <p:cNvSpPr>
            <a:spLocks noGrp="1"/>
          </p:cNvSpPr>
          <p:nvPr>
            <p:ph idx="1"/>
          </p:nvPr>
        </p:nvSpPr>
        <p:spPr>
          <a:xfrm>
            <a:off x="4504548" y="649480"/>
            <a:ext cx="7347817" cy="5546047"/>
          </a:xfrm>
        </p:spPr>
        <p:txBody>
          <a:bodyPr anchor="ctr">
            <a:normAutofit/>
          </a:bodyPr>
          <a:lstStyle/>
          <a:p>
            <a:pPr marL="0" indent="0" algn="just">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A chronological literature review is a type of review that looks at the development of a particular topic or idea over time. This can be helpful in understanding how an issue has evolved or changed over time and provide insights into current debates on the topic. </a:t>
            </a:r>
          </a:p>
          <a:p>
            <a:pPr marL="0" indent="0">
              <a:spcAft>
                <a:spcPts val="800"/>
              </a:spcAft>
              <a:buNone/>
            </a:pPr>
            <a:endParaRPr lang="en-GB" sz="2400" kern="0" dirty="0">
              <a:latin typeface="Arial" panose="020B0604020202020204" pitchFamily="34" charset="0"/>
              <a:ea typeface="Times New Roman" panose="02020603050405020304" pitchFamily="18" charset="0"/>
              <a:cs typeface="Arial" panose="020B0604020202020204" pitchFamily="34" charset="0"/>
            </a:endParaRPr>
          </a:p>
          <a:p>
            <a:pPr marL="0" indent="0" algn="just">
              <a:spcAft>
                <a:spcPts val="800"/>
              </a:spcAft>
              <a:buNone/>
            </a:pPr>
            <a:r>
              <a:rPr lang="en-GB" sz="2400" kern="0" dirty="0">
                <a:effectLst/>
                <a:latin typeface="Arial" panose="020B0604020202020204" pitchFamily="34" charset="0"/>
                <a:ea typeface="Times New Roman" panose="02020603050405020304" pitchFamily="18" charset="0"/>
                <a:cs typeface="Arial" panose="020B0604020202020204" pitchFamily="34" charset="0"/>
              </a:rPr>
              <a:t>In order to write a chronological literature review, you will need to identify and locate relevant sources that cover the topic in question. Once you have gathered your sources, you will need to read and analyse them in order to identify key trends and developments. Finally, you will need to synthesize this information in a way that tells a coherent story about the evolution of the topic.</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2800536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449B-166D-A209-355F-C85EF1DC09BD}"/>
              </a:ext>
            </a:extLst>
          </p:cNvPr>
          <p:cNvSpPr>
            <a:spLocks noGrp="1"/>
          </p:cNvSpPr>
          <p:nvPr>
            <p:ph type="title"/>
          </p:nvPr>
        </p:nvSpPr>
        <p:spPr/>
        <p:txBody>
          <a:bodyPr>
            <a:normAutofit fontScale="90000"/>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Factors to Consider When Choosing a Literature Review Structure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A23867-9BAD-CED3-558F-B47A8D5952DB}"/>
              </a:ext>
            </a:extLst>
          </p:cNvPr>
          <p:cNvSpPr>
            <a:spLocks noGrp="1"/>
          </p:cNvSpPr>
          <p:nvPr>
            <p:ph idx="1"/>
          </p:nvPr>
        </p:nvSpPr>
        <p:spPr>
          <a:xfrm>
            <a:off x="671804" y="1520890"/>
            <a:ext cx="10681996" cy="4656073"/>
          </a:xfrm>
        </p:spPr>
        <p:txBody>
          <a:bodyPr>
            <a:normAutofit/>
          </a:bodyPr>
          <a:lstStyle/>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When choosing a literature review structure, there are several factors to consider.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Purpose of the literature review. Is it to provide an overview of the field, or is it to evaluate a specific theory or research methodology?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2. Audience for the literature review. Will it be read by scholars in the field, or is it intended for a general audience?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3. Scope of the literature review. What time period should the sources cover? What types of sources do you need to identify? Are you focusing on a specific research method or theory?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4. Resources available. What sources will be used, and how will they be accessed? Will you include grey literature? Will you evaluate the quality of the sources?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With these considerations in mind, you can choose a literature review structure that best suits your needs.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grpSp>
        <p:nvGrpSpPr>
          <p:cNvPr id="4" name="Group 3">
            <a:extLst>
              <a:ext uri="{FF2B5EF4-FFF2-40B4-BE49-F238E27FC236}">
                <a16:creationId xmlns:a16="http://schemas.microsoft.com/office/drawing/2014/main" id="{137A1671-7C42-4861-50EA-26D50AD116F1}"/>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E0AC4DC1-F9B0-5313-F38B-FC4D53886A4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150068FC-02A0-E784-B4B3-023D0A854B5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31D0303F-F33A-C8D5-D6F8-538240CF8AA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4C6BDEAB-B2F0-F165-4E52-DFFDC90CFAA5}"/>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98644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6D6A-FE32-132D-0AB9-ACFB73FB2792}"/>
              </a:ext>
            </a:extLst>
          </p:cNvPr>
          <p:cNvSpPr>
            <a:spLocks noGrp="1"/>
          </p:cNvSpPr>
          <p:nvPr>
            <p:ph type="title"/>
          </p:nvPr>
        </p:nvSpPr>
        <p:spPr>
          <a:xfrm>
            <a:off x="255036" y="111968"/>
            <a:ext cx="4627984" cy="5510504"/>
          </a:xfrm>
        </p:spPr>
        <p:txBody>
          <a:bodyPr>
            <a:normAutofit fontScale="90000"/>
          </a:bodyPr>
          <a:lstStyle/>
          <a:p>
            <a:r>
              <a:rPr lang="en-GB" sz="2800" kern="0" dirty="0">
                <a:solidFill>
                  <a:srgbClr val="313D41"/>
                </a:solidFill>
                <a:effectLst/>
                <a:latin typeface="Arial" panose="020B0604020202020204" pitchFamily="34" charset="0"/>
                <a:ea typeface="Times New Roman" panose="02020603050405020304" pitchFamily="18" charset="0"/>
              </a:rPr>
              <a:t>Literature reviews are an essential part of any research project. Understanding the different types of structures and how to select the best structure for your specific project is key to ensuring that you create the most effective review possible. </a:t>
            </a:r>
            <a:br>
              <a:rPr lang="en-GB" sz="1800" kern="0" dirty="0">
                <a:solidFill>
                  <a:srgbClr val="313D41"/>
                </a:solidFill>
                <a:effectLst/>
                <a:latin typeface="Arial" panose="020B0604020202020204" pitchFamily="34" charset="0"/>
                <a:ea typeface="Times New Roman" panose="02020603050405020304" pitchFamily="18" charset="0"/>
              </a:rPr>
            </a:br>
            <a:br>
              <a:rPr lang="en-GB" sz="1800" kern="0" dirty="0">
                <a:solidFill>
                  <a:srgbClr val="313D41"/>
                </a:solidFill>
                <a:effectLst/>
                <a:latin typeface="Arial" panose="020B0604020202020204" pitchFamily="34" charset="0"/>
                <a:ea typeface="Times New Roman" panose="02020603050405020304" pitchFamily="18" charset="0"/>
              </a:rPr>
            </a:b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Leite D.F.B., Padilha, M.A.S. &amp; Cecatti J.G. *(2019) Approaching literature review for academic purposes: The Literature Review Checklist. </a:t>
            </a:r>
            <a:r>
              <a:rPr lang="en-GB" sz="1800" i="1"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Clinics</a:t>
            </a: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 (Sao Paulo). 2019 Nov 25;74:e1403. doi: 10.6061/clinics/2019/e1403.  PMID: 31778435; PMCID: PMC6862708.</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https://www.ncbi.nlm.nih.gov/pmc/articles/PMC6862708/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2ABEC8DF-7EF3-C37A-0CA0-BFEAF5DA381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84441" y="351452"/>
            <a:ext cx="6873551" cy="6055567"/>
          </a:xfrm>
          <a:prstGeom prst="rect">
            <a:avLst/>
          </a:prstGeom>
          <a:noFill/>
        </p:spPr>
      </p:pic>
      <p:grpSp>
        <p:nvGrpSpPr>
          <p:cNvPr id="3" name="Group 2">
            <a:extLst>
              <a:ext uri="{FF2B5EF4-FFF2-40B4-BE49-F238E27FC236}">
                <a16:creationId xmlns:a16="http://schemas.microsoft.com/office/drawing/2014/main" id="{5A7C4EDE-8983-E572-0C77-F31E52D885EA}"/>
              </a:ext>
            </a:extLst>
          </p:cNvPr>
          <p:cNvGrpSpPr/>
          <p:nvPr/>
        </p:nvGrpSpPr>
        <p:grpSpPr>
          <a:xfrm>
            <a:off x="0" y="6138984"/>
            <a:ext cx="12192000" cy="735125"/>
            <a:chOff x="-576943" y="7018341"/>
            <a:chExt cx="12257314" cy="948733"/>
          </a:xfrm>
        </p:grpSpPr>
        <p:grpSp>
          <p:nvGrpSpPr>
            <p:cNvPr id="5" name="Group 4">
              <a:extLst>
                <a:ext uri="{FF2B5EF4-FFF2-40B4-BE49-F238E27FC236}">
                  <a16:creationId xmlns:a16="http://schemas.microsoft.com/office/drawing/2014/main" id="{A1276713-0D0A-39E1-FF16-510D2A8917E8}"/>
                </a:ext>
              </a:extLst>
            </p:cNvPr>
            <p:cNvGrpSpPr/>
            <p:nvPr/>
          </p:nvGrpSpPr>
          <p:grpSpPr>
            <a:xfrm>
              <a:off x="4640817" y="7018341"/>
              <a:ext cx="7039554" cy="948733"/>
              <a:chOff x="4640817" y="7074226"/>
              <a:chExt cx="7039554" cy="1279392"/>
            </a:xfrm>
          </p:grpSpPr>
          <p:pic>
            <p:nvPicPr>
              <p:cNvPr id="7" name="Picture 6">
                <a:extLst>
                  <a:ext uri="{FF2B5EF4-FFF2-40B4-BE49-F238E27FC236}">
                    <a16:creationId xmlns:a16="http://schemas.microsoft.com/office/drawing/2014/main" id="{F94F2927-F5EB-69AF-905B-BCBC17132B7A}"/>
                  </a:ext>
                </a:extLst>
              </p:cNvPr>
              <p:cNvPicPr>
                <a:picLocks noChangeAspect="1"/>
              </p:cNvPicPr>
              <p:nvPr/>
            </p:nvPicPr>
            <p:blipFill rotWithShape="1">
              <a:blip r:embed="rId4"/>
              <a:srcRect l="35783" t="36155" r="37774" b="45189"/>
              <a:stretch/>
            </p:blipFill>
            <p:spPr>
              <a:xfrm>
                <a:off x="8960224" y="7074226"/>
                <a:ext cx="2720147" cy="1279392"/>
              </a:xfrm>
              <a:prstGeom prst="rect">
                <a:avLst/>
              </a:prstGeom>
            </p:spPr>
          </p:pic>
          <p:pic>
            <p:nvPicPr>
              <p:cNvPr id="8" name="Picture 7">
                <a:extLst>
                  <a:ext uri="{FF2B5EF4-FFF2-40B4-BE49-F238E27FC236}">
                    <a16:creationId xmlns:a16="http://schemas.microsoft.com/office/drawing/2014/main" id="{CA0758C2-3544-E1C7-E6B1-E6C5BA50CA86}"/>
                  </a:ext>
                </a:extLst>
              </p:cNvPr>
              <p:cNvPicPr>
                <a:picLocks noChangeAspect="1"/>
              </p:cNvPicPr>
              <p:nvPr/>
            </p:nvPicPr>
            <p:blipFill rotWithShape="1">
              <a:blip r:embed="rId5"/>
              <a:srcRect l="40286" t="48724" r="8390" b="19509"/>
              <a:stretch/>
            </p:blipFill>
            <p:spPr>
              <a:xfrm>
                <a:off x="4640817" y="7074226"/>
                <a:ext cx="4319407" cy="1279392"/>
              </a:xfrm>
              <a:prstGeom prst="rect">
                <a:avLst/>
              </a:prstGeom>
            </p:spPr>
          </p:pic>
        </p:grpSp>
        <p:pic>
          <p:nvPicPr>
            <p:cNvPr id="6" name="Picture 5">
              <a:extLst>
                <a:ext uri="{FF2B5EF4-FFF2-40B4-BE49-F238E27FC236}">
                  <a16:creationId xmlns:a16="http://schemas.microsoft.com/office/drawing/2014/main" id="{C88C3C66-E3DC-1657-CB15-F04C999ED68F}"/>
                </a:ext>
              </a:extLst>
            </p:cNvPr>
            <p:cNvPicPr>
              <a:picLocks noChangeAspect="1"/>
            </p:cNvPicPr>
            <p:nvPr/>
          </p:nvPicPr>
          <p:blipFill rotWithShape="1">
            <a:blip r:embed="rId6"/>
            <a:srcRect l="44460" t="53448" r="30342" b="33142"/>
            <a:stretch/>
          </p:blipFill>
          <p:spPr>
            <a:xfrm>
              <a:off x="-576943" y="7018341"/>
              <a:ext cx="5263763" cy="948733"/>
            </a:xfrm>
            <a:prstGeom prst="rect">
              <a:avLst/>
            </a:prstGeom>
          </p:spPr>
        </p:pic>
      </p:grpSp>
    </p:spTree>
    <p:extLst>
      <p:ext uri="{BB962C8B-B14F-4D97-AF65-F5344CB8AC3E}">
        <p14:creationId xmlns:p14="http://schemas.microsoft.com/office/powerpoint/2010/main" val="2215804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175"/>
        <p:cNvGrpSpPr/>
        <p:nvPr/>
      </p:nvGrpSpPr>
      <p:grpSpPr>
        <a:xfrm>
          <a:off x="0" y="0"/>
          <a:ext cx="0" cy="0"/>
          <a:chOff x="0" y="0"/>
          <a:chExt cx="0" cy="0"/>
        </a:xfrm>
      </p:grpSpPr>
      <p:sp>
        <p:nvSpPr>
          <p:cNvPr id="12" name="Title 11"/>
          <p:cNvSpPr>
            <a:spLocks noGrp="1"/>
          </p:cNvSpPr>
          <p:nvPr>
            <p:ph type="title"/>
          </p:nvPr>
        </p:nvSpPr>
        <p:spPr/>
        <p:txBody>
          <a:bodyPr/>
          <a:lstStyle/>
          <a:p>
            <a:r>
              <a:rPr lang="en-GB" dirty="0"/>
              <a:t>“Take homes”</a:t>
            </a:r>
            <a:endParaRPr lang="en-US" dirty="0"/>
          </a:p>
        </p:txBody>
      </p:sp>
      <p:sp>
        <p:nvSpPr>
          <p:cNvPr id="13" name="Content Placeholder 12"/>
          <p:cNvSpPr>
            <a:spLocks noGrp="1"/>
          </p:cNvSpPr>
          <p:nvPr>
            <p:ph idx="1"/>
          </p:nvPr>
        </p:nvSpPr>
        <p:spPr/>
        <p:txBody>
          <a:bodyPr/>
          <a:lstStyle/>
          <a:p>
            <a:pPr lvl="0"/>
            <a:r>
              <a:rPr lang="en-US" dirty="0"/>
              <a:t>Systematic approaches to the literature attempt to offer greater clarity, internal validity, and audibility.</a:t>
            </a:r>
          </a:p>
          <a:p>
            <a:pPr lvl="0"/>
            <a:r>
              <a:rPr lang="en-US" dirty="0"/>
              <a:t>You can identify different types of review from how they undertake the four steps of </a:t>
            </a:r>
            <a:r>
              <a:rPr lang="en-US" b="1" dirty="0"/>
              <a:t>Search, Appraisal, Synthesis and Analysis (SALSA). </a:t>
            </a:r>
          </a:p>
          <a:p>
            <a:pPr lvl="0"/>
            <a:r>
              <a:rPr lang="en-US" dirty="0"/>
              <a:t>Planning a systematic review requires good project management skills.</a:t>
            </a:r>
          </a:p>
          <a:p>
            <a:pPr lvl="0"/>
            <a:r>
              <a:rPr lang="en-US" dirty="0"/>
              <a:t>You should construct a project timetable around milestones and deliverables and </a:t>
            </a:r>
            <a:r>
              <a:rPr lang="en-US" b="1" dirty="0"/>
              <a:t>stakeholder engagement</a:t>
            </a:r>
          </a:p>
        </p:txBody>
      </p:sp>
      <p:grpSp>
        <p:nvGrpSpPr>
          <p:cNvPr id="2" name="Group 1">
            <a:extLst>
              <a:ext uri="{FF2B5EF4-FFF2-40B4-BE49-F238E27FC236}">
                <a16:creationId xmlns:a16="http://schemas.microsoft.com/office/drawing/2014/main" id="{DFE74BD0-13D3-E6B1-7D6F-D779C825E541}"/>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B6DDCE25-564D-9446-D71D-C4E6C7E42C15}"/>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3DDF6139-6106-1022-3BCD-F49991CE89F1}"/>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2441EF75-87B5-AD64-8F46-5E3A3A92DE82}"/>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86E1985-211F-0E09-42FF-9F328489A16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2" name="Title 11"/>
          <p:cNvSpPr>
            <a:spLocks noGrp="1"/>
          </p:cNvSpPr>
          <p:nvPr>
            <p:ph type="title"/>
          </p:nvPr>
        </p:nvSpPr>
        <p:spPr>
          <a:xfrm>
            <a:off x="713792" y="106192"/>
            <a:ext cx="10515600" cy="766989"/>
          </a:xfrm>
        </p:spPr>
        <p:txBody>
          <a:bodyPr/>
          <a:lstStyle/>
          <a:p>
            <a:r>
              <a:rPr lang="en-GB" dirty="0"/>
              <a:t>References</a:t>
            </a:r>
            <a:endParaRPr lang="en-US" dirty="0"/>
          </a:p>
        </p:txBody>
      </p:sp>
      <p:sp>
        <p:nvSpPr>
          <p:cNvPr id="13" name="Content Placeholder 12"/>
          <p:cNvSpPr>
            <a:spLocks noGrp="1"/>
          </p:cNvSpPr>
          <p:nvPr>
            <p:ph idx="1"/>
          </p:nvPr>
        </p:nvSpPr>
        <p:spPr>
          <a:xfrm>
            <a:off x="615820" y="783771"/>
            <a:ext cx="10737980" cy="4995863"/>
          </a:xfrm>
        </p:spPr>
        <p:txBody>
          <a:bodyPr/>
          <a:lstStyle/>
          <a:p>
            <a:pPr lvl="0"/>
            <a:r>
              <a:rPr lang="en-US" dirty="0"/>
              <a:t>Chapter 2 of the Sage Book: Getting Started on Your Literature Review In: </a:t>
            </a:r>
            <a:r>
              <a:rPr lang="en-US" b="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0" lvl="0" indent="0">
              <a:buNone/>
            </a:pPr>
            <a:r>
              <a:rPr lang="en-US" dirty="0"/>
              <a:t>Byrne, J.A. Improving the peer review of narrative literature reviews. </a:t>
            </a:r>
            <a:r>
              <a:rPr lang="en-US" i="1" dirty="0"/>
              <a:t>Res </a:t>
            </a:r>
            <a:r>
              <a:rPr lang="en-US" i="1" dirty="0" err="1"/>
              <a:t>Integr</a:t>
            </a:r>
            <a:r>
              <a:rPr lang="en-US" i="1" dirty="0"/>
              <a:t> Peer Rev </a:t>
            </a:r>
            <a:r>
              <a:rPr lang="en-US" dirty="0"/>
              <a:t>1, 12 (2016). </a:t>
            </a:r>
            <a:r>
              <a:rPr lang="en-US" dirty="0">
                <a:hlinkClick r:id="rId3"/>
              </a:rPr>
              <a:t>https://doi.org/10.1186/s41073-016-0019-2</a:t>
            </a:r>
            <a:endParaRPr lang="en-US" dirty="0"/>
          </a:p>
          <a:p>
            <a:pPr marL="0" lvl="0" indent="0">
              <a:buNone/>
            </a:pPr>
            <a:r>
              <a:rPr lang="en-US" dirty="0" err="1"/>
              <a:t>Baethge</a:t>
            </a:r>
            <a:r>
              <a:rPr lang="en-US" dirty="0"/>
              <a:t>, C., Goldbeck-Wood, S. &amp; </a:t>
            </a:r>
            <a:r>
              <a:rPr lang="en-US" dirty="0" err="1"/>
              <a:t>Mertens</a:t>
            </a:r>
            <a:r>
              <a:rPr lang="en-US" dirty="0"/>
              <a:t>, S. SANRA—a scale for the quality assessment of narrative review articles. </a:t>
            </a:r>
            <a:r>
              <a:rPr lang="en-US" i="1" dirty="0"/>
              <a:t>Res </a:t>
            </a:r>
            <a:r>
              <a:rPr lang="en-US" i="1" dirty="0" err="1"/>
              <a:t>Integr</a:t>
            </a:r>
            <a:r>
              <a:rPr lang="en-US" i="1" dirty="0"/>
              <a:t> Peer Rev </a:t>
            </a:r>
            <a:r>
              <a:rPr lang="en-US" dirty="0"/>
              <a:t>4, 5 (2019). </a:t>
            </a:r>
            <a:r>
              <a:rPr lang="en-US" dirty="0">
                <a:hlinkClick r:id="rId4"/>
              </a:rPr>
              <a:t>https://doi.org/10.1186/s41073-019-0064-8</a:t>
            </a:r>
            <a:endParaRPr lang="en-US" dirty="0"/>
          </a:p>
        </p:txBody>
      </p:sp>
      <p:grpSp>
        <p:nvGrpSpPr>
          <p:cNvPr id="2" name="Group 1">
            <a:extLst>
              <a:ext uri="{FF2B5EF4-FFF2-40B4-BE49-F238E27FC236}">
                <a16:creationId xmlns:a16="http://schemas.microsoft.com/office/drawing/2014/main" id="{F06464FA-A385-53AC-FD4B-2DB434AD5824}"/>
              </a:ext>
            </a:extLst>
          </p:cNvPr>
          <p:cNvGrpSpPr/>
          <p:nvPr/>
        </p:nvGrpSpPr>
        <p:grpSpPr>
          <a:xfrm>
            <a:off x="0" y="6122874"/>
            <a:ext cx="12192000" cy="735126"/>
            <a:chOff x="0" y="5909266"/>
            <a:chExt cx="12192000" cy="948734"/>
          </a:xfrm>
        </p:grpSpPr>
        <p:grpSp>
          <p:nvGrpSpPr>
            <p:cNvPr id="3" name="Group 2">
              <a:extLst>
                <a:ext uri="{FF2B5EF4-FFF2-40B4-BE49-F238E27FC236}">
                  <a16:creationId xmlns:a16="http://schemas.microsoft.com/office/drawing/2014/main" id="{9A095E07-8D08-D0B2-D013-2823C37A4C66}"/>
                </a:ext>
              </a:extLst>
            </p:cNvPr>
            <p:cNvGrpSpPr/>
            <p:nvPr/>
          </p:nvGrpSpPr>
          <p:grpSpPr>
            <a:xfrm>
              <a:off x="5152445" y="5909266"/>
              <a:ext cx="7039555" cy="948733"/>
              <a:chOff x="5152445" y="5578608"/>
              <a:chExt cx="7039555" cy="1279392"/>
            </a:xfrm>
          </p:grpSpPr>
          <p:pic>
            <p:nvPicPr>
              <p:cNvPr id="5" name="Picture 4">
                <a:extLst>
                  <a:ext uri="{FF2B5EF4-FFF2-40B4-BE49-F238E27FC236}">
                    <a16:creationId xmlns:a16="http://schemas.microsoft.com/office/drawing/2014/main" id="{CA6C16A1-0307-7787-83BC-E4BF9FDA4F89}"/>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pic>
            <p:nvPicPr>
              <p:cNvPr id="6" name="Picture 5">
                <a:extLst>
                  <a:ext uri="{FF2B5EF4-FFF2-40B4-BE49-F238E27FC236}">
                    <a16:creationId xmlns:a16="http://schemas.microsoft.com/office/drawing/2014/main" id="{C786B83D-7F59-4ADE-C8E4-6BD2796F1B47}"/>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grpSp>
        <p:pic>
          <p:nvPicPr>
            <p:cNvPr id="4" name="Picture 3">
              <a:extLst>
                <a:ext uri="{FF2B5EF4-FFF2-40B4-BE49-F238E27FC236}">
                  <a16:creationId xmlns:a16="http://schemas.microsoft.com/office/drawing/2014/main" id="{D3A8237C-475B-25C4-4BA9-ECB036A22336}"/>
                </a:ext>
              </a:extLst>
            </p:cNvPr>
            <p:cNvPicPr>
              <a:picLocks noChangeAspect="1"/>
            </p:cNvPicPr>
            <p:nvPr/>
          </p:nvPicPr>
          <p:blipFill rotWithShape="1">
            <a:blip r:embed="rId7"/>
            <a:srcRect l="44460" t="53448" r="30342" b="33142"/>
            <a:stretch/>
          </p:blipFill>
          <p:spPr>
            <a:xfrm>
              <a:off x="0" y="5909267"/>
              <a:ext cx="5263763" cy="948733"/>
            </a:xfrm>
            <a:prstGeom prst="rect">
              <a:avLst/>
            </a:prstGeom>
          </p:spPr>
        </p:pic>
      </p:gr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5B60-6E93-0800-06F1-B1160EBE8768}"/>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D4D13DD0-D231-FE57-7B0A-F50222A8750B}"/>
              </a:ext>
            </a:extLst>
          </p:cNvPr>
          <p:cNvSpPr>
            <a:spLocks noGrp="1"/>
          </p:cNvSpPr>
          <p:nvPr>
            <p:ph idx="1"/>
          </p:nvPr>
        </p:nvSpPr>
        <p:spPr/>
        <p:txBody>
          <a:bodyPr/>
          <a:lstStyle/>
          <a:p>
            <a:pPr marL="0" indent="0">
              <a:buNone/>
            </a:pPr>
            <a:r>
              <a:rPr lang="en-GB" dirty="0">
                <a:hlinkClick r:id="rId2"/>
              </a:rPr>
              <a:t>Research Gap with </a:t>
            </a:r>
            <a:r>
              <a:rPr lang="en-GB" dirty="0" err="1">
                <a:hlinkClick r:id="rId2"/>
              </a:rPr>
              <a:t>litmaps</a:t>
            </a:r>
            <a:endParaRPr lang="en-GB" dirty="0">
              <a:hlinkClick r:id="rId2"/>
            </a:endParaRPr>
          </a:p>
          <a:p>
            <a:r>
              <a:rPr lang="en-GB" dirty="0">
                <a:hlinkClick r:id="rId2"/>
              </a:rPr>
              <a:t>https://www.youtube.com/watch?v=rLsLsQr3VaA</a:t>
            </a:r>
            <a:endParaRPr lang="en-GB" dirty="0"/>
          </a:p>
          <a:p>
            <a:endParaRPr lang="en-GB" dirty="0"/>
          </a:p>
        </p:txBody>
      </p:sp>
      <p:grpSp>
        <p:nvGrpSpPr>
          <p:cNvPr id="4" name="Group 3">
            <a:extLst>
              <a:ext uri="{FF2B5EF4-FFF2-40B4-BE49-F238E27FC236}">
                <a16:creationId xmlns:a16="http://schemas.microsoft.com/office/drawing/2014/main" id="{706CFDBA-45C8-2CAF-2A02-34BAC4D8A856}"/>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AA99E98F-7BA0-1CA7-A345-557335F5AC2A}"/>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A2B77709-1FD9-36CB-B268-3A6160643814}"/>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3EBFC30-B234-1F3A-801C-555E0EF5BF36}"/>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35AEEBAB-A60D-A005-94F6-808B6DF0AFF3}"/>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2967936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C9A27-7E9C-7A76-2185-ACB998816D2B}"/>
              </a:ext>
            </a:extLst>
          </p:cNvPr>
          <p:cNvSpPr>
            <a:spLocks noGrp="1"/>
          </p:cNvSpPr>
          <p:nvPr>
            <p:ph type="title"/>
          </p:nvPr>
        </p:nvSpPr>
        <p:spPr>
          <a:xfrm>
            <a:off x="838200" y="365125"/>
            <a:ext cx="10515600" cy="1537318"/>
          </a:xfrm>
        </p:spPr>
        <p:txBody>
          <a:bodyPr/>
          <a:lstStyle/>
          <a:p>
            <a:r>
              <a:rPr lang="en-US" dirty="0" err="1"/>
              <a:t>Visualise</a:t>
            </a:r>
            <a:r>
              <a:rPr lang="en-US" dirty="0"/>
              <a:t> your literature review </a:t>
            </a:r>
            <a:endParaRPr lang="en-GB" dirty="0"/>
          </a:p>
        </p:txBody>
      </p:sp>
      <p:sp>
        <p:nvSpPr>
          <p:cNvPr id="7" name="TextBox 6">
            <a:extLst>
              <a:ext uri="{FF2B5EF4-FFF2-40B4-BE49-F238E27FC236}">
                <a16:creationId xmlns:a16="http://schemas.microsoft.com/office/drawing/2014/main" id="{BBF1B21D-2B87-8815-FFC4-047E07B36567}"/>
              </a:ext>
            </a:extLst>
          </p:cNvPr>
          <p:cNvSpPr txBox="1"/>
          <p:nvPr/>
        </p:nvSpPr>
        <p:spPr>
          <a:xfrm>
            <a:off x="411173" y="2638874"/>
            <a:ext cx="10843925" cy="800219"/>
          </a:xfrm>
          <a:prstGeom prst="rect">
            <a:avLst/>
          </a:prstGeom>
          <a:noFill/>
        </p:spPr>
        <p:txBody>
          <a:bodyPr wrap="square">
            <a:spAutoFit/>
          </a:bodyPr>
          <a:lstStyle/>
          <a:p>
            <a:r>
              <a:rPr lang="en-GB" sz="2800" dirty="0">
                <a:hlinkClick r:id="rId2"/>
              </a:rPr>
              <a:t>https://app.litmaps.com/shared/8ed4f9ff-1044-4c28-95fd-8d7316b569af</a:t>
            </a:r>
            <a:endParaRPr lang="en-GB" sz="2800" dirty="0"/>
          </a:p>
          <a:p>
            <a:endParaRPr lang="en-GB" dirty="0"/>
          </a:p>
        </p:txBody>
      </p:sp>
      <p:grpSp>
        <p:nvGrpSpPr>
          <p:cNvPr id="8" name="Group 7">
            <a:extLst>
              <a:ext uri="{FF2B5EF4-FFF2-40B4-BE49-F238E27FC236}">
                <a16:creationId xmlns:a16="http://schemas.microsoft.com/office/drawing/2014/main" id="{34866858-4F9F-1669-154C-EC4B2763D5D1}"/>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F275A90C-73A9-E4B5-BEEB-175CEA7A434B}"/>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9D4149D4-E7EB-86D7-9A6E-0A7EDEF105A3}"/>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E97F3F87-86DF-76F5-7A98-2AB676F97AD3}"/>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1EB0B72F-4717-F6B6-281B-1F9A5878B5DF}"/>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42711566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232D2-59EB-95BA-D4C8-1BF3DF4D5BDB}"/>
              </a:ext>
            </a:extLst>
          </p:cNvPr>
          <p:cNvSpPr>
            <a:spLocks noGrp="1"/>
          </p:cNvSpPr>
          <p:nvPr>
            <p:ph type="title"/>
          </p:nvPr>
        </p:nvSpPr>
        <p:spPr/>
        <p:txBody>
          <a:bodyPr/>
          <a:lstStyle/>
          <a:p>
            <a:r>
              <a:rPr lang="en-GB" b="1" dirty="0"/>
              <a:t>Literature Review as a research Methodology</a:t>
            </a:r>
            <a:endParaRPr lang="en-GB" dirty="0"/>
          </a:p>
        </p:txBody>
      </p:sp>
      <p:sp>
        <p:nvSpPr>
          <p:cNvPr id="3" name="Content Placeholder 2">
            <a:extLst>
              <a:ext uri="{FF2B5EF4-FFF2-40B4-BE49-F238E27FC236}">
                <a16:creationId xmlns:a16="http://schemas.microsoft.com/office/drawing/2014/main" id="{25B6F60D-7DBE-478C-E542-6F8D4AF44F8E}"/>
              </a:ext>
            </a:extLst>
          </p:cNvPr>
          <p:cNvSpPr>
            <a:spLocks noGrp="1"/>
          </p:cNvSpPr>
          <p:nvPr>
            <p:ph idx="1"/>
          </p:nvPr>
        </p:nvSpPr>
        <p:spPr/>
        <p:txBody>
          <a:bodyPr>
            <a:normAutofit fontScale="85000" lnSpcReduction="10000"/>
          </a:bodyPr>
          <a:lstStyle/>
          <a:p>
            <a:r>
              <a:rPr lang="en-US" dirty="0"/>
              <a:t>We have looked at the issues of Reproducibility, Transparency and Theoretical saturation within Literature Reviews, and here are some helpful readings for you on these themes.</a:t>
            </a:r>
          </a:p>
          <a:p>
            <a:r>
              <a:rPr lang="en-US" dirty="0"/>
              <a:t>CRAM, W.A., TEMPLIER, M. and PARE, G., 2020. (Re)considering the Concept of Literature Review </a:t>
            </a:r>
            <a:r>
              <a:rPr lang="en-US" b="1" dirty="0"/>
              <a:t>Reproducibility</a:t>
            </a:r>
            <a:r>
              <a:rPr lang="en-US" dirty="0"/>
              <a:t>. </a:t>
            </a:r>
            <a:r>
              <a:rPr lang="en-US" i="1" dirty="0"/>
              <a:t>Journal of the Association for Information Systems, </a:t>
            </a:r>
            <a:r>
              <a:rPr lang="en-US" dirty="0"/>
              <a:t>21(5), pp. 10.</a:t>
            </a:r>
          </a:p>
          <a:p>
            <a:r>
              <a:rPr lang="en-US" dirty="0"/>
              <a:t>Rowlands, Waddell, N., &amp; McKenna, B. (2016). Are We There Yet? A Technique to Determine </a:t>
            </a:r>
            <a:r>
              <a:rPr lang="en-US" b="1" dirty="0"/>
              <a:t>Theoretical Saturation</a:t>
            </a:r>
            <a:r>
              <a:rPr lang="en-US" dirty="0"/>
              <a:t>. The Journal of Computer Information Systems, 56(1), 40–47. </a:t>
            </a:r>
            <a:r>
              <a:rPr lang="en-US" dirty="0">
                <a:hlinkClick r:id="rId2" tooltip="https://doi.org/10.1080/08874417.2015.11645799"/>
              </a:rPr>
              <a:t>https://doi.org/10.1080/08874417.2015.11645799</a:t>
            </a:r>
            <a:endParaRPr lang="en-US" dirty="0"/>
          </a:p>
          <a:p>
            <a:r>
              <a:rPr lang="en-US" dirty="0"/>
              <a:t>Paré, Tate, M., Johnstone, D., &amp; </a:t>
            </a:r>
            <a:r>
              <a:rPr lang="en-US" dirty="0" err="1"/>
              <a:t>Kitsiou</a:t>
            </a:r>
            <a:r>
              <a:rPr lang="en-US" dirty="0"/>
              <a:t>, S. (2016). Contextualizing the twin concepts of systematicity and </a:t>
            </a:r>
            <a:r>
              <a:rPr lang="en-US" b="1" dirty="0"/>
              <a:t>transparency</a:t>
            </a:r>
            <a:r>
              <a:rPr lang="en-US" dirty="0"/>
              <a:t> in information systems literature reviews. European Journal of Information Systems, 25(6), 493–508. https://doi.org/10.1057/s41303-016-0020-3</a:t>
            </a:r>
          </a:p>
          <a:p>
            <a:endParaRPr lang="en-GB" dirty="0"/>
          </a:p>
        </p:txBody>
      </p:sp>
    </p:spTree>
    <p:extLst>
      <p:ext uri="{BB962C8B-B14F-4D97-AF65-F5344CB8AC3E}">
        <p14:creationId xmlns:p14="http://schemas.microsoft.com/office/powerpoint/2010/main" val="31673357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Content Placeholder 17">
            <a:extLst>
              <a:ext uri="{FF2B5EF4-FFF2-40B4-BE49-F238E27FC236}">
                <a16:creationId xmlns:a16="http://schemas.microsoft.com/office/drawing/2014/main" id="{F578D197-E6C4-52BA-AA00-8DA62675BB61}"/>
              </a:ext>
            </a:extLst>
          </p:cNvPr>
          <p:cNvPicPr>
            <a:picLocks noGrp="1" noChangeAspect="1"/>
          </p:cNvPicPr>
          <p:nvPr>
            <p:ph sz="half" idx="1"/>
          </p:nvPr>
        </p:nvPicPr>
        <p:blipFill>
          <a:blip r:embed="rId3"/>
          <a:srcRect l="7416" t="4000" r="19172" b="1"/>
          <a:stretch>
            <a:fillRect/>
          </a:stretch>
        </p:blipFill>
        <p:spPr>
          <a:xfrm>
            <a:off x="5350329" y="10"/>
            <a:ext cx="6841671" cy="6857990"/>
          </a:xfrm>
          <a:prstGeom prst="rect">
            <a:avLst/>
          </a:prstGeom>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477980" y="1122363"/>
            <a:ext cx="5618019" cy="3804744"/>
          </a:xfrm>
        </p:spPr>
        <p:txBody>
          <a:bodyPr vert="horz" lIns="91440" tIns="45720" rIns="91440" bIns="45720" rtlCol="0" anchor="b">
            <a:normAutofit fontScale="90000"/>
          </a:bodyPr>
          <a:lstStyle/>
          <a:p>
            <a:pPr marL="0" indent="0"/>
            <a:r>
              <a:rPr lang="en-US" b="1" dirty="0"/>
              <a:t>BMMB7009</a:t>
            </a:r>
            <a:br>
              <a:rPr lang="en-US" b="1" dirty="0"/>
            </a:br>
            <a:r>
              <a:rPr lang="en-US" b="1" dirty="0"/>
              <a:t>Critical Literature Review for doctoral students</a:t>
            </a:r>
            <a:br>
              <a:rPr lang="en-US" b="1" dirty="0"/>
            </a:br>
            <a:br>
              <a:rPr lang="en-US" b="1" dirty="0"/>
            </a:br>
            <a:r>
              <a:rPr lang="en-US" b="1" dirty="0"/>
              <a:t>Week 2 – Critical Thinking and Review Strategy (I)</a:t>
            </a:r>
            <a:br>
              <a:rPr lang="en-US" sz="2600" b="1" dirty="0"/>
            </a:br>
            <a:endParaRPr lang="en-US" sz="2600" dirty="0"/>
          </a:p>
        </p:txBody>
      </p:sp>
    </p:spTree>
    <p:extLst>
      <p:ext uri="{BB962C8B-B14F-4D97-AF65-F5344CB8AC3E}">
        <p14:creationId xmlns:p14="http://schemas.microsoft.com/office/powerpoint/2010/main" val="27009005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US" sz="3600" b="1" dirty="0"/>
          </a:p>
        </p:txBody>
      </p:sp>
      <p:sp>
        <p:nvSpPr>
          <p:cNvPr id="3" name="Content Placeholder 2"/>
          <p:cNvSpPr>
            <a:spLocks noGrp="1"/>
          </p:cNvSpPr>
          <p:nvPr>
            <p:ph idx="1"/>
          </p:nvPr>
        </p:nvSpPr>
        <p:spPr>
          <a:xfrm>
            <a:off x="198747" y="2683443"/>
            <a:ext cx="4360640" cy="804685"/>
          </a:xfrm>
        </p:spPr>
        <p:txBody>
          <a:bodyPr>
            <a:normAutofit fontScale="77500" lnSpcReduction="20000"/>
          </a:bodyPr>
          <a:lstStyle/>
          <a:p>
            <a:pPr marL="0" indent="0">
              <a:buNone/>
            </a:pPr>
            <a:r>
              <a:rPr lang="en-GB" dirty="0"/>
              <a:t>Cottrell S (2017) Critical Thinking Skills. London. Palgrave Study Guides.</a:t>
            </a:r>
          </a:p>
          <a:p>
            <a:pPr marL="0" indent="0">
              <a:buNone/>
            </a:pPr>
            <a:endParaRPr lang="en-GB" dirty="0"/>
          </a:p>
        </p:txBody>
      </p:sp>
      <p:pic>
        <p:nvPicPr>
          <p:cNvPr id="5" name="Picture 4">
            <a:extLst>
              <a:ext uri="{FF2B5EF4-FFF2-40B4-BE49-F238E27FC236}">
                <a16:creationId xmlns:a16="http://schemas.microsoft.com/office/drawing/2014/main" id="{47C6FFFE-44ED-858D-83D9-2580218D0442}"/>
              </a:ext>
            </a:extLst>
          </p:cNvPr>
          <p:cNvPicPr>
            <a:picLocks noChangeAspect="1"/>
          </p:cNvPicPr>
          <p:nvPr/>
        </p:nvPicPr>
        <p:blipFill>
          <a:blip r:embed="rId2"/>
          <a:stretch>
            <a:fillRect/>
          </a:stretch>
        </p:blipFill>
        <p:spPr>
          <a:xfrm>
            <a:off x="4327899" y="153920"/>
            <a:ext cx="4540893" cy="5744036"/>
          </a:xfrm>
          <a:prstGeom prst="rect">
            <a:avLst/>
          </a:prstGeom>
        </p:spPr>
      </p:pic>
      <p:grpSp>
        <p:nvGrpSpPr>
          <p:cNvPr id="8" name="Group 7">
            <a:extLst>
              <a:ext uri="{FF2B5EF4-FFF2-40B4-BE49-F238E27FC236}">
                <a16:creationId xmlns:a16="http://schemas.microsoft.com/office/drawing/2014/main" id="{5BB21624-C5ED-8E64-B4D2-30BA02D856EE}"/>
              </a:ext>
            </a:extLst>
          </p:cNvPr>
          <p:cNvGrpSpPr/>
          <p:nvPr/>
        </p:nvGrpSpPr>
        <p:grpSpPr>
          <a:xfrm>
            <a:off x="0" y="6122874"/>
            <a:ext cx="12192000" cy="735126"/>
            <a:chOff x="0" y="5909266"/>
            <a:chExt cx="12192000" cy="948734"/>
          </a:xfrm>
        </p:grpSpPr>
        <p:grpSp>
          <p:nvGrpSpPr>
            <p:cNvPr id="9" name="Group 8">
              <a:extLst>
                <a:ext uri="{FF2B5EF4-FFF2-40B4-BE49-F238E27FC236}">
                  <a16:creationId xmlns:a16="http://schemas.microsoft.com/office/drawing/2014/main" id="{06B03A8D-C01F-E8E5-DE32-D772E9E21768}"/>
                </a:ext>
              </a:extLst>
            </p:cNvPr>
            <p:cNvGrpSpPr/>
            <p:nvPr/>
          </p:nvGrpSpPr>
          <p:grpSpPr>
            <a:xfrm>
              <a:off x="5152445" y="5909266"/>
              <a:ext cx="7039555" cy="948733"/>
              <a:chOff x="5152445" y="5578608"/>
              <a:chExt cx="7039555" cy="1279392"/>
            </a:xfrm>
          </p:grpSpPr>
          <p:pic>
            <p:nvPicPr>
              <p:cNvPr id="11" name="Picture 10">
                <a:extLst>
                  <a:ext uri="{FF2B5EF4-FFF2-40B4-BE49-F238E27FC236}">
                    <a16:creationId xmlns:a16="http://schemas.microsoft.com/office/drawing/2014/main" id="{125AF82B-2F0D-0331-D320-F06319F95538}"/>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pic>
            <p:nvPicPr>
              <p:cNvPr id="12" name="Picture 11">
                <a:extLst>
                  <a:ext uri="{FF2B5EF4-FFF2-40B4-BE49-F238E27FC236}">
                    <a16:creationId xmlns:a16="http://schemas.microsoft.com/office/drawing/2014/main" id="{35D0A63D-987D-4380-814C-8C0E98121DB0}"/>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grpSp>
        <p:pic>
          <p:nvPicPr>
            <p:cNvPr id="10" name="Picture 9">
              <a:extLst>
                <a:ext uri="{FF2B5EF4-FFF2-40B4-BE49-F238E27FC236}">
                  <a16:creationId xmlns:a16="http://schemas.microsoft.com/office/drawing/2014/main" id="{655B3574-0544-A429-F34C-CD6277792BC2}"/>
                </a:ext>
              </a:extLst>
            </p:cNvPr>
            <p:cNvPicPr>
              <a:picLocks noChangeAspect="1"/>
            </p:cNvPicPr>
            <p:nvPr/>
          </p:nvPicPr>
          <p:blipFill rotWithShape="1">
            <a:blip r:embed="rId5"/>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2727248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2F4B8-154B-1418-FD27-A817518A108E}"/>
              </a:ext>
            </a:extLst>
          </p:cNvPr>
          <p:cNvSpPr>
            <a:spLocks noGrp="1"/>
          </p:cNvSpPr>
          <p:nvPr>
            <p:ph type="title"/>
          </p:nvPr>
        </p:nvSpPr>
        <p:spPr>
          <a:xfrm>
            <a:off x="1289303" y="1076394"/>
            <a:ext cx="8921672" cy="1713305"/>
          </a:xfrm>
        </p:spPr>
        <p:txBody>
          <a:bodyPr vert="horz" lIns="91440" tIns="45720" rIns="91440" bIns="45720" rtlCol="0" anchor="b">
            <a:normAutofit/>
          </a:bodyPr>
          <a:lstStyle/>
          <a:p>
            <a:r>
              <a:rPr lang="en-US" sz="6200" kern="1200" dirty="0">
                <a:solidFill>
                  <a:schemeClr val="tx1"/>
                </a:solidFill>
                <a:latin typeface="+mj-lt"/>
                <a:ea typeface="+mj-ea"/>
                <a:cs typeface="+mj-cs"/>
              </a:rPr>
              <a:t>What is Critical thinking  ?</a:t>
            </a:r>
          </a:p>
        </p:txBody>
      </p:sp>
      <p:sp>
        <p:nvSpPr>
          <p:cNvPr id="5" name="TextBox 4">
            <a:extLst>
              <a:ext uri="{FF2B5EF4-FFF2-40B4-BE49-F238E27FC236}">
                <a16:creationId xmlns:a16="http://schemas.microsoft.com/office/drawing/2014/main" id="{57A356B4-352C-9C7C-FF62-3A66D7A4E37C}"/>
              </a:ext>
            </a:extLst>
          </p:cNvPr>
          <p:cNvSpPr txBox="1"/>
          <p:nvPr/>
        </p:nvSpPr>
        <p:spPr>
          <a:xfrm>
            <a:off x="1289303" y="3757262"/>
            <a:ext cx="8476134" cy="1924447"/>
          </a:xfrm>
          <a:prstGeom prst="rect">
            <a:avLst/>
          </a:prstGeom>
        </p:spPr>
        <p:txBody>
          <a:bodyPr vert="horz" lIns="91440" tIns="45720" rIns="91440" bIns="45720" rtlCol="0" anchor="t">
            <a:normAutofit/>
          </a:bodyPr>
          <a:lstStyle/>
          <a:p>
            <a:pPr>
              <a:lnSpc>
                <a:spcPct val="90000"/>
              </a:lnSpc>
              <a:spcBef>
                <a:spcPts val="1000"/>
              </a:spcBef>
            </a:pPr>
            <a:r>
              <a:rPr lang="en-US" sz="2400" kern="1200" dirty="0">
                <a:solidFill>
                  <a:schemeClr val="tx1"/>
                </a:solidFill>
                <a:latin typeface="+mn-lt"/>
                <a:ea typeface="+mn-ea"/>
                <a:cs typeface="+mn-cs"/>
                <a:hlinkClick r:id="rId2"/>
              </a:rPr>
              <a:t>https://www.skillsyouneed.com/learn/critical-thinking.html</a:t>
            </a:r>
            <a:r>
              <a:rPr lang="en-US" sz="2400" kern="1200" dirty="0">
                <a:solidFill>
                  <a:schemeClr val="tx1"/>
                </a:solidFill>
                <a:latin typeface="+mn-lt"/>
                <a:ea typeface="+mn-ea"/>
                <a:cs typeface="+mn-cs"/>
              </a:rPr>
              <a:t> </a:t>
            </a:r>
          </a:p>
        </p:txBody>
      </p:sp>
    </p:spTree>
    <p:extLst>
      <p:ext uri="{BB962C8B-B14F-4D97-AF65-F5344CB8AC3E}">
        <p14:creationId xmlns:p14="http://schemas.microsoft.com/office/powerpoint/2010/main" val="218540643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672" y="2158745"/>
            <a:ext cx="3515310" cy="2549890"/>
          </a:xfrm>
        </p:spPr>
        <p:txBody>
          <a:bodyPr>
            <a:normAutofit/>
          </a:bodyPr>
          <a:lstStyle/>
          <a:p>
            <a:r>
              <a:rPr lang="en-US" sz="3600">
                <a:solidFill>
                  <a:schemeClr val="tx2"/>
                </a:solidFill>
              </a:rPr>
              <a:t>Critical thinking – Overview </a:t>
            </a:r>
          </a:p>
        </p:txBody>
      </p:sp>
      <p:sp>
        <p:nvSpPr>
          <p:cNvPr id="3" name="Content Placeholder 2"/>
          <p:cNvSpPr>
            <a:spLocks noGrp="1"/>
          </p:cNvSpPr>
          <p:nvPr>
            <p:ph idx="1"/>
          </p:nvPr>
        </p:nvSpPr>
        <p:spPr>
          <a:xfrm>
            <a:off x="4720649" y="690740"/>
            <a:ext cx="7461435" cy="5363590"/>
          </a:xfrm>
        </p:spPr>
        <p:txBody>
          <a:bodyPr anchor="ctr">
            <a:normAutofit fontScale="62500" lnSpcReduction="20000"/>
          </a:bodyPr>
          <a:lstStyle/>
          <a:p>
            <a:pPr marL="0" indent="0">
              <a:spcBef>
                <a:spcPts val="1500"/>
              </a:spcBef>
              <a:spcAft>
                <a:spcPts val="750"/>
              </a:spcAft>
              <a:buNone/>
            </a:pPr>
            <a:r>
              <a:rPr lang="en-US" sz="4200" b="0" i="0" dirty="0">
                <a:solidFill>
                  <a:schemeClr val="tx2"/>
                </a:solidFill>
                <a:effectLst/>
                <a:latin typeface="Arial" panose="020B0604020202020204" pitchFamily="34" charset="0"/>
              </a:rPr>
              <a:t>Peop</a:t>
            </a:r>
            <a:r>
              <a:rPr lang="en-US" sz="4200" dirty="0">
                <a:solidFill>
                  <a:schemeClr val="tx2"/>
                </a:solidFill>
                <a:latin typeface="Arial" panose="020B0604020202020204" pitchFamily="34" charset="0"/>
              </a:rPr>
              <a:t>le with c</a:t>
            </a:r>
            <a:r>
              <a:rPr lang="en-US" sz="4200" b="0" i="0" dirty="0">
                <a:solidFill>
                  <a:schemeClr val="tx2"/>
                </a:solidFill>
                <a:effectLst/>
                <a:latin typeface="Arial" panose="020B0604020202020204" pitchFamily="34" charset="0"/>
              </a:rPr>
              <a:t>ritical thinking skills can:</a:t>
            </a: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Understand the links between ideas.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Determine the importance and relevance of arguments and ideas.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err="1">
                <a:solidFill>
                  <a:schemeClr val="tx2"/>
                </a:solidFill>
                <a:effectLst/>
                <a:latin typeface="Open Sans" panose="020B0606030504020204" pitchFamily="34" charset="0"/>
              </a:rPr>
              <a:t>Recognise</a:t>
            </a:r>
            <a:r>
              <a:rPr lang="en-US" sz="4200" b="1" i="0" dirty="0">
                <a:solidFill>
                  <a:schemeClr val="tx2"/>
                </a:solidFill>
                <a:effectLst/>
                <a:latin typeface="Open Sans" panose="020B0606030504020204" pitchFamily="34" charset="0"/>
              </a:rPr>
              <a:t>, build and appraise arguments.</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Identify inconsistencies and errors in reasoning.</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Approach problems in a consistent and systematic way.</a:t>
            </a:r>
            <a:endParaRPr lang="en-US" sz="4200" b="0" i="0" dirty="0">
              <a:solidFill>
                <a:schemeClr val="tx2"/>
              </a:solidFill>
              <a:effectLst/>
              <a:latin typeface="Open Sans" panose="020B0606030504020204" pitchFamily="34" charset="0"/>
            </a:endParaRPr>
          </a:p>
          <a:p>
            <a:pPr>
              <a:spcAft>
                <a:spcPts val="1125"/>
              </a:spcAft>
              <a:buFont typeface="Arial" panose="020B0604020202020204" pitchFamily="34" charset="0"/>
              <a:buChar char="•"/>
            </a:pPr>
            <a:r>
              <a:rPr lang="en-US" sz="4200" b="1" i="0" dirty="0">
                <a:solidFill>
                  <a:schemeClr val="tx2"/>
                </a:solidFill>
                <a:effectLst/>
                <a:latin typeface="Open Sans" panose="020B0606030504020204" pitchFamily="34" charset="0"/>
              </a:rPr>
              <a:t>Reflect on the justification of their own assumptions, beliefs and values.</a:t>
            </a:r>
            <a:endParaRPr lang="en-US" sz="4200" b="0" i="0" dirty="0">
              <a:solidFill>
                <a:schemeClr val="tx2"/>
              </a:solidFill>
              <a:effectLst/>
              <a:latin typeface="Open Sans" panose="020B0606030504020204" pitchFamily="34" charset="0"/>
            </a:endParaRPr>
          </a:p>
          <a:p>
            <a:pPr marL="0" indent="0">
              <a:buNone/>
            </a:pPr>
            <a:endParaRPr lang="en-US" sz="700" dirty="0">
              <a:solidFill>
                <a:schemeClr val="tx2"/>
              </a:solidFill>
            </a:endParaRPr>
          </a:p>
        </p:txBody>
      </p:sp>
    </p:spTree>
    <p:extLst>
      <p:ext uri="{BB962C8B-B14F-4D97-AF65-F5344CB8AC3E}">
        <p14:creationId xmlns:p14="http://schemas.microsoft.com/office/powerpoint/2010/main" val="24133447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391620"/>
          </a:xfrm>
        </p:spPr>
        <p:txBody>
          <a:bodyPr>
            <a:normAutofit fontScale="90000"/>
          </a:bodyPr>
          <a:lstStyle/>
          <a:p>
            <a:r>
              <a:rPr lang="en-GB" sz="3200" b="1" dirty="0"/>
              <a:t>Critical thinking – Overview </a:t>
            </a:r>
            <a:endParaRPr lang="en-US" sz="3200" b="1" dirty="0"/>
          </a:p>
        </p:txBody>
      </p:sp>
      <p:sp>
        <p:nvSpPr>
          <p:cNvPr id="3" name="Content Placeholder 2"/>
          <p:cNvSpPr>
            <a:spLocks noGrp="1"/>
          </p:cNvSpPr>
          <p:nvPr>
            <p:ph idx="1"/>
          </p:nvPr>
        </p:nvSpPr>
        <p:spPr>
          <a:xfrm>
            <a:off x="838200" y="1113023"/>
            <a:ext cx="10515600" cy="4351338"/>
          </a:xfrm>
        </p:spPr>
        <p:txBody>
          <a:bodyPr>
            <a:normAutofit lnSpcReduction="10000"/>
          </a:bodyPr>
          <a:lstStyle/>
          <a:p>
            <a:pPr algn="just"/>
            <a:r>
              <a:rPr lang="en-GB" b="1" dirty="0"/>
              <a:t>Critical thinking</a:t>
            </a:r>
            <a:r>
              <a:rPr lang="en-GB" dirty="0"/>
              <a:t> means making </a:t>
            </a:r>
            <a:r>
              <a:rPr lang="en-GB" dirty="0">
                <a:solidFill>
                  <a:srgbClr val="FF0000"/>
                </a:solidFill>
              </a:rPr>
              <a:t>reasoned judgments </a:t>
            </a:r>
            <a:r>
              <a:rPr lang="en-GB" dirty="0"/>
              <a:t>that are logical and well-thought out. It is a way of thinking in which you don't simply accept all arguments and conclusions you are exposed to but rather have an attitude involving questioning such arguments and conclusions. It requires wanting to see what evidence is involved to support a particular argument or conclusion. </a:t>
            </a:r>
          </a:p>
          <a:p>
            <a:pPr algn="just"/>
            <a:r>
              <a:rPr lang="en-GB" dirty="0"/>
              <a:t>People who use critical thinking are the ones who say things such as, 'How do you know that? Is this conclusion based on evidence or gut feelings?' and 'Are there alternative possibilities when given new pieces of information?'</a:t>
            </a:r>
          </a:p>
          <a:p>
            <a:pPr marL="0" indent="0">
              <a:buNone/>
            </a:pPr>
            <a:r>
              <a:rPr lang="en-GB" dirty="0"/>
              <a:t>(study.com)</a:t>
            </a:r>
            <a:endParaRPr lang="en-US" dirty="0"/>
          </a:p>
        </p:txBody>
      </p:sp>
      <p:grpSp>
        <p:nvGrpSpPr>
          <p:cNvPr id="4" name="Group 3">
            <a:extLst>
              <a:ext uri="{FF2B5EF4-FFF2-40B4-BE49-F238E27FC236}">
                <a16:creationId xmlns:a16="http://schemas.microsoft.com/office/drawing/2014/main" id="{2B75264B-FD80-4AEA-7843-C103DDD7334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4786FC9A-64CA-001B-1D8A-CD3C90E79F3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9440BC2-DD15-CE10-B1BE-1FB4F69AFFD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20B42EC-6637-8467-C3A8-260D134EB74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4533D29-93AD-FE47-DFD2-F77DEF9F774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991589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42969"/>
          </a:xfrm>
        </p:spPr>
        <p:txBody>
          <a:bodyPr>
            <a:normAutofit/>
          </a:bodyPr>
          <a:lstStyle/>
          <a:p>
            <a:r>
              <a:rPr lang="en-GB" sz="3200" dirty="0"/>
              <a:t>Critical thinking as a process</a:t>
            </a:r>
            <a:endParaRPr lang="en-US" sz="3200" dirty="0"/>
          </a:p>
        </p:txBody>
      </p:sp>
      <p:sp>
        <p:nvSpPr>
          <p:cNvPr id="3" name="Content Placeholder 2"/>
          <p:cNvSpPr>
            <a:spLocks noGrp="1"/>
          </p:cNvSpPr>
          <p:nvPr>
            <p:ph idx="1"/>
          </p:nvPr>
        </p:nvSpPr>
        <p:spPr>
          <a:xfrm>
            <a:off x="1016349" y="908094"/>
            <a:ext cx="9559159" cy="5631443"/>
          </a:xfrm>
        </p:spPr>
        <p:txBody>
          <a:bodyPr>
            <a:normAutofit fontScale="85000" lnSpcReduction="10000"/>
          </a:bodyPr>
          <a:lstStyle/>
          <a:p>
            <a:pPr marL="0" indent="0">
              <a:buNone/>
            </a:pPr>
            <a:r>
              <a:rPr lang="en-GB" dirty="0"/>
              <a:t>A complex process of deliberation which involves a wide range of skills and attitudes.  It includes:</a:t>
            </a:r>
          </a:p>
          <a:p>
            <a:r>
              <a:rPr lang="en-GB" i="1" dirty="0"/>
              <a:t>Identifying other peoples positions</a:t>
            </a:r>
            <a:r>
              <a:rPr lang="en-GB" dirty="0"/>
              <a:t>, argument and conclusions</a:t>
            </a:r>
          </a:p>
          <a:p>
            <a:r>
              <a:rPr lang="en-GB" i="1" dirty="0"/>
              <a:t>Evaluating the evidence </a:t>
            </a:r>
            <a:r>
              <a:rPr lang="en-GB" dirty="0"/>
              <a:t>for alternative points of view</a:t>
            </a:r>
          </a:p>
          <a:p>
            <a:r>
              <a:rPr lang="en-GB" i="1" dirty="0"/>
              <a:t>Weighing up opposing arguments </a:t>
            </a:r>
            <a:r>
              <a:rPr lang="en-GB" dirty="0"/>
              <a:t>and evidence fairly</a:t>
            </a:r>
          </a:p>
          <a:p>
            <a:r>
              <a:rPr lang="en-GB" i="1" dirty="0"/>
              <a:t>Being able to ‘read between the lines</a:t>
            </a:r>
            <a:r>
              <a:rPr lang="en-GB" dirty="0"/>
              <a:t>’, seeing beyond surfaces, and identifying false or unfair assumptions</a:t>
            </a:r>
          </a:p>
          <a:p>
            <a:r>
              <a:rPr lang="en-GB" i="1" dirty="0"/>
              <a:t>Recognising techniques </a:t>
            </a:r>
            <a:r>
              <a:rPr lang="en-GB" dirty="0"/>
              <a:t>used to make certain positions more appealing than others, such as false logic and persuasive devices</a:t>
            </a:r>
          </a:p>
          <a:p>
            <a:r>
              <a:rPr lang="en-GB" i="1" dirty="0"/>
              <a:t>Reflecting on issues in a structured way</a:t>
            </a:r>
            <a:r>
              <a:rPr lang="en-GB" dirty="0"/>
              <a:t>, bringing logic and insight to beat</a:t>
            </a:r>
          </a:p>
          <a:p>
            <a:r>
              <a:rPr lang="en-GB" i="1" dirty="0"/>
              <a:t>Drawing conclusions </a:t>
            </a:r>
            <a:r>
              <a:rPr lang="en-GB" dirty="0"/>
              <a:t>about whether arguments are valid and justifiable, based on good evidence and sensible assumptions</a:t>
            </a:r>
          </a:p>
          <a:p>
            <a:r>
              <a:rPr lang="en-GB" i="1" dirty="0"/>
              <a:t>Presenting a point of view</a:t>
            </a:r>
            <a:r>
              <a:rPr lang="en-GB" dirty="0"/>
              <a:t> in a structured, clear, well-reasoned way that convinces others</a:t>
            </a:r>
          </a:p>
          <a:p>
            <a:pPr marL="0" indent="0" algn="r">
              <a:buNone/>
            </a:pPr>
            <a:r>
              <a:rPr lang="en-GB" dirty="0"/>
              <a:t>(Cottrell, 2015)</a:t>
            </a:r>
          </a:p>
        </p:txBody>
      </p:sp>
      <p:grpSp>
        <p:nvGrpSpPr>
          <p:cNvPr id="4" name="Group 3">
            <a:extLst>
              <a:ext uri="{FF2B5EF4-FFF2-40B4-BE49-F238E27FC236}">
                <a16:creationId xmlns:a16="http://schemas.microsoft.com/office/drawing/2014/main" id="{6213151B-B6AA-C08C-E5EB-C79ECC7ED7EA}"/>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D6E053F-D6E7-106A-24A1-FD58BC391DEB}"/>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6A57B919-DF59-1D76-FFD5-98E139BE78F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7C85F43-7D0D-DF24-FDB7-5500F7D6AFF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566185B4-6453-80A1-8472-6C01B3A3B514}"/>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163026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604" y="232048"/>
            <a:ext cx="8856984" cy="524988"/>
          </a:xfrm>
        </p:spPr>
        <p:txBody>
          <a:bodyPr>
            <a:normAutofit/>
          </a:bodyPr>
          <a:lstStyle/>
          <a:p>
            <a:r>
              <a:rPr lang="en-GB" sz="2800" b="1" dirty="0"/>
              <a:t>Many skills are involved within the critical thinking process</a:t>
            </a:r>
            <a:endParaRPr lang="en-US" sz="2800" b="1" dirty="0"/>
          </a:p>
        </p:txBody>
      </p:sp>
      <p:sp>
        <p:nvSpPr>
          <p:cNvPr id="3" name="Content Placeholder 2"/>
          <p:cNvSpPr>
            <a:spLocks noGrp="1"/>
          </p:cNvSpPr>
          <p:nvPr>
            <p:ph idx="1"/>
          </p:nvPr>
        </p:nvSpPr>
        <p:spPr>
          <a:xfrm>
            <a:off x="1481768" y="864807"/>
            <a:ext cx="8229600" cy="5150296"/>
          </a:xfrm>
        </p:spPr>
        <p:txBody>
          <a:bodyPr>
            <a:normAutofit/>
          </a:bodyPr>
          <a:lstStyle/>
          <a:p>
            <a:r>
              <a:rPr lang="en-GB" dirty="0"/>
              <a:t>Reading / listening</a:t>
            </a:r>
          </a:p>
          <a:p>
            <a:r>
              <a:rPr lang="en-GB" dirty="0"/>
              <a:t>Observation</a:t>
            </a:r>
          </a:p>
          <a:p>
            <a:r>
              <a:rPr lang="en-GB" dirty="0"/>
              <a:t>Analysis</a:t>
            </a:r>
          </a:p>
          <a:p>
            <a:r>
              <a:rPr lang="en-GB" dirty="0"/>
              <a:t>Interpretation</a:t>
            </a:r>
          </a:p>
          <a:p>
            <a:r>
              <a:rPr lang="en-GB" dirty="0"/>
              <a:t>Reflection</a:t>
            </a:r>
          </a:p>
          <a:p>
            <a:r>
              <a:rPr lang="en-GB" dirty="0"/>
              <a:t>Evaluation</a:t>
            </a:r>
          </a:p>
          <a:p>
            <a:r>
              <a:rPr lang="en-GB" dirty="0"/>
              <a:t>Inference</a:t>
            </a:r>
          </a:p>
          <a:p>
            <a:r>
              <a:rPr lang="en-GB" dirty="0"/>
              <a:t>Explanation</a:t>
            </a:r>
          </a:p>
          <a:p>
            <a:r>
              <a:rPr lang="en-GB" dirty="0"/>
              <a:t>problem solving</a:t>
            </a:r>
          </a:p>
          <a:p>
            <a:r>
              <a:rPr lang="en-GB" dirty="0"/>
              <a:t>decision making.</a:t>
            </a:r>
            <a:endParaRPr lang="en-US" dirty="0"/>
          </a:p>
        </p:txBody>
      </p:sp>
      <p:grpSp>
        <p:nvGrpSpPr>
          <p:cNvPr id="4" name="Group 3">
            <a:extLst>
              <a:ext uri="{FF2B5EF4-FFF2-40B4-BE49-F238E27FC236}">
                <a16:creationId xmlns:a16="http://schemas.microsoft.com/office/drawing/2014/main" id="{45D6B250-5663-6AD0-0015-082A3F4944E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75FF06C-E76E-20C4-AD16-371D4C9A0E15}"/>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6546247-199E-18FF-161D-48DA50C5C876}"/>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2E6CB228-65AE-FE05-1CD9-1EC85E505A3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393BB92-53DC-A29B-82B7-1ED0DE685F30}"/>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5432054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Important activities</a:t>
            </a:r>
            <a:endParaRPr lang="en-US" sz="2800" b="1" dirty="0"/>
          </a:p>
        </p:txBody>
      </p:sp>
      <p:sp>
        <p:nvSpPr>
          <p:cNvPr id="3" name="Content Placeholder 2"/>
          <p:cNvSpPr>
            <a:spLocks noGrp="1"/>
          </p:cNvSpPr>
          <p:nvPr>
            <p:ph idx="1"/>
          </p:nvPr>
        </p:nvSpPr>
        <p:spPr>
          <a:xfrm>
            <a:off x="1981200" y="1600201"/>
            <a:ext cx="8229600" cy="4709119"/>
          </a:xfrm>
        </p:spPr>
        <p:txBody>
          <a:bodyPr>
            <a:normAutofit/>
          </a:bodyPr>
          <a:lstStyle/>
          <a:p>
            <a:r>
              <a:rPr lang="en-GB" dirty="0"/>
              <a:t>Attention to the small details as well as bigger picture</a:t>
            </a:r>
          </a:p>
          <a:p>
            <a:r>
              <a:rPr lang="en-GB" dirty="0"/>
              <a:t>Looking for trends and patterns</a:t>
            </a:r>
          </a:p>
          <a:p>
            <a:r>
              <a:rPr lang="en-GB" dirty="0"/>
              <a:t>Examining from different perspectives</a:t>
            </a:r>
          </a:p>
          <a:p>
            <a:r>
              <a:rPr lang="en-GB" dirty="0"/>
              <a:t>Repetition by looking and thinking about something several times</a:t>
            </a:r>
          </a:p>
          <a:p>
            <a:r>
              <a:rPr lang="en-GB" dirty="0"/>
              <a:t>Trying to be objective but recognising your own subjectivity and positionality</a:t>
            </a:r>
          </a:p>
          <a:p>
            <a:r>
              <a:rPr lang="en-GB" dirty="0"/>
              <a:t>Considering implications, potential outcomes and consequences</a:t>
            </a:r>
            <a:endParaRPr lang="en-US" dirty="0"/>
          </a:p>
        </p:txBody>
      </p:sp>
      <p:grpSp>
        <p:nvGrpSpPr>
          <p:cNvPr id="4" name="Group 3">
            <a:extLst>
              <a:ext uri="{FF2B5EF4-FFF2-40B4-BE49-F238E27FC236}">
                <a16:creationId xmlns:a16="http://schemas.microsoft.com/office/drawing/2014/main" id="{3C8C1851-45EB-D410-9753-6A43E137CD03}"/>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F4BC28AB-0667-6409-53C6-BFB6C3307D79}"/>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F295828F-8134-B5B7-DC30-4F2D47400EC2}"/>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A8B1EB6-2700-C415-D02B-A32E39340DB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27634757-C634-315F-FD69-1159D6B957B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173924910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134A7-D0F7-242D-DA8F-47692FE46B09}"/>
              </a:ext>
            </a:extLst>
          </p:cNvPr>
          <p:cNvSpPr>
            <a:spLocks noGrp="1"/>
          </p:cNvSpPr>
          <p:nvPr>
            <p:ph type="title"/>
          </p:nvPr>
        </p:nvSpPr>
        <p:spPr/>
        <p:txBody>
          <a:bodyPr/>
          <a:lstStyle/>
          <a:p>
            <a:r>
              <a:rPr lang="en-US" dirty="0"/>
              <a:t>Online medical consultation vs face-to-face medical consultation</a:t>
            </a:r>
            <a:endParaRPr lang="en-GB" dirty="0"/>
          </a:p>
        </p:txBody>
      </p:sp>
      <p:pic>
        <p:nvPicPr>
          <p:cNvPr id="1026" name="Picture 2" descr="How Technology Has Made Online Medical Consultation Possible –  Telecomlinker.com">
            <a:extLst>
              <a:ext uri="{FF2B5EF4-FFF2-40B4-BE49-F238E27FC236}">
                <a16:creationId xmlns:a16="http://schemas.microsoft.com/office/drawing/2014/main" id="{3F5581D6-8577-5FE1-4807-46EB39E8B1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700" y="1757134"/>
            <a:ext cx="5122046" cy="335611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6607123-F043-F4A6-478A-89CAFF17D26C}"/>
              </a:ext>
            </a:extLst>
          </p:cNvPr>
          <p:cNvPicPr>
            <a:picLocks noChangeAspect="1"/>
          </p:cNvPicPr>
          <p:nvPr/>
        </p:nvPicPr>
        <p:blipFill>
          <a:blip r:embed="rId3"/>
          <a:stretch>
            <a:fillRect/>
          </a:stretch>
        </p:blipFill>
        <p:spPr>
          <a:xfrm>
            <a:off x="633280" y="4443105"/>
            <a:ext cx="4319407" cy="1679770"/>
          </a:xfrm>
          <a:prstGeom prst="rect">
            <a:avLst/>
          </a:prstGeom>
        </p:spPr>
      </p:pic>
      <p:grpSp>
        <p:nvGrpSpPr>
          <p:cNvPr id="5" name="Group 4">
            <a:extLst>
              <a:ext uri="{FF2B5EF4-FFF2-40B4-BE49-F238E27FC236}">
                <a16:creationId xmlns:a16="http://schemas.microsoft.com/office/drawing/2014/main" id="{24476FC3-42B5-A01D-D6C0-56CDD907E81B}"/>
              </a:ext>
            </a:extLst>
          </p:cNvPr>
          <p:cNvGrpSpPr/>
          <p:nvPr/>
        </p:nvGrpSpPr>
        <p:grpSpPr>
          <a:xfrm>
            <a:off x="0" y="6122874"/>
            <a:ext cx="12192000" cy="735126"/>
            <a:chOff x="0" y="5909266"/>
            <a:chExt cx="12192000" cy="948734"/>
          </a:xfrm>
        </p:grpSpPr>
        <p:grpSp>
          <p:nvGrpSpPr>
            <p:cNvPr id="6" name="Group 5">
              <a:extLst>
                <a:ext uri="{FF2B5EF4-FFF2-40B4-BE49-F238E27FC236}">
                  <a16:creationId xmlns:a16="http://schemas.microsoft.com/office/drawing/2014/main" id="{30B7146C-DA87-EC34-9572-E8B998ABC22B}"/>
                </a:ext>
              </a:extLst>
            </p:cNvPr>
            <p:cNvGrpSpPr/>
            <p:nvPr/>
          </p:nvGrpSpPr>
          <p:grpSpPr>
            <a:xfrm>
              <a:off x="5152445" y="5909266"/>
              <a:ext cx="7039555" cy="948733"/>
              <a:chOff x="5152445" y="5578608"/>
              <a:chExt cx="7039555" cy="1279392"/>
            </a:xfrm>
          </p:grpSpPr>
          <p:pic>
            <p:nvPicPr>
              <p:cNvPr id="8" name="Picture 7">
                <a:extLst>
                  <a:ext uri="{FF2B5EF4-FFF2-40B4-BE49-F238E27FC236}">
                    <a16:creationId xmlns:a16="http://schemas.microsoft.com/office/drawing/2014/main" id="{C283AEE9-373E-0E56-88A1-66393D76E9F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pic>
            <p:nvPicPr>
              <p:cNvPr id="9" name="Picture 8">
                <a:extLst>
                  <a:ext uri="{FF2B5EF4-FFF2-40B4-BE49-F238E27FC236}">
                    <a16:creationId xmlns:a16="http://schemas.microsoft.com/office/drawing/2014/main" id="{1A271F6F-A06A-F78A-FBBD-69013AD1AED7}"/>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grpSp>
        <p:pic>
          <p:nvPicPr>
            <p:cNvPr id="7" name="Picture 6">
              <a:extLst>
                <a:ext uri="{FF2B5EF4-FFF2-40B4-BE49-F238E27FC236}">
                  <a16:creationId xmlns:a16="http://schemas.microsoft.com/office/drawing/2014/main" id="{62CBD22E-2CDB-66F5-90A2-D945797B6F3F}"/>
                </a:ext>
              </a:extLst>
            </p:cNvPr>
            <p:cNvPicPr>
              <a:picLocks noChangeAspect="1"/>
            </p:cNvPicPr>
            <p:nvPr/>
          </p:nvPicPr>
          <p:blipFill rotWithShape="1">
            <a:blip r:embed="rId6"/>
            <a:srcRect l="44460" t="53448" r="30342" b="33142"/>
            <a:stretch/>
          </p:blipFill>
          <p:spPr>
            <a:xfrm>
              <a:off x="0" y="5909267"/>
              <a:ext cx="5263763" cy="948733"/>
            </a:xfrm>
            <a:prstGeom prst="rect">
              <a:avLst/>
            </a:prstGeom>
          </p:spPr>
        </p:pic>
      </p:grpSp>
      <p:sp>
        <p:nvSpPr>
          <p:cNvPr id="10" name="Rectangle 9">
            <a:extLst>
              <a:ext uri="{FF2B5EF4-FFF2-40B4-BE49-F238E27FC236}">
                <a16:creationId xmlns:a16="http://schemas.microsoft.com/office/drawing/2014/main" id="{E8A53D48-09FA-0ABA-A9FA-6E83E7DDAE69}"/>
              </a:ext>
            </a:extLst>
          </p:cNvPr>
          <p:cNvSpPr/>
          <p:nvPr/>
        </p:nvSpPr>
        <p:spPr>
          <a:xfrm>
            <a:off x="7239315" y="5202315"/>
            <a:ext cx="2304180" cy="92055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What do you think ? </a:t>
            </a:r>
            <a:endParaRPr lang="en-GB" dirty="0"/>
          </a:p>
        </p:txBody>
      </p:sp>
      <p:pic>
        <p:nvPicPr>
          <p:cNvPr id="11" name="Picture 10">
            <a:extLst>
              <a:ext uri="{FF2B5EF4-FFF2-40B4-BE49-F238E27FC236}">
                <a16:creationId xmlns:a16="http://schemas.microsoft.com/office/drawing/2014/main" id="{A619B3A6-F99B-F5C6-877B-2BC98707B114}"/>
              </a:ext>
            </a:extLst>
          </p:cNvPr>
          <p:cNvPicPr>
            <a:picLocks noChangeAspect="1"/>
          </p:cNvPicPr>
          <p:nvPr/>
        </p:nvPicPr>
        <p:blipFill>
          <a:blip r:embed="rId7"/>
          <a:stretch>
            <a:fillRect/>
          </a:stretch>
        </p:blipFill>
        <p:spPr>
          <a:xfrm>
            <a:off x="6096000" y="2333335"/>
            <a:ext cx="5846742" cy="2966634"/>
          </a:xfrm>
          <a:prstGeom prst="rect">
            <a:avLst/>
          </a:prstGeom>
        </p:spPr>
      </p:pic>
    </p:spTree>
    <p:extLst>
      <p:ext uri="{BB962C8B-B14F-4D97-AF65-F5344CB8AC3E}">
        <p14:creationId xmlns:p14="http://schemas.microsoft.com/office/powerpoint/2010/main" val="34563443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3298D-9720-83BD-E621-018B9700493B}"/>
              </a:ext>
            </a:extLst>
          </p:cNvPr>
          <p:cNvSpPr>
            <a:spLocks noGrp="1"/>
          </p:cNvSpPr>
          <p:nvPr>
            <p:ph type="title"/>
          </p:nvPr>
        </p:nvSpPr>
        <p:spPr>
          <a:xfrm>
            <a:off x="0" y="3207650"/>
            <a:ext cx="2796466" cy="2738760"/>
          </a:xfrm>
        </p:spPr>
        <p:txBody>
          <a:bodyPr>
            <a:normAutofit/>
          </a:bodyPr>
          <a:lstStyle/>
          <a:p>
            <a:r>
              <a:rPr lang="en-US" dirty="0"/>
              <a:t>Traditional food in a contemporary world</a:t>
            </a:r>
            <a:endParaRPr lang="en-GB" dirty="0"/>
          </a:p>
        </p:txBody>
      </p:sp>
      <p:grpSp>
        <p:nvGrpSpPr>
          <p:cNvPr id="4" name="Group 3">
            <a:extLst>
              <a:ext uri="{FF2B5EF4-FFF2-40B4-BE49-F238E27FC236}">
                <a16:creationId xmlns:a16="http://schemas.microsoft.com/office/drawing/2014/main" id="{FFDCD1B1-3238-9504-4D2A-2159315253CC}"/>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8CAE374-FC5A-0659-FEA9-1A5A28DD1E07}"/>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7975A7E2-CD11-A932-2E9B-83A90C22AB1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C31B29C2-07C7-9DA8-EB46-A4A972CDA490}"/>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C92AC848-D396-5FD3-CC54-EA9A8B118FB7}"/>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pic>
        <p:nvPicPr>
          <p:cNvPr id="10" name="Picture 9">
            <a:extLst>
              <a:ext uri="{FF2B5EF4-FFF2-40B4-BE49-F238E27FC236}">
                <a16:creationId xmlns:a16="http://schemas.microsoft.com/office/drawing/2014/main" id="{540CB0BC-5477-7C4C-11D8-98CBD7EB60AE}"/>
              </a:ext>
            </a:extLst>
          </p:cNvPr>
          <p:cNvPicPr>
            <a:picLocks noChangeAspect="1"/>
          </p:cNvPicPr>
          <p:nvPr/>
        </p:nvPicPr>
        <p:blipFill>
          <a:blip r:embed="rId5"/>
          <a:stretch>
            <a:fillRect/>
          </a:stretch>
        </p:blipFill>
        <p:spPr>
          <a:xfrm>
            <a:off x="2917854" y="370369"/>
            <a:ext cx="4319406" cy="2925511"/>
          </a:xfrm>
          <a:prstGeom prst="rect">
            <a:avLst/>
          </a:prstGeom>
        </p:spPr>
      </p:pic>
      <p:pic>
        <p:nvPicPr>
          <p:cNvPr id="12" name="Picture 11">
            <a:extLst>
              <a:ext uri="{FF2B5EF4-FFF2-40B4-BE49-F238E27FC236}">
                <a16:creationId xmlns:a16="http://schemas.microsoft.com/office/drawing/2014/main" id="{7332BEE9-7A05-9981-EEFD-17A9374CBC7D}"/>
              </a:ext>
            </a:extLst>
          </p:cNvPr>
          <p:cNvPicPr>
            <a:picLocks noChangeAspect="1"/>
          </p:cNvPicPr>
          <p:nvPr/>
        </p:nvPicPr>
        <p:blipFill>
          <a:blip r:embed="rId6"/>
          <a:stretch>
            <a:fillRect/>
          </a:stretch>
        </p:blipFill>
        <p:spPr>
          <a:xfrm>
            <a:off x="7488988" y="311149"/>
            <a:ext cx="4187855" cy="2925511"/>
          </a:xfrm>
          <a:prstGeom prst="rect">
            <a:avLst/>
          </a:prstGeom>
        </p:spPr>
      </p:pic>
      <p:pic>
        <p:nvPicPr>
          <p:cNvPr id="13" name="Picture 12">
            <a:extLst>
              <a:ext uri="{FF2B5EF4-FFF2-40B4-BE49-F238E27FC236}">
                <a16:creationId xmlns:a16="http://schemas.microsoft.com/office/drawing/2014/main" id="{AFC1B11C-E056-6B05-2D4F-793F14AE45F6}"/>
              </a:ext>
            </a:extLst>
          </p:cNvPr>
          <p:cNvPicPr>
            <a:picLocks noChangeAspect="1"/>
          </p:cNvPicPr>
          <p:nvPr/>
        </p:nvPicPr>
        <p:blipFill>
          <a:blip r:embed="rId7"/>
          <a:stretch>
            <a:fillRect/>
          </a:stretch>
        </p:blipFill>
        <p:spPr>
          <a:xfrm>
            <a:off x="2917854" y="3384113"/>
            <a:ext cx="4319407" cy="2820815"/>
          </a:xfrm>
          <a:prstGeom prst="rect">
            <a:avLst/>
          </a:prstGeom>
        </p:spPr>
      </p:pic>
      <p:pic>
        <p:nvPicPr>
          <p:cNvPr id="14" name="Picture 13">
            <a:extLst>
              <a:ext uri="{FF2B5EF4-FFF2-40B4-BE49-F238E27FC236}">
                <a16:creationId xmlns:a16="http://schemas.microsoft.com/office/drawing/2014/main" id="{7D0EBB9E-D8DC-0266-049F-DA997A9DAD93}"/>
              </a:ext>
            </a:extLst>
          </p:cNvPr>
          <p:cNvPicPr>
            <a:picLocks noChangeAspect="1"/>
          </p:cNvPicPr>
          <p:nvPr/>
        </p:nvPicPr>
        <p:blipFill>
          <a:blip r:embed="rId8"/>
          <a:stretch>
            <a:fillRect/>
          </a:stretch>
        </p:blipFill>
        <p:spPr>
          <a:xfrm>
            <a:off x="7488988" y="3384113"/>
            <a:ext cx="4187855" cy="2738760"/>
          </a:xfrm>
          <a:prstGeom prst="rect">
            <a:avLst/>
          </a:prstGeom>
        </p:spPr>
      </p:pic>
      <p:graphicFrame>
        <p:nvGraphicFramePr>
          <p:cNvPr id="15" name="Table 14">
            <a:extLst>
              <a:ext uri="{FF2B5EF4-FFF2-40B4-BE49-F238E27FC236}">
                <a16:creationId xmlns:a16="http://schemas.microsoft.com/office/drawing/2014/main" id="{BF02C9C7-D894-9727-1414-2A0BBD7390D0}"/>
              </a:ext>
            </a:extLst>
          </p:cNvPr>
          <p:cNvGraphicFramePr>
            <a:graphicFrameLocks noGrp="1"/>
          </p:cNvGraphicFramePr>
          <p:nvPr/>
        </p:nvGraphicFramePr>
        <p:xfrm>
          <a:off x="86198" y="530479"/>
          <a:ext cx="2710268" cy="1865880"/>
        </p:xfrm>
        <a:graphic>
          <a:graphicData uri="http://schemas.openxmlformats.org/drawingml/2006/table">
            <a:tbl>
              <a:tblPr firstRow="1" bandRow="1">
                <a:tableStyleId>{5C22544A-7EE6-4342-B048-85BDC9FD1C3A}</a:tableStyleId>
              </a:tblPr>
              <a:tblGrid>
                <a:gridCol w="1355134">
                  <a:extLst>
                    <a:ext uri="{9D8B030D-6E8A-4147-A177-3AD203B41FA5}">
                      <a16:colId xmlns:a16="http://schemas.microsoft.com/office/drawing/2014/main" val="2559871381"/>
                    </a:ext>
                  </a:extLst>
                </a:gridCol>
                <a:gridCol w="1355134">
                  <a:extLst>
                    <a:ext uri="{9D8B030D-6E8A-4147-A177-3AD203B41FA5}">
                      <a16:colId xmlns:a16="http://schemas.microsoft.com/office/drawing/2014/main" val="3729613456"/>
                    </a:ext>
                  </a:extLst>
                </a:gridCol>
              </a:tblGrid>
              <a:tr h="969931">
                <a:tc>
                  <a:txBody>
                    <a:bodyPr/>
                    <a:lstStyle/>
                    <a:p>
                      <a:r>
                        <a:rPr lang="en-US" dirty="0"/>
                        <a:t>Indian food</a:t>
                      </a:r>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Nepalese food</a:t>
                      </a:r>
                      <a:endParaRPr lang="en-GB" dirty="0"/>
                    </a:p>
                    <a:p>
                      <a:endParaRPr lang="en-GB" dirty="0"/>
                    </a:p>
                  </a:txBody>
                  <a:tcPr/>
                </a:tc>
                <a:extLst>
                  <a:ext uri="{0D108BD9-81ED-4DB2-BD59-A6C34878D82A}">
                    <a16:rowId xmlns:a16="http://schemas.microsoft.com/office/drawing/2014/main" val="3880614047"/>
                  </a:ext>
                </a:extLst>
              </a:tr>
              <a:tr h="895949">
                <a:tc>
                  <a:txBody>
                    <a:bodyPr/>
                    <a:lstStyle/>
                    <a:p>
                      <a:r>
                        <a:rPr lang="en-GB" dirty="0"/>
                        <a:t>Pakistan food</a:t>
                      </a:r>
                    </a:p>
                  </a:txBody>
                  <a:tcPr/>
                </a:tc>
                <a:tc>
                  <a:txBody>
                    <a:bodyPr/>
                    <a:lstStyle/>
                    <a:p>
                      <a:r>
                        <a:rPr lang="en-GB" dirty="0"/>
                        <a:t>Chinese food</a:t>
                      </a:r>
                    </a:p>
                  </a:txBody>
                  <a:tcPr/>
                </a:tc>
                <a:extLst>
                  <a:ext uri="{0D108BD9-81ED-4DB2-BD59-A6C34878D82A}">
                    <a16:rowId xmlns:a16="http://schemas.microsoft.com/office/drawing/2014/main" val="3992986318"/>
                  </a:ext>
                </a:extLst>
              </a:tr>
            </a:tbl>
          </a:graphicData>
        </a:graphic>
      </p:graphicFrame>
    </p:spTree>
    <p:extLst>
      <p:ext uri="{BB962C8B-B14F-4D97-AF65-F5344CB8AC3E}">
        <p14:creationId xmlns:p14="http://schemas.microsoft.com/office/powerpoint/2010/main" val="17993834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173" y="131796"/>
            <a:ext cx="10515600" cy="637562"/>
          </a:xfrm>
        </p:spPr>
        <p:txBody>
          <a:bodyPr>
            <a:normAutofit/>
          </a:bodyPr>
          <a:lstStyle/>
          <a:p>
            <a:r>
              <a:rPr lang="en-GB" sz="3200" b="1" dirty="0"/>
              <a:t>Critical reading check-list</a:t>
            </a:r>
            <a:endParaRPr lang="en-US" sz="3200" b="1" dirty="0"/>
          </a:p>
        </p:txBody>
      </p:sp>
      <p:sp>
        <p:nvSpPr>
          <p:cNvPr id="3" name="Content Placeholder 2"/>
          <p:cNvSpPr>
            <a:spLocks noGrp="1"/>
          </p:cNvSpPr>
          <p:nvPr>
            <p:ph idx="1"/>
          </p:nvPr>
        </p:nvSpPr>
        <p:spPr>
          <a:xfrm>
            <a:off x="1047882" y="711344"/>
            <a:ext cx="8714126" cy="5355227"/>
          </a:xfrm>
        </p:spPr>
        <p:txBody>
          <a:bodyPr>
            <a:normAutofit fontScale="85000" lnSpcReduction="20000"/>
          </a:bodyPr>
          <a:lstStyle/>
          <a:p>
            <a:pPr lvl="0"/>
            <a:r>
              <a:rPr lang="en-GB" dirty="0"/>
              <a:t>What is the main line of reasoning (the main argument)?</a:t>
            </a:r>
            <a:endParaRPr lang="en-US" dirty="0"/>
          </a:p>
          <a:p>
            <a:pPr lvl="0"/>
            <a:r>
              <a:rPr lang="en-GB" dirty="0"/>
              <a:t>Is the line of reasoning clear both in the introduction and in the conclusion?</a:t>
            </a:r>
            <a:endParaRPr lang="en-US" dirty="0"/>
          </a:p>
          <a:p>
            <a:pPr lvl="0"/>
            <a:r>
              <a:rPr lang="en-GB" dirty="0"/>
              <a:t>What is the key evidence used to support the line of argument?  Is the evidence presented in a way that develops the argument and leads clearly to the conclusion?</a:t>
            </a:r>
            <a:endParaRPr lang="en-US" dirty="0"/>
          </a:p>
          <a:p>
            <a:pPr lvl="0"/>
            <a:r>
              <a:rPr lang="en-GB" dirty="0"/>
              <a:t>When was the evidence produced?  Is it up to date?  Is it still relevant?</a:t>
            </a:r>
            <a:endParaRPr lang="en-US" dirty="0"/>
          </a:p>
          <a:p>
            <a:pPr lvl="0"/>
            <a:r>
              <a:rPr lang="en-GB" dirty="0"/>
              <a:t>Is there sufficient evidence to prove the case?  Is the evidence relevant?  What might be missing?</a:t>
            </a:r>
            <a:endParaRPr lang="en-US" dirty="0"/>
          </a:p>
          <a:p>
            <a:pPr lvl="0"/>
            <a:r>
              <a:rPr lang="en-GB" dirty="0"/>
              <a:t>What (if any) would have been a better order in which to present the evidence so as to strengthen the line of reasoning?</a:t>
            </a:r>
            <a:endParaRPr lang="en-US" dirty="0"/>
          </a:p>
          <a:p>
            <a:pPr lvl="0"/>
            <a:r>
              <a:rPr lang="en-GB" dirty="0"/>
              <a:t>Are there any examples of flawed reasoning?  Attempts to persuade the reader through an appeal to the emotions?   Is evidence interpreted and used correctly?</a:t>
            </a:r>
            <a:endParaRPr lang="en-US" dirty="0"/>
          </a:p>
          <a:p>
            <a:pPr lvl="0"/>
            <a:r>
              <a:rPr lang="en-GB" dirty="0"/>
              <a:t>Has the writer given sufficient consideration to alternative points of view?</a:t>
            </a:r>
            <a:r>
              <a:rPr lang="en-GB" b="1" dirty="0"/>
              <a:t>  </a:t>
            </a:r>
            <a:endParaRPr lang="en-US" dirty="0"/>
          </a:p>
          <a:p>
            <a:endParaRPr lang="en-US" dirty="0"/>
          </a:p>
        </p:txBody>
      </p:sp>
      <p:grpSp>
        <p:nvGrpSpPr>
          <p:cNvPr id="4" name="Group 3">
            <a:extLst>
              <a:ext uri="{FF2B5EF4-FFF2-40B4-BE49-F238E27FC236}">
                <a16:creationId xmlns:a16="http://schemas.microsoft.com/office/drawing/2014/main" id="{69E1EEA4-024D-EDDA-568F-B1608E982EF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D0228E8A-21E8-5926-A354-2B72CAC44B8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074CF3A-92FB-96BF-871C-673316D8C405}"/>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17F5E04-370D-9342-1B40-D8BFAD5FD2E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5E8F83B-9A1F-F359-A9EE-A85ED516B52D}"/>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63395739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296" y="68734"/>
            <a:ext cx="10515600" cy="650174"/>
          </a:xfrm>
        </p:spPr>
        <p:txBody>
          <a:bodyPr>
            <a:normAutofit/>
          </a:bodyPr>
          <a:lstStyle/>
          <a:p>
            <a:r>
              <a:rPr lang="en-GB" sz="3200" b="1" dirty="0"/>
              <a:t>Critical thinking when reading</a:t>
            </a:r>
            <a:endParaRPr lang="en-US" sz="3200" b="1" dirty="0"/>
          </a:p>
        </p:txBody>
      </p:sp>
      <p:sp>
        <p:nvSpPr>
          <p:cNvPr id="3" name="Content Placeholder 2"/>
          <p:cNvSpPr>
            <a:spLocks noGrp="1"/>
          </p:cNvSpPr>
          <p:nvPr>
            <p:ph idx="1"/>
          </p:nvPr>
        </p:nvSpPr>
        <p:spPr>
          <a:xfrm>
            <a:off x="991125" y="718908"/>
            <a:ext cx="9634834" cy="5410725"/>
          </a:xfrm>
        </p:spPr>
        <p:txBody>
          <a:bodyPr>
            <a:normAutofit fontScale="85000" lnSpcReduction="20000"/>
          </a:bodyPr>
          <a:lstStyle/>
          <a:p>
            <a:pPr>
              <a:lnSpc>
                <a:spcPct val="80000"/>
              </a:lnSpc>
              <a:defRPr/>
            </a:pPr>
            <a:r>
              <a:rPr lang="en-GB" dirty="0"/>
              <a:t>Identify the line of reasoning</a:t>
            </a:r>
          </a:p>
          <a:p>
            <a:pPr>
              <a:lnSpc>
                <a:spcPct val="80000"/>
              </a:lnSpc>
              <a:defRPr/>
            </a:pPr>
            <a:r>
              <a:rPr lang="en-GB" dirty="0"/>
              <a:t>Critically evaluate the </a:t>
            </a:r>
            <a:r>
              <a:rPr lang="en-GB" dirty="0">
                <a:solidFill>
                  <a:srgbClr val="FF0000"/>
                </a:solidFill>
              </a:rPr>
              <a:t>line of reasoning</a:t>
            </a:r>
          </a:p>
          <a:p>
            <a:pPr lvl="1">
              <a:lnSpc>
                <a:spcPct val="80000"/>
              </a:lnSpc>
              <a:buNone/>
              <a:defRPr/>
            </a:pPr>
            <a:r>
              <a:rPr lang="en-GB" sz="2800" dirty="0"/>
              <a:t>Look for:</a:t>
            </a:r>
          </a:p>
          <a:p>
            <a:pPr lvl="1">
              <a:lnSpc>
                <a:spcPct val="80000"/>
              </a:lnSpc>
              <a:defRPr/>
            </a:pPr>
            <a:r>
              <a:rPr lang="en-GB" sz="2800" dirty="0"/>
              <a:t>Relevant, contributing and sufficient propositions</a:t>
            </a:r>
          </a:p>
          <a:p>
            <a:pPr lvl="1">
              <a:lnSpc>
                <a:spcPct val="80000"/>
              </a:lnSpc>
              <a:defRPr/>
            </a:pPr>
            <a:r>
              <a:rPr lang="en-GB" sz="2800" dirty="0"/>
              <a:t>Logical progression</a:t>
            </a:r>
          </a:p>
          <a:p>
            <a:pPr lvl="1">
              <a:lnSpc>
                <a:spcPct val="80000"/>
              </a:lnSpc>
              <a:defRPr/>
            </a:pPr>
            <a:r>
              <a:rPr lang="en-GB" sz="2800" dirty="0"/>
              <a:t>False premises</a:t>
            </a:r>
          </a:p>
          <a:p>
            <a:pPr lvl="1">
              <a:lnSpc>
                <a:spcPct val="80000"/>
              </a:lnSpc>
              <a:defRPr/>
            </a:pPr>
            <a:r>
              <a:rPr lang="en-GB" sz="2800" dirty="0"/>
              <a:t>Flawed reasoning</a:t>
            </a:r>
          </a:p>
          <a:p>
            <a:pPr>
              <a:lnSpc>
                <a:spcPct val="80000"/>
              </a:lnSpc>
              <a:defRPr/>
            </a:pPr>
            <a:r>
              <a:rPr lang="en-GB" dirty="0"/>
              <a:t>Question surface appearances</a:t>
            </a:r>
          </a:p>
          <a:p>
            <a:pPr>
              <a:lnSpc>
                <a:spcPct val="80000"/>
              </a:lnSpc>
              <a:defRPr/>
            </a:pPr>
            <a:r>
              <a:rPr lang="en-GB" dirty="0"/>
              <a:t>Identify evidence in the text</a:t>
            </a:r>
          </a:p>
          <a:p>
            <a:pPr>
              <a:lnSpc>
                <a:spcPct val="80000"/>
              </a:lnSpc>
              <a:defRPr/>
            </a:pPr>
            <a:r>
              <a:rPr lang="en-GB" dirty="0"/>
              <a:t>Evaluate the evidence</a:t>
            </a:r>
          </a:p>
          <a:p>
            <a:pPr lvl="1">
              <a:lnSpc>
                <a:spcPct val="80000"/>
              </a:lnSpc>
              <a:defRPr/>
            </a:pPr>
            <a:r>
              <a:rPr lang="en-GB" sz="2800" dirty="0"/>
              <a:t>Use valid criteria to evaluate evidence</a:t>
            </a:r>
          </a:p>
          <a:p>
            <a:pPr lvl="1">
              <a:lnSpc>
                <a:spcPct val="80000"/>
              </a:lnSpc>
              <a:buNone/>
              <a:defRPr/>
            </a:pPr>
            <a:r>
              <a:rPr lang="en-GB" sz="2800" dirty="0"/>
              <a:t>	(dates of research, sources of information, bias, statistics, conditions of data collection, emotive language etc.)</a:t>
            </a:r>
          </a:p>
          <a:p>
            <a:pPr>
              <a:lnSpc>
                <a:spcPct val="80000"/>
              </a:lnSpc>
              <a:defRPr/>
            </a:pPr>
            <a:r>
              <a:rPr lang="en-GB" dirty="0"/>
              <a:t>Identify the writer’s conclusions</a:t>
            </a:r>
          </a:p>
          <a:p>
            <a:pPr>
              <a:lnSpc>
                <a:spcPct val="80000"/>
              </a:lnSpc>
              <a:defRPr/>
            </a:pPr>
            <a:r>
              <a:rPr lang="en-GB" dirty="0"/>
              <a:t>Evaluating whether the evidence supports the conclusions</a:t>
            </a:r>
          </a:p>
          <a:p>
            <a:pPr lvl="1">
              <a:lnSpc>
                <a:spcPct val="80000"/>
              </a:lnSpc>
              <a:defRPr/>
            </a:pPr>
            <a:r>
              <a:rPr lang="en-GB" sz="2800" dirty="0"/>
              <a:t>Check for hidden false assumptions</a:t>
            </a:r>
          </a:p>
          <a:p>
            <a:pPr lvl="1">
              <a:lnSpc>
                <a:spcPct val="80000"/>
              </a:lnSpc>
              <a:defRPr/>
            </a:pPr>
            <a:endParaRPr lang="en-GB" sz="1800" dirty="0"/>
          </a:p>
          <a:p>
            <a:pPr lvl="1" algn="r">
              <a:lnSpc>
                <a:spcPct val="80000"/>
              </a:lnSpc>
              <a:buNone/>
              <a:defRPr/>
            </a:pPr>
            <a:r>
              <a:rPr lang="en-GB" sz="1800" dirty="0"/>
              <a:t>(Cottrell, 2017)</a:t>
            </a:r>
          </a:p>
          <a:p>
            <a:endParaRPr lang="en-US" dirty="0"/>
          </a:p>
        </p:txBody>
      </p:sp>
      <p:grpSp>
        <p:nvGrpSpPr>
          <p:cNvPr id="4" name="Group 3">
            <a:extLst>
              <a:ext uri="{FF2B5EF4-FFF2-40B4-BE49-F238E27FC236}">
                <a16:creationId xmlns:a16="http://schemas.microsoft.com/office/drawing/2014/main" id="{44774D31-3B80-5C5D-0904-35A0023A2F30}"/>
              </a:ext>
            </a:extLst>
          </p:cNvPr>
          <p:cNvGrpSpPr/>
          <p:nvPr/>
        </p:nvGrpSpPr>
        <p:grpSpPr>
          <a:xfrm>
            <a:off x="0" y="6381880"/>
            <a:ext cx="12192000" cy="476119"/>
            <a:chOff x="0" y="5909266"/>
            <a:chExt cx="12192000" cy="948734"/>
          </a:xfrm>
        </p:grpSpPr>
        <p:grpSp>
          <p:nvGrpSpPr>
            <p:cNvPr id="5" name="Group 4">
              <a:extLst>
                <a:ext uri="{FF2B5EF4-FFF2-40B4-BE49-F238E27FC236}">
                  <a16:creationId xmlns:a16="http://schemas.microsoft.com/office/drawing/2014/main" id="{56576673-66C7-C488-A2C2-5CB0E908C89E}"/>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2829F717-E898-701B-8FED-E86866FF326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0187C81-C36F-96F7-1079-A7D966D7460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13E53FFA-701E-6C56-AFFA-8C3CD2B59019}"/>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6521377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6367"/>
          </a:xfrm>
        </p:spPr>
        <p:txBody>
          <a:bodyPr>
            <a:normAutofit/>
          </a:bodyPr>
          <a:lstStyle/>
          <a:p>
            <a:r>
              <a:rPr lang="en-GB" sz="2800" b="1" dirty="0"/>
              <a:t>Descriptive writing v Critical analytical writing</a:t>
            </a:r>
            <a:endParaRPr lang="en-US" sz="2800" b="1" dirty="0"/>
          </a:p>
        </p:txBody>
      </p:sp>
      <p:graphicFrame>
        <p:nvGraphicFramePr>
          <p:cNvPr id="4" name="Content Placeholder 3"/>
          <p:cNvGraphicFramePr>
            <a:graphicFrameLocks noGrp="1"/>
          </p:cNvGraphicFramePr>
          <p:nvPr>
            <p:ph idx="1"/>
          </p:nvPr>
        </p:nvGraphicFramePr>
        <p:xfrm>
          <a:off x="429217" y="1230335"/>
          <a:ext cx="10701238" cy="4883035"/>
        </p:xfrm>
        <a:graphic>
          <a:graphicData uri="http://schemas.openxmlformats.org/drawingml/2006/table">
            <a:tbl>
              <a:tblPr firstRow="1" firstCol="1" lastRow="1" lastCol="1" bandRow="1" bandCol="1">
                <a:tableStyleId>{5C22544A-7EE6-4342-B048-85BDC9FD1C3A}</a:tableStyleId>
              </a:tblPr>
              <a:tblGrid>
                <a:gridCol w="5350619">
                  <a:extLst>
                    <a:ext uri="{9D8B030D-6E8A-4147-A177-3AD203B41FA5}">
                      <a16:colId xmlns:a16="http://schemas.microsoft.com/office/drawing/2014/main" val="20000"/>
                    </a:ext>
                  </a:extLst>
                </a:gridCol>
                <a:gridCol w="5350619">
                  <a:extLst>
                    <a:ext uri="{9D8B030D-6E8A-4147-A177-3AD203B41FA5}">
                      <a16:colId xmlns:a16="http://schemas.microsoft.com/office/drawing/2014/main" val="20001"/>
                    </a:ext>
                  </a:extLst>
                </a:gridCol>
              </a:tblGrid>
              <a:tr h="91150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dirty="0">
                          <a:effectLst/>
                        </a:rPr>
                        <a:t>Critical analytical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444243">
                <a:tc>
                  <a:txBody>
                    <a:bodyPr/>
                    <a:lstStyle/>
                    <a:p>
                      <a:pPr>
                        <a:spcAft>
                          <a:spcPts val="0"/>
                        </a:spcAft>
                      </a:pPr>
                      <a:r>
                        <a:rPr lang="en-GB" sz="2400" dirty="0">
                          <a:solidFill>
                            <a:schemeClr val="tx1"/>
                          </a:solidFill>
                          <a:effectLst/>
                        </a:rPr>
                        <a:t>States what is happening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the significance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1"/>
                  </a:ext>
                </a:extLst>
              </a:tr>
              <a:tr h="444243">
                <a:tc>
                  <a:txBody>
                    <a:bodyPr/>
                    <a:lstStyle/>
                    <a:p>
                      <a:pPr>
                        <a:spcAft>
                          <a:spcPts val="0"/>
                        </a:spcAft>
                      </a:pPr>
                      <a:r>
                        <a:rPr lang="en-GB" sz="2400" dirty="0">
                          <a:solidFill>
                            <a:schemeClr val="tx1"/>
                          </a:solidFill>
                          <a:effectLst/>
                        </a:rPr>
                        <a:t>States what something is like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Evaluates strengths and weaknesses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2"/>
                  </a:ext>
                </a:extLst>
              </a:tr>
              <a:tr h="590832">
                <a:tc>
                  <a:txBody>
                    <a:bodyPr/>
                    <a:lstStyle/>
                    <a:p>
                      <a:pPr>
                        <a:spcAft>
                          <a:spcPts val="0"/>
                        </a:spcAft>
                      </a:pPr>
                      <a:r>
                        <a:rPr lang="en-GB" sz="2400" dirty="0">
                          <a:solidFill>
                            <a:schemeClr val="tx1"/>
                          </a:solidFill>
                          <a:effectLst/>
                        </a:rPr>
                        <a:t>Gives the story so far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Weighs one piece of information against another</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3"/>
                  </a:ext>
                </a:extLst>
              </a:tr>
              <a:tr h="477155">
                <a:tc>
                  <a:txBody>
                    <a:bodyPr/>
                    <a:lstStyle/>
                    <a:p>
                      <a:pPr>
                        <a:spcAft>
                          <a:spcPts val="0"/>
                        </a:spcAft>
                      </a:pPr>
                      <a:r>
                        <a:rPr lang="en-GB" sz="2400" dirty="0">
                          <a:solidFill>
                            <a:schemeClr val="tx1"/>
                          </a:solidFill>
                          <a:effectLst/>
                        </a:rPr>
                        <a:t>States the order in which things happened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Makes reasoned judgements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4"/>
                  </a:ext>
                </a:extLst>
              </a:tr>
              <a:tr h="444243">
                <a:tc>
                  <a:txBody>
                    <a:bodyPr/>
                    <a:lstStyle/>
                    <a:p>
                      <a:pPr>
                        <a:spcAft>
                          <a:spcPts val="0"/>
                        </a:spcAft>
                      </a:pPr>
                      <a:r>
                        <a:rPr lang="en-GB" sz="2400" dirty="0">
                          <a:solidFill>
                            <a:schemeClr val="tx1"/>
                          </a:solidFill>
                          <a:effectLst/>
                        </a:rPr>
                        <a:t>Says how to do something</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Argues a case according to the evidence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5"/>
                  </a:ext>
                </a:extLst>
              </a:tr>
              <a:tr h="444243">
                <a:tc>
                  <a:txBody>
                    <a:bodyPr/>
                    <a:lstStyle/>
                    <a:p>
                      <a:pPr>
                        <a:spcAft>
                          <a:spcPts val="0"/>
                        </a:spcAft>
                      </a:pPr>
                      <a:r>
                        <a:rPr lang="en-GB" sz="2400" dirty="0">
                          <a:solidFill>
                            <a:schemeClr val="tx1"/>
                          </a:solidFill>
                          <a:effectLst/>
                        </a:rPr>
                        <a:t>Explains what a theory is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why something is relevant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6"/>
                  </a:ext>
                </a:extLst>
              </a:tr>
              <a:tr h="444243">
                <a:tc>
                  <a:txBody>
                    <a:bodyPr/>
                    <a:lstStyle/>
                    <a:p>
                      <a:pPr>
                        <a:spcAft>
                          <a:spcPts val="0"/>
                        </a:spcAft>
                      </a:pPr>
                      <a:r>
                        <a:rPr lang="en-GB" sz="2400" dirty="0">
                          <a:solidFill>
                            <a:schemeClr val="tx1"/>
                          </a:solidFill>
                          <a:effectLst/>
                        </a:rPr>
                        <a:t>Explains how something works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Indicates why something will work (best)</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7"/>
                  </a:ext>
                </a:extLst>
              </a:tr>
            </a:tbl>
          </a:graphicData>
        </a:graphic>
      </p:graphicFrame>
      <p:grpSp>
        <p:nvGrpSpPr>
          <p:cNvPr id="3" name="Group 2">
            <a:extLst>
              <a:ext uri="{FF2B5EF4-FFF2-40B4-BE49-F238E27FC236}">
                <a16:creationId xmlns:a16="http://schemas.microsoft.com/office/drawing/2014/main" id="{1CB6BFF6-57BC-1FC8-4814-E6E5275CA44D}"/>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17AD62D6-E7DB-7F63-929C-8631119203B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BBFC08DA-530C-74E4-4978-403D85DD1DD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ECDE2173-FB8A-F10A-EB2C-B303C5749EF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FFA0B511-12EA-0EAA-FEA9-54740D041C8C}"/>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12949385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BE903-2E0D-F0B5-15B7-7E7577AF64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CDF907-9F34-2EAC-4116-73B8162578B0}"/>
              </a:ext>
            </a:extLst>
          </p:cNvPr>
          <p:cNvSpPr>
            <a:spLocks noGrp="1"/>
          </p:cNvSpPr>
          <p:nvPr>
            <p:ph type="title"/>
          </p:nvPr>
        </p:nvSpPr>
        <p:spPr>
          <a:xfrm>
            <a:off x="453521" y="163326"/>
            <a:ext cx="10515600" cy="656481"/>
          </a:xfrm>
        </p:spPr>
        <p:txBody>
          <a:bodyPr>
            <a:normAutofit/>
          </a:bodyPr>
          <a:lstStyle/>
          <a:p>
            <a:r>
              <a:rPr lang="en-GB" sz="2800" b="1" dirty="0"/>
              <a:t>Descriptive writing v Critical analytical writing</a:t>
            </a:r>
            <a:endParaRPr lang="en-US" sz="2800" b="1" dirty="0"/>
          </a:p>
        </p:txBody>
      </p:sp>
      <p:graphicFrame>
        <p:nvGraphicFramePr>
          <p:cNvPr id="4" name="Content Placeholder 3">
            <a:extLst>
              <a:ext uri="{FF2B5EF4-FFF2-40B4-BE49-F238E27FC236}">
                <a16:creationId xmlns:a16="http://schemas.microsoft.com/office/drawing/2014/main" id="{14E476D7-AC1D-F900-A23A-6697A71E9C80}"/>
              </a:ext>
            </a:extLst>
          </p:cNvPr>
          <p:cNvGraphicFramePr>
            <a:graphicFrameLocks noGrp="1"/>
          </p:cNvGraphicFramePr>
          <p:nvPr>
            <p:ph idx="1"/>
          </p:nvPr>
        </p:nvGraphicFramePr>
        <p:xfrm>
          <a:off x="542333" y="819806"/>
          <a:ext cx="11130456" cy="5688201"/>
        </p:xfrm>
        <a:graphic>
          <a:graphicData uri="http://schemas.openxmlformats.org/drawingml/2006/table">
            <a:tbl>
              <a:tblPr firstRow="1" firstCol="1" lastRow="1" lastCol="1" bandRow="1" bandCol="1">
                <a:tableStyleId>{5C22544A-7EE6-4342-B048-85BDC9FD1C3A}</a:tableStyleId>
              </a:tblPr>
              <a:tblGrid>
                <a:gridCol w="5565228">
                  <a:extLst>
                    <a:ext uri="{9D8B030D-6E8A-4147-A177-3AD203B41FA5}">
                      <a16:colId xmlns:a16="http://schemas.microsoft.com/office/drawing/2014/main" val="20000"/>
                    </a:ext>
                  </a:extLst>
                </a:gridCol>
                <a:gridCol w="5565228">
                  <a:extLst>
                    <a:ext uri="{9D8B030D-6E8A-4147-A177-3AD203B41FA5}">
                      <a16:colId xmlns:a16="http://schemas.microsoft.com/office/drawing/2014/main" val="20001"/>
                    </a:ext>
                  </a:extLst>
                </a:gridCol>
              </a:tblGrid>
              <a:tr h="379213">
                <a:tc>
                  <a:txBody>
                    <a:bodyPr/>
                    <a:lstStyle/>
                    <a:p>
                      <a:pPr>
                        <a:spcAft>
                          <a:spcPts val="0"/>
                        </a:spcAft>
                      </a:pPr>
                      <a:r>
                        <a:rPr lang="en-GB" sz="2400" dirty="0">
                          <a:effectLst/>
                        </a:rPr>
                        <a:t>Descriptive writing</a:t>
                      </a:r>
                      <a:endParaRPr lang="en-US"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tc>
                  <a:txBody>
                    <a:bodyPr/>
                    <a:lstStyle/>
                    <a:p>
                      <a:pPr>
                        <a:spcAft>
                          <a:spcPts val="0"/>
                        </a:spcAft>
                      </a:pPr>
                      <a:r>
                        <a:rPr lang="en-GB" sz="2400">
                          <a:effectLst/>
                        </a:rPr>
                        <a:t>Critical analytical writing</a:t>
                      </a:r>
                      <a:endParaRPr lang="en-US"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758427">
                <a:tc>
                  <a:txBody>
                    <a:bodyPr/>
                    <a:lstStyle/>
                    <a:p>
                      <a:pPr>
                        <a:spcAft>
                          <a:spcPts val="0"/>
                        </a:spcAft>
                      </a:pPr>
                      <a:r>
                        <a:rPr lang="en-GB" sz="2400" dirty="0">
                          <a:solidFill>
                            <a:schemeClr val="tx1"/>
                          </a:solidFill>
                          <a:effectLst/>
                        </a:rPr>
                        <a:t>Notes the method used</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Identifies whether something is appropriate or suitable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8"/>
                  </a:ext>
                </a:extLst>
              </a:tr>
              <a:tr h="758427">
                <a:tc>
                  <a:txBody>
                    <a:bodyPr/>
                    <a:lstStyle/>
                    <a:p>
                      <a:pPr>
                        <a:spcAft>
                          <a:spcPts val="0"/>
                        </a:spcAft>
                      </a:pPr>
                      <a:r>
                        <a:rPr lang="en-GB" sz="2400">
                          <a:solidFill>
                            <a:schemeClr val="tx1"/>
                          </a:solidFill>
                          <a:effectLst/>
                        </a:rPr>
                        <a:t>Says when something occurred</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Identifies why the timing is of importance</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09"/>
                  </a:ext>
                </a:extLst>
              </a:tr>
              <a:tr h="758427">
                <a:tc>
                  <a:txBody>
                    <a:bodyPr/>
                    <a:lstStyle/>
                    <a:p>
                      <a:pPr>
                        <a:spcAft>
                          <a:spcPts val="0"/>
                        </a:spcAft>
                      </a:pPr>
                      <a:r>
                        <a:rPr lang="en-GB" sz="2400">
                          <a:solidFill>
                            <a:schemeClr val="tx1"/>
                          </a:solidFill>
                          <a:effectLst/>
                        </a:rPr>
                        <a:t>States the different components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Weighs up the importance of component parts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0"/>
                  </a:ext>
                </a:extLst>
              </a:tr>
              <a:tr h="379213">
                <a:tc>
                  <a:txBody>
                    <a:bodyPr/>
                    <a:lstStyle/>
                    <a:p>
                      <a:pPr>
                        <a:spcAft>
                          <a:spcPts val="0"/>
                        </a:spcAft>
                      </a:pPr>
                      <a:r>
                        <a:rPr lang="en-GB" sz="2400">
                          <a:solidFill>
                            <a:schemeClr val="tx1"/>
                          </a:solidFill>
                          <a:effectLst/>
                        </a:rPr>
                        <a:t>States opinions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Gives reasons for selecting each option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1"/>
                  </a:ext>
                </a:extLst>
              </a:tr>
              <a:tr h="758427">
                <a:tc>
                  <a:txBody>
                    <a:bodyPr/>
                    <a:lstStyle/>
                    <a:p>
                      <a:pPr>
                        <a:spcAft>
                          <a:spcPts val="0"/>
                        </a:spcAft>
                      </a:pPr>
                      <a:r>
                        <a:rPr lang="en-GB" sz="2400" dirty="0">
                          <a:solidFill>
                            <a:schemeClr val="tx1"/>
                          </a:solidFill>
                          <a:effectLst/>
                        </a:rPr>
                        <a:t>Lists details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a:solidFill>
                            <a:schemeClr val="tx1"/>
                          </a:solidFill>
                          <a:effectLst/>
                        </a:rPr>
                        <a:t>Evaluates the relative significance of details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2"/>
                  </a:ext>
                </a:extLst>
              </a:tr>
              <a:tr h="758427">
                <a:tc>
                  <a:txBody>
                    <a:bodyPr/>
                    <a:lstStyle/>
                    <a:p>
                      <a:pPr>
                        <a:spcAft>
                          <a:spcPts val="0"/>
                        </a:spcAft>
                      </a:pPr>
                      <a:r>
                        <a:rPr lang="en-GB" sz="2400">
                          <a:solidFill>
                            <a:schemeClr val="tx1"/>
                          </a:solidFill>
                          <a:effectLst/>
                        </a:rPr>
                        <a:t>Lists in any order</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Structures information in order of importance</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3"/>
                  </a:ext>
                </a:extLst>
              </a:tr>
              <a:tr h="758427">
                <a:tc>
                  <a:txBody>
                    <a:bodyPr/>
                    <a:lstStyle/>
                    <a:p>
                      <a:pPr>
                        <a:spcAft>
                          <a:spcPts val="0"/>
                        </a:spcAft>
                      </a:pPr>
                      <a:r>
                        <a:rPr lang="en-GB" sz="2400">
                          <a:solidFill>
                            <a:schemeClr val="tx1"/>
                          </a:solidFill>
                          <a:effectLst/>
                        </a:rPr>
                        <a:t>States links between items</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Shows the relevance of links between pieces of information</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4"/>
                  </a:ext>
                </a:extLst>
              </a:tr>
              <a:tr h="379213">
                <a:tc>
                  <a:txBody>
                    <a:bodyPr/>
                    <a:lstStyle/>
                    <a:p>
                      <a:pPr>
                        <a:spcAft>
                          <a:spcPts val="0"/>
                        </a:spcAft>
                      </a:pPr>
                      <a:r>
                        <a:rPr lang="en-GB" sz="2400">
                          <a:solidFill>
                            <a:schemeClr val="tx1"/>
                          </a:solidFill>
                          <a:effectLst/>
                        </a:rPr>
                        <a:t>Gives information</a:t>
                      </a:r>
                      <a:endParaRPr lang="en-US" sz="240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spcAft>
                          <a:spcPts val="0"/>
                        </a:spcAft>
                      </a:pPr>
                      <a:r>
                        <a:rPr lang="en-GB" sz="2400" dirty="0">
                          <a:solidFill>
                            <a:schemeClr val="tx1"/>
                          </a:solidFill>
                          <a:effectLst/>
                        </a:rPr>
                        <a:t>Draws conclusions</a:t>
                      </a:r>
                      <a:endParaRPr lang="en-US" sz="2400"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endParaRPr>
                    </a:p>
                  </a:txBody>
                  <a:tcPr marL="62708" marR="62708"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0015"/>
                  </a:ext>
                </a:extLst>
              </a:tr>
            </a:tbl>
          </a:graphicData>
        </a:graphic>
      </p:graphicFrame>
    </p:spTree>
    <p:extLst>
      <p:ext uri="{BB962C8B-B14F-4D97-AF65-F5344CB8AC3E}">
        <p14:creationId xmlns:p14="http://schemas.microsoft.com/office/powerpoint/2010/main" val="14775180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5846" y="180656"/>
            <a:ext cx="8726625" cy="935018"/>
          </a:xfrm>
        </p:spPr>
        <p:txBody>
          <a:bodyPr>
            <a:normAutofit fontScale="90000"/>
          </a:bodyPr>
          <a:lstStyle/>
          <a:p>
            <a:r>
              <a:rPr lang="en-GB" sz="3600" dirty="0"/>
              <a:t>Why is critical thinking important for research?</a:t>
            </a:r>
          </a:p>
        </p:txBody>
      </p:sp>
      <p:sp>
        <p:nvSpPr>
          <p:cNvPr id="3" name="Content Placeholder 2"/>
          <p:cNvSpPr>
            <a:spLocks noGrp="1"/>
          </p:cNvSpPr>
          <p:nvPr>
            <p:ph idx="1"/>
          </p:nvPr>
        </p:nvSpPr>
        <p:spPr bwMode="auto">
          <a:xfrm>
            <a:off x="712991" y="1124744"/>
            <a:ext cx="9931886" cy="5402180"/>
          </a:xfrm>
        </p:spPr>
        <p:txBody>
          <a:bodyPr>
            <a:normAutofit fontScale="92500" lnSpcReduction="10000"/>
          </a:bodyPr>
          <a:lstStyle/>
          <a:p>
            <a:pPr marL="0" indent="0">
              <a:buNone/>
            </a:pPr>
            <a:r>
              <a:rPr lang="en-GB" b="1" dirty="0"/>
              <a:t>A well cultivated critical thinker:</a:t>
            </a:r>
            <a:endParaRPr lang="en-GB" dirty="0"/>
          </a:p>
          <a:p>
            <a:r>
              <a:rPr lang="en-GB" dirty="0"/>
              <a:t>raises vital questions and problems, formulating them clearly and precisely </a:t>
            </a:r>
            <a:r>
              <a:rPr lang="en-GB" i="1" dirty="0"/>
              <a:t>= </a:t>
            </a:r>
            <a:r>
              <a:rPr lang="en-GB" i="1" dirty="0">
                <a:solidFill>
                  <a:srgbClr val="FF0000"/>
                </a:solidFill>
              </a:rPr>
              <a:t>Research objective and research questions</a:t>
            </a:r>
          </a:p>
          <a:p>
            <a:r>
              <a:rPr lang="en-GB" dirty="0"/>
              <a:t>gathers and assesses relevant information, using abstract ideas to interpret it effectively comes to well-reasoned conclusions and solutions, testing them against relevant criteria and standards = </a:t>
            </a:r>
            <a:r>
              <a:rPr lang="en-GB" i="1" dirty="0">
                <a:solidFill>
                  <a:srgbClr val="FF0000"/>
                </a:solidFill>
              </a:rPr>
              <a:t>Hypothesis/model development</a:t>
            </a:r>
          </a:p>
          <a:p>
            <a:r>
              <a:rPr lang="en-GB" dirty="0"/>
              <a:t>thinks open-mindedly within alternative systems of thought, recognizing and assessing, as need be, their assumptions, implications, and practical consequences; </a:t>
            </a:r>
            <a:r>
              <a:rPr lang="en-GB" i="1" dirty="0"/>
              <a:t>= problem solving and innovation</a:t>
            </a:r>
          </a:p>
          <a:p>
            <a:r>
              <a:rPr lang="en-GB" dirty="0"/>
              <a:t>communicates effectively with others in figuring out solutions to complex problems.</a:t>
            </a:r>
          </a:p>
          <a:p>
            <a:pPr marL="0" indent="0">
              <a:buNone/>
            </a:pPr>
            <a:endParaRPr lang="en-GB" i="1" dirty="0"/>
          </a:p>
          <a:p>
            <a:pPr marL="0" indent="0">
              <a:buNone/>
            </a:pPr>
            <a:r>
              <a:rPr lang="en-GB" sz="1400" dirty="0"/>
              <a:t>(Foundation for Critical Thinking)</a:t>
            </a:r>
          </a:p>
        </p:txBody>
      </p:sp>
    </p:spTree>
    <p:extLst>
      <p:ext uri="{BB962C8B-B14F-4D97-AF65-F5344CB8AC3E}">
        <p14:creationId xmlns:p14="http://schemas.microsoft.com/office/powerpoint/2010/main" val="36550403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763052" y="264336"/>
          <a:ext cx="10316954" cy="6147947"/>
        </p:xfrm>
        <a:graphic>
          <a:graphicData uri="http://schemas.openxmlformats.org/drawingml/2006/table">
            <a:tbl>
              <a:tblPr firstRow="1" bandRow="1">
                <a:tableStyleId>{5C22544A-7EE6-4342-B048-85BDC9FD1C3A}</a:tableStyleId>
              </a:tblPr>
              <a:tblGrid>
                <a:gridCol w="5158477">
                  <a:extLst>
                    <a:ext uri="{9D8B030D-6E8A-4147-A177-3AD203B41FA5}">
                      <a16:colId xmlns:a16="http://schemas.microsoft.com/office/drawing/2014/main" val="20000"/>
                    </a:ext>
                  </a:extLst>
                </a:gridCol>
                <a:gridCol w="5158477">
                  <a:extLst>
                    <a:ext uri="{9D8B030D-6E8A-4147-A177-3AD203B41FA5}">
                      <a16:colId xmlns:a16="http://schemas.microsoft.com/office/drawing/2014/main" val="20001"/>
                    </a:ext>
                  </a:extLst>
                </a:gridCol>
              </a:tblGrid>
              <a:tr h="477481">
                <a:tc>
                  <a:txBody>
                    <a:bodyPr/>
                    <a:lstStyle/>
                    <a:p>
                      <a:r>
                        <a:rPr lang="en-GB" sz="2400" dirty="0"/>
                        <a:t>Good practice (samples)</a:t>
                      </a:r>
                    </a:p>
                  </a:txBody>
                  <a:tcPr/>
                </a:tc>
                <a:tc>
                  <a:txBody>
                    <a:bodyPr/>
                    <a:lstStyle/>
                    <a:p>
                      <a:r>
                        <a:rPr lang="en-GB" sz="2400" dirty="0"/>
                        <a:t>Not</a:t>
                      </a:r>
                      <a:r>
                        <a:rPr lang="en-GB" sz="2400" baseline="0" dirty="0"/>
                        <a:t> as strong/descriptive</a:t>
                      </a:r>
                      <a:endParaRPr lang="en-GB" sz="2400" dirty="0"/>
                    </a:p>
                  </a:txBody>
                  <a:tcPr/>
                </a:tc>
                <a:extLst>
                  <a:ext uri="{0D108BD9-81ED-4DB2-BD59-A6C34878D82A}">
                    <a16:rowId xmlns:a16="http://schemas.microsoft.com/office/drawing/2014/main" val="10000"/>
                  </a:ext>
                </a:extLst>
              </a:tr>
              <a:tr h="824146">
                <a:tc>
                  <a:txBody>
                    <a:bodyPr/>
                    <a:lstStyle/>
                    <a:p>
                      <a:r>
                        <a:rPr lang="en-GB" sz="2400" dirty="0"/>
                        <a:t>In comparison</a:t>
                      </a:r>
                      <a:r>
                        <a:rPr lang="en-GB" sz="2400" baseline="0" dirty="0"/>
                        <a:t> to </a:t>
                      </a:r>
                      <a:r>
                        <a:rPr lang="en-GB" sz="2400" dirty="0"/>
                        <a:t>Jones (2008)</a:t>
                      </a:r>
                      <a:r>
                        <a:rPr lang="en-GB" sz="2400" baseline="0" dirty="0"/>
                        <a:t>, Smith (2009) …</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1"/>
                  </a:ext>
                </a:extLst>
              </a:tr>
              <a:tr h="477481">
                <a:tc>
                  <a:txBody>
                    <a:bodyPr/>
                    <a:lstStyle/>
                    <a:p>
                      <a:r>
                        <a:rPr lang="en-GB" sz="2400" dirty="0"/>
                        <a:t>Jones (2008) agrees</a:t>
                      </a:r>
                      <a:r>
                        <a:rPr lang="en-GB" sz="2400" baseline="0" dirty="0"/>
                        <a:t> with Smith (2009) on…</a:t>
                      </a:r>
                      <a:endParaRPr lang="en-GB" sz="2400" dirty="0"/>
                    </a:p>
                  </a:txBody>
                  <a:tcPr/>
                </a:tc>
                <a:tc>
                  <a:txBody>
                    <a:bodyPr/>
                    <a:lstStyle/>
                    <a:p>
                      <a:r>
                        <a:rPr lang="en-GB" sz="2400" dirty="0"/>
                        <a:t>Jones (2008) states</a:t>
                      </a:r>
                      <a:r>
                        <a:rPr lang="en-GB" sz="2400" baseline="0" dirty="0"/>
                        <a:t> …</a:t>
                      </a:r>
                      <a:endParaRPr lang="en-GB" sz="2400" dirty="0"/>
                    </a:p>
                  </a:txBody>
                  <a:tcPr/>
                </a:tc>
                <a:extLst>
                  <a:ext uri="{0D108BD9-81ED-4DB2-BD59-A6C34878D82A}">
                    <a16:rowId xmlns:a16="http://schemas.microsoft.com/office/drawing/2014/main" val="10002"/>
                  </a:ext>
                </a:extLst>
              </a:tr>
              <a:tr h="477481">
                <a:tc>
                  <a:txBody>
                    <a:bodyPr/>
                    <a:lstStyle/>
                    <a:p>
                      <a:r>
                        <a:rPr lang="en-GB" sz="2400" dirty="0"/>
                        <a:t>In contrast to Jones (2008),</a:t>
                      </a:r>
                      <a:r>
                        <a:rPr lang="en-GB" sz="2400" baseline="0" dirty="0"/>
                        <a:t> Smith (2009) maintains…</a:t>
                      </a:r>
                      <a:endParaRPr lang="en-GB" sz="2400" dirty="0"/>
                    </a:p>
                  </a:txBody>
                  <a:tcPr/>
                </a:tc>
                <a:tc>
                  <a:txBody>
                    <a:bodyPr/>
                    <a:lstStyle/>
                    <a:p>
                      <a:r>
                        <a:rPr lang="en-GB" sz="2400" dirty="0"/>
                        <a:t>Jones (2008) maintains that … and Smith (2009) states..</a:t>
                      </a:r>
                    </a:p>
                  </a:txBody>
                  <a:tcPr/>
                </a:tc>
                <a:extLst>
                  <a:ext uri="{0D108BD9-81ED-4DB2-BD59-A6C34878D82A}">
                    <a16:rowId xmlns:a16="http://schemas.microsoft.com/office/drawing/2014/main" val="10003"/>
                  </a:ext>
                </a:extLst>
              </a:tr>
              <a:tr h="477481">
                <a:tc>
                  <a:txBody>
                    <a:bodyPr/>
                    <a:lstStyle/>
                    <a:p>
                      <a:r>
                        <a:rPr lang="en-GB" sz="2400" dirty="0"/>
                        <a:t>Smith (2009) supports Jones (2008)</a:t>
                      </a:r>
                      <a:r>
                        <a:rPr lang="en-GB" sz="2400" baseline="0" dirty="0"/>
                        <a:t> earlier work by also finding…</a:t>
                      </a:r>
                      <a:endParaRPr lang="en-GB" sz="2400" dirty="0"/>
                    </a:p>
                  </a:txBody>
                  <a:tcPr/>
                </a:tc>
                <a:tc>
                  <a:txBody>
                    <a:bodyPr/>
                    <a:lstStyle/>
                    <a:p>
                      <a:r>
                        <a:rPr lang="en-GB" sz="2400" dirty="0"/>
                        <a:t>Jones (2008) says … and Smith (2009) tells</a:t>
                      </a:r>
                      <a:r>
                        <a:rPr lang="en-GB" sz="2400" baseline="0" dirty="0"/>
                        <a:t> us …</a:t>
                      </a:r>
                      <a:endParaRPr lang="en-GB" sz="2400" dirty="0"/>
                    </a:p>
                  </a:txBody>
                  <a:tcPr/>
                </a:tc>
                <a:extLst>
                  <a:ext uri="{0D108BD9-81ED-4DB2-BD59-A6C34878D82A}">
                    <a16:rowId xmlns:a16="http://schemas.microsoft.com/office/drawing/2014/main" val="10004"/>
                  </a:ext>
                </a:extLst>
              </a:tr>
              <a:tr h="477481">
                <a:tc>
                  <a:txBody>
                    <a:bodyPr/>
                    <a:lstStyle/>
                    <a:p>
                      <a:r>
                        <a:rPr lang="en-GB" sz="2400" dirty="0"/>
                        <a:t>The</a:t>
                      </a:r>
                      <a:r>
                        <a:rPr lang="en-GB" sz="2400" baseline="0" dirty="0"/>
                        <a:t> literature remains ambiguous in this area, Smith (2009) and Jones (2008) come to different conclusions</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maintains that … and Smith (2009) states..</a:t>
                      </a:r>
                    </a:p>
                    <a:p>
                      <a:endParaRPr lang="en-GB" sz="2400" dirty="0"/>
                    </a:p>
                  </a:txBody>
                  <a:tcPr/>
                </a:tc>
                <a:extLst>
                  <a:ext uri="{0D108BD9-81ED-4DB2-BD59-A6C34878D82A}">
                    <a16:rowId xmlns:a16="http://schemas.microsoft.com/office/drawing/2014/main" val="10005"/>
                  </a:ext>
                </a:extLst>
              </a:tr>
              <a:tr h="477481">
                <a:tc>
                  <a:txBody>
                    <a:bodyPr/>
                    <a:lstStyle/>
                    <a:p>
                      <a:r>
                        <a:rPr lang="en-GB" sz="2400" dirty="0"/>
                        <a:t>Jones (2008) comes to the conclusion that … which</a:t>
                      </a:r>
                      <a:r>
                        <a:rPr lang="en-GB" sz="2400" baseline="0" dirty="0"/>
                        <a:t> has been expanded by Smith (2009) to include…</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a:t>Jones (2008) claims that … and Smith (2009) states..</a:t>
                      </a:r>
                    </a:p>
                    <a:p>
                      <a:endParaRPr lang="en-GB" sz="2400" dirty="0"/>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888737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0AB4F97-E0D0-A159-27FB-8A4C25EEF602}"/>
              </a:ext>
            </a:extLst>
          </p:cNvPr>
          <p:cNvPicPr>
            <a:picLocks noChangeAspect="1"/>
          </p:cNvPicPr>
          <p:nvPr/>
        </p:nvPicPr>
        <p:blipFill>
          <a:blip r:embed="rId2"/>
          <a:stretch>
            <a:fillRect/>
          </a:stretch>
        </p:blipFill>
        <p:spPr>
          <a:xfrm>
            <a:off x="1631504" y="0"/>
            <a:ext cx="8784976" cy="6858000"/>
          </a:xfrm>
          <a:prstGeom prst="rect">
            <a:avLst/>
          </a:prstGeom>
        </p:spPr>
      </p:pic>
      <p:sp>
        <p:nvSpPr>
          <p:cNvPr id="3" name="TextBox 2">
            <a:extLst>
              <a:ext uri="{FF2B5EF4-FFF2-40B4-BE49-F238E27FC236}">
                <a16:creationId xmlns:a16="http://schemas.microsoft.com/office/drawing/2014/main" id="{E714E6F8-D92A-1EEA-4F1F-E9480E9DD9AE}"/>
              </a:ext>
            </a:extLst>
          </p:cNvPr>
          <p:cNvSpPr txBox="1"/>
          <p:nvPr/>
        </p:nvSpPr>
        <p:spPr>
          <a:xfrm>
            <a:off x="1847528" y="260649"/>
            <a:ext cx="1224136" cy="1200329"/>
          </a:xfrm>
          <a:prstGeom prst="rect">
            <a:avLst/>
          </a:prstGeom>
          <a:noFill/>
        </p:spPr>
        <p:txBody>
          <a:bodyPr wrap="square" rtlCol="0">
            <a:spAutoFit/>
          </a:bodyPr>
          <a:lstStyle/>
          <a:p>
            <a:r>
              <a:rPr lang="en-GB" dirty="0"/>
              <a:t>Source:</a:t>
            </a:r>
          </a:p>
          <a:p>
            <a:r>
              <a:rPr lang="en-GB" dirty="0">
                <a:hlinkClick r:id="rId3"/>
              </a:rPr>
              <a:t>https://www.indeed.com/</a:t>
            </a:r>
            <a:r>
              <a:rPr lang="en-GB" dirty="0"/>
              <a:t> </a:t>
            </a:r>
          </a:p>
        </p:txBody>
      </p:sp>
    </p:spTree>
    <p:extLst>
      <p:ext uri="{BB962C8B-B14F-4D97-AF65-F5344CB8AC3E}">
        <p14:creationId xmlns:p14="http://schemas.microsoft.com/office/powerpoint/2010/main" val="388586687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FA732-B32C-AC60-C6D0-64C0AEEBC137}"/>
              </a:ext>
            </a:extLst>
          </p:cNvPr>
          <p:cNvSpPr>
            <a:spLocks noGrp="1"/>
          </p:cNvSpPr>
          <p:nvPr>
            <p:ph type="title"/>
          </p:nvPr>
        </p:nvSpPr>
        <p:spPr>
          <a:xfrm>
            <a:off x="1271464" y="0"/>
            <a:ext cx="9649072" cy="1417638"/>
          </a:xfrm>
        </p:spPr>
        <p:txBody>
          <a:bodyPr>
            <a:noAutofit/>
          </a:bodyPr>
          <a:lstStyle/>
          <a:p>
            <a:r>
              <a:rPr lang="en-GB" sz="2800" b="1" dirty="0">
                <a:solidFill>
                  <a:srgbClr val="2D2D2D"/>
                </a:solidFill>
                <a:latin typeface="Noto Sans" panose="020B0502040504020204" pitchFamily="34" charset="0"/>
              </a:rPr>
              <a:t>Why is critical thinking important?</a:t>
            </a:r>
            <a:br>
              <a:rPr lang="en-GB" sz="2800" b="1" dirty="0">
                <a:solidFill>
                  <a:srgbClr val="2D2D2D"/>
                </a:solidFill>
                <a:latin typeface="Noto Sans" panose="020B0502040504020204" pitchFamily="34" charset="0"/>
              </a:rPr>
            </a:br>
            <a:endParaRPr lang="en-GB" sz="2800" dirty="0"/>
          </a:p>
        </p:txBody>
      </p:sp>
      <p:sp>
        <p:nvSpPr>
          <p:cNvPr id="3" name="Content Placeholder 2">
            <a:extLst>
              <a:ext uri="{FF2B5EF4-FFF2-40B4-BE49-F238E27FC236}">
                <a16:creationId xmlns:a16="http://schemas.microsoft.com/office/drawing/2014/main" id="{F216B8C3-022D-4143-1A3E-45E57B52F42F}"/>
              </a:ext>
            </a:extLst>
          </p:cNvPr>
          <p:cNvSpPr>
            <a:spLocks noGrp="1"/>
          </p:cNvSpPr>
          <p:nvPr>
            <p:ph idx="1"/>
          </p:nvPr>
        </p:nvSpPr>
        <p:spPr>
          <a:xfrm>
            <a:off x="1775520" y="836712"/>
            <a:ext cx="8640960" cy="5688632"/>
          </a:xfrm>
        </p:spPr>
        <p:txBody>
          <a:bodyPr>
            <a:noAutofit/>
          </a:bodyPr>
          <a:lstStyle/>
          <a:p>
            <a:pPr marL="0" indent="0">
              <a:buNone/>
            </a:pPr>
            <a:r>
              <a:rPr lang="en-GB" sz="1800" dirty="0">
                <a:solidFill>
                  <a:srgbClr val="2D2D2D"/>
                </a:solidFill>
                <a:latin typeface="Noto Sans" panose="020B0502040504020204" pitchFamily="34" charset="0"/>
              </a:rPr>
              <a:t>Critical thinking skills are vital, if you want to solve complex problems, collect and analyse data, derive insights from information or improve your observation. Critical thinking can help you hone your cognitive skills, allowing you to improve your performance and advance your research. Some benefits of critical thinking:</a:t>
            </a:r>
          </a:p>
          <a:p>
            <a:pPr marL="0" indent="0">
              <a:buNone/>
            </a:pPr>
            <a:r>
              <a:rPr lang="en-GB" sz="1800" b="1" dirty="0">
                <a:solidFill>
                  <a:srgbClr val="2D2D2D"/>
                </a:solidFill>
                <a:latin typeface="Noto Sans" panose="020B0502040504020204" pitchFamily="34" charset="0"/>
              </a:rPr>
              <a:t>Increased expertise in your field:</a:t>
            </a:r>
            <a:r>
              <a:rPr lang="en-GB" sz="1800" dirty="0">
                <a:solidFill>
                  <a:srgbClr val="2D2D2D"/>
                </a:solidFill>
                <a:latin typeface="Noto Sans" panose="020B0502040504020204" pitchFamily="34" charset="0"/>
              </a:rPr>
              <a:t> Critical thinking skills can help you gain increased expertise in your field, no matter what industry you are researching. You will become a more competitive candidate.</a:t>
            </a:r>
          </a:p>
          <a:p>
            <a:pPr marL="0" indent="0">
              <a:buNone/>
            </a:pPr>
            <a:r>
              <a:rPr lang="en-GB" sz="1800" b="1" dirty="0">
                <a:solidFill>
                  <a:srgbClr val="2D2D2D"/>
                </a:solidFill>
                <a:latin typeface="Noto Sans" panose="020B0502040504020204" pitchFamily="34" charset="0"/>
              </a:rPr>
              <a:t>Competitiveness in the knowledge economy:</a:t>
            </a:r>
            <a:r>
              <a:rPr lang="en-GB" sz="1800" dirty="0">
                <a:solidFill>
                  <a:srgbClr val="2D2D2D"/>
                </a:solidFill>
                <a:latin typeface="Noto Sans" panose="020B0502040504020204" pitchFamily="34" charset="0"/>
              </a:rPr>
              <a:t> The modern economy relies heavily on specialised knowledge and quick learning. Critical thinking skills can help you compete more effectively in the knowledge economy.</a:t>
            </a:r>
          </a:p>
          <a:p>
            <a:pPr marL="0" indent="0">
              <a:buNone/>
            </a:pPr>
            <a:r>
              <a:rPr lang="en-GB" sz="1800" b="1" dirty="0">
                <a:solidFill>
                  <a:srgbClr val="2D2D2D"/>
                </a:solidFill>
                <a:latin typeface="Noto Sans" panose="020B0502040504020204" pitchFamily="34" charset="0"/>
              </a:rPr>
              <a:t>Greater creativity:</a:t>
            </a:r>
            <a:r>
              <a:rPr lang="en-GB" sz="1800" dirty="0">
                <a:solidFill>
                  <a:srgbClr val="2D2D2D"/>
                </a:solidFill>
                <a:latin typeface="Noto Sans" panose="020B0502040504020204" pitchFamily="34" charset="0"/>
              </a:rPr>
              <a:t> Critical thinking can help increase your mental flexibility and think about topics in a new way. This can lead to increased creativity in your work.</a:t>
            </a:r>
          </a:p>
          <a:p>
            <a:pPr marL="0" indent="0">
              <a:buNone/>
            </a:pPr>
            <a:r>
              <a:rPr lang="en-GB" sz="1800" b="1" dirty="0">
                <a:solidFill>
                  <a:srgbClr val="2D2D2D"/>
                </a:solidFill>
                <a:latin typeface="Noto Sans" panose="020B0502040504020204" pitchFamily="34" charset="0"/>
              </a:rPr>
              <a:t>Enhanced problem-solving:</a:t>
            </a:r>
            <a:r>
              <a:rPr lang="en-GB" sz="1800" dirty="0">
                <a:solidFill>
                  <a:srgbClr val="2D2D2D"/>
                </a:solidFill>
                <a:latin typeface="Noto Sans" panose="020B0502040504020204" pitchFamily="34" charset="0"/>
              </a:rPr>
              <a:t> Critical thinking skills can help you define problems more effectively and consider them in new ways. These abilities can help you solve the everyday problems you face in the workplace.</a:t>
            </a:r>
          </a:p>
          <a:p>
            <a:pPr marL="0" indent="0">
              <a:buNone/>
            </a:pPr>
            <a:r>
              <a:rPr lang="en-GB" sz="1800" b="1" dirty="0">
                <a:solidFill>
                  <a:srgbClr val="2D2D2D"/>
                </a:solidFill>
                <a:latin typeface="Noto Sans" panose="020B0502040504020204" pitchFamily="34" charset="0"/>
              </a:rPr>
              <a:t>Facilitates independence:</a:t>
            </a:r>
            <a:r>
              <a:rPr lang="en-GB" sz="1800" dirty="0">
                <a:solidFill>
                  <a:srgbClr val="2D2D2D"/>
                </a:solidFill>
                <a:latin typeface="Noto Sans" panose="020B0502040504020204" pitchFamily="34" charset="0"/>
              </a:rPr>
              <a:t> Better critical thinking can reduce your reliance on your coresearchers or supervisors and allow you to solve problems on your own. This can allow you to work independently.</a:t>
            </a:r>
            <a:endParaRPr lang="en-GB" sz="1800" dirty="0"/>
          </a:p>
        </p:txBody>
      </p:sp>
    </p:spTree>
    <p:extLst>
      <p:ext uri="{BB962C8B-B14F-4D97-AF65-F5344CB8AC3E}">
        <p14:creationId xmlns:p14="http://schemas.microsoft.com/office/powerpoint/2010/main" val="6226087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A23B5-1411-2ECA-A030-A2E49A3FAD28}"/>
              </a:ext>
            </a:extLst>
          </p:cNvPr>
          <p:cNvSpPr>
            <a:spLocks noGrp="1"/>
          </p:cNvSpPr>
          <p:nvPr>
            <p:ph type="title"/>
          </p:nvPr>
        </p:nvSpPr>
        <p:spPr/>
        <p:txBody>
          <a:bodyPr/>
          <a:lstStyle/>
          <a:p>
            <a:r>
              <a:rPr lang="en-GB" dirty="0"/>
              <a:t>Critical thinking exercises.</a:t>
            </a:r>
          </a:p>
        </p:txBody>
      </p:sp>
      <p:sp>
        <p:nvSpPr>
          <p:cNvPr id="3" name="Content Placeholder 2">
            <a:extLst>
              <a:ext uri="{FF2B5EF4-FFF2-40B4-BE49-F238E27FC236}">
                <a16:creationId xmlns:a16="http://schemas.microsoft.com/office/drawing/2014/main" id="{73900FC3-FBE9-1758-E4CA-0690FE8EA4A3}"/>
              </a:ext>
            </a:extLst>
          </p:cNvPr>
          <p:cNvSpPr>
            <a:spLocks noGrp="1"/>
          </p:cNvSpPr>
          <p:nvPr>
            <p:ph idx="1"/>
          </p:nvPr>
        </p:nvSpPr>
        <p:spPr/>
        <p:txBody>
          <a:bodyPr/>
          <a:lstStyle/>
          <a:p>
            <a:pPr marL="0" indent="0">
              <a:buNone/>
            </a:pPr>
            <a:r>
              <a:rPr lang="en-GB" sz="3600" kern="100" dirty="0">
                <a:latin typeface="Calibri" panose="020F0502020204030204" pitchFamily="34" charset="0"/>
                <a:ea typeface="Calibri" panose="020F0502020204030204" pitchFamily="34" charset="0"/>
                <a:cs typeface="Times New Roman" panose="02020603050405020304" pitchFamily="18" charset="0"/>
              </a:rPr>
              <a:t>Critical thinking involves analysing problems or issues objectively and rationally. Critical thinkers understand their own biases and assumptions, as well as those of others. They are also able to see the world from a different point of view and understand how their experiences impact their thinking.</a:t>
            </a:r>
          </a:p>
          <a:p>
            <a:endParaRPr lang="en-GB" dirty="0"/>
          </a:p>
        </p:txBody>
      </p:sp>
    </p:spTree>
    <p:extLst>
      <p:ext uri="{BB962C8B-B14F-4D97-AF65-F5344CB8AC3E}">
        <p14:creationId xmlns:p14="http://schemas.microsoft.com/office/powerpoint/2010/main" val="268519676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23682-EFC6-4865-7D3B-02080471E425}"/>
              </a:ext>
            </a:extLst>
          </p:cNvPr>
          <p:cNvSpPr>
            <a:spLocks noGrp="1"/>
          </p:cNvSpPr>
          <p:nvPr>
            <p:ph type="title"/>
          </p:nvPr>
        </p:nvSpPr>
        <p:spPr/>
        <p:txBody>
          <a:bodyPr>
            <a:normAutofit/>
          </a:bodyPr>
          <a:lstStyle/>
          <a:p>
            <a:r>
              <a:rPr lang="en-GB" kern="100" dirty="0">
                <a:latin typeface="Calibri" panose="020F0502020204030204" pitchFamily="34" charset="0"/>
                <a:ea typeface="Calibri" panose="020F0502020204030204" pitchFamily="34" charset="0"/>
                <a:cs typeface="Times New Roman" panose="02020603050405020304" pitchFamily="18" charset="0"/>
              </a:rPr>
              <a:t>Exercise 1: The Ladder of Inference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5FB1286-7B71-DB0E-2594-9BE8AE2A1645}"/>
              </a:ext>
            </a:extLst>
          </p:cNvPr>
          <p:cNvSpPr>
            <a:spLocks noGrp="1"/>
          </p:cNvSpPr>
          <p:nvPr>
            <p:ph idx="1"/>
          </p:nvPr>
        </p:nvSpPr>
        <p:spPr>
          <a:xfrm>
            <a:off x="716693" y="1027906"/>
            <a:ext cx="11258852" cy="4856405"/>
          </a:xfrm>
        </p:spPr>
        <p:txBody>
          <a:bodyPr>
            <a:normAutofit lnSpcReduction="1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Ladder of Inference model was developed by organizational psychologist Chris Argyris. Each rung on the ladder of inference represents a step you take to arrive at your conclusions.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https://case.edu/ipe/news-and-events/huddle/tips-high-impact-teamwork-using-caution-ladder-inference</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The decision-making process starts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when we are faced with a problem or situation</a:t>
            </a:r>
            <a:r>
              <a:rPr lang="en-GB" sz="2000" kern="100" dirty="0">
                <a:latin typeface="Calibri" panose="020F0502020204030204" pitchFamily="34" charset="0"/>
                <a:ea typeface="Calibri" panose="020F0502020204030204" pitchFamily="34" charset="0"/>
                <a:cs typeface="Times New Roman" panose="02020603050405020304" pitchFamily="18" charset="0"/>
              </a:rPr>
              <a:t>. As soon as we observe something problematic or important, </a:t>
            </a:r>
            <a:r>
              <a:rPr lang="en-GB" sz="2000" kern="100" dirty="0">
                <a:solidFill>
                  <a:srgbClr val="0070C0"/>
                </a:solidFill>
                <a:latin typeface="Calibri" panose="020F0502020204030204" pitchFamily="34" charset="0"/>
                <a:ea typeface="Calibri" panose="020F0502020204030204" pitchFamily="34" charset="0"/>
                <a:cs typeface="Times New Roman" panose="02020603050405020304" pitchFamily="18" charset="0"/>
              </a:rPr>
              <a:t>we presume what is causing it, and then we use that assumption to draw conclusions. Based on those conclusions, we take action.</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example, say you're at a party and see a friend across the room. You catch their eye and wave, but they turn and walk away. Using the ladder, you might climb the rungs as follows:</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976115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111C0A-1DED-6545-B996-C075A3ABB3E1}"/>
              </a:ext>
            </a:extLst>
          </p:cNvPr>
          <p:cNvSpPr>
            <a:spLocks noGrp="1"/>
          </p:cNvSpPr>
          <p:nvPr>
            <p:ph idx="1"/>
          </p:nvPr>
        </p:nvSpPr>
        <p:spPr>
          <a:xfrm>
            <a:off x="1981200" y="404664"/>
            <a:ext cx="8229600" cy="5938471"/>
          </a:xfrm>
        </p:spPr>
        <p:txBody>
          <a:bodyPr>
            <a:normAutofit fontScale="47500" lnSpcReduction="20000"/>
          </a:bodyPr>
          <a:lstStyle/>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Observe</a:t>
            </a:r>
            <a:r>
              <a:rPr lang="en-GB" sz="5100" kern="100" dirty="0">
                <a:latin typeface="Calibri" panose="020F0502020204030204" pitchFamily="34" charset="0"/>
                <a:ea typeface="Calibri" panose="020F0502020204030204" pitchFamily="34" charset="0"/>
                <a:cs typeface="Times New Roman" panose="02020603050405020304" pitchFamily="18" charset="0"/>
              </a:rPr>
              <a:t> that your friend walked away.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Select</a:t>
            </a:r>
            <a:r>
              <a:rPr lang="en-GB" sz="5100" kern="100" dirty="0">
                <a:latin typeface="Calibri" panose="020F0502020204030204" pitchFamily="34" charset="0"/>
                <a:ea typeface="Calibri" panose="020F0502020204030204" pitchFamily="34" charset="0"/>
                <a:cs typeface="Times New Roman" panose="02020603050405020304" pitchFamily="18" charset="0"/>
              </a:rPr>
              <a:t> a few details of the situation, including your wave and your assumption that they saw you.</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Meaning</a:t>
            </a:r>
            <a:r>
              <a:rPr lang="en-GB" sz="5100" kern="100" dirty="0">
                <a:latin typeface="Calibri" panose="020F0502020204030204" pitchFamily="34" charset="0"/>
                <a:ea typeface="Calibri" panose="020F0502020204030204" pitchFamily="34" charset="0"/>
                <a:cs typeface="Times New Roman" panose="02020603050405020304" pitchFamily="18" charset="0"/>
              </a:rPr>
              <a:t> is attached based on the environment, making you think your friend must have other people to talk to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Assumptions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made based on that meaning, assuming that means your friend doesn’t like you as much as them.</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Conclusions</a:t>
            </a:r>
            <a:r>
              <a:rPr lang="en-GB" sz="5100" kern="100" dirty="0">
                <a:latin typeface="Calibri" panose="020F0502020204030204" pitchFamily="34" charset="0"/>
                <a:ea typeface="Calibri" panose="020F0502020204030204" pitchFamily="34" charset="0"/>
                <a:cs typeface="Times New Roman" panose="02020603050405020304" pitchFamily="18" charset="0"/>
              </a:rPr>
              <a:t> are drawn from the assumption, and you determine that your friend must be mad at you or doesn't want you to be at the party.</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Beliefs</a:t>
            </a:r>
            <a:r>
              <a:rPr lang="en-GB" sz="5100" kern="100" dirty="0">
                <a:latin typeface="Calibri" panose="020F0502020204030204" pitchFamily="34" charset="0"/>
                <a:ea typeface="Calibri" panose="020F0502020204030204" pitchFamily="34" charset="0"/>
                <a:cs typeface="Times New Roman" panose="02020603050405020304" pitchFamily="18" charset="0"/>
              </a:rPr>
              <a:t> are formed, making you think you're not welcome.</a:t>
            </a:r>
          </a:p>
          <a:p>
            <a:pPr>
              <a:lnSpc>
                <a:spcPct val="107000"/>
              </a:lnSpc>
              <a:spcAft>
                <a:spcPts val="800"/>
              </a:spcAft>
              <a:buFont typeface="+mj-lt"/>
              <a:buAutoNum type="arabicPeriod"/>
            </a:pPr>
            <a:r>
              <a:rPr lang="en-GB" sz="5100" b="1" kern="100" dirty="0">
                <a:latin typeface="Calibri" panose="020F0502020204030204" pitchFamily="34" charset="0"/>
                <a:ea typeface="Calibri" panose="020F0502020204030204" pitchFamily="34" charset="0"/>
                <a:cs typeface="Times New Roman" panose="02020603050405020304" pitchFamily="18" charset="0"/>
              </a:rPr>
              <a:t>Action</a:t>
            </a:r>
            <a:r>
              <a:rPr lang="en-GB" sz="5100" kern="100" dirty="0">
                <a:latin typeface="Calibri" panose="020F0502020204030204" pitchFamily="34" charset="0"/>
                <a:ea typeface="Calibri" panose="020F0502020204030204" pitchFamily="34" charset="0"/>
                <a:cs typeface="Times New Roman" panose="02020603050405020304" pitchFamily="18" charset="0"/>
              </a:rPr>
              <a:t> is taken, and you leave the party.</a:t>
            </a:r>
          </a:p>
          <a:p>
            <a:pPr marL="0" indent="0">
              <a:lnSpc>
                <a:spcPct val="107000"/>
              </a:lnSpc>
              <a:spcAft>
                <a:spcPts val="800"/>
              </a:spcAft>
              <a:buNone/>
            </a:pPr>
            <a:endParaRPr lang="en-GB" sz="51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3941615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59F0AF-015E-AF52-9066-55DBC46BA70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C5424A-AEC5-8893-8598-C1086714B9C6}"/>
              </a:ext>
            </a:extLst>
          </p:cNvPr>
          <p:cNvSpPr>
            <a:spLocks noGrp="1"/>
          </p:cNvSpPr>
          <p:nvPr>
            <p:ph idx="1"/>
          </p:nvPr>
        </p:nvSpPr>
        <p:spPr>
          <a:xfrm>
            <a:off x="156519" y="404664"/>
            <a:ext cx="11491784" cy="6840760"/>
          </a:xfrm>
        </p:spPr>
        <p:txBody>
          <a:bodyPr>
            <a:normAutofit fontScale="77500" lnSpcReduction="20000"/>
          </a:bodyPr>
          <a:lstStyle/>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In this example, you started with a situation (someone walking away at a crowded party) and made a series of inferences to arrive at a conclusion (that the person is mad at you and doesn't want you there).</a:t>
            </a:r>
          </a:p>
          <a:p>
            <a:pPr marL="0" indent="0">
              <a:lnSpc>
                <a:spcPct val="107000"/>
              </a:lnSpc>
              <a:spcAft>
                <a:spcPts val="800"/>
              </a:spcAft>
              <a:buNone/>
            </a:pPr>
            <a:r>
              <a:rPr lang="en-GB" sz="5100" kern="100" dirty="0">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sz="5100" dirty="0">
                <a:latin typeface="Calibri" panose="020F0502020204030204" pitchFamily="34" charset="0"/>
                <a:ea typeface="Calibri" panose="020F0502020204030204" pitchFamily="34" charset="0"/>
                <a:cs typeface="Times New Roman" panose="02020603050405020304" pitchFamily="18" charset="0"/>
              </a:rPr>
              <a:t>The Ladder of Inference can be a helpful tool to frame your thinking because it encourages you to examine each step of your thought process and avoid jumping to conclusions. It's easy to make assumptions without realizing it, as in this scene. Perhaps your friend never even saw you wave from across the crowded room</a:t>
            </a:r>
            <a:endParaRPr lang="en-GB" sz="5100" dirty="0"/>
          </a:p>
          <a:p>
            <a:endParaRPr lang="en-GB" dirty="0"/>
          </a:p>
        </p:txBody>
      </p:sp>
    </p:spTree>
    <p:extLst>
      <p:ext uri="{BB962C8B-B14F-4D97-AF65-F5344CB8AC3E}">
        <p14:creationId xmlns:p14="http://schemas.microsoft.com/office/powerpoint/2010/main" val="2738654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EB81-1DF0-525C-159C-AB47A21FAFF2}"/>
              </a:ext>
            </a:extLst>
          </p:cNvPr>
          <p:cNvSpPr>
            <a:spLocks noGrp="1"/>
          </p:cNvSpPr>
          <p:nvPr>
            <p:ph type="title"/>
          </p:nvPr>
        </p:nvSpPr>
        <p:spPr>
          <a:xfrm>
            <a:off x="1981200" y="-171400"/>
            <a:ext cx="8229600" cy="1589038"/>
          </a:xfrm>
        </p:spPr>
        <p:txBody>
          <a:bodyPr>
            <a:noAutofit/>
          </a:bodyPr>
          <a:lstStyle/>
          <a:p>
            <a:pPr algn="l"/>
            <a:r>
              <a:rPr lang="en-GB" sz="2800" dirty="0">
                <a:latin typeface="Manrope"/>
              </a:rPr>
              <a:t>Exercise 2: The Five Whys</a:t>
            </a:r>
            <a:br>
              <a:rPr lang="en-GB" sz="2800" dirty="0">
                <a:latin typeface="Manrope"/>
              </a:rPr>
            </a:br>
            <a:r>
              <a:rPr lang="en-GB" sz="1400" dirty="0" err="1">
                <a:solidFill>
                  <a:srgbClr val="333333"/>
                </a:solidFill>
                <a:latin typeface="-apple-system"/>
              </a:rPr>
              <a:t>Serrat</a:t>
            </a:r>
            <a:r>
              <a:rPr lang="en-GB" sz="1400" dirty="0">
                <a:solidFill>
                  <a:srgbClr val="333333"/>
                </a:solidFill>
                <a:latin typeface="-apple-system"/>
              </a:rPr>
              <a:t>, O. (2017). The Five Whys Technique. In: Knowledge Solutions. Springer, Singapore. https://doi.org/10.1007/978-981-10-0983-9_32</a:t>
            </a:r>
            <a:endParaRPr lang="en-GB" sz="1400" dirty="0"/>
          </a:p>
        </p:txBody>
      </p:sp>
      <p:sp>
        <p:nvSpPr>
          <p:cNvPr id="3" name="Content Placeholder 2">
            <a:extLst>
              <a:ext uri="{FF2B5EF4-FFF2-40B4-BE49-F238E27FC236}">
                <a16:creationId xmlns:a16="http://schemas.microsoft.com/office/drawing/2014/main" id="{EFDDEC53-7CB9-AB4B-BF1B-B9FF2CDA3E9A}"/>
              </a:ext>
            </a:extLst>
          </p:cNvPr>
          <p:cNvSpPr>
            <a:spLocks noGrp="1"/>
          </p:cNvSpPr>
          <p:nvPr>
            <p:ph idx="1"/>
          </p:nvPr>
        </p:nvSpPr>
        <p:spPr>
          <a:xfrm>
            <a:off x="1847528" y="1417638"/>
            <a:ext cx="8568952" cy="5251722"/>
          </a:xfrm>
        </p:spPr>
        <p:txBody>
          <a:bodyPr>
            <a:normAutofit fontScale="92500" lnSpcReduction="20000"/>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The "Five Whys" technique is an analytical skill that can help you uncover the source of a problem. The activity was created by </a:t>
            </a:r>
            <a:r>
              <a:rPr lang="en-GB" sz="2400" kern="100" dirty="0" err="1">
                <a:latin typeface="Calibri" panose="020F0502020204030204" pitchFamily="34" charset="0"/>
                <a:ea typeface="Calibri" panose="020F0502020204030204" pitchFamily="34" charset="0"/>
                <a:cs typeface="Times New Roman" panose="02020603050405020304" pitchFamily="18" charset="0"/>
              </a:rPr>
              <a:t>Sakichi</a:t>
            </a:r>
            <a:r>
              <a:rPr lang="en-GB" sz="2400" kern="100" dirty="0">
                <a:latin typeface="Calibri" panose="020F0502020204030204" pitchFamily="34" charset="0"/>
                <a:ea typeface="Calibri" panose="020F0502020204030204" pitchFamily="34" charset="0"/>
                <a:cs typeface="Times New Roman" panose="02020603050405020304" pitchFamily="18" charset="0"/>
              </a:rPr>
              <a:t> Toyoda, the founder of Toyota, and consists of repeatedly asking “why?” when a problem is encountered to determine its root cause.</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This exercise can be difficult because knowing if you've discovered the source of your problem is challenging. The "five" in "Five Whys" is just a guideline — you may need to ask more. When you can't ask anything else, and your response is related to the original issue, you've probably arrived at the end.</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Even if you need several rounds of questioning, just keep going. The important part that helps you practice critical thinking is the process of asking "why?" and uncovering the deeper issues affecting the situation.</a:t>
            </a:r>
          </a:p>
          <a:p>
            <a:endParaRPr lang="en-GB" dirty="0"/>
          </a:p>
        </p:txBody>
      </p:sp>
    </p:spTree>
    <p:extLst>
      <p:ext uri="{BB962C8B-B14F-4D97-AF65-F5344CB8AC3E}">
        <p14:creationId xmlns:p14="http://schemas.microsoft.com/office/powerpoint/2010/main" val="239950621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1F8E8-176E-5D47-700E-F2AE893A0176}"/>
              </a:ext>
            </a:extLst>
          </p:cNvPr>
          <p:cNvSpPr>
            <a:spLocks noGrp="1"/>
          </p:cNvSpPr>
          <p:nvPr>
            <p:ph type="title"/>
          </p:nvPr>
        </p:nvSpPr>
        <p:spPr>
          <a:xfrm>
            <a:off x="1981200" y="-531440"/>
            <a:ext cx="8229600" cy="1949078"/>
          </a:xfrm>
        </p:spPr>
        <p:txBody>
          <a:bodyPr>
            <a:normAutofit/>
          </a:bodyPr>
          <a:lstStyle/>
          <a:p>
            <a:r>
              <a:rPr lang="en-GB" sz="2800" dirty="0"/>
              <a:t>Example</a:t>
            </a:r>
          </a:p>
        </p:txBody>
      </p:sp>
      <p:sp>
        <p:nvSpPr>
          <p:cNvPr id="3" name="Content Placeholder 2">
            <a:extLst>
              <a:ext uri="{FF2B5EF4-FFF2-40B4-BE49-F238E27FC236}">
                <a16:creationId xmlns:a16="http://schemas.microsoft.com/office/drawing/2014/main" id="{9EF6E909-3B96-56D6-02F3-A2F9E09B3C2B}"/>
              </a:ext>
            </a:extLst>
          </p:cNvPr>
          <p:cNvSpPr>
            <a:spLocks noGrp="1"/>
          </p:cNvSpPr>
          <p:nvPr>
            <p:ph idx="1"/>
          </p:nvPr>
        </p:nvSpPr>
        <p:spPr>
          <a:xfrm>
            <a:off x="1981200" y="836712"/>
            <a:ext cx="8229600" cy="5832648"/>
          </a:xfrm>
        </p:spPr>
        <p:txBody>
          <a:bodyPr>
            <a:normAutofit fontScale="77500" lnSpcReduction="2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For instance, say you're trying to figure out why your computer keeps crashing.</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You ask "why," and the answer is that there's a software problem.</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the computer keeps running out of memory.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programs are running at the same time.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too many browser tabs are open.</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Why? Because multitasking is fragmenting your focus, you're doing too many things at once.</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this example, working through the "why's" revealed the underlying cause. As a result, you can find the best solution, which is concentrating on just one thing at a time.</a:t>
            </a:r>
          </a:p>
          <a:p>
            <a:endParaRPr lang="en-GB" dirty="0"/>
          </a:p>
        </p:txBody>
      </p:sp>
    </p:spTree>
    <p:extLst>
      <p:ext uri="{BB962C8B-B14F-4D97-AF65-F5344CB8AC3E}">
        <p14:creationId xmlns:p14="http://schemas.microsoft.com/office/powerpoint/2010/main" val="396512045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F6A8F-331B-8F0A-495B-3E2ABF8553CB}"/>
              </a:ext>
            </a:extLst>
          </p:cNvPr>
          <p:cNvSpPr>
            <a:spLocks noGrp="1"/>
          </p:cNvSpPr>
          <p:nvPr>
            <p:ph type="title"/>
          </p:nvPr>
        </p:nvSpPr>
        <p:spPr>
          <a:xfrm>
            <a:off x="838200" y="365125"/>
            <a:ext cx="10515600" cy="442069"/>
          </a:xfrm>
        </p:spPr>
        <p:txBody>
          <a:bodyPr>
            <a:normAutofit fontScale="90000"/>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3: Inversion</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C8106291-A795-59B9-B3F0-CDB804D2EBE1}"/>
              </a:ext>
            </a:extLst>
          </p:cNvPr>
          <p:cNvSpPr>
            <a:spLocks noGrp="1"/>
          </p:cNvSpPr>
          <p:nvPr>
            <p:ph idx="1"/>
          </p:nvPr>
        </p:nvSpPr>
        <p:spPr>
          <a:xfrm>
            <a:off x="953287" y="636526"/>
            <a:ext cx="9874469" cy="5805264"/>
          </a:xfrm>
        </p:spPr>
        <p:txBody>
          <a:bodyPr>
            <a:normAutofit lnSpcReduction="1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Inversion is a critical thinking exercise that you can use. Inversion is like taking on the role of the “devil's advocate”. Adopt the opposite view of whatever issue you are exploring and consider the potential arguments for that side. This will help broaden your critical thinking skills and enable you to see other perspectives on a situation or topic more clearly.</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For example, let's say you're thinking about starting your own business. Using inversion, you would explore all of the potential arguments for why starting your own business is bad. This might include concerns like:</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could end up in debt.</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The business might fail.</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It's a lot of work.</a:t>
            </a:r>
          </a:p>
          <a:p>
            <a:pPr>
              <a:lnSpc>
                <a:spcPct val="107000"/>
              </a:lnSpc>
              <a:spcAft>
                <a:spcPts val="800"/>
              </a:spcAft>
            </a:pPr>
            <a:r>
              <a:rPr lang="en-GB" sz="1800" kern="100" dirty="0">
                <a:latin typeface="Calibri" panose="020F0502020204030204" pitchFamily="34" charset="0"/>
                <a:ea typeface="Calibri" panose="020F0502020204030204" pitchFamily="34" charset="0"/>
                <a:cs typeface="Times New Roman" panose="02020603050405020304" pitchFamily="18" charset="0"/>
              </a:rPr>
              <a:t>You might not have time for anything else.</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By exploring these potentially adverse outcomes, you can identify the potential risks involved in starting your own business and make a sound decision. You might realise that now is not the right time for you to become an entrepreneur. And if you do start the company, you'll be better prepared to deal with the issues you identified when they occur.</a:t>
            </a:r>
          </a:p>
          <a:p>
            <a:endParaRPr lang="en-GB" dirty="0"/>
          </a:p>
        </p:txBody>
      </p:sp>
    </p:spTree>
    <p:extLst>
      <p:ext uri="{BB962C8B-B14F-4D97-AF65-F5344CB8AC3E}">
        <p14:creationId xmlns:p14="http://schemas.microsoft.com/office/powerpoint/2010/main" val="253738760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E09E2-9CDF-4A68-2303-C9DAF09C3168}"/>
              </a:ext>
            </a:extLst>
          </p:cNvPr>
          <p:cNvSpPr>
            <a:spLocks noGrp="1"/>
          </p:cNvSpPr>
          <p:nvPr>
            <p:ph type="title"/>
          </p:nvPr>
        </p:nvSpPr>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4: Argument Mapping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F05E34C0-F8E9-3F56-F634-2E75C24DC2CB}"/>
              </a:ext>
            </a:extLst>
          </p:cNvPr>
          <p:cNvSpPr>
            <a:spLocks noGrp="1"/>
          </p:cNvSpPr>
          <p:nvPr>
            <p:ph idx="1"/>
          </p:nvPr>
        </p:nvSpPr>
        <p:spPr>
          <a:xfrm>
            <a:off x="737826" y="1124744"/>
            <a:ext cx="9472974" cy="5458618"/>
          </a:xfrm>
        </p:spPr>
        <p:txBody>
          <a:bodyPr>
            <a:normAutofit fontScale="92500" lnSpcReduction="20000"/>
          </a:bodyPr>
          <a:lstStyle/>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hlinkClick r:id="rId2"/>
              </a:rPr>
              <a:t>https://thinkeranalytix.org/wp-content/uploads/2018/09/TvG-Using-argument-mapping-to-improve-critical-thinking-skills-2015.pdf</a:t>
            </a: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Argument mapping can be a beneficial exercise for enhancing critical thinking skills. Like mind mapping, </a:t>
            </a:r>
            <a:r>
              <a:rPr lang="en-GB"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argument mapping is a method of visually representing an argument's structure</a:t>
            </a:r>
            <a:r>
              <a:rPr lang="en-GB" kern="100" dirty="0">
                <a:latin typeface="Calibri" panose="020F0502020204030204" pitchFamily="34" charset="0"/>
                <a:ea typeface="Calibri" panose="020F0502020204030204" pitchFamily="34" charset="0"/>
                <a:cs typeface="Times New Roman" panose="02020603050405020304" pitchFamily="18" charset="0"/>
              </a:rPr>
              <a:t>. It helps analyse and evaluate ideas as well as develop new ones.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In critical thinking textbooks, argument diagramming is often presented to introduce students to argument constructions. It can be an effective way to build mental templates or schema for argument structures, which researchers think may make critical evaluation easier.</a:t>
            </a:r>
          </a:p>
          <a:p>
            <a:endParaRPr lang="en-GB" dirty="0"/>
          </a:p>
        </p:txBody>
      </p:sp>
    </p:spTree>
    <p:extLst>
      <p:ext uri="{BB962C8B-B14F-4D97-AF65-F5344CB8AC3E}">
        <p14:creationId xmlns:p14="http://schemas.microsoft.com/office/powerpoint/2010/main" val="2494362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16732B-F42D-E475-91DF-EB3E422F25BF}"/>
              </a:ext>
            </a:extLst>
          </p:cNvPr>
          <p:cNvPicPr>
            <a:picLocks noChangeAspect="1"/>
          </p:cNvPicPr>
          <p:nvPr/>
        </p:nvPicPr>
        <p:blipFill>
          <a:blip r:embed="rId2"/>
          <a:stretch>
            <a:fillRect/>
          </a:stretch>
        </p:blipFill>
        <p:spPr>
          <a:xfrm>
            <a:off x="2388092" y="437195"/>
            <a:ext cx="6917467" cy="5983609"/>
          </a:xfrm>
          <a:prstGeom prst="rect">
            <a:avLst/>
          </a:prstGeom>
        </p:spPr>
      </p:pic>
    </p:spTree>
    <p:extLst>
      <p:ext uri="{BB962C8B-B14F-4D97-AF65-F5344CB8AC3E}">
        <p14:creationId xmlns:p14="http://schemas.microsoft.com/office/powerpoint/2010/main" val="36231398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CCC61-2C64-D155-666D-95066996465F}"/>
              </a:ext>
            </a:extLst>
          </p:cNvPr>
          <p:cNvSpPr>
            <a:spLocks noGrp="1"/>
          </p:cNvSpPr>
          <p:nvPr>
            <p:ph type="title"/>
          </p:nvPr>
        </p:nvSpPr>
        <p:spPr/>
        <p:txBody>
          <a:bodyPr>
            <a:noAutofit/>
          </a:bodyPr>
          <a:lstStyle/>
          <a:p>
            <a:pPr>
              <a:lnSpc>
                <a:spcPct val="107000"/>
              </a:lnSpc>
              <a:spcAft>
                <a:spcPts val="800"/>
              </a:spcAft>
            </a:pP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Argument maps typically include the following: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E0C8E49E-9C72-0D1A-046A-F86268B0A240}"/>
              </a:ext>
            </a:extLst>
          </p:cNvPr>
          <p:cNvSpPr>
            <a:spLocks noGrp="1"/>
          </p:cNvSpPr>
          <p:nvPr>
            <p:ph idx="1"/>
          </p:nvPr>
        </p:nvSpPr>
        <p:spPr/>
        <p:txBody>
          <a:bodyPr/>
          <a:lstStyle/>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Conclusion</a:t>
            </a:r>
            <a:r>
              <a:rPr lang="en-GB" kern="100" dirty="0">
                <a:latin typeface="Calibri" panose="020F0502020204030204" pitchFamily="34" charset="0"/>
                <a:ea typeface="Calibri" panose="020F0502020204030204" pitchFamily="34" charset="0"/>
                <a:cs typeface="Times New Roman" panose="02020603050405020304" pitchFamily="18" charset="0"/>
              </a:rPr>
              <a:t>: What is being argued for or against</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Premises: </a:t>
            </a:r>
            <a:r>
              <a:rPr lang="en-GB" kern="100" dirty="0">
                <a:latin typeface="Calibri" panose="020F0502020204030204" pitchFamily="34" charset="0"/>
                <a:ea typeface="Calibri" panose="020F0502020204030204" pitchFamily="34" charset="0"/>
                <a:cs typeface="Times New Roman" panose="02020603050405020304" pitchFamily="18" charset="0"/>
              </a:rPr>
              <a:t>The reasons given to support the conclusion</a:t>
            </a:r>
          </a:p>
          <a:p>
            <a:pPr marL="0" indent="0">
              <a:lnSpc>
                <a:spcPct val="107000"/>
              </a:lnSpc>
              <a:spcAft>
                <a:spcPts val="800"/>
              </a:spcAft>
              <a:buNone/>
            </a:pPr>
            <a:endParaRPr lang="en-GB" b="1"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b="1" kern="100" dirty="0">
                <a:latin typeface="Calibri" panose="020F0502020204030204" pitchFamily="34" charset="0"/>
                <a:ea typeface="Calibri" panose="020F0502020204030204" pitchFamily="34" charset="0"/>
                <a:cs typeface="Times New Roman" panose="02020603050405020304" pitchFamily="18" charset="0"/>
              </a:rPr>
              <a:t>Inferences</a:t>
            </a:r>
            <a:r>
              <a:rPr lang="en-GB" kern="100" dirty="0">
                <a:latin typeface="Calibri" panose="020F0502020204030204" pitchFamily="34" charset="0"/>
                <a:ea typeface="Calibri" panose="020F0502020204030204" pitchFamily="34" charset="0"/>
                <a:cs typeface="Times New Roman" panose="02020603050405020304" pitchFamily="18" charset="0"/>
              </a:rPr>
              <a:t>: The connections made between the premises and conclusion</a:t>
            </a:r>
          </a:p>
          <a:p>
            <a:endParaRPr lang="en-GB" dirty="0"/>
          </a:p>
        </p:txBody>
      </p:sp>
    </p:spTree>
    <p:extLst>
      <p:ext uri="{BB962C8B-B14F-4D97-AF65-F5344CB8AC3E}">
        <p14:creationId xmlns:p14="http://schemas.microsoft.com/office/powerpoint/2010/main" val="348897325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1703D-6C06-85B8-F15A-7E87AA4C787A}"/>
              </a:ext>
            </a:extLst>
          </p:cNvPr>
          <p:cNvSpPr>
            <a:spLocks noGrp="1"/>
          </p:cNvSpPr>
          <p:nvPr>
            <p:ph type="title"/>
          </p:nvPr>
        </p:nvSpPr>
        <p:spPr/>
        <p:txBody>
          <a:bodyPr>
            <a:normAutofit/>
          </a:bodyPr>
          <a:lstStyle/>
          <a:p>
            <a:pPr algn="l"/>
            <a:r>
              <a:rPr lang="en-GB" sz="3600" dirty="0">
                <a:latin typeface="Manrope"/>
              </a:rPr>
              <a:t>Critical vs. creative thinking</a:t>
            </a:r>
            <a:br>
              <a:rPr lang="en-GB" dirty="0">
                <a:latin typeface="Manrope"/>
              </a:rPr>
            </a:br>
            <a:endParaRPr lang="en-GB" dirty="0"/>
          </a:p>
        </p:txBody>
      </p:sp>
      <p:sp>
        <p:nvSpPr>
          <p:cNvPr id="3" name="Content Placeholder 2">
            <a:extLst>
              <a:ext uri="{FF2B5EF4-FFF2-40B4-BE49-F238E27FC236}">
                <a16:creationId xmlns:a16="http://schemas.microsoft.com/office/drawing/2014/main" id="{36EBE92E-AACB-0737-03B2-4E748D0D326B}"/>
              </a:ext>
            </a:extLst>
          </p:cNvPr>
          <p:cNvSpPr>
            <a:spLocks noGrp="1"/>
          </p:cNvSpPr>
          <p:nvPr>
            <p:ph idx="1"/>
          </p:nvPr>
        </p:nvSpPr>
        <p:spPr>
          <a:xfrm>
            <a:off x="1981200" y="1052736"/>
            <a:ext cx="8229600" cy="5760640"/>
          </a:xfrm>
        </p:spPr>
        <p:txBody>
          <a:bodyPr>
            <a:normAutofit fontScale="92500" lnSpcReduction="20000"/>
          </a:bodyPr>
          <a:lstStyle/>
          <a:p>
            <a:pPr marL="0" indent="0">
              <a:buNone/>
            </a:pPr>
            <a:r>
              <a:rPr lang="en-GB" b="0" i="0" dirty="0">
                <a:solidFill>
                  <a:srgbClr val="141C3A"/>
                </a:solidFill>
                <a:effectLst/>
                <a:latin typeface="Manrope"/>
              </a:rPr>
              <a:t>To understand how to use the Productive Thinking Model effectively, we need to understand </a:t>
            </a:r>
            <a:r>
              <a:rPr lang="en-GB" b="0" i="0" dirty="0" err="1">
                <a:solidFill>
                  <a:srgbClr val="141C3A"/>
                </a:solidFill>
                <a:effectLst/>
                <a:latin typeface="Manrope"/>
              </a:rPr>
              <a:t>Hurson's</a:t>
            </a:r>
            <a:r>
              <a:rPr lang="en-GB" b="0" i="0" dirty="0">
                <a:solidFill>
                  <a:srgbClr val="141C3A"/>
                </a:solidFill>
                <a:effectLst/>
                <a:latin typeface="Manrope"/>
              </a:rPr>
              <a:t> theory about thinking. According to </a:t>
            </a:r>
            <a:r>
              <a:rPr lang="en-GB" b="0" i="0" dirty="0" err="1">
                <a:solidFill>
                  <a:srgbClr val="141C3A"/>
                </a:solidFill>
                <a:effectLst/>
                <a:latin typeface="Manrope"/>
              </a:rPr>
              <a:t>Hurson</a:t>
            </a:r>
            <a:r>
              <a:rPr lang="en-GB" b="0" i="0" dirty="0">
                <a:solidFill>
                  <a:srgbClr val="141C3A"/>
                </a:solidFill>
                <a:effectLst/>
                <a:latin typeface="Manrope"/>
              </a:rPr>
              <a:t>, productive thinking comprises two distinct processes — creative thinking and critical thinking.</a:t>
            </a:r>
            <a:r>
              <a:rPr lang="en-GB" dirty="0">
                <a:hlinkClick r:id="rId2"/>
              </a:rPr>
              <a:t> https://productivethinking.com/</a:t>
            </a:r>
            <a:r>
              <a:rPr lang="en-GB" dirty="0"/>
              <a:t> </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Critical thinking is:</a:t>
            </a:r>
          </a:p>
          <a:p>
            <a:pPr marL="514350" indent="-514350">
              <a:buFont typeface="+mj-lt"/>
              <a:buAutoNum type="arabicPeriod"/>
            </a:pPr>
            <a:r>
              <a:rPr lang="en-GB" b="0" i="0" dirty="0">
                <a:solidFill>
                  <a:srgbClr val="141C3A"/>
                </a:solidFill>
                <a:effectLst/>
                <a:latin typeface="Manrope"/>
              </a:rPr>
              <a:t>Analytical</a:t>
            </a:r>
          </a:p>
          <a:p>
            <a:pPr marL="514350" indent="-514350">
              <a:buFont typeface="+mj-lt"/>
              <a:buAutoNum type="arabicPeriod"/>
            </a:pPr>
            <a:r>
              <a:rPr lang="en-GB" b="0" i="0" dirty="0">
                <a:solidFill>
                  <a:srgbClr val="141C3A"/>
                </a:solidFill>
                <a:effectLst/>
                <a:latin typeface="Manrope"/>
              </a:rPr>
              <a:t>Judgmental</a:t>
            </a:r>
          </a:p>
          <a:p>
            <a:pPr marL="514350" indent="-514350">
              <a:buFont typeface="+mj-lt"/>
              <a:buAutoNum type="arabicPeriod"/>
            </a:pPr>
            <a:r>
              <a:rPr lang="en-GB" b="0" i="0" dirty="0">
                <a:solidFill>
                  <a:srgbClr val="141C3A"/>
                </a:solidFill>
                <a:effectLst/>
                <a:latin typeface="Manrope"/>
              </a:rPr>
              <a:t>Selective</a:t>
            </a:r>
          </a:p>
          <a:p>
            <a:pPr marL="0" indent="0">
              <a:buNone/>
            </a:pPr>
            <a:endParaRPr lang="en-GB" b="0" i="0" dirty="0">
              <a:solidFill>
                <a:srgbClr val="141C3A"/>
              </a:solidFill>
              <a:effectLst/>
              <a:latin typeface="Manrope"/>
            </a:endParaRPr>
          </a:p>
          <a:p>
            <a:pPr marL="0" indent="0">
              <a:buNone/>
            </a:pPr>
            <a:r>
              <a:rPr lang="en-GB" b="0" i="0" dirty="0">
                <a:solidFill>
                  <a:srgbClr val="141C3A"/>
                </a:solidFill>
                <a:effectLst/>
                <a:latin typeface="Manrope"/>
              </a:rPr>
              <a:t>In contrast, creative thinking is:</a:t>
            </a:r>
          </a:p>
          <a:p>
            <a:pPr marL="514350" indent="-514350">
              <a:buFont typeface="+mj-lt"/>
              <a:buAutoNum type="arabicPeriod"/>
            </a:pPr>
            <a:r>
              <a:rPr lang="en-GB" b="0" i="0" dirty="0">
                <a:solidFill>
                  <a:srgbClr val="141C3A"/>
                </a:solidFill>
                <a:effectLst/>
                <a:latin typeface="Manrope"/>
              </a:rPr>
              <a:t>Generative</a:t>
            </a:r>
          </a:p>
          <a:p>
            <a:pPr marL="514350" indent="-514350">
              <a:buFont typeface="+mj-lt"/>
              <a:buAutoNum type="arabicPeriod"/>
            </a:pPr>
            <a:r>
              <a:rPr lang="en-GB" b="0" i="0" dirty="0">
                <a:solidFill>
                  <a:srgbClr val="141C3A"/>
                </a:solidFill>
                <a:effectLst/>
                <a:latin typeface="Manrope"/>
              </a:rPr>
              <a:t>Non-judgemental</a:t>
            </a:r>
          </a:p>
          <a:p>
            <a:pPr marL="514350" indent="-514350">
              <a:buFont typeface="+mj-lt"/>
              <a:buAutoNum type="arabicPeriod"/>
            </a:pPr>
            <a:r>
              <a:rPr lang="en-GB" b="0" i="0" dirty="0">
                <a:solidFill>
                  <a:srgbClr val="141C3A"/>
                </a:solidFill>
                <a:effectLst/>
                <a:latin typeface="Manrope"/>
              </a:rPr>
              <a:t>Expansive</a:t>
            </a:r>
          </a:p>
          <a:p>
            <a:endParaRPr lang="en-GB" dirty="0">
              <a:hlinkClick r:id=""/>
            </a:endParaRPr>
          </a:p>
          <a:p>
            <a:endParaRPr lang="en-GB" dirty="0">
              <a:hlinkClick r:id=""/>
            </a:endParaRPr>
          </a:p>
        </p:txBody>
      </p:sp>
    </p:spTree>
    <p:extLst>
      <p:ext uri="{BB962C8B-B14F-4D97-AF65-F5344CB8AC3E}">
        <p14:creationId xmlns:p14="http://schemas.microsoft.com/office/powerpoint/2010/main" val="415916751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150B1-0D96-8C7C-032C-5ABC2C2F86CD}"/>
              </a:ext>
            </a:extLst>
          </p:cNvPr>
          <p:cNvSpPr>
            <a:spLocks noGrp="1"/>
          </p:cNvSpPr>
          <p:nvPr>
            <p:ph type="title"/>
          </p:nvPr>
        </p:nvSpPr>
        <p:spPr/>
        <p:txBody>
          <a:bodyPr>
            <a:normAutofit/>
          </a:bodyPr>
          <a:lstStyle/>
          <a:p>
            <a:pPr algn="l"/>
            <a:r>
              <a:rPr lang="en-GB" sz="3600" kern="100" dirty="0">
                <a:latin typeface="Calibri" panose="020F0502020204030204" pitchFamily="34" charset="0"/>
                <a:ea typeface="Calibri" panose="020F0502020204030204" pitchFamily="34" charset="0"/>
                <a:cs typeface="Times New Roman" panose="02020603050405020304" pitchFamily="18" charset="0"/>
              </a:rPr>
              <a:t>Exercise 5: Opinion vs. Fact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4B883142-E3A1-4745-0B9D-D05EBCA8996E}"/>
              </a:ext>
            </a:extLst>
          </p:cNvPr>
          <p:cNvSpPr>
            <a:spLocks noGrp="1"/>
          </p:cNvSpPr>
          <p:nvPr>
            <p:ph idx="1"/>
          </p:nvPr>
        </p:nvSpPr>
        <p:spPr>
          <a:xfrm>
            <a:off x="838200" y="1027905"/>
            <a:ext cx="10667260" cy="5464969"/>
          </a:xfrm>
        </p:spPr>
        <p:txBody>
          <a:bodyPr>
            <a:normAutofit/>
          </a:bodyPr>
          <a:lstStyle/>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Critical thinking activities that focus on opinions and facts are particularly valuable and relevant new learning opportunities. Our connected world makes it easy to confuse opinions and facts, especially with sensationalist news articles and click-bait headlines. </a:t>
            </a:r>
            <a:r>
              <a:rPr lang="en-GB" sz="2400" dirty="0">
                <a:hlinkClick r:id="rId2"/>
              </a:rPr>
              <a:t>https://www.scientificamerican.com/article/information-overload-helps-fake-news-spread-and-social-media-knows-it/</a:t>
            </a:r>
            <a:r>
              <a:rPr lang="en-GB" sz="2400" dirty="0"/>
              <a:t> </a:t>
            </a:r>
          </a:p>
          <a:p>
            <a:pPr marL="0" indent="0">
              <a:lnSpc>
                <a:spcPct val="107000"/>
              </a:lnSpc>
              <a:spcAft>
                <a:spcPts val="800"/>
              </a:spcAft>
              <a:buNone/>
            </a:pPr>
            <a:endParaRPr lang="en-GB" sz="2400" kern="1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How can you tell a fact from an opinion? Facts are generally objective and established, whereas opinions are subjective and unproven. For example, "the cloud is in the air" is a fact. "That dress looks good on you" is an opinion.</a:t>
            </a:r>
          </a:p>
          <a:p>
            <a:pPr marL="0" indent="0">
              <a:buNone/>
            </a:pPr>
            <a:endParaRPr lang="en-GB" dirty="0">
              <a:hlinkClick r:id=""/>
            </a:endParaRPr>
          </a:p>
          <a:p>
            <a:pPr marL="0" indent="0">
              <a:buNone/>
            </a:pPr>
            <a:endParaRPr lang="en-GB" dirty="0">
              <a:hlinkClick r:id=""/>
            </a:endParaRPr>
          </a:p>
          <a:p>
            <a:pPr marL="0" indent="0">
              <a:buNone/>
            </a:pPr>
            <a:endParaRPr lang="en-GB" dirty="0">
              <a:hlinkClick r:id=""/>
            </a:endParaRPr>
          </a:p>
        </p:txBody>
      </p:sp>
    </p:spTree>
    <p:extLst>
      <p:ext uri="{BB962C8B-B14F-4D97-AF65-F5344CB8AC3E}">
        <p14:creationId xmlns:p14="http://schemas.microsoft.com/office/powerpoint/2010/main" val="17824856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CC79-298A-75A5-C0EF-17F3B31FAA67}"/>
              </a:ext>
            </a:extLst>
          </p:cNvPr>
          <p:cNvSpPr>
            <a:spLocks noGrp="1"/>
          </p:cNvSpPr>
          <p:nvPr>
            <p:ph type="title"/>
          </p:nvPr>
        </p:nvSpPr>
        <p:spPr>
          <a:xfrm>
            <a:off x="270029" y="249716"/>
            <a:ext cx="10515600" cy="735706"/>
          </a:xfrm>
        </p:spPr>
        <p:txBody>
          <a:bodyPr>
            <a:normAutofit fontScale="90000"/>
          </a:bodyPr>
          <a:lstStyle/>
          <a:p>
            <a:pPr algn="l"/>
            <a:r>
              <a:rPr lang="en-GB" sz="2800" kern="100" dirty="0">
                <a:latin typeface="Calibri" panose="020F0502020204030204" pitchFamily="34" charset="0"/>
                <a:ea typeface="Calibri" panose="020F0502020204030204" pitchFamily="34" charset="0"/>
                <a:cs typeface="Times New Roman" panose="02020603050405020304" pitchFamily="18" charset="0"/>
              </a:rPr>
              <a:t>Ask yourself the following questions:</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C35B313A-9511-4B29-6EBA-C20A1C03FD02}"/>
              </a:ext>
            </a:extLst>
          </p:cNvPr>
          <p:cNvSpPr>
            <a:spLocks noGrp="1"/>
          </p:cNvSpPr>
          <p:nvPr>
            <p:ph idx="1"/>
          </p:nvPr>
        </p:nvSpPr>
        <p:spPr>
          <a:xfrm>
            <a:off x="645103" y="985422"/>
            <a:ext cx="10901793" cy="6264696"/>
          </a:xfrm>
        </p:spPr>
        <p:txBody>
          <a:bodyPr>
            <a:normAutofit lnSpcReduction="10000"/>
          </a:bodyPr>
          <a:lstStyle/>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 Who is saying what? What reasons might be behind their statements?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Does the claim make sense? Who would disagree with it and why?</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can you tell if the data is reliable? Can it be fact-checked? Has it been shared by other credible publishers?</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How do you know whether the presenter is biased? What kind of language is being used?</a:t>
            </a:r>
          </a:p>
          <a:p>
            <a:pPr marL="0" indent="0">
              <a:lnSpc>
                <a:spcPct val="107000"/>
              </a:lnSpc>
              <a:spcAft>
                <a:spcPts val="800"/>
              </a:spcAft>
              <a:buNone/>
            </a:pPr>
            <a:r>
              <a:rPr lang="en-GB" kern="100" dirty="0">
                <a:latin typeface="Calibri" panose="020F0502020204030204" pitchFamily="34" charset="0"/>
                <a:ea typeface="Calibri" panose="020F0502020204030204" pitchFamily="34" charset="0"/>
                <a:cs typeface="Times New Roman" panose="02020603050405020304" pitchFamily="18" charset="0"/>
              </a:rPr>
              <a:t>This exercise can train your mind to start asking questions whenever presented with a new claim. This will help you think critically about the information you are taking in and question what you are hearing before accepting it as truth.</a:t>
            </a:r>
          </a:p>
          <a:p>
            <a:pPr marL="0" indent="0">
              <a:lnSpc>
                <a:spcPct val="107000"/>
              </a:lnSpc>
              <a:spcAft>
                <a:spcPts val="800"/>
              </a:spcAft>
              <a:buNone/>
            </a:pPr>
            <a:r>
              <a:rPr lang="en-GB" i="1"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We will look again at bias and how it might creep into your work.</a:t>
            </a:r>
          </a:p>
          <a:p>
            <a:pPr marL="0" indent="0">
              <a:lnSpc>
                <a:spcPct val="107000"/>
              </a:lnSpc>
              <a:spcAft>
                <a:spcPts val="800"/>
              </a:spcAft>
              <a:buNone/>
            </a:pP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95656933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0A160-C2F8-86BA-C6B0-15C8D5CDAAA0}"/>
              </a:ext>
            </a:extLst>
          </p:cNvPr>
          <p:cNvSpPr>
            <a:spLocks noGrp="1"/>
          </p:cNvSpPr>
          <p:nvPr>
            <p:ph type="title"/>
          </p:nvPr>
        </p:nvSpPr>
        <p:spPr>
          <a:xfrm>
            <a:off x="1847528" y="14842"/>
            <a:ext cx="8229600" cy="1143000"/>
          </a:xfrm>
        </p:spPr>
        <p:txBody>
          <a:bodyPr>
            <a:normAutofit/>
          </a:bodyPr>
          <a:lstStyle/>
          <a:p>
            <a:pPr algn="l"/>
            <a:r>
              <a:rPr lang="en-GB" sz="3200" kern="100" dirty="0">
                <a:latin typeface="Calibri" panose="020F0502020204030204" pitchFamily="34" charset="0"/>
                <a:ea typeface="Calibri" panose="020F0502020204030204" pitchFamily="34" charset="0"/>
                <a:cs typeface="Times New Roman" panose="02020603050405020304" pitchFamily="18" charset="0"/>
              </a:rPr>
              <a:t>Exercise 6: Autonomy of an Object</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22820545-2832-3ECC-C8CD-84234D8C326D}"/>
              </a:ext>
            </a:extLst>
          </p:cNvPr>
          <p:cNvSpPr>
            <a:spLocks noGrp="1"/>
          </p:cNvSpPr>
          <p:nvPr>
            <p:ph idx="1"/>
          </p:nvPr>
        </p:nvSpPr>
        <p:spPr>
          <a:xfrm>
            <a:off x="923277" y="834738"/>
            <a:ext cx="10502284" cy="5574939"/>
          </a:xfrm>
        </p:spPr>
        <p:txBody>
          <a:bodyPr>
            <a:noAutofit/>
          </a:bodyPr>
          <a:lstStyle/>
          <a:p>
            <a:pPr marL="0" indent="0">
              <a:buNone/>
            </a:pPr>
            <a:r>
              <a:rPr lang="en-GB" sz="2400" kern="100" dirty="0" err="1">
                <a:latin typeface="Calibri" panose="020F0502020204030204" pitchFamily="34" charset="0"/>
                <a:ea typeface="Calibri" panose="020F0502020204030204" pitchFamily="34" charset="0"/>
                <a:cs typeface="Times New Roman" panose="02020603050405020304" pitchFamily="18" charset="0"/>
              </a:rPr>
              <a:t>Dr.</a:t>
            </a:r>
            <a:r>
              <a:rPr lang="en-GB" sz="2400" kern="100" dirty="0">
                <a:latin typeface="Calibri" panose="020F0502020204030204" pitchFamily="34" charset="0"/>
                <a:ea typeface="Calibri" panose="020F0502020204030204" pitchFamily="34" charset="0"/>
                <a:cs typeface="Times New Roman" panose="02020603050405020304" pitchFamily="18" charset="0"/>
              </a:rPr>
              <a:t> Marlene </a:t>
            </a:r>
            <a:r>
              <a:rPr lang="en-GB" sz="2400" kern="100" dirty="0" err="1">
                <a:latin typeface="Calibri" panose="020F0502020204030204" pitchFamily="34" charset="0"/>
                <a:ea typeface="Calibri" panose="020F0502020204030204" pitchFamily="34" charset="0"/>
                <a:cs typeface="Times New Roman" panose="02020603050405020304" pitchFamily="18" charset="0"/>
              </a:rPr>
              <a:t>Caroselli</a:t>
            </a:r>
            <a:r>
              <a:rPr lang="en-GB" sz="2400" kern="100" dirty="0">
                <a:latin typeface="Calibri" panose="020F0502020204030204" pitchFamily="34" charset="0"/>
                <a:ea typeface="Calibri" panose="020F0502020204030204" pitchFamily="34" charset="0"/>
                <a:cs typeface="Times New Roman" panose="02020603050405020304" pitchFamily="18" charset="0"/>
              </a:rPr>
              <a:t> "The Critical Thinking Tool Kit," </a:t>
            </a:r>
            <a:endParaRPr lang="en-GB" sz="2400" dirty="0"/>
          </a:p>
          <a:p>
            <a:pPr marL="0" indent="0">
              <a:buNone/>
            </a:pPr>
            <a:r>
              <a:rPr lang="en-GB" sz="1800" dirty="0">
                <a:hlinkClick r:id="rId2"/>
              </a:rPr>
              <a:t>https://spers.ca/wp-content/uploads/2013/08/50-activities-for-developing-critical-thinking-skills.pdf</a:t>
            </a:r>
            <a:r>
              <a:rPr lang="en-GB" sz="1800" dirty="0"/>
              <a:t> </a:t>
            </a:r>
            <a:r>
              <a:rPr lang="en-GB" sz="2400" kern="100" dirty="0">
                <a:latin typeface="Calibri" panose="020F0502020204030204" pitchFamily="34" charset="0"/>
                <a:ea typeface="Calibri" panose="020F0502020204030204" pitchFamily="34" charset="0"/>
                <a:cs typeface="Times New Roman" panose="02020603050405020304" pitchFamily="18" charset="0"/>
              </a:rPr>
              <a:t>describes a critical thinking exercise called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Living Problems, Lively Solutions</a:t>
            </a:r>
            <a:r>
              <a:rPr lang="en-GB" sz="2400" kern="100" dirty="0">
                <a:latin typeface="Calibri" panose="020F0502020204030204" pitchFamily="34" charset="0"/>
                <a:ea typeface="Calibri" panose="020F0502020204030204" pitchFamily="34" charset="0"/>
                <a:cs typeface="Times New Roman" panose="02020603050405020304" pitchFamily="18" charset="0"/>
              </a:rPr>
              <a:t>." This exercise uses the autonomy of an object as a </a:t>
            </a:r>
            <a:r>
              <a:rPr lang="en-GB" sz="24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problem-solving tool to find a possible solution.</a:t>
            </a:r>
          </a:p>
          <a:p>
            <a:pPr marL="0" indent="0">
              <a:lnSpc>
                <a:spcPct val="107000"/>
              </a:lnSpc>
              <a:spcAft>
                <a:spcPts val="800"/>
              </a:spcAft>
              <a:buNone/>
            </a:pPr>
            <a:r>
              <a:rPr lang="en-GB" sz="2400" kern="100" dirty="0">
                <a:latin typeface="Calibri" panose="020F0502020204030204" pitchFamily="34" charset="0"/>
                <a:ea typeface="Calibri" panose="020F0502020204030204" pitchFamily="34" charset="0"/>
                <a:cs typeface="Times New Roman" panose="02020603050405020304" pitchFamily="18" charset="0"/>
              </a:rPr>
              <a:t>Personify your problem and place it in another context — a different time or place. This allows you to uncover unique solutions to the problem that might be tied to your mental associations with that setting.</a:t>
            </a:r>
          </a:p>
          <a:p>
            <a:pPr marL="0" indent="0">
              <a:lnSpc>
                <a:spcPct val="107000"/>
              </a:lnSpc>
              <a:spcAft>
                <a:spcPts val="800"/>
              </a:spcAft>
              <a:buNone/>
            </a:pPr>
            <a:r>
              <a:rPr lang="en-GB" sz="2000" kern="100" dirty="0">
                <a:latin typeface="Calibri" panose="020F0502020204030204" pitchFamily="34" charset="0"/>
                <a:ea typeface="Calibri" panose="020F0502020204030204" pitchFamily="34" charset="0"/>
                <a:cs typeface="Times New Roman" panose="02020603050405020304" pitchFamily="18" charset="0"/>
              </a:rPr>
              <a:t>For example: Poor time management. You might personify the issue as a thief of your time. The idea of a thief could make you think of jail, which might prompt thoughts of avoiding distractions in your life. The idea of jail could lead you to the possible solution of checking in with an accountability friend to keep you out of jail, stimulates thoughts you wouldn’t have considered without the particular different context.</a:t>
            </a:r>
            <a:endParaRPr lang="en-GB" sz="2000" dirty="0"/>
          </a:p>
        </p:txBody>
      </p:sp>
    </p:spTree>
    <p:extLst>
      <p:ext uri="{BB962C8B-B14F-4D97-AF65-F5344CB8AC3E}">
        <p14:creationId xmlns:p14="http://schemas.microsoft.com/office/powerpoint/2010/main" val="236004466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8D7A6-79E7-05AB-98FD-91797E8A27B3}"/>
              </a:ext>
            </a:extLst>
          </p:cNvPr>
          <p:cNvSpPr>
            <a:spLocks noGrp="1"/>
          </p:cNvSpPr>
          <p:nvPr>
            <p:ph type="title"/>
          </p:nvPr>
        </p:nvSpPr>
        <p:spPr>
          <a:xfrm>
            <a:off x="195493" y="274638"/>
            <a:ext cx="11590807" cy="883504"/>
          </a:xfrm>
        </p:spPr>
        <p:txBody>
          <a:bodyPr>
            <a:normAutofit fontScale="90000"/>
          </a:bodyPr>
          <a:lstStyle/>
          <a:p>
            <a:pPr algn="l"/>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Exercise 7: The Six Thinking</a:t>
            </a:r>
            <a:br>
              <a:rPr lang="en-GB" sz="3200" kern="100" dirty="0">
                <a:latin typeface="Calibri" panose="020F0502020204030204" pitchFamily="34" charset="0"/>
                <a:ea typeface="Calibri" panose="020F0502020204030204" pitchFamily="34" charset="0"/>
                <a:cs typeface="Times New Roman" panose="02020603050405020304" pitchFamily="18" charset="0"/>
              </a:rPr>
            </a:br>
            <a:r>
              <a:rPr lang="en-GB" sz="3200" kern="100" dirty="0">
                <a:latin typeface="Calibri" panose="020F0502020204030204" pitchFamily="34" charset="0"/>
                <a:ea typeface="Calibri" panose="020F0502020204030204" pitchFamily="34" charset="0"/>
                <a:cs typeface="Times New Roman" panose="02020603050405020304" pitchFamily="18" charset="0"/>
              </a:rPr>
              <a:t> Hats</a:t>
            </a:r>
            <a:br>
              <a:rPr lang="en-GB" sz="3200" kern="100" dirty="0">
                <a:latin typeface="Calibri" panose="020F0502020204030204" pitchFamily="34" charset="0"/>
                <a:ea typeface="Calibri" panose="020F0502020204030204" pitchFamily="34" charset="0"/>
                <a:cs typeface="Times New Roman" panose="02020603050405020304" pitchFamily="18" charset="0"/>
              </a:rPr>
            </a:b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07003B20-9D38-8877-0421-B9AA5D5001E8}"/>
              </a:ext>
            </a:extLst>
          </p:cNvPr>
          <p:cNvSpPr>
            <a:spLocks noGrp="1"/>
          </p:cNvSpPr>
          <p:nvPr>
            <p:ph idx="1"/>
          </p:nvPr>
        </p:nvSpPr>
        <p:spPr>
          <a:xfrm>
            <a:off x="699989" y="1137338"/>
            <a:ext cx="9716491" cy="6036078"/>
          </a:xfrm>
        </p:spPr>
        <p:txBody>
          <a:bodyPr>
            <a:normAutofit fontScale="92500" lnSpcReduction="10000"/>
          </a:bodyPr>
          <a:lstStyle/>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Designed by Edward de Bono,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the Six Thinking Hats is a critical thinking exercise that was created as a tool </a:t>
            </a:r>
            <a:r>
              <a:rPr lang="en-GB" sz="30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for groups to use when exploring different perspectives on an issue.</a:t>
            </a:r>
            <a:r>
              <a:rPr lang="en-GB" sz="3000" kern="100" dirty="0">
                <a:latin typeface="Calibri" panose="020F0502020204030204" pitchFamily="34" charset="0"/>
                <a:ea typeface="Calibri" panose="020F0502020204030204" pitchFamily="34" charset="0"/>
                <a:cs typeface="Times New Roman" panose="02020603050405020304" pitchFamily="18" charset="0"/>
              </a:rPr>
              <a:t> When people use other thinking processes, meetings can become challenging rather than beneficial.</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hlinkClick r:id="rId2"/>
              </a:rPr>
              <a:t>https://www.debonogroup.com/services/core-programs/six-thinking-hats/</a:t>
            </a:r>
            <a:r>
              <a:rPr lang="en-GB" sz="3000" kern="100" dirty="0">
                <a:latin typeface="Calibri" panose="020F050202020403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3000" kern="100" dirty="0">
                <a:latin typeface="Calibri" panose="020F0502020204030204" pitchFamily="34" charset="0"/>
                <a:ea typeface="Calibri" panose="020F0502020204030204" pitchFamily="34" charset="0"/>
                <a:cs typeface="Times New Roman" panose="02020603050405020304" pitchFamily="18" charset="0"/>
              </a:rPr>
              <a:t>To help teams work more productively and mindfully, de Bono suggests dividing up different styles of thinking into six categories, represented as hats.</a:t>
            </a:r>
          </a:p>
          <a:p>
            <a:pPr marL="0" indent="0">
              <a:lnSpc>
                <a:spcPct val="107000"/>
              </a:lnSpc>
              <a:spcAft>
                <a:spcPts val="800"/>
              </a:spcAft>
              <a:buNone/>
            </a:pPr>
            <a:r>
              <a:rPr lang="en-GB" sz="18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863B9CF4-F240-3995-BA2B-A7F1CA9F5D4C}"/>
              </a:ext>
            </a:extLst>
          </p:cNvPr>
          <p:cNvPicPr>
            <a:picLocks noChangeAspect="1"/>
          </p:cNvPicPr>
          <p:nvPr/>
        </p:nvPicPr>
        <p:blipFill>
          <a:blip r:embed="rId3"/>
          <a:stretch>
            <a:fillRect/>
          </a:stretch>
        </p:blipFill>
        <p:spPr>
          <a:xfrm>
            <a:off x="6456040" y="-951082"/>
            <a:ext cx="4392488" cy="2451440"/>
          </a:xfrm>
          <a:prstGeom prst="rect">
            <a:avLst/>
          </a:prstGeom>
        </p:spPr>
      </p:pic>
    </p:spTree>
    <p:extLst>
      <p:ext uri="{BB962C8B-B14F-4D97-AF65-F5344CB8AC3E}">
        <p14:creationId xmlns:p14="http://schemas.microsoft.com/office/powerpoint/2010/main" val="411295237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82A6D-01F1-B3F9-B478-3AB456F4D942}"/>
              </a:ext>
            </a:extLst>
          </p:cNvPr>
          <p:cNvSpPr>
            <a:spLocks noGrp="1"/>
          </p:cNvSpPr>
          <p:nvPr>
            <p:ph type="title"/>
          </p:nvPr>
        </p:nvSpPr>
        <p:spPr>
          <a:xfrm>
            <a:off x="1981200" y="274638"/>
            <a:ext cx="8229600" cy="1325563"/>
          </a:xfrm>
        </p:spPr>
        <p:txBody>
          <a:bodyPr>
            <a:noAutofit/>
          </a:bodyPr>
          <a:lstStyle/>
          <a:p>
            <a:pPr algn="l"/>
            <a:r>
              <a:rPr lang="en-GB" sz="2800" dirty="0">
                <a:solidFill>
                  <a:srgbClr val="141C3A"/>
                </a:solidFill>
                <a:latin typeface="Manrope"/>
              </a:rPr>
              <a:t>To help teams work more productively and mindfully, de Bono suggests dividing up different styles of thinking into six categories, represented as hats:</a:t>
            </a:r>
            <a:br>
              <a:rPr lang="en-GB" sz="2800" dirty="0">
                <a:solidFill>
                  <a:srgbClr val="141C3A"/>
                </a:solidFill>
                <a:latin typeface="Manrope"/>
              </a:rPr>
            </a:br>
            <a:endParaRPr lang="en-GB" sz="2800" dirty="0"/>
          </a:p>
        </p:txBody>
      </p:sp>
      <p:sp>
        <p:nvSpPr>
          <p:cNvPr id="3" name="Content Placeholder 2">
            <a:extLst>
              <a:ext uri="{FF2B5EF4-FFF2-40B4-BE49-F238E27FC236}">
                <a16:creationId xmlns:a16="http://schemas.microsoft.com/office/drawing/2014/main" id="{728F02B2-0351-7FA7-27A0-71931490EFFF}"/>
              </a:ext>
            </a:extLst>
          </p:cNvPr>
          <p:cNvSpPr>
            <a:spLocks noGrp="1"/>
          </p:cNvSpPr>
          <p:nvPr>
            <p:ph idx="1"/>
          </p:nvPr>
        </p:nvSpPr>
        <p:spPr/>
        <p:txBody>
          <a:bodyPr>
            <a:normAutofit fontScale="92500" lnSpcReduction="10000"/>
          </a:bodyPr>
          <a:lstStyle/>
          <a:p>
            <a:pPr algn="l">
              <a:buFont typeface="+mj-lt"/>
              <a:buAutoNum type="arabicPeriod"/>
            </a:pPr>
            <a:r>
              <a:rPr lang="en-GB" sz="3600" b="1" dirty="0">
                <a:solidFill>
                  <a:srgbClr val="141C3A"/>
                </a:solidFill>
                <a:latin typeface="Manrope"/>
              </a:rPr>
              <a:t>The white hat</a:t>
            </a:r>
            <a:r>
              <a:rPr lang="en-GB" sz="3600" dirty="0">
                <a:solidFill>
                  <a:srgbClr val="141C3A"/>
                </a:solidFill>
                <a:latin typeface="Manrope"/>
              </a:rPr>
              <a:t> is objective and focuses on facts and logic</a:t>
            </a:r>
          </a:p>
          <a:p>
            <a:pPr algn="l">
              <a:buFont typeface="+mj-lt"/>
              <a:buAutoNum type="arabicPeriod"/>
            </a:pPr>
            <a:r>
              <a:rPr lang="en-GB" sz="3600" b="1" dirty="0">
                <a:solidFill>
                  <a:srgbClr val="141C3A"/>
                </a:solidFill>
                <a:latin typeface="Manrope"/>
              </a:rPr>
              <a:t>The red hat</a:t>
            </a:r>
            <a:r>
              <a:rPr lang="en-GB" sz="3600" dirty="0">
                <a:solidFill>
                  <a:srgbClr val="141C3A"/>
                </a:solidFill>
                <a:latin typeface="Manrope"/>
              </a:rPr>
              <a:t> is intuitive, focusing on emotion and instinct</a:t>
            </a:r>
          </a:p>
          <a:p>
            <a:pPr algn="l">
              <a:buFont typeface="+mj-lt"/>
              <a:buAutoNum type="arabicPeriod"/>
            </a:pPr>
            <a:r>
              <a:rPr lang="en-GB" sz="3600" b="1" dirty="0">
                <a:solidFill>
                  <a:srgbClr val="141C3A"/>
                </a:solidFill>
                <a:latin typeface="Manrope"/>
              </a:rPr>
              <a:t>The black hat</a:t>
            </a:r>
            <a:r>
              <a:rPr lang="en-GB" sz="3600" dirty="0">
                <a:solidFill>
                  <a:srgbClr val="141C3A"/>
                </a:solidFill>
                <a:latin typeface="Manrope"/>
              </a:rPr>
              <a:t> is cautious and predicts negative outcomes</a:t>
            </a:r>
          </a:p>
          <a:p>
            <a:pPr algn="l">
              <a:buFont typeface="+mj-lt"/>
              <a:buAutoNum type="arabicPeriod"/>
            </a:pPr>
            <a:r>
              <a:rPr lang="en-GB" sz="3600" b="1" dirty="0">
                <a:solidFill>
                  <a:srgbClr val="141C3A"/>
                </a:solidFill>
                <a:latin typeface="Manrope"/>
              </a:rPr>
              <a:t>The yellow hat</a:t>
            </a:r>
            <a:r>
              <a:rPr lang="en-GB" sz="3600" dirty="0">
                <a:solidFill>
                  <a:srgbClr val="141C3A"/>
                </a:solidFill>
                <a:latin typeface="Manrope"/>
              </a:rPr>
              <a:t> is optimistic and encourages positive outcomes</a:t>
            </a:r>
          </a:p>
          <a:p>
            <a:pPr algn="l">
              <a:buFont typeface="+mj-lt"/>
              <a:buAutoNum type="arabicPeriod"/>
            </a:pPr>
            <a:r>
              <a:rPr lang="en-GB" sz="3600" b="1" dirty="0">
                <a:solidFill>
                  <a:srgbClr val="141C3A"/>
                </a:solidFill>
                <a:latin typeface="Manrope"/>
              </a:rPr>
              <a:t>The green hat</a:t>
            </a:r>
            <a:r>
              <a:rPr lang="en-GB" sz="3600" dirty="0">
                <a:solidFill>
                  <a:srgbClr val="141C3A"/>
                </a:solidFill>
                <a:latin typeface="Manrope"/>
              </a:rPr>
              <a:t> is creative, with numerous ideas and little criticism</a:t>
            </a:r>
          </a:p>
          <a:p>
            <a:pPr algn="l">
              <a:buFont typeface="+mj-lt"/>
              <a:buAutoNum type="arabicPeriod"/>
            </a:pPr>
            <a:r>
              <a:rPr lang="en-GB" sz="3600" b="1" dirty="0">
                <a:solidFill>
                  <a:srgbClr val="141C3A"/>
                </a:solidFill>
                <a:latin typeface="Manrope"/>
              </a:rPr>
              <a:t>The blue hat</a:t>
            </a:r>
            <a:r>
              <a:rPr lang="en-GB" sz="3600" dirty="0">
                <a:solidFill>
                  <a:srgbClr val="141C3A"/>
                </a:solidFill>
                <a:latin typeface="Manrope"/>
              </a:rPr>
              <a:t> is the control hat used for management and organization</a:t>
            </a:r>
          </a:p>
          <a:p>
            <a:endParaRPr lang="en-GB" dirty="0"/>
          </a:p>
        </p:txBody>
      </p:sp>
    </p:spTree>
    <p:extLst>
      <p:ext uri="{BB962C8B-B14F-4D97-AF65-F5344CB8AC3E}">
        <p14:creationId xmlns:p14="http://schemas.microsoft.com/office/powerpoint/2010/main" val="280807691"/>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AF2513-023E-D968-ED6E-35B24C114E8C}"/>
              </a:ext>
            </a:extLst>
          </p:cNvPr>
          <p:cNvSpPr>
            <a:spLocks noGrp="1"/>
          </p:cNvSpPr>
          <p:nvPr>
            <p:ph idx="1"/>
          </p:nvPr>
        </p:nvSpPr>
        <p:spPr>
          <a:xfrm>
            <a:off x="548640" y="2560319"/>
            <a:ext cx="10941269" cy="4224019"/>
          </a:xfrm>
        </p:spPr>
        <p:txBody>
          <a:bodyPr>
            <a:normAutofit/>
          </a:bodyPr>
          <a:lstStyle/>
          <a:p>
            <a:pPr marL="0" indent="0">
              <a:lnSpc>
                <a:spcPct val="107000"/>
              </a:lnSpc>
              <a:spcAft>
                <a:spcPts val="800"/>
              </a:spcAft>
              <a:buNone/>
            </a:pPr>
            <a:r>
              <a:rPr lang="en-GB" sz="3200" kern="100" dirty="0">
                <a:latin typeface="Calibri" panose="020F0502020204030204" pitchFamily="34" charset="0"/>
                <a:ea typeface="Calibri" panose="020F0502020204030204" pitchFamily="34" charset="0"/>
                <a:cs typeface="Times New Roman" panose="02020603050405020304" pitchFamily="18" charset="0"/>
              </a:rPr>
              <a:t>With each team member wearing a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different hat</a:t>
            </a:r>
            <a:r>
              <a:rPr lang="en-GB" sz="3200" kern="100" dirty="0">
                <a:latin typeface="Calibri" panose="020F0502020204030204" pitchFamily="34" charset="0"/>
                <a:ea typeface="Calibri" panose="020F0502020204030204" pitchFamily="34" charset="0"/>
                <a:cs typeface="Times New Roman" panose="02020603050405020304" pitchFamily="18" charset="0"/>
              </a:rPr>
              <a:t>, a group can examine an </a:t>
            </a:r>
            <a:r>
              <a:rPr lang="en-GB" sz="32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issue or problem from many different angles, </a:t>
            </a:r>
            <a:r>
              <a:rPr lang="en-GB" sz="3200" kern="100" dirty="0">
                <a:latin typeface="Calibri" panose="020F0502020204030204" pitchFamily="34" charset="0"/>
                <a:ea typeface="Calibri" panose="020F0502020204030204" pitchFamily="34" charset="0"/>
                <a:cs typeface="Times New Roman" panose="02020603050405020304" pitchFamily="18" charset="0"/>
              </a:rPr>
              <a:t>preventing one viewpoint (or individual) from dominating the meeting or discussion. This means that decisions and solutions reached using the Six Thinking Hats approach will likely be more robust and effective, and everyone’s creative thinking skills will benefit. </a:t>
            </a:r>
            <a:r>
              <a:rPr lang="en-GB" sz="3200" kern="100" dirty="0">
                <a:latin typeface="Calibri" panose="020F0502020204030204" pitchFamily="34" charset="0"/>
                <a:ea typeface="Calibri" panose="020F0502020204030204" pitchFamily="34" charset="0"/>
                <a:cs typeface="Times New Roman" panose="02020603050405020304" pitchFamily="18" charset="0"/>
                <a:hlinkClick r:id="rId2"/>
              </a:rPr>
              <a:t>https://able.ac/blog/critical-thinking-model/</a:t>
            </a:r>
            <a:r>
              <a:rPr lang="en-GB" sz="3200" kern="100" dirty="0">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TextBox 3">
            <a:extLst>
              <a:ext uri="{FF2B5EF4-FFF2-40B4-BE49-F238E27FC236}">
                <a16:creationId xmlns:a16="http://schemas.microsoft.com/office/drawing/2014/main" id="{9D98C955-438C-AF14-79D9-7968E260216A}"/>
              </a:ext>
            </a:extLst>
          </p:cNvPr>
          <p:cNvSpPr txBox="1"/>
          <p:nvPr/>
        </p:nvSpPr>
        <p:spPr>
          <a:xfrm>
            <a:off x="960120" y="660603"/>
            <a:ext cx="9375753" cy="461665"/>
          </a:xfrm>
          <a:prstGeom prst="rect">
            <a:avLst/>
          </a:prstGeom>
          <a:noFill/>
        </p:spPr>
        <p:txBody>
          <a:bodyPr wrap="square">
            <a:spAutoFit/>
          </a:bodyPr>
          <a:lstStyle/>
          <a:p>
            <a:r>
              <a:rPr lang="en-GB" sz="2400" kern="100" dirty="0">
                <a:latin typeface="Calibri" panose="020F0502020204030204" pitchFamily="34" charset="0"/>
                <a:ea typeface="Calibri" panose="020F0502020204030204" pitchFamily="34" charset="0"/>
                <a:cs typeface="Times New Roman" panose="02020603050405020304" pitchFamily="18" charset="0"/>
              </a:rPr>
              <a:t>Exercise 7: The Six Thinking Hats</a:t>
            </a:r>
            <a:endParaRPr lang="en-GB" sz="2400" dirty="0"/>
          </a:p>
        </p:txBody>
      </p:sp>
    </p:spTree>
    <p:extLst>
      <p:ext uri="{BB962C8B-B14F-4D97-AF65-F5344CB8AC3E}">
        <p14:creationId xmlns:p14="http://schemas.microsoft.com/office/powerpoint/2010/main" val="223359754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3C24C-96E5-0D4B-8EFF-8A208BEB8AB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6565E09-8D22-13F3-23E9-AD16D0BAE5BD}"/>
              </a:ext>
            </a:extLst>
          </p:cNvPr>
          <p:cNvSpPr>
            <a:spLocks noGrp="1"/>
          </p:cNvSpPr>
          <p:nvPr>
            <p:ph idx="1"/>
          </p:nvPr>
        </p:nvSpPr>
        <p:spPr>
          <a:xfrm>
            <a:off x="258554" y="1825625"/>
            <a:ext cx="11095246" cy="4351338"/>
          </a:xfrm>
        </p:spPr>
        <p:txBody>
          <a:bodyPr>
            <a:normAutofit/>
          </a:bodyPr>
          <a:lstStyle/>
          <a:p>
            <a:pPr marL="0" indent="0">
              <a:buNone/>
            </a:pPr>
            <a:r>
              <a:rPr lang="en-US" sz="4400" dirty="0"/>
              <a:t>C</a:t>
            </a:r>
            <a:r>
              <a:rPr lang="en-GB" sz="4400" dirty="0" err="1"/>
              <a:t>ritical</a:t>
            </a:r>
            <a:r>
              <a:rPr lang="en-GB" sz="4400" dirty="0"/>
              <a:t> thinking can facilitate your analytical capacity </a:t>
            </a:r>
          </a:p>
        </p:txBody>
      </p:sp>
    </p:spTree>
    <p:extLst>
      <p:ext uri="{BB962C8B-B14F-4D97-AF65-F5344CB8AC3E}">
        <p14:creationId xmlns:p14="http://schemas.microsoft.com/office/powerpoint/2010/main" val="51511393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Critically Reflexive Practitioner. </a:t>
            </a:r>
            <a:br>
              <a:rPr lang="en-GB" b="1" dirty="0"/>
            </a:br>
            <a:endParaRPr lang="en-US" dirty="0"/>
          </a:p>
        </p:txBody>
      </p:sp>
      <p:sp>
        <p:nvSpPr>
          <p:cNvPr id="3" name="Content Placeholder 2"/>
          <p:cNvSpPr>
            <a:spLocks noGrp="1"/>
          </p:cNvSpPr>
          <p:nvPr>
            <p:ph idx="1"/>
          </p:nvPr>
        </p:nvSpPr>
        <p:spPr>
          <a:xfrm>
            <a:off x="542333" y="1052736"/>
            <a:ext cx="10588121" cy="5805264"/>
          </a:xfrm>
        </p:spPr>
        <p:txBody>
          <a:bodyPr>
            <a:normAutofit lnSpcReduction="10000"/>
          </a:bodyPr>
          <a:lstStyle/>
          <a:p>
            <a:pPr marL="0" indent="0">
              <a:buNone/>
            </a:pPr>
            <a:endParaRPr lang="en-GB" b="0" i="0" dirty="0">
              <a:solidFill>
                <a:srgbClr val="222222"/>
              </a:solidFill>
              <a:effectLst/>
              <a:latin typeface="Arial" panose="020B0604020202020204" pitchFamily="34" charset="0"/>
            </a:endParaRPr>
          </a:p>
          <a:p>
            <a:pPr marL="0" indent="0">
              <a:buNone/>
            </a:pPr>
            <a:r>
              <a:rPr lang="en-GB" b="0" i="0" dirty="0">
                <a:solidFill>
                  <a:srgbClr val="222222"/>
                </a:solidFill>
                <a:effectLst/>
                <a:latin typeface="Arial" panose="020B0604020202020204" pitchFamily="34" charset="0"/>
              </a:rPr>
              <a:t>Cunliffe, A. L. (2008). </a:t>
            </a:r>
            <a:r>
              <a:rPr lang="en-GB" b="0" i="1" dirty="0">
                <a:solidFill>
                  <a:srgbClr val="222222"/>
                </a:solidFill>
                <a:effectLst/>
                <a:latin typeface="Arial" panose="020B0604020202020204" pitchFamily="34" charset="0"/>
              </a:rPr>
              <a:t>Organization theory</a:t>
            </a:r>
            <a:r>
              <a:rPr lang="en-GB" b="0" i="0" dirty="0">
                <a:solidFill>
                  <a:srgbClr val="222222"/>
                </a:solidFill>
                <a:effectLst/>
                <a:latin typeface="Arial" panose="020B0604020202020204" pitchFamily="34" charset="0"/>
              </a:rPr>
              <a:t>. London. Sage.</a:t>
            </a:r>
          </a:p>
          <a:p>
            <a:pPr marL="0" indent="0">
              <a:buNone/>
            </a:pPr>
            <a:endParaRPr lang="en-GB" b="0" i="0" dirty="0">
              <a:solidFill>
                <a:srgbClr val="333333"/>
              </a:solidFill>
              <a:effectLst/>
              <a:latin typeface="Open Sans" panose="020B0606030504020204" pitchFamily="34" charset="0"/>
            </a:endParaRPr>
          </a:p>
          <a:p>
            <a:pPr marL="0" indent="0">
              <a:buNone/>
            </a:pPr>
            <a:r>
              <a:rPr lang="en-GB" b="0" i="0" dirty="0">
                <a:solidFill>
                  <a:srgbClr val="333333"/>
                </a:solidFill>
                <a:effectLst/>
                <a:latin typeface="Open Sans" panose="020B0606030504020204" pitchFamily="34" charset="0"/>
              </a:rPr>
              <a:t>Cunliffe, A. L. (2016). “On Becoming a Critically Reflexive Practitioner” Redux: What Does It Mean to Be Reflexive? </a:t>
            </a:r>
            <a:r>
              <a:rPr lang="en-GB" b="0" i="1" dirty="0">
                <a:solidFill>
                  <a:srgbClr val="333333"/>
                </a:solidFill>
                <a:effectLst/>
                <a:latin typeface="Open Sans" panose="020B0606030504020204" pitchFamily="34" charset="0"/>
              </a:rPr>
              <a:t>Journal of Management Education</a:t>
            </a:r>
            <a:r>
              <a:rPr lang="en-GB" b="0" i="0" dirty="0">
                <a:solidFill>
                  <a:srgbClr val="333333"/>
                </a:solidFill>
                <a:effectLst/>
                <a:latin typeface="Open Sans" panose="020B0606030504020204" pitchFamily="34" charset="0"/>
              </a:rPr>
              <a:t>, </a:t>
            </a:r>
            <a:r>
              <a:rPr lang="en-GB" b="0" i="1" dirty="0">
                <a:solidFill>
                  <a:srgbClr val="333333"/>
                </a:solidFill>
                <a:effectLst/>
                <a:latin typeface="Open Sans" panose="020B0606030504020204" pitchFamily="34" charset="0"/>
              </a:rPr>
              <a:t>40</a:t>
            </a:r>
            <a:r>
              <a:rPr lang="en-GB" b="0" i="0" dirty="0">
                <a:solidFill>
                  <a:srgbClr val="333333"/>
                </a:solidFill>
                <a:effectLst/>
                <a:latin typeface="Open Sans" panose="020B0606030504020204" pitchFamily="34" charset="0"/>
              </a:rPr>
              <a:t>(6), 740-746. </a:t>
            </a:r>
            <a:r>
              <a:rPr lang="en-GB" b="0" i="0" u="sng" dirty="0">
                <a:solidFill>
                  <a:srgbClr val="006ACC"/>
                </a:solidFill>
                <a:effectLst/>
                <a:latin typeface="Open Sans" panose="020B0606030504020204" pitchFamily="34" charset="0"/>
                <a:hlinkClick r:id="rId2"/>
              </a:rPr>
              <a:t> https://doi.org/10.1177/1052562916668919</a:t>
            </a:r>
            <a:endParaRPr lang="en-GB" b="0" i="0" u="sng" dirty="0">
              <a:solidFill>
                <a:srgbClr val="006ACC"/>
              </a:solidFill>
              <a:effectLst/>
              <a:latin typeface="Open Sans" panose="020B0606030504020204" pitchFamily="34" charset="0"/>
            </a:endParaRPr>
          </a:p>
          <a:p>
            <a:pPr marL="0" indent="0">
              <a:buNone/>
            </a:pPr>
            <a:endParaRPr lang="en-GB" b="0" i="0" dirty="0">
              <a:solidFill>
                <a:srgbClr val="333333"/>
              </a:solidFill>
              <a:effectLst/>
              <a:latin typeface="Open Sans" panose="020B0606030504020204" pitchFamily="34" charset="0"/>
            </a:endParaRPr>
          </a:p>
          <a:p>
            <a:pPr marL="0" indent="0">
              <a:buNone/>
            </a:pPr>
            <a:endParaRPr lang="en-GB" u="sng" dirty="0">
              <a:solidFill>
                <a:srgbClr val="333333"/>
              </a:solidFill>
              <a:latin typeface="Open Sans" panose="020B0606030504020204" pitchFamily="34" charset="0"/>
              <a:hlinkClick r:id="rId2"/>
            </a:endParaRPr>
          </a:p>
          <a:p>
            <a:pPr marL="0" indent="0">
              <a:buNone/>
            </a:pPr>
            <a:r>
              <a:rPr lang="en-GB" b="0" i="0" u="sng" dirty="0">
                <a:solidFill>
                  <a:srgbClr val="006ACC"/>
                </a:solidFill>
                <a:effectLst/>
                <a:latin typeface="Open Sans" panose="020B0606030504020204" pitchFamily="34" charset="0"/>
                <a:hlinkClick r:id="rId2"/>
              </a:rPr>
              <a:t>https://doi.org/10.1177/1052562916668919</a:t>
            </a:r>
            <a:endParaRPr lang="en-GB" dirty="0"/>
          </a:p>
          <a:p>
            <a:pPr marL="0" indent="0">
              <a:buNone/>
            </a:pPr>
            <a:r>
              <a:rPr lang="en-US" dirty="0">
                <a:hlinkClick r:id="rId3"/>
              </a:rPr>
              <a:t>https://www.researchgate.net/publication/263471062_Relationally_Reflexive_Practice_A_Generative_Approach_to_Theory_Development_in_Qualitative_Research</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724257844"/>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D69C0-A334-7FCB-13FD-BFC6F9C63649}"/>
              </a:ext>
            </a:extLst>
          </p:cNvPr>
          <p:cNvSpPr>
            <a:spLocks noGrp="1"/>
          </p:cNvSpPr>
          <p:nvPr>
            <p:ph type="title"/>
          </p:nvPr>
        </p:nvSpPr>
        <p:spPr>
          <a:xfrm>
            <a:off x="838200" y="400051"/>
            <a:ext cx="10515600" cy="1270232"/>
          </a:xfrm>
        </p:spPr>
        <p:txBody>
          <a:bodyPr vert="horz" lIns="91440" tIns="45720" rIns="91440" bIns="45720" rtlCol="0" anchor="b">
            <a:normAutofit/>
          </a:bodyPr>
          <a:lstStyle/>
          <a:p>
            <a:pPr algn="ctr"/>
            <a:r>
              <a:rPr lang="en-US" sz="5100" kern="1200">
                <a:solidFill>
                  <a:schemeClr val="tx1"/>
                </a:solidFill>
                <a:latin typeface="+mj-lt"/>
                <a:ea typeface="+mj-ea"/>
                <a:cs typeface="+mj-cs"/>
              </a:rPr>
              <a:t>Activity 2 – Show your critical thinking </a:t>
            </a:r>
          </a:p>
        </p:txBody>
      </p:sp>
      <p:sp>
        <p:nvSpPr>
          <p:cNvPr id="11" name="TextBox 10">
            <a:extLst>
              <a:ext uri="{FF2B5EF4-FFF2-40B4-BE49-F238E27FC236}">
                <a16:creationId xmlns:a16="http://schemas.microsoft.com/office/drawing/2014/main" id="{A9D541D9-B24C-0959-E99A-01725056B42B}"/>
              </a:ext>
            </a:extLst>
          </p:cNvPr>
          <p:cNvSpPr txBox="1"/>
          <p:nvPr/>
        </p:nvSpPr>
        <p:spPr>
          <a:xfrm>
            <a:off x="838200" y="1762358"/>
            <a:ext cx="10515600" cy="647468"/>
          </a:xfrm>
          <a:prstGeom prst="rect">
            <a:avLst/>
          </a:prstGeom>
        </p:spPr>
        <p:txBody>
          <a:bodyPr vert="horz" lIns="91440" tIns="45720" rIns="91440" bIns="45720" rtlCol="0">
            <a:normAutofit/>
          </a:bodyPr>
          <a:lstStyle/>
          <a:p>
            <a:pPr algn="ctr">
              <a:lnSpc>
                <a:spcPct val="90000"/>
              </a:lnSpc>
              <a:spcBef>
                <a:spcPts val="1000"/>
              </a:spcBef>
            </a:pPr>
            <a:r>
              <a:rPr lang="en-US" sz="2400" kern="1200">
                <a:solidFill>
                  <a:schemeClr val="tx1"/>
                </a:solidFill>
                <a:latin typeface="+mn-lt"/>
                <a:ea typeface="+mn-ea"/>
                <a:cs typeface="+mn-cs"/>
              </a:rPr>
              <a:t>Evaluate these issues through the  theoretical lens </a:t>
            </a:r>
          </a:p>
        </p:txBody>
      </p:sp>
      <p:pic>
        <p:nvPicPr>
          <p:cNvPr id="13" name="Picture 12">
            <a:extLst>
              <a:ext uri="{FF2B5EF4-FFF2-40B4-BE49-F238E27FC236}">
                <a16:creationId xmlns:a16="http://schemas.microsoft.com/office/drawing/2014/main" id="{8219C7E6-A010-C7E5-4A4A-0AF92A02ED08}"/>
              </a:ext>
            </a:extLst>
          </p:cNvPr>
          <p:cNvPicPr>
            <a:picLocks noChangeAspect="1"/>
          </p:cNvPicPr>
          <p:nvPr/>
        </p:nvPicPr>
        <p:blipFill>
          <a:blip r:embed="rId2"/>
          <a:srcRect r="1" b="16705"/>
          <a:stretch>
            <a:fillRect/>
          </a:stretch>
        </p:blipFill>
        <p:spPr>
          <a:xfrm>
            <a:off x="510365" y="2604527"/>
            <a:ext cx="3524888" cy="3647338"/>
          </a:xfrm>
          <a:custGeom>
            <a:avLst/>
            <a:gdLst/>
            <a:ahLst/>
            <a:cxnLst/>
            <a:rect l="l" t="t" r="r" b="b"/>
            <a:pathLst>
              <a:path w="3524888" h="3647338">
                <a:moveTo>
                  <a:pt x="887181" y="60"/>
                </a:moveTo>
                <a:cubicBezTo>
                  <a:pt x="945946"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8"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5" y="2178986"/>
                  <a:pt x="3505415" y="2292381"/>
                </a:cubicBezTo>
                <a:cubicBezTo>
                  <a:pt x="3514746" y="2447918"/>
                  <a:pt x="3522761" y="2603544"/>
                  <a:pt x="3508406" y="2759171"/>
                </a:cubicBezTo>
                <a:cubicBezTo>
                  <a:pt x="3497997" y="2866762"/>
                  <a:pt x="3488427"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5" name="Picture 4">
            <a:extLst>
              <a:ext uri="{FF2B5EF4-FFF2-40B4-BE49-F238E27FC236}">
                <a16:creationId xmlns:a16="http://schemas.microsoft.com/office/drawing/2014/main" id="{538B8042-1100-65FE-5FA6-1A6148EC1965}"/>
              </a:ext>
            </a:extLst>
          </p:cNvPr>
          <p:cNvPicPr>
            <a:picLocks noChangeAspect="1"/>
          </p:cNvPicPr>
          <p:nvPr/>
        </p:nvPicPr>
        <p:blipFill>
          <a:blip r:embed="rId3"/>
          <a:srcRect t="23688" r="4" b="9832"/>
          <a:stretch>
            <a:fillRect/>
          </a:stretch>
        </p:blipFill>
        <p:spPr>
          <a:xfrm>
            <a:off x="4253657" y="2656064"/>
            <a:ext cx="3903090" cy="4038678"/>
          </a:xfrm>
          <a:custGeom>
            <a:avLst/>
            <a:gdLst/>
            <a:ahLst/>
            <a:cxnLst/>
            <a:rect l="l" t="t" r="r" b="b"/>
            <a:pathLst>
              <a:path w="3524888" h="3647338">
                <a:moveTo>
                  <a:pt x="887181" y="60"/>
                </a:moveTo>
                <a:cubicBezTo>
                  <a:pt x="945947" y="-443"/>
                  <a:pt x="1004683" y="2214"/>
                  <a:pt x="1063120" y="9535"/>
                </a:cubicBezTo>
                <a:cubicBezTo>
                  <a:pt x="1192553" y="25206"/>
                  <a:pt x="1324035" y="29312"/>
                  <a:pt x="1454772" y="21769"/>
                </a:cubicBezTo>
                <a:cubicBezTo>
                  <a:pt x="1583729" y="15160"/>
                  <a:pt x="1712924" y="14714"/>
                  <a:pt x="1842239" y="16589"/>
                </a:cubicBezTo>
                <a:cubicBezTo>
                  <a:pt x="1958874" y="18285"/>
                  <a:pt x="2075629" y="18018"/>
                  <a:pt x="2192264" y="13196"/>
                </a:cubicBezTo>
                <a:cubicBezTo>
                  <a:pt x="2323253" y="7660"/>
                  <a:pt x="2454242" y="2928"/>
                  <a:pt x="2585114" y="13911"/>
                </a:cubicBezTo>
                <a:cubicBezTo>
                  <a:pt x="2699008" y="24482"/>
                  <a:pt x="2813669" y="29758"/>
                  <a:pt x="2928437" y="29714"/>
                </a:cubicBezTo>
                <a:cubicBezTo>
                  <a:pt x="3080601" y="28464"/>
                  <a:pt x="3232406" y="19625"/>
                  <a:pt x="3384330" y="14536"/>
                </a:cubicBezTo>
                <a:lnTo>
                  <a:pt x="3481468" y="12130"/>
                </a:lnTo>
                <a:lnTo>
                  <a:pt x="3481325" y="16098"/>
                </a:lnTo>
                <a:lnTo>
                  <a:pt x="3493308" y="84630"/>
                </a:lnTo>
                <a:lnTo>
                  <a:pt x="3493318" y="92959"/>
                </a:lnTo>
                <a:cubicBezTo>
                  <a:pt x="3495695" y="161085"/>
                  <a:pt x="3501169" y="229143"/>
                  <a:pt x="3512114" y="297090"/>
                </a:cubicBezTo>
                <a:cubicBezTo>
                  <a:pt x="3519231" y="340796"/>
                  <a:pt x="3524136" y="384681"/>
                  <a:pt x="3524809" y="428543"/>
                </a:cubicBezTo>
                <a:cubicBezTo>
                  <a:pt x="3525482" y="472405"/>
                  <a:pt x="3521924" y="516245"/>
                  <a:pt x="3512114" y="559861"/>
                </a:cubicBezTo>
                <a:cubicBezTo>
                  <a:pt x="3491119" y="656469"/>
                  <a:pt x="3485618" y="754605"/>
                  <a:pt x="3495724" y="852186"/>
                </a:cubicBezTo>
                <a:cubicBezTo>
                  <a:pt x="3504578" y="948437"/>
                  <a:pt x="3505176" y="1044867"/>
                  <a:pt x="3502664" y="1141386"/>
                </a:cubicBezTo>
                <a:cubicBezTo>
                  <a:pt x="3500391" y="1228440"/>
                  <a:pt x="3500750" y="1315584"/>
                  <a:pt x="3507210" y="1402639"/>
                </a:cubicBezTo>
                <a:cubicBezTo>
                  <a:pt x="3514626" y="1500407"/>
                  <a:pt x="3520966" y="1598176"/>
                  <a:pt x="3506252" y="1695857"/>
                </a:cubicBezTo>
                <a:cubicBezTo>
                  <a:pt x="3492089" y="1780866"/>
                  <a:pt x="3485019" y="1866447"/>
                  <a:pt x="3485079" y="1952109"/>
                </a:cubicBezTo>
                <a:cubicBezTo>
                  <a:pt x="3486753" y="2065682"/>
                  <a:pt x="3498596" y="2178986"/>
                  <a:pt x="3505415" y="2292381"/>
                </a:cubicBezTo>
                <a:cubicBezTo>
                  <a:pt x="3514746" y="2447918"/>
                  <a:pt x="3522761" y="2603544"/>
                  <a:pt x="3508406" y="2759171"/>
                </a:cubicBezTo>
                <a:cubicBezTo>
                  <a:pt x="3497997" y="2866762"/>
                  <a:pt x="3488428" y="2974352"/>
                  <a:pt x="3496442" y="3082389"/>
                </a:cubicBezTo>
                <a:cubicBezTo>
                  <a:pt x="3502066"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8" y="3652578"/>
                  <a:pt x="3015642" y="3636699"/>
                  <a:pt x="2851776" y="3628492"/>
                </a:cubicBezTo>
                <a:cubicBezTo>
                  <a:pt x="2716167" y="3622675"/>
                  <a:pt x="2580186" y="3623335"/>
                  <a:pt x="2444683" y="3630454"/>
                </a:cubicBezTo>
                <a:cubicBezTo>
                  <a:pt x="2220221" y="3640802"/>
                  <a:pt x="1995758" y="3642229"/>
                  <a:pt x="1771055" y="3636431"/>
                </a:cubicBezTo>
                <a:cubicBezTo>
                  <a:pt x="1659183" y="3633576"/>
                  <a:pt x="1547429" y="3634736"/>
                  <a:pt x="1435676" y="3638305"/>
                </a:cubicBezTo>
                <a:cubicBezTo>
                  <a:pt x="1179420" y="3646601"/>
                  <a:pt x="923403" y="3637323"/>
                  <a:pt x="667265" y="3634558"/>
                </a:cubicBezTo>
                <a:cubicBezTo>
                  <a:pt x="569736" y="3633488"/>
                  <a:pt x="472205" y="3633665"/>
                  <a:pt x="374794"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2" y="9535"/>
                </a:cubicBezTo>
                <a:cubicBezTo>
                  <a:pt x="769619" y="4223"/>
                  <a:pt x="828415" y="562"/>
                  <a:pt x="887181" y="60"/>
                </a:cubicBezTo>
                <a:close/>
              </a:path>
            </a:pathLst>
          </a:custGeom>
        </p:spPr>
      </p:pic>
      <p:pic>
        <p:nvPicPr>
          <p:cNvPr id="7" name="Picture 6">
            <a:extLst>
              <a:ext uri="{FF2B5EF4-FFF2-40B4-BE49-F238E27FC236}">
                <a16:creationId xmlns:a16="http://schemas.microsoft.com/office/drawing/2014/main" id="{9CC09007-BFEF-027A-4D51-7F5F1623399F}"/>
              </a:ext>
            </a:extLst>
          </p:cNvPr>
          <p:cNvPicPr>
            <a:picLocks noChangeAspect="1"/>
          </p:cNvPicPr>
          <p:nvPr/>
        </p:nvPicPr>
        <p:blipFill>
          <a:blip r:embed="rId4"/>
          <a:srcRect l="5173" r="5914" b="-2"/>
          <a:stretch>
            <a:fillRect/>
          </a:stretch>
        </p:blipFill>
        <p:spPr>
          <a:xfrm>
            <a:off x="8216271" y="2492757"/>
            <a:ext cx="3903090" cy="4038678"/>
          </a:xfrm>
          <a:custGeom>
            <a:avLst/>
            <a:gdLst/>
            <a:ahLst/>
            <a:cxnLst/>
            <a:rect l="l" t="t" r="r" b="b"/>
            <a:pathLst>
              <a:path w="3524888" h="3647338">
                <a:moveTo>
                  <a:pt x="887180" y="60"/>
                </a:moveTo>
                <a:cubicBezTo>
                  <a:pt x="945946" y="-442"/>
                  <a:pt x="1004683" y="2214"/>
                  <a:pt x="1063120" y="9535"/>
                </a:cubicBezTo>
                <a:cubicBezTo>
                  <a:pt x="1192553" y="25206"/>
                  <a:pt x="1324035" y="29312"/>
                  <a:pt x="1454772" y="21769"/>
                </a:cubicBezTo>
                <a:cubicBezTo>
                  <a:pt x="1583729" y="15160"/>
                  <a:pt x="1712924" y="14714"/>
                  <a:pt x="1842239" y="16589"/>
                </a:cubicBezTo>
                <a:cubicBezTo>
                  <a:pt x="1958874" y="18285"/>
                  <a:pt x="2075628" y="18018"/>
                  <a:pt x="2192263" y="13196"/>
                </a:cubicBezTo>
                <a:cubicBezTo>
                  <a:pt x="2323253" y="7660"/>
                  <a:pt x="2454242" y="2928"/>
                  <a:pt x="2585113" y="13911"/>
                </a:cubicBezTo>
                <a:cubicBezTo>
                  <a:pt x="2699008" y="24482"/>
                  <a:pt x="2813668" y="29758"/>
                  <a:pt x="2928437" y="29714"/>
                </a:cubicBezTo>
                <a:cubicBezTo>
                  <a:pt x="3080601" y="28464"/>
                  <a:pt x="3232406" y="19625"/>
                  <a:pt x="3384330" y="14536"/>
                </a:cubicBezTo>
                <a:lnTo>
                  <a:pt x="3481468" y="12130"/>
                </a:lnTo>
                <a:lnTo>
                  <a:pt x="3481325" y="16098"/>
                </a:lnTo>
                <a:lnTo>
                  <a:pt x="3493308" y="84630"/>
                </a:lnTo>
                <a:lnTo>
                  <a:pt x="3493318" y="92959"/>
                </a:lnTo>
                <a:cubicBezTo>
                  <a:pt x="3495694" y="161085"/>
                  <a:pt x="3501168" y="229143"/>
                  <a:pt x="3512114" y="297090"/>
                </a:cubicBezTo>
                <a:cubicBezTo>
                  <a:pt x="3519231" y="340796"/>
                  <a:pt x="3524136" y="384681"/>
                  <a:pt x="3524809" y="428543"/>
                </a:cubicBezTo>
                <a:cubicBezTo>
                  <a:pt x="3525482" y="472405"/>
                  <a:pt x="3521923" y="516245"/>
                  <a:pt x="3512114" y="559861"/>
                </a:cubicBezTo>
                <a:cubicBezTo>
                  <a:pt x="3491119" y="656469"/>
                  <a:pt x="3485617" y="754605"/>
                  <a:pt x="3495724" y="852186"/>
                </a:cubicBezTo>
                <a:cubicBezTo>
                  <a:pt x="3504577" y="948437"/>
                  <a:pt x="3505176" y="1044867"/>
                  <a:pt x="3502664" y="1141386"/>
                </a:cubicBezTo>
                <a:cubicBezTo>
                  <a:pt x="3500391" y="1228440"/>
                  <a:pt x="3500749" y="1315584"/>
                  <a:pt x="3507210" y="1402639"/>
                </a:cubicBezTo>
                <a:cubicBezTo>
                  <a:pt x="3514626" y="1500407"/>
                  <a:pt x="3520966" y="1598176"/>
                  <a:pt x="3506251" y="1695857"/>
                </a:cubicBezTo>
                <a:cubicBezTo>
                  <a:pt x="3492089" y="1780866"/>
                  <a:pt x="3485019" y="1866447"/>
                  <a:pt x="3485079" y="1952109"/>
                </a:cubicBezTo>
                <a:cubicBezTo>
                  <a:pt x="3486753" y="2065682"/>
                  <a:pt x="3498595" y="2178986"/>
                  <a:pt x="3505414" y="2292381"/>
                </a:cubicBezTo>
                <a:cubicBezTo>
                  <a:pt x="3514746" y="2447918"/>
                  <a:pt x="3522760" y="2603544"/>
                  <a:pt x="3508405" y="2759171"/>
                </a:cubicBezTo>
                <a:cubicBezTo>
                  <a:pt x="3497997" y="2866762"/>
                  <a:pt x="3488427" y="2974352"/>
                  <a:pt x="3496442" y="3082389"/>
                </a:cubicBezTo>
                <a:cubicBezTo>
                  <a:pt x="3502065" y="3158639"/>
                  <a:pt x="3510200" y="3234980"/>
                  <a:pt x="3504816" y="3311409"/>
                </a:cubicBezTo>
                <a:lnTo>
                  <a:pt x="3500655" y="3407763"/>
                </a:lnTo>
                <a:lnTo>
                  <a:pt x="3500528" y="3407763"/>
                </a:lnTo>
                <a:lnTo>
                  <a:pt x="3500186" y="3418624"/>
                </a:lnTo>
                <a:lnTo>
                  <a:pt x="3498431" y="3459279"/>
                </a:lnTo>
                <a:lnTo>
                  <a:pt x="3498786" y="3476530"/>
                </a:lnTo>
                <a:lnTo>
                  <a:pt x="3500070" y="3476530"/>
                </a:lnTo>
                <a:lnTo>
                  <a:pt x="3504922" y="3592711"/>
                </a:lnTo>
                <a:lnTo>
                  <a:pt x="3504733" y="3642505"/>
                </a:lnTo>
                <a:lnTo>
                  <a:pt x="3344090" y="3645620"/>
                </a:lnTo>
                <a:cubicBezTo>
                  <a:pt x="3179267" y="3652578"/>
                  <a:pt x="3015642" y="3636699"/>
                  <a:pt x="2851776" y="3628492"/>
                </a:cubicBezTo>
                <a:cubicBezTo>
                  <a:pt x="2716167" y="3622675"/>
                  <a:pt x="2580186" y="3623335"/>
                  <a:pt x="2444683" y="3630454"/>
                </a:cubicBezTo>
                <a:cubicBezTo>
                  <a:pt x="2220221" y="3640802"/>
                  <a:pt x="1995757" y="3642229"/>
                  <a:pt x="1771055" y="3636431"/>
                </a:cubicBezTo>
                <a:cubicBezTo>
                  <a:pt x="1659183" y="3633576"/>
                  <a:pt x="1547429" y="3634736"/>
                  <a:pt x="1435675" y="3638305"/>
                </a:cubicBezTo>
                <a:cubicBezTo>
                  <a:pt x="1179419" y="3646601"/>
                  <a:pt x="923403" y="3637323"/>
                  <a:pt x="667265" y="3634558"/>
                </a:cubicBezTo>
                <a:cubicBezTo>
                  <a:pt x="569736" y="3633488"/>
                  <a:pt x="472205" y="3633665"/>
                  <a:pt x="374793" y="3637679"/>
                </a:cubicBezTo>
                <a:cubicBezTo>
                  <a:pt x="264415" y="3642140"/>
                  <a:pt x="154036" y="3643412"/>
                  <a:pt x="43657" y="3642932"/>
                </a:cubicBezTo>
                <a:lnTo>
                  <a:pt x="11965" y="3642429"/>
                </a:lnTo>
                <a:lnTo>
                  <a:pt x="24360" y="3479541"/>
                </a:lnTo>
                <a:cubicBezTo>
                  <a:pt x="26194" y="3423392"/>
                  <a:pt x="25594" y="3367189"/>
                  <a:pt x="22559" y="3311038"/>
                </a:cubicBezTo>
                <a:cubicBezTo>
                  <a:pt x="16343" y="3197955"/>
                  <a:pt x="-628" y="3084971"/>
                  <a:pt x="13594" y="2971689"/>
                </a:cubicBezTo>
                <a:cubicBezTo>
                  <a:pt x="38335" y="2776712"/>
                  <a:pt x="12519" y="2582431"/>
                  <a:pt x="4272" y="2387950"/>
                </a:cubicBezTo>
                <a:cubicBezTo>
                  <a:pt x="-3262" y="2237604"/>
                  <a:pt x="2250" y="2086990"/>
                  <a:pt x="20765" y="1937298"/>
                </a:cubicBezTo>
                <a:cubicBezTo>
                  <a:pt x="38958" y="1790576"/>
                  <a:pt x="37113" y="1642627"/>
                  <a:pt x="15268" y="1496252"/>
                </a:cubicBezTo>
                <a:cubicBezTo>
                  <a:pt x="7718" y="1430798"/>
                  <a:pt x="7400" y="1364898"/>
                  <a:pt x="14311" y="1299395"/>
                </a:cubicBezTo>
                <a:cubicBezTo>
                  <a:pt x="22640" y="1195064"/>
                  <a:pt x="20682" y="1090348"/>
                  <a:pt x="8455" y="986285"/>
                </a:cubicBezTo>
                <a:cubicBezTo>
                  <a:pt x="-8159" y="849535"/>
                  <a:pt x="3794" y="712390"/>
                  <a:pt x="9890" y="575540"/>
                </a:cubicBezTo>
                <a:cubicBezTo>
                  <a:pt x="14432" y="472556"/>
                  <a:pt x="17180" y="369671"/>
                  <a:pt x="12878" y="266688"/>
                </a:cubicBezTo>
                <a:lnTo>
                  <a:pt x="14418" y="21931"/>
                </a:lnTo>
                <a:lnTo>
                  <a:pt x="163536" y="23733"/>
                </a:lnTo>
                <a:cubicBezTo>
                  <a:pt x="346324" y="25875"/>
                  <a:pt x="528992" y="25875"/>
                  <a:pt x="711061" y="9535"/>
                </a:cubicBezTo>
                <a:cubicBezTo>
                  <a:pt x="769618" y="4223"/>
                  <a:pt x="828414" y="562"/>
                  <a:pt x="887180" y="60"/>
                </a:cubicBezTo>
                <a:close/>
              </a:path>
            </a:pathLst>
          </a:custGeom>
        </p:spPr>
      </p:pic>
    </p:spTree>
    <p:extLst>
      <p:ext uri="{BB962C8B-B14F-4D97-AF65-F5344CB8AC3E}">
        <p14:creationId xmlns:p14="http://schemas.microsoft.com/office/powerpoint/2010/main" val="389455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FD0B4-1D11-DC85-C53D-95784EBCE507}"/>
              </a:ext>
            </a:extLst>
          </p:cNvPr>
          <p:cNvSpPr>
            <a:spLocks noGrp="1"/>
          </p:cNvSpPr>
          <p:nvPr>
            <p:ph type="title"/>
          </p:nvPr>
        </p:nvSpPr>
        <p:spPr>
          <a:xfrm>
            <a:off x="258191" y="409515"/>
            <a:ext cx="6628779" cy="2014090"/>
          </a:xfrm>
        </p:spPr>
        <p:txBody>
          <a:bodyPr>
            <a:normAutofit/>
          </a:bodyPr>
          <a:lstStyle/>
          <a:p>
            <a:r>
              <a:rPr lang="en-US" dirty="0"/>
              <a:t>Evaluate these issues through the  theoretical lens </a:t>
            </a:r>
            <a:endParaRPr lang="en-GB" dirty="0"/>
          </a:p>
        </p:txBody>
      </p:sp>
      <p:pic>
        <p:nvPicPr>
          <p:cNvPr id="7" name="Picture 6">
            <a:extLst>
              <a:ext uri="{FF2B5EF4-FFF2-40B4-BE49-F238E27FC236}">
                <a16:creationId xmlns:a16="http://schemas.microsoft.com/office/drawing/2014/main" id="{CB4575BD-0A6C-0757-E085-DEBDA55B87FF}"/>
              </a:ext>
            </a:extLst>
          </p:cNvPr>
          <p:cNvPicPr>
            <a:picLocks noChangeAspect="1"/>
          </p:cNvPicPr>
          <p:nvPr/>
        </p:nvPicPr>
        <p:blipFill>
          <a:blip r:embed="rId2"/>
          <a:stretch>
            <a:fillRect/>
          </a:stretch>
        </p:blipFill>
        <p:spPr>
          <a:xfrm>
            <a:off x="258190" y="2576851"/>
            <a:ext cx="6733263" cy="3788437"/>
          </a:xfrm>
          <a:prstGeom prst="rect">
            <a:avLst/>
          </a:prstGeom>
        </p:spPr>
      </p:pic>
      <p:pic>
        <p:nvPicPr>
          <p:cNvPr id="9" name="Picture 8">
            <a:extLst>
              <a:ext uri="{FF2B5EF4-FFF2-40B4-BE49-F238E27FC236}">
                <a16:creationId xmlns:a16="http://schemas.microsoft.com/office/drawing/2014/main" id="{B33F462F-5278-3B47-5D8D-75E05A0CFD63}"/>
              </a:ext>
            </a:extLst>
          </p:cNvPr>
          <p:cNvPicPr>
            <a:picLocks noChangeAspect="1"/>
          </p:cNvPicPr>
          <p:nvPr/>
        </p:nvPicPr>
        <p:blipFill>
          <a:blip r:embed="rId3"/>
          <a:stretch>
            <a:fillRect/>
          </a:stretch>
        </p:blipFill>
        <p:spPr>
          <a:xfrm>
            <a:off x="6886970" y="8062"/>
            <a:ext cx="5195539" cy="2922491"/>
          </a:xfrm>
          <a:prstGeom prst="rect">
            <a:avLst/>
          </a:prstGeom>
        </p:spPr>
      </p:pic>
    </p:spTree>
    <p:extLst>
      <p:ext uri="{BB962C8B-B14F-4D97-AF65-F5344CB8AC3E}">
        <p14:creationId xmlns:p14="http://schemas.microsoft.com/office/powerpoint/2010/main" val="1851655015"/>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68B87-BB68-E9AC-31D1-834E52A1795A}"/>
              </a:ext>
            </a:extLst>
          </p:cNvPr>
          <p:cNvSpPr>
            <a:spLocks noGrp="1"/>
          </p:cNvSpPr>
          <p:nvPr>
            <p:ph type="title"/>
          </p:nvPr>
        </p:nvSpPr>
        <p:spPr>
          <a:xfrm>
            <a:off x="761803" y="350196"/>
            <a:ext cx="4646904" cy="1624520"/>
          </a:xfrm>
        </p:spPr>
        <p:txBody>
          <a:bodyPr anchor="ctr">
            <a:normAutofit/>
          </a:bodyPr>
          <a:lstStyle/>
          <a:p>
            <a:r>
              <a:rPr lang="en-US" sz="4000" dirty="0"/>
              <a:t>Activity 2 </a:t>
            </a:r>
            <a:endParaRPr lang="en-GB" sz="4000" dirty="0"/>
          </a:p>
        </p:txBody>
      </p:sp>
      <p:sp>
        <p:nvSpPr>
          <p:cNvPr id="3" name="Content Placeholder 2">
            <a:extLst>
              <a:ext uri="{FF2B5EF4-FFF2-40B4-BE49-F238E27FC236}">
                <a16:creationId xmlns:a16="http://schemas.microsoft.com/office/drawing/2014/main" id="{AF04B675-6431-033C-BBE8-8A1D43DA9B93}"/>
              </a:ext>
            </a:extLst>
          </p:cNvPr>
          <p:cNvSpPr>
            <a:spLocks noGrp="1"/>
          </p:cNvSpPr>
          <p:nvPr>
            <p:ph idx="1"/>
          </p:nvPr>
        </p:nvSpPr>
        <p:spPr>
          <a:xfrm>
            <a:off x="50759" y="2636195"/>
            <a:ext cx="5994481" cy="3782360"/>
          </a:xfrm>
        </p:spPr>
        <p:txBody>
          <a:bodyPr anchor="ctr">
            <a:normAutofit fontScale="92500" lnSpcReduction="10000"/>
          </a:bodyPr>
          <a:lstStyle/>
          <a:p>
            <a:pPr marL="0" indent="0">
              <a:buNone/>
            </a:pPr>
            <a:r>
              <a:rPr lang="en-US" sz="4000" dirty="0"/>
              <a:t>Select an issue. You can pick it from the </a:t>
            </a:r>
            <a:r>
              <a:rPr lang="en-US" sz="4000" dirty="0" err="1"/>
              <a:t>aboves</a:t>
            </a:r>
            <a:r>
              <a:rPr lang="en-US" sz="4000" dirty="0"/>
              <a:t> or you can identify it yourself.</a:t>
            </a:r>
          </a:p>
          <a:p>
            <a:pPr marL="0" indent="0">
              <a:buNone/>
            </a:pPr>
            <a:endParaRPr lang="en-GB" sz="4000" dirty="0"/>
          </a:p>
          <a:p>
            <a:pPr marL="0" indent="0">
              <a:buNone/>
            </a:pPr>
            <a:r>
              <a:rPr lang="en-GB" sz="4000" dirty="0"/>
              <a:t>Evaluate it from Business Perspective e.g. industry perspective. </a:t>
            </a:r>
          </a:p>
          <a:p>
            <a:pPr marL="0" indent="0">
              <a:buNone/>
            </a:pPr>
            <a:endParaRPr lang="en-US" sz="2000" dirty="0"/>
          </a:p>
        </p:txBody>
      </p:sp>
      <p:pic>
        <p:nvPicPr>
          <p:cNvPr id="5" name="Picture 4" descr="White arrows going to the red target">
            <a:extLst>
              <a:ext uri="{FF2B5EF4-FFF2-40B4-BE49-F238E27FC236}">
                <a16:creationId xmlns:a16="http://schemas.microsoft.com/office/drawing/2014/main" id="{05A0C151-1312-CAE2-BEE0-A2B76CF07F0A}"/>
              </a:ext>
            </a:extLst>
          </p:cNvPr>
          <p:cNvPicPr>
            <a:picLocks noChangeAspect="1"/>
          </p:cNvPicPr>
          <p:nvPr/>
        </p:nvPicPr>
        <p:blipFill>
          <a:blip r:embed="rId2"/>
          <a:srcRect l="38057" r="254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498930832"/>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C1E80-A545-018B-1D83-17FF2E93BA4B}"/>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Output 1 </a:t>
            </a:r>
            <a:endParaRPr lang="en-GB" dirty="0">
              <a:solidFill>
                <a:srgbClr val="FFFFFF"/>
              </a:solidFill>
            </a:endParaRPr>
          </a:p>
        </p:txBody>
      </p:sp>
      <p:sp>
        <p:nvSpPr>
          <p:cNvPr id="3" name="Content Placeholder 2">
            <a:extLst>
              <a:ext uri="{FF2B5EF4-FFF2-40B4-BE49-F238E27FC236}">
                <a16:creationId xmlns:a16="http://schemas.microsoft.com/office/drawing/2014/main" id="{A04D2FF2-378D-9590-11FC-45B52C3BB6B6}"/>
              </a:ext>
            </a:extLst>
          </p:cNvPr>
          <p:cNvSpPr>
            <a:spLocks noGrp="1"/>
          </p:cNvSpPr>
          <p:nvPr>
            <p:ph idx="1"/>
          </p:nvPr>
        </p:nvSpPr>
        <p:spPr>
          <a:xfrm>
            <a:off x="4447308" y="591344"/>
            <a:ext cx="6906491" cy="5585619"/>
          </a:xfrm>
        </p:spPr>
        <p:txBody>
          <a:bodyPr anchor="ctr">
            <a:normAutofit/>
          </a:bodyPr>
          <a:lstStyle/>
          <a:p>
            <a:pPr marL="0" indent="0">
              <a:buNone/>
            </a:pPr>
            <a:endParaRPr lang="en-US" dirty="0"/>
          </a:p>
          <a:p>
            <a:r>
              <a:rPr lang="en-GB" sz="5400" dirty="0"/>
              <a:t>5 ppt slides to show your results</a:t>
            </a:r>
          </a:p>
        </p:txBody>
      </p:sp>
    </p:spTree>
    <p:extLst>
      <p:ext uri="{BB962C8B-B14F-4D97-AF65-F5344CB8AC3E}">
        <p14:creationId xmlns:p14="http://schemas.microsoft.com/office/powerpoint/2010/main" val="64560893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BE235-0EDA-3AC0-D6C8-E337F524DD36}"/>
              </a:ext>
            </a:extLst>
          </p:cNvPr>
          <p:cNvSpPr>
            <a:spLocks noGrp="1"/>
          </p:cNvSpPr>
          <p:nvPr>
            <p:ph type="title"/>
          </p:nvPr>
        </p:nvSpPr>
        <p:spPr>
          <a:xfrm>
            <a:off x="136864" y="103110"/>
            <a:ext cx="10515600" cy="1325563"/>
          </a:xfrm>
        </p:spPr>
        <p:txBody>
          <a:bodyPr/>
          <a:lstStyle/>
          <a:p>
            <a:r>
              <a:rPr lang="en-US" dirty="0"/>
              <a:t>Activity 2 </a:t>
            </a:r>
            <a:endParaRPr lang="en-GB" dirty="0"/>
          </a:p>
        </p:txBody>
      </p:sp>
      <p:sp>
        <p:nvSpPr>
          <p:cNvPr id="3" name="Content Placeholder 2">
            <a:extLst>
              <a:ext uri="{FF2B5EF4-FFF2-40B4-BE49-F238E27FC236}">
                <a16:creationId xmlns:a16="http://schemas.microsoft.com/office/drawing/2014/main" id="{A0D48583-AA4D-02A8-F6A9-A5017AE485D7}"/>
              </a:ext>
            </a:extLst>
          </p:cNvPr>
          <p:cNvSpPr>
            <a:spLocks noGrp="1"/>
          </p:cNvSpPr>
          <p:nvPr>
            <p:ph idx="1"/>
          </p:nvPr>
        </p:nvSpPr>
        <p:spPr>
          <a:xfrm>
            <a:off x="349928" y="2180732"/>
            <a:ext cx="3742678" cy="2284736"/>
          </a:xfrm>
        </p:spPr>
        <p:txBody>
          <a:bodyPr>
            <a:normAutofit/>
          </a:bodyPr>
          <a:lstStyle/>
          <a:p>
            <a:pPr marL="0" indent="0">
              <a:buNone/>
            </a:pPr>
            <a:r>
              <a:rPr lang="en-US" sz="3600" dirty="0"/>
              <a:t>Evaluate the issue with theory. </a:t>
            </a:r>
            <a:endParaRPr lang="en-GB" sz="3600" dirty="0"/>
          </a:p>
        </p:txBody>
      </p:sp>
      <p:pic>
        <p:nvPicPr>
          <p:cNvPr id="5" name="Picture 4">
            <a:extLst>
              <a:ext uri="{FF2B5EF4-FFF2-40B4-BE49-F238E27FC236}">
                <a16:creationId xmlns:a16="http://schemas.microsoft.com/office/drawing/2014/main" id="{25E39D23-9A36-B5EF-1057-9FBEFC50D9CF}"/>
              </a:ext>
            </a:extLst>
          </p:cNvPr>
          <p:cNvPicPr>
            <a:picLocks noChangeAspect="1"/>
          </p:cNvPicPr>
          <p:nvPr/>
        </p:nvPicPr>
        <p:blipFill>
          <a:blip r:embed="rId2"/>
          <a:stretch>
            <a:fillRect/>
          </a:stretch>
        </p:blipFill>
        <p:spPr>
          <a:xfrm>
            <a:off x="4294905" y="1841337"/>
            <a:ext cx="6882081" cy="4584065"/>
          </a:xfrm>
          <a:prstGeom prst="rect">
            <a:avLst/>
          </a:prstGeom>
        </p:spPr>
      </p:pic>
    </p:spTree>
    <p:extLst>
      <p:ext uri="{BB962C8B-B14F-4D97-AF65-F5344CB8AC3E}">
        <p14:creationId xmlns:p14="http://schemas.microsoft.com/office/powerpoint/2010/main" val="513292163"/>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6A1CF-7EF3-AC73-2258-37BA0ADDFC05}"/>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Does it make any differences on your evaluation or conclusion? </a:t>
            </a:r>
          </a:p>
        </p:txBody>
      </p:sp>
    </p:spTree>
    <p:extLst>
      <p:ext uri="{BB962C8B-B14F-4D97-AF65-F5344CB8AC3E}">
        <p14:creationId xmlns:p14="http://schemas.microsoft.com/office/powerpoint/2010/main" val="359497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30D48E-42E2-0173-2D69-B919A8C198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A8C640-6547-DD0D-686B-7498FFAD5D47}"/>
              </a:ext>
            </a:extLst>
          </p:cNvPr>
          <p:cNvSpPr>
            <a:spLocks noGrp="1"/>
          </p:cNvSpPr>
          <p:nvPr>
            <p:ph type="title"/>
          </p:nvPr>
        </p:nvSpPr>
        <p:spPr>
          <a:xfrm>
            <a:off x="686834" y="1153572"/>
            <a:ext cx="3200400" cy="4461163"/>
          </a:xfrm>
        </p:spPr>
        <p:txBody>
          <a:bodyPr>
            <a:normAutofit/>
          </a:bodyPr>
          <a:lstStyle/>
          <a:p>
            <a:r>
              <a:rPr lang="en-US">
                <a:solidFill>
                  <a:srgbClr val="FFFFFF"/>
                </a:solidFill>
              </a:rPr>
              <a:t>Output 2 </a:t>
            </a:r>
            <a:endParaRPr lang="en-GB" dirty="0">
              <a:solidFill>
                <a:srgbClr val="FFFFFF"/>
              </a:solidFill>
            </a:endParaRPr>
          </a:p>
        </p:txBody>
      </p:sp>
      <p:sp>
        <p:nvSpPr>
          <p:cNvPr id="3" name="Content Placeholder 2">
            <a:extLst>
              <a:ext uri="{FF2B5EF4-FFF2-40B4-BE49-F238E27FC236}">
                <a16:creationId xmlns:a16="http://schemas.microsoft.com/office/drawing/2014/main" id="{5609E38E-A276-35C4-2B19-9FCC10E3CB7A}"/>
              </a:ext>
            </a:extLst>
          </p:cNvPr>
          <p:cNvSpPr>
            <a:spLocks noGrp="1"/>
          </p:cNvSpPr>
          <p:nvPr>
            <p:ph idx="1"/>
          </p:nvPr>
        </p:nvSpPr>
        <p:spPr>
          <a:xfrm>
            <a:off x="4447308" y="591344"/>
            <a:ext cx="6906491" cy="5585619"/>
          </a:xfrm>
        </p:spPr>
        <p:txBody>
          <a:bodyPr anchor="ctr">
            <a:normAutofit/>
          </a:bodyPr>
          <a:lstStyle/>
          <a:p>
            <a:pPr marL="0" indent="0">
              <a:buNone/>
            </a:pPr>
            <a:endParaRPr lang="en-US" dirty="0"/>
          </a:p>
          <a:p>
            <a:r>
              <a:rPr lang="en-GB" sz="5400" dirty="0"/>
              <a:t>Based upon your 5 ppt slides, add on a max of 5 slides to show your results/differences (if any)</a:t>
            </a:r>
          </a:p>
        </p:txBody>
      </p:sp>
    </p:spTree>
    <p:extLst>
      <p:ext uri="{BB962C8B-B14F-4D97-AF65-F5344CB8AC3E}">
        <p14:creationId xmlns:p14="http://schemas.microsoft.com/office/powerpoint/2010/main" val="1386078837"/>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016B7D4-2237-1FDC-136C-CC1E4DBC0BB7}"/>
              </a:ext>
            </a:extLst>
          </p:cNvPr>
          <p:cNvPicPr>
            <a:picLocks noChangeAspect="1"/>
          </p:cNvPicPr>
          <p:nvPr/>
        </p:nvPicPr>
        <p:blipFill>
          <a:blip r:embed="rId2"/>
          <a:stretch>
            <a:fillRect/>
          </a:stretch>
        </p:blipFill>
        <p:spPr>
          <a:xfrm>
            <a:off x="1216239" y="446634"/>
            <a:ext cx="9969623" cy="5964732"/>
          </a:xfrm>
          <a:prstGeom prst="rect">
            <a:avLst/>
          </a:prstGeom>
        </p:spPr>
      </p:pic>
    </p:spTree>
    <p:extLst>
      <p:ext uri="{BB962C8B-B14F-4D97-AF65-F5344CB8AC3E}">
        <p14:creationId xmlns:p14="http://schemas.microsoft.com/office/powerpoint/2010/main" val="3400415087"/>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3CC4BE7-9525-8BB6-154E-BB8FA41E4749}"/>
              </a:ext>
            </a:extLst>
          </p:cNvPr>
          <p:cNvPicPr>
            <a:picLocks noChangeAspect="1"/>
          </p:cNvPicPr>
          <p:nvPr/>
        </p:nvPicPr>
        <p:blipFill>
          <a:blip r:embed="rId3"/>
          <a:srcRect l="17956" t="9091" r="17408"/>
          <a:stretch>
            <a:fillRect/>
          </a:stretch>
        </p:blipFill>
        <p:spPr>
          <a:xfrm>
            <a:off x="20" y="10"/>
            <a:ext cx="7304294" cy="6857990"/>
          </a:xfrm>
          <a:prstGeom prst="rect">
            <a:avLst/>
          </a:prstGeom>
        </p:spPr>
      </p:pic>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258929" y="1122363"/>
            <a:ext cx="4613031" cy="4234614"/>
          </a:xfrm>
        </p:spPr>
        <p:txBody>
          <a:bodyPr vert="horz" lIns="91440" tIns="45720" rIns="91440" bIns="45720" rtlCol="0" anchor="b">
            <a:normAutofit/>
          </a:bodyPr>
          <a:lstStyle/>
          <a:p>
            <a:pPr marL="0" indent="0"/>
            <a:r>
              <a:rPr lang="en-US" sz="3000" b="1" dirty="0"/>
              <a:t>BMMB7009</a:t>
            </a:r>
            <a:br>
              <a:rPr lang="en-US" sz="3000" b="1" dirty="0"/>
            </a:br>
            <a:r>
              <a:rPr lang="en-US" sz="3000" b="1" dirty="0"/>
              <a:t>Critical Literature Review for doctoral students</a:t>
            </a:r>
            <a:br>
              <a:rPr lang="en-US" sz="3000" b="1" dirty="0"/>
            </a:br>
            <a:br>
              <a:rPr lang="en-US" sz="3000" b="1" dirty="0"/>
            </a:br>
            <a:r>
              <a:rPr lang="en-US" sz="3000" b="1" dirty="0"/>
              <a:t>Week 3&amp;4 – Types of Literature Review (I) :</a:t>
            </a:r>
            <a:br>
              <a:rPr lang="en-US" sz="3000" b="1" dirty="0"/>
            </a:br>
            <a:r>
              <a:rPr lang="en-US" sz="3000" b="1" dirty="0"/>
              <a:t>Narrative Review and Systematic Review </a:t>
            </a:r>
            <a:endParaRPr lang="en-US" sz="3000" dirty="0"/>
          </a:p>
        </p:txBody>
      </p:sp>
    </p:spTree>
    <p:extLst>
      <p:ext uri="{BB962C8B-B14F-4D97-AF65-F5344CB8AC3E}">
        <p14:creationId xmlns:p14="http://schemas.microsoft.com/office/powerpoint/2010/main" val="1051302226"/>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0389E76-DF62-EB69-898F-DBB4AC484511}"/>
              </a:ext>
            </a:extLst>
          </p:cNvPr>
          <p:cNvSpPr txBox="1">
            <a:spLocks/>
          </p:cNvSpPr>
          <p:nvPr/>
        </p:nvSpPr>
        <p:spPr>
          <a:xfrm>
            <a:off x="761802" y="858982"/>
            <a:ext cx="3160341" cy="515293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sz="3600" kern="1200">
                <a:solidFill>
                  <a:schemeClr val="tx1"/>
                </a:solidFill>
                <a:latin typeface="+mj-lt"/>
                <a:ea typeface="+mj-ea"/>
                <a:cs typeface="+mj-cs"/>
              </a:rPr>
              <a:t>Agenda </a:t>
            </a:r>
          </a:p>
        </p:txBody>
      </p:sp>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a:xfrm>
            <a:off x="8686800" y="6356350"/>
            <a:ext cx="3200400" cy="365125"/>
          </a:xfrm>
        </p:spPr>
        <p:txBody>
          <a:bodyPr vert="horz" lIns="91440" tIns="45720" rIns="91440" bIns="45720" rtlCol="0" anchor="ctr">
            <a:normAutofit/>
          </a:bodyPr>
          <a:lstStyle/>
          <a:p>
            <a:pPr>
              <a:spcAft>
                <a:spcPts val="600"/>
              </a:spcAft>
            </a:pPr>
            <a:fld id="{24A5A1E3-78FE-4695-898E-167D1D00A221}" type="slidenum">
              <a:rPr lang="en-US">
                <a:solidFill>
                  <a:schemeClr val="tx1"/>
                </a:solidFill>
              </a:rPr>
              <a:pPr>
                <a:spcAft>
                  <a:spcPts val="600"/>
                </a:spcAft>
              </a:pPr>
              <a:t>88</a:t>
            </a:fld>
            <a:endParaRPr lang="en-US">
              <a:solidFill>
                <a:schemeClr val="tx1"/>
              </a:solidFill>
            </a:endParaRPr>
          </a:p>
        </p:txBody>
      </p:sp>
      <p:graphicFrame>
        <p:nvGraphicFramePr>
          <p:cNvPr id="17" name="文本框 2">
            <a:extLst>
              <a:ext uri="{FF2B5EF4-FFF2-40B4-BE49-F238E27FC236}">
                <a16:creationId xmlns:a16="http://schemas.microsoft.com/office/drawing/2014/main" id="{E3B3E919-0DF6-5405-354C-B3343740A29D}"/>
              </a:ext>
            </a:extLst>
          </p:cNvPr>
          <p:cNvGraphicFramePr/>
          <p:nvPr/>
        </p:nvGraphicFramePr>
        <p:xfrm>
          <a:off x="5368169" y="601324"/>
          <a:ext cx="5849557" cy="56185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047720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FABBD67A-36C0-9672-1824-BA3E2D68B47E}"/>
              </a:ext>
            </a:extLst>
          </p:cNvPr>
          <p:cNvPicPr>
            <a:picLocks noChangeAspect="1"/>
          </p:cNvPicPr>
          <p:nvPr/>
        </p:nvPicPr>
        <p:blipFill>
          <a:blip r:embed="rId2"/>
          <a:srcRect l="3953" r="29759"/>
          <a:stretch>
            <a:fillRect/>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94F68243-9148-DBC1-1A8F-5A70384F509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Overview of Literature Review </a:t>
            </a:r>
          </a:p>
        </p:txBody>
      </p:sp>
      <p:sp>
        <p:nvSpPr>
          <p:cNvPr id="4" name="Slide Number Placeholder 3">
            <a:extLst>
              <a:ext uri="{FF2B5EF4-FFF2-40B4-BE49-F238E27FC236}">
                <a16:creationId xmlns:a16="http://schemas.microsoft.com/office/drawing/2014/main" id="{EE3DBF0A-9824-A97F-C764-CB3C218870C4}"/>
              </a:ext>
            </a:extLst>
          </p:cNvPr>
          <p:cNvSpPr>
            <a:spLocks noGrp="1"/>
          </p:cNvSpPr>
          <p:nvPr>
            <p:ph type="sldNum" sz="quarter" idx="12"/>
          </p:nvPr>
        </p:nvSpPr>
        <p:spPr>
          <a:xfrm>
            <a:off x="9753600" y="6356350"/>
            <a:ext cx="1600200" cy="365125"/>
          </a:xfrm>
        </p:spPr>
        <p:txBody>
          <a:bodyPr vert="horz" lIns="91440" tIns="45720" rIns="91440" bIns="45720" rtlCol="0" anchor="ctr">
            <a:normAutofit/>
          </a:bodyPr>
          <a:lstStyle/>
          <a:p>
            <a:pPr>
              <a:spcAft>
                <a:spcPts val="600"/>
              </a:spcAft>
              <a:defRPr/>
            </a:pPr>
            <a:fld id="{24A5A1E3-78FE-4695-898E-167D1D00A221}" type="slidenum">
              <a:rPr lang="en-US">
                <a:solidFill>
                  <a:schemeClr val="bg1"/>
                </a:solidFill>
                <a:latin typeface="Calibri" panose="020F0502020204030204"/>
              </a:rPr>
              <a:pPr>
                <a:spcAft>
                  <a:spcPts val="600"/>
                </a:spcAft>
                <a:defRPr/>
              </a:pPr>
              <a:t>89</a:t>
            </a:fld>
            <a:endParaRPr lang="en-US">
              <a:solidFill>
                <a:schemeClr val="bg1"/>
              </a:solidFill>
              <a:latin typeface="Calibri" panose="020F0502020204030204"/>
            </a:endParaRPr>
          </a:p>
        </p:txBody>
      </p:sp>
    </p:spTree>
    <p:extLst>
      <p:ext uri="{BB962C8B-B14F-4D97-AF65-F5344CB8AC3E}">
        <p14:creationId xmlns:p14="http://schemas.microsoft.com/office/powerpoint/2010/main" val="1786470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80B839D-263D-577C-2CF2-F3037D134E2F}"/>
              </a:ext>
            </a:extLst>
          </p:cNvPr>
          <p:cNvSpPr>
            <a:spLocks noGrp="1"/>
          </p:cNvSpPr>
          <p:nvPr>
            <p:ph type="sldNum" sz="quarter" idx="12"/>
          </p:nvPr>
        </p:nvSpPr>
        <p:spPr/>
        <p:txBody>
          <a:bodyPr/>
          <a:lstStyle/>
          <a:p>
            <a:fld id="{24A5A1E3-78FE-4695-898E-167D1D00A221}" type="slidenum">
              <a:rPr lang="en-GB" smtClean="0"/>
              <a:t>90</a:t>
            </a:fld>
            <a:endParaRPr lang="en-GB"/>
          </a:p>
        </p:txBody>
      </p:sp>
      <p:sp>
        <p:nvSpPr>
          <p:cNvPr id="4" name="TextBox 3">
            <a:extLst>
              <a:ext uri="{FF2B5EF4-FFF2-40B4-BE49-F238E27FC236}">
                <a16:creationId xmlns:a16="http://schemas.microsoft.com/office/drawing/2014/main" id="{215D0F64-F0EE-8A43-C426-44A4228C26B0}"/>
              </a:ext>
            </a:extLst>
          </p:cNvPr>
          <p:cNvSpPr txBox="1"/>
          <p:nvPr/>
        </p:nvSpPr>
        <p:spPr>
          <a:xfrm>
            <a:off x="1208116" y="1660563"/>
            <a:ext cx="10723419" cy="3477875"/>
          </a:xfrm>
          <a:prstGeom prst="rect">
            <a:avLst/>
          </a:prstGeom>
          <a:noFill/>
        </p:spPr>
        <p:txBody>
          <a:bodyPr wrap="square">
            <a:spAutoFit/>
          </a:bodyPr>
          <a:lstStyle/>
          <a:p>
            <a:pPr algn="just"/>
            <a:r>
              <a:rPr lang="en-GB" sz="4400" dirty="0"/>
              <a:t>A presentation of a comprehensive background of the literature within the interested topic to highlight new research streams, identify gaps or recognise inconsistencies. (</a:t>
            </a:r>
            <a:r>
              <a:rPr lang="en-GB" sz="4400" dirty="0" err="1"/>
              <a:t>Arshed</a:t>
            </a:r>
            <a:r>
              <a:rPr lang="en-GB" sz="4400" dirty="0"/>
              <a:t> and Danson, 2015)</a:t>
            </a:r>
          </a:p>
        </p:txBody>
      </p:sp>
      <p:sp>
        <p:nvSpPr>
          <p:cNvPr id="5" name="Title 1">
            <a:extLst>
              <a:ext uri="{FF2B5EF4-FFF2-40B4-BE49-F238E27FC236}">
                <a16:creationId xmlns:a16="http://schemas.microsoft.com/office/drawing/2014/main" id="{C8460792-C366-4309-DA96-AC50A8318F2A}"/>
              </a:ext>
            </a:extLst>
          </p:cNvPr>
          <p:cNvSpPr txBox="1">
            <a:spLocks/>
          </p:cNvSpPr>
          <p:nvPr/>
        </p:nvSpPr>
        <p:spPr>
          <a:xfrm>
            <a:off x="1208116" y="710951"/>
            <a:ext cx="9144000" cy="908860"/>
          </a:xfrm>
          <a:prstGeom prst="rect">
            <a:avLst/>
          </a:prstGeo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Literature Review</a:t>
            </a:r>
            <a:endParaRPr lang="en-GB" dirty="0"/>
          </a:p>
        </p:txBody>
      </p:sp>
    </p:spTree>
    <p:extLst>
      <p:ext uri="{BB962C8B-B14F-4D97-AF65-F5344CB8AC3E}">
        <p14:creationId xmlns:p14="http://schemas.microsoft.com/office/powerpoint/2010/main" val="68447480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2CE3B-769C-1E80-1492-918BE00F4A52}"/>
              </a:ext>
            </a:extLst>
          </p:cNvPr>
          <p:cNvSpPr>
            <a:spLocks noGrp="1"/>
          </p:cNvSpPr>
          <p:nvPr>
            <p:ph type="ctrTitle"/>
          </p:nvPr>
        </p:nvSpPr>
        <p:spPr>
          <a:xfrm>
            <a:off x="1524000" y="387927"/>
            <a:ext cx="9144000" cy="908860"/>
          </a:xfrm>
        </p:spPr>
        <p:txBody>
          <a:bodyPr>
            <a:normAutofit fontScale="90000"/>
          </a:bodyPr>
          <a:lstStyle/>
          <a:p>
            <a:r>
              <a:rPr lang="en-US" dirty="0"/>
              <a:t>Literature Review </a:t>
            </a:r>
            <a:endParaRPr lang="en-GB" dirty="0"/>
          </a:p>
        </p:txBody>
      </p:sp>
      <p:sp>
        <p:nvSpPr>
          <p:cNvPr id="3" name="Subtitle 2">
            <a:extLst>
              <a:ext uri="{FF2B5EF4-FFF2-40B4-BE49-F238E27FC236}">
                <a16:creationId xmlns:a16="http://schemas.microsoft.com/office/drawing/2014/main" id="{2594D519-F322-4341-94F9-694F2C0545E0}"/>
              </a:ext>
            </a:extLst>
          </p:cNvPr>
          <p:cNvSpPr>
            <a:spLocks noGrp="1"/>
          </p:cNvSpPr>
          <p:nvPr>
            <p:ph type="subTitle" idx="1"/>
          </p:nvPr>
        </p:nvSpPr>
        <p:spPr>
          <a:xfrm>
            <a:off x="759230" y="1485207"/>
            <a:ext cx="10429702" cy="3956858"/>
          </a:xfrm>
        </p:spPr>
        <p:txBody>
          <a:bodyPr>
            <a:noAutofit/>
          </a:bodyPr>
          <a:lstStyle/>
          <a:p>
            <a:pPr algn="just"/>
            <a:r>
              <a:rPr lang="en-GB" sz="4000" dirty="0"/>
              <a:t>The purpose of a literature review is simple: it is to educate oneself in the topic area and to understand the literature before shaping an argument or justification… It provides the background to and justification for the research undertaken” (Bruce, 1994, p. 218).</a:t>
            </a:r>
          </a:p>
        </p:txBody>
      </p:sp>
      <p:sp>
        <p:nvSpPr>
          <p:cNvPr id="4" name="Slide Number Placeholder 3">
            <a:extLst>
              <a:ext uri="{FF2B5EF4-FFF2-40B4-BE49-F238E27FC236}">
                <a16:creationId xmlns:a16="http://schemas.microsoft.com/office/drawing/2014/main" id="{68680E3A-9C39-271D-1C66-868998A1EB9F}"/>
              </a:ext>
            </a:extLst>
          </p:cNvPr>
          <p:cNvSpPr>
            <a:spLocks noGrp="1"/>
          </p:cNvSpPr>
          <p:nvPr>
            <p:ph type="sldNum" sz="quarter" idx="12"/>
          </p:nvPr>
        </p:nvSpPr>
        <p:spPr/>
        <p:txBody>
          <a:bodyPr/>
          <a:lstStyle/>
          <a:p>
            <a:fld id="{24A5A1E3-78FE-4695-898E-167D1D00A221}" type="slidenum">
              <a:rPr lang="en-GB" smtClean="0"/>
              <a:t>91</a:t>
            </a:fld>
            <a:endParaRPr lang="en-GB"/>
          </a:p>
        </p:txBody>
      </p:sp>
    </p:spTree>
    <p:extLst>
      <p:ext uri="{BB962C8B-B14F-4D97-AF65-F5344CB8AC3E}">
        <p14:creationId xmlns:p14="http://schemas.microsoft.com/office/powerpoint/2010/main" val="25491841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D90BEE-C81D-A893-883E-896A19F546E3}"/>
              </a:ext>
            </a:extLst>
          </p:cNvPr>
          <p:cNvSpPr>
            <a:spLocks noGrp="1"/>
          </p:cNvSpPr>
          <p:nvPr>
            <p:ph type="sldNum" sz="quarter" idx="12"/>
          </p:nvPr>
        </p:nvSpPr>
        <p:spPr/>
        <p:txBody>
          <a:bodyPr/>
          <a:lstStyle/>
          <a:p>
            <a:fld id="{24A5A1E3-78FE-4695-898E-167D1D00A221}" type="slidenum">
              <a:rPr lang="en-GB" smtClean="0"/>
              <a:t>92</a:t>
            </a:fld>
            <a:endParaRPr lang="en-GB"/>
          </a:p>
        </p:txBody>
      </p:sp>
      <p:pic>
        <p:nvPicPr>
          <p:cNvPr id="2050" name="Picture 2">
            <a:extLst>
              <a:ext uri="{FF2B5EF4-FFF2-40B4-BE49-F238E27FC236}">
                <a16:creationId xmlns:a16="http://schemas.microsoft.com/office/drawing/2014/main" id="{54EE91BA-818F-854A-61CA-4BB53A1164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6334" y="365509"/>
            <a:ext cx="9170701" cy="5990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731250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9F9A067-ECCA-89B8-1CE4-16729AB83BF1}"/>
              </a:ext>
            </a:extLst>
          </p:cNvPr>
          <p:cNvSpPr>
            <a:spLocks noGrp="1"/>
          </p:cNvSpPr>
          <p:nvPr>
            <p:ph type="sldNum" sz="quarter" idx="12"/>
          </p:nvPr>
        </p:nvSpPr>
        <p:spPr/>
        <p:txBody>
          <a:bodyPr/>
          <a:lstStyle/>
          <a:p>
            <a:fld id="{24A5A1E3-78FE-4695-898E-167D1D00A221}" type="slidenum">
              <a:rPr lang="en-GB" smtClean="0"/>
              <a:t>93</a:t>
            </a:fld>
            <a:endParaRPr lang="en-GB"/>
          </a:p>
        </p:txBody>
      </p:sp>
      <p:sp>
        <p:nvSpPr>
          <p:cNvPr id="4" name="TextBox 3">
            <a:extLst>
              <a:ext uri="{FF2B5EF4-FFF2-40B4-BE49-F238E27FC236}">
                <a16:creationId xmlns:a16="http://schemas.microsoft.com/office/drawing/2014/main" id="{CCB93A66-DD2F-F48E-6F77-D868CC101C1C}"/>
              </a:ext>
            </a:extLst>
          </p:cNvPr>
          <p:cNvSpPr txBox="1"/>
          <p:nvPr/>
        </p:nvSpPr>
        <p:spPr>
          <a:xfrm>
            <a:off x="1402080" y="1843686"/>
            <a:ext cx="6096000" cy="646331"/>
          </a:xfrm>
          <a:prstGeom prst="rect">
            <a:avLst/>
          </a:prstGeom>
          <a:noFill/>
        </p:spPr>
        <p:txBody>
          <a:bodyPr wrap="square">
            <a:spAutoFit/>
          </a:bodyPr>
          <a:lstStyle/>
          <a:p>
            <a:br>
              <a:rPr lang="en-GB" dirty="0"/>
            </a:br>
            <a:r>
              <a:rPr lang="en-GB" b="1" i="0" dirty="0">
                <a:solidFill>
                  <a:srgbClr val="0F0F0F"/>
                </a:solidFill>
                <a:effectLst/>
                <a:latin typeface="Roboto" panose="02000000000000000000" pitchFamily="2" charset="0"/>
              </a:rPr>
              <a:t>The Purpose of the Literature Review</a:t>
            </a:r>
            <a:endParaRPr lang="en-GB" dirty="0"/>
          </a:p>
        </p:txBody>
      </p:sp>
      <p:sp>
        <p:nvSpPr>
          <p:cNvPr id="6" name="TextBox 5">
            <a:extLst>
              <a:ext uri="{FF2B5EF4-FFF2-40B4-BE49-F238E27FC236}">
                <a16:creationId xmlns:a16="http://schemas.microsoft.com/office/drawing/2014/main" id="{D6C574D4-63CF-030F-49AF-65F1C24C3378}"/>
              </a:ext>
            </a:extLst>
          </p:cNvPr>
          <p:cNvSpPr txBox="1"/>
          <p:nvPr/>
        </p:nvSpPr>
        <p:spPr>
          <a:xfrm>
            <a:off x="1562793" y="3059668"/>
            <a:ext cx="6096000" cy="646331"/>
          </a:xfrm>
          <a:prstGeom prst="rect">
            <a:avLst/>
          </a:prstGeom>
          <a:noFill/>
        </p:spPr>
        <p:txBody>
          <a:bodyPr wrap="square">
            <a:spAutoFit/>
          </a:bodyPr>
          <a:lstStyle/>
          <a:p>
            <a:r>
              <a:rPr lang="en-GB" dirty="0">
                <a:hlinkClick r:id="rId2"/>
              </a:rPr>
              <a:t>https://youtu.be/1nqzcfw1wDE?si=qlZMSG1wSIyEwMxd</a:t>
            </a:r>
            <a:endParaRPr lang="en-GB" dirty="0"/>
          </a:p>
          <a:p>
            <a:endParaRPr lang="en-GB" dirty="0"/>
          </a:p>
        </p:txBody>
      </p:sp>
    </p:spTree>
    <p:extLst>
      <p:ext uri="{BB962C8B-B14F-4D97-AF65-F5344CB8AC3E}">
        <p14:creationId xmlns:p14="http://schemas.microsoft.com/office/powerpoint/2010/main" val="298076727"/>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FD0042-2D1A-8F66-AD00-1F190CEBA00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1306F0-BEC2-1223-0788-B9A3ABB68881}"/>
              </a:ext>
            </a:extLst>
          </p:cNvPr>
          <p:cNvSpPr>
            <a:spLocks noGrp="1"/>
          </p:cNvSpPr>
          <p:nvPr>
            <p:ph type="sldNum" sz="quarter" idx="12"/>
          </p:nvPr>
        </p:nvSpPr>
        <p:spPr/>
        <p:txBody>
          <a:bodyPr/>
          <a:lstStyle/>
          <a:p>
            <a:fld id="{24A5A1E3-78FE-4695-898E-167D1D00A221}" type="slidenum">
              <a:rPr lang="en-GB" smtClean="0"/>
              <a:t>94</a:t>
            </a:fld>
            <a:endParaRPr lang="en-GB"/>
          </a:p>
        </p:txBody>
      </p:sp>
      <p:sp>
        <p:nvSpPr>
          <p:cNvPr id="3" name="Title 1">
            <a:extLst>
              <a:ext uri="{FF2B5EF4-FFF2-40B4-BE49-F238E27FC236}">
                <a16:creationId xmlns:a16="http://schemas.microsoft.com/office/drawing/2014/main" id="{397FBB56-CD9C-2347-08DD-5DB700433266}"/>
              </a:ext>
            </a:extLst>
          </p:cNvPr>
          <p:cNvSpPr txBox="1">
            <a:spLocks/>
          </p:cNvSpPr>
          <p:nvPr/>
        </p:nvSpPr>
        <p:spPr>
          <a:xfrm>
            <a:off x="218233" y="136525"/>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Criteria for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12FFCF7-6E1C-3DF0-1DF6-B4933C3D703A}"/>
              </a:ext>
            </a:extLst>
          </p:cNvPr>
          <p:cNvSpPr txBox="1"/>
          <p:nvPr/>
        </p:nvSpPr>
        <p:spPr>
          <a:xfrm>
            <a:off x="268109" y="975668"/>
            <a:ext cx="11386334" cy="5509200"/>
          </a:xfrm>
          <a:prstGeom prst="rect">
            <a:avLst/>
          </a:prstGeom>
          <a:noFill/>
        </p:spPr>
        <p:txBody>
          <a:bodyPr wrap="square" rtlCol="0">
            <a:spAutoFit/>
          </a:bodyPr>
          <a:lstStyle/>
          <a:p>
            <a:pPr marL="457200" indent="-457200" algn="just">
              <a:buFont typeface="Wingdings" panose="05000000000000000000" pitchFamily="2" charset="2"/>
              <a:buChar char="Ø"/>
            </a:pPr>
            <a:r>
              <a:rPr lang="en-US" sz="3200" b="1" dirty="0">
                <a:solidFill>
                  <a:srgbClr val="0070C0"/>
                </a:solidFill>
                <a:latin typeface="Inter"/>
              </a:rPr>
              <a:t>Transparency </a:t>
            </a:r>
            <a:r>
              <a:rPr lang="en-US" sz="3200" dirty="0">
                <a:solidFill>
                  <a:srgbClr val="111827"/>
                </a:solidFill>
                <a:latin typeface="Inter"/>
              </a:rPr>
              <a:t>- </a:t>
            </a:r>
            <a:r>
              <a:rPr lang="en-US" sz="3200" b="0" i="0" dirty="0">
                <a:solidFill>
                  <a:srgbClr val="222222"/>
                </a:solidFill>
                <a:effectLst/>
                <a:latin typeface="Times New Roman" panose="02020603050405020304" pitchFamily="18" charset="0"/>
                <a:cs typeface="Times New Roman" panose="02020603050405020304" pitchFamily="18" charset="0"/>
              </a:rPr>
              <a:t>provide sufficient documentation so that each step of the review process can be replicated </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including</a:t>
            </a:r>
            <a:r>
              <a:rPr lang="en-GB" sz="2800" dirty="0">
                <a:solidFill>
                  <a:srgbClr val="000000"/>
                </a:solidFill>
                <a:latin typeface="Times New Roman" panose="02020603050405020304" pitchFamily="18" charset="0"/>
                <a:ea typeface="SimSun" panose="02010600030101010101" pitchFamily="2" charset="-122"/>
                <a:cs typeface="Times New Roman" panose="02020603050405020304" pitchFamily="18" charset="0"/>
              </a:rPr>
              <a:t> s</a:t>
            </a:r>
            <a:r>
              <a:rPr lang="en-GB" sz="2800" dirty="0">
                <a:solidFill>
                  <a:srgbClr val="000000"/>
                </a:solidFill>
                <a:effectLst/>
                <a:latin typeface="Times New Roman" panose="02020603050405020304" pitchFamily="18" charset="0"/>
                <a:ea typeface="SimSun" panose="02010600030101010101" pitchFamily="2" charset="-122"/>
                <a:cs typeface="Times New Roman" panose="02020603050405020304" pitchFamily="18" charset="0"/>
              </a:rPr>
              <a:t>ources searched, the search strategies, the number of references found, and the date searches conducted…...</a:t>
            </a:r>
            <a:endParaRPr lang="en-GB" sz="2800" dirty="0">
              <a:effectLst/>
              <a:latin typeface="Times New Roman" panose="02020603050405020304" pitchFamily="18" charset="0"/>
              <a:ea typeface="SimSun" panose="02010600030101010101" pitchFamily="2" charset="-122"/>
              <a:cs typeface="Times New Roman" panose="02020603050405020304" pitchFamily="18" charset="0"/>
            </a:endParaRPr>
          </a:p>
          <a:p>
            <a:pPr marL="457200" indent="-457200" algn="just">
              <a:buFont typeface="Wingdings" panose="05000000000000000000" pitchFamily="2" charset="2"/>
              <a:buChar char="Ø"/>
            </a:pPr>
            <a:endParaRPr lang="en-US" sz="3200" dirty="0">
              <a:solidFill>
                <a:srgbClr val="111827"/>
              </a:solidFill>
              <a:latin typeface="Inter"/>
            </a:endParaRPr>
          </a:p>
          <a:p>
            <a:pPr marL="457200" indent="-457200" algn="just">
              <a:buFont typeface="Wingdings" panose="05000000000000000000" pitchFamily="2" charset="2"/>
              <a:buChar char="Ø"/>
            </a:pPr>
            <a:r>
              <a:rPr lang="en-US" sz="2800" b="1" dirty="0">
                <a:solidFill>
                  <a:srgbClr val="0070C0"/>
                </a:solidFill>
                <a:latin typeface="Inter"/>
              </a:rPr>
              <a:t>Theoretical saturation </a:t>
            </a:r>
            <a:r>
              <a:rPr lang="en-US" sz="2800" dirty="0">
                <a:solidFill>
                  <a:srgbClr val="111827"/>
                </a:solidFill>
                <a:latin typeface="Inter"/>
              </a:rPr>
              <a:t>– </a:t>
            </a:r>
            <a:r>
              <a:rPr lang="en-US" sz="2800" dirty="0">
                <a:solidFill>
                  <a:srgbClr val="111827"/>
                </a:solidFill>
                <a:latin typeface="Times New Roman" panose="02020603050405020304" pitchFamily="18" charset="0"/>
                <a:cs typeface="Times New Roman" panose="02020603050405020304" pitchFamily="18" charset="0"/>
              </a:rPr>
              <a:t>A</a:t>
            </a:r>
            <a:r>
              <a:rPr lang="en-GB" sz="2800" kern="0" dirty="0" err="1">
                <a:solidFill>
                  <a:srgbClr val="000000"/>
                </a:solidFill>
                <a:effectLst/>
                <a:latin typeface="Times New Roman" panose="02020603050405020304" pitchFamily="18" charset="0"/>
                <a:ea typeface="FangSong" panose="02010609060101010101" pitchFamily="49" charset="-122"/>
              </a:rPr>
              <a:t>ssess</a:t>
            </a:r>
            <a:r>
              <a:rPr lang="en-GB" sz="2800" kern="0" dirty="0">
                <a:solidFill>
                  <a:srgbClr val="000000"/>
                </a:solidFill>
                <a:effectLst/>
                <a:latin typeface="Times New Roman" panose="02020603050405020304" pitchFamily="18" charset="0"/>
                <a:ea typeface="FangSong" panose="02010609060101010101" pitchFamily="49" charset="-122"/>
              </a:rPr>
              <a:t> the adequacy of research data, originated from grounded theory. (Low, 2019; Strauss and Glaser, 1973).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Achieving data saturation means that further data collection </a:t>
            </a:r>
            <a:r>
              <a:rPr lang="en-GB" sz="2800" dirty="0">
                <a:solidFill>
                  <a:srgbClr val="000000"/>
                </a:solidFill>
                <a:latin typeface="Times New Roman" panose="02020603050405020304" pitchFamily="18" charset="0"/>
                <a:ea typeface="FangSong" panose="02010609060101010101" pitchFamily="49" charset="-122"/>
                <a:cs typeface="SimSun" panose="02010600030101010101" pitchFamily="2" charset="-122"/>
              </a:rPr>
              <a:t>and analysis </a:t>
            </a:r>
            <a:r>
              <a:rPr lang="en-GB" sz="2800" dirty="0">
                <a:solidFill>
                  <a:srgbClr val="000000"/>
                </a:solidFill>
                <a:effectLst/>
                <a:latin typeface="Times New Roman" panose="02020603050405020304" pitchFamily="18" charset="0"/>
                <a:ea typeface="FangSong" panose="02010609060101010101" pitchFamily="49" charset="-122"/>
                <a:cs typeface="SimSun" panose="02010600030101010101" pitchFamily="2" charset="-122"/>
              </a:rPr>
              <a:t>will not contribute to deeper understanding of the theory Hence, further data collection and analysis is not necessary (Strauss and Corbin, 2008). </a:t>
            </a:r>
          </a:p>
          <a:p>
            <a:pPr marL="457200" indent="-457200" algn="just">
              <a:buFont typeface="Wingdings" panose="05000000000000000000" pitchFamily="2" charset="2"/>
              <a:buChar char="Ø"/>
            </a:pPr>
            <a:endParaRPr lang="en-US" sz="3200" dirty="0">
              <a:solidFill>
                <a:srgbClr val="111827"/>
              </a:solidFill>
              <a:latin typeface="Inter"/>
            </a:endParaRPr>
          </a:p>
          <a:p>
            <a:pPr algn="just"/>
            <a:endParaRPr lang="en-GB" sz="2800" dirty="0"/>
          </a:p>
        </p:txBody>
      </p:sp>
    </p:spTree>
    <p:extLst>
      <p:ext uri="{BB962C8B-B14F-4D97-AF65-F5344CB8AC3E}">
        <p14:creationId xmlns:p14="http://schemas.microsoft.com/office/powerpoint/2010/main" val="2599650013"/>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D96D1-998E-F328-E931-35204188A22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1E4A8AC-2BAF-63B8-4ED8-1DD4D78F5979}"/>
              </a:ext>
            </a:extLst>
          </p:cNvPr>
          <p:cNvSpPr>
            <a:spLocks noGrp="1"/>
          </p:cNvSpPr>
          <p:nvPr>
            <p:ph type="sldNum" sz="quarter" idx="12"/>
          </p:nvPr>
        </p:nvSpPr>
        <p:spPr/>
        <p:txBody>
          <a:bodyPr/>
          <a:lstStyle/>
          <a:p>
            <a:fld id="{24A5A1E3-78FE-4695-898E-167D1D00A221}" type="slidenum">
              <a:rPr lang="en-GB" smtClean="0"/>
              <a:t>95</a:t>
            </a:fld>
            <a:endParaRPr lang="en-GB"/>
          </a:p>
        </p:txBody>
      </p:sp>
      <p:sp>
        <p:nvSpPr>
          <p:cNvPr id="3" name="Title 1">
            <a:extLst>
              <a:ext uri="{FF2B5EF4-FFF2-40B4-BE49-F238E27FC236}">
                <a16:creationId xmlns:a16="http://schemas.microsoft.com/office/drawing/2014/main" id="{D9A3BFB0-BF4F-3E8C-F284-9B2ED387B314}"/>
              </a:ext>
            </a:extLst>
          </p:cNvPr>
          <p:cNvSpPr txBox="1">
            <a:spLocks/>
          </p:cNvSpPr>
          <p:nvPr/>
        </p:nvSpPr>
        <p:spPr>
          <a:xfrm>
            <a:off x="268110" y="374823"/>
            <a:ext cx="10728855" cy="562678"/>
          </a:xfrm>
          <a:prstGeom prst="rect">
            <a:avLst/>
          </a:prstGeom>
        </p:spPr>
        <p:txBody>
          <a:bodyPr>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Criteria for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E2F0608E-A04C-C559-1168-7A7C93957FDD}"/>
              </a:ext>
            </a:extLst>
          </p:cNvPr>
          <p:cNvSpPr txBox="1"/>
          <p:nvPr/>
        </p:nvSpPr>
        <p:spPr>
          <a:xfrm>
            <a:off x="218233" y="598824"/>
            <a:ext cx="11386334" cy="2985433"/>
          </a:xfrm>
          <a:prstGeom prst="rect">
            <a:avLst/>
          </a:prstGeom>
          <a:noFill/>
        </p:spPr>
        <p:txBody>
          <a:bodyPr wrap="square" rtlCol="0">
            <a:spAutoFit/>
          </a:bodyPr>
          <a:lstStyle/>
          <a:p>
            <a:pPr algn="just"/>
            <a:endParaRPr lang="en-US" sz="3200" dirty="0">
              <a:solidFill>
                <a:srgbClr val="111827"/>
              </a:solidFill>
              <a:latin typeface="Inter"/>
            </a:endParaRPr>
          </a:p>
          <a:p>
            <a:pPr marL="457200" indent="-457200" algn="just">
              <a:buFont typeface="Wingdings" panose="05000000000000000000" pitchFamily="2" charset="2"/>
              <a:buChar char="Ø"/>
            </a:pPr>
            <a:r>
              <a:rPr lang="en-US" sz="3200" b="1" dirty="0">
                <a:solidFill>
                  <a:srgbClr val="0070C0"/>
                </a:solidFill>
                <a:latin typeface="Inter"/>
              </a:rPr>
              <a:t>Reproducibility</a:t>
            </a:r>
            <a:r>
              <a:rPr lang="en-US" sz="3200" dirty="0">
                <a:solidFill>
                  <a:srgbClr val="FF0000"/>
                </a:solidFill>
                <a:latin typeface="Inter"/>
              </a:rPr>
              <a:t> </a:t>
            </a:r>
            <a:r>
              <a:rPr lang="en-US" sz="3200" dirty="0">
                <a:solidFill>
                  <a:srgbClr val="111827"/>
                </a:solidFill>
                <a:latin typeface="Inter"/>
              </a:rPr>
              <a:t>- </a:t>
            </a:r>
            <a:r>
              <a:rPr lang="en-US" sz="3200" dirty="0">
                <a:solidFill>
                  <a:srgbClr val="111827"/>
                </a:solidFill>
                <a:latin typeface="Times New Roman" panose="02020603050405020304" pitchFamily="18" charset="0"/>
                <a:cs typeface="Times New Roman" panose="02020603050405020304" pitchFamily="18" charset="0"/>
              </a:rPr>
              <a:t>T</a:t>
            </a:r>
            <a:r>
              <a:rPr lang="en-US" sz="3200" dirty="0">
                <a:latin typeface="Times New Roman" panose="02020603050405020304" pitchFamily="18" charset="0"/>
                <a:cs typeface="Times New Roman" panose="02020603050405020304" pitchFamily="18" charset="0"/>
              </a:rPr>
              <a:t>he ability to get the same results when repeating an experiment or test</a:t>
            </a:r>
            <a:r>
              <a:rPr lang="en-US" sz="3200" b="0" i="0" dirty="0">
                <a:solidFill>
                  <a:srgbClr val="001D35"/>
                </a:solidFill>
                <a:effectLst/>
                <a:latin typeface="Times New Roman" panose="02020603050405020304" pitchFamily="18" charset="0"/>
                <a:cs typeface="Times New Roman" panose="02020603050405020304" pitchFamily="18" charset="0"/>
              </a:rPr>
              <a:t>. It indicates </a:t>
            </a:r>
            <a:r>
              <a:rPr lang="en-US" sz="3200" b="0" i="0" dirty="0">
                <a:solidFill>
                  <a:srgbClr val="001D35"/>
                </a:solidFill>
                <a:effectLst/>
                <a:latin typeface="Google Sans"/>
              </a:rPr>
              <a:t>transparency and clarity of the review process allowing others to verify the findings.  (</a:t>
            </a:r>
            <a:r>
              <a:rPr lang="en-GB" sz="3200" kern="0" dirty="0">
                <a:solidFill>
                  <a:srgbClr val="000000"/>
                </a:solidFill>
                <a:effectLst/>
                <a:latin typeface="Times New Roman" panose="02020603050405020304" pitchFamily="18" charset="0"/>
                <a:ea typeface="FangSong" panose="02010609060101010101" pitchFamily="49" charset="-122"/>
              </a:rPr>
              <a:t>Low, 2019). </a:t>
            </a:r>
            <a:endParaRPr lang="en-US" sz="3200" dirty="0">
              <a:solidFill>
                <a:srgbClr val="FF0000"/>
              </a:solidFill>
              <a:latin typeface="Times New Roman" panose="02020603050405020304" pitchFamily="18" charset="0"/>
              <a:cs typeface="Times New Roman" panose="02020603050405020304" pitchFamily="18" charset="0"/>
            </a:endParaRPr>
          </a:p>
          <a:p>
            <a:pPr algn="just"/>
            <a:endParaRPr lang="en-GB" sz="2800" dirty="0"/>
          </a:p>
        </p:txBody>
      </p:sp>
    </p:spTree>
    <p:extLst>
      <p:ext uri="{BB962C8B-B14F-4D97-AF65-F5344CB8AC3E}">
        <p14:creationId xmlns:p14="http://schemas.microsoft.com/office/powerpoint/2010/main" val="4000017174"/>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1A4607-59E2-90F4-B812-7827B19E2351}"/>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75AEAFBA-E60B-8DD2-06B9-A595B6FC0699}"/>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Types of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643AE637-61B9-EF15-3AAE-DD1C1F1B4ADD}"/>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F2A38C4B-2C44-B6CC-8D05-40172353CE37}"/>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96</a:t>
            </a:fld>
            <a:endParaRPr lang="en-US" sz="1100">
              <a:solidFill>
                <a:schemeClr val="tx1">
                  <a:lumMod val="50000"/>
                  <a:lumOff val="50000"/>
                </a:schemeClr>
              </a:solidFill>
            </a:endParaRPr>
          </a:p>
        </p:txBody>
      </p:sp>
    </p:spTree>
    <p:extLst>
      <p:ext uri="{BB962C8B-B14F-4D97-AF65-F5344CB8AC3E}">
        <p14:creationId xmlns:p14="http://schemas.microsoft.com/office/powerpoint/2010/main" val="457248664"/>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97</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5498624" y="923045"/>
            <a:ext cx="2181361" cy="1962410"/>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Traditional literature review </a:t>
            </a:r>
            <a:endParaRPr lang="en-GB" sz="2400" dirty="0"/>
          </a:p>
        </p:txBody>
      </p:sp>
      <p:sp>
        <p:nvSpPr>
          <p:cNvPr id="4" name="Oval 3">
            <a:extLst>
              <a:ext uri="{FF2B5EF4-FFF2-40B4-BE49-F238E27FC236}">
                <a16:creationId xmlns:a16="http://schemas.microsoft.com/office/drawing/2014/main" id="{5252BEF6-F800-995B-CCA2-5F1705F305C7}"/>
              </a:ext>
            </a:extLst>
          </p:cNvPr>
          <p:cNvSpPr/>
          <p:nvPr/>
        </p:nvSpPr>
        <p:spPr>
          <a:xfrm>
            <a:off x="5779425" y="4748401"/>
            <a:ext cx="2203813" cy="1896236"/>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Systematic literature review </a:t>
            </a:r>
            <a:endParaRPr lang="en-GB" sz="2400" dirty="0"/>
          </a:p>
        </p:txBody>
      </p:sp>
      <p:sp>
        <p:nvSpPr>
          <p:cNvPr id="5" name="Oval 4">
            <a:extLst>
              <a:ext uri="{FF2B5EF4-FFF2-40B4-BE49-F238E27FC236}">
                <a16:creationId xmlns:a16="http://schemas.microsoft.com/office/drawing/2014/main" id="{8D4AFB61-97FB-3DE9-EC0B-23A8D512CF3A}"/>
              </a:ext>
            </a:extLst>
          </p:cNvPr>
          <p:cNvSpPr/>
          <p:nvPr/>
        </p:nvSpPr>
        <p:spPr>
          <a:xfrm>
            <a:off x="3470973" y="1642275"/>
            <a:ext cx="1903223" cy="1786725"/>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Types of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8055235" y="1547446"/>
            <a:ext cx="2006139" cy="1786724"/>
          </a:xfrm>
          <a:prstGeom prst="ellipse">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Meta-analysis</a:t>
            </a:r>
            <a:endParaRPr lang="en-GB" sz="2400" dirty="0"/>
          </a:p>
        </p:txBody>
      </p:sp>
      <p:sp>
        <p:nvSpPr>
          <p:cNvPr id="6" name="Oval 5">
            <a:extLst>
              <a:ext uri="{FF2B5EF4-FFF2-40B4-BE49-F238E27FC236}">
                <a16:creationId xmlns:a16="http://schemas.microsoft.com/office/drawing/2014/main" id="{63D5A2DE-A44B-E73C-1729-B6A1D87D3F79}"/>
              </a:ext>
            </a:extLst>
          </p:cNvPr>
          <p:cNvSpPr/>
          <p:nvPr/>
        </p:nvSpPr>
        <p:spPr>
          <a:xfrm>
            <a:off x="3254142" y="3878038"/>
            <a:ext cx="2120054" cy="1911283"/>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
        <p:nvSpPr>
          <p:cNvPr id="7" name="Rectangle: Rounded Corners 6">
            <a:extLst>
              <a:ext uri="{FF2B5EF4-FFF2-40B4-BE49-F238E27FC236}">
                <a16:creationId xmlns:a16="http://schemas.microsoft.com/office/drawing/2014/main" id="{5D7A5A4A-44F0-063E-A7CB-481CE8E9F3D8}"/>
              </a:ext>
            </a:extLst>
          </p:cNvPr>
          <p:cNvSpPr/>
          <p:nvPr/>
        </p:nvSpPr>
        <p:spPr>
          <a:xfrm>
            <a:off x="5449800" y="3118127"/>
            <a:ext cx="2761131" cy="139760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a:t>Research Gap &amp; Research Direction</a:t>
            </a:r>
            <a:endParaRPr lang="en-GB" sz="3200" b="1" dirty="0"/>
          </a:p>
        </p:txBody>
      </p:sp>
      <p:sp>
        <p:nvSpPr>
          <p:cNvPr id="8" name="Oval 7">
            <a:extLst>
              <a:ext uri="{FF2B5EF4-FFF2-40B4-BE49-F238E27FC236}">
                <a16:creationId xmlns:a16="http://schemas.microsoft.com/office/drawing/2014/main" id="{F4684740-B632-2944-0AB2-8E3561D11991}"/>
              </a:ext>
            </a:extLst>
          </p:cNvPr>
          <p:cNvSpPr/>
          <p:nvPr/>
        </p:nvSpPr>
        <p:spPr>
          <a:xfrm>
            <a:off x="8388467" y="3709477"/>
            <a:ext cx="2075477" cy="1987042"/>
          </a:xfrm>
          <a:prstGeom prst="ellipse">
            <a:avLst/>
          </a:prstGeom>
          <a:solidFill>
            <a:schemeClr val="accent4">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400" dirty="0"/>
              <a:t>Rapid Review </a:t>
            </a:r>
            <a:endParaRPr lang="en-GB" sz="2400" dirty="0"/>
          </a:p>
        </p:txBody>
      </p:sp>
    </p:spTree>
    <p:extLst>
      <p:ext uri="{BB962C8B-B14F-4D97-AF65-F5344CB8AC3E}">
        <p14:creationId xmlns:p14="http://schemas.microsoft.com/office/powerpoint/2010/main" val="3082387915"/>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840254" y="666994"/>
            <a:ext cx="8926646" cy="1188720"/>
          </a:xfrm>
        </p:spPr>
        <p:txBody>
          <a:bodyPr>
            <a:normAutofit fontScale="90000"/>
          </a:body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D80CF963-F471-433D-9451-FC241D143A89}"/>
              </a:ext>
            </a:extLst>
          </p:cNvPr>
          <p:cNvGraphicFramePr>
            <a:graphicFrameLocks noGrp="1"/>
          </p:cNvGraphicFramePr>
          <p:nvPr>
            <p:ph idx="1"/>
          </p:nvPr>
        </p:nvGraphicFramePr>
        <p:xfrm>
          <a:off x="505229" y="2300375"/>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802406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3BFEDE-39D5-14E5-8A21-19E7DCAF3F0E}"/>
              </a:ext>
            </a:extLst>
          </p:cNvPr>
          <p:cNvSpPr>
            <a:spLocks noGrp="1"/>
          </p:cNvSpPr>
          <p:nvPr>
            <p:ph type="sldNum" sz="quarter" idx="12"/>
          </p:nvPr>
        </p:nvSpPr>
        <p:spPr>
          <a:xfrm>
            <a:off x="8805333"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99</a:t>
            </a:fld>
            <a:endParaRPr lang="en-US"/>
          </a:p>
        </p:txBody>
      </p:sp>
      <p:pic>
        <p:nvPicPr>
          <p:cNvPr id="6" name="Picture 5">
            <a:extLst>
              <a:ext uri="{FF2B5EF4-FFF2-40B4-BE49-F238E27FC236}">
                <a16:creationId xmlns:a16="http://schemas.microsoft.com/office/drawing/2014/main" id="{E41AEF63-4B9E-B7E5-7D95-50D06E694C09}"/>
              </a:ext>
            </a:extLst>
          </p:cNvPr>
          <p:cNvPicPr>
            <a:picLocks noChangeAspect="1"/>
          </p:cNvPicPr>
          <p:nvPr/>
        </p:nvPicPr>
        <p:blipFill>
          <a:blip r:embed="rId2"/>
          <a:stretch>
            <a:fillRect/>
          </a:stretch>
        </p:blipFill>
        <p:spPr>
          <a:xfrm>
            <a:off x="2930622" y="643467"/>
            <a:ext cx="6330755" cy="5571065"/>
          </a:xfrm>
          <a:prstGeom prst="rect">
            <a:avLst/>
          </a:prstGeom>
          <a:ln>
            <a:noFill/>
          </a:ln>
        </p:spPr>
      </p:pic>
    </p:spTree>
    <p:extLst>
      <p:ext uri="{BB962C8B-B14F-4D97-AF65-F5344CB8AC3E}">
        <p14:creationId xmlns:p14="http://schemas.microsoft.com/office/powerpoint/2010/main" val="781023564"/>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3C7169-56C6-48F1-9558-0A704F40BC73}"/>
              </a:ext>
            </a:extLst>
          </p:cNvPr>
          <p:cNvPicPr>
            <a:picLocks noChangeAspect="1"/>
          </p:cNvPicPr>
          <p:nvPr/>
        </p:nvPicPr>
        <p:blipFill>
          <a:blip r:embed="rId2"/>
          <a:srcRect l="11605" t="22115" r="2411"/>
          <a:stretch>
            <a:fillRect/>
          </a:stretch>
        </p:blipFill>
        <p:spPr>
          <a:xfrm>
            <a:off x="643467" y="1270800"/>
            <a:ext cx="5294716" cy="4316397"/>
          </a:xfrm>
          <a:prstGeom prst="rect">
            <a:avLst/>
          </a:prstGeom>
        </p:spPr>
      </p:pic>
      <p:pic>
        <p:nvPicPr>
          <p:cNvPr id="1028" name="Picture 4" descr="Managing the Narrative - Electric Thoughts in a Digital Era">
            <a:extLst>
              <a:ext uri="{FF2B5EF4-FFF2-40B4-BE49-F238E27FC236}">
                <a16:creationId xmlns:a16="http://schemas.microsoft.com/office/drawing/2014/main" id="{068EF7E3-2399-8E25-7881-943555C352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17593" y="643467"/>
            <a:ext cx="5167163"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2A8CAD9-D0E7-30D3-6F8B-B118B6ECF397}"/>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100</a:t>
            </a:fld>
            <a:endParaRPr lang="en-US"/>
          </a:p>
        </p:txBody>
      </p:sp>
    </p:spTree>
    <p:extLst>
      <p:ext uri="{BB962C8B-B14F-4D97-AF65-F5344CB8AC3E}">
        <p14:creationId xmlns:p14="http://schemas.microsoft.com/office/powerpoint/2010/main" val="2007959789"/>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5D207-0D81-DEB4-C651-613D559DF16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26C66988-2ABF-663E-9E65-1F2BDA1FC470}"/>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Traditional / Narrative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9FB401-AA05-B0F6-4926-C17EA1A2F8CA}"/>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E53C8BF8-E48B-A6AE-0DBA-233849D33779}"/>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101</a:t>
            </a:fld>
            <a:endParaRPr lang="en-US" sz="1100">
              <a:solidFill>
                <a:schemeClr val="tx1">
                  <a:lumMod val="50000"/>
                  <a:lumOff val="50000"/>
                </a:schemeClr>
              </a:solidFill>
            </a:endParaRPr>
          </a:p>
        </p:txBody>
      </p:sp>
    </p:spTree>
    <p:extLst>
      <p:ext uri="{BB962C8B-B14F-4D97-AF65-F5344CB8AC3E}">
        <p14:creationId xmlns:p14="http://schemas.microsoft.com/office/powerpoint/2010/main" val="242583259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6EB1C-660F-5A2C-2A2A-2C366187DBB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9431FB5-25BC-603D-DA19-798CE2CE209F}"/>
              </a:ext>
            </a:extLst>
          </p:cNvPr>
          <p:cNvSpPr>
            <a:spLocks noGrp="1"/>
          </p:cNvSpPr>
          <p:nvPr>
            <p:ph type="sldNum" sz="quarter" idx="12"/>
          </p:nvPr>
        </p:nvSpPr>
        <p:spPr/>
        <p:txBody>
          <a:bodyPr/>
          <a:lstStyle/>
          <a:p>
            <a:fld id="{24A5A1E3-78FE-4695-898E-167D1D00A221}" type="slidenum">
              <a:rPr lang="en-GB" smtClean="0"/>
              <a:t>102</a:t>
            </a:fld>
            <a:endParaRPr lang="en-GB"/>
          </a:p>
        </p:txBody>
      </p:sp>
      <p:sp>
        <p:nvSpPr>
          <p:cNvPr id="3" name="Title 1">
            <a:extLst>
              <a:ext uri="{FF2B5EF4-FFF2-40B4-BE49-F238E27FC236}">
                <a16:creationId xmlns:a16="http://schemas.microsoft.com/office/drawing/2014/main" id="{4E660073-DF83-B0D6-16C5-D299E0B0310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37E7264C-9ABE-C68B-DA26-8B7B7CB89156}"/>
              </a:ext>
            </a:extLst>
          </p:cNvPr>
          <p:cNvSpPr txBox="1"/>
          <p:nvPr/>
        </p:nvSpPr>
        <p:spPr>
          <a:xfrm>
            <a:off x="119819" y="1237089"/>
            <a:ext cx="11826238" cy="3539430"/>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A </a:t>
            </a:r>
            <a:r>
              <a:rPr lang="en-US" sz="2800" b="0" i="0">
                <a:solidFill>
                  <a:srgbClr val="111827"/>
                </a:solidFill>
                <a:effectLst/>
                <a:latin typeface="Inter"/>
              </a:rPr>
              <a:t>narrative review </a:t>
            </a:r>
            <a:r>
              <a:rPr lang="en-US" sz="2800" b="0" i="0" dirty="0">
                <a:solidFill>
                  <a:srgbClr val="111827"/>
                </a:solidFill>
                <a:effectLst/>
                <a:latin typeface="Inter"/>
              </a:rPr>
              <a:t>focuses on providing a detailed, </a:t>
            </a:r>
            <a:r>
              <a:rPr lang="en-US" sz="2800" b="0" i="0" dirty="0">
                <a:solidFill>
                  <a:srgbClr val="FF0000"/>
                </a:solidFill>
                <a:effectLst/>
                <a:latin typeface="Inter"/>
              </a:rPr>
              <a:t>qualitative synthesis of research findings on a specific topic</a:t>
            </a:r>
            <a:r>
              <a:rPr lang="en-US" sz="2800" b="0" i="0" dirty="0">
                <a:solidFill>
                  <a:srgbClr val="111827"/>
                </a:solidFill>
                <a:effectLst/>
                <a:latin typeface="Inter"/>
              </a:rPr>
              <a:t>. It begins with a clearly defined </a:t>
            </a:r>
            <a:r>
              <a:rPr lang="en-US" sz="2800" b="0" i="0" u="sng" dirty="0">
                <a:solidFill>
                  <a:srgbClr val="2563EB"/>
                </a:solidFill>
                <a:effectLst/>
                <a:latin typeface="Inter"/>
                <a:hlinkClick r:id="rId2"/>
              </a:rPr>
              <a:t>research question</a:t>
            </a:r>
            <a:r>
              <a:rPr lang="en-US" sz="2800" b="0" i="0" dirty="0">
                <a:solidFill>
                  <a:srgbClr val="111827"/>
                </a:solidFill>
                <a:effectLst/>
                <a:latin typeface="Inter"/>
              </a:rPr>
              <a:t> and employs a structured and thorough search strategy to identify all relevant studies. The review follows explicit criteria for including and excluding studies which leads to a comprehensive and methodical approach.</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reviews can highlight new interpretations and identify gaps that may not be apparent in other review methods. </a:t>
            </a:r>
            <a:endParaRPr lang="en-GB" sz="2800" b="1" dirty="0"/>
          </a:p>
        </p:txBody>
      </p:sp>
    </p:spTree>
    <p:extLst>
      <p:ext uri="{BB962C8B-B14F-4D97-AF65-F5344CB8AC3E}">
        <p14:creationId xmlns:p14="http://schemas.microsoft.com/office/powerpoint/2010/main" val="21057033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8D1A42-0E3F-A511-9104-65EB9BDF48CE}"/>
              </a:ext>
            </a:extLst>
          </p:cNvPr>
          <p:cNvSpPr>
            <a:spLocks noGrp="1"/>
          </p:cNvSpPr>
          <p:nvPr>
            <p:ph type="sldNum" sz="quarter" idx="12"/>
          </p:nvPr>
        </p:nvSpPr>
        <p:spPr/>
        <p:txBody>
          <a:bodyPr/>
          <a:lstStyle/>
          <a:p>
            <a:fld id="{24A5A1E3-78FE-4695-898E-167D1D00A221}" type="slidenum">
              <a:rPr lang="en-GB" smtClean="0"/>
              <a:t>103</a:t>
            </a:fld>
            <a:endParaRPr lang="en-GB"/>
          </a:p>
        </p:txBody>
      </p:sp>
      <p:sp>
        <p:nvSpPr>
          <p:cNvPr id="4" name="TextBox 3">
            <a:extLst>
              <a:ext uri="{FF2B5EF4-FFF2-40B4-BE49-F238E27FC236}">
                <a16:creationId xmlns:a16="http://schemas.microsoft.com/office/drawing/2014/main" id="{8EDF0F9D-5E25-F9AE-BCFC-F99BBFE8A04A}"/>
              </a:ext>
            </a:extLst>
          </p:cNvPr>
          <p:cNvSpPr txBox="1"/>
          <p:nvPr/>
        </p:nvSpPr>
        <p:spPr>
          <a:xfrm>
            <a:off x="167114" y="584775"/>
            <a:ext cx="11959722" cy="5981125"/>
          </a:xfrm>
          <a:prstGeom prst="rect">
            <a:avLst/>
          </a:prstGeom>
          <a:noFill/>
        </p:spPr>
        <p:txBody>
          <a:bodyPr wrap="square">
            <a:spAutoFit/>
          </a:bodyPr>
          <a:lstStyle/>
          <a:p>
            <a:pPr algn="just">
              <a:spcAft>
                <a:spcPts val="750"/>
              </a:spcAft>
            </a:pPr>
            <a:r>
              <a:rPr lang="en-US" sz="2000" b="0" i="0" dirty="0">
                <a:solidFill>
                  <a:srgbClr val="333333"/>
                </a:solidFill>
                <a:effectLst/>
                <a:latin typeface="Arial" panose="020B0604020202020204" pitchFamily="34" charset="0"/>
              </a:rPr>
              <a:t>Onwuegbuzie and Frels (pp 24-25, 2016) define </a:t>
            </a:r>
            <a:r>
              <a:rPr lang="en-US" sz="2000" b="0" i="0" dirty="0">
                <a:solidFill>
                  <a:srgbClr val="0070C0"/>
                </a:solidFill>
                <a:effectLst/>
                <a:latin typeface="Arial" panose="020B0604020202020204" pitchFamily="34" charset="0"/>
              </a:rPr>
              <a:t>four common types of narrative reviews</a:t>
            </a:r>
            <a:r>
              <a:rPr lang="en-US" sz="2000" b="0" i="0" dirty="0">
                <a:solidFill>
                  <a:srgbClr val="333333"/>
                </a:solidFill>
                <a:effectLst/>
                <a:latin typeface="Arial" panose="020B0604020202020204" pitchFamily="34" charset="0"/>
              </a:rPr>
              <a:t>:</a:t>
            </a:r>
          </a:p>
          <a:p>
            <a:pPr algn="just">
              <a:spcAft>
                <a:spcPts val="750"/>
              </a:spcAft>
              <a:buFont typeface="+mj-lt"/>
              <a:buAutoNum type="arabicPeriod"/>
            </a:pPr>
            <a:r>
              <a:rPr lang="en-US" sz="2400" b="1" i="0" dirty="0">
                <a:solidFill>
                  <a:srgbClr val="333333"/>
                </a:solidFill>
                <a:effectLst/>
                <a:latin typeface="Arial" panose="020B0604020202020204" pitchFamily="34" charset="0"/>
              </a:rPr>
              <a:t>General literature review</a:t>
            </a:r>
            <a:r>
              <a:rPr lang="en-US" sz="2400" b="0" i="0" dirty="0">
                <a:solidFill>
                  <a:srgbClr val="333333"/>
                </a:solidFill>
                <a:effectLst/>
                <a:latin typeface="Arial" panose="020B0604020202020204" pitchFamily="34" charset="0"/>
              </a:rPr>
              <a:t> that provides a review of the most important and critical aspects of the current knowledge of the topic. This general literature review forms the introduction to a thesis or dissertation and must be defined by the research objective, underlying hypothesis or problem or the reviewer's argumentative thesis.</a:t>
            </a:r>
          </a:p>
          <a:p>
            <a:pPr algn="just">
              <a:spcAft>
                <a:spcPts val="750"/>
              </a:spcAft>
              <a:buFont typeface="+mj-lt"/>
              <a:buAutoNum type="arabicPeriod"/>
            </a:pPr>
            <a:r>
              <a:rPr lang="en-US" sz="2400" b="1" i="0" dirty="0">
                <a:solidFill>
                  <a:srgbClr val="333333"/>
                </a:solidFill>
                <a:effectLst/>
                <a:latin typeface="Arial" panose="020B0604020202020204" pitchFamily="34" charset="0"/>
              </a:rPr>
              <a:t>Theoretical literature review</a:t>
            </a:r>
            <a:r>
              <a:rPr lang="en-US" sz="2400" b="0" i="0" dirty="0">
                <a:solidFill>
                  <a:srgbClr val="333333"/>
                </a:solidFill>
                <a:effectLst/>
                <a:latin typeface="Arial" panose="020B0604020202020204" pitchFamily="34" charset="0"/>
              </a:rPr>
              <a:t> which examines how theory shapes or frames research</a:t>
            </a:r>
          </a:p>
          <a:p>
            <a:pPr algn="just">
              <a:spcAft>
                <a:spcPts val="750"/>
              </a:spcAft>
              <a:buFont typeface="+mj-lt"/>
              <a:buAutoNum type="arabicPeriod"/>
            </a:pPr>
            <a:r>
              <a:rPr lang="en-US" sz="2400" b="1" i="0" dirty="0">
                <a:solidFill>
                  <a:srgbClr val="333333"/>
                </a:solidFill>
                <a:effectLst/>
                <a:latin typeface="Arial" panose="020B0604020202020204" pitchFamily="34" charset="0"/>
              </a:rPr>
              <a:t>Methodological literature review</a:t>
            </a:r>
            <a:r>
              <a:rPr lang="en-US" sz="2400" b="0" i="0" dirty="0">
                <a:solidFill>
                  <a:srgbClr val="333333"/>
                </a:solidFill>
                <a:effectLst/>
                <a:latin typeface="Arial" panose="020B0604020202020204" pitchFamily="34" charset="0"/>
              </a:rPr>
              <a:t> where the research methods and design are described. These methodological reviews outline the strengths and weaknesses of the methods used and provide future direction</a:t>
            </a:r>
          </a:p>
          <a:p>
            <a:pPr algn="just">
              <a:spcAft>
                <a:spcPts val="750"/>
              </a:spcAft>
              <a:buFont typeface="+mj-lt"/>
              <a:buAutoNum type="arabicPeriod"/>
            </a:pPr>
            <a:r>
              <a:rPr lang="en-US" sz="2400" b="1" i="0" dirty="0">
                <a:solidFill>
                  <a:srgbClr val="333333"/>
                </a:solidFill>
                <a:effectLst/>
                <a:latin typeface="Arial" panose="020B0604020202020204" pitchFamily="34" charset="0"/>
              </a:rPr>
              <a:t>Historical literature review</a:t>
            </a:r>
            <a:r>
              <a:rPr lang="en-US" sz="2400" b="0" i="0" dirty="0">
                <a:solidFill>
                  <a:srgbClr val="333333"/>
                </a:solidFill>
                <a:effectLst/>
                <a:latin typeface="Arial" panose="020B0604020202020204" pitchFamily="34" charset="0"/>
              </a:rPr>
              <a:t> which focus on examining research throughout a period of time, often starting with the first time an issue, concept, theory, phenomena emerged in the literature, then tracing its evolution within the scholarship of a discipline. The purpose is to place research in a historical context to show familiarity with state-of-the-art developments and to identify the likely directions for future research.</a:t>
            </a:r>
          </a:p>
        </p:txBody>
      </p:sp>
      <p:sp>
        <p:nvSpPr>
          <p:cNvPr id="6" name="TextBox 5">
            <a:extLst>
              <a:ext uri="{FF2B5EF4-FFF2-40B4-BE49-F238E27FC236}">
                <a16:creationId xmlns:a16="http://schemas.microsoft.com/office/drawing/2014/main" id="{DA11C18E-05C0-7882-E1E2-552AB414E4F0}"/>
              </a:ext>
            </a:extLst>
          </p:cNvPr>
          <p:cNvSpPr txBox="1"/>
          <p:nvPr/>
        </p:nvSpPr>
        <p:spPr>
          <a:xfrm>
            <a:off x="65164" y="0"/>
            <a:ext cx="9140726" cy="584775"/>
          </a:xfrm>
          <a:prstGeom prst="rect">
            <a:avLst/>
          </a:prstGeom>
          <a:noFill/>
        </p:spPr>
        <p:txBody>
          <a:bodyPr wrap="square">
            <a:spAutoFit/>
          </a:bodyPr>
          <a:lstStyle/>
          <a:p>
            <a:r>
              <a:rPr lang="en-GB" altLang="zh-CN" sz="3200" dirty="0">
                <a:latin typeface="Arial" panose="020B0604020202020204" pitchFamily="34" charset="0"/>
                <a:cs typeface="Arial" panose="020B0604020202020204" pitchFamily="34" charset="0"/>
              </a:rPr>
              <a:t>Narrow (Traditional) Literature Review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5594586"/>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450B-A3D3-96C9-58F7-3817777DED73}"/>
              </a:ext>
            </a:extLst>
          </p:cNvPr>
          <p:cNvSpPr>
            <a:spLocks noGrp="1"/>
          </p:cNvSpPr>
          <p:nvPr>
            <p:ph type="ctrTitle"/>
          </p:nvPr>
        </p:nvSpPr>
        <p:spPr>
          <a:xfrm>
            <a:off x="838200" y="5358141"/>
            <a:ext cx="10515600" cy="942664"/>
          </a:xfrm>
        </p:spPr>
        <p:txBody>
          <a:bodyPr vert="horz" lIns="91440" tIns="45720" rIns="91440" bIns="45720" rtlCol="0" anchor="ctr">
            <a:normAutofit fontScale="90000"/>
          </a:bodyPr>
          <a:lstStyle/>
          <a:p>
            <a:r>
              <a:rPr lang="en-US" sz="5200" b="1" kern="1200" dirty="0">
                <a:solidFill>
                  <a:schemeClr val="tx1"/>
                </a:solidFill>
                <a:latin typeface="+mj-lt"/>
                <a:ea typeface="+mj-ea"/>
                <a:cs typeface="+mj-cs"/>
              </a:rPr>
              <a:t>Narrative (Traditional) Literature Review </a:t>
            </a:r>
            <a:endParaRPr lang="en-US" sz="5200" kern="1200" dirty="0">
              <a:solidFill>
                <a:schemeClr val="tx1"/>
              </a:solidFill>
              <a:latin typeface="+mj-lt"/>
              <a:ea typeface="+mj-ea"/>
              <a:cs typeface="+mj-cs"/>
            </a:endParaRPr>
          </a:p>
        </p:txBody>
      </p:sp>
      <p:pic>
        <p:nvPicPr>
          <p:cNvPr id="13" name="Video 12" descr="Floating Numbers And Letters On Top Of A Book">
            <a:extLst>
              <a:ext uri="{FF2B5EF4-FFF2-40B4-BE49-F238E27FC236}">
                <a16:creationId xmlns:a16="http://schemas.microsoft.com/office/drawing/2014/main" id="{C0048773-D6AD-53D7-0EB3-D75CCC35738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1969404" y="557189"/>
            <a:ext cx="8253192" cy="4629236"/>
          </a:xfrm>
          <a:prstGeom prst="rect">
            <a:avLst/>
          </a:prstGeom>
        </p:spPr>
      </p:pic>
      <p:sp>
        <p:nvSpPr>
          <p:cNvPr id="4" name="Slide Number Placeholder 3">
            <a:extLst>
              <a:ext uri="{FF2B5EF4-FFF2-40B4-BE49-F238E27FC236}">
                <a16:creationId xmlns:a16="http://schemas.microsoft.com/office/drawing/2014/main" id="{56DE373C-CF8D-9600-3C51-1FDB9B2C0833}"/>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a:pPr>
                <a:spcAft>
                  <a:spcPts val="600"/>
                </a:spcAft>
              </a:pPr>
              <a:t>104</a:t>
            </a:fld>
            <a:endParaRPr lang="en-US"/>
          </a:p>
        </p:txBody>
      </p:sp>
    </p:spTree>
    <p:extLst>
      <p:ext uri="{BB962C8B-B14F-4D97-AF65-F5344CB8AC3E}">
        <p14:creationId xmlns:p14="http://schemas.microsoft.com/office/powerpoint/2010/main" val="3274318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3"/>
                                        </p:tgtEl>
                                      </p:cBhvr>
                                    </p:cmd>
                                  </p:childTnLst>
                                </p:cTn>
                              </p:par>
                            </p:childTnLst>
                          </p:cTn>
                        </p:par>
                      </p:childTnLst>
                    </p:cTn>
                  </p:par>
                </p:childTnLst>
              </p:cTn>
              <p:nextCondLst>
                <p:cond evt="onClick" delay="0">
                  <p:tgtEl>
                    <p:spTgt spid="13"/>
                  </p:tgtEl>
                </p:cond>
              </p:nextCondLst>
            </p:seq>
            <p:video>
              <p:cMediaNode mute="1">
                <p:cTn id="12" repeatCount="indefinite" fill="hold" display="0">
                  <p:stCondLst>
                    <p:cond delay="indefinite"/>
                  </p:stCondLst>
                </p:cTn>
                <p:tgtEl>
                  <p:spTgt spid="13"/>
                </p:tgtEl>
              </p:cMediaNode>
            </p:video>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3E0CD-A573-C2A5-48EA-B1ED91CC4D8A}"/>
              </a:ext>
            </a:extLst>
          </p:cNvPr>
          <p:cNvSpPr>
            <a:spLocks noGrp="1"/>
          </p:cNvSpPr>
          <p:nvPr>
            <p:ph type="title"/>
          </p:nvPr>
        </p:nvSpPr>
        <p:spPr>
          <a:xfrm>
            <a:off x="838200" y="365126"/>
            <a:ext cx="10515600" cy="588068"/>
          </a:xfrm>
        </p:spPr>
        <p:txBody>
          <a:bodyPr>
            <a:normAutofit fontScale="90000"/>
          </a:bodyPr>
          <a:lstStyle/>
          <a:p>
            <a:r>
              <a:rPr lang="en-US" b="1" dirty="0"/>
              <a:t>Narrative (Traditional) Literature Review </a:t>
            </a:r>
            <a:endParaRPr lang="en-GB" dirty="0"/>
          </a:p>
        </p:txBody>
      </p:sp>
      <p:sp>
        <p:nvSpPr>
          <p:cNvPr id="3" name="Content Placeholder 2">
            <a:extLst>
              <a:ext uri="{FF2B5EF4-FFF2-40B4-BE49-F238E27FC236}">
                <a16:creationId xmlns:a16="http://schemas.microsoft.com/office/drawing/2014/main" id="{6D0E5B76-5A3C-27F8-5FFD-DBD2E7E81552}"/>
              </a:ext>
            </a:extLst>
          </p:cNvPr>
          <p:cNvSpPr>
            <a:spLocks noGrp="1"/>
          </p:cNvSpPr>
          <p:nvPr>
            <p:ph idx="1"/>
          </p:nvPr>
        </p:nvSpPr>
        <p:spPr>
          <a:xfrm>
            <a:off x="444730" y="1213660"/>
            <a:ext cx="11082251" cy="5209308"/>
          </a:xfrm>
        </p:spPr>
        <p:txBody>
          <a:bodyPr>
            <a:noAutofit/>
          </a:bodyPr>
          <a:lstStyle/>
          <a:p>
            <a:pPr algn="just"/>
            <a:r>
              <a:rPr lang="en-GB" sz="3200" dirty="0"/>
              <a:t>Narrative Literature Review allows you to explore and summarize existing research on atopic without following a strict, step-by-step process like a systematic review. </a:t>
            </a:r>
          </a:p>
          <a:p>
            <a:pPr algn="just"/>
            <a:r>
              <a:rPr lang="en-GB" sz="3200" dirty="0"/>
              <a:t>It provides you with a broad and thoughtful discussion, and highlight key themes, trends, and ideas in the literature. </a:t>
            </a:r>
          </a:p>
          <a:p>
            <a:pPr algn="just"/>
            <a:r>
              <a:rPr lang="en-GB" sz="3200" dirty="0"/>
              <a:t>This approach helps you get a big-picture understanding of a subject, spot research gaps, and connect different perspectives.</a:t>
            </a:r>
          </a:p>
          <a:p>
            <a:pPr algn="just"/>
            <a:r>
              <a:rPr lang="en-GB" sz="3200" dirty="0"/>
              <a:t>Use a narrative review to make sense of complex topics and shape future research directions. </a:t>
            </a:r>
          </a:p>
        </p:txBody>
      </p:sp>
      <p:sp>
        <p:nvSpPr>
          <p:cNvPr id="4" name="Slide Number Placeholder 3">
            <a:extLst>
              <a:ext uri="{FF2B5EF4-FFF2-40B4-BE49-F238E27FC236}">
                <a16:creationId xmlns:a16="http://schemas.microsoft.com/office/drawing/2014/main" id="{343C9E6D-3BBA-3522-09E5-A2FF9721F1EF}"/>
              </a:ext>
            </a:extLst>
          </p:cNvPr>
          <p:cNvSpPr>
            <a:spLocks noGrp="1"/>
          </p:cNvSpPr>
          <p:nvPr>
            <p:ph type="sldNum" sz="quarter" idx="12"/>
          </p:nvPr>
        </p:nvSpPr>
        <p:spPr/>
        <p:txBody>
          <a:bodyPr/>
          <a:lstStyle/>
          <a:p>
            <a:fld id="{24A5A1E3-78FE-4695-898E-167D1D00A221}" type="slidenum">
              <a:rPr lang="en-GB" smtClean="0"/>
              <a:t>105</a:t>
            </a:fld>
            <a:endParaRPr lang="en-GB"/>
          </a:p>
        </p:txBody>
      </p:sp>
    </p:spTree>
    <p:extLst>
      <p:ext uri="{BB962C8B-B14F-4D97-AF65-F5344CB8AC3E}">
        <p14:creationId xmlns:p14="http://schemas.microsoft.com/office/powerpoint/2010/main" val="3975159835"/>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BD3EB-6022-87C6-F00E-28DACF3ACC9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64D2D8E-0189-576E-2217-C855CEB11972}"/>
              </a:ext>
            </a:extLst>
          </p:cNvPr>
          <p:cNvSpPr>
            <a:spLocks noGrp="1"/>
          </p:cNvSpPr>
          <p:nvPr>
            <p:ph type="sldNum" sz="quarter" idx="12"/>
          </p:nvPr>
        </p:nvSpPr>
        <p:spPr/>
        <p:txBody>
          <a:bodyPr/>
          <a:lstStyle/>
          <a:p>
            <a:fld id="{24A5A1E3-78FE-4695-898E-167D1D00A221}" type="slidenum">
              <a:rPr lang="en-GB" smtClean="0"/>
              <a:t>106</a:t>
            </a:fld>
            <a:endParaRPr lang="en-GB"/>
          </a:p>
        </p:txBody>
      </p:sp>
      <p:sp>
        <p:nvSpPr>
          <p:cNvPr id="3" name="Title 1">
            <a:extLst>
              <a:ext uri="{FF2B5EF4-FFF2-40B4-BE49-F238E27FC236}">
                <a16:creationId xmlns:a16="http://schemas.microsoft.com/office/drawing/2014/main" id="{662BD416-B6E1-C02D-74C9-B84F913001C9}"/>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9468B8E-46CF-1452-F377-B79F43A7BF00}"/>
              </a:ext>
            </a:extLst>
          </p:cNvPr>
          <p:cNvSpPr txBox="1"/>
          <p:nvPr/>
        </p:nvSpPr>
        <p:spPr>
          <a:xfrm>
            <a:off x="372066" y="912431"/>
            <a:ext cx="11454172" cy="5262979"/>
          </a:xfrm>
          <a:prstGeom prst="rect">
            <a:avLst/>
          </a:prstGeom>
          <a:noFill/>
        </p:spPr>
        <p:txBody>
          <a:bodyPr wrap="square" rtlCol="0">
            <a:spAutoFit/>
          </a:bodyPr>
          <a:lstStyle/>
          <a:p>
            <a:pPr algn="just"/>
            <a:r>
              <a:rPr lang="en-GB" sz="2800" b="0" i="0" dirty="0">
                <a:solidFill>
                  <a:srgbClr val="111827"/>
                </a:solidFill>
                <a:effectLst/>
                <a:latin typeface="Inter"/>
              </a:rPr>
              <a:t>Baumeister and Leary (1997) - Steps </a:t>
            </a:r>
          </a:p>
          <a:p>
            <a:pPr algn="just"/>
            <a:endParaRPr lang="en-GB" sz="2800" b="0" i="0" dirty="0">
              <a:solidFill>
                <a:srgbClr val="111827"/>
              </a:solidFill>
              <a:effectLst/>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Identify the research question</a:t>
            </a:r>
            <a:endParaRPr lang="en-GB" sz="2800"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Conduct the literature search</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Select relevant studies</a:t>
            </a:r>
          </a:p>
          <a:p>
            <a:pPr marL="571500" indent="-571500" algn="just">
              <a:buFont typeface="Wingdings" panose="05000000000000000000" pitchFamily="2" charset="2"/>
              <a:buChar char="Ø"/>
            </a:pPr>
            <a:r>
              <a:rPr lang="en-GB" sz="2800" b="1" i="0" dirty="0">
                <a:solidFill>
                  <a:srgbClr val="111827"/>
                </a:solidFill>
                <a:effectLst/>
                <a:latin typeface="Inter"/>
              </a:rPr>
              <a:t>Organize the literature - </a:t>
            </a:r>
            <a:r>
              <a:rPr lang="en-US" sz="2800" b="0" i="0" dirty="0">
                <a:solidFill>
                  <a:srgbClr val="111827"/>
                </a:solidFill>
                <a:effectLst/>
                <a:latin typeface="Inter"/>
              </a:rPr>
              <a:t>Organizing the literature involves grouping studies by themes, methodologies, or theoretical frameworks.</a:t>
            </a:r>
            <a:endParaRPr lang="en-GB" sz="2800" b="1" dirty="0">
              <a:solidFill>
                <a:srgbClr val="111827"/>
              </a:solidFill>
              <a:latin typeface="Inter"/>
            </a:endParaRPr>
          </a:p>
          <a:p>
            <a:pPr marL="571500" indent="-571500" algn="just">
              <a:buFont typeface="Wingdings" panose="05000000000000000000" pitchFamily="2" charset="2"/>
              <a:buChar char="Ø"/>
            </a:pPr>
            <a:r>
              <a:rPr lang="en-GB" sz="2800" b="1" i="0" dirty="0">
                <a:solidFill>
                  <a:srgbClr val="111827"/>
                </a:solidFill>
                <a:effectLst/>
                <a:latin typeface="Inter"/>
              </a:rPr>
              <a:t>Synthesize the literature</a:t>
            </a:r>
          </a:p>
          <a:p>
            <a:pPr marL="571500" indent="-571500" algn="just">
              <a:buFont typeface="Wingdings" panose="05000000000000000000" pitchFamily="2" charset="2"/>
              <a:buChar char="Ø"/>
            </a:pPr>
            <a:r>
              <a:rPr lang="en-GB" sz="2800" b="1" i="0" dirty="0">
                <a:solidFill>
                  <a:srgbClr val="111827"/>
                </a:solidFill>
                <a:effectLst/>
                <a:latin typeface="Inter"/>
              </a:rPr>
              <a:t>Evaluate : </a:t>
            </a:r>
            <a:r>
              <a:rPr lang="en-US" sz="2800" b="0" i="0" dirty="0">
                <a:solidFill>
                  <a:srgbClr val="111827"/>
                </a:solidFill>
                <a:effectLst/>
                <a:latin typeface="Inter"/>
              </a:rPr>
              <a:t> Assessing the strengths and weaknesses of each study, and discussing methodological limitations are essential. Highlighting the implications of the findings for the research question adds depth and insight to the review.</a:t>
            </a:r>
            <a:endParaRPr lang="en-GB" sz="2800" dirty="0">
              <a:solidFill>
                <a:srgbClr val="111827"/>
              </a:solidFill>
              <a:latin typeface="Inter"/>
            </a:endParaRPr>
          </a:p>
        </p:txBody>
      </p:sp>
    </p:spTree>
    <p:extLst>
      <p:ext uri="{BB962C8B-B14F-4D97-AF65-F5344CB8AC3E}">
        <p14:creationId xmlns:p14="http://schemas.microsoft.com/office/powerpoint/2010/main" val="1733876387"/>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E25B2-AC82-F42C-B722-5C1820D9271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4624A36-CCB4-59CF-8F73-ECD240DB8787}"/>
              </a:ext>
            </a:extLst>
          </p:cNvPr>
          <p:cNvSpPr>
            <a:spLocks noGrp="1"/>
          </p:cNvSpPr>
          <p:nvPr>
            <p:ph type="sldNum" sz="quarter" idx="12"/>
          </p:nvPr>
        </p:nvSpPr>
        <p:spPr/>
        <p:txBody>
          <a:bodyPr/>
          <a:lstStyle/>
          <a:p>
            <a:fld id="{24A5A1E3-78FE-4695-898E-167D1D00A221}" type="slidenum">
              <a:rPr lang="en-GB" smtClean="0"/>
              <a:t>107</a:t>
            </a:fld>
            <a:endParaRPr lang="en-GB"/>
          </a:p>
        </p:txBody>
      </p:sp>
      <p:sp>
        <p:nvSpPr>
          <p:cNvPr id="3" name="Title 1">
            <a:extLst>
              <a:ext uri="{FF2B5EF4-FFF2-40B4-BE49-F238E27FC236}">
                <a16:creationId xmlns:a16="http://schemas.microsoft.com/office/drawing/2014/main" id="{AFD8C08B-9845-5F16-B623-EE96BDC7C33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0A18D51B-A593-ACA6-A471-FFE88CED08FD}"/>
              </a:ext>
            </a:extLst>
          </p:cNvPr>
          <p:cNvSpPr txBox="1"/>
          <p:nvPr/>
        </p:nvSpPr>
        <p:spPr>
          <a:xfrm>
            <a:off x="119819" y="1036468"/>
            <a:ext cx="11826238" cy="5262979"/>
          </a:xfrm>
          <a:prstGeom prst="rect">
            <a:avLst/>
          </a:prstGeom>
          <a:noFill/>
        </p:spPr>
        <p:txBody>
          <a:bodyPr wrap="square" rtlCol="0">
            <a:spAutoFit/>
          </a:bodyPr>
          <a:lstStyle/>
          <a:p>
            <a:pPr marL="571500" indent="-571500" algn="just">
              <a:buFont typeface="Wingdings" panose="05000000000000000000" pitchFamily="2" charset="2"/>
              <a:buChar char="Ø"/>
            </a:pPr>
            <a:r>
              <a:rPr lang="en-US" sz="2800" b="0" i="0" dirty="0">
                <a:solidFill>
                  <a:srgbClr val="111827"/>
                </a:solidFill>
                <a:effectLst/>
                <a:latin typeface="Inter"/>
              </a:rPr>
              <a:t>They summarize key themes, trends, and gaps in the research. This approach provides insights into how knowledge in a field has developed into its current state.</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Researchers conduct a broad search of the literature, guided by their research question but without following predefined rules. </a:t>
            </a:r>
          </a:p>
          <a:p>
            <a:pPr marL="571500" indent="-571500" algn="just">
              <a:buFont typeface="Wingdings" panose="05000000000000000000" pitchFamily="2" charset="2"/>
              <a:buChar char="Ø"/>
            </a:pPr>
            <a:endParaRPr lang="en-US" sz="2800" dirty="0">
              <a:solidFill>
                <a:srgbClr val="111827"/>
              </a:solidFill>
              <a:latin typeface="Inter"/>
            </a:endParaRPr>
          </a:p>
          <a:p>
            <a:pPr marL="571500" indent="-571500" algn="just">
              <a:buFont typeface="Wingdings" panose="05000000000000000000" pitchFamily="2" charset="2"/>
              <a:buChar char="Ø"/>
            </a:pPr>
            <a:r>
              <a:rPr lang="en-US" sz="2800" b="0" i="0" dirty="0">
                <a:solidFill>
                  <a:srgbClr val="111827"/>
                </a:solidFill>
                <a:effectLst/>
                <a:latin typeface="Inter"/>
              </a:rPr>
              <a:t>Narrative literature reviews are organized </a:t>
            </a:r>
            <a:r>
              <a:rPr lang="en-US" sz="2800" b="1" i="0" dirty="0">
                <a:effectLst/>
                <a:latin typeface="Inter"/>
              </a:rPr>
              <a:t>around themes, concepts, or trends </a:t>
            </a:r>
            <a:r>
              <a:rPr lang="en-US" sz="2800" b="0" i="0" dirty="0">
                <a:solidFill>
                  <a:srgbClr val="111827"/>
                </a:solidFill>
                <a:effectLst/>
                <a:latin typeface="Inter"/>
              </a:rPr>
              <a:t>which makes it easier to describe and interpret the literature. It highlights key findings and provides context. The narrative format helps integrate different perspectives and identify patterns and relationships in the research.</a:t>
            </a:r>
            <a:endParaRPr lang="en-GB" sz="2800" b="1" dirty="0"/>
          </a:p>
        </p:txBody>
      </p:sp>
    </p:spTree>
    <p:extLst>
      <p:ext uri="{BB962C8B-B14F-4D97-AF65-F5344CB8AC3E}">
        <p14:creationId xmlns:p14="http://schemas.microsoft.com/office/powerpoint/2010/main" val="3664598992"/>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DFDEBE-0A13-BF04-EB11-D4AB3C0ED5E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B2DCCFE-A533-45C7-4BCA-9D8CE7E1FCD5}"/>
              </a:ext>
            </a:extLst>
          </p:cNvPr>
          <p:cNvSpPr>
            <a:spLocks noGrp="1"/>
          </p:cNvSpPr>
          <p:nvPr>
            <p:ph type="sldNum" sz="quarter" idx="12"/>
          </p:nvPr>
        </p:nvSpPr>
        <p:spPr/>
        <p:txBody>
          <a:bodyPr/>
          <a:lstStyle/>
          <a:p>
            <a:fld id="{24A5A1E3-78FE-4695-898E-167D1D00A221}" type="slidenum">
              <a:rPr lang="en-GB" smtClean="0"/>
              <a:t>108</a:t>
            </a:fld>
            <a:endParaRPr lang="en-GB"/>
          </a:p>
        </p:txBody>
      </p:sp>
      <p:sp>
        <p:nvSpPr>
          <p:cNvPr id="3" name="Title 1">
            <a:extLst>
              <a:ext uri="{FF2B5EF4-FFF2-40B4-BE49-F238E27FC236}">
                <a16:creationId xmlns:a16="http://schemas.microsoft.com/office/drawing/2014/main" id="{B94FECD7-60A9-6C85-D3D9-CCA35AF18605}"/>
              </a:ext>
            </a:extLst>
          </p:cNvPr>
          <p:cNvSpPr txBox="1">
            <a:spLocks/>
          </p:cNvSpPr>
          <p:nvPr/>
        </p:nvSpPr>
        <p:spPr>
          <a:xfrm>
            <a:off x="245943" y="351722"/>
            <a:ext cx="10728855" cy="758951"/>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Narrative (Traditional)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F1DC0BDC-DDB5-D14C-75AD-67094B2F1684}"/>
              </a:ext>
            </a:extLst>
          </p:cNvPr>
          <p:cNvSpPr txBox="1"/>
          <p:nvPr/>
        </p:nvSpPr>
        <p:spPr>
          <a:xfrm>
            <a:off x="290087" y="1110673"/>
            <a:ext cx="11124147"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111827"/>
                </a:solidFill>
                <a:effectLst/>
                <a:latin typeface="Inter"/>
              </a:rPr>
              <a:t>It is often used to summarize and synthesize existing research, </a:t>
            </a:r>
            <a:r>
              <a:rPr lang="en-US" sz="4400" b="0" i="0" dirty="0">
                <a:solidFill>
                  <a:srgbClr val="FF0000"/>
                </a:solidFill>
                <a:effectLst/>
                <a:latin typeface="Inter"/>
              </a:rPr>
              <a:t>identify gaps, and provide context for new research. </a:t>
            </a:r>
            <a:endParaRPr lang="en-GB" sz="2800" dirty="0">
              <a:solidFill>
                <a:srgbClr val="FF0000"/>
              </a:solidFill>
            </a:endParaRPr>
          </a:p>
        </p:txBody>
      </p:sp>
    </p:spTree>
    <p:extLst>
      <p:ext uri="{BB962C8B-B14F-4D97-AF65-F5344CB8AC3E}">
        <p14:creationId xmlns:p14="http://schemas.microsoft.com/office/powerpoint/2010/main" val="325238628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5CD397-0442-5BC7-D581-71D2B53FCD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117695E-B3C7-5865-6384-A6646CB0C7D5}"/>
              </a:ext>
            </a:extLst>
          </p:cNvPr>
          <p:cNvSpPr>
            <a:spLocks noGrp="1"/>
          </p:cNvSpPr>
          <p:nvPr>
            <p:ph type="sldNum" sz="quarter" idx="12"/>
          </p:nvPr>
        </p:nvSpPr>
        <p:spPr/>
        <p:txBody>
          <a:bodyPr/>
          <a:lstStyle/>
          <a:p>
            <a:fld id="{24A5A1E3-78FE-4695-898E-167D1D00A221}" type="slidenum">
              <a:rPr lang="en-GB" smtClean="0"/>
              <a:t>109</a:t>
            </a:fld>
            <a:endParaRPr lang="en-GB"/>
          </a:p>
        </p:txBody>
      </p:sp>
      <p:sp>
        <p:nvSpPr>
          <p:cNvPr id="3" name="Title 1">
            <a:extLst>
              <a:ext uri="{FF2B5EF4-FFF2-40B4-BE49-F238E27FC236}">
                <a16:creationId xmlns:a16="http://schemas.microsoft.com/office/drawing/2014/main" id="{0BF02FE4-5D72-EEA7-2315-CD4ADC2E643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0CC42D5-EEED-31A6-0777-FB38F9EEC4A9}"/>
              </a:ext>
            </a:extLst>
          </p:cNvPr>
          <p:cNvSpPr txBox="1"/>
          <p:nvPr/>
        </p:nvSpPr>
        <p:spPr>
          <a:xfrm>
            <a:off x="119819" y="1237089"/>
            <a:ext cx="11826238" cy="2677656"/>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b="1" dirty="0">
                <a:solidFill>
                  <a:srgbClr val="111827"/>
                </a:solidFill>
                <a:latin typeface="Inter"/>
              </a:rPr>
              <a:t>A2 – Please identify the difference between </a:t>
            </a:r>
            <a:r>
              <a:rPr lang="en-US" sz="2800" dirty="0">
                <a:solidFill>
                  <a:srgbClr val="111827"/>
                </a:solidFill>
                <a:latin typeface="Inter"/>
              </a:rPr>
              <a:t>traditional narrative literature review and Systematic literature review. </a:t>
            </a:r>
            <a:endParaRPr lang="en-GB" sz="2800" b="1" dirty="0"/>
          </a:p>
        </p:txBody>
      </p:sp>
    </p:spTree>
    <p:extLst>
      <p:ext uri="{BB962C8B-B14F-4D97-AF65-F5344CB8AC3E}">
        <p14:creationId xmlns:p14="http://schemas.microsoft.com/office/powerpoint/2010/main" val="3523821455"/>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2C92DB-FCED-D59D-C2CF-C598D39A285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EB6D135-5BC4-974E-BA39-D4C1505604B1}"/>
              </a:ext>
            </a:extLst>
          </p:cNvPr>
          <p:cNvSpPr>
            <a:spLocks noGrp="1"/>
          </p:cNvSpPr>
          <p:nvPr>
            <p:ph type="sldNum" sz="quarter" idx="12"/>
          </p:nvPr>
        </p:nvSpPr>
        <p:spPr/>
        <p:txBody>
          <a:bodyPr/>
          <a:lstStyle/>
          <a:p>
            <a:fld id="{24A5A1E3-78FE-4695-898E-167D1D00A221}" type="slidenum">
              <a:rPr lang="en-GB" smtClean="0"/>
              <a:t>110</a:t>
            </a:fld>
            <a:endParaRPr lang="en-GB"/>
          </a:p>
        </p:txBody>
      </p:sp>
      <p:sp>
        <p:nvSpPr>
          <p:cNvPr id="3" name="Title 1">
            <a:extLst>
              <a:ext uri="{FF2B5EF4-FFF2-40B4-BE49-F238E27FC236}">
                <a16:creationId xmlns:a16="http://schemas.microsoft.com/office/drawing/2014/main" id="{83FBD264-E06E-25B1-2E60-E7FA2D5C5046}"/>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DF1C29E0-2C30-0CDA-EE9E-E8B1CBD93AD1}"/>
              </a:ext>
            </a:extLst>
          </p:cNvPr>
          <p:cNvSpPr txBox="1"/>
          <p:nvPr/>
        </p:nvSpPr>
        <p:spPr>
          <a:xfrm>
            <a:off x="119819" y="1237089"/>
            <a:ext cx="11826238" cy="3539430"/>
          </a:xfrm>
          <a:prstGeom prst="rect">
            <a:avLst/>
          </a:prstGeom>
          <a:noFill/>
        </p:spPr>
        <p:txBody>
          <a:bodyPr wrap="square" rtlCol="0">
            <a:spAutoFit/>
          </a:bodyPr>
          <a:lstStyle/>
          <a:p>
            <a:pPr algn="just"/>
            <a:r>
              <a:rPr lang="en-US" sz="2800" dirty="0">
                <a:solidFill>
                  <a:srgbClr val="111827"/>
                </a:solidFill>
                <a:latin typeface="Inter"/>
              </a:rPr>
              <a:t> A1- Please select ONE journal on traditional narrative literature review from Google Scholar or </a:t>
            </a:r>
            <a:r>
              <a:rPr lang="en-US" sz="2800" dirty="0" err="1">
                <a:solidFill>
                  <a:srgbClr val="111827"/>
                </a:solidFill>
                <a:latin typeface="Inter"/>
              </a:rPr>
              <a:t>Litmap</a:t>
            </a:r>
            <a:r>
              <a:rPr lang="en-US" sz="2800" dirty="0">
                <a:solidFill>
                  <a:srgbClr val="111827"/>
                </a:solidFill>
                <a:latin typeface="Inter"/>
              </a:rPr>
              <a:t> or select one on Moodle. Download and read the format of the paper. </a:t>
            </a:r>
          </a:p>
          <a:p>
            <a:pPr algn="just"/>
            <a:endParaRPr lang="en-US" sz="2800" b="1" dirty="0">
              <a:solidFill>
                <a:srgbClr val="111827"/>
              </a:solidFill>
              <a:latin typeface="Inter"/>
            </a:endParaRPr>
          </a:p>
          <a:p>
            <a:pPr algn="just"/>
            <a:endParaRPr lang="en-US" sz="2800" b="1" dirty="0">
              <a:solidFill>
                <a:srgbClr val="111827"/>
              </a:solidFill>
              <a:latin typeface="Inter"/>
            </a:endParaRPr>
          </a:p>
          <a:p>
            <a:pPr algn="just"/>
            <a:r>
              <a:rPr lang="en-US" sz="2800" dirty="0">
                <a:solidFill>
                  <a:srgbClr val="111827"/>
                </a:solidFill>
                <a:latin typeface="Inter"/>
              </a:rPr>
              <a:t>A2 – Please select not less than ONE (Traditional) and ONE (Systematic) journal </a:t>
            </a:r>
          </a:p>
          <a:p>
            <a:pPr algn="just"/>
            <a:r>
              <a:rPr lang="en-US" sz="2800" dirty="0">
                <a:solidFill>
                  <a:srgbClr val="111827"/>
                </a:solidFill>
                <a:latin typeface="Inter"/>
              </a:rPr>
              <a:t>Please identify the difference between traditional narrative literature review and Systematic literature review. </a:t>
            </a:r>
            <a:endParaRPr lang="en-GB" sz="2800" dirty="0"/>
          </a:p>
        </p:txBody>
      </p:sp>
    </p:spTree>
    <p:extLst>
      <p:ext uri="{BB962C8B-B14F-4D97-AF65-F5344CB8AC3E}">
        <p14:creationId xmlns:p14="http://schemas.microsoft.com/office/powerpoint/2010/main" val="125461534"/>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92B49B1B-918D-55E4-9C2A-5A5CCF707C81}"/>
              </a:ext>
            </a:extLst>
          </p:cNvPr>
          <p:cNvSpPr/>
          <p:nvPr/>
        </p:nvSpPr>
        <p:spPr>
          <a:xfrm>
            <a:off x="499244" y="2195017"/>
            <a:ext cx="3304070" cy="157512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Activity </a:t>
            </a:r>
            <a:endParaRPr lang="en-GB" dirty="0"/>
          </a:p>
        </p:txBody>
      </p:sp>
    </p:spTree>
    <p:extLst>
      <p:ext uri="{BB962C8B-B14F-4D97-AF65-F5344CB8AC3E}">
        <p14:creationId xmlns:p14="http://schemas.microsoft.com/office/powerpoint/2010/main" val="428367000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656DE-5E18-051E-297A-01220927605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DFB14F-1347-D085-863B-6E67F99169F4}"/>
              </a:ext>
            </a:extLst>
          </p:cNvPr>
          <p:cNvSpPr>
            <a:spLocks noGrp="1"/>
          </p:cNvSpPr>
          <p:nvPr>
            <p:ph type="title"/>
          </p:nvPr>
        </p:nvSpPr>
        <p:spPr>
          <a:xfrm>
            <a:off x="429208" y="329909"/>
            <a:ext cx="10515600" cy="721109"/>
          </a:xfrm>
        </p:spPr>
        <p:txBody>
          <a:bodyPr/>
          <a:lstStyle/>
          <a:p>
            <a:r>
              <a:rPr lang="en-US" dirty="0"/>
              <a:t>Activity  1 </a:t>
            </a:r>
            <a:endParaRPr lang="en-GB" dirty="0"/>
          </a:p>
        </p:txBody>
      </p:sp>
      <p:sp>
        <p:nvSpPr>
          <p:cNvPr id="3" name="Content Placeholder 2">
            <a:extLst>
              <a:ext uri="{FF2B5EF4-FFF2-40B4-BE49-F238E27FC236}">
                <a16:creationId xmlns:a16="http://schemas.microsoft.com/office/drawing/2014/main" id="{FA91CF07-4F68-4DAE-F93A-CBCC295AAF89}"/>
              </a:ext>
            </a:extLst>
          </p:cNvPr>
          <p:cNvSpPr>
            <a:spLocks noGrp="1"/>
          </p:cNvSpPr>
          <p:nvPr>
            <p:ph idx="1"/>
          </p:nvPr>
        </p:nvSpPr>
        <p:spPr>
          <a:xfrm>
            <a:off x="534503" y="1051018"/>
            <a:ext cx="11445551" cy="5364875"/>
          </a:xfrm>
        </p:spPr>
        <p:txBody>
          <a:bodyPr>
            <a:normAutofit fontScale="70000" lnSpcReduction="20000"/>
          </a:bodyPr>
          <a:lstStyle/>
          <a:p>
            <a:pPr marL="0" indent="0">
              <a:buNone/>
            </a:pPr>
            <a:r>
              <a:rPr lang="en-US" sz="4000" dirty="0"/>
              <a:t>Please read 5 journals on Narrative Review per student on Moodle and check if the journals comprises the followings </a:t>
            </a:r>
          </a:p>
          <a:p>
            <a:pPr marL="0" indent="0">
              <a:buNone/>
            </a:pPr>
            <a:endParaRPr lang="en-GB" sz="4000" dirty="0"/>
          </a:p>
          <a:p>
            <a:pPr marL="0" indent="0">
              <a:buNone/>
            </a:pPr>
            <a:r>
              <a:rPr lang="en-GB" sz="4000" dirty="0"/>
              <a:t>I. APPROACH OF ANALYSIS </a:t>
            </a:r>
          </a:p>
          <a:p>
            <a:pPr marL="0" indent="0">
              <a:buNone/>
            </a:pPr>
            <a:r>
              <a:rPr lang="en-GB" sz="4000" dirty="0"/>
              <a:t>Thematic Framework</a:t>
            </a:r>
          </a:p>
          <a:p>
            <a:pPr marL="0" indent="0">
              <a:buNone/>
            </a:pPr>
            <a:r>
              <a:rPr lang="en-GB" sz="4000" dirty="0"/>
              <a:t>Chronological Framework</a:t>
            </a:r>
          </a:p>
          <a:p>
            <a:pPr marL="0" indent="0">
              <a:buNone/>
            </a:pPr>
            <a:r>
              <a:rPr lang="en-GB" sz="4000" dirty="0"/>
              <a:t>Methodological Framework</a:t>
            </a:r>
          </a:p>
          <a:p>
            <a:pPr marL="0" indent="0">
              <a:buNone/>
            </a:pPr>
            <a:endParaRPr lang="en-US" sz="4000" dirty="0"/>
          </a:p>
          <a:p>
            <a:pPr marL="0" indent="0">
              <a:buNone/>
            </a:pPr>
            <a:r>
              <a:rPr lang="en-US" sz="4000" dirty="0"/>
              <a:t>II. ANALYTICAL FRAMEWORK</a:t>
            </a:r>
          </a:p>
          <a:p>
            <a:pPr marL="0" indent="0">
              <a:buNone/>
            </a:pPr>
            <a:r>
              <a:rPr lang="en-US" sz="4000" dirty="0"/>
              <a:t>SPIDER (</a:t>
            </a:r>
            <a:r>
              <a:rPr lang="en-GB" sz="4000" dirty="0"/>
              <a:t>Sample, Phenomenon of Interest, Design, Evaluation, Research type e.g. qualitative, quantitative or mixed-methods research)</a:t>
            </a:r>
            <a:endParaRPr lang="en-US" sz="4000" dirty="0"/>
          </a:p>
          <a:p>
            <a:pPr marL="0" indent="0">
              <a:buNone/>
            </a:pPr>
            <a:endParaRPr lang="en-US" sz="4000" dirty="0"/>
          </a:p>
          <a:p>
            <a:pPr marL="0" indent="0">
              <a:buNone/>
            </a:pPr>
            <a:r>
              <a:rPr lang="en-US" sz="4000" dirty="0"/>
              <a:t>Output : An excel file or A Tubular format</a:t>
            </a:r>
          </a:p>
          <a:p>
            <a:pPr marL="0" indent="0">
              <a:buNone/>
            </a:pPr>
            <a:endParaRPr lang="en-US" sz="4000" dirty="0"/>
          </a:p>
          <a:p>
            <a:pPr marL="0" indent="0">
              <a:buNone/>
            </a:pPr>
            <a:endParaRPr lang="en-US" sz="4000" dirty="0"/>
          </a:p>
          <a:p>
            <a:pPr marL="0" indent="0">
              <a:buNone/>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4095115551"/>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419C07-00CB-D468-BD54-65B0D267C56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810E6B08-6687-1034-1697-23241DE1CDC4}"/>
              </a:ext>
            </a:extLst>
          </p:cNvPr>
          <p:cNvSpPr txBox="1">
            <a:spLocks/>
          </p:cNvSpPr>
          <p:nvPr/>
        </p:nvSpPr>
        <p:spPr>
          <a:xfrm>
            <a:off x="660041" y="2767106"/>
            <a:ext cx="2880828" cy="3071906"/>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4000" kern="1200" dirty="0">
                <a:solidFill>
                  <a:srgbClr val="FFFFFF"/>
                </a:solidFill>
                <a:latin typeface="+mj-lt"/>
                <a:ea typeface="+mj-ea"/>
                <a:cs typeface="+mj-cs"/>
              </a:rPr>
              <a:t>Systematic Literature Review</a:t>
            </a:r>
            <a:endParaRPr lang="en-US" sz="4000" kern="1200" dirty="0">
              <a:solidFill>
                <a:srgbClr val="FFFFFF"/>
              </a:solidFill>
              <a:latin typeface="+mj-lt"/>
              <a:ea typeface="+mj-ea"/>
              <a:cs typeface="+mj-cs"/>
            </a:endParaRPr>
          </a:p>
        </p:txBody>
      </p:sp>
      <p:pic>
        <p:nvPicPr>
          <p:cNvPr id="5" name="Picture 4">
            <a:extLst>
              <a:ext uri="{FF2B5EF4-FFF2-40B4-BE49-F238E27FC236}">
                <a16:creationId xmlns:a16="http://schemas.microsoft.com/office/drawing/2014/main" id="{3FB52CC8-0254-2A09-FB94-3C8BA53DF5B6}"/>
              </a:ext>
            </a:extLst>
          </p:cNvPr>
          <p:cNvPicPr>
            <a:picLocks noChangeAspect="1"/>
          </p:cNvPicPr>
          <p:nvPr/>
        </p:nvPicPr>
        <p:blipFill>
          <a:blip r:embed="rId2"/>
          <a:stretch>
            <a:fillRect/>
          </a:stretch>
        </p:blipFill>
        <p:spPr>
          <a:xfrm>
            <a:off x="4860586" y="467208"/>
            <a:ext cx="6509432" cy="5923584"/>
          </a:xfrm>
          <a:prstGeom prst="rect">
            <a:avLst/>
          </a:prstGeom>
        </p:spPr>
      </p:pic>
      <p:sp>
        <p:nvSpPr>
          <p:cNvPr id="2" name="Slide Number Placeholder 1">
            <a:extLst>
              <a:ext uri="{FF2B5EF4-FFF2-40B4-BE49-F238E27FC236}">
                <a16:creationId xmlns:a16="http://schemas.microsoft.com/office/drawing/2014/main" id="{159AAEE6-A63E-6DAF-678D-DCC96E5AFAAC}"/>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24A5A1E3-78FE-4695-898E-167D1D00A221}" type="slidenum">
              <a:rPr lang="en-US" sz="1100">
                <a:solidFill>
                  <a:schemeClr val="tx1">
                    <a:lumMod val="50000"/>
                    <a:lumOff val="50000"/>
                  </a:schemeClr>
                </a:solidFill>
              </a:rPr>
              <a:pPr>
                <a:spcAft>
                  <a:spcPts val="600"/>
                </a:spcAft>
              </a:pPr>
              <a:t>113</a:t>
            </a:fld>
            <a:endParaRPr lang="en-US" sz="1100">
              <a:solidFill>
                <a:schemeClr val="tx1">
                  <a:lumMod val="50000"/>
                  <a:lumOff val="50000"/>
                </a:schemeClr>
              </a:solidFill>
            </a:endParaRPr>
          </a:p>
        </p:txBody>
      </p:sp>
    </p:spTree>
    <p:extLst>
      <p:ext uri="{BB962C8B-B14F-4D97-AF65-F5344CB8AC3E}">
        <p14:creationId xmlns:p14="http://schemas.microsoft.com/office/powerpoint/2010/main" val="1811647334"/>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92629-E57E-94FD-26DE-186707BB032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92FDE25-E4F8-D7EF-9A5E-5B2ED8D40E92}"/>
              </a:ext>
            </a:extLst>
          </p:cNvPr>
          <p:cNvSpPr>
            <a:spLocks noGrp="1"/>
          </p:cNvSpPr>
          <p:nvPr>
            <p:ph type="sldNum" sz="quarter" idx="12"/>
          </p:nvPr>
        </p:nvSpPr>
        <p:spPr/>
        <p:txBody>
          <a:bodyPr/>
          <a:lstStyle/>
          <a:p>
            <a:fld id="{24A5A1E3-78FE-4695-898E-167D1D00A221}" type="slidenum">
              <a:rPr lang="en-GB" smtClean="0"/>
              <a:t>114</a:t>
            </a:fld>
            <a:endParaRPr lang="en-GB"/>
          </a:p>
        </p:txBody>
      </p:sp>
      <p:sp>
        <p:nvSpPr>
          <p:cNvPr id="3" name="Title 1">
            <a:extLst>
              <a:ext uri="{FF2B5EF4-FFF2-40B4-BE49-F238E27FC236}">
                <a16:creationId xmlns:a16="http://schemas.microsoft.com/office/drawing/2014/main" id="{41668DCA-6996-F704-7260-19C671593BF7}"/>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Traditional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2DCDE741-E6A7-3DD8-668D-B43D846CEF38}"/>
              </a:ext>
            </a:extLst>
          </p:cNvPr>
          <p:cNvSpPr txBox="1"/>
          <p:nvPr/>
        </p:nvSpPr>
        <p:spPr>
          <a:xfrm>
            <a:off x="295820" y="1089842"/>
            <a:ext cx="10493527" cy="3231654"/>
          </a:xfrm>
          <a:prstGeom prst="rect">
            <a:avLst/>
          </a:prstGeom>
          <a:noFill/>
        </p:spPr>
        <p:txBody>
          <a:bodyPr wrap="square" rtlCol="0">
            <a:spAutoFit/>
          </a:bodyPr>
          <a:lstStyle/>
          <a:p>
            <a:pPr algn="just"/>
            <a:r>
              <a:rPr lang="en-US" sz="3200" dirty="0">
                <a:solidFill>
                  <a:srgbClr val="111827"/>
                </a:solidFill>
                <a:latin typeface="Inter"/>
                <a:hlinkClick r:id="rId2"/>
              </a:rPr>
              <a:t>Types of Literature Review (9:39 mins)</a:t>
            </a:r>
            <a:endParaRPr lang="en-US" sz="3200" b="0" i="0" dirty="0">
              <a:solidFill>
                <a:srgbClr val="111827"/>
              </a:solidFill>
              <a:effectLst/>
              <a:latin typeface="Inter"/>
              <a:hlinkClick r:id=""/>
            </a:endParaRPr>
          </a:p>
          <a:p>
            <a:pPr marL="571500" indent="-571500" algn="just">
              <a:buFont typeface="Wingdings" panose="05000000000000000000" pitchFamily="2" charset="2"/>
              <a:buChar char="Ø"/>
            </a:pPr>
            <a:r>
              <a:rPr lang="en-US" sz="3200" b="0" i="0" dirty="0">
                <a:solidFill>
                  <a:srgbClr val="111827"/>
                </a:solidFill>
                <a:effectLst/>
                <a:latin typeface="Inter"/>
                <a:hlinkClick r:id=""/>
              </a:rPr>
              <a:t>https://youtu.be/t2d7y_r65HU</a:t>
            </a:r>
            <a:endParaRPr lang="en-US" sz="3200" b="0" i="0" dirty="0">
              <a:solidFill>
                <a:srgbClr val="111827"/>
              </a:solidFill>
              <a:effectLst/>
              <a:latin typeface="Inter"/>
            </a:endParaRPr>
          </a:p>
          <a:p>
            <a:pPr algn="just"/>
            <a:endParaRPr lang="en-GB" sz="2800" dirty="0"/>
          </a:p>
          <a:p>
            <a:pPr algn="just"/>
            <a:r>
              <a:rPr lang="en-GB" sz="2800" dirty="0"/>
              <a:t>Difference between Narrative Review vs Systematic Review, Scoping by examples.  (8:50)</a:t>
            </a:r>
          </a:p>
          <a:p>
            <a:pPr algn="just"/>
            <a:r>
              <a:rPr lang="en-GB" sz="2800" dirty="0">
                <a:hlinkClick r:id="rId3"/>
              </a:rPr>
              <a:t>https://youtu.be/Nwp9tkhpLCo</a:t>
            </a:r>
            <a:endParaRPr lang="en-GB" sz="2800" dirty="0"/>
          </a:p>
          <a:p>
            <a:pPr algn="just"/>
            <a:endParaRPr lang="en-GB" sz="2800" dirty="0"/>
          </a:p>
        </p:txBody>
      </p:sp>
    </p:spTree>
    <p:extLst>
      <p:ext uri="{BB962C8B-B14F-4D97-AF65-F5344CB8AC3E}">
        <p14:creationId xmlns:p14="http://schemas.microsoft.com/office/powerpoint/2010/main" val="1649280042"/>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1D008B-D8CA-D759-C89D-28B810FA9DD0}"/>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2782AA-4C31-CE10-4CE5-B2FAF475F386}"/>
              </a:ext>
            </a:extLst>
          </p:cNvPr>
          <p:cNvSpPr>
            <a:spLocks noGrp="1"/>
          </p:cNvSpPr>
          <p:nvPr>
            <p:ph type="sldNum" sz="quarter" idx="12"/>
          </p:nvPr>
        </p:nvSpPr>
        <p:spPr/>
        <p:txBody>
          <a:bodyPr/>
          <a:lstStyle/>
          <a:p>
            <a:fld id="{24A5A1E3-78FE-4695-898E-167D1D00A221}" type="slidenum">
              <a:rPr lang="en-GB" smtClean="0"/>
              <a:t>115</a:t>
            </a:fld>
            <a:endParaRPr lang="en-GB"/>
          </a:p>
        </p:txBody>
      </p:sp>
      <p:sp>
        <p:nvSpPr>
          <p:cNvPr id="3" name="Title 1">
            <a:extLst>
              <a:ext uri="{FF2B5EF4-FFF2-40B4-BE49-F238E27FC236}">
                <a16:creationId xmlns:a16="http://schemas.microsoft.com/office/drawing/2014/main" id="{6B53A80D-B071-7D87-42B8-D20D17AD2C2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
        <p:nvSpPr>
          <p:cNvPr id="4" name="文本框 2">
            <a:extLst>
              <a:ext uri="{FF2B5EF4-FFF2-40B4-BE49-F238E27FC236}">
                <a16:creationId xmlns:a16="http://schemas.microsoft.com/office/drawing/2014/main" id="{274345E5-C9EA-B994-97B4-27A99991D09C}"/>
              </a:ext>
            </a:extLst>
          </p:cNvPr>
          <p:cNvSpPr txBox="1"/>
          <p:nvPr/>
        </p:nvSpPr>
        <p:spPr>
          <a:xfrm>
            <a:off x="245943" y="2447588"/>
            <a:ext cx="10052093" cy="3108543"/>
          </a:xfrm>
          <a:prstGeom prst="rect">
            <a:avLst/>
          </a:prstGeom>
          <a:noFill/>
        </p:spPr>
        <p:txBody>
          <a:bodyPr wrap="square" rtlCol="0">
            <a:spAutoFit/>
          </a:bodyPr>
          <a:lstStyle/>
          <a:p>
            <a:pPr algn="just"/>
            <a:r>
              <a:rPr lang="en-GB" sz="2800" dirty="0">
                <a:hlinkClick r:id=""/>
              </a:rPr>
              <a:t>What is Systematic Review ? (4:38 mins)</a:t>
            </a:r>
          </a:p>
          <a:p>
            <a:pPr marL="571500" indent="-571500" algn="just">
              <a:buFont typeface="Wingdings" panose="05000000000000000000" pitchFamily="2" charset="2"/>
              <a:buChar char="Ø"/>
            </a:pPr>
            <a:endParaRPr lang="en-GB" sz="2800" dirty="0">
              <a:hlinkClick r:id=""/>
            </a:endParaRPr>
          </a:p>
          <a:p>
            <a:pPr marL="571500" indent="-571500" algn="just">
              <a:buFont typeface="Wingdings" panose="05000000000000000000" pitchFamily="2" charset="2"/>
              <a:buChar char="Ø"/>
            </a:pPr>
            <a:r>
              <a:rPr lang="en-GB" sz="2800" dirty="0">
                <a:hlinkClick r:id=""/>
              </a:rPr>
              <a:t>https://youtu.be/l6aVyYHb25E</a:t>
            </a: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a:p>
            <a:pPr marL="571500" indent="-571500" algn="just">
              <a:buFont typeface="Wingdings" panose="05000000000000000000" pitchFamily="2" charset="2"/>
              <a:buChar char="Ø"/>
            </a:pPr>
            <a:endParaRPr lang="en-GB" sz="2800" dirty="0"/>
          </a:p>
        </p:txBody>
      </p:sp>
    </p:spTree>
    <p:extLst>
      <p:ext uri="{BB962C8B-B14F-4D97-AF65-F5344CB8AC3E}">
        <p14:creationId xmlns:p14="http://schemas.microsoft.com/office/powerpoint/2010/main" val="4114523788"/>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BB5CD9-9E56-237B-85E8-E6C76262636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497C65-7D7B-C81E-AD51-19578F3068D5}"/>
              </a:ext>
            </a:extLst>
          </p:cNvPr>
          <p:cNvSpPr>
            <a:spLocks noGrp="1"/>
          </p:cNvSpPr>
          <p:nvPr>
            <p:ph type="sldNum" sz="quarter" idx="12"/>
          </p:nvPr>
        </p:nvSpPr>
        <p:spPr/>
        <p:txBody>
          <a:bodyPr/>
          <a:lstStyle/>
          <a:p>
            <a:fld id="{24A5A1E3-78FE-4695-898E-167D1D00A221}" type="slidenum">
              <a:rPr lang="en-GB" smtClean="0"/>
              <a:t>116</a:t>
            </a:fld>
            <a:endParaRPr lang="en-GB"/>
          </a:p>
        </p:txBody>
      </p:sp>
      <p:sp>
        <p:nvSpPr>
          <p:cNvPr id="3" name="Title 1">
            <a:extLst>
              <a:ext uri="{FF2B5EF4-FFF2-40B4-BE49-F238E27FC236}">
                <a16:creationId xmlns:a16="http://schemas.microsoft.com/office/drawing/2014/main" id="{02315A11-9574-AE36-D0D5-AFC29E302BAD}"/>
              </a:ext>
            </a:extLst>
          </p:cNvPr>
          <p:cNvSpPr txBox="1">
            <a:spLocks/>
          </p:cNvSpPr>
          <p:nvPr/>
        </p:nvSpPr>
        <p:spPr>
          <a:xfrm>
            <a:off x="245944" y="351722"/>
            <a:ext cx="4771330" cy="1294198"/>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pic>
        <p:nvPicPr>
          <p:cNvPr id="5" name="Picture 4">
            <a:extLst>
              <a:ext uri="{FF2B5EF4-FFF2-40B4-BE49-F238E27FC236}">
                <a16:creationId xmlns:a16="http://schemas.microsoft.com/office/drawing/2014/main" id="{42F36AA1-E911-600A-8DA1-2307E5805E2F}"/>
              </a:ext>
            </a:extLst>
          </p:cNvPr>
          <p:cNvPicPr>
            <a:picLocks noChangeAspect="1"/>
          </p:cNvPicPr>
          <p:nvPr/>
        </p:nvPicPr>
        <p:blipFill>
          <a:blip r:embed="rId2"/>
          <a:stretch>
            <a:fillRect/>
          </a:stretch>
        </p:blipFill>
        <p:spPr>
          <a:xfrm>
            <a:off x="6346910" y="83527"/>
            <a:ext cx="5222238" cy="6760179"/>
          </a:xfrm>
          <a:prstGeom prst="rect">
            <a:avLst/>
          </a:prstGeom>
        </p:spPr>
      </p:pic>
      <p:sp>
        <p:nvSpPr>
          <p:cNvPr id="7" name="TextBox 6">
            <a:extLst>
              <a:ext uri="{FF2B5EF4-FFF2-40B4-BE49-F238E27FC236}">
                <a16:creationId xmlns:a16="http://schemas.microsoft.com/office/drawing/2014/main" id="{5EAFF986-BBA0-E425-FAB0-2BA58DA45150}"/>
              </a:ext>
            </a:extLst>
          </p:cNvPr>
          <p:cNvSpPr txBox="1"/>
          <p:nvPr/>
        </p:nvSpPr>
        <p:spPr>
          <a:xfrm>
            <a:off x="185531" y="6356350"/>
            <a:ext cx="6096000" cy="369332"/>
          </a:xfrm>
          <a:prstGeom prst="rect">
            <a:avLst/>
          </a:prstGeom>
          <a:noFill/>
        </p:spPr>
        <p:txBody>
          <a:bodyPr wrap="square">
            <a:spAutoFit/>
          </a:bodyPr>
          <a:lstStyle/>
          <a:p>
            <a:r>
              <a:rPr lang="en-GB" dirty="0"/>
              <a:t>USF Health : https://libraries.health.usf.edu/evidence-synthesis</a:t>
            </a:r>
          </a:p>
        </p:txBody>
      </p:sp>
      <p:sp>
        <p:nvSpPr>
          <p:cNvPr id="8" name="Rectangle: Rounded Corners 7">
            <a:extLst>
              <a:ext uri="{FF2B5EF4-FFF2-40B4-BE49-F238E27FC236}">
                <a16:creationId xmlns:a16="http://schemas.microsoft.com/office/drawing/2014/main" id="{998B1E28-B48A-9E28-D838-280A71825218}"/>
              </a:ext>
            </a:extLst>
          </p:cNvPr>
          <p:cNvSpPr/>
          <p:nvPr/>
        </p:nvSpPr>
        <p:spPr>
          <a:xfrm>
            <a:off x="1137037" y="2544417"/>
            <a:ext cx="4102873" cy="129419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Process </a:t>
            </a:r>
            <a:endParaRPr lang="en-GB" sz="3600" dirty="0"/>
          </a:p>
        </p:txBody>
      </p:sp>
    </p:spTree>
    <p:extLst>
      <p:ext uri="{BB962C8B-B14F-4D97-AF65-F5344CB8AC3E}">
        <p14:creationId xmlns:p14="http://schemas.microsoft.com/office/powerpoint/2010/main" val="214257631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91D3F01-F6A5-4480-F993-D6167F0AE309}"/>
              </a:ext>
            </a:extLst>
          </p:cNvPr>
          <p:cNvSpPr>
            <a:spLocks noGrp="1"/>
          </p:cNvSpPr>
          <p:nvPr>
            <p:ph type="sldNum" sz="quarter" idx="12"/>
          </p:nvPr>
        </p:nvSpPr>
        <p:spPr/>
        <p:txBody>
          <a:bodyPr/>
          <a:lstStyle/>
          <a:p>
            <a:fld id="{24A5A1E3-78FE-4695-898E-167D1D00A221}" type="slidenum">
              <a:rPr lang="en-GB" smtClean="0"/>
              <a:t>117</a:t>
            </a:fld>
            <a:endParaRPr lang="en-GB"/>
          </a:p>
        </p:txBody>
      </p:sp>
      <p:sp>
        <p:nvSpPr>
          <p:cNvPr id="3" name="Title 1">
            <a:extLst>
              <a:ext uri="{FF2B5EF4-FFF2-40B4-BE49-F238E27FC236}">
                <a16:creationId xmlns:a16="http://schemas.microsoft.com/office/drawing/2014/main" id="{70B89EF0-B15B-972C-2974-8769014B6406}"/>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59F5D71-D58F-4DCE-B48B-A83885D8856A}"/>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505928844"/>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D926BD-7DF3-A83F-7E62-91F45757F71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8AD93C7-FD2C-2217-941C-D51973A02902}"/>
              </a:ext>
            </a:extLst>
          </p:cNvPr>
          <p:cNvSpPr>
            <a:spLocks noGrp="1"/>
          </p:cNvSpPr>
          <p:nvPr>
            <p:ph type="sldNum" sz="quarter" idx="12"/>
          </p:nvPr>
        </p:nvSpPr>
        <p:spPr/>
        <p:txBody>
          <a:bodyPr/>
          <a:lstStyle/>
          <a:p>
            <a:fld id="{24A5A1E3-78FE-4695-898E-167D1D00A221}" type="slidenum">
              <a:rPr lang="en-GB" smtClean="0"/>
              <a:t>118</a:t>
            </a:fld>
            <a:endParaRPr lang="en-GB"/>
          </a:p>
        </p:txBody>
      </p:sp>
      <p:sp>
        <p:nvSpPr>
          <p:cNvPr id="3" name="Title 1">
            <a:extLst>
              <a:ext uri="{FF2B5EF4-FFF2-40B4-BE49-F238E27FC236}">
                <a16:creationId xmlns:a16="http://schemas.microsoft.com/office/drawing/2014/main" id="{F3B8B13D-0C48-5719-BDED-3B89B03FE2D4}"/>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7C746FE-8E3D-D9F3-0149-39B4000A2CA3}"/>
              </a:ext>
            </a:extLst>
          </p:cNvPr>
          <p:cNvSpPr txBox="1"/>
          <p:nvPr/>
        </p:nvSpPr>
        <p:spPr>
          <a:xfrm>
            <a:off x="435755" y="1624457"/>
            <a:ext cx="11187485" cy="3539430"/>
          </a:xfrm>
          <a:prstGeom prst="rect">
            <a:avLst/>
          </a:prstGeom>
          <a:noFill/>
        </p:spPr>
        <p:txBody>
          <a:bodyPr wrap="square">
            <a:spAutoFit/>
          </a:bodyPr>
          <a:lstStyle/>
          <a:p>
            <a:pPr algn="just"/>
            <a:r>
              <a:rPr lang="en-GB" sz="3200" dirty="0"/>
              <a:t>SLR demands a clear process with predefined criteria for selecting, evaluating, and synthesizing studies. </a:t>
            </a:r>
          </a:p>
          <a:p>
            <a:pPr algn="just"/>
            <a:r>
              <a:rPr lang="en-GB" sz="3200" dirty="0"/>
              <a:t>You need to use databases, set inclusion and exclusion criteria, and follow a transparent methodology to minimize bias and ensure reproducibility. </a:t>
            </a:r>
          </a:p>
          <a:p>
            <a:pPr algn="just"/>
            <a:r>
              <a:rPr lang="en-GB" sz="3200" dirty="0"/>
              <a:t>This approach allows you to identify trends, assess the quality of evidence, and draw reliable conclusions. </a:t>
            </a:r>
          </a:p>
        </p:txBody>
      </p:sp>
    </p:spTree>
    <p:extLst>
      <p:ext uri="{BB962C8B-B14F-4D97-AF65-F5344CB8AC3E}">
        <p14:creationId xmlns:p14="http://schemas.microsoft.com/office/powerpoint/2010/main" val="366048003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9A7399-25B4-B633-B7EE-94BA843B911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05A68C6-38D0-B013-F772-4A6A6DD4F0BF}"/>
              </a:ext>
            </a:extLst>
          </p:cNvPr>
          <p:cNvSpPr>
            <a:spLocks noGrp="1"/>
          </p:cNvSpPr>
          <p:nvPr>
            <p:ph type="sldNum" sz="quarter" idx="12"/>
          </p:nvPr>
        </p:nvSpPr>
        <p:spPr/>
        <p:txBody>
          <a:bodyPr/>
          <a:lstStyle/>
          <a:p>
            <a:fld id="{24A5A1E3-78FE-4695-898E-167D1D00A221}" type="slidenum">
              <a:rPr lang="en-GB" smtClean="0"/>
              <a:t>119</a:t>
            </a:fld>
            <a:endParaRPr lang="en-GB"/>
          </a:p>
        </p:txBody>
      </p:sp>
      <p:sp>
        <p:nvSpPr>
          <p:cNvPr id="3" name="Title 1">
            <a:extLst>
              <a:ext uri="{FF2B5EF4-FFF2-40B4-BE49-F238E27FC236}">
                <a16:creationId xmlns:a16="http://schemas.microsoft.com/office/drawing/2014/main" id="{BB0D92C6-A6F9-7699-ECCC-C06CB5CE7682}"/>
              </a:ext>
            </a:extLst>
          </p:cNvPr>
          <p:cNvSpPr txBox="1">
            <a:spLocks/>
          </p:cNvSpPr>
          <p:nvPr/>
        </p:nvSpPr>
        <p:spPr>
          <a:xfrm>
            <a:off x="245943" y="351723"/>
            <a:ext cx="8438086" cy="695682"/>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731375B5-E1E1-0C20-72CE-71C7D3BD59AD}"/>
              </a:ext>
            </a:extLst>
          </p:cNvPr>
          <p:cNvSpPr txBox="1"/>
          <p:nvPr/>
        </p:nvSpPr>
        <p:spPr>
          <a:xfrm>
            <a:off x="502257" y="1724210"/>
            <a:ext cx="11187485" cy="4462760"/>
          </a:xfrm>
          <a:prstGeom prst="rect">
            <a:avLst/>
          </a:prstGeom>
          <a:noFill/>
        </p:spPr>
        <p:txBody>
          <a:bodyPr wrap="square">
            <a:spAutoFit/>
          </a:bodyPr>
          <a:lstStyle/>
          <a:p>
            <a:r>
              <a:rPr lang="en-US" sz="2800" dirty="0"/>
              <a:t>Step</a:t>
            </a:r>
          </a:p>
          <a:p>
            <a:pPr marL="514350" indent="-514350">
              <a:buFont typeface="+mj-lt"/>
              <a:buAutoNum type="arabicPeriod"/>
            </a:pPr>
            <a:r>
              <a:rPr lang="en-US" sz="3200" dirty="0"/>
              <a:t>Identify your research question and search relevant framework</a:t>
            </a:r>
          </a:p>
          <a:p>
            <a:pPr marL="514350" indent="-514350">
              <a:buFont typeface="+mj-lt"/>
              <a:buAutoNum type="arabicPeriod"/>
            </a:pPr>
            <a:r>
              <a:rPr lang="en-US" sz="3200" dirty="0"/>
              <a:t>Develop your protocol</a:t>
            </a:r>
          </a:p>
          <a:p>
            <a:pPr marL="514350" indent="-514350">
              <a:buFont typeface="+mj-lt"/>
              <a:buAutoNum type="arabicPeriod"/>
            </a:pPr>
            <a:r>
              <a:rPr lang="en-US" sz="3200" dirty="0"/>
              <a:t>Define include/exclude criteria</a:t>
            </a:r>
          </a:p>
          <a:p>
            <a:pPr marL="514350" indent="-514350">
              <a:buFont typeface="+mj-lt"/>
              <a:buAutoNum type="arabicPeriod"/>
            </a:pPr>
            <a:r>
              <a:rPr lang="en-US" sz="3200" dirty="0"/>
              <a:t>Conduct systematic searches (including the search strategy, text mining, choosing databases, documenting and reviewing</a:t>
            </a:r>
          </a:p>
          <a:p>
            <a:pPr marL="514350" indent="-514350">
              <a:buFont typeface="+mj-lt"/>
              <a:buAutoNum type="arabicPeriod"/>
            </a:pPr>
            <a:r>
              <a:rPr lang="en-US" sz="3200" dirty="0"/>
              <a:t>Screening &amp; Critical appraisal</a:t>
            </a:r>
          </a:p>
          <a:p>
            <a:pPr marL="514350" indent="-514350">
              <a:buFont typeface="+mj-lt"/>
              <a:buAutoNum type="arabicPeriod"/>
            </a:pPr>
            <a:r>
              <a:rPr lang="en-US" sz="3200" dirty="0"/>
              <a:t>Data extraction and synthesis</a:t>
            </a:r>
          </a:p>
          <a:p>
            <a:pPr marL="514350" indent="-514350">
              <a:buFont typeface="+mj-lt"/>
              <a:buAutoNum type="arabicPeriod"/>
            </a:pPr>
            <a:r>
              <a:rPr lang="en-US" sz="3200" dirty="0"/>
              <a:t>Writing and publishing.</a:t>
            </a:r>
            <a:endParaRPr lang="en-GB" sz="3200" dirty="0"/>
          </a:p>
        </p:txBody>
      </p:sp>
    </p:spTree>
    <p:extLst>
      <p:ext uri="{BB962C8B-B14F-4D97-AF65-F5344CB8AC3E}">
        <p14:creationId xmlns:p14="http://schemas.microsoft.com/office/powerpoint/2010/main" val="3779868081"/>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37CE5B0-9E44-A7C5-4434-6849127111B6}"/>
              </a:ext>
            </a:extLst>
          </p:cNvPr>
          <p:cNvSpPr>
            <a:spLocks noGrp="1"/>
          </p:cNvSpPr>
          <p:nvPr>
            <p:ph type="sldNum" sz="quarter" idx="12"/>
          </p:nvPr>
        </p:nvSpPr>
        <p:spPr/>
        <p:txBody>
          <a:bodyPr/>
          <a:lstStyle/>
          <a:p>
            <a:fld id="{24A5A1E3-78FE-4695-898E-167D1D00A221}" type="slidenum">
              <a:rPr lang="en-GB" smtClean="0"/>
              <a:t>120</a:t>
            </a:fld>
            <a:endParaRPr lang="en-GB"/>
          </a:p>
        </p:txBody>
      </p:sp>
      <p:pic>
        <p:nvPicPr>
          <p:cNvPr id="6" name="Picture 5">
            <a:extLst>
              <a:ext uri="{FF2B5EF4-FFF2-40B4-BE49-F238E27FC236}">
                <a16:creationId xmlns:a16="http://schemas.microsoft.com/office/drawing/2014/main" id="{3560A489-3015-0F3B-015D-C7381FABFE4C}"/>
              </a:ext>
            </a:extLst>
          </p:cNvPr>
          <p:cNvPicPr>
            <a:picLocks noChangeAspect="1"/>
          </p:cNvPicPr>
          <p:nvPr/>
        </p:nvPicPr>
        <p:blipFill>
          <a:blip r:embed="rId2"/>
          <a:stretch>
            <a:fillRect/>
          </a:stretch>
        </p:blipFill>
        <p:spPr>
          <a:xfrm>
            <a:off x="-214410" y="-117235"/>
            <a:ext cx="8793363" cy="6838710"/>
          </a:xfrm>
          <a:prstGeom prst="rect">
            <a:avLst/>
          </a:prstGeom>
        </p:spPr>
      </p:pic>
      <p:sp>
        <p:nvSpPr>
          <p:cNvPr id="7" name="Rectangle: Rounded Corners 6">
            <a:extLst>
              <a:ext uri="{FF2B5EF4-FFF2-40B4-BE49-F238E27FC236}">
                <a16:creationId xmlns:a16="http://schemas.microsoft.com/office/drawing/2014/main" id="{8CA2F9F4-5388-76F3-F1EF-5958EE32CDF2}"/>
              </a:ext>
            </a:extLst>
          </p:cNvPr>
          <p:cNvSpPr/>
          <p:nvPr/>
        </p:nvSpPr>
        <p:spPr>
          <a:xfrm>
            <a:off x="7944787" y="3429000"/>
            <a:ext cx="3740046" cy="153274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PRISMA  2020 </a:t>
            </a:r>
            <a:endParaRPr lang="en-GB" sz="3600" dirty="0"/>
          </a:p>
        </p:txBody>
      </p:sp>
      <p:sp>
        <p:nvSpPr>
          <p:cNvPr id="9" name="TextBox 8">
            <a:extLst>
              <a:ext uri="{FF2B5EF4-FFF2-40B4-BE49-F238E27FC236}">
                <a16:creationId xmlns:a16="http://schemas.microsoft.com/office/drawing/2014/main" id="{2C47F150-9E54-82B0-AA55-09FDCA78E864}"/>
              </a:ext>
            </a:extLst>
          </p:cNvPr>
          <p:cNvSpPr txBox="1"/>
          <p:nvPr/>
        </p:nvSpPr>
        <p:spPr>
          <a:xfrm>
            <a:off x="7250138" y="490583"/>
            <a:ext cx="4103662" cy="369332"/>
          </a:xfrm>
          <a:prstGeom prst="rect">
            <a:avLst/>
          </a:prstGeom>
          <a:noFill/>
        </p:spPr>
        <p:txBody>
          <a:bodyPr wrap="square">
            <a:spAutoFit/>
          </a:body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9049776"/>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C5A55C-8E90-0594-D59A-140EC5DBD4DA}"/>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C515BF6-BB5F-CF91-D39F-4EC71B5008FD}"/>
              </a:ext>
            </a:extLst>
          </p:cNvPr>
          <p:cNvSpPr>
            <a:spLocks noGrp="1"/>
          </p:cNvSpPr>
          <p:nvPr>
            <p:ph type="sldNum" sz="quarter" idx="12"/>
          </p:nvPr>
        </p:nvSpPr>
        <p:spPr/>
        <p:txBody>
          <a:bodyPr/>
          <a:lstStyle/>
          <a:p>
            <a:fld id="{24A5A1E3-78FE-4695-898E-167D1D00A221}" type="slidenum">
              <a:rPr lang="en-GB" smtClean="0"/>
              <a:t>121</a:t>
            </a:fld>
            <a:endParaRPr lang="en-GB"/>
          </a:p>
        </p:txBody>
      </p:sp>
      <p:sp>
        <p:nvSpPr>
          <p:cNvPr id="3" name="Title 1">
            <a:extLst>
              <a:ext uri="{FF2B5EF4-FFF2-40B4-BE49-F238E27FC236}">
                <a16:creationId xmlns:a16="http://schemas.microsoft.com/office/drawing/2014/main" id="{F6764697-4DA9-9062-2382-10895B725405}"/>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Systematic Literature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366DB7A-ADC6-F6E0-1948-496CD14613F6}"/>
              </a:ext>
            </a:extLst>
          </p:cNvPr>
          <p:cNvSpPr txBox="1"/>
          <p:nvPr/>
        </p:nvSpPr>
        <p:spPr>
          <a:xfrm>
            <a:off x="119819" y="1237089"/>
            <a:ext cx="11826238" cy="6001643"/>
          </a:xfrm>
          <a:prstGeom prst="rect">
            <a:avLst/>
          </a:prstGeom>
          <a:noFill/>
        </p:spPr>
        <p:txBody>
          <a:bodyPr wrap="square" rtlCol="0">
            <a:spAutoFit/>
          </a:bodyPr>
          <a:lstStyle/>
          <a:p>
            <a:pPr algn="just"/>
            <a:r>
              <a:rPr lang="en-GB" sz="2800" b="1" dirty="0">
                <a:solidFill>
                  <a:srgbClr val="222222"/>
                </a:solidFill>
                <a:latin typeface="Merriweather Sans" pitchFamily="2" charset="0"/>
              </a:rPr>
              <a:t>Procedure </a:t>
            </a:r>
          </a:p>
          <a:p>
            <a:pPr algn="just"/>
            <a:r>
              <a:rPr lang="en-GB" sz="2800" b="1" i="0" dirty="0">
                <a:solidFill>
                  <a:srgbClr val="466069"/>
                </a:solidFill>
                <a:effectLst/>
                <a:latin typeface="Arial" panose="020B0604020202020204" pitchFamily="34" charset="0"/>
                <a:cs typeface="Arial" panose="020B0604020202020204" pitchFamily="34" charset="0"/>
              </a:rPr>
              <a:t>1. Identify your research question and research relevant framework</a:t>
            </a:r>
          </a:p>
          <a:p>
            <a:pPr algn="just"/>
            <a:r>
              <a:rPr lang="en-US" sz="2800" b="0" i="0" dirty="0">
                <a:solidFill>
                  <a:srgbClr val="424242"/>
                </a:solidFill>
                <a:effectLst/>
                <a:latin typeface="Open Sans" panose="020B0606030504020204" pitchFamily="34" charset="0"/>
              </a:rPr>
              <a:t>A well-defined research question helps identify the concepts to search to answer your question.  </a:t>
            </a:r>
          </a:p>
          <a:p>
            <a:pPr algn="just"/>
            <a:endParaRPr lang="en-US" sz="2400" b="0" i="0" dirty="0">
              <a:solidFill>
                <a:srgbClr val="424242"/>
              </a:solidFill>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Clearly state the objectives of the review (what question are you trying to answer?)</a:t>
            </a:r>
          </a:p>
          <a:p>
            <a:pPr algn="l">
              <a:buFont typeface="Arial" panose="020B0604020202020204" pitchFamily="34" charset="0"/>
              <a:buChar char="•"/>
            </a:pPr>
            <a:r>
              <a:rPr lang="en-US" sz="2400" b="0" i="0" dirty="0">
                <a:solidFill>
                  <a:srgbClr val="424242"/>
                </a:solidFill>
                <a:effectLst/>
                <a:latin typeface="Arial" panose="020B0604020202020204" pitchFamily="34" charset="0"/>
                <a:cs typeface="Arial" panose="020B0604020202020204" pitchFamily="34" charset="0"/>
              </a:rPr>
              <a:t>Ask yourself if you've considered the </a:t>
            </a:r>
            <a:r>
              <a:rPr lang="en-US" sz="2400" b="1" i="0" dirty="0">
                <a:solidFill>
                  <a:srgbClr val="424242"/>
                </a:solidFill>
                <a:effectLst/>
                <a:latin typeface="Arial" panose="020B0604020202020204" pitchFamily="34" charset="0"/>
                <a:cs typeface="Arial" panose="020B0604020202020204" pitchFamily="34" charset="0"/>
              </a:rPr>
              <a:t>FINER</a:t>
            </a:r>
            <a:r>
              <a:rPr lang="en-US" sz="2400" b="0" i="0" dirty="0">
                <a:solidFill>
                  <a:srgbClr val="424242"/>
                </a:solidFill>
                <a:effectLst/>
                <a:latin typeface="Arial" panose="020B0604020202020204" pitchFamily="34" charset="0"/>
                <a:cs typeface="Arial" panose="020B0604020202020204" pitchFamily="34" charset="0"/>
              </a:rPr>
              <a:t> components:</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Feasibility</a:t>
            </a:r>
            <a:r>
              <a:rPr lang="en-US" sz="2400" b="0" i="0" dirty="0">
                <a:solidFill>
                  <a:srgbClr val="424242"/>
                </a:solidFill>
                <a:effectLst/>
                <a:latin typeface="Arial" panose="020B0604020202020204" pitchFamily="34" charset="0"/>
                <a:cs typeface="Arial" panose="020B0604020202020204" pitchFamily="34" charset="0"/>
              </a:rPr>
              <a:t>: Is the question answerable? Is it doable?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Interesting</a:t>
            </a:r>
            <a:r>
              <a:rPr lang="en-US" sz="2400" b="0" i="0" dirty="0">
                <a:solidFill>
                  <a:srgbClr val="424242"/>
                </a:solidFill>
                <a:effectLst/>
                <a:latin typeface="Arial" panose="020B0604020202020204" pitchFamily="34" charset="0"/>
                <a:cs typeface="Arial" panose="020B0604020202020204" pitchFamily="34" charset="0"/>
              </a:rPr>
              <a:t>: Is  your question interesting to others besides yourself?  Does it fill a meaningful gap in the literature?</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Novel</a:t>
            </a:r>
            <a:r>
              <a:rPr lang="en-US" sz="2400" b="0" i="0" dirty="0">
                <a:solidFill>
                  <a:srgbClr val="424242"/>
                </a:solidFill>
                <a:effectLst/>
                <a:latin typeface="Arial" panose="020B0604020202020204" pitchFamily="34" charset="0"/>
                <a:cs typeface="Arial" panose="020B0604020202020204" pitchFamily="34" charset="0"/>
              </a:rPr>
              <a:t>: Is your question novel? New? Looking at a different population?</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Ethical</a:t>
            </a:r>
            <a:r>
              <a:rPr lang="en-US" sz="2400" b="0" i="0" dirty="0">
                <a:solidFill>
                  <a:srgbClr val="424242"/>
                </a:solidFill>
                <a:effectLst/>
                <a:latin typeface="Arial" panose="020B0604020202020204" pitchFamily="34" charset="0"/>
                <a:cs typeface="Arial" panose="020B0604020202020204" pitchFamily="34" charset="0"/>
              </a:rPr>
              <a:t>: Is it ethical?</a:t>
            </a:r>
          </a:p>
          <a:p>
            <a:pPr marL="742950" lvl="1" indent="-285750" algn="l">
              <a:buFont typeface="Arial" panose="020B0604020202020204" pitchFamily="34" charset="0"/>
              <a:buChar char="•"/>
            </a:pPr>
            <a:r>
              <a:rPr lang="en-US" sz="2400" b="1" i="0" dirty="0">
                <a:solidFill>
                  <a:srgbClr val="424242"/>
                </a:solidFill>
                <a:effectLst/>
                <a:latin typeface="Arial" panose="020B0604020202020204" pitchFamily="34" charset="0"/>
                <a:cs typeface="Arial" panose="020B0604020202020204" pitchFamily="34" charset="0"/>
              </a:rPr>
              <a:t>Relevant</a:t>
            </a:r>
            <a:r>
              <a:rPr lang="en-US" sz="2400" b="0" i="0" dirty="0">
                <a:solidFill>
                  <a:srgbClr val="424242"/>
                </a:solidFill>
                <a:effectLst/>
                <a:latin typeface="Arial" panose="020B0604020202020204" pitchFamily="34" charset="0"/>
                <a:cs typeface="Arial" panose="020B0604020202020204" pitchFamily="34" charset="0"/>
              </a:rPr>
              <a:t>: Is it relevant or practical for policy and/or /practice?</a:t>
            </a:r>
          </a:p>
          <a:p>
            <a:pPr algn="just"/>
            <a:endParaRPr lang="en-GB" sz="2800" b="1" i="0" dirty="0">
              <a:solidFill>
                <a:srgbClr val="222222"/>
              </a:solidFill>
              <a:effectLst/>
              <a:latin typeface="Merriweather Sans" pitchFamily="2" charset="0"/>
            </a:endParaRPr>
          </a:p>
          <a:p>
            <a:pPr marL="514350" indent="-514350" algn="just">
              <a:buAutoNum type="alphaLcParenBoth"/>
            </a:pPr>
            <a:endParaRPr lang="en-GB" sz="2800" b="0" i="0" dirty="0">
              <a:solidFill>
                <a:srgbClr val="111827"/>
              </a:solidFill>
              <a:effectLst/>
              <a:latin typeface="Inter"/>
            </a:endParaRPr>
          </a:p>
        </p:txBody>
      </p:sp>
    </p:spTree>
    <p:extLst>
      <p:ext uri="{BB962C8B-B14F-4D97-AF65-F5344CB8AC3E}">
        <p14:creationId xmlns:p14="http://schemas.microsoft.com/office/powerpoint/2010/main" val="3337241853"/>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AE6AE4C-2470-18EE-C19A-C1F475747D5B}"/>
              </a:ext>
            </a:extLst>
          </p:cNvPr>
          <p:cNvSpPr>
            <a:spLocks noGrp="1"/>
          </p:cNvSpPr>
          <p:nvPr>
            <p:ph type="sldNum" sz="quarter" idx="12"/>
          </p:nvPr>
        </p:nvSpPr>
        <p:spPr/>
        <p:txBody>
          <a:bodyPr/>
          <a:lstStyle/>
          <a:p>
            <a:fld id="{24A5A1E3-78FE-4695-898E-167D1D00A221}" type="slidenum">
              <a:rPr lang="en-GB" smtClean="0"/>
              <a:t>122</a:t>
            </a:fld>
            <a:endParaRPr lang="en-GB" dirty="0"/>
          </a:p>
        </p:txBody>
      </p:sp>
      <p:sp>
        <p:nvSpPr>
          <p:cNvPr id="4" name="TextBox 3">
            <a:extLst>
              <a:ext uri="{FF2B5EF4-FFF2-40B4-BE49-F238E27FC236}">
                <a16:creationId xmlns:a16="http://schemas.microsoft.com/office/drawing/2014/main" id="{A7A6BC70-1AA1-514C-6B43-C8DC1910399C}"/>
              </a:ext>
            </a:extLst>
          </p:cNvPr>
          <p:cNvSpPr txBox="1"/>
          <p:nvPr/>
        </p:nvSpPr>
        <p:spPr>
          <a:xfrm>
            <a:off x="425995" y="1182654"/>
            <a:ext cx="11659987" cy="5427127"/>
          </a:xfrm>
          <a:prstGeom prst="rect">
            <a:avLst/>
          </a:prstGeom>
          <a:noFill/>
        </p:spPr>
        <p:txBody>
          <a:bodyPr wrap="square">
            <a:spAutoFit/>
          </a:bodyPr>
          <a:lstStyle/>
          <a:p>
            <a:pPr marL="514350" indent="-514350">
              <a:buFont typeface="+mj-lt"/>
              <a:buAutoNum type="arabicPeriod"/>
            </a:pPr>
            <a:r>
              <a:rPr lang="en-US" sz="3200" b="1" dirty="0"/>
              <a:t>Identify your research question and search for relevant framework</a:t>
            </a:r>
          </a:p>
          <a:p>
            <a:endParaRPr lang="en-US" sz="2800" dirty="0"/>
          </a:p>
          <a:p>
            <a:pPr algn="just"/>
            <a:r>
              <a:rPr lang="en-US" sz="2800" b="0" i="0" dirty="0">
                <a:solidFill>
                  <a:srgbClr val="333333"/>
                </a:solidFill>
                <a:effectLst/>
                <a:latin typeface="Arial" panose="020B0604020202020204" pitchFamily="34" charset="0"/>
              </a:rPr>
              <a:t>Search frameworks are </a:t>
            </a:r>
            <a:r>
              <a:rPr lang="en-US" sz="2800" b="1" i="0" dirty="0">
                <a:solidFill>
                  <a:srgbClr val="333333"/>
                </a:solidFill>
                <a:effectLst/>
                <a:latin typeface="Arial" panose="020B0604020202020204" pitchFamily="34" charset="0"/>
              </a:rPr>
              <a:t>mnemonics </a:t>
            </a:r>
            <a:r>
              <a:rPr lang="en-US" sz="2800" b="0" i="0" dirty="0">
                <a:solidFill>
                  <a:srgbClr val="333333"/>
                </a:solidFill>
                <a:effectLst/>
                <a:latin typeface="Arial" panose="020B0604020202020204" pitchFamily="34" charset="0"/>
              </a:rPr>
              <a:t>which can help you focus your research question. </a:t>
            </a:r>
          </a:p>
          <a:p>
            <a:pPr algn="just"/>
            <a:endParaRPr lang="en-US" sz="2800" b="0" i="0" dirty="0">
              <a:solidFill>
                <a:srgbClr val="333333"/>
              </a:solidFill>
              <a:effectLst/>
              <a:latin typeface="Arial" panose="020B0604020202020204" pitchFamily="34" charset="0"/>
            </a:endParaRPr>
          </a:p>
          <a:p>
            <a:pPr algn="l">
              <a:spcAft>
                <a:spcPts val="750"/>
              </a:spcAft>
            </a:pPr>
            <a:r>
              <a:rPr lang="en-US" sz="2400" b="0" i="0" dirty="0">
                <a:solidFill>
                  <a:srgbClr val="333333"/>
                </a:solidFill>
                <a:effectLst/>
                <a:latin typeface="Arial" panose="020B0604020202020204" pitchFamily="34" charset="0"/>
              </a:rPr>
              <a:t>For questions about causes or risk, there is:</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PEO</a:t>
            </a:r>
            <a:r>
              <a:rPr lang="en-US" sz="2400" b="1" i="0" dirty="0">
                <a:solidFill>
                  <a:srgbClr val="333333"/>
                </a:solidFill>
                <a:effectLst/>
                <a:latin typeface="Arial" panose="020B0604020202020204" pitchFamily="34" charset="0"/>
              </a:rPr>
              <a:t>: P</a:t>
            </a:r>
            <a:r>
              <a:rPr lang="en-US" sz="2400" b="0" i="0" dirty="0">
                <a:solidFill>
                  <a:srgbClr val="333333"/>
                </a:solidFill>
                <a:effectLst/>
                <a:latin typeface="Arial" panose="020B0604020202020204" pitchFamily="34" charset="0"/>
              </a:rPr>
              <a:t>opulation,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xposure, </a:t>
            </a:r>
            <a:r>
              <a:rPr lang="en-US" sz="2400" b="1" i="0" dirty="0">
                <a:solidFill>
                  <a:srgbClr val="333333"/>
                </a:solidFill>
                <a:effectLst/>
                <a:latin typeface="Arial" panose="020B0604020202020204" pitchFamily="34" charset="0"/>
              </a:rPr>
              <a:t>O</a:t>
            </a:r>
            <a:r>
              <a:rPr lang="en-US" sz="2400" b="0" i="0" dirty="0">
                <a:solidFill>
                  <a:srgbClr val="333333"/>
                </a:solidFill>
                <a:effectLst/>
                <a:latin typeface="Arial" panose="020B0604020202020204" pitchFamily="34" charset="0"/>
              </a:rPr>
              <a:t>utcomes</a:t>
            </a:r>
          </a:p>
          <a:p>
            <a:pPr algn="l">
              <a:spcAft>
                <a:spcPts val="750"/>
              </a:spcAft>
            </a:pPr>
            <a:r>
              <a:rPr lang="en-US" sz="2400" b="0" i="0" dirty="0">
                <a:solidFill>
                  <a:srgbClr val="333333"/>
                </a:solidFill>
                <a:effectLst/>
                <a:latin typeface="Arial" panose="020B0604020202020204" pitchFamily="34" charset="0"/>
              </a:rPr>
              <a:t>For evaluations of interventions or policies, you can use </a:t>
            </a:r>
          </a:p>
          <a:p>
            <a:pPr algn="l">
              <a:spcAft>
                <a:spcPts val="750"/>
              </a:spcAft>
              <a:buFont typeface="Arial" panose="020B0604020202020204" pitchFamily="34" charset="0"/>
              <a:buChar char="•"/>
            </a:pPr>
            <a:r>
              <a:rPr lang="en-US" sz="2400" b="1" i="0" dirty="0">
                <a:solidFill>
                  <a:srgbClr val="0070C0"/>
                </a:solidFill>
                <a:effectLst/>
                <a:latin typeface="Arial" panose="020B0604020202020204" pitchFamily="34" charset="0"/>
              </a:rPr>
              <a:t>ECLIPSE</a:t>
            </a:r>
            <a:r>
              <a:rPr lang="en-US" sz="2400" b="1" i="0" dirty="0">
                <a:solidFill>
                  <a:srgbClr val="0000CD"/>
                </a:solidFill>
                <a:effectLst/>
                <a:latin typeface="Arial" panose="020B0604020202020204" pitchFamily="34" charset="0"/>
              </a:rPr>
              <a:t>: </a:t>
            </a:r>
            <a:r>
              <a:rPr lang="en-US" sz="2400" b="1" i="0" dirty="0">
                <a:solidFill>
                  <a:srgbClr val="333333"/>
                </a:solidFill>
                <a:effectLst/>
                <a:latin typeface="Arial" panose="020B0604020202020204" pitchFamily="34" charset="0"/>
              </a:rPr>
              <a:t>E</a:t>
            </a:r>
            <a:r>
              <a:rPr lang="en-US" sz="2400" b="0" i="0" dirty="0">
                <a:solidFill>
                  <a:srgbClr val="333333"/>
                </a:solidFill>
                <a:effectLst/>
                <a:latin typeface="Arial" panose="020B0604020202020204" pitchFamily="34" charset="0"/>
              </a:rPr>
              <a:t>xpectation, </a:t>
            </a:r>
            <a:r>
              <a:rPr lang="en-US" sz="2400" b="1" i="0" dirty="0">
                <a:solidFill>
                  <a:srgbClr val="333333"/>
                </a:solidFill>
                <a:effectLst/>
                <a:latin typeface="Arial" panose="020B0604020202020204" pitchFamily="34" charset="0"/>
              </a:rPr>
              <a:t>C</a:t>
            </a:r>
            <a:r>
              <a:rPr lang="en-US" sz="2400" b="0" i="0" dirty="0">
                <a:solidFill>
                  <a:srgbClr val="333333"/>
                </a:solidFill>
                <a:effectLst/>
                <a:latin typeface="Arial" panose="020B0604020202020204" pitchFamily="34" charset="0"/>
              </a:rPr>
              <a:t>lient group, </a:t>
            </a:r>
            <a:r>
              <a:rPr lang="en-US" sz="2400" b="1" i="0" dirty="0">
                <a:solidFill>
                  <a:srgbClr val="333333"/>
                </a:solidFill>
                <a:effectLst/>
                <a:latin typeface="Arial" panose="020B0604020202020204" pitchFamily="34" charset="0"/>
              </a:rPr>
              <a:t>L</a:t>
            </a:r>
            <a:r>
              <a:rPr lang="en-US" sz="2400" b="0" i="0" dirty="0">
                <a:solidFill>
                  <a:srgbClr val="333333"/>
                </a:solidFill>
                <a:effectLst/>
                <a:latin typeface="Arial" panose="020B0604020202020204" pitchFamily="34" charset="0"/>
              </a:rPr>
              <a:t>ocation, </a:t>
            </a:r>
            <a:r>
              <a:rPr lang="en-US" sz="2400" b="1" i="0" dirty="0">
                <a:solidFill>
                  <a:srgbClr val="333333"/>
                </a:solidFill>
                <a:effectLst/>
                <a:latin typeface="Arial" panose="020B0604020202020204" pitchFamily="34" charset="0"/>
              </a:rPr>
              <a:t>I</a:t>
            </a:r>
            <a:r>
              <a:rPr lang="en-US" sz="2400" b="0" i="0" dirty="0">
                <a:solidFill>
                  <a:srgbClr val="333333"/>
                </a:solidFill>
                <a:effectLst/>
                <a:latin typeface="Arial" panose="020B0604020202020204" pitchFamily="34" charset="0"/>
              </a:rPr>
              <a:t>mpact, </a:t>
            </a:r>
            <a:r>
              <a:rPr lang="en-US" sz="2400" b="1" i="0" dirty="0">
                <a:solidFill>
                  <a:srgbClr val="333333"/>
                </a:solidFill>
                <a:effectLst/>
                <a:latin typeface="Arial" panose="020B0604020202020204" pitchFamily="34" charset="0"/>
              </a:rPr>
              <a:t>P</a:t>
            </a:r>
            <a:r>
              <a:rPr lang="en-US" sz="2400" b="0" i="0" dirty="0">
                <a:solidFill>
                  <a:srgbClr val="333333"/>
                </a:solidFill>
                <a:effectLst/>
                <a:latin typeface="Arial" panose="020B0604020202020204" pitchFamily="34" charset="0"/>
              </a:rPr>
              <a:t>rofessionals, </a:t>
            </a:r>
            <a:r>
              <a:rPr lang="en-US" sz="2400" b="1" i="0" dirty="0" err="1">
                <a:solidFill>
                  <a:srgbClr val="333333"/>
                </a:solidFill>
                <a:effectLst/>
                <a:latin typeface="Arial" panose="020B0604020202020204" pitchFamily="34" charset="0"/>
              </a:rPr>
              <a:t>SE</a:t>
            </a:r>
            <a:r>
              <a:rPr lang="en-US" sz="2400" b="0" i="0" dirty="0" err="1">
                <a:solidFill>
                  <a:srgbClr val="333333"/>
                </a:solidFill>
                <a:effectLst/>
                <a:latin typeface="Arial" panose="020B0604020202020204" pitchFamily="34" charset="0"/>
              </a:rPr>
              <a:t>rvice</a:t>
            </a:r>
            <a:r>
              <a:rPr lang="en-US" sz="2400" b="0" i="0" dirty="0">
                <a:solidFill>
                  <a:srgbClr val="333333"/>
                </a:solidFill>
                <a:effectLst/>
                <a:latin typeface="Arial" panose="020B0604020202020204" pitchFamily="34" charset="0"/>
              </a:rPr>
              <a:t> </a:t>
            </a:r>
          </a:p>
          <a:p>
            <a:pPr algn="just"/>
            <a:endParaRPr lang="en-US" sz="2400" dirty="0"/>
          </a:p>
          <a:p>
            <a:endParaRPr lang="en-GB" sz="2400" dirty="0"/>
          </a:p>
        </p:txBody>
      </p:sp>
      <p:sp>
        <p:nvSpPr>
          <p:cNvPr id="6" name="TextBox 5">
            <a:extLst>
              <a:ext uri="{FF2B5EF4-FFF2-40B4-BE49-F238E27FC236}">
                <a16:creationId xmlns:a16="http://schemas.microsoft.com/office/drawing/2014/main" id="{1E35EEA0-8858-4A41-8F84-B55CB45DFFA9}"/>
              </a:ext>
            </a:extLst>
          </p:cNvPr>
          <p:cNvSpPr txBox="1"/>
          <p:nvPr/>
        </p:nvSpPr>
        <p:spPr>
          <a:xfrm>
            <a:off x="425996" y="6215746"/>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55945B2E-1A21-62C0-BB6A-3F0DE20BBDA0}"/>
              </a:ext>
            </a:extLst>
          </p:cNvPr>
          <p:cNvSpPr txBox="1"/>
          <p:nvPr/>
        </p:nvSpPr>
        <p:spPr>
          <a:xfrm>
            <a:off x="365761" y="136525"/>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2A297FCE-771F-B791-D8B5-31773479C54C}"/>
              </a:ext>
            </a:extLst>
          </p:cNvPr>
          <p:cNvSpPr txBox="1"/>
          <p:nvPr/>
        </p:nvSpPr>
        <p:spPr>
          <a:xfrm>
            <a:off x="365761" y="2921479"/>
            <a:ext cx="10122009" cy="646331"/>
          </a:xfrm>
          <a:prstGeom prst="rect">
            <a:avLst/>
          </a:prstGeom>
          <a:noFill/>
        </p:spPr>
        <p:txBody>
          <a:bodyPr wrap="square">
            <a:spAutoFit/>
          </a:bodyPr>
          <a:lstStyle/>
          <a:p>
            <a:br>
              <a:rPr lang="en-US" dirty="0"/>
            </a:br>
            <a:endParaRPr lang="en-GB" dirty="0"/>
          </a:p>
        </p:txBody>
      </p:sp>
    </p:spTree>
    <p:extLst>
      <p:ext uri="{BB962C8B-B14F-4D97-AF65-F5344CB8AC3E}">
        <p14:creationId xmlns:p14="http://schemas.microsoft.com/office/powerpoint/2010/main" val="735537170"/>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918CAB-8C4A-B904-7F6A-E63B74A2E55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2B7B34-1E6B-50D5-7B6F-FD55E948B91F}"/>
              </a:ext>
            </a:extLst>
          </p:cNvPr>
          <p:cNvSpPr>
            <a:spLocks noGrp="1"/>
          </p:cNvSpPr>
          <p:nvPr>
            <p:ph type="sldNum" sz="quarter" idx="12"/>
          </p:nvPr>
        </p:nvSpPr>
        <p:spPr/>
        <p:txBody>
          <a:bodyPr/>
          <a:lstStyle/>
          <a:p>
            <a:fld id="{24A5A1E3-78FE-4695-898E-167D1D00A221}" type="slidenum">
              <a:rPr lang="en-GB" smtClean="0"/>
              <a:t>123</a:t>
            </a:fld>
            <a:endParaRPr lang="en-GB"/>
          </a:p>
        </p:txBody>
      </p:sp>
      <p:pic>
        <p:nvPicPr>
          <p:cNvPr id="4" name="Picture 3">
            <a:extLst>
              <a:ext uri="{FF2B5EF4-FFF2-40B4-BE49-F238E27FC236}">
                <a16:creationId xmlns:a16="http://schemas.microsoft.com/office/drawing/2014/main" id="{1C7DA248-91EC-FDA1-68E3-407F0CDD6494}"/>
              </a:ext>
            </a:extLst>
          </p:cNvPr>
          <p:cNvPicPr>
            <a:picLocks noChangeAspect="1"/>
          </p:cNvPicPr>
          <p:nvPr/>
        </p:nvPicPr>
        <p:blipFill>
          <a:blip r:embed="rId2"/>
          <a:srcRect t="5741" b="44649"/>
          <a:stretch/>
        </p:blipFill>
        <p:spPr>
          <a:xfrm>
            <a:off x="571670" y="1184223"/>
            <a:ext cx="10837525" cy="49167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Rectangle: Rounded Corners 2">
            <a:extLst>
              <a:ext uri="{FF2B5EF4-FFF2-40B4-BE49-F238E27FC236}">
                <a16:creationId xmlns:a16="http://schemas.microsoft.com/office/drawing/2014/main" id="{6318D002-54F9-DC3E-3643-57FA6DF4E70D}"/>
              </a:ext>
            </a:extLst>
          </p:cNvPr>
          <p:cNvSpPr/>
          <p:nvPr/>
        </p:nvSpPr>
        <p:spPr>
          <a:xfrm>
            <a:off x="-232117" y="483804"/>
            <a:ext cx="12111005" cy="4267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Framework - </a:t>
            </a:r>
            <a:r>
              <a:rPr lang="en-US" sz="3200" b="1" i="0" dirty="0">
                <a:solidFill>
                  <a:srgbClr val="0070C0"/>
                </a:solidFill>
                <a:effectLst/>
                <a:latin typeface="Arial" panose="020B0604020202020204" pitchFamily="34" charset="0"/>
              </a:rPr>
              <a:t>PEIO</a:t>
            </a:r>
            <a:r>
              <a:rPr lang="en-US" sz="3200" b="1" i="0" dirty="0">
                <a:solidFill>
                  <a:srgbClr val="333333"/>
                </a:solidFill>
                <a:effectLst/>
                <a:latin typeface="Arial" panose="020B0604020202020204" pitchFamily="34" charset="0"/>
              </a:rPr>
              <a:t>: P</a:t>
            </a:r>
            <a:r>
              <a:rPr lang="en-US" sz="3200" b="0" i="0" dirty="0">
                <a:solidFill>
                  <a:srgbClr val="333333"/>
                </a:solidFill>
                <a:effectLst/>
                <a:latin typeface="Arial" panose="020B0604020202020204" pitchFamily="34" charset="0"/>
              </a:rPr>
              <a:t>opulation, </a:t>
            </a:r>
            <a:r>
              <a:rPr lang="en-US" sz="3200" b="1" i="0" dirty="0">
                <a:solidFill>
                  <a:srgbClr val="333333"/>
                </a:solidFill>
                <a:effectLst/>
                <a:latin typeface="Arial" panose="020B0604020202020204" pitchFamily="34" charset="0"/>
              </a:rPr>
              <a:t>E</a:t>
            </a:r>
            <a:r>
              <a:rPr lang="en-US" sz="3200" b="0" i="0" dirty="0">
                <a:solidFill>
                  <a:srgbClr val="333333"/>
                </a:solidFill>
                <a:effectLst/>
                <a:latin typeface="Arial" panose="020B0604020202020204" pitchFamily="34" charset="0"/>
              </a:rPr>
              <a:t>xposure,</a:t>
            </a:r>
            <a:r>
              <a:rPr lang="en-US" sz="3200" b="1" i="1" dirty="0">
                <a:solidFill>
                  <a:srgbClr val="333333"/>
                </a:solidFill>
                <a:latin typeface="Arial" panose="020B0604020202020204" pitchFamily="34" charset="0"/>
              </a:rPr>
              <a:t> </a:t>
            </a:r>
            <a:r>
              <a:rPr lang="en-US" sz="3200" b="1" dirty="0">
                <a:solidFill>
                  <a:srgbClr val="333333"/>
                </a:solidFill>
                <a:latin typeface="Arial" panose="020B0604020202020204" pitchFamily="34" charset="0"/>
              </a:rPr>
              <a:t>I</a:t>
            </a:r>
            <a:r>
              <a:rPr lang="en-US" sz="3200" dirty="0">
                <a:solidFill>
                  <a:srgbClr val="333333"/>
                </a:solidFill>
                <a:latin typeface="Arial" panose="020B0604020202020204" pitchFamily="34" charset="0"/>
              </a:rPr>
              <a:t>ntervention</a:t>
            </a:r>
            <a:r>
              <a:rPr lang="en-US" sz="3200" b="0" i="0" dirty="0">
                <a:solidFill>
                  <a:srgbClr val="333333"/>
                </a:solidFill>
                <a:effectLst/>
                <a:latin typeface="Arial" panose="020B0604020202020204" pitchFamily="34" charset="0"/>
              </a:rPr>
              <a:t> </a:t>
            </a:r>
            <a:r>
              <a:rPr lang="en-US" sz="3200" b="1" i="0" dirty="0">
                <a:solidFill>
                  <a:srgbClr val="333333"/>
                </a:solidFill>
                <a:effectLst/>
                <a:latin typeface="Arial" panose="020B0604020202020204" pitchFamily="34" charset="0"/>
              </a:rPr>
              <a:t>O</a:t>
            </a:r>
            <a:r>
              <a:rPr lang="en-US" sz="3200" b="0" i="0" dirty="0">
                <a:solidFill>
                  <a:srgbClr val="333333"/>
                </a:solidFill>
                <a:effectLst/>
                <a:latin typeface="Arial" panose="020B0604020202020204" pitchFamily="34" charset="0"/>
              </a:rPr>
              <a:t>utcomes</a:t>
            </a:r>
            <a:r>
              <a:rPr lang="en-US" sz="3200" dirty="0">
                <a:solidFill>
                  <a:srgbClr val="333333"/>
                </a:solidFill>
                <a:latin typeface="Arial" panose="020B0604020202020204" pitchFamily="34" charset="0"/>
              </a:rPr>
              <a:t> </a:t>
            </a:r>
            <a:endParaRPr lang="en-GB" sz="3200" dirty="0"/>
          </a:p>
        </p:txBody>
      </p:sp>
      <p:sp>
        <p:nvSpPr>
          <p:cNvPr id="6" name="TextBox 5">
            <a:extLst>
              <a:ext uri="{FF2B5EF4-FFF2-40B4-BE49-F238E27FC236}">
                <a16:creationId xmlns:a16="http://schemas.microsoft.com/office/drawing/2014/main" id="{C819DC18-0D76-998A-81B7-BE53A3AE6720}"/>
              </a:ext>
            </a:extLst>
          </p:cNvPr>
          <p:cNvSpPr txBox="1"/>
          <p:nvPr/>
        </p:nvSpPr>
        <p:spPr>
          <a:xfrm>
            <a:off x="493222" y="6221675"/>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3875343560"/>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892F093-6B09-1500-BDB8-E23AEF23518A}"/>
              </a:ext>
            </a:extLst>
          </p:cNvPr>
          <p:cNvSpPr>
            <a:spLocks noGrp="1"/>
          </p:cNvSpPr>
          <p:nvPr>
            <p:ph type="sldNum" sz="quarter" idx="12"/>
          </p:nvPr>
        </p:nvSpPr>
        <p:spPr/>
        <p:txBody>
          <a:bodyPr/>
          <a:lstStyle/>
          <a:p>
            <a:fld id="{24A5A1E3-78FE-4695-898E-167D1D00A221}" type="slidenum">
              <a:rPr lang="en-GB" smtClean="0"/>
              <a:t>124</a:t>
            </a:fld>
            <a:endParaRPr lang="en-GB"/>
          </a:p>
        </p:txBody>
      </p:sp>
      <p:pic>
        <p:nvPicPr>
          <p:cNvPr id="4" name="Picture 3">
            <a:extLst>
              <a:ext uri="{FF2B5EF4-FFF2-40B4-BE49-F238E27FC236}">
                <a16:creationId xmlns:a16="http://schemas.microsoft.com/office/drawing/2014/main" id="{8E4C4F33-3F57-1266-B3E4-BC0914F9A922}"/>
              </a:ext>
            </a:extLst>
          </p:cNvPr>
          <p:cNvPicPr>
            <a:picLocks noChangeAspect="1"/>
          </p:cNvPicPr>
          <p:nvPr/>
        </p:nvPicPr>
        <p:blipFill>
          <a:blip r:embed="rId2"/>
          <a:srcRect l="-890" t="54229" r="890" b="-617"/>
          <a:stretch/>
        </p:blipFill>
        <p:spPr>
          <a:xfrm>
            <a:off x="1220585" y="1886783"/>
            <a:ext cx="9523914" cy="40401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Rectangle: Rounded Corners 4">
            <a:extLst>
              <a:ext uri="{FF2B5EF4-FFF2-40B4-BE49-F238E27FC236}">
                <a16:creationId xmlns:a16="http://schemas.microsoft.com/office/drawing/2014/main" id="{9284E43E-2B7C-5552-B96F-A2F5ECD8A810}"/>
              </a:ext>
            </a:extLst>
          </p:cNvPr>
          <p:cNvSpPr/>
          <p:nvPr/>
        </p:nvSpPr>
        <p:spPr>
          <a:xfrm>
            <a:off x="365761" y="737062"/>
            <a:ext cx="11563642" cy="47105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a:t>
            </a:r>
            <a:r>
              <a:rPr lang="en-US" sz="3200" b="1" i="0" dirty="0">
                <a:solidFill>
                  <a:srgbClr val="0070C0"/>
                </a:solidFill>
                <a:effectLst/>
                <a:latin typeface="Arial" panose="020B0604020202020204" pitchFamily="34" charset="0"/>
              </a:rPr>
              <a:t>PEIO</a:t>
            </a:r>
            <a:r>
              <a:rPr lang="en-US" sz="3200" b="1" i="0" dirty="0">
                <a:solidFill>
                  <a:srgbClr val="333333"/>
                </a:solidFill>
                <a:effectLst/>
                <a:latin typeface="Arial" panose="020B0604020202020204" pitchFamily="34" charset="0"/>
              </a:rPr>
              <a:t>: P</a:t>
            </a:r>
            <a:r>
              <a:rPr lang="en-US" sz="3200" b="0" i="0" dirty="0">
                <a:solidFill>
                  <a:srgbClr val="333333"/>
                </a:solidFill>
                <a:effectLst/>
                <a:latin typeface="Arial" panose="020B0604020202020204" pitchFamily="34" charset="0"/>
              </a:rPr>
              <a:t>opulation, </a:t>
            </a:r>
            <a:r>
              <a:rPr lang="en-US" sz="3200" b="1" i="0" dirty="0">
                <a:solidFill>
                  <a:srgbClr val="333333"/>
                </a:solidFill>
                <a:effectLst/>
                <a:latin typeface="Arial" panose="020B0604020202020204" pitchFamily="34" charset="0"/>
              </a:rPr>
              <a:t>E</a:t>
            </a:r>
            <a:r>
              <a:rPr lang="en-US" sz="3200" b="0" i="0" dirty="0">
                <a:solidFill>
                  <a:srgbClr val="333333"/>
                </a:solidFill>
                <a:effectLst/>
                <a:latin typeface="Arial" panose="020B0604020202020204" pitchFamily="34" charset="0"/>
              </a:rPr>
              <a:t>xposure,</a:t>
            </a:r>
            <a:r>
              <a:rPr lang="en-US" sz="3200" b="1" i="1" dirty="0">
                <a:solidFill>
                  <a:srgbClr val="333333"/>
                </a:solidFill>
                <a:latin typeface="Arial" panose="020B0604020202020204" pitchFamily="34" charset="0"/>
              </a:rPr>
              <a:t> </a:t>
            </a:r>
            <a:r>
              <a:rPr lang="en-US" sz="3200" b="1" dirty="0">
                <a:solidFill>
                  <a:srgbClr val="333333"/>
                </a:solidFill>
                <a:latin typeface="Arial" panose="020B0604020202020204" pitchFamily="34" charset="0"/>
              </a:rPr>
              <a:t>I</a:t>
            </a:r>
            <a:r>
              <a:rPr lang="en-US" sz="3200" dirty="0">
                <a:solidFill>
                  <a:srgbClr val="333333"/>
                </a:solidFill>
                <a:latin typeface="Arial" panose="020B0604020202020204" pitchFamily="34" charset="0"/>
              </a:rPr>
              <a:t>ntervention</a:t>
            </a:r>
            <a:r>
              <a:rPr lang="en-US" sz="3200" b="0" i="0" dirty="0">
                <a:solidFill>
                  <a:srgbClr val="333333"/>
                </a:solidFill>
                <a:effectLst/>
                <a:latin typeface="Arial" panose="020B0604020202020204" pitchFamily="34" charset="0"/>
              </a:rPr>
              <a:t> </a:t>
            </a:r>
            <a:r>
              <a:rPr lang="en-US" sz="3200" b="1" i="0" dirty="0">
                <a:solidFill>
                  <a:srgbClr val="333333"/>
                </a:solidFill>
                <a:effectLst/>
                <a:latin typeface="Arial" panose="020B0604020202020204" pitchFamily="34" charset="0"/>
              </a:rPr>
              <a:t>O</a:t>
            </a:r>
            <a:r>
              <a:rPr lang="en-US" sz="3200" b="0" i="0" dirty="0">
                <a:solidFill>
                  <a:srgbClr val="333333"/>
                </a:solidFill>
                <a:effectLst/>
                <a:latin typeface="Arial" panose="020B0604020202020204" pitchFamily="34" charset="0"/>
              </a:rPr>
              <a:t>utcomes</a:t>
            </a:r>
          </a:p>
          <a:p>
            <a:pPr algn="ctr"/>
            <a:r>
              <a:rPr lang="en-US" dirty="0">
                <a:solidFill>
                  <a:srgbClr val="333333"/>
                </a:solidFill>
                <a:latin typeface="Arial" panose="020B0604020202020204" pitchFamily="34" charset="0"/>
              </a:rPr>
              <a:t> </a:t>
            </a:r>
            <a:endParaRPr lang="en-GB" dirty="0"/>
          </a:p>
        </p:txBody>
      </p:sp>
      <p:sp>
        <p:nvSpPr>
          <p:cNvPr id="7" name="TextBox 6">
            <a:extLst>
              <a:ext uri="{FF2B5EF4-FFF2-40B4-BE49-F238E27FC236}">
                <a16:creationId xmlns:a16="http://schemas.microsoft.com/office/drawing/2014/main" id="{6589F372-76AF-F20D-9F3D-31710E51C523}"/>
              </a:ext>
            </a:extLst>
          </p:cNvPr>
          <p:cNvSpPr txBox="1"/>
          <p:nvPr/>
        </p:nvSpPr>
        <p:spPr>
          <a:xfrm>
            <a:off x="1169322" y="6120938"/>
            <a:ext cx="6096000" cy="369332"/>
          </a:xfrm>
          <a:prstGeom prst="rect">
            <a:avLst/>
          </a:prstGeom>
          <a:noFill/>
        </p:spPr>
        <p:txBody>
          <a:bodyPr wrap="square">
            <a:spAutoFit/>
          </a:bodyPr>
          <a:lstStyle/>
          <a:p>
            <a:r>
              <a:rPr lang="en-US" dirty="0">
                <a:hlinkClick r:id="rId3"/>
              </a:rPr>
              <a:t>L3_Systematic review literature sample.pdf</a:t>
            </a:r>
            <a:endParaRPr lang="en-GB" dirty="0"/>
          </a:p>
        </p:txBody>
      </p:sp>
    </p:spTree>
    <p:extLst>
      <p:ext uri="{BB962C8B-B14F-4D97-AF65-F5344CB8AC3E}">
        <p14:creationId xmlns:p14="http://schemas.microsoft.com/office/powerpoint/2010/main" val="4259723376"/>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B365CB-A7AF-E8D0-DC47-A88125A6E4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C645CB-1E47-A661-33B0-B635ECC12FA2}"/>
              </a:ext>
            </a:extLst>
          </p:cNvPr>
          <p:cNvSpPr>
            <a:spLocks noGrp="1"/>
          </p:cNvSpPr>
          <p:nvPr>
            <p:ph type="title"/>
          </p:nvPr>
        </p:nvSpPr>
        <p:spPr>
          <a:xfrm>
            <a:off x="724689" y="136525"/>
            <a:ext cx="10515600" cy="788911"/>
          </a:xfrm>
        </p:spPr>
        <p:txBody>
          <a:bodyPr/>
          <a:lstStyle/>
          <a:p>
            <a:r>
              <a:rPr lang="en-US" sz="4400" b="1" dirty="0">
                <a:latin typeface="Arial" panose="020B0604020202020204" pitchFamily="34" charset="0"/>
                <a:cs typeface="Arial" panose="020B0604020202020204" pitchFamily="34" charset="0"/>
              </a:rPr>
              <a:t>2. Develop your protocol</a:t>
            </a:r>
          </a:p>
        </p:txBody>
      </p:sp>
      <p:sp>
        <p:nvSpPr>
          <p:cNvPr id="4" name="Slide Number Placeholder 3">
            <a:extLst>
              <a:ext uri="{FF2B5EF4-FFF2-40B4-BE49-F238E27FC236}">
                <a16:creationId xmlns:a16="http://schemas.microsoft.com/office/drawing/2014/main" id="{6CEDC479-B87D-AB44-D343-DE7BC15C032E}"/>
              </a:ext>
            </a:extLst>
          </p:cNvPr>
          <p:cNvSpPr>
            <a:spLocks noGrp="1"/>
          </p:cNvSpPr>
          <p:nvPr>
            <p:ph type="sldNum" sz="quarter" idx="12"/>
          </p:nvPr>
        </p:nvSpPr>
        <p:spPr/>
        <p:txBody>
          <a:bodyPr/>
          <a:lstStyle/>
          <a:p>
            <a:fld id="{24A5A1E3-78FE-4695-898E-167D1D00A221}" type="slidenum">
              <a:rPr lang="en-GB" smtClean="0"/>
              <a:t>125</a:t>
            </a:fld>
            <a:endParaRPr lang="en-GB"/>
          </a:p>
        </p:txBody>
      </p:sp>
      <p:sp>
        <p:nvSpPr>
          <p:cNvPr id="5" name="TextBox 4">
            <a:extLst>
              <a:ext uri="{FF2B5EF4-FFF2-40B4-BE49-F238E27FC236}">
                <a16:creationId xmlns:a16="http://schemas.microsoft.com/office/drawing/2014/main" id="{94322274-A23B-9960-F09C-5CA2F94701EE}"/>
              </a:ext>
            </a:extLst>
          </p:cNvPr>
          <p:cNvSpPr txBox="1"/>
          <p:nvPr/>
        </p:nvSpPr>
        <p:spPr>
          <a:xfrm>
            <a:off x="724689" y="1011297"/>
            <a:ext cx="10326757" cy="5406608"/>
          </a:xfrm>
          <a:prstGeom prst="rect">
            <a:avLst/>
          </a:prstGeom>
          <a:noFill/>
        </p:spPr>
        <p:txBody>
          <a:bodyPr wrap="square">
            <a:spAutoFit/>
          </a:bodyPr>
          <a:lstStyle/>
          <a:p>
            <a:pPr algn="l">
              <a:spcAft>
                <a:spcPts val="750"/>
              </a:spcAft>
            </a:pPr>
            <a:r>
              <a:rPr lang="en-US" sz="2800" b="0" i="0" dirty="0">
                <a:solidFill>
                  <a:srgbClr val="333333"/>
                </a:solidFill>
                <a:effectLst/>
                <a:latin typeface="Arial" panose="020B0604020202020204" pitchFamily="34" charset="0"/>
              </a:rPr>
              <a:t>The protocol is the detailed plan for your systematic review.  It sets out your rationale and methodology, and should be developed right at the beginning. You can refine it as you go on. </a:t>
            </a:r>
          </a:p>
          <a:p>
            <a:pPr algn="l">
              <a:spcAft>
                <a:spcPts val="750"/>
              </a:spcAft>
            </a:pPr>
            <a:r>
              <a:rPr lang="en-US" sz="2800" b="0" i="0" dirty="0">
                <a:solidFill>
                  <a:srgbClr val="333333"/>
                </a:solidFill>
                <a:effectLst/>
                <a:latin typeface="Arial" panose="020B0604020202020204" pitchFamily="34" charset="0"/>
              </a:rPr>
              <a:t>Publishing your protocol in either a register or a journal will help avoid duplication of reviews. It also:</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reduces the likelihood of bias</a:t>
            </a: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promotes transparency of methods and processes </a:t>
            </a:r>
          </a:p>
          <a:p>
            <a:pPr>
              <a:spcAft>
                <a:spcPts val="750"/>
              </a:spcAft>
            </a:pPr>
            <a:r>
              <a:rPr lang="en-GB" sz="2800" dirty="0"/>
              <a:t>e.g. PICO (Population, Intervention, Comparison, Outcome) or </a:t>
            </a:r>
            <a:r>
              <a:rPr lang="en-GB" sz="3200" b="1" dirty="0"/>
              <a:t>PICOC</a:t>
            </a:r>
            <a:r>
              <a:rPr lang="en-GB" sz="3200" dirty="0"/>
              <a:t> </a:t>
            </a:r>
            <a:r>
              <a:rPr lang="en-GB" sz="2800" dirty="0"/>
              <a:t>(with Context) framework</a:t>
            </a:r>
            <a:endParaRPr lang="en-US" sz="2800" b="0" i="0" dirty="0">
              <a:solidFill>
                <a:srgbClr val="333333"/>
              </a:solidFill>
              <a:effectLst/>
              <a:latin typeface="Arial" panose="020B0604020202020204" pitchFamily="34" charset="0"/>
            </a:endParaRPr>
          </a:p>
          <a:p>
            <a:pPr algn="l">
              <a:spcAft>
                <a:spcPts val="750"/>
              </a:spcAft>
              <a:buFont typeface="Arial" panose="020B0604020202020204" pitchFamily="34" charset="0"/>
              <a:buChar char="•"/>
            </a:pPr>
            <a:r>
              <a:rPr lang="en-US" sz="2800" b="0" i="0" dirty="0">
                <a:solidFill>
                  <a:srgbClr val="333333"/>
                </a:solidFill>
                <a:effectLst/>
                <a:latin typeface="Arial" panose="020B0604020202020204" pitchFamily="34" charset="0"/>
              </a:rPr>
              <a:t>allows for peer review of the planned methods. See </a:t>
            </a:r>
            <a:r>
              <a:rPr lang="en-US" sz="2800" b="0" i="0" u="sng" dirty="0">
                <a:solidFill>
                  <a:srgbClr val="DA3D0F"/>
                </a:solidFill>
                <a:effectLst/>
                <a:latin typeface="Arial" panose="020B0604020202020204" pitchFamily="34" charset="0"/>
                <a:hlinkClick r:id="rId2"/>
              </a:rPr>
              <a:t>Cochrane Handbook, Part 2, Chapter 1.5 - Protocol development</a:t>
            </a:r>
            <a:r>
              <a:rPr lang="en-US" sz="2800" b="0" i="0" dirty="0">
                <a:solidFill>
                  <a:srgbClr val="333333"/>
                </a:solidFill>
                <a:effectLst/>
                <a:latin typeface="Arial" panose="020B0604020202020204" pitchFamily="34" charset="0"/>
              </a:rPr>
              <a:t>.</a:t>
            </a:r>
          </a:p>
        </p:txBody>
      </p:sp>
    </p:spTree>
    <p:extLst>
      <p:ext uri="{BB962C8B-B14F-4D97-AF65-F5344CB8AC3E}">
        <p14:creationId xmlns:p14="http://schemas.microsoft.com/office/powerpoint/2010/main" val="49775820"/>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6A5F7-2AD1-B4A9-6990-78CB1E54849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3DD09C3-2AB0-739A-3DD9-A11A5C74C25A}"/>
              </a:ext>
            </a:extLst>
          </p:cNvPr>
          <p:cNvSpPr>
            <a:spLocks noGrp="1"/>
          </p:cNvSpPr>
          <p:nvPr>
            <p:ph type="sldNum" sz="quarter" idx="12"/>
          </p:nvPr>
        </p:nvSpPr>
        <p:spPr/>
        <p:txBody>
          <a:bodyPr/>
          <a:lstStyle/>
          <a:p>
            <a:fld id="{24A5A1E3-78FE-4695-898E-167D1D00A221}" type="slidenum">
              <a:rPr lang="en-GB" smtClean="0"/>
              <a:t>126</a:t>
            </a:fld>
            <a:endParaRPr lang="en-GB"/>
          </a:p>
        </p:txBody>
      </p:sp>
      <p:sp>
        <p:nvSpPr>
          <p:cNvPr id="4" name="TextBox 3">
            <a:extLst>
              <a:ext uri="{FF2B5EF4-FFF2-40B4-BE49-F238E27FC236}">
                <a16:creationId xmlns:a16="http://schemas.microsoft.com/office/drawing/2014/main" id="{9EE4BF83-1E1C-61A2-F239-1641AB7FCEE5}"/>
              </a:ext>
            </a:extLst>
          </p:cNvPr>
          <p:cNvSpPr txBox="1"/>
          <p:nvPr/>
        </p:nvSpPr>
        <p:spPr>
          <a:xfrm>
            <a:off x="919941" y="990475"/>
            <a:ext cx="10002983" cy="5016758"/>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One of the features that distinguishes a systematic review from a narrative review is the pre-specification of criteria for including and excluding studies in the review (eligibility criteria). </a:t>
            </a:r>
          </a:p>
          <a:p>
            <a:pPr algn="just"/>
            <a:endParaRPr lang="en-US" sz="2400" dirty="0">
              <a:solidFill>
                <a:srgbClr val="424242"/>
              </a:solidFill>
              <a:latin typeface="Open Sans" panose="020B0606030504020204" pitchFamily="34" charset="0"/>
            </a:endParaRPr>
          </a:p>
          <a:p>
            <a:pPr algn="just"/>
            <a:r>
              <a:rPr lang="en-US" sz="2400" b="0" i="0" dirty="0">
                <a:solidFill>
                  <a:srgbClr val="424242"/>
                </a:solidFill>
                <a:effectLst/>
                <a:latin typeface="Open Sans" panose="020B0606030504020204" pitchFamily="34" charset="0"/>
              </a:rPr>
              <a:t>Explicit criteria, based on the review’s scope and question(s), are used to include and exclude studies. </a:t>
            </a:r>
          </a:p>
          <a:p>
            <a:endParaRPr lang="en-US" sz="2400" dirty="0">
              <a:solidFill>
                <a:srgbClr val="424242"/>
              </a:solidFill>
              <a:latin typeface="Open Sans" panose="020B0606030504020204" pitchFamily="34" charset="0"/>
            </a:endParaRPr>
          </a:p>
          <a:p>
            <a:r>
              <a:rPr lang="en-US" sz="2400" b="0" i="0" dirty="0">
                <a:solidFill>
                  <a:srgbClr val="424242"/>
                </a:solidFill>
                <a:effectLst/>
                <a:latin typeface="Open Sans" panose="020B0606030504020204" pitchFamily="34" charset="0"/>
              </a:rPr>
              <a:t>More importantly, it also helps to avoid hidden bias by having clear consistent rules about which studies are being used to answer the review's specific research questions. </a:t>
            </a:r>
            <a:endParaRPr lang="en-US" sz="2400" dirty="0">
              <a:solidFill>
                <a:srgbClr val="424242"/>
              </a:solidFill>
              <a:latin typeface="Open Sans" panose="020B0606030504020204" pitchFamily="34" charset="0"/>
            </a:endParaRPr>
          </a:p>
          <a:p>
            <a:endParaRPr lang="en-GB" sz="2400" dirty="0"/>
          </a:p>
        </p:txBody>
      </p:sp>
      <p:sp>
        <p:nvSpPr>
          <p:cNvPr id="6" name="TextBox 5">
            <a:extLst>
              <a:ext uri="{FF2B5EF4-FFF2-40B4-BE49-F238E27FC236}">
                <a16:creationId xmlns:a16="http://schemas.microsoft.com/office/drawing/2014/main" id="{C0E9830A-91A2-1E70-C5DC-ABD04EB408F0}"/>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2D71E40-BF30-8D51-DD45-1EA6102A0551}"/>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03224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97D7BDB-11EB-1FBD-985F-27726179C5C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EDEAD4-0ABE-F07E-42A6-22CACD208639}"/>
              </a:ext>
            </a:extLst>
          </p:cNvPr>
          <p:cNvSpPr>
            <a:spLocks noGrp="1"/>
          </p:cNvSpPr>
          <p:nvPr>
            <p:ph type="sldNum" sz="quarter" idx="12"/>
          </p:nvPr>
        </p:nvSpPr>
        <p:spPr/>
        <p:txBody>
          <a:bodyPr/>
          <a:lstStyle/>
          <a:p>
            <a:fld id="{24A5A1E3-78FE-4695-898E-167D1D00A221}" type="slidenum">
              <a:rPr lang="en-GB" smtClean="0"/>
              <a:t>127</a:t>
            </a:fld>
            <a:endParaRPr lang="en-GB"/>
          </a:p>
        </p:txBody>
      </p:sp>
      <p:sp>
        <p:nvSpPr>
          <p:cNvPr id="4" name="TextBox 3">
            <a:extLst>
              <a:ext uri="{FF2B5EF4-FFF2-40B4-BE49-F238E27FC236}">
                <a16:creationId xmlns:a16="http://schemas.microsoft.com/office/drawing/2014/main" id="{83E4B16A-AB63-1CE6-4554-81C0E7745F18}"/>
              </a:ext>
            </a:extLst>
          </p:cNvPr>
          <p:cNvSpPr txBox="1"/>
          <p:nvPr/>
        </p:nvSpPr>
        <p:spPr>
          <a:xfrm>
            <a:off x="919941" y="990475"/>
            <a:ext cx="10002983" cy="5386090"/>
          </a:xfrm>
          <a:prstGeom prst="rect">
            <a:avLst/>
          </a:prstGeom>
          <a:noFill/>
        </p:spPr>
        <p:txBody>
          <a:bodyPr wrap="square">
            <a:sp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a:p>
            <a:endParaRPr lang="en-US" sz="2400" dirty="0"/>
          </a:p>
          <a:p>
            <a:pPr algn="just"/>
            <a:r>
              <a:rPr lang="en-US" sz="2400" b="0" i="0" dirty="0">
                <a:solidFill>
                  <a:srgbClr val="424242"/>
                </a:solidFill>
                <a:effectLst/>
                <a:latin typeface="Open Sans" panose="020B0606030504020204" pitchFamily="34" charset="0"/>
              </a:rPr>
              <a:t>Each study needs to be compared against same criteria. To be included in the review, a study needs to meet all inclusion criteria and not meet any exclusion criteria.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Inclusion/eligibility criteria </a:t>
            </a:r>
            <a:r>
              <a:rPr lang="en-US" sz="2400" b="0" i="0" dirty="0">
                <a:solidFill>
                  <a:srgbClr val="424242"/>
                </a:solidFill>
                <a:effectLst/>
                <a:latin typeface="Open Sans" panose="020B0606030504020204" pitchFamily="34" charset="0"/>
              </a:rPr>
              <a:t>include participants, interventions and comparisons and often study design.  </a:t>
            </a:r>
          </a:p>
          <a:p>
            <a:pPr algn="just"/>
            <a:endParaRPr lang="en-US" sz="2400" dirty="0">
              <a:solidFill>
                <a:srgbClr val="424242"/>
              </a:solidFill>
              <a:latin typeface="Open Sans" panose="020B0606030504020204" pitchFamily="34" charset="0"/>
            </a:endParaRPr>
          </a:p>
          <a:p>
            <a:pPr algn="just"/>
            <a:r>
              <a:rPr lang="en-US" sz="2400" b="1" i="0" dirty="0">
                <a:solidFill>
                  <a:srgbClr val="424242"/>
                </a:solidFill>
                <a:effectLst/>
                <a:latin typeface="Open Sans" panose="020B0606030504020204" pitchFamily="34" charset="0"/>
              </a:rPr>
              <a:t>Exclusion criteria</a:t>
            </a:r>
            <a:r>
              <a:rPr lang="en-US" sz="2400" b="0" i="0" dirty="0">
                <a:solidFill>
                  <a:srgbClr val="424242"/>
                </a:solidFill>
                <a:effectLst/>
                <a:latin typeface="Open Sans" panose="020B0606030504020204" pitchFamily="34" charset="0"/>
              </a:rPr>
              <a:t> may include non-peer-reviewed articles, articles not in English, articles before a specified date, and in this case, articles about theory rather than actual practice.</a:t>
            </a:r>
          </a:p>
          <a:p>
            <a:pPr algn="just"/>
            <a:r>
              <a:rPr lang="en-US" sz="2400" b="0" i="0" dirty="0">
                <a:solidFill>
                  <a:srgbClr val="424242"/>
                </a:solidFill>
                <a:effectLst/>
                <a:latin typeface="Open Sans" panose="020B0606030504020204" pitchFamily="34" charset="0"/>
              </a:rPr>
              <a:t>	</a:t>
            </a:r>
          </a:p>
          <a:p>
            <a:pPr algn="just"/>
            <a:endParaRPr lang="en-GB" sz="2400" dirty="0"/>
          </a:p>
        </p:txBody>
      </p:sp>
      <p:sp>
        <p:nvSpPr>
          <p:cNvPr id="6" name="TextBox 5">
            <a:extLst>
              <a:ext uri="{FF2B5EF4-FFF2-40B4-BE49-F238E27FC236}">
                <a16:creationId xmlns:a16="http://schemas.microsoft.com/office/drawing/2014/main" id="{ED220F77-50FA-0573-15E7-463F0B379AA2}"/>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ABBA9EAB-21F8-0288-FAE2-F73238D8F015}"/>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8484598"/>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CAB39-7D06-1961-5ACA-0BAB72FE9E0A}"/>
              </a:ext>
            </a:extLst>
          </p:cNvPr>
          <p:cNvSpPr>
            <a:spLocks noGrp="1"/>
          </p:cNvSpPr>
          <p:nvPr>
            <p:ph type="title"/>
          </p:nvPr>
        </p:nvSpPr>
        <p:spPr>
          <a:xfrm>
            <a:off x="495631" y="145829"/>
            <a:ext cx="12555110" cy="788911"/>
          </a:xfrm>
        </p:spPr>
        <p:txBody>
          <a:bodyPr>
            <a:noAutofit/>
          </a:bodyPr>
          <a:lstStyle/>
          <a:p>
            <a:pPr algn="l"/>
            <a:r>
              <a:rPr lang="en-GB" sz="3200" b="1" i="0" dirty="0">
                <a:solidFill>
                  <a:srgbClr val="466069"/>
                </a:solidFill>
                <a:effectLst/>
                <a:latin typeface="Arial" panose="020B0604020202020204" pitchFamily="34" charset="0"/>
                <a:cs typeface="Arial" panose="020B0604020202020204" pitchFamily="34" charset="0"/>
              </a:rPr>
              <a:t>3. Define Inclusion/Exclusion Criteria</a:t>
            </a:r>
          </a:p>
        </p:txBody>
      </p:sp>
      <p:sp>
        <p:nvSpPr>
          <p:cNvPr id="4" name="Slide Number Placeholder 3">
            <a:extLst>
              <a:ext uri="{FF2B5EF4-FFF2-40B4-BE49-F238E27FC236}">
                <a16:creationId xmlns:a16="http://schemas.microsoft.com/office/drawing/2014/main" id="{493121BC-7B66-9B77-DDFB-C47FF5973E9B}"/>
              </a:ext>
            </a:extLst>
          </p:cNvPr>
          <p:cNvSpPr>
            <a:spLocks noGrp="1"/>
          </p:cNvSpPr>
          <p:nvPr>
            <p:ph type="sldNum" sz="quarter" idx="12"/>
          </p:nvPr>
        </p:nvSpPr>
        <p:spPr/>
        <p:txBody>
          <a:bodyPr/>
          <a:lstStyle/>
          <a:p>
            <a:fld id="{24A5A1E3-78FE-4695-898E-167D1D00A221}" type="slidenum">
              <a:rPr lang="en-GB" smtClean="0"/>
              <a:t>128</a:t>
            </a:fld>
            <a:endParaRPr lang="en-GB"/>
          </a:p>
        </p:txBody>
      </p:sp>
      <p:graphicFrame>
        <p:nvGraphicFramePr>
          <p:cNvPr id="10" name="Table 9">
            <a:extLst>
              <a:ext uri="{FF2B5EF4-FFF2-40B4-BE49-F238E27FC236}">
                <a16:creationId xmlns:a16="http://schemas.microsoft.com/office/drawing/2014/main" id="{9E27204B-4E8F-EE90-F520-54D0E787D53B}"/>
              </a:ext>
            </a:extLst>
          </p:cNvPr>
          <p:cNvGraphicFramePr>
            <a:graphicFrameLocks noGrp="1"/>
          </p:cNvGraphicFramePr>
          <p:nvPr/>
        </p:nvGraphicFramePr>
        <p:xfrm>
          <a:off x="437321" y="925436"/>
          <a:ext cx="11259048" cy="6226052"/>
        </p:xfrm>
        <a:graphic>
          <a:graphicData uri="http://schemas.openxmlformats.org/drawingml/2006/table">
            <a:tbl>
              <a:tblPr firstRow="1" bandRow="1">
                <a:tableStyleId>{21E4AEA4-8DFA-4A89-87EB-49C32662AFE0}</a:tableStyleId>
              </a:tblPr>
              <a:tblGrid>
                <a:gridCol w="2806811">
                  <a:extLst>
                    <a:ext uri="{9D8B030D-6E8A-4147-A177-3AD203B41FA5}">
                      <a16:colId xmlns:a16="http://schemas.microsoft.com/office/drawing/2014/main" val="873025186"/>
                    </a:ext>
                  </a:extLst>
                </a:gridCol>
                <a:gridCol w="8452237">
                  <a:extLst>
                    <a:ext uri="{9D8B030D-6E8A-4147-A177-3AD203B41FA5}">
                      <a16:colId xmlns:a16="http://schemas.microsoft.com/office/drawing/2014/main" val="2660250004"/>
                    </a:ext>
                  </a:extLst>
                </a:gridCol>
              </a:tblGrid>
              <a:tr h="310881">
                <a:tc>
                  <a:txBody>
                    <a:bodyPr/>
                    <a:lstStyle/>
                    <a:p>
                      <a:r>
                        <a:rPr lang="en-GB" dirty="0"/>
                        <a:t>Inclusion criteria</a:t>
                      </a:r>
                    </a:p>
                  </a:txBody>
                  <a:tcPr/>
                </a:tc>
                <a:tc>
                  <a:txBody>
                    <a:bodyPr/>
                    <a:lstStyle/>
                    <a:p>
                      <a:r>
                        <a:rPr lang="en-GB" dirty="0"/>
                        <a:t>Details of criteria</a:t>
                      </a:r>
                    </a:p>
                  </a:txBody>
                  <a:tcPr/>
                </a:tc>
                <a:extLst>
                  <a:ext uri="{0D108BD9-81ED-4DB2-BD59-A6C34878D82A}">
                    <a16:rowId xmlns:a16="http://schemas.microsoft.com/office/drawing/2014/main" val="2918542078"/>
                  </a:ext>
                </a:extLst>
              </a:tr>
              <a:tr h="1316643">
                <a:tc>
                  <a:txBody>
                    <a:bodyPr/>
                    <a:lstStyle/>
                    <a:p>
                      <a:r>
                        <a:rPr lang="en-GB" sz="2400" dirty="0"/>
                        <a:t>Type of study</a:t>
                      </a:r>
                    </a:p>
                  </a:txBody>
                  <a:tcPr/>
                </a:tc>
                <a:tc>
                  <a:txBody>
                    <a:bodyPr/>
                    <a:lstStyle/>
                    <a:p>
                      <a:r>
                        <a:rPr lang="en-US" sz="2400" dirty="0"/>
                        <a:t>This should be the highest level of available evidence for the review aims and objectives, e.g.  </a:t>
                      </a:r>
                    </a:p>
                    <a:p>
                      <a:pPr marL="285750" indent="-285750">
                        <a:buFont typeface="Wingdings" panose="05000000000000000000" pitchFamily="2" charset="2"/>
                        <a:buChar char="Ø"/>
                      </a:pPr>
                      <a:r>
                        <a:rPr lang="en-US" sz="2400" dirty="0"/>
                        <a:t>RCTs for effectiveness of interventions</a:t>
                      </a:r>
                    </a:p>
                    <a:p>
                      <a:pPr marL="285750" indent="-285750">
                        <a:buFont typeface="Wingdings" panose="05000000000000000000" pitchFamily="2" charset="2"/>
                        <a:buChar char="Ø"/>
                      </a:pPr>
                      <a:r>
                        <a:rPr lang="en-US" sz="2400" dirty="0"/>
                        <a:t>Qualitative studies for patient experience</a:t>
                      </a:r>
                      <a:endParaRPr lang="en-GB" sz="2400" dirty="0"/>
                    </a:p>
                  </a:txBody>
                  <a:tcPr/>
                </a:tc>
                <a:extLst>
                  <a:ext uri="{0D108BD9-81ED-4DB2-BD59-A6C34878D82A}">
                    <a16:rowId xmlns:a16="http://schemas.microsoft.com/office/drawing/2014/main" val="3402352389"/>
                  </a:ext>
                </a:extLst>
              </a:tr>
              <a:tr h="1006845">
                <a:tc>
                  <a:txBody>
                    <a:bodyPr/>
                    <a:lstStyle/>
                    <a:p>
                      <a:r>
                        <a:rPr lang="en-GB" sz="2400" dirty="0"/>
                        <a:t>Type of participants</a:t>
                      </a:r>
                    </a:p>
                  </a:txBody>
                  <a:tcPr/>
                </a:tc>
                <a:tc>
                  <a:txBody>
                    <a:bodyPr/>
                    <a:lstStyle/>
                    <a:p>
                      <a:r>
                        <a:rPr lang="en-US" sz="2400" dirty="0"/>
                        <a:t>Define the participants in terms of their:</a:t>
                      </a:r>
                    </a:p>
                    <a:p>
                      <a:r>
                        <a:rPr lang="en-US" sz="2400" dirty="0"/>
                        <a:t>e.g. Age, Gender, If applicable, geographical location, ethnic group… </a:t>
                      </a:r>
                      <a:endParaRPr lang="en-GB" sz="2400" dirty="0"/>
                    </a:p>
                  </a:txBody>
                  <a:tcPr/>
                </a:tc>
                <a:extLst>
                  <a:ext uri="{0D108BD9-81ED-4DB2-BD59-A6C34878D82A}">
                    <a16:rowId xmlns:a16="http://schemas.microsoft.com/office/drawing/2014/main" val="1304480201"/>
                  </a:ext>
                </a:extLst>
              </a:tr>
              <a:tr h="1130178">
                <a:tc>
                  <a:txBody>
                    <a:bodyPr/>
                    <a:lstStyle/>
                    <a:p>
                      <a:r>
                        <a:rPr lang="en-GB" sz="2400" dirty="0"/>
                        <a:t>Type of intervention </a:t>
                      </a:r>
                    </a:p>
                  </a:txBody>
                  <a:tcPr/>
                </a:tc>
                <a:tc>
                  <a:txBody>
                    <a:bodyPr/>
                    <a:lstStyle/>
                    <a:p>
                      <a:r>
                        <a:rPr lang="en-US" sz="2400" dirty="0"/>
                        <a:t>Define the specific interventions of interest and the comparison groups you will consider (if applicable) e.g. </a:t>
                      </a:r>
                      <a:r>
                        <a:rPr lang="en-GB" sz="2400" dirty="0"/>
                        <a:t>Psychological therapies</a:t>
                      </a:r>
                    </a:p>
                  </a:txBody>
                  <a:tcPr/>
                </a:tc>
                <a:extLst>
                  <a:ext uri="{0D108BD9-81ED-4DB2-BD59-A6C34878D82A}">
                    <a16:rowId xmlns:a16="http://schemas.microsoft.com/office/drawing/2014/main" val="350638310"/>
                  </a:ext>
                </a:extLst>
              </a:tr>
              <a:tr h="581977">
                <a:tc>
                  <a:txBody>
                    <a:bodyPr/>
                    <a:lstStyle/>
                    <a:p>
                      <a:r>
                        <a:rPr lang="en-GB" sz="2400" dirty="0"/>
                        <a:t>Comparison</a:t>
                      </a:r>
                    </a:p>
                  </a:txBody>
                  <a:tcPr/>
                </a:tc>
                <a:tc>
                  <a:txBody>
                    <a:bodyPr/>
                    <a:lstStyle/>
                    <a:p>
                      <a:r>
                        <a:rPr lang="en-US" sz="2400" dirty="0"/>
                        <a:t>Define the comparison groups of interest (if applicable)</a:t>
                      </a:r>
                      <a:endParaRPr lang="en-GB" sz="2400" dirty="0"/>
                    </a:p>
                  </a:txBody>
                  <a:tcPr/>
                </a:tc>
                <a:extLst>
                  <a:ext uri="{0D108BD9-81ED-4DB2-BD59-A6C34878D82A}">
                    <a16:rowId xmlns:a16="http://schemas.microsoft.com/office/drawing/2014/main" val="1159107408"/>
                  </a:ext>
                </a:extLst>
              </a:tr>
              <a:tr h="581977">
                <a:tc>
                  <a:txBody>
                    <a:bodyPr/>
                    <a:lstStyle/>
                    <a:p>
                      <a:r>
                        <a:rPr lang="en-GB" sz="2400" dirty="0"/>
                        <a:t>Outcome measures</a:t>
                      </a:r>
                    </a:p>
                  </a:txBody>
                  <a:tcPr/>
                </a:tc>
                <a:tc>
                  <a:txBody>
                    <a:bodyPr/>
                    <a:lstStyle/>
                    <a:p>
                      <a:r>
                        <a:rPr lang="en-US" sz="2400" dirty="0"/>
                        <a:t>Define the outcome measures of interest, for example:</a:t>
                      </a:r>
                      <a:endParaRPr lang="en-GB" sz="2400" dirty="0"/>
                    </a:p>
                  </a:txBody>
                  <a:tcPr/>
                </a:tc>
                <a:extLst>
                  <a:ext uri="{0D108BD9-81ED-4DB2-BD59-A6C34878D82A}">
                    <a16:rowId xmlns:a16="http://schemas.microsoft.com/office/drawing/2014/main" val="2971675461"/>
                  </a:ext>
                </a:extLst>
              </a:tr>
              <a:tr h="697046">
                <a:tc>
                  <a:txBody>
                    <a:bodyPr/>
                    <a:lstStyle/>
                    <a:p>
                      <a:r>
                        <a:rPr lang="en-GB" sz="2400" dirty="0"/>
                        <a:t>Other</a:t>
                      </a:r>
                    </a:p>
                  </a:txBody>
                  <a:tcPr/>
                </a:tc>
                <a:tc>
                  <a:txBody>
                    <a:bodyPr/>
                    <a:lstStyle/>
                    <a:p>
                      <a:r>
                        <a:rPr lang="en-US" sz="2400" dirty="0"/>
                        <a:t>You might want also to define other characteristics of the studies you want to include</a:t>
                      </a:r>
                      <a:endParaRPr lang="en-GB" sz="2400" dirty="0"/>
                    </a:p>
                  </a:txBody>
                  <a:tcPr/>
                </a:tc>
                <a:extLst>
                  <a:ext uri="{0D108BD9-81ED-4DB2-BD59-A6C34878D82A}">
                    <a16:rowId xmlns:a16="http://schemas.microsoft.com/office/drawing/2014/main" val="1849901749"/>
                  </a:ext>
                </a:extLst>
              </a:tr>
            </a:tbl>
          </a:graphicData>
        </a:graphic>
      </p:graphicFrame>
    </p:spTree>
    <p:extLst>
      <p:ext uri="{BB962C8B-B14F-4D97-AF65-F5344CB8AC3E}">
        <p14:creationId xmlns:p14="http://schemas.microsoft.com/office/powerpoint/2010/main" val="2801980241"/>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23E816-C08E-1DE1-8589-243529415E0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6C138BF-7DAD-34F3-CB9C-E866F08FD0FF}"/>
              </a:ext>
            </a:extLst>
          </p:cNvPr>
          <p:cNvSpPr>
            <a:spLocks noGrp="1"/>
          </p:cNvSpPr>
          <p:nvPr>
            <p:ph type="sldNum" sz="quarter" idx="12"/>
          </p:nvPr>
        </p:nvSpPr>
        <p:spPr/>
        <p:txBody>
          <a:bodyPr/>
          <a:lstStyle/>
          <a:p>
            <a:fld id="{24A5A1E3-78FE-4695-898E-167D1D00A221}" type="slidenum">
              <a:rPr lang="en-GB" smtClean="0"/>
              <a:t>129</a:t>
            </a:fld>
            <a:endParaRPr lang="en-GB"/>
          </a:p>
        </p:txBody>
      </p:sp>
      <p:sp>
        <p:nvSpPr>
          <p:cNvPr id="4" name="TextBox 3">
            <a:extLst>
              <a:ext uri="{FF2B5EF4-FFF2-40B4-BE49-F238E27FC236}">
                <a16:creationId xmlns:a16="http://schemas.microsoft.com/office/drawing/2014/main" id="{47F5F0B5-CB5B-F227-D900-328462E314E9}"/>
              </a:ext>
            </a:extLst>
          </p:cNvPr>
          <p:cNvSpPr txBox="1"/>
          <p:nvPr/>
        </p:nvSpPr>
        <p:spPr>
          <a:xfrm>
            <a:off x="267451" y="765851"/>
            <a:ext cx="11799736" cy="6576159"/>
          </a:xfrm>
          <a:prstGeom prst="rect">
            <a:avLst/>
          </a:prstGeom>
          <a:noFill/>
        </p:spPr>
        <p:txBody>
          <a:bodyPr wrap="square">
            <a:spAutoFit/>
          </a:bodyPr>
          <a:lstStyle/>
          <a:p>
            <a:pPr algn="l"/>
            <a:r>
              <a:rPr lang="en-US" sz="3200" b="1" dirty="0"/>
              <a:t>4. Conduct systematic searches </a:t>
            </a:r>
          </a:p>
          <a:p>
            <a:pPr algn="l"/>
            <a:r>
              <a:rPr lang="en-US" sz="3200" b="0" i="0" dirty="0">
                <a:solidFill>
                  <a:srgbClr val="333333"/>
                </a:solidFill>
                <a:effectLst/>
                <a:latin typeface="Arial" panose="020B0604020202020204" pitchFamily="34" charset="0"/>
              </a:rPr>
              <a:t>Searching is a critical part of conducting the systematic review as it provides the evidence base for your research. If you are doing a full systematic review, your search strategy needs to be:</a:t>
            </a:r>
          </a:p>
          <a:p>
            <a:pPr algn="l"/>
            <a:endParaRPr lang="en-US" sz="3200" b="0" i="0" dirty="0">
              <a:solidFill>
                <a:srgbClr val="333333"/>
              </a:solidFill>
              <a:effectLst/>
              <a:latin typeface="Arial" panose="020B0604020202020204" pitchFamily="34" charset="0"/>
            </a:endParaRP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Comprehensive</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unbiased</a:t>
            </a:r>
            <a:r>
              <a:rPr lang="en-US" sz="3200" b="0" i="0" dirty="0">
                <a:solidFill>
                  <a:srgbClr val="333333"/>
                </a:solidFill>
                <a:effectLst/>
                <a:latin typeface="Arial" panose="020B0604020202020204" pitchFamily="34" charset="0"/>
              </a:rPr>
              <a:t>. You need to search across a number of databases and grey literature sources, and consider hand-searching bibliographies and key journals.</a:t>
            </a:r>
          </a:p>
          <a:p>
            <a:pPr marL="457200" indent="-457200" algn="just">
              <a:spcAft>
                <a:spcPts val="750"/>
              </a:spcAft>
              <a:buFont typeface="Wingdings" panose="05000000000000000000" pitchFamily="2" charset="2"/>
              <a:buChar char="Ø"/>
            </a:pPr>
            <a:r>
              <a:rPr lang="en-US" sz="3200" b="1" i="0" dirty="0">
                <a:solidFill>
                  <a:srgbClr val="333333"/>
                </a:solidFill>
                <a:effectLst/>
                <a:latin typeface="Arial" panose="020B0604020202020204" pitchFamily="34" charset="0"/>
              </a:rPr>
              <a:t>Clear</a:t>
            </a:r>
            <a:r>
              <a:rPr lang="en-US" sz="3200" b="0" i="0" dirty="0">
                <a:solidFill>
                  <a:srgbClr val="333333"/>
                </a:solidFill>
                <a:effectLst/>
                <a:latin typeface="Arial" panose="020B0604020202020204" pitchFamily="34" charset="0"/>
              </a:rPr>
              <a:t> and </a:t>
            </a:r>
            <a:r>
              <a:rPr lang="en-US" sz="3200" b="1" i="0" dirty="0">
                <a:solidFill>
                  <a:srgbClr val="333333"/>
                </a:solidFill>
                <a:effectLst/>
                <a:latin typeface="Arial" panose="020B0604020202020204" pitchFamily="34" charset="0"/>
              </a:rPr>
              <a:t>reproducible</a:t>
            </a:r>
            <a:r>
              <a:rPr lang="en-US" sz="3200" b="0" i="0" dirty="0">
                <a:solidFill>
                  <a:srgbClr val="333333"/>
                </a:solidFill>
                <a:effectLst/>
                <a:latin typeface="Arial" panose="020B0604020202020204" pitchFamily="34" charset="0"/>
              </a:rPr>
              <a:t>. You need to document the search terms you are using, how you combine them, and where and when you have searched, so that others can evaluate and update your review.</a:t>
            </a:r>
          </a:p>
          <a:p>
            <a:pPr algn="just"/>
            <a:endParaRPr lang="en-GB" sz="2400" dirty="0"/>
          </a:p>
        </p:txBody>
      </p:sp>
      <p:sp>
        <p:nvSpPr>
          <p:cNvPr id="8" name="TextBox 7">
            <a:extLst>
              <a:ext uri="{FF2B5EF4-FFF2-40B4-BE49-F238E27FC236}">
                <a16:creationId xmlns:a16="http://schemas.microsoft.com/office/drawing/2014/main" id="{67DCA8AF-2123-C3E4-C383-42FC3E2A5164}"/>
              </a:ext>
            </a:extLst>
          </p:cNvPr>
          <p:cNvSpPr txBox="1"/>
          <p:nvPr/>
        </p:nvSpPr>
        <p:spPr>
          <a:xfrm>
            <a:off x="267451" y="119520"/>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6678255"/>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FF68D21-C792-8004-A8B1-57DEA8E37952}"/>
              </a:ext>
            </a:extLst>
          </p:cNvPr>
          <p:cNvSpPr>
            <a:spLocks noGrp="1"/>
          </p:cNvSpPr>
          <p:nvPr>
            <p:ph type="sldNum" sz="quarter" idx="12"/>
          </p:nvPr>
        </p:nvSpPr>
        <p:spPr/>
        <p:txBody>
          <a:bodyPr/>
          <a:lstStyle/>
          <a:p>
            <a:fld id="{24A5A1E3-78FE-4695-898E-167D1D00A221}" type="slidenum">
              <a:rPr lang="en-GB" smtClean="0"/>
              <a:t>130</a:t>
            </a:fld>
            <a:endParaRPr lang="en-GB"/>
          </a:p>
        </p:txBody>
      </p:sp>
      <p:sp>
        <p:nvSpPr>
          <p:cNvPr id="4" name="TextBox 3">
            <a:extLst>
              <a:ext uri="{FF2B5EF4-FFF2-40B4-BE49-F238E27FC236}">
                <a16:creationId xmlns:a16="http://schemas.microsoft.com/office/drawing/2014/main" id="{A160FF68-5F11-2915-AB56-3E5E84833179}"/>
              </a:ext>
            </a:extLst>
          </p:cNvPr>
          <p:cNvSpPr txBox="1"/>
          <p:nvPr/>
        </p:nvSpPr>
        <p:spPr>
          <a:xfrm>
            <a:off x="1701338" y="3107220"/>
            <a:ext cx="7442662" cy="369332"/>
          </a:xfrm>
          <a:prstGeom prst="rect">
            <a:avLst/>
          </a:prstGeom>
          <a:noFill/>
        </p:spPr>
        <p:txBody>
          <a:bodyPr wrap="square">
            <a:spAutoFit/>
          </a:bodyPr>
          <a:lstStyle/>
          <a:p>
            <a:r>
              <a:rPr lang="en-GB" dirty="0">
                <a:hlinkClick r:id="rId2"/>
              </a:rPr>
              <a:t>Cognitive, affective and behavioural responses in mall experience - ProQuest</a:t>
            </a:r>
            <a:endParaRPr lang="en-GB" dirty="0"/>
          </a:p>
        </p:txBody>
      </p:sp>
    </p:spTree>
    <p:extLst>
      <p:ext uri="{BB962C8B-B14F-4D97-AF65-F5344CB8AC3E}">
        <p14:creationId xmlns:p14="http://schemas.microsoft.com/office/powerpoint/2010/main" val="1102169296"/>
      </p:ext>
    </p:extLst>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EFAEA-9151-18A4-8A8F-4B2B4BFC1DD4}"/>
              </a:ext>
            </a:extLst>
          </p:cNvPr>
          <p:cNvSpPr>
            <a:spLocks noGrp="1"/>
          </p:cNvSpPr>
          <p:nvPr>
            <p:ph type="title"/>
          </p:nvPr>
        </p:nvSpPr>
        <p:spPr>
          <a:xfrm>
            <a:off x="348326" y="531826"/>
            <a:ext cx="11482647" cy="1426369"/>
          </a:xfrm>
        </p:spPr>
        <p:txBody>
          <a:bodyPr>
            <a:normAutofit fontScale="90000"/>
          </a:bodyPr>
          <a:lstStyle/>
          <a:p>
            <a:r>
              <a:rPr lang="en-US" dirty="0"/>
              <a:t>Selection of Database for </a:t>
            </a:r>
            <a:r>
              <a:rPr lang="en-US" dirty="0">
                <a:solidFill>
                  <a:srgbClr val="333333"/>
                </a:solidFill>
                <a:latin typeface="Arial" panose="020B0604020202020204" pitchFamily="34" charset="0"/>
              </a:rPr>
              <a:t>literature sources</a:t>
            </a:r>
            <a:endParaRPr lang="en-GB" dirty="0"/>
          </a:p>
        </p:txBody>
      </p:sp>
      <p:sp>
        <p:nvSpPr>
          <p:cNvPr id="3" name="Text Placeholder 2">
            <a:extLst>
              <a:ext uri="{FF2B5EF4-FFF2-40B4-BE49-F238E27FC236}">
                <a16:creationId xmlns:a16="http://schemas.microsoft.com/office/drawing/2014/main" id="{FD1838AF-E004-E097-206B-5361B7A2CC7D}"/>
              </a:ext>
            </a:extLst>
          </p:cNvPr>
          <p:cNvSpPr>
            <a:spLocks noGrp="1"/>
          </p:cNvSpPr>
          <p:nvPr>
            <p:ph type="body" idx="1"/>
          </p:nvPr>
        </p:nvSpPr>
        <p:spPr>
          <a:xfrm>
            <a:off x="831850" y="3092335"/>
            <a:ext cx="10515600" cy="2997315"/>
          </a:xfrm>
        </p:spPr>
        <p:txBody>
          <a:bodyPr/>
          <a:lstStyle/>
          <a:p>
            <a:r>
              <a:rPr lang="en-GB" dirty="0">
                <a:hlinkClick r:id=""/>
              </a:rPr>
              <a:t>PROQUEST</a:t>
            </a:r>
          </a:p>
          <a:p>
            <a:r>
              <a:rPr lang="en-GB" dirty="0">
                <a:hlinkClick r:id=""/>
              </a:rPr>
              <a:t>Cognitive, affective and behavioural responses in mall experience – ProQuest</a:t>
            </a:r>
            <a:endParaRPr lang="en-GB" dirty="0"/>
          </a:p>
          <a:p>
            <a:r>
              <a:rPr lang="en-GB" dirty="0"/>
              <a:t>Google Scholar </a:t>
            </a:r>
          </a:p>
          <a:p>
            <a:r>
              <a:rPr lang="en-GB" dirty="0"/>
              <a:t>Web of science </a:t>
            </a:r>
          </a:p>
          <a:p>
            <a:r>
              <a:rPr lang="en-GB" dirty="0" err="1"/>
              <a:t>Litmaps</a:t>
            </a:r>
            <a:r>
              <a:rPr lang="en-GB" dirty="0"/>
              <a:t> (</a:t>
            </a:r>
            <a:r>
              <a:rPr lang="en-GB" dirty="0" err="1">
                <a:hlinkClick r:id="rId2"/>
              </a:rPr>
              <a:t>Litmaps</a:t>
            </a:r>
            <a:r>
              <a:rPr lang="en-GB" dirty="0">
                <a:hlinkClick r:id="rId2"/>
              </a:rPr>
              <a:t> | Your Literature Review Assistant</a:t>
            </a:r>
            <a:r>
              <a:rPr lang="en-GB" dirty="0"/>
              <a:t>)</a:t>
            </a:r>
          </a:p>
          <a:p>
            <a:endParaRPr lang="en-GB" dirty="0"/>
          </a:p>
        </p:txBody>
      </p:sp>
      <p:sp>
        <p:nvSpPr>
          <p:cNvPr id="4" name="Slide Number Placeholder 3">
            <a:extLst>
              <a:ext uri="{FF2B5EF4-FFF2-40B4-BE49-F238E27FC236}">
                <a16:creationId xmlns:a16="http://schemas.microsoft.com/office/drawing/2014/main" id="{FF045E04-5495-92F5-E912-84B7C1F53FCF}"/>
              </a:ext>
            </a:extLst>
          </p:cNvPr>
          <p:cNvSpPr>
            <a:spLocks noGrp="1"/>
          </p:cNvSpPr>
          <p:nvPr>
            <p:ph type="sldNum" sz="quarter" idx="12"/>
          </p:nvPr>
        </p:nvSpPr>
        <p:spPr/>
        <p:txBody>
          <a:bodyPr/>
          <a:lstStyle/>
          <a:p>
            <a:fld id="{24A5A1E3-78FE-4695-898E-167D1D00A221}" type="slidenum">
              <a:rPr lang="en-GB" smtClean="0"/>
              <a:t>131</a:t>
            </a:fld>
            <a:endParaRPr lang="en-GB"/>
          </a:p>
        </p:txBody>
      </p:sp>
    </p:spTree>
    <p:extLst>
      <p:ext uri="{BB962C8B-B14F-4D97-AF65-F5344CB8AC3E}">
        <p14:creationId xmlns:p14="http://schemas.microsoft.com/office/powerpoint/2010/main" val="3376791601"/>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B30F3E-2DAB-86DB-9505-FCE548A7C60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BF4F78-84EE-9321-F61C-CC836712DCAD}"/>
              </a:ext>
            </a:extLst>
          </p:cNvPr>
          <p:cNvSpPr>
            <a:spLocks noGrp="1"/>
          </p:cNvSpPr>
          <p:nvPr>
            <p:ph type="sldNum" sz="quarter" idx="12"/>
          </p:nvPr>
        </p:nvSpPr>
        <p:spPr/>
        <p:txBody>
          <a:bodyPr/>
          <a:lstStyle/>
          <a:p>
            <a:fld id="{24A5A1E3-78FE-4695-898E-167D1D00A221}" type="slidenum">
              <a:rPr lang="en-GB" smtClean="0"/>
              <a:t>132</a:t>
            </a:fld>
            <a:endParaRPr lang="en-GB"/>
          </a:p>
        </p:txBody>
      </p:sp>
      <p:sp>
        <p:nvSpPr>
          <p:cNvPr id="4" name="TextBox 3">
            <a:extLst>
              <a:ext uri="{FF2B5EF4-FFF2-40B4-BE49-F238E27FC236}">
                <a16:creationId xmlns:a16="http://schemas.microsoft.com/office/drawing/2014/main" id="{A064B49C-5845-96F3-765B-ECFB6D241E1D}"/>
              </a:ext>
            </a:extLst>
          </p:cNvPr>
          <p:cNvSpPr txBox="1"/>
          <p:nvPr/>
        </p:nvSpPr>
        <p:spPr>
          <a:xfrm>
            <a:off x="919941" y="990475"/>
            <a:ext cx="10002983" cy="3416320"/>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just"/>
            <a:r>
              <a:rPr lang="en-US" sz="3200" b="0" i="0" dirty="0">
                <a:solidFill>
                  <a:srgbClr val="424242"/>
                </a:solidFill>
                <a:effectLst/>
                <a:latin typeface="Open Sans" panose="020B0606030504020204" pitchFamily="34" charset="0"/>
              </a:rPr>
              <a:t>A systematic search to identify studies must be comprehensive and it must strike a balance between recall and precision. In other words, don't expect to retrieve </a:t>
            </a:r>
            <a:r>
              <a:rPr lang="en-US" sz="3200" b="0" i="1" dirty="0">
                <a:solidFill>
                  <a:srgbClr val="424242"/>
                </a:solidFill>
                <a:effectLst/>
                <a:latin typeface="Open Sans" panose="020B0606030504020204" pitchFamily="34" charset="0"/>
              </a:rPr>
              <a:t>only </a:t>
            </a:r>
            <a:r>
              <a:rPr lang="en-US" sz="3200" b="0" i="0" dirty="0">
                <a:solidFill>
                  <a:srgbClr val="424242"/>
                </a:solidFill>
                <a:effectLst/>
                <a:latin typeface="Open Sans" panose="020B0606030504020204" pitchFamily="34" charset="0"/>
              </a:rPr>
              <a:t>relevant articles.</a:t>
            </a:r>
            <a:endParaRPr lang="en-GB" sz="3200" b="1" i="0" dirty="0">
              <a:solidFill>
                <a:srgbClr val="466069"/>
              </a:solidFill>
              <a:effectLst/>
              <a:latin typeface="Barlow Condensed" panose="00000506000000000000" pitchFamily="2" charset="0"/>
            </a:endParaRPr>
          </a:p>
          <a:p>
            <a:pPr algn="just"/>
            <a:endParaRPr lang="en-GB" sz="2400" dirty="0"/>
          </a:p>
        </p:txBody>
      </p:sp>
      <p:sp>
        <p:nvSpPr>
          <p:cNvPr id="6" name="TextBox 5">
            <a:extLst>
              <a:ext uri="{FF2B5EF4-FFF2-40B4-BE49-F238E27FC236}">
                <a16:creationId xmlns:a16="http://schemas.microsoft.com/office/drawing/2014/main" id="{24CD2738-284F-2440-E80A-BDE0893DC6CC}"/>
              </a:ext>
            </a:extLst>
          </p:cNvPr>
          <p:cNvSpPr txBox="1"/>
          <p:nvPr/>
        </p:nvSpPr>
        <p:spPr>
          <a:xfrm>
            <a:off x="1108363" y="5892581"/>
            <a:ext cx="6096000" cy="646331"/>
          </a:xfrm>
          <a:prstGeom prst="rect">
            <a:avLst/>
          </a:prstGeom>
          <a:noFill/>
        </p:spPr>
        <p:txBody>
          <a:bodyPr wrap="square">
            <a:spAutoFit/>
          </a:bodyPr>
          <a:lstStyle/>
          <a:p>
            <a:r>
              <a:rPr lang="en-GB" dirty="0">
                <a:hlinkClick r:id="rId2"/>
              </a:rPr>
              <a:t>https://guides.lib.usf.edu/systematic</a:t>
            </a:r>
            <a:endParaRPr lang="en-GB" dirty="0"/>
          </a:p>
          <a:p>
            <a:endParaRPr lang="en-GB" dirty="0"/>
          </a:p>
        </p:txBody>
      </p:sp>
      <p:sp>
        <p:nvSpPr>
          <p:cNvPr id="8" name="TextBox 7">
            <a:extLst>
              <a:ext uri="{FF2B5EF4-FFF2-40B4-BE49-F238E27FC236}">
                <a16:creationId xmlns:a16="http://schemas.microsoft.com/office/drawing/2014/main" id="{E35664DB-4245-771C-9BAA-847FB925AC42}"/>
              </a:ext>
            </a:extLst>
          </p:cNvPr>
          <p:cNvSpPr txBox="1"/>
          <p:nvPr/>
        </p:nvSpPr>
        <p:spPr>
          <a:xfrm>
            <a:off x="847897" y="33852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4918852"/>
      </p:ext>
    </p:extLst>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6C0D9-BAD2-D5C7-9596-7251BA4C0E9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4340E9B-F52B-248D-E775-FC08ADF10C73}"/>
              </a:ext>
            </a:extLst>
          </p:cNvPr>
          <p:cNvSpPr>
            <a:spLocks noGrp="1"/>
          </p:cNvSpPr>
          <p:nvPr>
            <p:ph type="sldNum" sz="quarter" idx="12"/>
          </p:nvPr>
        </p:nvSpPr>
        <p:spPr/>
        <p:txBody>
          <a:bodyPr/>
          <a:lstStyle/>
          <a:p>
            <a:fld id="{24A5A1E3-78FE-4695-898E-167D1D00A221}" type="slidenum">
              <a:rPr lang="en-GB" smtClean="0"/>
              <a:t>133</a:t>
            </a:fld>
            <a:endParaRPr lang="en-GB"/>
          </a:p>
        </p:txBody>
      </p:sp>
      <p:sp>
        <p:nvSpPr>
          <p:cNvPr id="4" name="TextBox 3">
            <a:extLst>
              <a:ext uri="{FF2B5EF4-FFF2-40B4-BE49-F238E27FC236}">
                <a16:creationId xmlns:a16="http://schemas.microsoft.com/office/drawing/2014/main" id="{0A4F4C76-2E71-E23B-2231-8CA79F4A446A}"/>
              </a:ext>
            </a:extLst>
          </p:cNvPr>
          <p:cNvSpPr txBox="1"/>
          <p:nvPr/>
        </p:nvSpPr>
        <p:spPr>
          <a:xfrm>
            <a:off x="919941" y="990475"/>
            <a:ext cx="10002983" cy="5139869"/>
          </a:xfrm>
          <a:prstGeom prst="rect">
            <a:avLst/>
          </a:prstGeom>
          <a:noFill/>
        </p:spPr>
        <p:txBody>
          <a:bodyPr wrap="square">
            <a:spAutoFit/>
          </a:bodyPr>
          <a:lstStyle/>
          <a:p>
            <a:pPr algn="l"/>
            <a:r>
              <a:rPr lang="en-US" sz="3200" b="1" dirty="0"/>
              <a:t>4. Conduct systematic searches </a:t>
            </a:r>
          </a:p>
          <a:p>
            <a:pPr algn="l"/>
            <a:endParaRPr lang="en-GB" sz="3200" b="1" dirty="0">
              <a:solidFill>
                <a:srgbClr val="466069"/>
              </a:solidFill>
              <a:latin typeface="Barlow Condensed" panose="00000506000000000000" pitchFamily="2" charset="0"/>
            </a:endParaRPr>
          </a:p>
          <a:p>
            <a:pPr algn="l"/>
            <a:r>
              <a:rPr lang="en-US" sz="2400" b="0" i="0" dirty="0">
                <a:solidFill>
                  <a:srgbClr val="424242"/>
                </a:solidFill>
                <a:effectLst/>
                <a:latin typeface="Open Sans" panose="020B0606030504020204" pitchFamily="34" charset="0"/>
              </a:rPr>
              <a:t>Some key steps in searching for studies include:</a:t>
            </a:r>
          </a:p>
          <a:p>
            <a:pPr algn="l"/>
            <a:endParaRPr lang="en-US" sz="2400" b="0" i="0" dirty="0">
              <a:solidFill>
                <a:srgbClr val="424242"/>
              </a:solidFill>
              <a:effectLst/>
              <a:latin typeface="Open Sans" panose="020B0606030504020204" pitchFamily="34" charset="0"/>
            </a:endParaRP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databases to be searched.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Identifying search terminology.</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Constructing and running database searches.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Conducting hand searches of specialized journals.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reference lists of relevant studies.</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Contacting recognized experts working in the field.</a:t>
            </a:r>
          </a:p>
          <a:p>
            <a:pPr algn="l">
              <a:buFont typeface="Arial" panose="020B0604020202020204" pitchFamily="34" charset="0"/>
              <a:buChar char="•"/>
            </a:pPr>
            <a:r>
              <a:rPr lang="en-US" sz="2400" b="0" i="0" dirty="0">
                <a:solidFill>
                  <a:srgbClr val="424242"/>
                </a:solidFill>
                <a:effectLst/>
                <a:latin typeface="Open Sans" panose="020B0606030504020204" pitchFamily="34" charset="0"/>
              </a:rPr>
              <a:t>Searching relevant grey literature sources (e.g., conference proceedings, government reports, dissertations, etc.).</a:t>
            </a:r>
          </a:p>
          <a:p>
            <a:pPr algn="just"/>
            <a:endParaRPr lang="en-GB" sz="2400" dirty="0"/>
          </a:p>
        </p:txBody>
      </p:sp>
      <p:sp>
        <p:nvSpPr>
          <p:cNvPr id="6" name="TextBox 5">
            <a:extLst>
              <a:ext uri="{FF2B5EF4-FFF2-40B4-BE49-F238E27FC236}">
                <a16:creationId xmlns:a16="http://schemas.microsoft.com/office/drawing/2014/main" id="{E88AE064-8F93-C15F-A624-0B688045CE1B}"/>
              </a:ext>
            </a:extLst>
          </p:cNvPr>
          <p:cNvSpPr txBox="1"/>
          <p:nvPr/>
        </p:nvSpPr>
        <p:spPr>
          <a:xfrm>
            <a:off x="1108363" y="5643199"/>
            <a:ext cx="6096000"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F73BB0F4-0758-E110-5CB2-F60EC1993CE8}"/>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3015143"/>
      </p:ext>
    </p:extLst>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B1AD503-71AE-54E3-9EDB-BA5302BD0D85}"/>
              </a:ext>
            </a:extLst>
          </p:cNvPr>
          <p:cNvSpPr>
            <a:spLocks noGrp="1"/>
          </p:cNvSpPr>
          <p:nvPr>
            <p:ph type="sldNum" sz="quarter" idx="12"/>
          </p:nvPr>
        </p:nvSpPr>
        <p:spPr/>
        <p:txBody>
          <a:bodyPr/>
          <a:lstStyle/>
          <a:p>
            <a:fld id="{24A5A1E3-78FE-4695-898E-167D1D00A221}" type="slidenum">
              <a:rPr lang="en-GB" smtClean="0"/>
              <a:t>134</a:t>
            </a:fld>
            <a:endParaRPr lang="en-GB"/>
          </a:p>
        </p:txBody>
      </p:sp>
      <p:pic>
        <p:nvPicPr>
          <p:cNvPr id="3" name="Picture 2">
            <a:extLst>
              <a:ext uri="{FF2B5EF4-FFF2-40B4-BE49-F238E27FC236}">
                <a16:creationId xmlns:a16="http://schemas.microsoft.com/office/drawing/2014/main" id="{F8F7E952-FD60-7B7A-1997-0EBB386714A9}"/>
              </a:ext>
            </a:extLst>
          </p:cNvPr>
          <p:cNvPicPr>
            <a:picLocks noChangeAspect="1"/>
          </p:cNvPicPr>
          <p:nvPr/>
        </p:nvPicPr>
        <p:blipFill>
          <a:blip r:embed="rId2"/>
          <a:stretch>
            <a:fillRect/>
          </a:stretch>
        </p:blipFill>
        <p:spPr>
          <a:xfrm>
            <a:off x="2780299" y="250825"/>
            <a:ext cx="8475133" cy="6356350"/>
          </a:xfrm>
          <a:prstGeom prst="rect">
            <a:avLst/>
          </a:prstGeom>
        </p:spPr>
      </p:pic>
      <p:sp>
        <p:nvSpPr>
          <p:cNvPr id="5" name="TextBox 4">
            <a:extLst>
              <a:ext uri="{FF2B5EF4-FFF2-40B4-BE49-F238E27FC236}">
                <a16:creationId xmlns:a16="http://schemas.microsoft.com/office/drawing/2014/main" id="{C524B5FE-0B60-32E5-2EA9-20712E6D960D}"/>
              </a:ext>
            </a:extLst>
          </p:cNvPr>
          <p:cNvSpPr txBox="1"/>
          <p:nvPr/>
        </p:nvSpPr>
        <p:spPr>
          <a:xfrm>
            <a:off x="493222" y="250825"/>
            <a:ext cx="6096000" cy="369332"/>
          </a:xfrm>
          <a:prstGeom prst="rect">
            <a:avLst/>
          </a:prstGeom>
          <a:noFill/>
        </p:spPr>
        <p:txBody>
          <a:bodyPr wrap="square">
            <a:spAutoFit/>
          </a:bodyPr>
          <a:lstStyle/>
          <a:p>
            <a:r>
              <a:rPr lang="en-GB" altLang="zh-CN" sz="1800" dirty="0">
                <a:latin typeface="Arial" panose="020B0604020202020204" pitchFamily="34" charset="0"/>
                <a:cs typeface="Arial" panose="020B0604020202020204" pitchFamily="34" charset="0"/>
              </a:rPr>
              <a:t>Systematic Literature Review </a:t>
            </a:r>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16E244-A986-9596-9632-449441F610B9}"/>
              </a:ext>
            </a:extLst>
          </p:cNvPr>
          <p:cNvSpPr txBox="1"/>
          <p:nvPr/>
        </p:nvSpPr>
        <p:spPr>
          <a:xfrm>
            <a:off x="714895" y="1017908"/>
            <a:ext cx="1901084" cy="1200329"/>
          </a:xfrm>
          <a:prstGeom prst="rect">
            <a:avLst/>
          </a:prstGeom>
          <a:noFill/>
        </p:spPr>
        <p:txBody>
          <a:bodyPr wrap="square">
            <a:spAutoFit/>
          </a:bodyPr>
          <a:lstStyle/>
          <a:p>
            <a:pPr algn="l"/>
            <a:r>
              <a:rPr lang="en-US" sz="2400" b="1" dirty="0"/>
              <a:t>4. Conduct systematic searches </a:t>
            </a:r>
          </a:p>
        </p:txBody>
      </p:sp>
    </p:spTree>
    <p:extLst>
      <p:ext uri="{BB962C8B-B14F-4D97-AF65-F5344CB8AC3E}">
        <p14:creationId xmlns:p14="http://schemas.microsoft.com/office/powerpoint/2010/main" val="3401046451"/>
      </p:ext>
    </p:extLst>
  </p:cSld>
  <p:clrMapOvr>
    <a:masterClrMapping/>
  </p:clrMapOvr>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6CBF79F-5C20-0F56-1886-207127102A73}"/>
              </a:ext>
            </a:extLst>
          </p:cNvPr>
          <p:cNvSpPr>
            <a:spLocks noGrp="1"/>
          </p:cNvSpPr>
          <p:nvPr>
            <p:ph type="sldNum" sz="quarter" idx="12"/>
          </p:nvPr>
        </p:nvSpPr>
        <p:spPr/>
        <p:txBody>
          <a:bodyPr/>
          <a:lstStyle/>
          <a:p>
            <a:fld id="{24A5A1E3-78FE-4695-898E-167D1D00A221}" type="slidenum">
              <a:rPr lang="en-GB" smtClean="0"/>
              <a:t>135</a:t>
            </a:fld>
            <a:endParaRPr lang="en-GB"/>
          </a:p>
        </p:txBody>
      </p:sp>
      <p:sp>
        <p:nvSpPr>
          <p:cNvPr id="3" name="TextBox 2">
            <a:extLst>
              <a:ext uri="{FF2B5EF4-FFF2-40B4-BE49-F238E27FC236}">
                <a16:creationId xmlns:a16="http://schemas.microsoft.com/office/drawing/2014/main" id="{9545C4FF-02A1-A953-E014-21B3A10FBC74}"/>
              </a:ext>
            </a:extLst>
          </p:cNvPr>
          <p:cNvSpPr txBox="1"/>
          <p:nvPr/>
        </p:nvSpPr>
        <p:spPr>
          <a:xfrm>
            <a:off x="625579" y="471204"/>
            <a:ext cx="9337406" cy="769441"/>
          </a:xfrm>
          <a:prstGeom prst="rect">
            <a:avLst/>
          </a:prstGeom>
          <a:noFill/>
        </p:spPr>
        <p:txBody>
          <a:bodyPr wrap="square">
            <a:spAutoFit/>
          </a:bodyPr>
          <a:lstStyle/>
          <a:p>
            <a:r>
              <a:rPr lang="en-US" sz="4400" dirty="0"/>
              <a:t>5. Screening &amp; critical appraisal</a:t>
            </a:r>
          </a:p>
        </p:txBody>
      </p:sp>
      <p:sp>
        <p:nvSpPr>
          <p:cNvPr id="5" name="TextBox 4">
            <a:extLst>
              <a:ext uri="{FF2B5EF4-FFF2-40B4-BE49-F238E27FC236}">
                <a16:creationId xmlns:a16="http://schemas.microsoft.com/office/drawing/2014/main" id="{CB5F0809-DA9C-46AE-B134-2996FF3EC593}"/>
              </a:ext>
            </a:extLst>
          </p:cNvPr>
          <p:cNvSpPr txBox="1"/>
          <p:nvPr/>
        </p:nvSpPr>
        <p:spPr>
          <a:xfrm>
            <a:off x="708329" y="1982450"/>
            <a:ext cx="5129764" cy="2431435"/>
          </a:xfrm>
          <a:prstGeom prst="rect">
            <a:avLst/>
          </a:prstGeom>
          <a:noFill/>
        </p:spPr>
        <p:txBody>
          <a:bodyPr wrap="square">
            <a:spAutoFit/>
          </a:bodyPr>
          <a:lstStyle/>
          <a:p>
            <a:pPr algn="l"/>
            <a:r>
              <a:rPr lang="en-US" sz="3200" i="0" dirty="0">
                <a:solidFill>
                  <a:srgbClr val="424242"/>
                </a:solidFill>
                <a:effectLst/>
                <a:latin typeface="Open Sans" panose="020B0606030504020204" pitchFamily="34" charset="0"/>
              </a:rPr>
              <a:t>Data screen</a:t>
            </a:r>
            <a:r>
              <a:rPr lang="en-US" sz="3200" dirty="0">
                <a:solidFill>
                  <a:srgbClr val="424242"/>
                </a:solidFill>
                <a:latin typeface="Open Sans" panose="020B0606030504020204" pitchFamily="34" charset="0"/>
              </a:rPr>
              <a:t>ing and elimination to align with research objectives and questions. </a:t>
            </a:r>
            <a:endParaRPr lang="en-US" sz="2400" i="0" dirty="0">
              <a:solidFill>
                <a:srgbClr val="424242"/>
              </a:solidFill>
              <a:effectLst/>
              <a:latin typeface="Open Sans" panose="020B0606030504020204" pitchFamily="34" charset="0"/>
            </a:endParaRPr>
          </a:p>
          <a:p>
            <a:pPr algn="just"/>
            <a:endParaRPr lang="en-GB" sz="2400" dirty="0"/>
          </a:p>
        </p:txBody>
      </p:sp>
      <p:pic>
        <p:nvPicPr>
          <p:cNvPr id="6" name="Picture 5">
            <a:extLst>
              <a:ext uri="{FF2B5EF4-FFF2-40B4-BE49-F238E27FC236}">
                <a16:creationId xmlns:a16="http://schemas.microsoft.com/office/drawing/2014/main" id="{FCE0F09F-71EA-BA45-628C-2A2509AD2021}"/>
              </a:ext>
            </a:extLst>
          </p:cNvPr>
          <p:cNvPicPr>
            <a:picLocks noChangeAspect="1"/>
          </p:cNvPicPr>
          <p:nvPr/>
        </p:nvPicPr>
        <p:blipFill>
          <a:blip r:embed="rId2"/>
          <a:stretch>
            <a:fillRect/>
          </a:stretch>
        </p:blipFill>
        <p:spPr>
          <a:xfrm>
            <a:off x="5643543" y="1572137"/>
            <a:ext cx="5934114" cy="4452720"/>
          </a:xfrm>
          <a:prstGeom prst="rect">
            <a:avLst/>
          </a:prstGeom>
        </p:spPr>
      </p:pic>
    </p:spTree>
    <p:extLst>
      <p:ext uri="{BB962C8B-B14F-4D97-AF65-F5344CB8AC3E}">
        <p14:creationId xmlns:p14="http://schemas.microsoft.com/office/powerpoint/2010/main" val="2469658732"/>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5E2DD1-0FA2-E6C9-7099-F2906A90464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4D91C14-49C5-0486-7BD4-2C82CBA97926}"/>
              </a:ext>
            </a:extLst>
          </p:cNvPr>
          <p:cNvSpPr>
            <a:spLocks noGrp="1"/>
          </p:cNvSpPr>
          <p:nvPr>
            <p:ph type="sldNum" sz="quarter" idx="12"/>
          </p:nvPr>
        </p:nvSpPr>
        <p:spPr/>
        <p:txBody>
          <a:bodyPr/>
          <a:lstStyle/>
          <a:p>
            <a:fld id="{24A5A1E3-78FE-4695-898E-167D1D00A221}" type="slidenum">
              <a:rPr lang="en-GB" smtClean="0"/>
              <a:t>136</a:t>
            </a:fld>
            <a:endParaRPr lang="en-GB"/>
          </a:p>
        </p:txBody>
      </p:sp>
      <p:sp>
        <p:nvSpPr>
          <p:cNvPr id="4" name="TextBox 3">
            <a:extLst>
              <a:ext uri="{FF2B5EF4-FFF2-40B4-BE49-F238E27FC236}">
                <a16:creationId xmlns:a16="http://schemas.microsoft.com/office/drawing/2014/main" id="{1B6306BE-72B9-8796-DE89-9413ECE3A107}"/>
              </a:ext>
            </a:extLst>
          </p:cNvPr>
          <p:cNvSpPr txBox="1"/>
          <p:nvPr/>
        </p:nvSpPr>
        <p:spPr>
          <a:xfrm>
            <a:off x="919941" y="990475"/>
            <a:ext cx="10823172" cy="4955203"/>
          </a:xfrm>
          <a:prstGeom prst="rect">
            <a:avLst/>
          </a:prstGeom>
          <a:noFill/>
        </p:spPr>
        <p:txBody>
          <a:bodyPr wrap="square">
            <a:spAutoFit/>
          </a:bodyPr>
          <a:lstStyle/>
          <a:p>
            <a:pPr algn="l"/>
            <a:r>
              <a:rPr lang="en-US" sz="3200" b="1" dirty="0">
                <a:solidFill>
                  <a:srgbClr val="424242"/>
                </a:solidFill>
                <a:latin typeface="Open Sans" panose="020B0606030504020204" pitchFamily="34" charset="0"/>
              </a:rPr>
              <a:t>6. Data Extraction</a:t>
            </a:r>
          </a:p>
          <a:p>
            <a:pPr algn="l"/>
            <a:endParaRPr lang="en-US" sz="3200" b="0" i="0" dirty="0">
              <a:solidFill>
                <a:srgbClr val="424242"/>
              </a:solidFill>
              <a:effectLst/>
              <a:latin typeface="Open Sans" panose="020B0606030504020204" pitchFamily="34" charset="0"/>
            </a:endParaRPr>
          </a:p>
          <a:p>
            <a:pPr algn="just"/>
            <a:r>
              <a:rPr lang="en-US" sz="2800" b="0" i="0" dirty="0">
                <a:solidFill>
                  <a:srgbClr val="424242"/>
                </a:solidFill>
                <a:effectLst/>
                <a:latin typeface="Open Sans" panose="020B0606030504020204" pitchFamily="34" charset="0"/>
              </a:rPr>
              <a:t>Data simply refers to information about or details from a study including its methods and design, participants, setting, interventions, results, etc.  </a:t>
            </a:r>
          </a:p>
          <a:p>
            <a:pPr algn="just"/>
            <a:endParaRPr lang="en-US" sz="2800" dirty="0">
              <a:solidFill>
                <a:srgbClr val="424242"/>
              </a:solidFill>
              <a:latin typeface="Open Sans" panose="020B0606030504020204" pitchFamily="34" charset="0"/>
            </a:endParaRPr>
          </a:p>
          <a:p>
            <a:pPr algn="just"/>
            <a:r>
              <a:rPr lang="en-US" sz="2800" b="0" i="0" dirty="0">
                <a:solidFill>
                  <a:srgbClr val="424242"/>
                </a:solidFill>
                <a:effectLst/>
                <a:latin typeface="Open Sans" panose="020B0606030504020204" pitchFamily="34" charset="0"/>
              </a:rPr>
              <a:t>Ideally, two or more researchers should independently extract/categorize data from each study in order to minimize errors and reduce the potential for bias.  As a minimum, one researcher should extract data with a second person checking for accuracy. </a:t>
            </a:r>
            <a:endParaRPr lang="en-GB" sz="2800" dirty="0"/>
          </a:p>
        </p:txBody>
      </p:sp>
      <p:sp>
        <p:nvSpPr>
          <p:cNvPr id="6" name="TextBox 5">
            <a:extLst>
              <a:ext uri="{FF2B5EF4-FFF2-40B4-BE49-F238E27FC236}">
                <a16:creationId xmlns:a16="http://schemas.microsoft.com/office/drawing/2014/main" id="{EEB1983E-F9F2-6E0B-E9E9-4C8EC2CC7E13}"/>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81B640BD-94DA-B5DD-614D-41170005CA1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508650"/>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F6F70-CC3F-965A-8436-0ED62DC39AE3}"/>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9D53097-3E00-1632-5368-0F76B8AA3F0D}"/>
              </a:ext>
            </a:extLst>
          </p:cNvPr>
          <p:cNvSpPr>
            <a:spLocks noGrp="1"/>
          </p:cNvSpPr>
          <p:nvPr>
            <p:ph type="sldNum" sz="quarter" idx="12"/>
          </p:nvPr>
        </p:nvSpPr>
        <p:spPr/>
        <p:txBody>
          <a:bodyPr/>
          <a:lstStyle/>
          <a:p>
            <a:fld id="{24A5A1E3-78FE-4695-898E-167D1D00A221}" type="slidenum">
              <a:rPr lang="en-GB" smtClean="0"/>
              <a:t>137</a:t>
            </a:fld>
            <a:endParaRPr lang="en-GB"/>
          </a:p>
        </p:txBody>
      </p:sp>
      <p:sp>
        <p:nvSpPr>
          <p:cNvPr id="4" name="TextBox 3">
            <a:extLst>
              <a:ext uri="{FF2B5EF4-FFF2-40B4-BE49-F238E27FC236}">
                <a16:creationId xmlns:a16="http://schemas.microsoft.com/office/drawing/2014/main" id="{D216FD48-7DC2-4E77-DB81-0805F34A1C75}"/>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l"/>
            <a:r>
              <a:rPr lang="en-US" sz="3200" b="0" i="0" dirty="0">
                <a:solidFill>
                  <a:srgbClr val="424242"/>
                </a:solidFill>
                <a:effectLst/>
                <a:latin typeface="Open Sans" panose="020B0606030504020204" pitchFamily="34" charset="0"/>
              </a:rPr>
              <a:t>Synthesis involves combining the results of the studies included in the review, summarizing their findings and drawing reliable conclusions based on the quality of the evidence. Synthesis may be done quantitatively using statistical techniques, such as a meta-analysis, or through a narrative approach.</a:t>
            </a:r>
            <a:endParaRPr lang="en-US" sz="3200" dirty="0">
              <a:solidFill>
                <a:srgbClr val="424242"/>
              </a:solidFill>
              <a:latin typeface="Open Sans" panose="020B0606030504020204" pitchFamily="34" charset="0"/>
            </a:endParaRPr>
          </a:p>
        </p:txBody>
      </p:sp>
      <p:sp>
        <p:nvSpPr>
          <p:cNvPr id="6" name="TextBox 5">
            <a:extLst>
              <a:ext uri="{FF2B5EF4-FFF2-40B4-BE49-F238E27FC236}">
                <a16:creationId xmlns:a16="http://schemas.microsoft.com/office/drawing/2014/main" id="{DBC7C7E7-AB76-CD58-C883-627EDA944B98}"/>
              </a:ext>
            </a:extLst>
          </p:cNvPr>
          <p:cNvSpPr txBox="1"/>
          <p:nvPr/>
        </p:nvSpPr>
        <p:spPr>
          <a:xfrm>
            <a:off x="786938" y="5970167"/>
            <a:ext cx="10501746" cy="646331"/>
          </a:xfrm>
          <a:prstGeom prst="rect">
            <a:avLst/>
          </a:prstGeom>
          <a:noFill/>
        </p:spPr>
        <p:txBody>
          <a:bodyPr wrap="square">
            <a:spAutoFit/>
          </a:bodyPr>
          <a:lstStyle/>
          <a:p>
            <a:r>
              <a:rPr lang="en-US" dirty="0">
                <a:hlinkClick r:id="rId2"/>
              </a:rPr>
              <a:t>Create Search Strategies - Systematic Reviews for Social Sciences - </a:t>
            </a:r>
            <a:r>
              <a:rPr lang="en-US" dirty="0" err="1">
                <a:hlinkClick r:id="rId2"/>
              </a:rPr>
              <a:t>LibGuides</a:t>
            </a:r>
            <a:r>
              <a:rPr lang="en-US" dirty="0">
                <a:hlinkClick r:id="rId2"/>
              </a:rPr>
              <a:t> at University of South Florida Libraries</a:t>
            </a:r>
            <a:endParaRPr lang="en-GB" dirty="0"/>
          </a:p>
        </p:txBody>
      </p:sp>
      <p:sp>
        <p:nvSpPr>
          <p:cNvPr id="8" name="TextBox 7">
            <a:extLst>
              <a:ext uri="{FF2B5EF4-FFF2-40B4-BE49-F238E27FC236}">
                <a16:creationId xmlns:a16="http://schemas.microsoft.com/office/drawing/2014/main" id="{954CAA7B-1DF7-0220-E72F-7824CF6720FF}"/>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997024"/>
      </p:ext>
    </p:extLst>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F86F16-DA28-0742-EA28-768C6D3C3AAD}"/>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E9A8283-B1E9-75D8-A395-7FECD5DD4EEC}"/>
              </a:ext>
            </a:extLst>
          </p:cNvPr>
          <p:cNvSpPr>
            <a:spLocks noGrp="1"/>
          </p:cNvSpPr>
          <p:nvPr>
            <p:ph type="sldNum" sz="quarter" idx="12"/>
          </p:nvPr>
        </p:nvSpPr>
        <p:spPr/>
        <p:txBody>
          <a:bodyPr/>
          <a:lstStyle/>
          <a:p>
            <a:fld id="{24A5A1E3-78FE-4695-898E-167D1D00A221}" type="slidenum">
              <a:rPr lang="en-GB" smtClean="0"/>
              <a:t>138</a:t>
            </a:fld>
            <a:endParaRPr lang="en-GB"/>
          </a:p>
        </p:txBody>
      </p:sp>
      <p:sp>
        <p:nvSpPr>
          <p:cNvPr id="4" name="TextBox 3">
            <a:extLst>
              <a:ext uri="{FF2B5EF4-FFF2-40B4-BE49-F238E27FC236}">
                <a16:creationId xmlns:a16="http://schemas.microsoft.com/office/drawing/2014/main" id="{CCBD8877-FA81-0CDA-EECF-533340EF81FA}"/>
              </a:ext>
            </a:extLst>
          </p:cNvPr>
          <p:cNvSpPr txBox="1"/>
          <p:nvPr/>
        </p:nvSpPr>
        <p:spPr>
          <a:xfrm>
            <a:off x="919941" y="990475"/>
            <a:ext cx="10823172" cy="4031873"/>
          </a:xfrm>
          <a:prstGeom prst="rect">
            <a:avLst/>
          </a:prstGeom>
          <a:noFill/>
        </p:spPr>
        <p:txBody>
          <a:bodyPr wrap="square">
            <a:spAutoFit/>
          </a:bodyPr>
          <a:lstStyle/>
          <a:p>
            <a:pPr algn="l"/>
            <a:r>
              <a:rPr lang="en-US" sz="3200" b="1" i="0" dirty="0">
                <a:solidFill>
                  <a:srgbClr val="466069"/>
                </a:solidFill>
                <a:effectLst/>
                <a:latin typeface="Arial" panose="020B0604020202020204" pitchFamily="34" charset="0"/>
                <a:cs typeface="Arial" panose="020B0604020202020204" pitchFamily="34" charset="0"/>
              </a:rPr>
              <a:t>7. Synthesize Data and Write the Report</a:t>
            </a:r>
          </a:p>
          <a:p>
            <a:pPr algn="l"/>
            <a:endParaRPr lang="en-US" sz="3200" b="0" i="0" dirty="0">
              <a:solidFill>
                <a:srgbClr val="424242"/>
              </a:solidFill>
              <a:effectLst/>
              <a:latin typeface="Open Sans" panose="020B0606030504020204" pitchFamily="34" charset="0"/>
            </a:endParaRPr>
          </a:p>
          <a:p>
            <a:pPr algn="just"/>
            <a:r>
              <a:rPr lang="en-US" sz="3200" b="0" i="0" dirty="0">
                <a:solidFill>
                  <a:srgbClr val="424242"/>
                </a:solidFill>
                <a:effectLst/>
                <a:latin typeface="Open Sans" panose="020B0606030504020204" pitchFamily="34" charset="0"/>
              </a:rPr>
              <a:t>When preparing your report or article, refer to the </a:t>
            </a:r>
            <a:r>
              <a:rPr lang="en-US" sz="3200" dirty="0"/>
              <a:t>PRISMA stands for </a:t>
            </a:r>
            <a:r>
              <a:rPr lang="en-US" sz="3200" dirty="0">
                <a:solidFill>
                  <a:srgbClr val="FF0000"/>
                </a:solidFill>
              </a:rPr>
              <a:t>Preferred Reporting Items for Systematic Reviews and Meta-Analyses</a:t>
            </a:r>
            <a:r>
              <a:rPr lang="en-US" sz="3200" dirty="0"/>
              <a:t>. </a:t>
            </a:r>
            <a:r>
              <a:rPr lang="en-US" sz="3200" b="0" i="0" u="sng" dirty="0">
                <a:solidFill>
                  <a:srgbClr val="10805E"/>
                </a:solidFill>
                <a:effectLst/>
                <a:latin typeface="Open Sans" panose="020B0606030504020204" pitchFamily="34" charset="0"/>
                <a:hlinkClick r:id="rId2"/>
              </a:rPr>
              <a:t>PRISMA Checklist</a:t>
            </a:r>
            <a:r>
              <a:rPr lang="en-US" sz="3200" b="0" i="0" dirty="0">
                <a:solidFill>
                  <a:srgbClr val="424242"/>
                </a:solidFill>
                <a:effectLst/>
                <a:latin typeface="Open Sans" panose="020B0606030504020204" pitchFamily="34" charset="0"/>
              </a:rPr>
              <a:t>.  Some commissioning bodies and journals have adopted PRISMA as the required methods for reporting systematic reviews.</a:t>
            </a:r>
          </a:p>
        </p:txBody>
      </p:sp>
      <p:sp>
        <p:nvSpPr>
          <p:cNvPr id="6" name="TextBox 5">
            <a:extLst>
              <a:ext uri="{FF2B5EF4-FFF2-40B4-BE49-F238E27FC236}">
                <a16:creationId xmlns:a16="http://schemas.microsoft.com/office/drawing/2014/main" id="{BD9796F5-BD08-45E9-56E2-A14514CAB0ED}"/>
              </a:ext>
            </a:extLst>
          </p:cNvPr>
          <p:cNvSpPr txBox="1"/>
          <p:nvPr/>
        </p:nvSpPr>
        <p:spPr>
          <a:xfrm>
            <a:off x="786938" y="5970167"/>
            <a:ext cx="10501746" cy="646331"/>
          </a:xfrm>
          <a:prstGeom prst="rect">
            <a:avLst/>
          </a:prstGeom>
          <a:noFill/>
        </p:spPr>
        <p:txBody>
          <a:bodyPr wrap="square">
            <a:spAutoFit/>
          </a:bodyPr>
          <a:lstStyle/>
          <a:p>
            <a:r>
              <a:rPr lang="en-US" dirty="0">
                <a:hlinkClick r:id="rId3"/>
              </a:rPr>
              <a:t>Create Search Strategies - Systematic Reviews for Social Sciences - </a:t>
            </a:r>
            <a:r>
              <a:rPr lang="en-US" dirty="0" err="1">
                <a:hlinkClick r:id="rId3"/>
              </a:rPr>
              <a:t>LibGuides</a:t>
            </a:r>
            <a:r>
              <a:rPr lang="en-US" dirty="0">
                <a:hlinkClick r:id="rId3"/>
              </a:rPr>
              <a:t> at University of South Florida Libraries</a:t>
            </a:r>
            <a:endParaRPr lang="en-GB" dirty="0"/>
          </a:p>
        </p:txBody>
      </p:sp>
      <p:sp>
        <p:nvSpPr>
          <p:cNvPr id="8" name="TextBox 7">
            <a:extLst>
              <a:ext uri="{FF2B5EF4-FFF2-40B4-BE49-F238E27FC236}">
                <a16:creationId xmlns:a16="http://schemas.microsoft.com/office/drawing/2014/main" id="{A90B533E-559B-E07D-8451-50657DCE7BA1}"/>
              </a:ext>
            </a:extLst>
          </p:cNvPr>
          <p:cNvSpPr txBox="1"/>
          <p:nvPr/>
        </p:nvSpPr>
        <p:spPr>
          <a:xfrm>
            <a:off x="848215" y="184958"/>
            <a:ext cx="9343504" cy="646331"/>
          </a:xfrm>
          <a:prstGeom prst="rect">
            <a:avLst/>
          </a:prstGeom>
          <a:noFill/>
        </p:spPr>
        <p:txBody>
          <a:bodyPr wrap="square">
            <a:spAutoFit/>
          </a:bodyPr>
          <a:lstStyle/>
          <a:p>
            <a:r>
              <a:rPr lang="en-GB" altLang="zh-CN" sz="3600" dirty="0">
                <a:latin typeface="Arial" panose="020B0604020202020204" pitchFamily="34" charset="0"/>
                <a:cs typeface="Arial" panose="020B0604020202020204" pitchFamily="34" charset="0"/>
              </a:rPr>
              <a:t>Systematic Literature Review </a:t>
            </a:r>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8210015"/>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2BEC18-9F7F-6D99-3E33-2A2340E8E7D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756F9E0-1E23-627B-2C46-53E27E2454AF}"/>
              </a:ext>
            </a:extLst>
          </p:cNvPr>
          <p:cNvSpPr>
            <a:spLocks noGrp="1"/>
          </p:cNvSpPr>
          <p:nvPr>
            <p:ph type="sldNum" sz="quarter" idx="12"/>
          </p:nvPr>
        </p:nvSpPr>
        <p:spPr/>
        <p:txBody>
          <a:bodyPr/>
          <a:lstStyle/>
          <a:p>
            <a:fld id="{24A5A1E3-78FE-4695-898E-167D1D00A221}" type="slidenum">
              <a:rPr lang="en-GB" smtClean="0"/>
              <a:t>139</a:t>
            </a:fld>
            <a:endParaRPr lang="en-GB"/>
          </a:p>
        </p:txBody>
      </p:sp>
      <p:sp>
        <p:nvSpPr>
          <p:cNvPr id="6" name="TextBox 5">
            <a:extLst>
              <a:ext uri="{FF2B5EF4-FFF2-40B4-BE49-F238E27FC236}">
                <a16:creationId xmlns:a16="http://schemas.microsoft.com/office/drawing/2014/main" id="{5377C90A-84B0-55D2-6F08-1D4B9E7AF0AA}"/>
              </a:ext>
            </a:extLst>
          </p:cNvPr>
          <p:cNvSpPr txBox="1"/>
          <p:nvPr/>
        </p:nvSpPr>
        <p:spPr>
          <a:xfrm>
            <a:off x="744601" y="1748213"/>
            <a:ext cx="10230197" cy="5509200"/>
          </a:xfrm>
          <a:prstGeom prst="rect">
            <a:avLst/>
          </a:prstGeom>
          <a:noFill/>
        </p:spPr>
        <p:txBody>
          <a:bodyPr wrap="square">
            <a:spAutoFit/>
          </a:bodyPr>
          <a:lstStyle/>
          <a:p>
            <a:r>
              <a:rPr lang="en-US" sz="3200" dirty="0"/>
              <a:t>PRISMA stands for Preferred Reporting Items for Systematic Reviews and Meta-Analyses. </a:t>
            </a:r>
          </a:p>
          <a:p>
            <a:endParaRPr lang="en-US" sz="3200" dirty="0"/>
          </a:p>
          <a:p>
            <a:endParaRPr lang="en-US" sz="3200" dirty="0"/>
          </a:p>
          <a:p>
            <a:r>
              <a:rPr lang="en-US" sz="3200" dirty="0"/>
              <a:t>PRISMA Checklist </a:t>
            </a:r>
            <a:r>
              <a:rPr lang="pt-BR" sz="3200" dirty="0">
                <a:hlinkClick r:id="rId2"/>
              </a:rPr>
              <a:t>PRISMA 2020 </a:t>
            </a:r>
            <a:r>
              <a:rPr lang="pt-BR" sz="3200" b="1" dirty="0" err="1">
                <a:hlinkClick r:id="rId2"/>
              </a:rPr>
              <a:t>flow</a:t>
            </a:r>
            <a:r>
              <a:rPr lang="pt-BR" sz="3200" b="1" dirty="0">
                <a:hlinkClick r:id="rId2"/>
              </a:rPr>
              <a:t> </a:t>
            </a:r>
            <a:r>
              <a:rPr lang="pt-BR" sz="3200" b="1" dirty="0" err="1">
                <a:hlinkClick r:id="rId2"/>
              </a:rPr>
              <a:t>diagram</a:t>
            </a:r>
            <a:r>
              <a:rPr lang="pt-BR" sz="3200" b="1" dirty="0">
                <a:hlinkClick r:id="rId2"/>
              </a:rPr>
              <a:t> — PRISMA </a:t>
            </a:r>
            <a:r>
              <a:rPr lang="pt-BR" sz="3200" b="1" dirty="0" err="1">
                <a:hlinkClick r:id="rId2"/>
              </a:rPr>
              <a:t>statement</a:t>
            </a:r>
            <a:endParaRPr lang="pt-BR" sz="3200" b="1" dirty="0"/>
          </a:p>
          <a:p>
            <a:endParaRPr lang="en-US" sz="3200" dirty="0"/>
          </a:p>
          <a:p>
            <a:r>
              <a:rPr lang="en-US" sz="3200" dirty="0"/>
              <a:t>PRISMA Diagram  </a:t>
            </a:r>
            <a:r>
              <a:rPr lang="pt-BR" sz="3200" dirty="0">
                <a:hlinkClick r:id="rId2"/>
              </a:rPr>
              <a:t>PRISMA 2020 </a:t>
            </a:r>
            <a:r>
              <a:rPr lang="pt-BR" sz="3200" dirty="0" err="1">
                <a:hlinkClick r:id="rId2"/>
              </a:rPr>
              <a:t>flow</a:t>
            </a:r>
            <a:r>
              <a:rPr lang="pt-BR" sz="3200" dirty="0">
                <a:hlinkClick r:id="rId2"/>
              </a:rPr>
              <a:t> </a:t>
            </a:r>
            <a:r>
              <a:rPr lang="pt-BR" sz="3200" dirty="0" err="1">
                <a:hlinkClick r:id="rId2"/>
              </a:rPr>
              <a:t>diagram</a:t>
            </a:r>
            <a:r>
              <a:rPr lang="pt-BR" sz="3200" dirty="0">
                <a:hlinkClick r:id="rId2"/>
              </a:rPr>
              <a:t> — PRISMA </a:t>
            </a:r>
            <a:r>
              <a:rPr lang="pt-BR" sz="3200" dirty="0" err="1">
                <a:hlinkClick r:id="rId2"/>
              </a:rPr>
              <a:t>statement</a:t>
            </a:r>
            <a:endParaRPr lang="en-US" sz="3200" dirty="0"/>
          </a:p>
          <a:p>
            <a:endParaRPr lang="en-US" sz="3200" dirty="0"/>
          </a:p>
          <a:p>
            <a:endParaRPr lang="en-US" sz="3200" dirty="0"/>
          </a:p>
        </p:txBody>
      </p:sp>
      <p:sp>
        <p:nvSpPr>
          <p:cNvPr id="3" name="Title 1">
            <a:extLst>
              <a:ext uri="{FF2B5EF4-FFF2-40B4-BE49-F238E27FC236}">
                <a16:creationId xmlns:a16="http://schemas.microsoft.com/office/drawing/2014/main" id="{7225CBE1-C1B0-DD43-4C18-DBB321305C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42618334"/>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11967-A670-5A2C-A21C-64B01D04B814}"/>
              </a:ext>
            </a:extLst>
          </p:cNvPr>
          <p:cNvSpPr>
            <a:spLocks noGrp="1"/>
          </p:cNvSpPr>
          <p:nvPr>
            <p:ph type="title"/>
          </p:nvPr>
        </p:nvSpPr>
        <p:spPr>
          <a:xfrm>
            <a:off x="838200" y="365125"/>
            <a:ext cx="5109839"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B86CA336-D03B-A2B2-A705-16088A64CF6F}"/>
              </a:ext>
            </a:extLst>
          </p:cNvPr>
          <p:cNvSpPr>
            <a:spLocks noGrp="1"/>
          </p:cNvSpPr>
          <p:nvPr>
            <p:ph type="sldNum" sz="quarter" idx="12"/>
          </p:nvPr>
        </p:nvSpPr>
        <p:spPr/>
        <p:txBody>
          <a:bodyPr/>
          <a:lstStyle/>
          <a:p>
            <a:fld id="{24A5A1E3-78FE-4695-898E-167D1D00A221}" type="slidenum">
              <a:rPr lang="en-GB" smtClean="0"/>
              <a:t>140</a:t>
            </a:fld>
            <a:endParaRPr lang="en-GB"/>
          </a:p>
        </p:txBody>
      </p:sp>
      <p:pic>
        <p:nvPicPr>
          <p:cNvPr id="6" name="Picture 5">
            <a:extLst>
              <a:ext uri="{FF2B5EF4-FFF2-40B4-BE49-F238E27FC236}">
                <a16:creationId xmlns:a16="http://schemas.microsoft.com/office/drawing/2014/main" id="{F2A43817-EB14-AF3A-C675-F511D6D27096}"/>
              </a:ext>
            </a:extLst>
          </p:cNvPr>
          <p:cNvPicPr>
            <a:picLocks noChangeAspect="1"/>
          </p:cNvPicPr>
          <p:nvPr/>
        </p:nvPicPr>
        <p:blipFill>
          <a:blip r:embed="rId2"/>
          <a:stretch>
            <a:fillRect/>
          </a:stretch>
        </p:blipFill>
        <p:spPr>
          <a:xfrm>
            <a:off x="5764696" y="43321"/>
            <a:ext cx="5503281" cy="6678154"/>
          </a:xfrm>
          <a:prstGeom prst="rect">
            <a:avLst/>
          </a:prstGeom>
        </p:spPr>
      </p:pic>
      <p:sp>
        <p:nvSpPr>
          <p:cNvPr id="7" name="Rectangle 6">
            <a:extLst>
              <a:ext uri="{FF2B5EF4-FFF2-40B4-BE49-F238E27FC236}">
                <a16:creationId xmlns:a16="http://schemas.microsoft.com/office/drawing/2014/main" id="{6A66C4A4-B254-7534-2811-2118506C492F}"/>
              </a:ext>
            </a:extLst>
          </p:cNvPr>
          <p:cNvSpPr/>
          <p:nvPr/>
        </p:nvSpPr>
        <p:spPr>
          <a:xfrm>
            <a:off x="1097280" y="2998123"/>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Diagram</a:t>
            </a:r>
            <a:endParaRPr lang="en-GB" dirty="0"/>
          </a:p>
        </p:txBody>
      </p:sp>
    </p:spTree>
    <p:extLst>
      <p:ext uri="{BB962C8B-B14F-4D97-AF65-F5344CB8AC3E}">
        <p14:creationId xmlns:p14="http://schemas.microsoft.com/office/powerpoint/2010/main" val="1038525649"/>
      </p:ext>
    </p:extLst>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62E82-A79C-87B8-9B6C-8B90A286E664}"/>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5D571A3B-0FD2-C231-E9EB-B189AB92B30B}"/>
              </a:ext>
            </a:extLst>
          </p:cNvPr>
          <p:cNvSpPr>
            <a:spLocks noGrp="1"/>
          </p:cNvSpPr>
          <p:nvPr>
            <p:ph type="sldNum" sz="quarter" idx="12"/>
          </p:nvPr>
        </p:nvSpPr>
        <p:spPr/>
        <p:txBody>
          <a:bodyPr/>
          <a:lstStyle/>
          <a:p>
            <a:fld id="{24A5A1E3-78FE-4695-898E-167D1D00A221}" type="slidenum">
              <a:rPr lang="en-GB" smtClean="0"/>
              <a:t>141</a:t>
            </a:fld>
            <a:endParaRPr lang="en-GB"/>
          </a:p>
        </p:txBody>
      </p:sp>
      <p:pic>
        <p:nvPicPr>
          <p:cNvPr id="6" name="Picture 5">
            <a:extLst>
              <a:ext uri="{FF2B5EF4-FFF2-40B4-BE49-F238E27FC236}">
                <a16:creationId xmlns:a16="http://schemas.microsoft.com/office/drawing/2014/main" id="{C907FB46-8598-49E7-700C-6C86066BE9B9}"/>
              </a:ext>
            </a:extLst>
          </p:cNvPr>
          <p:cNvPicPr>
            <a:picLocks noChangeAspect="1"/>
          </p:cNvPicPr>
          <p:nvPr/>
        </p:nvPicPr>
        <p:blipFill>
          <a:blip r:embed="rId2"/>
          <a:stretch>
            <a:fillRect/>
          </a:stretch>
        </p:blipFill>
        <p:spPr>
          <a:xfrm>
            <a:off x="3188473" y="136525"/>
            <a:ext cx="8624830" cy="6346763"/>
          </a:xfrm>
          <a:prstGeom prst="rect">
            <a:avLst/>
          </a:prstGeom>
        </p:spPr>
      </p:pic>
      <p:sp>
        <p:nvSpPr>
          <p:cNvPr id="8" name="TextBox 7">
            <a:extLst>
              <a:ext uri="{FF2B5EF4-FFF2-40B4-BE49-F238E27FC236}">
                <a16:creationId xmlns:a16="http://schemas.microsoft.com/office/drawing/2014/main" id="{C043DFD4-6461-0C91-5DB0-EE6A6D0A1A78}"/>
              </a:ext>
            </a:extLst>
          </p:cNvPr>
          <p:cNvSpPr txBox="1"/>
          <p:nvPr/>
        </p:nvSpPr>
        <p:spPr>
          <a:xfrm>
            <a:off x="184242" y="6068834"/>
            <a:ext cx="6094520" cy="646331"/>
          </a:xfrm>
          <a:prstGeom prst="rect">
            <a:avLst/>
          </a:prstGeom>
          <a:noFill/>
        </p:spPr>
        <p:txBody>
          <a:bodyPr wrap="square">
            <a:spAutoFit/>
          </a:bodyPr>
          <a:lstStyle/>
          <a:p>
            <a:r>
              <a:rPr lang="en-GB" dirty="0">
                <a:hlinkClick r:id="rId3"/>
              </a:rPr>
              <a:t>https://www.jmir.org/2014/10/e222/pdf</a:t>
            </a:r>
            <a:endParaRPr lang="en-GB" dirty="0"/>
          </a:p>
          <a:p>
            <a:endParaRPr lang="en-GB" dirty="0"/>
          </a:p>
        </p:txBody>
      </p:sp>
      <p:sp>
        <p:nvSpPr>
          <p:cNvPr id="9" name="Rectangle 8">
            <a:extLst>
              <a:ext uri="{FF2B5EF4-FFF2-40B4-BE49-F238E27FC236}">
                <a16:creationId xmlns:a16="http://schemas.microsoft.com/office/drawing/2014/main" id="{6DA2D593-1A11-891A-7A0F-DB6AAC09BEC1}"/>
              </a:ext>
            </a:extLst>
          </p:cNvPr>
          <p:cNvSpPr/>
          <p:nvPr/>
        </p:nvSpPr>
        <p:spPr>
          <a:xfrm>
            <a:off x="378697" y="3070166"/>
            <a:ext cx="3158837" cy="103632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PRISMA Approach – Example </a:t>
            </a:r>
            <a:endParaRPr lang="en-GB" dirty="0"/>
          </a:p>
        </p:txBody>
      </p:sp>
    </p:spTree>
    <p:extLst>
      <p:ext uri="{BB962C8B-B14F-4D97-AF65-F5344CB8AC3E}">
        <p14:creationId xmlns:p14="http://schemas.microsoft.com/office/powerpoint/2010/main" val="1279752181"/>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0D1899-236B-0E15-265C-E0B6609955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7FFCD2-DB28-7352-5B5A-341D880BF49C}"/>
              </a:ext>
            </a:extLst>
          </p:cNvPr>
          <p:cNvSpPr>
            <a:spLocks noGrp="1"/>
          </p:cNvSpPr>
          <p:nvPr>
            <p:ph type="title"/>
          </p:nvPr>
        </p:nvSpPr>
        <p:spPr>
          <a:xfrm>
            <a:off x="317269" y="963732"/>
            <a:ext cx="4082935" cy="1325563"/>
          </a:xfrm>
        </p:spPr>
        <p:txBody>
          <a:bodyPr/>
          <a:lstStyle/>
          <a:p>
            <a:r>
              <a:rPr lang="en-US" dirty="0"/>
              <a:t>Systematic Review </a:t>
            </a:r>
            <a:endParaRPr lang="en-GB" dirty="0"/>
          </a:p>
        </p:txBody>
      </p:sp>
      <p:sp>
        <p:nvSpPr>
          <p:cNvPr id="4" name="Slide Number Placeholder 3">
            <a:extLst>
              <a:ext uri="{FF2B5EF4-FFF2-40B4-BE49-F238E27FC236}">
                <a16:creationId xmlns:a16="http://schemas.microsoft.com/office/drawing/2014/main" id="{CD8169AA-0155-4091-46F6-8EF40E97D07D}"/>
              </a:ext>
            </a:extLst>
          </p:cNvPr>
          <p:cNvSpPr>
            <a:spLocks noGrp="1"/>
          </p:cNvSpPr>
          <p:nvPr>
            <p:ph type="sldNum" sz="quarter" idx="12"/>
          </p:nvPr>
        </p:nvSpPr>
        <p:spPr/>
        <p:txBody>
          <a:bodyPr/>
          <a:lstStyle/>
          <a:p>
            <a:fld id="{24A5A1E3-78FE-4695-898E-167D1D00A221}" type="slidenum">
              <a:rPr lang="en-GB" smtClean="0"/>
              <a:t>142</a:t>
            </a:fld>
            <a:endParaRPr lang="en-GB"/>
          </a:p>
        </p:txBody>
      </p:sp>
      <p:sp>
        <p:nvSpPr>
          <p:cNvPr id="9" name="Rectangle 8">
            <a:extLst>
              <a:ext uri="{FF2B5EF4-FFF2-40B4-BE49-F238E27FC236}">
                <a16:creationId xmlns:a16="http://schemas.microsoft.com/office/drawing/2014/main" id="{5EE1B641-D298-B705-B180-A6B1310E1FBB}"/>
              </a:ext>
            </a:extLst>
          </p:cNvPr>
          <p:cNvSpPr/>
          <p:nvPr/>
        </p:nvSpPr>
        <p:spPr>
          <a:xfrm>
            <a:off x="378697" y="3070166"/>
            <a:ext cx="4439793" cy="177217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dirty="0"/>
              <a:t>Example : Systematic Literature view </a:t>
            </a:r>
            <a:endParaRPr lang="en-GB" sz="3200" dirty="0"/>
          </a:p>
        </p:txBody>
      </p:sp>
      <p:pic>
        <p:nvPicPr>
          <p:cNvPr id="5" name="Picture 4">
            <a:extLst>
              <a:ext uri="{FF2B5EF4-FFF2-40B4-BE49-F238E27FC236}">
                <a16:creationId xmlns:a16="http://schemas.microsoft.com/office/drawing/2014/main" id="{3DE4BC7E-BDC6-3B42-2D5C-1622530C5548}"/>
              </a:ext>
            </a:extLst>
          </p:cNvPr>
          <p:cNvPicPr>
            <a:picLocks noChangeAspect="1"/>
          </p:cNvPicPr>
          <p:nvPr/>
        </p:nvPicPr>
        <p:blipFill>
          <a:blip r:embed="rId2"/>
          <a:stretch>
            <a:fillRect/>
          </a:stretch>
        </p:blipFill>
        <p:spPr>
          <a:xfrm>
            <a:off x="5636909" y="136525"/>
            <a:ext cx="6176394" cy="6858000"/>
          </a:xfrm>
          <a:prstGeom prst="rect">
            <a:avLst/>
          </a:prstGeom>
        </p:spPr>
      </p:pic>
      <p:sp>
        <p:nvSpPr>
          <p:cNvPr id="10" name="TextBox 9">
            <a:extLst>
              <a:ext uri="{FF2B5EF4-FFF2-40B4-BE49-F238E27FC236}">
                <a16:creationId xmlns:a16="http://schemas.microsoft.com/office/drawing/2014/main" id="{C9A7073F-680A-5722-7F0E-E395542546B2}"/>
              </a:ext>
            </a:extLst>
          </p:cNvPr>
          <p:cNvSpPr txBox="1"/>
          <p:nvPr/>
        </p:nvSpPr>
        <p:spPr>
          <a:xfrm>
            <a:off x="317269" y="5710019"/>
            <a:ext cx="4008241" cy="923330"/>
          </a:xfrm>
          <a:prstGeom prst="rect">
            <a:avLst/>
          </a:prstGeom>
          <a:noFill/>
        </p:spPr>
        <p:txBody>
          <a:bodyPr wrap="square">
            <a:spAutoFit/>
          </a:bodyPr>
          <a:lstStyle/>
          <a:p>
            <a:r>
              <a:rPr lang="en-US" dirty="0">
                <a:hlinkClick r:id="" action="ppaction://noaction"/>
              </a:rPr>
              <a:t>Digital platforms for business-to-business markets: A systematic review and future research agenda</a:t>
            </a:r>
            <a:endParaRPr lang="en-GB" dirty="0"/>
          </a:p>
        </p:txBody>
      </p:sp>
    </p:spTree>
    <p:extLst>
      <p:ext uri="{BB962C8B-B14F-4D97-AF65-F5344CB8AC3E}">
        <p14:creationId xmlns:p14="http://schemas.microsoft.com/office/powerpoint/2010/main" val="4171984861"/>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D74BC-22E6-614C-5E63-FFAB00F7BC5D}"/>
              </a:ext>
            </a:extLst>
          </p:cNvPr>
          <p:cNvSpPr>
            <a:spLocks noGrp="1"/>
          </p:cNvSpPr>
          <p:nvPr>
            <p:ph type="title"/>
          </p:nvPr>
        </p:nvSpPr>
        <p:spPr>
          <a:xfrm>
            <a:off x="493222" y="365125"/>
            <a:ext cx="4804756" cy="2378075"/>
          </a:xfrm>
        </p:spPr>
        <p:txBody>
          <a:bodyPr>
            <a:normAutofit/>
          </a:bodyPr>
          <a:lstStyle/>
          <a:p>
            <a:r>
              <a:rPr lang="en-US" dirty="0"/>
              <a:t>Systematic Literature</a:t>
            </a:r>
            <a:br>
              <a:rPr lang="en-US" dirty="0"/>
            </a:br>
            <a:r>
              <a:rPr lang="en-US" dirty="0"/>
              <a:t>Review </a:t>
            </a:r>
            <a:endParaRPr lang="en-GB" dirty="0"/>
          </a:p>
        </p:txBody>
      </p:sp>
      <p:sp>
        <p:nvSpPr>
          <p:cNvPr id="4" name="Slide Number Placeholder 3">
            <a:extLst>
              <a:ext uri="{FF2B5EF4-FFF2-40B4-BE49-F238E27FC236}">
                <a16:creationId xmlns:a16="http://schemas.microsoft.com/office/drawing/2014/main" id="{29B315C6-9BE8-6FC9-F9AC-A7DA8F841A0C}"/>
              </a:ext>
            </a:extLst>
          </p:cNvPr>
          <p:cNvSpPr>
            <a:spLocks noGrp="1"/>
          </p:cNvSpPr>
          <p:nvPr>
            <p:ph type="sldNum" sz="quarter" idx="12"/>
          </p:nvPr>
        </p:nvSpPr>
        <p:spPr/>
        <p:txBody>
          <a:bodyPr/>
          <a:lstStyle/>
          <a:p>
            <a:fld id="{24A5A1E3-78FE-4695-898E-167D1D00A221}" type="slidenum">
              <a:rPr lang="en-GB" smtClean="0"/>
              <a:t>143</a:t>
            </a:fld>
            <a:endParaRPr lang="en-GB"/>
          </a:p>
        </p:txBody>
      </p:sp>
      <p:pic>
        <p:nvPicPr>
          <p:cNvPr id="6" name="Picture 5">
            <a:extLst>
              <a:ext uri="{FF2B5EF4-FFF2-40B4-BE49-F238E27FC236}">
                <a16:creationId xmlns:a16="http://schemas.microsoft.com/office/drawing/2014/main" id="{CF0B476C-9C5E-156D-A07C-12CBA5C6F5C1}"/>
              </a:ext>
            </a:extLst>
          </p:cNvPr>
          <p:cNvPicPr>
            <a:picLocks noChangeAspect="1"/>
          </p:cNvPicPr>
          <p:nvPr/>
        </p:nvPicPr>
        <p:blipFill>
          <a:blip r:embed="rId2"/>
          <a:stretch>
            <a:fillRect/>
          </a:stretch>
        </p:blipFill>
        <p:spPr>
          <a:xfrm>
            <a:off x="5454595" y="247664"/>
            <a:ext cx="6372597" cy="6362672"/>
          </a:xfrm>
          <a:prstGeom prst="rect">
            <a:avLst/>
          </a:prstGeom>
        </p:spPr>
      </p:pic>
      <p:sp>
        <p:nvSpPr>
          <p:cNvPr id="8" name="TextBox 7">
            <a:extLst>
              <a:ext uri="{FF2B5EF4-FFF2-40B4-BE49-F238E27FC236}">
                <a16:creationId xmlns:a16="http://schemas.microsoft.com/office/drawing/2014/main" id="{3C448296-7F92-5CFD-B2AE-D6E5A42A7AD3}"/>
              </a:ext>
            </a:extLst>
          </p:cNvPr>
          <p:cNvSpPr txBox="1"/>
          <p:nvPr/>
        </p:nvSpPr>
        <p:spPr>
          <a:xfrm>
            <a:off x="326015" y="5521146"/>
            <a:ext cx="4534159" cy="1200329"/>
          </a:xfrm>
          <a:prstGeom prst="rect">
            <a:avLst/>
          </a:prstGeom>
          <a:noFill/>
        </p:spPr>
        <p:txBody>
          <a:bodyPr wrap="square">
            <a:spAutoFit/>
          </a:bodyPr>
          <a:lstStyle/>
          <a:p>
            <a:r>
              <a:rPr lang="en-GB" b="0" i="0" dirty="0" err="1">
                <a:solidFill>
                  <a:srgbClr val="222222"/>
                </a:solidFill>
                <a:effectLst/>
                <a:latin typeface="Arial" panose="020B0604020202020204" pitchFamily="34" charset="0"/>
              </a:rPr>
              <a:t>Batbaata</a:t>
            </a:r>
            <a:r>
              <a:rPr lang="en-GB" dirty="0" err="1">
                <a:solidFill>
                  <a:srgbClr val="222222"/>
                </a:solidFill>
                <a:latin typeface="Arial" panose="020B0604020202020204" pitchFamily="34" charset="0"/>
              </a:rPr>
              <a:t>r</a:t>
            </a:r>
            <a:r>
              <a:rPr lang="en-GB" dirty="0">
                <a:solidFill>
                  <a:srgbClr val="222222"/>
                </a:solidFill>
                <a:latin typeface="Arial" panose="020B0604020202020204" pitchFamily="34" charset="0"/>
              </a:rPr>
              <a:t>, et. al. (2015)</a:t>
            </a:r>
            <a:r>
              <a:rPr lang="en-GB" b="0" i="0" dirty="0">
                <a:solidFill>
                  <a:srgbClr val="222222"/>
                </a:solidFill>
                <a:effectLst/>
                <a:latin typeface="Arial" panose="020B0604020202020204" pitchFamily="34" charset="0"/>
              </a:rPr>
              <a:t> </a:t>
            </a:r>
            <a:r>
              <a:rPr lang="en-GB" dirty="0">
                <a:hlinkClick r:id="rId3"/>
              </a:rPr>
              <a:t>https://journals.sagepub.com/doi/epub/10.1177/1757913915594196</a:t>
            </a:r>
            <a:endParaRPr lang="en-GB" dirty="0"/>
          </a:p>
          <a:p>
            <a:endParaRPr lang="en-GB" dirty="0"/>
          </a:p>
        </p:txBody>
      </p:sp>
      <p:sp>
        <p:nvSpPr>
          <p:cNvPr id="9" name="Rectangle: Rounded Corners 8">
            <a:extLst>
              <a:ext uri="{FF2B5EF4-FFF2-40B4-BE49-F238E27FC236}">
                <a16:creationId xmlns:a16="http://schemas.microsoft.com/office/drawing/2014/main" id="{EFBE9B4D-AFD9-5F3B-8500-34FA0BE797BF}"/>
              </a:ext>
            </a:extLst>
          </p:cNvPr>
          <p:cNvSpPr/>
          <p:nvPr/>
        </p:nvSpPr>
        <p:spPr>
          <a:xfrm>
            <a:off x="731134" y="3064625"/>
            <a:ext cx="3874118" cy="13577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Search – Screening – Appraisal – Synthesis (Example) </a:t>
            </a:r>
            <a:endParaRPr lang="en-GB" sz="2800" dirty="0"/>
          </a:p>
        </p:txBody>
      </p:sp>
    </p:spTree>
    <p:extLst>
      <p:ext uri="{BB962C8B-B14F-4D97-AF65-F5344CB8AC3E}">
        <p14:creationId xmlns:p14="http://schemas.microsoft.com/office/powerpoint/2010/main" val="2157592827"/>
      </p:ext>
    </p:extLst>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表格 6">
            <a:extLst>
              <a:ext uri="{FF2B5EF4-FFF2-40B4-BE49-F238E27FC236}">
                <a16:creationId xmlns:a16="http://schemas.microsoft.com/office/drawing/2014/main" id="{8260ECD7-2431-F142-BD28-AFCB142ADB76}"/>
              </a:ext>
            </a:extLst>
          </p:cNvPr>
          <p:cNvGraphicFramePr>
            <a:graphicFrameLocks noGrp="1"/>
          </p:cNvGraphicFramePr>
          <p:nvPr/>
        </p:nvGraphicFramePr>
        <p:xfrm>
          <a:off x="320039" y="585521"/>
          <a:ext cx="11106807" cy="5919863"/>
        </p:xfrm>
        <a:graphic>
          <a:graphicData uri="http://schemas.openxmlformats.org/drawingml/2006/table">
            <a:tbl>
              <a:tblPr firstRow="1" bandRow="1">
                <a:solidFill>
                  <a:srgbClr val="F2F2F2">
                    <a:alpha val="30196"/>
                  </a:srgbClr>
                </a:solidFill>
                <a:tableStyleId>{5C22544A-7EE6-4342-B048-85BDC9FD1C3A}</a:tableStyleId>
              </a:tblPr>
              <a:tblGrid>
                <a:gridCol w="5685280">
                  <a:extLst>
                    <a:ext uri="{9D8B030D-6E8A-4147-A177-3AD203B41FA5}">
                      <a16:colId xmlns:a16="http://schemas.microsoft.com/office/drawing/2014/main" val="190943651"/>
                    </a:ext>
                  </a:extLst>
                </a:gridCol>
                <a:gridCol w="5421527">
                  <a:extLst>
                    <a:ext uri="{9D8B030D-6E8A-4147-A177-3AD203B41FA5}">
                      <a16:colId xmlns:a16="http://schemas.microsoft.com/office/drawing/2014/main" val="2656604749"/>
                    </a:ext>
                  </a:extLst>
                </a:gridCol>
              </a:tblGrid>
              <a:tr h="352781">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Pros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9050" cap="flat" cmpd="sng" algn="ctr">
                      <a:noFill/>
                      <a:prstDash val="solid"/>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tc>
                  <a:txBody>
                    <a:bodyPr/>
                    <a:lstStyle/>
                    <a:p>
                      <a:pPr algn="ctr">
                        <a:lnSpc>
                          <a:spcPct val="200000"/>
                        </a:lnSpc>
                        <a:spcAft>
                          <a:spcPts val="0"/>
                        </a:spcAft>
                        <a:tabLst>
                          <a:tab pos="1828800" algn="ctr"/>
                          <a:tab pos="3200400" algn="ctr"/>
                          <a:tab pos="4572000" algn="ctr"/>
                        </a:tabLst>
                      </a:pPr>
                      <a:r>
                        <a:rPr lang="en-GB" sz="2400" b="0" cap="none" spc="0" dirty="0">
                          <a:solidFill>
                            <a:schemeClr val="bg1"/>
                          </a:solidFill>
                          <a:effectLst/>
                        </a:rPr>
                        <a:t>Cons</a:t>
                      </a:r>
                      <a:endParaRPr lang="zh-CN" sz="2400" b="0" cap="none" spc="0" dirty="0">
                        <a:solidFill>
                          <a:schemeClr val="bg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101520" marR="92602" marT="78092" marB="78092" anchor="ctr">
                    <a:lnL w="12700" cmpd="sng">
                      <a:noFill/>
                    </a:lnL>
                    <a:lnR w="12700" cmpd="sng">
                      <a:noFill/>
                    </a:lnR>
                    <a:lnT w="19050" cap="flat" cmpd="sng" algn="ctr">
                      <a:noFill/>
                      <a:prstDash val="solid"/>
                    </a:lnT>
                    <a:lnB w="6350" cap="flat" cmpd="sng" algn="ctr">
                      <a:solidFill>
                        <a:schemeClr val="tx1">
                          <a:lumMod val="75000"/>
                          <a:lumOff val="25000"/>
                        </a:schemeClr>
                      </a:solidFill>
                      <a:prstDash val="solid"/>
                    </a:lnB>
                    <a:lnTlToBr w="12700" cmpd="sng">
                      <a:noFill/>
                      <a:prstDash val="solid"/>
                    </a:lnTlToBr>
                    <a:lnBlToTr w="12700" cmpd="sng">
                      <a:noFill/>
                      <a:prstDash val="solid"/>
                    </a:lnBlToTr>
                    <a:solidFill>
                      <a:schemeClr val="accent1"/>
                    </a:solidFill>
                  </a:tcPr>
                </a:tc>
                <a:extLst>
                  <a:ext uri="{0D108BD9-81ED-4DB2-BD59-A6C34878D82A}">
                    <a16:rowId xmlns:a16="http://schemas.microsoft.com/office/drawing/2014/main" val="855712702"/>
                  </a:ext>
                </a:extLst>
              </a:tr>
              <a:tr h="4411026">
                <a:tc>
                  <a:txBody>
                    <a:bodyPr/>
                    <a:lstStyle/>
                    <a:p>
                      <a:pPr marL="342900" lvl="0" indent="-342900">
                        <a:lnSpc>
                          <a:spcPct val="150000"/>
                        </a:lnSpc>
                        <a:buFont typeface="Symbol" pitchFamily="2" charset="2"/>
                        <a:buChar char=""/>
                      </a:pPr>
                      <a:r>
                        <a:rPr lang="en-GB" sz="2000" cap="none" spc="0" dirty="0">
                          <a:solidFill>
                            <a:schemeClr val="tx1"/>
                          </a:solidFill>
                          <a:effectLst/>
                        </a:rPr>
                        <a:t>Involving collections from a broad range of sources that might cross over into other disciplinary areas related to management and business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Highlighting cross-disciplinary themes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transparency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Increasing replicability of the review</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‘systematic’ and so offering a sense of rigour</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Aiding the process of synthesis through the increased scope possible</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38100" cap="flat" cmpd="sng" algn="ctr">
                      <a:noFill/>
                      <a:prstDash val="solid"/>
                    </a:lnL>
                    <a:lnR w="6350" cap="flat" cmpd="sng" algn="ctr">
                      <a:solidFill>
                        <a:schemeClr val="tx1">
                          <a:lumMod val="75000"/>
                          <a:lumOff val="25000"/>
                        </a:schemeClr>
                      </a:solid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tc>
                  <a:txBody>
                    <a:bodyPr/>
                    <a:lstStyle/>
                    <a:p>
                      <a:pPr marL="342900" lvl="0" indent="-342900">
                        <a:lnSpc>
                          <a:spcPct val="150000"/>
                        </a:lnSpc>
                        <a:buFont typeface="Symbol" pitchFamily="2" charset="2"/>
                        <a:buChar char=""/>
                      </a:pPr>
                      <a:r>
                        <a:rPr lang="en-GB" sz="2000" cap="none" spc="0" dirty="0">
                          <a:solidFill>
                            <a:schemeClr val="tx1"/>
                          </a:solidFill>
                          <a:effectLst/>
                        </a:rPr>
                        <a:t>Limiting creativity and intuition</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Overlooking important ‘grey’ literature, e.g. reports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Being restricted by the accessibility of sources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Requiring keyword search strings to be identifiable</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Failing to include some older seminal texts</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databases that support ‘keyword’ search</a:t>
                      </a:r>
                      <a:endParaRPr lang="zh-CN" sz="2000" cap="none" spc="0" dirty="0">
                        <a:solidFill>
                          <a:schemeClr val="tx1"/>
                        </a:solidFill>
                        <a:effectLst/>
                      </a:endParaRPr>
                    </a:p>
                    <a:p>
                      <a:pPr marL="342900" lvl="0" indent="-342900">
                        <a:lnSpc>
                          <a:spcPct val="150000"/>
                        </a:lnSpc>
                        <a:buFont typeface="Symbol" pitchFamily="2" charset="2"/>
                        <a:buChar char=""/>
                      </a:pPr>
                      <a:r>
                        <a:rPr lang="en-GB" sz="2000" cap="none" spc="0" dirty="0">
                          <a:solidFill>
                            <a:schemeClr val="tx1"/>
                          </a:solidFill>
                          <a:effectLst/>
                        </a:rPr>
                        <a:t>Relying on the quality of the abstract (often limited to 100 words)</a:t>
                      </a:r>
                      <a:endParaRPr lang="zh-CN" sz="2000" cap="none" spc="0" dirty="0">
                        <a:solidFill>
                          <a:schemeClr val="tx1"/>
                        </a:solidFill>
                        <a:effectLst/>
                        <a:latin typeface="Times New Roman" panose="02020603050405020304" pitchFamily="18" charset="0"/>
                        <a:ea typeface="Times New Roman" panose="02020603050405020304" pitchFamily="18" charset="0"/>
                        <a:cs typeface="QuaySansEF Book"/>
                      </a:endParaRPr>
                    </a:p>
                  </a:txBody>
                  <a:tcPr marL="101520" marR="46301" marT="78092" marB="78092">
                    <a:lnL w="6350" cap="flat" cmpd="sng" algn="ctr">
                      <a:solidFill>
                        <a:schemeClr val="tx1">
                          <a:lumMod val="75000"/>
                          <a:lumOff val="25000"/>
                        </a:schemeClr>
                      </a:solidFill>
                      <a:prstDash val="solid"/>
                    </a:lnL>
                    <a:lnR w="38100" cap="flat" cmpd="sng" algn="ctr">
                      <a:noFill/>
                      <a:prstDash val="solid"/>
                    </a:lnR>
                    <a:lnT w="6350" cap="flat" cmpd="sng" algn="ctr">
                      <a:solidFill>
                        <a:schemeClr val="tx1">
                          <a:lumMod val="75000"/>
                          <a:lumOff val="25000"/>
                        </a:schemeClr>
                      </a:solidFill>
                      <a:prstDash val="solid"/>
                    </a:lnT>
                    <a:lnB w="38100" cap="flat" cmpd="sng" algn="ctr">
                      <a:noFill/>
                      <a:prstDash val="solid"/>
                    </a:lnB>
                    <a:lnTlToBr w="12700" cmpd="sng">
                      <a:noFill/>
                      <a:prstDash val="solid"/>
                    </a:lnTlToBr>
                    <a:lnBlToTr w="12700" cmpd="sng">
                      <a:noFill/>
                      <a:prstDash val="solid"/>
                    </a:lnBlToTr>
                    <a:solidFill>
                      <a:srgbClr val="F2F2F2">
                        <a:alpha val="30196"/>
                      </a:srgbClr>
                    </a:solidFill>
                  </a:tcPr>
                </a:tc>
                <a:extLst>
                  <a:ext uri="{0D108BD9-81ED-4DB2-BD59-A6C34878D82A}">
                    <a16:rowId xmlns:a16="http://schemas.microsoft.com/office/drawing/2014/main" val="4245615373"/>
                  </a:ext>
                </a:extLst>
              </a:tr>
            </a:tbl>
          </a:graphicData>
        </a:graphic>
      </p:graphicFrame>
      <p:sp>
        <p:nvSpPr>
          <p:cNvPr id="2" name="Title 1">
            <a:extLst>
              <a:ext uri="{FF2B5EF4-FFF2-40B4-BE49-F238E27FC236}">
                <a16:creationId xmlns:a16="http://schemas.microsoft.com/office/drawing/2014/main" id="{E273A9B5-8E13-43AD-A979-C9C086F41846}"/>
              </a:ext>
            </a:extLst>
          </p:cNvPr>
          <p:cNvSpPr>
            <a:spLocks noGrp="1"/>
          </p:cNvSpPr>
          <p:nvPr>
            <p:ph type="title"/>
          </p:nvPr>
        </p:nvSpPr>
        <p:spPr>
          <a:xfrm>
            <a:off x="111935" y="206828"/>
            <a:ext cx="10173488" cy="378693"/>
          </a:xfrm>
          <a:prstGeom prst="ellipse">
            <a:avLst/>
          </a:prstGeom>
        </p:spPr>
        <p:txBody>
          <a:bodyPr vert="horz" lIns="274320" tIns="182880" rIns="274320" bIns="182880" rtlCol="0" anchor="ctr" anchorCtr="1">
            <a:noAutofit/>
          </a:bodyPr>
          <a:lstStyle/>
          <a:p>
            <a:r>
              <a:rPr lang="en-US" altLang="zh-CN" sz="3200" dirty="0"/>
              <a:t>Pros and cons of systematic reviews</a:t>
            </a:r>
            <a:endParaRPr lang="en-US" sz="3200" dirty="0"/>
          </a:p>
        </p:txBody>
      </p:sp>
      <p:grpSp>
        <p:nvGrpSpPr>
          <p:cNvPr id="3" name="Group 2">
            <a:extLst>
              <a:ext uri="{FF2B5EF4-FFF2-40B4-BE49-F238E27FC236}">
                <a16:creationId xmlns:a16="http://schemas.microsoft.com/office/drawing/2014/main" id="{FC98A72D-F695-DD86-B57C-60E8AAC259E1}"/>
              </a:ext>
            </a:extLst>
          </p:cNvPr>
          <p:cNvGrpSpPr/>
          <p:nvPr/>
        </p:nvGrpSpPr>
        <p:grpSpPr>
          <a:xfrm>
            <a:off x="0" y="6394494"/>
            <a:ext cx="12192000" cy="463506"/>
            <a:chOff x="0" y="5909266"/>
            <a:chExt cx="12192000" cy="948734"/>
          </a:xfrm>
        </p:grpSpPr>
        <p:grpSp>
          <p:nvGrpSpPr>
            <p:cNvPr id="4" name="Group 3">
              <a:extLst>
                <a:ext uri="{FF2B5EF4-FFF2-40B4-BE49-F238E27FC236}">
                  <a16:creationId xmlns:a16="http://schemas.microsoft.com/office/drawing/2014/main" id="{234F602A-7287-4A0F-0FCD-05A1CF61DCB7}"/>
                </a:ext>
              </a:extLst>
            </p:cNvPr>
            <p:cNvGrpSpPr/>
            <p:nvPr/>
          </p:nvGrpSpPr>
          <p:grpSpPr>
            <a:xfrm>
              <a:off x="5152445" y="5909266"/>
              <a:ext cx="7039555" cy="948733"/>
              <a:chOff x="5152445" y="5578608"/>
              <a:chExt cx="7039555" cy="1279392"/>
            </a:xfrm>
          </p:grpSpPr>
          <p:pic>
            <p:nvPicPr>
              <p:cNvPr id="6" name="Picture 5">
                <a:extLst>
                  <a:ext uri="{FF2B5EF4-FFF2-40B4-BE49-F238E27FC236}">
                    <a16:creationId xmlns:a16="http://schemas.microsoft.com/office/drawing/2014/main" id="{1F174D4B-4684-7F3E-4B68-C7CAC0C7E51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03BD8FF9-12B5-4ED5-9BD0-3B68FED070DD}"/>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55BC1297-7377-FE38-1BAC-8F1776EAE61E}"/>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46393669"/>
      </p:ext>
    </p:extLst>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8BFE5AE-28FD-F116-B7E7-527FE1E614D8}"/>
              </a:ext>
            </a:extLst>
          </p:cNvPr>
          <p:cNvSpPr>
            <a:spLocks noGrp="1"/>
          </p:cNvSpPr>
          <p:nvPr>
            <p:ph type="sldNum" sz="quarter" idx="12"/>
          </p:nvPr>
        </p:nvSpPr>
        <p:spPr/>
        <p:txBody>
          <a:bodyPr/>
          <a:lstStyle/>
          <a:p>
            <a:fld id="{24A5A1E3-78FE-4695-898E-167D1D00A221}" type="slidenum">
              <a:rPr lang="en-GB" smtClean="0"/>
              <a:t>145</a:t>
            </a:fld>
            <a:endParaRPr lang="en-GB"/>
          </a:p>
        </p:txBody>
      </p:sp>
      <p:sp>
        <p:nvSpPr>
          <p:cNvPr id="6" name="TextBox 5">
            <a:extLst>
              <a:ext uri="{FF2B5EF4-FFF2-40B4-BE49-F238E27FC236}">
                <a16:creationId xmlns:a16="http://schemas.microsoft.com/office/drawing/2014/main" id="{5A248493-F0BF-08CC-2C86-D6CBEB023D4A}"/>
              </a:ext>
            </a:extLst>
          </p:cNvPr>
          <p:cNvSpPr txBox="1"/>
          <p:nvPr/>
        </p:nvSpPr>
        <p:spPr>
          <a:xfrm>
            <a:off x="744601" y="1748213"/>
            <a:ext cx="10230197" cy="4801314"/>
          </a:xfrm>
          <a:prstGeom prst="rect">
            <a:avLst/>
          </a:prstGeom>
          <a:noFill/>
        </p:spPr>
        <p:txBody>
          <a:bodyPr wrap="square">
            <a:spAutoFit/>
          </a:bodyPr>
          <a:lstStyle/>
          <a:p>
            <a:r>
              <a:rPr lang="en-US" sz="3200" dirty="0"/>
              <a:t>PRISMA standard - PRISMA stands for Preferred Reporting Items for Systematic Reviews and Meta-Analyses. </a:t>
            </a:r>
          </a:p>
          <a:p>
            <a:endParaRPr lang="en-US" sz="3200" dirty="0"/>
          </a:p>
          <a:p>
            <a:r>
              <a:rPr lang="en-US" sz="3200" dirty="0"/>
              <a:t>It is an evidence-based minimum set of items for reporting in systematic reviews and meta-analyses. The aim of the PRISMA Statement is to help authors improve the reporting of systematic reviews and meta-analyses.</a:t>
            </a:r>
          </a:p>
          <a:p>
            <a:endParaRPr lang="en-US" sz="3200" dirty="0"/>
          </a:p>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en-US" dirty="0"/>
          </a:p>
          <a:p>
            <a:endParaRPr lang="en-GB" sz="3200" dirty="0"/>
          </a:p>
        </p:txBody>
      </p:sp>
      <p:sp>
        <p:nvSpPr>
          <p:cNvPr id="3" name="Title 1">
            <a:extLst>
              <a:ext uri="{FF2B5EF4-FFF2-40B4-BE49-F238E27FC236}">
                <a16:creationId xmlns:a16="http://schemas.microsoft.com/office/drawing/2014/main" id="{C98C44F0-557E-BC7C-BC49-0F81621C5AAC}"/>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S</a:t>
            </a:r>
            <a:r>
              <a:rPr lang="en-GB" dirty="0" err="1">
                <a:latin typeface="Arial" panose="020B0604020202020204" pitchFamily="34" charset="0"/>
                <a:cs typeface="Arial" panose="020B0604020202020204" pitchFamily="34" charset="0"/>
              </a:rPr>
              <a:t>ystematic</a:t>
            </a:r>
            <a:r>
              <a:rPr lang="en-GB" dirty="0">
                <a:latin typeface="Arial" panose="020B0604020202020204" pitchFamily="34" charset="0"/>
                <a:cs typeface="Arial" panose="020B0604020202020204" pitchFamily="34" charset="0"/>
              </a:rPr>
              <a:t> Literature Review</a:t>
            </a:r>
          </a:p>
        </p:txBody>
      </p:sp>
    </p:spTree>
    <p:extLst>
      <p:ext uri="{BB962C8B-B14F-4D97-AF65-F5344CB8AC3E}">
        <p14:creationId xmlns:p14="http://schemas.microsoft.com/office/powerpoint/2010/main" val="3528163343"/>
      </p:ext>
    </p:extLst>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BC391F2-E368-6410-C492-C94F59439885}"/>
              </a:ext>
            </a:extLst>
          </p:cNvPr>
          <p:cNvSpPr>
            <a:spLocks noGrp="1"/>
          </p:cNvSpPr>
          <p:nvPr>
            <p:ph type="sldNum" sz="quarter" idx="12"/>
          </p:nvPr>
        </p:nvSpPr>
        <p:spPr/>
        <p:txBody>
          <a:bodyPr/>
          <a:lstStyle/>
          <a:p>
            <a:fld id="{24A5A1E3-78FE-4695-898E-167D1D00A221}" type="slidenum">
              <a:rPr lang="en-GB" smtClean="0"/>
              <a:t>146</a:t>
            </a:fld>
            <a:endParaRPr lang="en-GB"/>
          </a:p>
        </p:txBody>
      </p:sp>
      <p:pic>
        <p:nvPicPr>
          <p:cNvPr id="4" name="Picture 3">
            <a:extLst>
              <a:ext uri="{FF2B5EF4-FFF2-40B4-BE49-F238E27FC236}">
                <a16:creationId xmlns:a16="http://schemas.microsoft.com/office/drawing/2014/main" id="{22FCE69E-1546-EDF0-7AF7-E63C732CE126}"/>
              </a:ext>
            </a:extLst>
          </p:cNvPr>
          <p:cNvPicPr>
            <a:picLocks noChangeAspect="1"/>
          </p:cNvPicPr>
          <p:nvPr/>
        </p:nvPicPr>
        <p:blipFill>
          <a:blip r:embed="rId2"/>
          <a:stretch>
            <a:fillRect/>
          </a:stretch>
        </p:blipFill>
        <p:spPr>
          <a:xfrm>
            <a:off x="1803724" y="44140"/>
            <a:ext cx="9232983" cy="6019382"/>
          </a:xfrm>
          <a:prstGeom prst="rect">
            <a:avLst/>
          </a:prstGeom>
        </p:spPr>
      </p:pic>
      <p:sp>
        <p:nvSpPr>
          <p:cNvPr id="6" name="TextBox 5">
            <a:extLst>
              <a:ext uri="{FF2B5EF4-FFF2-40B4-BE49-F238E27FC236}">
                <a16:creationId xmlns:a16="http://schemas.microsoft.com/office/drawing/2014/main" id="{90563CD4-D489-80FB-395D-3A606DBD3521}"/>
              </a:ext>
            </a:extLst>
          </p:cNvPr>
          <p:cNvSpPr txBox="1"/>
          <p:nvPr/>
        </p:nvSpPr>
        <p:spPr>
          <a:xfrm>
            <a:off x="1851592" y="6171684"/>
            <a:ext cx="6097248" cy="369332"/>
          </a:xfrm>
          <a:prstGeom prst="rect">
            <a:avLst/>
          </a:prstGeom>
          <a:noFill/>
        </p:spPr>
        <p:txBody>
          <a:bodyPr wrap="square">
            <a:spAutoFit/>
          </a:bodyPr>
          <a:lstStyle/>
          <a:p>
            <a:r>
              <a:rPr lang="pt-BR" dirty="0">
                <a:hlinkClick r:id="rId3"/>
              </a:rPr>
              <a:t>PRISMA 2020 </a:t>
            </a:r>
            <a:r>
              <a:rPr lang="pt-BR" b="1" dirty="0" err="1">
                <a:hlinkClick r:id="rId3"/>
              </a:rPr>
              <a:t>flow</a:t>
            </a:r>
            <a:r>
              <a:rPr lang="pt-BR" b="1" dirty="0">
                <a:hlinkClick r:id="rId3"/>
              </a:rPr>
              <a:t> </a:t>
            </a:r>
            <a:r>
              <a:rPr lang="pt-BR" b="1" dirty="0" err="1">
                <a:hlinkClick r:id="rId3"/>
              </a:rPr>
              <a:t>diagram</a:t>
            </a:r>
            <a:r>
              <a:rPr lang="pt-BR" b="1" dirty="0">
                <a:hlinkClick r:id="rId3"/>
              </a:rPr>
              <a:t> — PRISMA </a:t>
            </a:r>
            <a:r>
              <a:rPr lang="pt-BR" b="1" dirty="0" err="1">
                <a:hlinkClick r:id="rId3"/>
              </a:rPr>
              <a:t>statement</a:t>
            </a:r>
            <a:endParaRPr lang="en-US" dirty="0"/>
          </a:p>
        </p:txBody>
      </p:sp>
    </p:spTree>
    <p:extLst>
      <p:ext uri="{BB962C8B-B14F-4D97-AF65-F5344CB8AC3E}">
        <p14:creationId xmlns:p14="http://schemas.microsoft.com/office/powerpoint/2010/main" val="1808629426"/>
      </p:ext>
    </p:extLst>
  </p:cSld>
  <p:clrMapOvr>
    <a:masterClrMapping/>
  </p:clrMapOvr>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2B7CF0-7C57-3FC6-0C65-EC1E12867D3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2DF71-1787-5C9C-9868-738598CD93AC}"/>
              </a:ext>
            </a:extLst>
          </p:cNvPr>
          <p:cNvSpPr>
            <a:spLocks noGrp="1"/>
          </p:cNvSpPr>
          <p:nvPr>
            <p:ph type="sldNum" sz="quarter" idx="12"/>
          </p:nvPr>
        </p:nvSpPr>
        <p:spPr/>
        <p:txBody>
          <a:bodyPr/>
          <a:lstStyle/>
          <a:p>
            <a:fld id="{24A5A1E3-78FE-4695-898E-167D1D00A221}" type="slidenum">
              <a:rPr lang="en-GB" smtClean="0"/>
              <a:t>147</a:t>
            </a:fld>
            <a:endParaRPr lang="en-GB"/>
          </a:p>
        </p:txBody>
      </p:sp>
      <p:sp>
        <p:nvSpPr>
          <p:cNvPr id="11" name="Title 1">
            <a:extLst>
              <a:ext uri="{FF2B5EF4-FFF2-40B4-BE49-F238E27FC236}">
                <a16:creationId xmlns:a16="http://schemas.microsoft.com/office/drawing/2014/main" id="{416353F4-5173-75A0-0B3E-0EB6DCAAFBD1}"/>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BDDAA12A-1131-1EBC-02AB-46040A37F6CF}"/>
              </a:ext>
            </a:extLst>
          </p:cNvPr>
          <p:cNvGraphicFramePr>
            <a:graphicFrameLocks noGrp="1"/>
          </p:cNvGraphicFramePr>
          <p:nvPr/>
        </p:nvGraphicFramePr>
        <p:xfrm>
          <a:off x="371302" y="1051251"/>
          <a:ext cx="11272057" cy="5511690"/>
        </p:xfrm>
        <a:graphic>
          <a:graphicData uri="http://schemas.openxmlformats.org/drawingml/2006/table">
            <a:tbl>
              <a:tblPr firstRow="1" bandRow="1">
                <a:tableStyleId>{93296810-A885-4BE3-A3E7-6D5BEEA58F35}</a:tableStyleId>
              </a:tblPr>
              <a:tblGrid>
                <a:gridCol w="5464232">
                  <a:extLst>
                    <a:ext uri="{9D8B030D-6E8A-4147-A177-3AD203B41FA5}">
                      <a16:colId xmlns:a16="http://schemas.microsoft.com/office/drawing/2014/main" val="3932662718"/>
                    </a:ext>
                  </a:extLst>
                </a:gridCol>
                <a:gridCol w="5807825">
                  <a:extLst>
                    <a:ext uri="{9D8B030D-6E8A-4147-A177-3AD203B41FA5}">
                      <a16:colId xmlns:a16="http://schemas.microsoft.com/office/drawing/2014/main" val="3205863392"/>
                    </a:ext>
                  </a:extLst>
                </a:gridCol>
              </a:tblGrid>
              <a:tr h="665370">
                <a:tc>
                  <a:txBody>
                    <a:bodyPr/>
                    <a:lstStyle/>
                    <a:p>
                      <a:r>
                        <a:rPr lang="en-GB" sz="2800" b="1" i="0" kern="1200" dirty="0">
                          <a:solidFill>
                            <a:schemeClr val="tx1"/>
                          </a:solidFill>
                          <a:effectLst/>
                          <a:latin typeface="+mn-lt"/>
                          <a:ea typeface="+mn-ea"/>
                          <a:cs typeface="+mn-cs"/>
                        </a:rPr>
                        <a:t>Systematic Review</a:t>
                      </a:r>
                      <a:endParaRPr lang="en-GB" sz="2800" dirty="0">
                        <a:solidFill>
                          <a:schemeClr val="tx1"/>
                        </a:solidFill>
                      </a:endParaRPr>
                    </a:p>
                  </a:txBody>
                  <a:tcPr/>
                </a:tc>
                <a:tc>
                  <a:txBody>
                    <a:bodyPr/>
                    <a:lstStyle/>
                    <a:p>
                      <a:r>
                        <a:rPr lang="en-GB" sz="2800" b="1" i="0" kern="1200" dirty="0">
                          <a:solidFill>
                            <a:schemeClr val="tx1"/>
                          </a:solidFill>
                          <a:effectLst/>
                          <a:latin typeface="+mn-lt"/>
                          <a:ea typeface="+mn-ea"/>
                          <a:cs typeface="+mn-cs"/>
                        </a:rPr>
                        <a:t>Literature (Narrative) Review</a:t>
                      </a:r>
                      <a:endParaRPr lang="en-GB" sz="2800" dirty="0">
                        <a:solidFill>
                          <a:schemeClr val="tx1"/>
                        </a:solidFill>
                      </a:endParaRPr>
                    </a:p>
                  </a:txBody>
                  <a:tcPr/>
                </a:tc>
                <a:extLst>
                  <a:ext uri="{0D108BD9-81ED-4DB2-BD59-A6C34878D82A}">
                    <a16:rowId xmlns:a16="http://schemas.microsoft.com/office/drawing/2014/main" val="993980939"/>
                  </a:ext>
                </a:extLst>
              </a:tr>
              <a:tr h="4157706">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Compares, evaluates, and synthesizes evidence in a search for the effect of an intervention.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Time-intensive and often take months to a year or more to complete.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The most commonly referred to type of evidence synthesis. Sometimes confused as a blanket term for other types of reviews.</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 broad term referring to reviews with a wide scope and non-standardized methodology.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Search strategies, comprehensiveness, and time range covered will vary and do not follow an established protocol.</a:t>
                      </a:r>
                    </a:p>
                    <a:p>
                      <a:endParaRPr lang="en-GB" sz="2000" dirty="0"/>
                    </a:p>
                  </a:txBody>
                  <a:tcPr/>
                </a:tc>
                <a:extLst>
                  <a:ext uri="{0D108BD9-81ED-4DB2-BD59-A6C34878D82A}">
                    <a16:rowId xmlns:a16="http://schemas.microsoft.com/office/drawing/2014/main" val="1595558835"/>
                  </a:ext>
                </a:extLst>
              </a:tr>
            </a:tbl>
          </a:graphicData>
        </a:graphic>
      </p:graphicFrame>
    </p:spTree>
    <p:extLst>
      <p:ext uri="{BB962C8B-B14F-4D97-AF65-F5344CB8AC3E}">
        <p14:creationId xmlns:p14="http://schemas.microsoft.com/office/powerpoint/2010/main" val="2931000968"/>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6553EA-EEF6-E0D7-154E-34E05B38520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12AA7CB-7A5D-FD2B-6BFD-3944EE4A68CF}"/>
              </a:ext>
            </a:extLst>
          </p:cNvPr>
          <p:cNvSpPr>
            <a:spLocks noGrp="1"/>
          </p:cNvSpPr>
          <p:nvPr>
            <p:ph type="sldNum" sz="quarter" idx="12"/>
          </p:nvPr>
        </p:nvSpPr>
        <p:spPr/>
        <p:txBody>
          <a:bodyPr/>
          <a:lstStyle/>
          <a:p>
            <a:fld id="{24A5A1E3-78FE-4695-898E-167D1D00A221}" type="slidenum">
              <a:rPr lang="en-GB" smtClean="0"/>
              <a:t>148</a:t>
            </a:fld>
            <a:endParaRPr lang="en-GB"/>
          </a:p>
        </p:txBody>
      </p:sp>
      <p:sp>
        <p:nvSpPr>
          <p:cNvPr id="11" name="Title 1">
            <a:extLst>
              <a:ext uri="{FF2B5EF4-FFF2-40B4-BE49-F238E27FC236}">
                <a16:creationId xmlns:a16="http://schemas.microsoft.com/office/drawing/2014/main" id="{C867E21B-06D6-4D85-8D1D-BC952178D74E}"/>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FD5B24B8-77AD-0549-5FC6-F30A70522BB1}"/>
              </a:ext>
            </a:extLst>
          </p:cNvPr>
          <p:cNvGraphicFramePr>
            <a:graphicFrameLocks noGrp="1"/>
          </p:cNvGraphicFramePr>
          <p:nvPr/>
        </p:nvGraphicFramePr>
        <p:xfrm>
          <a:off x="292435" y="1233408"/>
          <a:ext cx="11241265" cy="4998720"/>
        </p:xfrm>
        <a:graphic>
          <a:graphicData uri="http://schemas.openxmlformats.org/drawingml/2006/table">
            <a:tbl>
              <a:tblPr firstRow="1" bandRow="1">
                <a:tableStyleId>{93296810-A885-4BE3-A3E7-6D5BEEA58F35}</a:tableStyleId>
              </a:tblPr>
              <a:tblGrid>
                <a:gridCol w="5468811">
                  <a:extLst>
                    <a:ext uri="{9D8B030D-6E8A-4147-A177-3AD203B41FA5}">
                      <a16:colId xmlns:a16="http://schemas.microsoft.com/office/drawing/2014/main" val="3932662718"/>
                    </a:ext>
                  </a:extLst>
                </a:gridCol>
                <a:gridCol w="5772454">
                  <a:extLst>
                    <a:ext uri="{9D8B030D-6E8A-4147-A177-3AD203B41FA5}">
                      <a16:colId xmlns:a16="http://schemas.microsoft.com/office/drawing/2014/main" val="3205863392"/>
                    </a:ext>
                  </a:extLst>
                </a:gridCol>
              </a:tblGrid>
              <a:tr h="348670">
                <a:tc>
                  <a:txBody>
                    <a:bodyPr/>
                    <a:lstStyle/>
                    <a:p>
                      <a:r>
                        <a:rPr lang="en-US" sz="2800" b="1" i="0" kern="1200" dirty="0">
                          <a:solidFill>
                            <a:schemeClr val="dk1"/>
                          </a:solidFill>
                          <a:effectLst/>
                          <a:latin typeface="+mn-lt"/>
                          <a:ea typeface="+mn-ea"/>
                          <a:cs typeface="+mn-cs"/>
                        </a:rPr>
                        <a:t>Scoping Review or Evidence Map</a:t>
                      </a:r>
                      <a:endParaRPr lang="en-US" sz="2800" b="0" i="0" kern="1200" dirty="0">
                        <a:solidFill>
                          <a:schemeClr val="dk1"/>
                        </a:solidFill>
                        <a:effectLst/>
                        <a:latin typeface="+mn-lt"/>
                        <a:ea typeface="+mn-ea"/>
                        <a:cs typeface="+mn-cs"/>
                      </a:endParaRPr>
                    </a:p>
                  </a:txBody>
                  <a:tcPr/>
                </a:tc>
                <a:tc>
                  <a:txBody>
                    <a:bodyPr/>
                    <a:lstStyle/>
                    <a:p>
                      <a:r>
                        <a:rPr lang="en-US" sz="2800" b="1" i="0" kern="1200" dirty="0">
                          <a:solidFill>
                            <a:schemeClr val="dk1"/>
                          </a:solidFill>
                          <a:effectLst/>
                          <a:latin typeface="+mn-lt"/>
                          <a:ea typeface="+mn-ea"/>
                          <a:cs typeface="+mn-cs"/>
                        </a:rPr>
                        <a:t>Meta-Analysis </a:t>
                      </a:r>
                    </a:p>
                  </a:txBody>
                  <a:tcPr/>
                </a:tc>
                <a:extLst>
                  <a:ext uri="{0D108BD9-81ED-4DB2-BD59-A6C34878D82A}">
                    <a16:rowId xmlns:a16="http://schemas.microsoft.com/office/drawing/2014/main" val="993980939"/>
                  </a:ext>
                </a:extLst>
              </a:tr>
              <a:tr h="2826850">
                <a:tc>
                  <a:txBody>
                    <a:bodyPr/>
                    <a:lstStyle/>
                    <a:p>
                      <a:pPr marL="285750" indent="-285750">
                        <a:buFont typeface="Wingdings" panose="05000000000000000000" pitchFamily="2" charset="2"/>
                        <a:buChar char="Ø"/>
                      </a:pPr>
                      <a:r>
                        <a:rPr lang="en-US" sz="2400" b="1" i="0" kern="1200" dirty="0">
                          <a:solidFill>
                            <a:schemeClr val="dk1"/>
                          </a:solidFill>
                          <a:effectLst/>
                          <a:latin typeface="+mn-lt"/>
                          <a:ea typeface="+mn-ea"/>
                          <a:cs typeface="+mn-cs"/>
                        </a:rPr>
                        <a:t>​</a:t>
                      </a:r>
                      <a:r>
                        <a:rPr lang="en-US" sz="2400" b="0" i="0" kern="1200" dirty="0">
                          <a:solidFill>
                            <a:schemeClr val="dk1"/>
                          </a:solidFill>
                          <a:effectLst/>
                          <a:latin typeface="+mn-lt"/>
                          <a:ea typeface="+mn-ea"/>
                          <a:cs typeface="+mn-cs"/>
                        </a:rPr>
                        <a:t>Systematically and transparently collect and categorize existing evidence on a broad question of scientific, policy or management importance.</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Seeks to identify research gaps and opportunities for evidence synthesis rather than searching for the effect of an intervention. </a:t>
                      </a:r>
                    </a:p>
                    <a:p>
                      <a:pPr marL="285750" indent="-285750">
                        <a:buFont typeface="Wingdings" panose="05000000000000000000" pitchFamily="2" charset="2"/>
                        <a:buChar char="Ø"/>
                      </a:pPr>
                      <a:r>
                        <a:rPr lang="en-US" sz="2400" b="0" i="0" kern="1200" dirty="0">
                          <a:solidFill>
                            <a:schemeClr val="dk1"/>
                          </a:solidFill>
                          <a:effectLst/>
                          <a:latin typeface="+mn-lt"/>
                          <a:ea typeface="+mn-ea"/>
                          <a:cs typeface="+mn-cs"/>
                        </a:rPr>
                        <a:t>May critically evaluate existing evidence, but does not attempt to synthesize the results in the way a systematic review would</a:t>
                      </a:r>
                    </a:p>
                  </a:txBody>
                  <a:tcPr/>
                </a:tc>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Statistical technique for combining the findings from disparate quantitative studies.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Uses statistical methods to objectively evaluate, synthesize, and summarize results.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May be conducted independently or as part of a systematic review.</a:t>
                      </a:r>
                    </a:p>
                    <a:p>
                      <a:pPr marL="0" indent="0" algn="just">
                        <a:buFont typeface="Wingdings" panose="05000000000000000000" pitchFamily="2" charset="2"/>
                        <a:buNone/>
                      </a:pPr>
                      <a:endParaRPr lang="en-US" sz="2400" b="0" i="0" kern="1200" dirty="0">
                        <a:solidFill>
                          <a:schemeClr val="dk1"/>
                        </a:solidFill>
                        <a:effectLst/>
                        <a:latin typeface="+mn-lt"/>
                        <a:ea typeface="+mn-ea"/>
                        <a:cs typeface="+mn-cs"/>
                      </a:endParaRPr>
                    </a:p>
                  </a:txBody>
                  <a:tcPr/>
                </a:tc>
                <a:extLst>
                  <a:ext uri="{0D108BD9-81ED-4DB2-BD59-A6C34878D82A}">
                    <a16:rowId xmlns:a16="http://schemas.microsoft.com/office/drawing/2014/main" val="2354726936"/>
                  </a:ext>
                </a:extLst>
              </a:tr>
            </a:tbl>
          </a:graphicData>
        </a:graphic>
      </p:graphicFrame>
      <p:sp>
        <p:nvSpPr>
          <p:cNvPr id="4" name="TextBox 3">
            <a:extLst>
              <a:ext uri="{FF2B5EF4-FFF2-40B4-BE49-F238E27FC236}">
                <a16:creationId xmlns:a16="http://schemas.microsoft.com/office/drawing/2014/main" id="{7DD7F8D0-2C29-D6A1-ABA7-6647125ACABD}"/>
              </a:ext>
            </a:extLst>
          </p:cNvPr>
          <p:cNvSpPr txBox="1"/>
          <p:nvPr/>
        </p:nvSpPr>
        <p:spPr>
          <a:xfrm>
            <a:off x="429547" y="6338145"/>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042190994"/>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12C14-CEF3-DAE8-4A75-B662644C3C0E}"/>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282FEC1-3AA6-4E0C-2787-3B40519FB8C0}"/>
              </a:ext>
            </a:extLst>
          </p:cNvPr>
          <p:cNvSpPr>
            <a:spLocks noGrp="1"/>
          </p:cNvSpPr>
          <p:nvPr>
            <p:ph type="sldNum" sz="quarter" idx="12"/>
          </p:nvPr>
        </p:nvSpPr>
        <p:spPr/>
        <p:txBody>
          <a:bodyPr/>
          <a:lstStyle/>
          <a:p>
            <a:fld id="{24A5A1E3-78FE-4695-898E-167D1D00A221}" type="slidenum">
              <a:rPr lang="en-GB" smtClean="0"/>
              <a:t>149</a:t>
            </a:fld>
            <a:endParaRPr lang="en-GB"/>
          </a:p>
        </p:txBody>
      </p:sp>
      <p:sp>
        <p:nvSpPr>
          <p:cNvPr id="11" name="Title 1">
            <a:extLst>
              <a:ext uri="{FF2B5EF4-FFF2-40B4-BE49-F238E27FC236}">
                <a16:creationId xmlns:a16="http://schemas.microsoft.com/office/drawing/2014/main" id="{A9B7BD7B-3A9C-72C5-069C-A35A3568506F}"/>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graphicFrame>
        <p:nvGraphicFramePr>
          <p:cNvPr id="7" name="Table 6">
            <a:extLst>
              <a:ext uri="{FF2B5EF4-FFF2-40B4-BE49-F238E27FC236}">
                <a16:creationId xmlns:a16="http://schemas.microsoft.com/office/drawing/2014/main" id="{51EF3890-040A-D755-5C4C-B7D9BE3DF55E}"/>
              </a:ext>
            </a:extLst>
          </p:cNvPr>
          <p:cNvGraphicFramePr>
            <a:graphicFrameLocks noGrp="1"/>
          </p:cNvGraphicFramePr>
          <p:nvPr/>
        </p:nvGraphicFramePr>
        <p:xfrm>
          <a:off x="352070" y="1066430"/>
          <a:ext cx="11121996" cy="3505200"/>
        </p:xfrm>
        <a:graphic>
          <a:graphicData uri="http://schemas.openxmlformats.org/drawingml/2006/table">
            <a:tbl>
              <a:tblPr firstRow="1" bandRow="1">
                <a:tableStyleId>{93296810-A885-4BE3-A3E7-6D5BEEA58F35}</a:tableStyleId>
              </a:tblPr>
              <a:tblGrid>
                <a:gridCol w="7209620">
                  <a:extLst>
                    <a:ext uri="{9D8B030D-6E8A-4147-A177-3AD203B41FA5}">
                      <a16:colId xmlns:a16="http://schemas.microsoft.com/office/drawing/2014/main" val="3932662718"/>
                    </a:ext>
                  </a:extLst>
                </a:gridCol>
                <a:gridCol w="3912376">
                  <a:extLst>
                    <a:ext uri="{9D8B030D-6E8A-4147-A177-3AD203B41FA5}">
                      <a16:colId xmlns:a16="http://schemas.microsoft.com/office/drawing/2014/main" val="3205863392"/>
                    </a:ext>
                  </a:extLst>
                </a:gridCol>
              </a:tblGrid>
              <a:tr h="34867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i="0" kern="1200" dirty="0">
                          <a:solidFill>
                            <a:schemeClr val="dk1"/>
                          </a:solidFill>
                          <a:effectLst/>
                          <a:latin typeface="+mn-lt"/>
                          <a:ea typeface="+mn-ea"/>
                          <a:cs typeface="+mn-cs"/>
                        </a:rPr>
                        <a:t>Rapid Review </a:t>
                      </a:r>
                    </a:p>
                    <a:p>
                      <a:endParaRPr lang="en-US" sz="2800" b="0" i="0" kern="1200" dirty="0">
                        <a:solidFill>
                          <a:schemeClr val="dk1"/>
                        </a:solidFill>
                        <a:effectLst/>
                        <a:latin typeface="+mn-lt"/>
                        <a:ea typeface="+mn-ea"/>
                        <a:cs typeface="+mn-cs"/>
                      </a:endParaRPr>
                    </a:p>
                  </a:txBody>
                  <a:tcPr/>
                </a:tc>
                <a:tc>
                  <a:txBody>
                    <a:bodyPr/>
                    <a:lstStyle/>
                    <a:p>
                      <a:endParaRPr lang="en-US" sz="2800" b="1" i="0" kern="1200" dirty="0">
                        <a:solidFill>
                          <a:schemeClr val="dk1"/>
                        </a:solidFill>
                        <a:effectLst/>
                        <a:latin typeface="+mn-lt"/>
                        <a:ea typeface="+mn-ea"/>
                        <a:cs typeface="+mn-cs"/>
                      </a:endParaRPr>
                    </a:p>
                  </a:txBody>
                  <a:tcPr/>
                </a:tc>
                <a:extLst>
                  <a:ext uri="{0D108BD9-81ED-4DB2-BD59-A6C34878D82A}">
                    <a16:rowId xmlns:a16="http://schemas.microsoft.com/office/drawing/2014/main" val="993980939"/>
                  </a:ext>
                </a:extLst>
              </a:tr>
              <a:tr h="2078567">
                <a:tc>
                  <a:txBody>
                    <a:bodyPr/>
                    <a:lstStyle/>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Applies Systematic Review </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methodology within a time-constrained setting.</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Employs methodological "shortcuts" (limiting search terms for example) at the risk of introducing bias.</a:t>
                      </a:r>
                    </a:p>
                    <a:p>
                      <a:pPr marL="285750" indent="-285750" algn="just">
                        <a:buFont typeface="Wingdings" panose="05000000000000000000" pitchFamily="2" charset="2"/>
                        <a:buChar char="Ø"/>
                      </a:pPr>
                      <a:r>
                        <a:rPr lang="en-US" sz="2400" b="0" i="0" kern="1200" dirty="0">
                          <a:solidFill>
                            <a:schemeClr val="dk1"/>
                          </a:solidFill>
                          <a:effectLst/>
                          <a:latin typeface="+mn-lt"/>
                          <a:ea typeface="+mn-ea"/>
                          <a:cs typeface="+mn-cs"/>
                        </a:rPr>
                        <a:t>Useful for addressing issues needing quick decisions, such as developing policy recommendations.</a:t>
                      </a:r>
                    </a:p>
                    <a:p>
                      <a:endParaRPr lang="en-GB" dirty="0"/>
                    </a:p>
                  </a:txBody>
                  <a:tcPr/>
                </a:tc>
                <a:tc>
                  <a:txBody>
                    <a:bodyPr/>
                    <a:lstStyle/>
                    <a:p>
                      <a:endParaRPr lang="en-GB" dirty="0"/>
                    </a:p>
                  </a:txBody>
                  <a:tcPr/>
                </a:tc>
                <a:extLst>
                  <a:ext uri="{0D108BD9-81ED-4DB2-BD59-A6C34878D82A}">
                    <a16:rowId xmlns:a16="http://schemas.microsoft.com/office/drawing/2014/main" val="1627679785"/>
                  </a:ext>
                </a:extLst>
              </a:tr>
            </a:tbl>
          </a:graphicData>
        </a:graphic>
      </p:graphicFrame>
      <p:sp>
        <p:nvSpPr>
          <p:cNvPr id="4" name="TextBox 3">
            <a:extLst>
              <a:ext uri="{FF2B5EF4-FFF2-40B4-BE49-F238E27FC236}">
                <a16:creationId xmlns:a16="http://schemas.microsoft.com/office/drawing/2014/main" id="{5941DB6C-5283-3D92-B96E-FF63558DE326}"/>
              </a:ext>
            </a:extLst>
          </p:cNvPr>
          <p:cNvSpPr txBox="1"/>
          <p:nvPr/>
        </p:nvSpPr>
        <p:spPr>
          <a:xfrm>
            <a:off x="464716" y="5422238"/>
            <a:ext cx="6094770" cy="369332"/>
          </a:xfrm>
          <a:prstGeom prst="rect">
            <a:avLst/>
          </a:prstGeom>
          <a:noFill/>
        </p:spPr>
        <p:txBody>
          <a:bodyPr wrap="square">
            <a:spAutoFit/>
          </a:bodyPr>
          <a:lstStyle/>
          <a:p>
            <a:r>
              <a:rPr lang="en-US" dirty="0">
                <a:hlinkClick r:id="rId2"/>
              </a:rPr>
              <a:t>Systematic Reviews | University of Miami Libraries</a:t>
            </a:r>
            <a:endParaRPr lang="en-GB" dirty="0"/>
          </a:p>
        </p:txBody>
      </p:sp>
    </p:spTree>
    <p:extLst>
      <p:ext uri="{BB962C8B-B14F-4D97-AF65-F5344CB8AC3E}">
        <p14:creationId xmlns:p14="http://schemas.microsoft.com/office/powerpoint/2010/main" val="1968348177"/>
      </p:ext>
    </p:extLst>
  </p:cSld>
  <p:clrMapOvr>
    <a:masterClrMapping/>
  </p:clrMapOvr>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5E7DF12-D8C9-C48E-D9DB-D4B21B12A461}"/>
              </a:ext>
            </a:extLst>
          </p:cNvPr>
          <p:cNvSpPr>
            <a:spLocks noGrp="1"/>
          </p:cNvSpPr>
          <p:nvPr>
            <p:ph type="sldNum" sz="quarter" idx="12"/>
          </p:nvPr>
        </p:nvSpPr>
        <p:spPr/>
        <p:txBody>
          <a:bodyPr/>
          <a:lstStyle/>
          <a:p>
            <a:fld id="{24A5A1E3-78FE-4695-898E-167D1D00A221}" type="slidenum">
              <a:rPr lang="en-GB" smtClean="0"/>
              <a:t>150</a:t>
            </a:fld>
            <a:endParaRPr lang="en-GB"/>
          </a:p>
        </p:txBody>
      </p:sp>
      <p:pic>
        <p:nvPicPr>
          <p:cNvPr id="4" name="Picture 3">
            <a:extLst>
              <a:ext uri="{FF2B5EF4-FFF2-40B4-BE49-F238E27FC236}">
                <a16:creationId xmlns:a16="http://schemas.microsoft.com/office/drawing/2014/main" id="{35154964-877F-E30C-9777-8F2A1E39AB7A}"/>
              </a:ext>
            </a:extLst>
          </p:cNvPr>
          <p:cNvPicPr>
            <a:picLocks noChangeAspect="1"/>
          </p:cNvPicPr>
          <p:nvPr/>
        </p:nvPicPr>
        <p:blipFill>
          <a:blip r:embed="rId2"/>
          <a:stretch>
            <a:fillRect/>
          </a:stretch>
        </p:blipFill>
        <p:spPr>
          <a:xfrm>
            <a:off x="81981" y="574636"/>
            <a:ext cx="12110019" cy="4939372"/>
          </a:xfrm>
          <a:prstGeom prst="rect">
            <a:avLst/>
          </a:prstGeom>
        </p:spPr>
      </p:pic>
      <p:sp>
        <p:nvSpPr>
          <p:cNvPr id="6" name="TextBox 5">
            <a:extLst>
              <a:ext uri="{FF2B5EF4-FFF2-40B4-BE49-F238E27FC236}">
                <a16:creationId xmlns:a16="http://schemas.microsoft.com/office/drawing/2014/main" id="{7A4F2EE5-73CB-A1F8-B2BA-9AD52D9EA401}"/>
              </a:ext>
            </a:extLst>
          </p:cNvPr>
          <p:cNvSpPr txBox="1"/>
          <p:nvPr/>
        </p:nvSpPr>
        <p:spPr>
          <a:xfrm>
            <a:off x="367122" y="6075144"/>
            <a:ext cx="9193088" cy="646331"/>
          </a:xfrm>
          <a:prstGeom prst="rect">
            <a:avLst/>
          </a:prstGeom>
          <a:noFill/>
        </p:spPr>
        <p:txBody>
          <a:bodyPr wrap="square">
            <a:spAutoFit/>
          </a:bodyPr>
          <a:lstStyle/>
          <a:p>
            <a:r>
              <a:rPr lang="en-US" dirty="0" err="1"/>
              <a:t>Pae</a:t>
            </a:r>
            <a:r>
              <a:rPr lang="en-US" dirty="0"/>
              <a:t>, C. U. (2015). Why systematic review rather than narrative review?. Psychiatry investigation, 12(3), 417.</a:t>
            </a:r>
            <a:endParaRPr lang="en-GB" dirty="0"/>
          </a:p>
        </p:txBody>
      </p:sp>
    </p:spTree>
    <p:extLst>
      <p:ext uri="{BB962C8B-B14F-4D97-AF65-F5344CB8AC3E}">
        <p14:creationId xmlns:p14="http://schemas.microsoft.com/office/powerpoint/2010/main" val="3645630632"/>
      </p:ext>
    </p:extLst>
  </p:cSld>
  <p:clrMapOvr>
    <a:masterClrMapping/>
  </p:clrMapOvr>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629CCA-EE52-3DD5-63D3-29717523115F}"/>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8A1DA7A8-E62E-BEC3-4E6F-78DE86A8268C}"/>
              </a:ext>
            </a:extLst>
          </p:cNvPr>
          <p:cNvPicPr>
            <a:picLocks noChangeAspect="1"/>
          </p:cNvPicPr>
          <p:nvPr/>
        </p:nvPicPr>
        <p:blipFill rotWithShape="1">
          <a:blip r:embed="rId2"/>
          <a:srcRect l="8765" r="8765"/>
          <a:stretch/>
        </p:blipFill>
        <p:spPr>
          <a:xfrm>
            <a:off x="4650909" y="10"/>
            <a:ext cx="7541090" cy="6857989"/>
          </a:xfrm>
          <a:prstGeom prst="rect">
            <a:avLst/>
          </a:prstGeom>
        </p:spPr>
      </p:pic>
      <p:sp>
        <p:nvSpPr>
          <p:cNvPr id="2" name="Title 1">
            <a:extLst>
              <a:ext uri="{FF2B5EF4-FFF2-40B4-BE49-F238E27FC236}">
                <a16:creationId xmlns:a16="http://schemas.microsoft.com/office/drawing/2014/main" id="{3DC75DCD-3328-6797-CBB4-1703095C0DDA}"/>
              </a:ext>
            </a:extLst>
          </p:cNvPr>
          <p:cNvSpPr>
            <a:spLocks noGrp="1"/>
          </p:cNvSpPr>
          <p:nvPr>
            <p:ph type="title"/>
          </p:nvPr>
        </p:nvSpPr>
        <p:spPr>
          <a:xfrm>
            <a:off x="643467" y="643467"/>
            <a:ext cx="3363974" cy="1728044"/>
          </a:xfrm>
          <a:noFill/>
          <a:ln>
            <a:solidFill>
              <a:schemeClr val="bg1"/>
            </a:solidFill>
          </a:ln>
        </p:spPr>
        <p:txBody>
          <a:bodyPr wrap="square">
            <a:normAutofit/>
          </a:bodyPr>
          <a:lstStyle/>
          <a:p>
            <a:r>
              <a:rPr lang="en-GB">
                <a:solidFill>
                  <a:schemeClr val="bg1"/>
                </a:solidFill>
              </a:rPr>
              <a:t>The review process</a:t>
            </a:r>
          </a:p>
        </p:txBody>
      </p:sp>
      <p:sp>
        <p:nvSpPr>
          <p:cNvPr id="8" name="Content Placeholder 2">
            <a:extLst>
              <a:ext uri="{FF2B5EF4-FFF2-40B4-BE49-F238E27FC236}">
                <a16:creationId xmlns:a16="http://schemas.microsoft.com/office/drawing/2014/main" id="{23FBE3D1-190C-2509-7BCE-48AEBA5CE66C}"/>
              </a:ext>
            </a:extLst>
          </p:cNvPr>
          <p:cNvSpPr>
            <a:spLocks noGrp="1"/>
          </p:cNvSpPr>
          <p:nvPr>
            <p:ph idx="1"/>
          </p:nvPr>
        </p:nvSpPr>
        <p:spPr>
          <a:xfrm>
            <a:off x="643468" y="2638044"/>
            <a:ext cx="3863218" cy="3415622"/>
          </a:xfrm>
        </p:spPr>
        <p:txBody>
          <a:bodyPr>
            <a:noAutofit/>
          </a:bodyPr>
          <a:lstStyle/>
          <a:p>
            <a:pPr lvl="1"/>
            <a:r>
              <a:rPr lang="en-US" altLang="zh-CN" sz="2000" dirty="0">
                <a:solidFill>
                  <a:schemeClr val="bg1"/>
                </a:solidFill>
              </a:rPr>
              <a:t>the topic, scope and aim of the literature review need to be established</a:t>
            </a:r>
          </a:p>
          <a:p>
            <a:pPr lvl="1"/>
            <a:r>
              <a:rPr lang="en-US" altLang="zh-CN" sz="2000" dirty="0">
                <a:solidFill>
                  <a:schemeClr val="bg1"/>
                </a:solidFill>
              </a:rPr>
              <a:t>literature needs to be found, recorded and evaluated</a:t>
            </a:r>
          </a:p>
          <a:p>
            <a:pPr lvl="1"/>
            <a:r>
              <a:rPr lang="en-US" altLang="zh-CN" sz="2000" dirty="0">
                <a:solidFill>
                  <a:schemeClr val="bg1"/>
                </a:solidFill>
              </a:rPr>
              <a:t>the reviewed literature needs to be summarized and organized around different themes</a:t>
            </a:r>
          </a:p>
          <a:p>
            <a:pPr lvl="1"/>
            <a:r>
              <a:rPr lang="en-US" altLang="zh-CN" sz="2000" dirty="0">
                <a:solidFill>
                  <a:schemeClr val="bg1"/>
                </a:solidFill>
                <a:sym typeface="Wingdings" pitchFamily="2" charset="2"/>
              </a:rPr>
              <a:t>writing the literature review</a:t>
            </a:r>
            <a:endParaRPr lang="zh-CN" altLang="zh-CN" sz="2000" dirty="0">
              <a:solidFill>
                <a:schemeClr val="bg1"/>
              </a:solidFill>
            </a:endParaRPr>
          </a:p>
        </p:txBody>
      </p:sp>
      <p:sp>
        <p:nvSpPr>
          <p:cNvPr id="4" name="Rectangle: Rounded Corners 3">
            <a:extLst>
              <a:ext uri="{FF2B5EF4-FFF2-40B4-BE49-F238E27FC236}">
                <a16:creationId xmlns:a16="http://schemas.microsoft.com/office/drawing/2014/main" id="{DD10F234-4B5E-AD55-AEA0-8FCC19329B2F}"/>
              </a:ext>
            </a:extLst>
          </p:cNvPr>
          <p:cNvSpPr/>
          <p:nvPr/>
        </p:nvSpPr>
        <p:spPr>
          <a:xfrm>
            <a:off x="774949" y="2472856"/>
            <a:ext cx="3304070" cy="201363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5400" dirty="0"/>
              <a:t>Activity </a:t>
            </a:r>
            <a:endParaRPr lang="en-GB" dirty="0"/>
          </a:p>
        </p:txBody>
      </p:sp>
    </p:spTree>
    <p:extLst>
      <p:ext uri="{BB962C8B-B14F-4D97-AF65-F5344CB8AC3E}">
        <p14:creationId xmlns:p14="http://schemas.microsoft.com/office/powerpoint/2010/main" val="1670774226"/>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B918-6800-68FA-73F4-4B664C534669}"/>
              </a:ext>
            </a:extLst>
          </p:cNvPr>
          <p:cNvSpPr>
            <a:spLocks noGrp="1"/>
          </p:cNvSpPr>
          <p:nvPr>
            <p:ph type="title"/>
          </p:nvPr>
        </p:nvSpPr>
        <p:spPr>
          <a:xfrm>
            <a:off x="250767" y="65867"/>
            <a:ext cx="10515600" cy="726613"/>
          </a:xfrm>
        </p:spPr>
        <p:txBody>
          <a:bodyPr/>
          <a:lstStyle/>
          <a:p>
            <a:r>
              <a:rPr lang="en-US" dirty="0"/>
              <a:t>Activity 2 (Individual work)  11:25-12:50</a:t>
            </a:r>
            <a:endParaRPr lang="en-GB" dirty="0"/>
          </a:p>
        </p:txBody>
      </p:sp>
      <p:sp>
        <p:nvSpPr>
          <p:cNvPr id="3" name="Content Placeholder 2">
            <a:extLst>
              <a:ext uri="{FF2B5EF4-FFF2-40B4-BE49-F238E27FC236}">
                <a16:creationId xmlns:a16="http://schemas.microsoft.com/office/drawing/2014/main" id="{7E697275-6633-0AAA-BCF2-8FAAF222780D}"/>
              </a:ext>
            </a:extLst>
          </p:cNvPr>
          <p:cNvSpPr>
            <a:spLocks noGrp="1"/>
          </p:cNvSpPr>
          <p:nvPr>
            <p:ph idx="1"/>
          </p:nvPr>
        </p:nvSpPr>
        <p:spPr>
          <a:xfrm>
            <a:off x="250767" y="659475"/>
            <a:ext cx="10515600" cy="4549834"/>
          </a:xfrm>
        </p:spPr>
        <p:txBody>
          <a:bodyPr>
            <a:normAutofit fontScale="85000" lnSpcReduction="20000"/>
          </a:bodyPr>
          <a:lstStyle/>
          <a:p>
            <a:pPr marL="0" indent="0">
              <a:buNone/>
            </a:pPr>
            <a:r>
              <a:rPr lang="en-US" dirty="0"/>
              <a:t>Please select a theme </a:t>
            </a:r>
          </a:p>
          <a:p>
            <a:pPr marL="0" indent="0">
              <a:buNone/>
            </a:pPr>
            <a:r>
              <a:rPr lang="en-US" dirty="0"/>
              <a:t>1. Research Protocol - </a:t>
            </a:r>
            <a:r>
              <a:rPr lang="en-GB" dirty="0"/>
              <a:t>PICO (Population, Intervention, Comparison, Outcome) or </a:t>
            </a:r>
            <a:r>
              <a:rPr lang="en-GB" sz="3200" dirty="0"/>
              <a:t>PICOC </a:t>
            </a:r>
            <a:r>
              <a:rPr lang="en-GB" dirty="0"/>
              <a:t>(with Context) </a:t>
            </a:r>
            <a:endParaRPr lang="en-US" dirty="0">
              <a:solidFill>
                <a:srgbClr val="333333"/>
              </a:solidFill>
              <a:latin typeface="Arial" panose="020B0604020202020204" pitchFamily="34" charset="0"/>
            </a:endParaRPr>
          </a:p>
          <a:p>
            <a:pPr marL="0" indent="0">
              <a:buNone/>
            </a:pPr>
            <a:r>
              <a:rPr lang="en-US" dirty="0"/>
              <a:t>2. Record your filtering process e.g. keywords, inclusion / exclusion criteria</a:t>
            </a:r>
          </a:p>
          <a:p>
            <a:pPr marL="0" indent="0">
              <a:buNone/>
            </a:pPr>
            <a:r>
              <a:rPr lang="en-US" dirty="0"/>
              <a:t>3. Follow the PRISMA guideline (2020) to devise a PRISMA Diagram</a:t>
            </a:r>
          </a:p>
          <a:p>
            <a:pPr marL="0" indent="0">
              <a:buNone/>
            </a:pPr>
            <a:r>
              <a:rPr lang="en-US" dirty="0"/>
              <a:t>4. No. of journals included  : At least 10</a:t>
            </a:r>
          </a:p>
          <a:p>
            <a:pPr marL="0" indent="0">
              <a:buNone/>
            </a:pPr>
            <a:endParaRPr lang="en-US" dirty="0"/>
          </a:p>
          <a:p>
            <a:pPr marL="571500" indent="-571500">
              <a:buFont typeface="Arial" panose="020B0604020202020204" pitchFamily="34" charset="0"/>
              <a:buAutoNum type="romanLcPeriod"/>
            </a:pPr>
            <a:r>
              <a:rPr lang="en-US" dirty="0"/>
              <a:t>Theme 1 - Food and culture </a:t>
            </a:r>
          </a:p>
          <a:p>
            <a:pPr marL="571500" indent="-571500">
              <a:buFont typeface="Arial" panose="020B0604020202020204" pitchFamily="34" charset="0"/>
              <a:buAutoNum type="romanLcPeriod"/>
            </a:pPr>
            <a:r>
              <a:rPr lang="en-US" dirty="0"/>
              <a:t>Theme 2 - Hybrid work and management </a:t>
            </a:r>
          </a:p>
          <a:p>
            <a:pPr marL="571500" indent="-571500">
              <a:buFont typeface="Arial" panose="020B0604020202020204" pitchFamily="34" charset="0"/>
              <a:buAutoNum type="romanLcPeriod"/>
            </a:pPr>
            <a:r>
              <a:rPr lang="en-US" dirty="0"/>
              <a:t>Theme 3 - Consumer </a:t>
            </a:r>
            <a:r>
              <a:rPr lang="en-US" dirty="0" err="1"/>
              <a:t>behaviour</a:t>
            </a:r>
            <a:r>
              <a:rPr lang="en-US" dirty="0"/>
              <a:t> and service </a:t>
            </a:r>
          </a:p>
          <a:p>
            <a:pPr marL="571500" indent="-571500">
              <a:buAutoNum type="romanLcPeriod"/>
            </a:pPr>
            <a:r>
              <a:rPr lang="en-US" dirty="0"/>
              <a:t>Theme 4 - Technology and digital well-being </a:t>
            </a:r>
          </a:p>
          <a:p>
            <a:pPr marL="571500" indent="-571500">
              <a:buAutoNum type="romanLcPeriod"/>
            </a:pPr>
            <a:r>
              <a:rPr lang="en-US" dirty="0"/>
              <a:t>Others (</a:t>
            </a:r>
            <a:r>
              <a:rPr lang="en-US" dirty="0" err="1"/>
              <a:t>Organisation</a:t>
            </a:r>
            <a:r>
              <a:rPr lang="en-US" dirty="0"/>
              <a:t> Management; Leadership ….. )</a:t>
            </a:r>
          </a:p>
          <a:p>
            <a:endParaRPr lang="en-GB" dirty="0"/>
          </a:p>
        </p:txBody>
      </p:sp>
      <p:sp>
        <p:nvSpPr>
          <p:cNvPr id="4" name="Slide Number Placeholder 3">
            <a:extLst>
              <a:ext uri="{FF2B5EF4-FFF2-40B4-BE49-F238E27FC236}">
                <a16:creationId xmlns:a16="http://schemas.microsoft.com/office/drawing/2014/main" id="{6912C9EB-99AD-D022-2D2C-38486EF840C6}"/>
              </a:ext>
            </a:extLst>
          </p:cNvPr>
          <p:cNvSpPr>
            <a:spLocks noGrp="1"/>
          </p:cNvSpPr>
          <p:nvPr>
            <p:ph type="sldNum" sz="quarter" idx="12"/>
          </p:nvPr>
        </p:nvSpPr>
        <p:spPr/>
        <p:txBody>
          <a:bodyPr/>
          <a:lstStyle/>
          <a:p>
            <a:fld id="{24A5A1E3-78FE-4695-898E-167D1D00A221}" type="slidenum">
              <a:rPr lang="en-GB" smtClean="0"/>
              <a:t>152</a:t>
            </a:fld>
            <a:endParaRPr lang="en-GB"/>
          </a:p>
        </p:txBody>
      </p:sp>
      <p:sp>
        <p:nvSpPr>
          <p:cNvPr id="5" name="Rectangle: Rounded Corners 4">
            <a:extLst>
              <a:ext uri="{FF2B5EF4-FFF2-40B4-BE49-F238E27FC236}">
                <a16:creationId xmlns:a16="http://schemas.microsoft.com/office/drawing/2014/main" id="{EEEC18AD-234D-9CA1-AA0E-459FF6E3B605}"/>
              </a:ext>
            </a:extLst>
          </p:cNvPr>
          <p:cNvSpPr/>
          <p:nvPr/>
        </p:nvSpPr>
        <p:spPr>
          <a:xfrm>
            <a:off x="400396" y="5270269"/>
            <a:ext cx="10515600" cy="1368714"/>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4800" dirty="0"/>
              <a:t>Output : 1) A PRISMA Diagram </a:t>
            </a:r>
          </a:p>
          <a:p>
            <a:pPr algn="ctr"/>
            <a:r>
              <a:rPr lang="en-US" sz="4800" dirty="0"/>
              <a:t>2) Excel File with PICO or PICOC </a:t>
            </a:r>
            <a:endParaRPr lang="en-GB" sz="4800" dirty="0"/>
          </a:p>
        </p:txBody>
      </p:sp>
    </p:spTree>
    <p:extLst>
      <p:ext uri="{BB962C8B-B14F-4D97-AF65-F5344CB8AC3E}">
        <p14:creationId xmlns:p14="http://schemas.microsoft.com/office/powerpoint/2010/main" val="454668878"/>
      </p:ext>
    </p:extLst>
  </p:cSld>
  <p:clrMapOvr>
    <a:masterClrMapping/>
  </p:clrMapOvr>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2871E-1451-ECDE-9D58-3F227696C87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E631F2-89BC-8D5D-67C5-1ACB91DE2673}"/>
              </a:ext>
            </a:extLst>
          </p:cNvPr>
          <p:cNvSpPr>
            <a:spLocks noGrp="1"/>
          </p:cNvSpPr>
          <p:nvPr>
            <p:ph type="title"/>
          </p:nvPr>
        </p:nvSpPr>
        <p:spPr>
          <a:xfrm>
            <a:off x="623221" y="465230"/>
            <a:ext cx="10515600" cy="721109"/>
          </a:xfrm>
        </p:spPr>
        <p:txBody>
          <a:bodyPr/>
          <a:lstStyle/>
          <a:p>
            <a:r>
              <a:rPr lang="en-US" dirty="0"/>
              <a:t>Activity 3  </a:t>
            </a:r>
            <a:endParaRPr lang="en-GB" dirty="0"/>
          </a:p>
        </p:txBody>
      </p:sp>
      <p:sp>
        <p:nvSpPr>
          <p:cNvPr id="3" name="Content Placeholder 2">
            <a:extLst>
              <a:ext uri="{FF2B5EF4-FFF2-40B4-BE49-F238E27FC236}">
                <a16:creationId xmlns:a16="http://schemas.microsoft.com/office/drawing/2014/main" id="{70A258B3-3D8C-7E47-B942-D099EA551361}"/>
              </a:ext>
            </a:extLst>
          </p:cNvPr>
          <p:cNvSpPr>
            <a:spLocks noGrp="1"/>
          </p:cNvSpPr>
          <p:nvPr>
            <p:ph idx="1"/>
          </p:nvPr>
        </p:nvSpPr>
        <p:spPr>
          <a:xfrm>
            <a:off x="412583" y="1318953"/>
            <a:ext cx="11445551" cy="5073817"/>
          </a:xfrm>
        </p:spPr>
        <p:txBody>
          <a:bodyPr>
            <a:normAutofit fontScale="77500" lnSpcReduction="20000"/>
          </a:bodyPr>
          <a:lstStyle/>
          <a:p>
            <a:pPr marL="0" indent="0">
              <a:buNone/>
            </a:pPr>
            <a:r>
              <a:rPr lang="en-US" sz="4000" dirty="0"/>
              <a:t>1. Please select a theme </a:t>
            </a:r>
          </a:p>
          <a:p>
            <a:pPr marL="0" indent="0">
              <a:buNone/>
            </a:pPr>
            <a:r>
              <a:rPr lang="en-US" sz="4000" dirty="0"/>
              <a:t>2. Read 5 journals for each student  </a:t>
            </a:r>
          </a:p>
          <a:p>
            <a:pPr marL="0" indent="0">
              <a:buNone/>
            </a:pPr>
            <a:r>
              <a:rPr lang="en-US" sz="4000" dirty="0"/>
              <a:t>3. Follow the PRISMA guideline (2020) to devise a PRISMA Diagram </a:t>
            </a:r>
          </a:p>
          <a:p>
            <a:pPr marL="0" indent="0">
              <a:buNone/>
            </a:pPr>
            <a:r>
              <a:rPr lang="en-US" sz="4000" dirty="0"/>
              <a:t>4. </a:t>
            </a:r>
            <a:r>
              <a:rPr lang="en-US" sz="4000" dirty="0" err="1"/>
              <a:t>Summarise</a:t>
            </a:r>
            <a:r>
              <a:rPr lang="en-US" sz="4000" dirty="0"/>
              <a:t> your findings on the excel list according to your chosen approach: </a:t>
            </a:r>
          </a:p>
          <a:p>
            <a:pPr marL="0" indent="0">
              <a:buNone/>
            </a:pPr>
            <a:endParaRPr lang="en-US" sz="4000" dirty="0"/>
          </a:p>
          <a:p>
            <a:pPr marL="571500" indent="-571500">
              <a:buFont typeface="Arial" panose="020B0604020202020204" pitchFamily="34" charset="0"/>
              <a:buAutoNum type="romanLcPeriod"/>
            </a:pPr>
            <a:r>
              <a:rPr lang="en-US" sz="4000" dirty="0"/>
              <a:t>Theme 1 - Food and culture </a:t>
            </a:r>
          </a:p>
          <a:p>
            <a:pPr marL="571500" indent="-571500">
              <a:buFont typeface="Arial" panose="020B0604020202020204" pitchFamily="34" charset="0"/>
              <a:buAutoNum type="romanLcPeriod"/>
            </a:pPr>
            <a:r>
              <a:rPr lang="en-US" sz="4000" dirty="0"/>
              <a:t>Theme 2 - Hybrid work and management </a:t>
            </a:r>
          </a:p>
          <a:p>
            <a:pPr marL="571500" indent="-571500">
              <a:buFont typeface="Arial" panose="020B0604020202020204" pitchFamily="34" charset="0"/>
              <a:buAutoNum type="romanLcPeriod"/>
            </a:pPr>
            <a:r>
              <a:rPr lang="en-US" sz="4000" dirty="0"/>
              <a:t>Theme 3 - Consumer </a:t>
            </a:r>
            <a:r>
              <a:rPr lang="en-US" sz="4000" dirty="0" err="1"/>
              <a:t>behaviour</a:t>
            </a:r>
            <a:r>
              <a:rPr lang="en-US" sz="4000" dirty="0"/>
              <a:t> and service </a:t>
            </a:r>
          </a:p>
          <a:p>
            <a:pPr marL="571500" indent="-571500">
              <a:buAutoNum type="romanLcPeriod"/>
            </a:pPr>
            <a:r>
              <a:rPr lang="en-US" sz="4000" dirty="0"/>
              <a:t>Theme 4 - Technology and digital well-being </a:t>
            </a:r>
          </a:p>
          <a:p>
            <a:pPr marL="571500" indent="-571500">
              <a:buAutoNum type="romanLcPeriod"/>
            </a:pPr>
            <a:r>
              <a:rPr lang="en-US" sz="4000" dirty="0"/>
              <a:t>Others (</a:t>
            </a:r>
            <a:r>
              <a:rPr lang="en-US" sz="4000" dirty="0" err="1"/>
              <a:t>Organisation</a:t>
            </a:r>
            <a:r>
              <a:rPr lang="en-US" sz="4000" dirty="0"/>
              <a:t> Management; Leadership ….. )</a:t>
            </a:r>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2729387968"/>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603504" y="441638"/>
            <a:ext cx="9239661" cy="945523"/>
          </a:xfrm>
        </p:spPr>
        <p:txBody>
          <a:bodyPr>
            <a:normAutofit/>
          </a:bodyPr>
          <a:lstStyle/>
          <a:p>
            <a:r>
              <a:rPr lang="en-GB" dirty="0"/>
              <a:t>Activity 2 : </a:t>
            </a:r>
            <a:r>
              <a:rPr lang="en-US" altLang="zh-CN" b="1" dirty="0"/>
              <a:t>Systematic reviews</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189915" y="1856936"/>
            <a:ext cx="8088922" cy="4086664"/>
          </a:xfrm>
        </p:spPr>
        <p:txBody>
          <a:bodyPr>
            <a:noAutofit/>
          </a:bodyPr>
          <a:lstStyle/>
          <a:p>
            <a:pPr lvl="1">
              <a:lnSpc>
                <a:spcPct val="90000"/>
              </a:lnSpc>
            </a:pPr>
            <a:r>
              <a:rPr lang="en-US" altLang="zh-CN" sz="2200" dirty="0"/>
              <a:t>Download the article*</a:t>
            </a:r>
            <a:r>
              <a:rPr lang="en-GB" altLang="zh-CN" sz="2200" dirty="0"/>
              <a:t>. </a:t>
            </a:r>
          </a:p>
          <a:p>
            <a:pPr lvl="1">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lvl="1">
              <a:lnSpc>
                <a:spcPct val="90000"/>
              </a:lnSpc>
            </a:pPr>
            <a:r>
              <a:rPr lang="pt-BR" sz="1600" dirty="0">
                <a:hlinkClick r:id="rId2"/>
              </a:rPr>
              <a:t>PRISMA 2020 </a:t>
            </a:r>
            <a:r>
              <a:rPr lang="pt-BR" sz="1600" dirty="0" err="1">
                <a:hlinkClick r:id="rId2"/>
              </a:rPr>
              <a:t>flow</a:t>
            </a:r>
            <a:r>
              <a:rPr lang="pt-BR" sz="1600" dirty="0">
                <a:hlinkClick r:id="rId2"/>
              </a:rPr>
              <a:t> </a:t>
            </a:r>
            <a:r>
              <a:rPr lang="pt-BR" sz="1600" dirty="0" err="1">
                <a:hlinkClick r:id="rId2"/>
              </a:rPr>
              <a:t>diagram</a:t>
            </a:r>
            <a:r>
              <a:rPr lang="pt-BR" sz="1600" dirty="0">
                <a:hlinkClick r:id="rId2"/>
              </a:rPr>
              <a:t> — PRISMA </a:t>
            </a:r>
            <a:r>
              <a:rPr lang="pt-BR" sz="1600" dirty="0" err="1">
                <a:hlinkClick r:id="rId2"/>
              </a:rPr>
              <a:t>statement</a:t>
            </a:r>
            <a:endParaRPr lang="en-GB" altLang="zh-CN" sz="22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p:blipFill>
        <p:spPr>
          <a:xfrm>
            <a:off x="8574019" y="1562230"/>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9948118" cy="590931"/>
          </a:xfrm>
          <a:prstGeom prst="rect">
            <a:avLst/>
          </a:prstGeom>
        </p:spPr>
        <p:txBody>
          <a:bodyPr wrap="square">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505040651"/>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8C27-65E5-F2F5-D595-B701CFE1E7C1}"/>
              </a:ext>
            </a:extLst>
          </p:cNvPr>
          <p:cNvSpPr>
            <a:spLocks noGrp="1"/>
          </p:cNvSpPr>
          <p:nvPr>
            <p:ph type="title"/>
          </p:nvPr>
        </p:nvSpPr>
        <p:spPr>
          <a:xfrm>
            <a:off x="838200" y="365126"/>
            <a:ext cx="10515600" cy="831908"/>
          </a:xfrm>
        </p:spPr>
        <p:txBody>
          <a:bodyPr/>
          <a:lstStyle/>
          <a:p>
            <a:r>
              <a:rPr lang="en-GB" dirty="0"/>
              <a:t>Activity 2 : </a:t>
            </a:r>
            <a:r>
              <a:rPr lang="en-US" altLang="zh-CN" b="1" dirty="0"/>
              <a:t>Systematic literature review</a:t>
            </a:r>
            <a:endParaRPr lang="en-GB" dirty="0"/>
          </a:p>
        </p:txBody>
      </p:sp>
      <p:sp>
        <p:nvSpPr>
          <p:cNvPr id="3" name="Content Placeholder 2">
            <a:extLst>
              <a:ext uri="{FF2B5EF4-FFF2-40B4-BE49-F238E27FC236}">
                <a16:creationId xmlns:a16="http://schemas.microsoft.com/office/drawing/2014/main" id="{98CE3E8E-55C0-28A6-1655-875BF67266A0}"/>
              </a:ext>
            </a:extLst>
          </p:cNvPr>
          <p:cNvSpPr>
            <a:spLocks noGrp="1"/>
          </p:cNvSpPr>
          <p:nvPr>
            <p:ph idx="1"/>
          </p:nvPr>
        </p:nvSpPr>
        <p:spPr>
          <a:xfrm>
            <a:off x="838200" y="1307868"/>
            <a:ext cx="10515600" cy="5264727"/>
          </a:xfrm>
        </p:spPr>
        <p:txBody>
          <a:bodyPr>
            <a:normAutofit lnSpcReduction="10000"/>
          </a:bodyPr>
          <a:lstStyle/>
          <a:p>
            <a:r>
              <a:rPr lang="en-US" dirty="0"/>
              <a:t>Please team up (2-3 per group). </a:t>
            </a:r>
          </a:p>
          <a:p>
            <a:r>
              <a:rPr lang="en-US" dirty="0"/>
              <a:t>Please think about a theme/topic (food, smart transportation, health….)</a:t>
            </a:r>
          </a:p>
          <a:p>
            <a:r>
              <a:rPr lang="en-US" dirty="0"/>
              <a:t>Objectives </a:t>
            </a:r>
          </a:p>
          <a:p>
            <a:r>
              <a:rPr lang="en-US" dirty="0"/>
              <a:t>Then discuss about the steps of systematic review e.g. the keywords used, the database selected, data inclusion/exclusion rules and so on.</a:t>
            </a:r>
          </a:p>
          <a:p>
            <a:r>
              <a:rPr lang="en-US" dirty="0"/>
              <a:t>Follow the PRISMA rule </a:t>
            </a:r>
          </a:p>
          <a:p>
            <a:r>
              <a:rPr lang="en-US" dirty="0"/>
              <a:t>Draw the diagram.  </a:t>
            </a:r>
          </a:p>
          <a:p>
            <a:r>
              <a:rPr lang="en-US" dirty="0"/>
              <a:t>Output : The PRISMA Diagram </a:t>
            </a:r>
          </a:p>
          <a:p>
            <a:pPr marL="0" indent="0">
              <a:buNone/>
            </a:pPr>
            <a:endParaRPr lang="en-US" dirty="0"/>
          </a:p>
          <a:p>
            <a:pPr marL="0" indent="0">
              <a:buNone/>
            </a:pPr>
            <a:r>
              <a:rPr lang="en-US" dirty="0"/>
              <a:t>Remarks : Please read not less than 3 journals per student. </a:t>
            </a:r>
          </a:p>
          <a:p>
            <a:endParaRPr lang="en-GB" dirty="0"/>
          </a:p>
        </p:txBody>
      </p:sp>
      <p:sp>
        <p:nvSpPr>
          <p:cNvPr id="4" name="Slide Number Placeholder 3">
            <a:extLst>
              <a:ext uri="{FF2B5EF4-FFF2-40B4-BE49-F238E27FC236}">
                <a16:creationId xmlns:a16="http://schemas.microsoft.com/office/drawing/2014/main" id="{90B37B3D-80C0-894B-C2B7-9323A65B334B}"/>
              </a:ext>
            </a:extLst>
          </p:cNvPr>
          <p:cNvSpPr>
            <a:spLocks noGrp="1"/>
          </p:cNvSpPr>
          <p:nvPr>
            <p:ph type="sldNum" sz="quarter" idx="12"/>
          </p:nvPr>
        </p:nvSpPr>
        <p:spPr/>
        <p:txBody>
          <a:bodyPr/>
          <a:lstStyle/>
          <a:p>
            <a:fld id="{24A5A1E3-78FE-4695-898E-167D1D00A221}" type="slidenum">
              <a:rPr lang="en-GB" smtClean="0"/>
              <a:t>155</a:t>
            </a:fld>
            <a:endParaRPr lang="en-GB"/>
          </a:p>
        </p:txBody>
      </p:sp>
    </p:spTree>
    <p:extLst>
      <p:ext uri="{BB962C8B-B14F-4D97-AF65-F5344CB8AC3E}">
        <p14:creationId xmlns:p14="http://schemas.microsoft.com/office/powerpoint/2010/main" val="742801722"/>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7D77B-3E90-2B80-CF74-BD7D07477E95}"/>
              </a:ext>
            </a:extLst>
          </p:cNvPr>
          <p:cNvSpPr>
            <a:spLocks noGrp="1"/>
          </p:cNvSpPr>
          <p:nvPr>
            <p:ph type="title"/>
          </p:nvPr>
        </p:nvSpPr>
        <p:spPr>
          <a:xfrm>
            <a:off x="429208" y="329909"/>
            <a:ext cx="10515600" cy="721109"/>
          </a:xfrm>
        </p:spPr>
        <p:txBody>
          <a:bodyPr/>
          <a:lstStyle/>
          <a:p>
            <a:r>
              <a:rPr lang="en-US" dirty="0"/>
              <a:t>Activity  3 </a:t>
            </a:r>
            <a:endParaRPr lang="en-GB" dirty="0"/>
          </a:p>
        </p:txBody>
      </p:sp>
      <p:sp>
        <p:nvSpPr>
          <p:cNvPr id="3" name="Content Placeholder 2">
            <a:extLst>
              <a:ext uri="{FF2B5EF4-FFF2-40B4-BE49-F238E27FC236}">
                <a16:creationId xmlns:a16="http://schemas.microsoft.com/office/drawing/2014/main" id="{841F0A15-6F05-E8E7-7F32-29854CF10AB9}"/>
              </a:ext>
            </a:extLst>
          </p:cNvPr>
          <p:cNvSpPr>
            <a:spLocks noGrp="1"/>
          </p:cNvSpPr>
          <p:nvPr>
            <p:ph idx="1"/>
          </p:nvPr>
        </p:nvSpPr>
        <p:spPr>
          <a:xfrm>
            <a:off x="429208" y="1163216"/>
            <a:ext cx="11445551" cy="4808376"/>
          </a:xfrm>
        </p:spPr>
        <p:txBody>
          <a:bodyPr>
            <a:normAutofit/>
          </a:bodyPr>
          <a:lstStyle/>
          <a:p>
            <a:pPr marL="0" indent="0">
              <a:buNone/>
            </a:pPr>
            <a:r>
              <a:rPr lang="en-US" sz="4000" dirty="0"/>
              <a:t>According to your selected theme, try to read 10 articles (n=10) and conduct systematic literature review following PRISMA guideline. </a:t>
            </a:r>
          </a:p>
          <a:p>
            <a:pPr marL="0" indent="0">
              <a:buNone/>
            </a:pPr>
            <a:endParaRPr lang="en-US" sz="4000" dirty="0"/>
          </a:p>
          <a:p>
            <a:pPr marL="0" indent="0">
              <a:buNone/>
            </a:pPr>
            <a:r>
              <a:rPr lang="en-US" sz="4000" dirty="0"/>
              <a:t>Output : A PRISMA diagram </a:t>
            </a:r>
          </a:p>
          <a:p>
            <a:pPr marL="0" indent="0">
              <a:buNone/>
            </a:pPr>
            <a:endParaRPr lang="en-US" sz="4000" dirty="0"/>
          </a:p>
          <a:p>
            <a:pPr marL="0" indent="0">
              <a:buNone/>
            </a:pPr>
            <a:endParaRPr lang="en-US" sz="4000" dirty="0"/>
          </a:p>
          <a:p>
            <a:pPr marL="0" indent="0">
              <a:buNone/>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4000" dirty="0"/>
          </a:p>
          <a:p>
            <a:pPr marL="571500" indent="-571500">
              <a:buAutoNum type="romanLcPeriod"/>
            </a:pPr>
            <a:endParaRPr lang="en-US" sz="4000" dirty="0"/>
          </a:p>
          <a:p>
            <a:pPr marL="571500" indent="-571500">
              <a:buAutoNum type="romanLcPeriod"/>
            </a:pPr>
            <a:endParaRPr lang="en-US" sz="4000" dirty="0"/>
          </a:p>
          <a:p>
            <a:pPr marL="0" indent="0">
              <a:buNone/>
            </a:pPr>
            <a:endParaRPr lang="en-US" sz="3600" dirty="0"/>
          </a:p>
          <a:p>
            <a:pPr marL="571500" indent="-571500">
              <a:buAutoNum type="romanLcPeriod"/>
            </a:pPr>
            <a:endParaRPr lang="en-GB" dirty="0"/>
          </a:p>
        </p:txBody>
      </p:sp>
    </p:spTree>
    <p:extLst>
      <p:ext uri="{BB962C8B-B14F-4D97-AF65-F5344CB8AC3E}">
        <p14:creationId xmlns:p14="http://schemas.microsoft.com/office/powerpoint/2010/main" val="2655976576"/>
      </p:ext>
    </p:extLst>
  </p:cSld>
  <p:clrMapOvr>
    <a:masterClrMapping/>
  </p:clrMapOvr>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1C60-2E29-6743-B4AA-A00F1A608DAF}"/>
              </a:ext>
            </a:extLst>
          </p:cNvPr>
          <p:cNvSpPr>
            <a:spLocks noGrp="1"/>
          </p:cNvSpPr>
          <p:nvPr>
            <p:ph type="title"/>
          </p:nvPr>
        </p:nvSpPr>
        <p:spPr/>
        <p:txBody>
          <a:bodyPr/>
          <a:lstStyle/>
          <a:p>
            <a:r>
              <a:rPr lang="en-US" dirty="0"/>
              <a:t>Activity 4 </a:t>
            </a:r>
            <a:endParaRPr lang="en-GB" dirty="0"/>
          </a:p>
        </p:txBody>
      </p:sp>
      <p:sp>
        <p:nvSpPr>
          <p:cNvPr id="3" name="Content Placeholder 2">
            <a:extLst>
              <a:ext uri="{FF2B5EF4-FFF2-40B4-BE49-F238E27FC236}">
                <a16:creationId xmlns:a16="http://schemas.microsoft.com/office/drawing/2014/main" id="{CCDDD9B9-88EA-1884-62C2-6B873AE5BD9B}"/>
              </a:ext>
            </a:extLst>
          </p:cNvPr>
          <p:cNvSpPr>
            <a:spLocks noGrp="1"/>
          </p:cNvSpPr>
          <p:nvPr>
            <p:ph idx="1"/>
          </p:nvPr>
        </p:nvSpPr>
        <p:spPr>
          <a:xfrm>
            <a:off x="838200" y="1825625"/>
            <a:ext cx="10515600" cy="3899073"/>
          </a:xfrm>
        </p:spPr>
        <p:txBody>
          <a:bodyPr/>
          <a:lstStyle/>
          <a:p>
            <a:pPr marL="0" indent="0">
              <a:buNone/>
            </a:pPr>
            <a:r>
              <a:rPr lang="en-US" dirty="0"/>
              <a:t>[ Activity </a:t>
            </a:r>
            <a:r>
              <a:rPr lang="en-US"/>
              <a:t>1 - 3] </a:t>
            </a:r>
            <a:endParaRPr lang="en-US" dirty="0"/>
          </a:p>
          <a:p>
            <a:r>
              <a:rPr lang="en-US" dirty="0"/>
              <a:t>What is the difference between Narrative Review and Systematic Literature Review ?</a:t>
            </a:r>
            <a:endParaRPr lang="en-GB" dirty="0"/>
          </a:p>
        </p:txBody>
      </p:sp>
      <p:sp>
        <p:nvSpPr>
          <p:cNvPr id="4" name="Slide Number Placeholder 3">
            <a:extLst>
              <a:ext uri="{FF2B5EF4-FFF2-40B4-BE49-F238E27FC236}">
                <a16:creationId xmlns:a16="http://schemas.microsoft.com/office/drawing/2014/main" id="{1891F064-9B3A-2B18-A773-B14CE6507804}"/>
              </a:ext>
            </a:extLst>
          </p:cNvPr>
          <p:cNvSpPr>
            <a:spLocks noGrp="1"/>
          </p:cNvSpPr>
          <p:nvPr>
            <p:ph type="sldNum" sz="quarter" idx="12"/>
          </p:nvPr>
        </p:nvSpPr>
        <p:spPr/>
        <p:txBody>
          <a:bodyPr/>
          <a:lstStyle/>
          <a:p>
            <a:fld id="{24A5A1E3-78FE-4695-898E-167D1D00A221}" type="slidenum">
              <a:rPr lang="en-GB" smtClean="0"/>
              <a:t>157</a:t>
            </a:fld>
            <a:endParaRPr lang="en-GB"/>
          </a:p>
        </p:txBody>
      </p:sp>
    </p:spTree>
    <p:extLst>
      <p:ext uri="{BB962C8B-B14F-4D97-AF65-F5344CB8AC3E}">
        <p14:creationId xmlns:p14="http://schemas.microsoft.com/office/powerpoint/2010/main" val="768334175"/>
      </p:ext>
    </p:extLst>
  </p:cSld>
  <p:clrMapOvr>
    <a:masterClrMapping/>
  </p:clrMapOvr>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42FC33-9272-C3A6-FE88-2BE8701FF2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B2EE374-D935-4AAB-5E67-D2B7CDA4F0B4}"/>
              </a:ext>
            </a:extLst>
          </p:cNvPr>
          <p:cNvSpPr>
            <a:spLocks noGrp="1"/>
          </p:cNvSpPr>
          <p:nvPr>
            <p:ph type="ctrTitle"/>
          </p:nvPr>
        </p:nvSpPr>
        <p:spPr>
          <a:xfrm>
            <a:off x="604058" y="263382"/>
            <a:ext cx="10014065" cy="1044488"/>
          </a:xfrm>
        </p:spPr>
        <p:txBody>
          <a:bodyPr>
            <a:normAutofit fontScale="90000"/>
          </a:bodyPr>
          <a:lstStyle/>
          <a:p>
            <a:r>
              <a:rPr lang="en-US" dirty="0"/>
              <a:t>Class arrangement on 30/6 </a:t>
            </a:r>
            <a:r>
              <a:rPr lang="en-US" u="sng" dirty="0">
                <a:solidFill>
                  <a:srgbClr val="FF0000"/>
                </a:solidFill>
              </a:rPr>
              <a:t>(Online)</a:t>
            </a:r>
            <a:endParaRPr lang="en-GB" u="sng" dirty="0">
              <a:solidFill>
                <a:srgbClr val="FF0000"/>
              </a:solidFill>
            </a:endParaRPr>
          </a:p>
        </p:txBody>
      </p:sp>
      <p:sp>
        <p:nvSpPr>
          <p:cNvPr id="3" name="Subtitle 2">
            <a:extLst>
              <a:ext uri="{FF2B5EF4-FFF2-40B4-BE49-F238E27FC236}">
                <a16:creationId xmlns:a16="http://schemas.microsoft.com/office/drawing/2014/main" id="{AA733ADB-B4F3-45D8-86A5-B406DE9E8F55}"/>
              </a:ext>
            </a:extLst>
          </p:cNvPr>
          <p:cNvSpPr>
            <a:spLocks noGrp="1"/>
          </p:cNvSpPr>
          <p:nvPr>
            <p:ph type="subTitle" idx="1"/>
          </p:nvPr>
        </p:nvSpPr>
        <p:spPr>
          <a:xfrm>
            <a:off x="681642" y="1934151"/>
            <a:ext cx="9692641" cy="3901383"/>
          </a:xfrm>
        </p:spPr>
        <p:txBody>
          <a:bodyPr>
            <a:normAutofit/>
          </a:bodyPr>
          <a:lstStyle/>
          <a:p>
            <a:pPr algn="l"/>
            <a:r>
              <a:rPr lang="en-US" sz="4400" dirty="0"/>
              <a:t>09:00 – 11:00 Lecture</a:t>
            </a:r>
          </a:p>
          <a:p>
            <a:pPr algn="l"/>
            <a:r>
              <a:rPr lang="en-US" sz="4400" dirty="0"/>
              <a:t>11:00-12:00 ORCID Webinar</a:t>
            </a:r>
            <a:endParaRPr lang="en-GB" sz="4400" dirty="0"/>
          </a:p>
        </p:txBody>
      </p:sp>
      <p:sp>
        <p:nvSpPr>
          <p:cNvPr id="4" name="Slide Number Placeholder 3">
            <a:extLst>
              <a:ext uri="{FF2B5EF4-FFF2-40B4-BE49-F238E27FC236}">
                <a16:creationId xmlns:a16="http://schemas.microsoft.com/office/drawing/2014/main" id="{A83E32F0-5B32-A79B-6E8F-3F1A6C38C033}"/>
              </a:ext>
            </a:extLst>
          </p:cNvPr>
          <p:cNvSpPr>
            <a:spLocks noGrp="1"/>
          </p:cNvSpPr>
          <p:nvPr>
            <p:ph type="sldNum" sz="quarter" idx="12"/>
          </p:nvPr>
        </p:nvSpPr>
        <p:spPr/>
        <p:txBody>
          <a:bodyPr/>
          <a:lstStyle/>
          <a:p>
            <a:fld id="{24A5A1E3-78FE-4695-898E-167D1D00A221}" type="slidenum">
              <a:rPr lang="en-GB" smtClean="0"/>
              <a:t>158</a:t>
            </a:fld>
            <a:endParaRPr lang="en-GB"/>
          </a:p>
        </p:txBody>
      </p:sp>
    </p:spTree>
    <p:extLst>
      <p:ext uri="{BB962C8B-B14F-4D97-AF65-F5344CB8AC3E}">
        <p14:creationId xmlns:p14="http://schemas.microsoft.com/office/powerpoint/2010/main" val="3714910916"/>
      </p:ext>
    </p:extLst>
  </p:cSld>
  <p:clrMapOvr>
    <a:masterClrMapping/>
  </p:clrMapOvr>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4A6B3-2859-40C6-A943-CA0964AFF9EF}"/>
              </a:ext>
            </a:extLst>
          </p:cNvPr>
          <p:cNvSpPr>
            <a:spLocks noGrp="1"/>
          </p:cNvSpPr>
          <p:nvPr>
            <p:ph type="title"/>
          </p:nvPr>
        </p:nvSpPr>
        <p:spPr>
          <a:xfrm>
            <a:off x="1600200" y="4269282"/>
            <a:ext cx="8991600" cy="1264762"/>
          </a:xfrm>
        </p:spPr>
        <p:txBody>
          <a:bodyPr vert="horz" lIns="274320" tIns="182880" rIns="274320" bIns="182880" rtlCol="0" anchor="ctr" anchorCtr="1">
            <a:normAutofit/>
          </a:bodyPr>
          <a:lstStyle/>
          <a:p>
            <a:r>
              <a:rPr lang="en-US" sz="3200" dirty="0"/>
              <a:t>Questions? </a:t>
            </a:r>
          </a:p>
        </p:txBody>
      </p:sp>
      <p:pic>
        <p:nvPicPr>
          <p:cNvPr id="7" name="Graphic 6" descr="Help">
            <a:extLst>
              <a:ext uri="{FF2B5EF4-FFF2-40B4-BE49-F238E27FC236}">
                <a16:creationId xmlns:a16="http://schemas.microsoft.com/office/drawing/2014/main" id="{725EEED1-7BC7-44A6-95B1-F70BD5BD971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4445346" y="640078"/>
            <a:ext cx="3301307" cy="3301307"/>
          </a:xfrm>
          <a:prstGeom prst="rect">
            <a:avLst/>
          </a:prstGeom>
        </p:spPr>
      </p:pic>
    </p:spTree>
    <p:extLst>
      <p:ext uri="{BB962C8B-B14F-4D97-AF65-F5344CB8AC3E}">
        <p14:creationId xmlns:p14="http://schemas.microsoft.com/office/powerpoint/2010/main" val="2128117276"/>
      </p:ext>
    </p:extLst>
  </p:cSld>
  <p:clrMapOvr>
    <a:masterClrMapping/>
  </p:clrMapOvr>
  <mc:AlternateContent xmlns:mc="http://schemas.openxmlformats.org/markup-compatibility/2006" xmlns:p14="http://schemas.microsoft.com/office/powerpoint/2010/main">
    <mc:Choice Requires="p14">
      <p:transition spd="slow" p14:dur="2000" advTm="90103"/>
    </mc:Choice>
    <mc:Fallback xmlns="">
      <p:transition spd="slow" advTm="90103"/>
    </mc:Fallback>
  </mc:AlternateContent>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548881" y="320676"/>
            <a:ext cx="10515600" cy="510598"/>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493221" y="687186"/>
            <a:ext cx="11105803" cy="5489778"/>
          </a:xfrm>
        </p:spPr>
        <p:txBody>
          <a:bodyPr>
            <a:normAutofit fontScale="62500" lnSpcReduction="20000"/>
          </a:bodyPr>
          <a:lstStyle/>
          <a:p>
            <a:endParaRPr lang="en-GB" b="0" i="0" dirty="0">
              <a:solidFill>
                <a:srgbClr val="222222"/>
              </a:solidFill>
              <a:effectLst/>
              <a:latin typeface="Arial" panose="020B0604020202020204" pitchFamily="34" charset="0"/>
            </a:endParaRPr>
          </a:p>
          <a:p>
            <a:r>
              <a:rPr lang="en-GB" dirty="0" err="1"/>
              <a:t>Arshed</a:t>
            </a:r>
            <a:r>
              <a:rPr lang="en-GB" dirty="0"/>
              <a:t>, N., &amp; Danson, M. (2015). The literature review. </a:t>
            </a:r>
            <a:r>
              <a:rPr lang="en-GB" i="1" dirty="0"/>
              <a:t>Research methods for business and management: a guide to writing your dissertation</a:t>
            </a:r>
            <a:r>
              <a:rPr lang="en-GB" dirty="0"/>
              <a:t>, 31-49. </a:t>
            </a:r>
            <a:r>
              <a:rPr lang="en-GB" dirty="0" err="1">
                <a:hlinkClick r:id="rId2"/>
              </a:rPr>
              <a:t>xChapter</a:t>
            </a:r>
            <a:r>
              <a:rPr lang="en-GB" dirty="0">
                <a:hlinkClick r:id="rId2"/>
              </a:rPr>
              <a:t> 3 The Literature Review-75a2f76e024789383d7af4b12f09ea8e.pdf</a:t>
            </a:r>
            <a:endParaRPr lang="en-GB" dirty="0"/>
          </a:p>
          <a:p>
            <a:r>
              <a:rPr lang="en-GB" dirty="0">
                <a:solidFill>
                  <a:srgbClr val="222222"/>
                </a:solidFill>
                <a:latin typeface="Arial" panose="020B0604020202020204" pitchFamily="34" charset="0"/>
              </a:rPr>
              <a:t>Batbaatar, E., </a:t>
            </a:r>
            <a:r>
              <a:rPr lang="en-GB" dirty="0" err="1">
                <a:solidFill>
                  <a:srgbClr val="222222"/>
                </a:solidFill>
                <a:latin typeface="Arial" panose="020B0604020202020204" pitchFamily="34" charset="0"/>
              </a:rPr>
              <a:t>Dorjdagva</a:t>
            </a:r>
            <a:r>
              <a:rPr lang="en-GB" dirty="0">
                <a:solidFill>
                  <a:srgbClr val="222222"/>
                </a:solidFill>
                <a:latin typeface="Arial" panose="020B0604020202020204" pitchFamily="34" charset="0"/>
              </a:rPr>
              <a:t>, J., </a:t>
            </a:r>
            <a:r>
              <a:rPr lang="en-GB" dirty="0" err="1">
                <a:solidFill>
                  <a:srgbClr val="222222"/>
                </a:solidFill>
                <a:latin typeface="Arial" panose="020B0604020202020204" pitchFamily="34" charset="0"/>
              </a:rPr>
              <a:t>Luvsannyam</a:t>
            </a:r>
            <a:r>
              <a:rPr lang="en-GB" dirty="0">
                <a:solidFill>
                  <a:srgbClr val="222222"/>
                </a:solidFill>
                <a:latin typeface="Arial" panose="020B0604020202020204" pitchFamily="34" charset="0"/>
              </a:rPr>
              <a:t>, A., &amp; Amenta, P. (2015). Conceptualisation of patient satisfaction: a systematic narrative literature review. </a:t>
            </a:r>
            <a:r>
              <a:rPr lang="en-GB" i="1" dirty="0">
                <a:solidFill>
                  <a:srgbClr val="222222"/>
                </a:solidFill>
                <a:latin typeface="Arial" panose="020B0604020202020204" pitchFamily="34" charset="0"/>
              </a:rPr>
              <a:t>Perspectives in public health</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135</a:t>
            </a:r>
            <a:r>
              <a:rPr lang="en-GB" dirty="0">
                <a:solidFill>
                  <a:srgbClr val="222222"/>
                </a:solidFill>
                <a:latin typeface="Arial" panose="020B0604020202020204" pitchFamily="34" charset="0"/>
              </a:rPr>
              <a:t>(5), 243-250.</a:t>
            </a:r>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 </a:t>
            </a:r>
            <a:r>
              <a:rPr lang="en-GB" dirty="0">
                <a:hlinkClick r:id="rId3"/>
              </a:rPr>
              <a:t>https://doi.org/10.1016/j.jclinepi.2024.111572</a:t>
            </a:r>
            <a:r>
              <a:rPr lang="en-GB" dirty="0">
                <a:hlinkClick r:id="" action="ppaction://noaction"/>
              </a:rPr>
              <a:t>.</a:t>
            </a: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Dangour</a:t>
            </a:r>
            <a:r>
              <a:rPr lang="en-US" b="0" i="0" dirty="0">
                <a:solidFill>
                  <a:srgbClr val="222222"/>
                </a:solidFill>
                <a:effectLst/>
                <a:latin typeface="Arial" panose="020B0604020202020204" pitchFamily="34" charset="0"/>
              </a:rPr>
              <a:t>, A. D., </a:t>
            </a:r>
            <a:r>
              <a:rPr lang="en-US" b="0" i="0" dirty="0" err="1">
                <a:solidFill>
                  <a:srgbClr val="222222"/>
                </a:solidFill>
                <a:effectLst/>
                <a:latin typeface="Arial" panose="020B0604020202020204" pitchFamily="34" charset="0"/>
              </a:rPr>
              <a:t>Dodhia</a:t>
            </a:r>
            <a:r>
              <a:rPr lang="en-US" b="0" i="0" dirty="0">
                <a:solidFill>
                  <a:srgbClr val="222222"/>
                </a:solidFill>
                <a:effectLst/>
                <a:latin typeface="Arial" panose="020B0604020202020204" pitchFamily="34" charset="0"/>
              </a:rPr>
              <a:t>, S. K., Hayter, A., Allen, E., Lock, K., &amp; </a:t>
            </a:r>
            <a:r>
              <a:rPr lang="en-US" b="0" i="0" dirty="0" err="1">
                <a:solidFill>
                  <a:srgbClr val="222222"/>
                </a:solidFill>
                <a:effectLst/>
                <a:latin typeface="Arial" panose="020B0604020202020204" pitchFamily="34" charset="0"/>
              </a:rPr>
              <a:t>Uauy</a:t>
            </a:r>
            <a:r>
              <a:rPr lang="en-US" b="0" i="0" dirty="0">
                <a:solidFill>
                  <a:srgbClr val="222222"/>
                </a:solidFill>
                <a:effectLst/>
                <a:latin typeface="Arial" panose="020B0604020202020204" pitchFamily="34" charset="0"/>
              </a:rPr>
              <a:t>, R. (2009). Nutritional quality of organic foods: a systematic review. </a:t>
            </a:r>
            <a:r>
              <a:rPr lang="en-US" b="0" i="1" dirty="0">
                <a:solidFill>
                  <a:srgbClr val="222222"/>
                </a:solidFill>
                <a:effectLst/>
                <a:latin typeface="Arial" panose="020B0604020202020204" pitchFamily="34" charset="0"/>
              </a:rPr>
              <a:t>The American journal of clinical nutrition</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90</a:t>
            </a:r>
            <a:r>
              <a:rPr lang="en-US" b="0" i="0" dirty="0">
                <a:solidFill>
                  <a:srgbClr val="222222"/>
                </a:solidFill>
                <a:effectLst/>
                <a:latin typeface="Arial" panose="020B0604020202020204" pitchFamily="34" charset="0"/>
              </a:rPr>
              <a:t>(3), 680-685.</a:t>
            </a:r>
            <a:r>
              <a:rPr lang="en-US" b="0" i="0" dirty="0">
                <a:solidFill>
                  <a:srgbClr val="222222"/>
                </a:solidFill>
                <a:effectLst/>
                <a:latin typeface="Merriweather Sans" pitchFamily="2" charset="0"/>
              </a:rPr>
              <a:t> </a:t>
            </a:r>
          </a:p>
          <a:p>
            <a:r>
              <a:rPr lang="en-US" b="0" i="0" dirty="0">
                <a:solidFill>
                  <a:srgbClr val="222222"/>
                </a:solidFill>
                <a:effectLst/>
                <a:latin typeface="Merriweather Sans" pitchFamily="2" charset="0"/>
              </a:rPr>
              <a:t>Greyson, D., Rafferty, E., Slater, L. </a:t>
            </a:r>
            <a:r>
              <a:rPr lang="en-US" b="0" i="1" dirty="0">
                <a:solidFill>
                  <a:srgbClr val="222222"/>
                </a:solidFill>
                <a:effectLst/>
                <a:latin typeface="Merriweather Sans" pitchFamily="2" charset="0"/>
              </a:rPr>
              <a:t>et al.</a:t>
            </a:r>
            <a:r>
              <a:rPr lang="en-US" b="0" i="0" dirty="0">
                <a:solidFill>
                  <a:srgbClr val="222222"/>
                </a:solidFill>
                <a:effectLst/>
                <a:latin typeface="Merriweather Sans" pitchFamily="2" charset="0"/>
              </a:rPr>
              <a:t> Systematic review searches must be systematic, comprehensive, and transparent: a critique of Perman et al. </a:t>
            </a:r>
            <a:r>
              <a:rPr lang="en-US" b="0" i="1" dirty="0">
                <a:solidFill>
                  <a:srgbClr val="222222"/>
                </a:solidFill>
                <a:effectLst/>
                <a:latin typeface="Merriweather Sans" pitchFamily="2" charset="0"/>
              </a:rPr>
              <a:t>BMC Public Health</a:t>
            </a:r>
            <a:r>
              <a:rPr lang="en-US" b="0" i="0" dirty="0">
                <a:solidFill>
                  <a:srgbClr val="222222"/>
                </a:solidFill>
                <a:effectLst/>
                <a:latin typeface="Merriweather Sans" pitchFamily="2" charset="0"/>
              </a:rPr>
              <a:t> </a:t>
            </a:r>
            <a:r>
              <a:rPr lang="en-US" b="1" i="0" dirty="0">
                <a:solidFill>
                  <a:srgbClr val="222222"/>
                </a:solidFill>
                <a:effectLst/>
                <a:latin typeface="Merriweather Sans" pitchFamily="2" charset="0"/>
              </a:rPr>
              <a:t>19</a:t>
            </a:r>
            <a:r>
              <a:rPr lang="en-US" b="0" i="0" dirty="0">
                <a:solidFill>
                  <a:srgbClr val="222222"/>
                </a:solidFill>
                <a:effectLst/>
                <a:latin typeface="Merriweather Sans" pitchFamily="2" charset="0"/>
              </a:rPr>
              <a:t>, 153 (2019). </a:t>
            </a:r>
            <a:r>
              <a:rPr lang="en-US" b="0" i="0" dirty="0">
                <a:solidFill>
                  <a:srgbClr val="222222"/>
                </a:solidFill>
                <a:effectLst/>
                <a:latin typeface="Merriweather Sans" pitchFamily="2" charset="0"/>
                <a:hlinkClick r:id="rId4"/>
              </a:rPr>
              <a:t>https://doi.org/10.1186/s12889-018-6275-y</a:t>
            </a:r>
            <a:endParaRPr lang="en-US" b="0" i="0" dirty="0">
              <a:solidFill>
                <a:srgbClr val="222222"/>
              </a:solidFill>
              <a:effectLst/>
              <a:latin typeface="Merriweather Sans" pitchFamily="2" charset="0"/>
            </a:endParaRPr>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5"/>
              </a:rPr>
              <a:t>https://doi.org/10.2196/jmir.3442</a:t>
            </a:r>
            <a:endParaRPr lang="en-US" b="0" i="0" dirty="0">
              <a:solidFill>
                <a:srgbClr val="222222"/>
              </a:solidFill>
              <a:effectLst/>
              <a:latin typeface="Arial" panose="020B0604020202020204" pitchFamily="34" charset="0"/>
            </a:endParaRPr>
          </a:p>
          <a:p>
            <a:pPr marL="0" indent="0">
              <a:buNone/>
            </a:pPr>
            <a:endParaRPr lang="en-US" b="0" i="0" dirty="0">
              <a:solidFill>
                <a:srgbClr val="222222"/>
              </a:solidFill>
              <a:effectLst/>
              <a:latin typeface="Arial" panose="020B0604020202020204" pitchFamily="34" charset="0"/>
            </a:endParaRPr>
          </a:p>
          <a:p>
            <a:r>
              <a:rPr lang="en-US" b="0" i="0" dirty="0">
                <a:solidFill>
                  <a:srgbClr val="333333"/>
                </a:solidFill>
                <a:effectLst/>
                <a:latin typeface="Open Sans" panose="020B0606030504020204" pitchFamily="34" charset="0"/>
              </a:rPr>
              <a:t>Low, J. (2019). A Pragmatic Definition of the Concept of Theoretical Saturation. </a:t>
            </a:r>
            <a:r>
              <a:rPr lang="en-US" b="0" i="1" dirty="0">
                <a:solidFill>
                  <a:srgbClr val="333333"/>
                </a:solidFill>
                <a:effectLst/>
                <a:latin typeface="Open Sans" panose="020B0606030504020204" pitchFamily="34" charset="0"/>
              </a:rPr>
              <a:t>Sociological Focus</a:t>
            </a:r>
            <a:r>
              <a:rPr lang="en-US" b="0" i="0" dirty="0">
                <a:solidFill>
                  <a:srgbClr val="333333"/>
                </a:solidFill>
                <a:effectLst/>
                <a:latin typeface="Open Sans" panose="020B0606030504020204" pitchFamily="34" charset="0"/>
              </a:rPr>
              <a:t>, </a:t>
            </a:r>
            <a:r>
              <a:rPr lang="en-US" b="0" i="1" dirty="0">
                <a:solidFill>
                  <a:srgbClr val="333333"/>
                </a:solidFill>
                <a:effectLst/>
                <a:latin typeface="Open Sans" panose="020B0606030504020204" pitchFamily="34" charset="0"/>
              </a:rPr>
              <a:t>52</a:t>
            </a:r>
            <a:r>
              <a:rPr lang="en-US" b="0" i="0" dirty="0">
                <a:solidFill>
                  <a:srgbClr val="333333"/>
                </a:solidFill>
                <a:effectLst/>
                <a:latin typeface="Open Sans" panose="020B0606030504020204" pitchFamily="34" charset="0"/>
              </a:rPr>
              <a:t>(2), 131–139. </a:t>
            </a:r>
            <a:r>
              <a:rPr lang="en-US" b="0" i="0" dirty="0">
                <a:solidFill>
                  <a:srgbClr val="333333"/>
                </a:solidFill>
                <a:effectLst/>
                <a:latin typeface="Open Sans" panose="020B0606030504020204" pitchFamily="34" charset="0"/>
                <a:hlinkClick r:id="rId6"/>
              </a:rPr>
              <a:t>https://doi.org/10.1080/00380237.2018.1544514</a:t>
            </a:r>
            <a:endParaRPr lang="en-US" b="0" i="0" dirty="0">
              <a:solidFill>
                <a:srgbClr val="333333"/>
              </a:solidFill>
              <a:effectLst/>
              <a:latin typeface="Open Sans" panose="020B0606030504020204" pitchFamily="34" charset="0"/>
            </a:endParaRPr>
          </a:p>
          <a:p>
            <a:endParaRPr lang="en-GB"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160</a:t>
            </a:fld>
            <a:endParaRPr lang="en-GB"/>
          </a:p>
        </p:txBody>
      </p:sp>
    </p:spTree>
    <p:extLst>
      <p:ext uri="{BB962C8B-B14F-4D97-AF65-F5344CB8AC3E}">
        <p14:creationId xmlns:p14="http://schemas.microsoft.com/office/powerpoint/2010/main" val="773066387"/>
      </p:ext>
    </p:extLst>
  </p:cSld>
  <p:clrMapOvr>
    <a:masterClrMapping/>
  </p:clrMapOvr>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C819C-6954-DC26-B3F8-578C8A3C18BF}"/>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534D83A6-EDB4-4DE2-B225-1819399DF275}"/>
              </a:ext>
            </a:extLst>
          </p:cNvPr>
          <p:cNvSpPr>
            <a:spLocks noGrp="1"/>
          </p:cNvSpPr>
          <p:nvPr>
            <p:ph idx="1"/>
          </p:nvPr>
        </p:nvSpPr>
        <p:spPr/>
        <p:txBody>
          <a:bodyPr/>
          <a:lstStyle/>
          <a:p>
            <a:r>
              <a:rPr lang="pt-BR" dirty="0">
                <a:hlinkClick r:id="rId2"/>
              </a:rPr>
              <a:t>PRISMA 2020 </a:t>
            </a:r>
            <a:r>
              <a:rPr lang="pt-BR" b="1" dirty="0" err="1">
                <a:hlinkClick r:id="rId2"/>
              </a:rPr>
              <a:t>flow</a:t>
            </a:r>
            <a:r>
              <a:rPr lang="pt-BR" b="1" dirty="0">
                <a:hlinkClick r:id="rId2"/>
              </a:rPr>
              <a:t> </a:t>
            </a:r>
            <a:r>
              <a:rPr lang="pt-BR" b="1" dirty="0" err="1">
                <a:hlinkClick r:id="rId2"/>
              </a:rPr>
              <a:t>diagram</a:t>
            </a:r>
            <a:r>
              <a:rPr lang="pt-BR" b="1" dirty="0">
                <a:hlinkClick r:id="rId2"/>
              </a:rPr>
              <a:t> — PRISMA </a:t>
            </a:r>
            <a:r>
              <a:rPr lang="pt-BR" b="1" dirty="0" err="1">
                <a:hlinkClick r:id="rId2"/>
              </a:rPr>
              <a:t>statement</a:t>
            </a:r>
            <a:endParaRPr lang="pt-BR" b="1" dirty="0"/>
          </a:p>
          <a:p>
            <a:r>
              <a:rPr lang="en-GB" b="1" i="0" dirty="0">
                <a:solidFill>
                  <a:srgbClr val="222222"/>
                </a:solidFill>
                <a:effectLst/>
                <a:latin typeface="Arial" panose="020B0604020202020204" pitchFamily="34" charset="0"/>
              </a:rPr>
              <a:t>Page, M. J., McKenzie</a:t>
            </a:r>
            <a:r>
              <a:rPr lang="en-GB" b="0" i="0" dirty="0">
                <a:solidFill>
                  <a:srgbClr val="222222"/>
                </a:solidFill>
                <a:effectLst/>
                <a:latin typeface="Arial" panose="020B0604020202020204" pitchFamily="34" charset="0"/>
              </a:rPr>
              <a:t>, J. E., Bossuyt, P. M., </a:t>
            </a:r>
            <a:r>
              <a:rPr lang="en-GB" b="0" i="0" dirty="0" err="1">
                <a:solidFill>
                  <a:srgbClr val="222222"/>
                </a:solidFill>
                <a:effectLst/>
                <a:latin typeface="Arial" panose="020B0604020202020204" pitchFamily="34" charset="0"/>
              </a:rPr>
              <a:t>Boutron</a:t>
            </a:r>
            <a:r>
              <a:rPr lang="en-GB" b="0" i="0" dirty="0">
                <a:solidFill>
                  <a:srgbClr val="222222"/>
                </a:solidFill>
                <a:effectLst/>
                <a:latin typeface="Arial" panose="020B0604020202020204" pitchFamily="34" charset="0"/>
              </a:rPr>
              <a:t>, I., Hoffmann, T. C., Mulrow, C. D., ... &amp; Moher, D. (2021). Updating guidance for reporting systematic reviews: development of the PRISMA 2020 statement.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134</a:t>
            </a:r>
            <a:r>
              <a:rPr lang="en-GB" b="0" i="0" dirty="0">
                <a:solidFill>
                  <a:srgbClr val="222222"/>
                </a:solidFill>
                <a:effectLst/>
                <a:latin typeface="Arial" panose="020B0604020202020204" pitchFamily="34" charset="0"/>
              </a:rPr>
              <a:t>, 103-112.</a:t>
            </a:r>
          </a:p>
          <a:p>
            <a:r>
              <a:rPr lang="en-US" b="0" i="0" dirty="0">
                <a:solidFill>
                  <a:srgbClr val="222222"/>
                </a:solidFill>
                <a:effectLst/>
                <a:latin typeface="Arial" panose="020B0604020202020204" pitchFamily="34" charset="0"/>
              </a:rPr>
              <a:t>Shree, D., Singh, R. K., Paul, J., Hao, A., &amp; Xu, S. (2021). Digital platforms for business-to-business markets: A systematic review and future research agenda. </a:t>
            </a:r>
            <a:r>
              <a:rPr lang="en-US" b="0" i="1" dirty="0">
                <a:solidFill>
                  <a:srgbClr val="222222"/>
                </a:solidFill>
                <a:effectLst/>
                <a:latin typeface="Arial" panose="020B0604020202020204" pitchFamily="34" charset="0"/>
              </a:rPr>
              <a:t>Journal of Business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137</a:t>
            </a:r>
            <a:r>
              <a:rPr lang="en-US" b="0" i="0" dirty="0">
                <a:solidFill>
                  <a:srgbClr val="222222"/>
                </a:solidFill>
                <a:effectLst/>
                <a:latin typeface="Arial" panose="020B0604020202020204" pitchFamily="34" charset="0"/>
              </a:rPr>
              <a:t>, 354-365.</a:t>
            </a:r>
          </a:p>
          <a:p>
            <a:endParaRPr lang="en-GB" dirty="0"/>
          </a:p>
        </p:txBody>
      </p:sp>
      <p:sp>
        <p:nvSpPr>
          <p:cNvPr id="4" name="Slide Number Placeholder 3">
            <a:extLst>
              <a:ext uri="{FF2B5EF4-FFF2-40B4-BE49-F238E27FC236}">
                <a16:creationId xmlns:a16="http://schemas.microsoft.com/office/drawing/2014/main" id="{04AC4B10-9E11-660C-C6FF-4A406DE9C185}"/>
              </a:ext>
            </a:extLst>
          </p:cNvPr>
          <p:cNvSpPr>
            <a:spLocks noGrp="1"/>
          </p:cNvSpPr>
          <p:nvPr>
            <p:ph type="sldNum" sz="quarter" idx="12"/>
          </p:nvPr>
        </p:nvSpPr>
        <p:spPr/>
        <p:txBody>
          <a:bodyPr/>
          <a:lstStyle/>
          <a:p>
            <a:fld id="{24A5A1E3-78FE-4695-898E-167D1D00A221}" type="slidenum">
              <a:rPr lang="en-GB" smtClean="0"/>
              <a:t>161</a:t>
            </a:fld>
            <a:endParaRPr lang="en-GB"/>
          </a:p>
        </p:txBody>
      </p:sp>
    </p:spTree>
    <p:extLst>
      <p:ext uri="{BB962C8B-B14F-4D97-AF65-F5344CB8AC3E}">
        <p14:creationId xmlns:p14="http://schemas.microsoft.com/office/powerpoint/2010/main" val="3502232565"/>
      </p:ext>
    </p:extLst>
  </p:cSld>
  <p:clrMapOvr>
    <a:masterClrMapping/>
  </p:clrMapOvr>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7589850" y="-2"/>
            <a:ext cx="4602150" cy="6122873"/>
          </a:xfrm>
          <a:solidFill>
            <a:schemeClr val="bg1">
              <a:lumMod val="95000"/>
            </a:schemeClr>
          </a:solidFill>
        </p:spPr>
        <p:txBody>
          <a:bodyPr>
            <a:normAutofit/>
          </a:bodyPr>
          <a:lstStyle/>
          <a:p>
            <a:pPr marL="0" indent="0">
              <a:buNone/>
            </a:pPr>
            <a:r>
              <a:rPr lang="en-GB" sz="3600" b="1">
                <a:latin typeface="Arial" panose="020B0604020202020204" pitchFamily="34" charset="0"/>
                <a:cs typeface="Arial" panose="020B0604020202020204" pitchFamily="34" charset="0"/>
              </a:rPr>
              <a:t>BMMB7009</a:t>
            </a: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Critical Literature Review for doctoral students</a:t>
            </a:r>
            <a:br>
              <a:rPr lang="en-GB" sz="3600" b="1">
                <a:latin typeface="Arial" panose="020B0604020202020204" pitchFamily="34" charset="0"/>
                <a:cs typeface="Arial" panose="020B0604020202020204" pitchFamily="34" charset="0"/>
              </a:rPr>
            </a:br>
            <a:br>
              <a:rPr lang="en-GB" sz="3600" b="1">
                <a:latin typeface="Arial" panose="020B0604020202020204" pitchFamily="34" charset="0"/>
                <a:cs typeface="Arial" panose="020B0604020202020204" pitchFamily="34" charset="0"/>
              </a:rPr>
            </a:br>
            <a:r>
              <a:rPr lang="en-GB" sz="3600" b="1">
                <a:latin typeface="Arial" panose="020B0604020202020204" pitchFamily="34" charset="0"/>
                <a:cs typeface="Arial" panose="020B0604020202020204" pitchFamily="34" charset="0"/>
              </a:rPr>
              <a:t>Week 5 – Types of Literature Review (II) – Scoping Review and Mapping Review</a:t>
            </a:r>
            <a:endParaRPr lang="en-US" sz="2800" dirty="0"/>
          </a:p>
        </p:txBody>
      </p:sp>
      <p:pic>
        <p:nvPicPr>
          <p:cNvPr id="12" name="Picture 11">
            <a:extLst>
              <a:ext uri="{FF2B5EF4-FFF2-40B4-BE49-F238E27FC236}">
                <a16:creationId xmlns:a16="http://schemas.microsoft.com/office/drawing/2014/main" id="{12A0ADD9-17C3-1010-0CFC-78272D45BC1F}"/>
              </a:ext>
            </a:extLst>
          </p:cNvPr>
          <p:cNvPicPr>
            <a:picLocks noChangeAspect="1"/>
          </p:cNvPicPr>
          <p:nvPr/>
        </p:nvPicPr>
        <p:blipFill>
          <a:blip r:embed="rId3"/>
          <a:stretch>
            <a:fillRect/>
          </a:stretch>
        </p:blipFill>
        <p:spPr>
          <a:xfrm>
            <a:off x="201135" y="671518"/>
            <a:ext cx="7298774" cy="4682942"/>
          </a:xfrm>
          <a:prstGeom prst="rect">
            <a:avLst/>
          </a:prstGeom>
        </p:spPr>
      </p:pic>
    </p:spTree>
    <p:extLst>
      <p:ext uri="{BB962C8B-B14F-4D97-AF65-F5344CB8AC3E}">
        <p14:creationId xmlns:p14="http://schemas.microsoft.com/office/powerpoint/2010/main" val="1380287350"/>
      </p:ext>
    </p:extLst>
  </p:cSld>
  <p:clrMapOvr>
    <a:masterClrMapping/>
  </p:clrMapOvr>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30389E76-DF62-EB69-898F-DBB4AC484511}"/>
              </a:ext>
            </a:extLst>
          </p:cNvPr>
          <p:cNvSpPr txBox="1">
            <a:spLocks/>
          </p:cNvSpPr>
          <p:nvPr/>
        </p:nvSpPr>
        <p:spPr>
          <a:xfrm>
            <a:off x="640080" y="1243013"/>
            <a:ext cx="3855720" cy="437197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zh-CN" sz="3600" kern="1200">
                <a:solidFill>
                  <a:schemeClr val="tx2"/>
                </a:solidFill>
                <a:latin typeface="+mj-lt"/>
                <a:ea typeface="+mj-ea"/>
                <a:cs typeface="+mj-cs"/>
              </a:rPr>
              <a:t>Approaches/methods to Literature review</a:t>
            </a:r>
            <a:endParaRPr lang="en-US" sz="3600" kern="1200">
              <a:solidFill>
                <a:schemeClr val="tx2"/>
              </a:solidFill>
              <a:latin typeface="+mj-lt"/>
              <a:ea typeface="+mj-ea"/>
              <a:cs typeface="+mj-cs"/>
            </a:endParaRPr>
          </a:p>
        </p:txBody>
      </p:sp>
      <p:sp>
        <p:nvSpPr>
          <p:cNvPr id="4" name="文本框 2">
            <a:extLst>
              <a:ext uri="{FF2B5EF4-FFF2-40B4-BE49-F238E27FC236}">
                <a16:creationId xmlns:a16="http://schemas.microsoft.com/office/drawing/2014/main" id="{67118D20-DBB7-1BC2-D56F-45A36F39B044}"/>
              </a:ext>
            </a:extLst>
          </p:cNvPr>
          <p:cNvSpPr txBox="1"/>
          <p:nvPr/>
        </p:nvSpPr>
        <p:spPr>
          <a:xfrm>
            <a:off x="4997347" y="945122"/>
            <a:ext cx="6875762" cy="5230368"/>
          </a:xfrm>
          <a:prstGeom prst="rect">
            <a:avLst/>
          </a:prstGeom>
        </p:spPr>
        <p:txBody>
          <a:bodyPr vert="horz" lIns="91440" tIns="45720" rIns="91440" bIns="45720" rtlCol="0" anchor="ctr">
            <a:normAutofit fontScale="92500" lnSpcReduction="20000"/>
          </a:bodyPr>
          <a:lstStyle/>
          <a:p>
            <a:pPr marL="571500" indent="-228600">
              <a:lnSpc>
                <a:spcPct val="90000"/>
              </a:lnSpc>
              <a:spcAft>
                <a:spcPts val="600"/>
              </a:spcAft>
              <a:buFont typeface="Arial" panose="020B0604020202020204" pitchFamily="34" charset="0"/>
              <a:buChar char="•"/>
            </a:pPr>
            <a:r>
              <a:rPr lang="en-US" altLang="zh-CN" sz="4800" dirty="0">
                <a:solidFill>
                  <a:schemeClr val="tx2"/>
                </a:solidFill>
              </a:rPr>
              <a:t>Traditional literature review / Narrative literature review </a:t>
            </a:r>
          </a:p>
          <a:p>
            <a:pPr marL="571500" indent="-228600">
              <a:lnSpc>
                <a:spcPct val="90000"/>
              </a:lnSpc>
              <a:spcAft>
                <a:spcPts val="600"/>
              </a:spcAft>
              <a:buFont typeface="Arial" panose="020B0604020202020204" pitchFamily="34" charset="0"/>
              <a:buChar char="•"/>
            </a:pPr>
            <a:r>
              <a:rPr lang="en-US" altLang="zh-CN" sz="4800" dirty="0">
                <a:solidFill>
                  <a:schemeClr val="tx2"/>
                </a:solidFill>
              </a:rPr>
              <a:t>Systematic literature review </a:t>
            </a:r>
          </a:p>
          <a:p>
            <a:pPr marL="571500" indent="-228600">
              <a:lnSpc>
                <a:spcPct val="90000"/>
              </a:lnSpc>
              <a:spcAft>
                <a:spcPts val="600"/>
              </a:spcAft>
              <a:buFont typeface="Arial" panose="020B0604020202020204" pitchFamily="34" charset="0"/>
              <a:buChar char="•"/>
            </a:pPr>
            <a:r>
              <a:rPr lang="en-US" altLang="zh-CN" sz="4800" b="1" dirty="0">
                <a:solidFill>
                  <a:schemeClr val="tx2"/>
                </a:solidFill>
              </a:rPr>
              <a:t>Scoping review </a:t>
            </a:r>
          </a:p>
          <a:p>
            <a:pPr marL="571500" indent="-228600">
              <a:lnSpc>
                <a:spcPct val="90000"/>
              </a:lnSpc>
              <a:spcAft>
                <a:spcPts val="600"/>
              </a:spcAft>
              <a:buFont typeface="Arial" panose="020B0604020202020204" pitchFamily="34" charset="0"/>
              <a:buChar char="•"/>
            </a:pPr>
            <a:r>
              <a:rPr lang="en-US" altLang="zh-CN" sz="4800" b="1" dirty="0">
                <a:solidFill>
                  <a:schemeClr val="tx2"/>
                </a:solidFill>
              </a:rPr>
              <a:t>Mapping review</a:t>
            </a:r>
          </a:p>
          <a:p>
            <a:pPr marL="571500" indent="-228600">
              <a:lnSpc>
                <a:spcPct val="90000"/>
              </a:lnSpc>
              <a:spcAft>
                <a:spcPts val="600"/>
              </a:spcAft>
              <a:buFont typeface="Arial" panose="020B0604020202020204" pitchFamily="34" charset="0"/>
              <a:buChar char="•"/>
            </a:pPr>
            <a:r>
              <a:rPr lang="en-US" altLang="zh-CN" sz="4800" dirty="0">
                <a:solidFill>
                  <a:schemeClr val="tx2"/>
                </a:solidFill>
              </a:rPr>
              <a:t>Meta-analysis</a:t>
            </a:r>
          </a:p>
          <a:p>
            <a:pPr marL="571500" indent="-228600">
              <a:lnSpc>
                <a:spcPct val="90000"/>
              </a:lnSpc>
              <a:spcAft>
                <a:spcPts val="600"/>
              </a:spcAft>
              <a:buFont typeface="Arial" panose="020B0604020202020204" pitchFamily="34" charset="0"/>
              <a:buChar char="•"/>
            </a:pPr>
            <a:endParaRPr lang="en-US" altLang="zh-CN" dirty="0">
              <a:solidFill>
                <a:schemeClr val="tx2"/>
              </a:solidFill>
            </a:endParaRPr>
          </a:p>
          <a:p>
            <a:pPr marL="285750" indent="-228600">
              <a:lnSpc>
                <a:spcPct val="90000"/>
              </a:lnSpc>
              <a:spcAft>
                <a:spcPts val="600"/>
              </a:spcAft>
              <a:buFont typeface="Arial" panose="020B0604020202020204" pitchFamily="34" charset="0"/>
              <a:buChar char="•"/>
            </a:pPr>
            <a:r>
              <a:rPr lang="en-US" dirty="0">
                <a:solidFill>
                  <a:schemeClr val="tx2"/>
                </a:solidFill>
              </a:rPr>
              <a:t> </a:t>
            </a:r>
          </a:p>
        </p:txBody>
      </p:sp>
      <p:sp>
        <p:nvSpPr>
          <p:cNvPr id="2" name="Slide Number Placeholder 1">
            <a:extLst>
              <a:ext uri="{FF2B5EF4-FFF2-40B4-BE49-F238E27FC236}">
                <a16:creationId xmlns:a16="http://schemas.microsoft.com/office/drawing/2014/main" id="{0286E4A0-6EBC-ED0C-3950-096D59D91702}"/>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24A5A1E3-78FE-4695-898E-167D1D00A221}" type="slidenum">
              <a:rPr lang="en-US" smtClean="0"/>
              <a:pPr>
                <a:spcAft>
                  <a:spcPts val="600"/>
                </a:spcAft>
              </a:pPr>
              <a:t>163</a:t>
            </a:fld>
            <a:endParaRPr lang="en-US"/>
          </a:p>
        </p:txBody>
      </p:sp>
      <p:sp>
        <p:nvSpPr>
          <p:cNvPr id="5" name="Arrow: Left 4">
            <a:extLst>
              <a:ext uri="{FF2B5EF4-FFF2-40B4-BE49-F238E27FC236}">
                <a16:creationId xmlns:a16="http://schemas.microsoft.com/office/drawing/2014/main" id="{2402521A-14AE-897C-3FFB-118C5EDDC0FC}"/>
              </a:ext>
            </a:extLst>
          </p:cNvPr>
          <p:cNvSpPr/>
          <p:nvPr/>
        </p:nvSpPr>
        <p:spPr>
          <a:xfrm>
            <a:off x="9765093" y="3806524"/>
            <a:ext cx="1873770" cy="1221698"/>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90669226"/>
      </p:ext>
    </p:extLst>
  </p:cSld>
  <p:clrMapOvr>
    <a:masterClrMapping/>
  </p:clrMapOvr>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Scoping Review</a:t>
            </a:r>
          </a:p>
        </p:txBody>
      </p:sp>
    </p:spTree>
    <p:extLst>
      <p:ext uri="{BB962C8B-B14F-4D97-AF65-F5344CB8AC3E}">
        <p14:creationId xmlns:p14="http://schemas.microsoft.com/office/powerpoint/2010/main" val="1068559213"/>
      </p:ext>
    </p:extLst>
  </p:cSld>
  <p:clrMapOvr>
    <a:masterClrMapping/>
  </p:clrMapOvr>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49BC81D-EA0D-DA65-DA61-31763E1FE96D}"/>
              </a:ext>
            </a:extLst>
          </p:cNvPr>
          <p:cNvSpPr>
            <a:spLocks noGrp="1"/>
          </p:cNvSpPr>
          <p:nvPr>
            <p:ph type="sldNum" sz="quarter" idx="12"/>
          </p:nvPr>
        </p:nvSpPr>
        <p:spPr/>
        <p:txBody>
          <a:bodyPr/>
          <a:lstStyle/>
          <a:p>
            <a:fld id="{24A5A1E3-78FE-4695-898E-167D1D00A221}" type="slidenum">
              <a:rPr lang="en-GB" smtClean="0"/>
              <a:t>165</a:t>
            </a:fld>
            <a:endParaRPr lang="en-GB"/>
          </a:p>
        </p:txBody>
      </p:sp>
      <p:sp>
        <p:nvSpPr>
          <p:cNvPr id="3" name="Oval 2">
            <a:extLst>
              <a:ext uri="{FF2B5EF4-FFF2-40B4-BE49-F238E27FC236}">
                <a16:creationId xmlns:a16="http://schemas.microsoft.com/office/drawing/2014/main" id="{F8399A75-36E4-48AD-1D12-435580AC7C4B}"/>
              </a:ext>
            </a:extLst>
          </p:cNvPr>
          <p:cNvSpPr/>
          <p:nvPr/>
        </p:nvSpPr>
        <p:spPr>
          <a:xfrm>
            <a:off x="2600281" y="1161971"/>
            <a:ext cx="2508785" cy="2360988"/>
          </a:xfrm>
          <a:prstGeom prst="ellipse">
            <a:avLst/>
          </a:prstGeom>
          <a:solidFill>
            <a:srgbClr val="00B0F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Traditional literature review </a:t>
            </a:r>
            <a:endParaRPr lang="en-GB" sz="2800" dirty="0"/>
          </a:p>
        </p:txBody>
      </p:sp>
      <p:sp>
        <p:nvSpPr>
          <p:cNvPr id="4" name="Oval 3">
            <a:extLst>
              <a:ext uri="{FF2B5EF4-FFF2-40B4-BE49-F238E27FC236}">
                <a16:creationId xmlns:a16="http://schemas.microsoft.com/office/drawing/2014/main" id="{5252BEF6-F800-995B-CCA2-5F1705F305C7}"/>
              </a:ext>
            </a:extLst>
          </p:cNvPr>
          <p:cNvSpPr/>
          <p:nvPr/>
        </p:nvSpPr>
        <p:spPr>
          <a:xfrm>
            <a:off x="5109066" y="953428"/>
            <a:ext cx="3194585" cy="2843134"/>
          </a:xfrm>
          <a:prstGeom prst="ellipse">
            <a:avLst/>
          </a:prstGeom>
          <a:solidFill>
            <a:srgbClr val="FFFF00"/>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Systematic literature review </a:t>
            </a:r>
            <a:endParaRPr lang="en-GB" sz="2800" dirty="0"/>
          </a:p>
        </p:txBody>
      </p:sp>
      <p:sp>
        <p:nvSpPr>
          <p:cNvPr id="5" name="Oval 4">
            <a:extLst>
              <a:ext uri="{FF2B5EF4-FFF2-40B4-BE49-F238E27FC236}">
                <a16:creationId xmlns:a16="http://schemas.microsoft.com/office/drawing/2014/main" id="{8D4AFB61-97FB-3DE9-EC0B-23A8D512CF3A}"/>
              </a:ext>
            </a:extLst>
          </p:cNvPr>
          <p:cNvSpPr/>
          <p:nvPr/>
        </p:nvSpPr>
        <p:spPr>
          <a:xfrm>
            <a:off x="4461164" y="3429001"/>
            <a:ext cx="1943461" cy="1680556"/>
          </a:xfrm>
          <a:prstGeom prst="ellipse">
            <a:avLst/>
          </a:prstGeom>
          <a:solidFill>
            <a:schemeClr val="accent4">
              <a:lumMod val="40000"/>
              <a:lumOff val="6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a:t>Scoping review </a:t>
            </a:r>
            <a:endParaRPr lang="en-GB" dirty="0"/>
          </a:p>
        </p:txBody>
      </p:sp>
      <p:sp>
        <p:nvSpPr>
          <p:cNvPr id="11" name="Title 1">
            <a:extLst>
              <a:ext uri="{FF2B5EF4-FFF2-40B4-BE49-F238E27FC236}">
                <a16:creationId xmlns:a16="http://schemas.microsoft.com/office/drawing/2014/main" id="{E47F6F90-66BD-123F-DF55-88E279304D7A}"/>
              </a:ext>
            </a:extLst>
          </p:cNvPr>
          <p:cNvSpPr txBox="1">
            <a:spLocks/>
          </p:cNvSpPr>
          <p:nvPr/>
        </p:nvSpPr>
        <p:spPr>
          <a:xfrm>
            <a:off x="548641" y="296996"/>
            <a:ext cx="10728855" cy="626048"/>
          </a:xfrm>
          <a:prstGeom prst="rect">
            <a:avLst/>
          </a:prstGeom>
        </p:spPr>
        <p:txBody>
          <a:bodyP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Approaches/methods to Literature review</a:t>
            </a:r>
            <a:endParaRPr lang="en-GB" dirty="0">
              <a:latin typeface="Arial" panose="020B0604020202020204" pitchFamily="34" charset="0"/>
              <a:cs typeface="Arial" panose="020B0604020202020204" pitchFamily="34" charset="0"/>
            </a:endParaRPr>
          </a:p>
        </p:txBody>
      </p:sp>
      <p:sp>
        <p:nvSpPr>
          <p:cNvPr id="17" name="Oval 16">
            <a:extLst>
              <a:ext uri="{FF2B5EF4-FFF2-40B4-BE49-F238E27FC236}">
                <a16:creationId xmlns:a16="http://schemas.microsoft.com/office/drawing/2014/main" id="{6BB7E751-B7D8-2C53-B4BB-06EC2B58DC44}"/>
              </a:ext>
            </a:extLst>
          </p:cNvPr>
          <p:cNvSpPr/>
          <p:nvPr/>
        </p:nvSpPr>
        <p:spPr>
          <a:xfrm>
            <a:off x="5856188" y="3061437"/>
            <a:ext cx="1386968" cy="765509"/>
          </a:xfrm>
          <a:prstGeom prst="ellips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Meta-analysis</a:t>
            </a:r>
            <a:endParaRPr lang="en-GB" dirty="0"/>
          </a:p>
        </p:txBody>
      </p:sp>
      <p:sp>
        <p:nvSpPr>
          <p:cNvPr id="6" name="Oval 5">
            <a:extLst>
              <a:ext uri="{FF2B5EF4-FFF2-40B4-BE49-F238E27FC236}">
                <a16:creationId xmlns:a16="http://schemas.microsoft.com/office/drawing/2014/main" id="{63D5A2DE-A44B-E73C-1729-B6A1D87D3F79}"/>
              </a:ext>
            </a:extLst>
          </p:cNvPr>
          <p:cNvSpPr/>
          <p:nvPr/>
        </p:nvSpPr>
        <p:spPr>
          <a:xfrm>
            <a:off x="6346723" y="3729034"/>
            <a:ext cx="2110675" cy="1680555"/>
          </a:xfrm>
          <a:prstGeom prst="ellipse">
            <a:avLst/>
          </a:prstGeom>
          <a:solidFill>
            <a:schemeClr val="accent6">
              <a:lumMod val="20000"/>
              <a:lumOff val="80000"/>
            </a:schemeClr>
          </a:solidFill>
        </p:spPr>
        <p:style>
          <a:lnRef idx="2">
            <a:schemeClr val="accent2"/>
          </a:lnRef>
          <a:fillRef idx="1">
            <a:schemeClr val="lt1"/>
          </a:fillRef>
          <a:effectRef idx="0">
            <a:schemeClr val="accent2"/>
          </a:effectRef>
          <a:fontRef idx="minor">
            <a:schemeClr val="dk1"/>
          </a:fontRef>
        </p:style>
        <p:txBody>
          <a:bodyPr rtlCol="0" anchor="ctr"/>
          <a:lstStyle/>
          <a:p>
            <a:pPr algn="ctr"/>
            <a:r>
              <a:rPr lang="en-US" sz="2800" dirty="0"/>
              <a:t>Mapping review </a:t>
            </a:r>
            <a:endParaRPr lang="en-GB" dirty="0"/>
          </a:p>
        </p:txBody>
      </p:sp>
    </p:spTree>
    <p:extLst>
      <p:ext uri="{BB962C8B-B14F-4D97-AF65-F5344CB8AC3E}">
        <p14:creationId xmlns:p14="http://schemas.microsoft.com/office/powerpoint/2010/main" val="1097262961"/>
      </p:ext>
    </p:extLst>
  </p:cSld>
  <p:clrMapOvr>
    <a:masterClrMapping/>
  </p:clrMapOvr>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26C817-3D99-BBB7-2A00-7C531E781DC8}"/>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E26AA12-0BA8-3E79-8C04-3E24DDB13749}"/>
              </a:ext>
            </a:extLst>
          </p:cNvPr>
          <p:cNvSpPr>
            <a:spLocks noGrp="1"/>
          </p:cNvSpPr>
          <p:nvPr>
            <p:ph type="sldNum" sz="quarter" idx="12"/>
          </p:nvPr>
        </p:nvSpPr>
        <p:spPr/>
        <p:txBody>
          <a:bodyPr/>
          <a:lstStyle/>
          <a:p>
            <a:fld id="{24A5A1E3-78FE-4695-898E-167D1D00A221}" type="slidenum">
              <a:rPr lang="en-GB" smtClean="0"/>
              <a:t>166</a:t>
            </a:fld>
            <a:endParaRPr lang="en-GB"/>
          </a:p>
        </p:txBody>
      </p:sp>
      <p:sp>
        <p:nvSpPr>
          <p:cNvPr id="3" name="Title 1">
            <a:extLst>
              <a:ext uri="{FF2B5EF4-FFF2-40B4-BE49-F238E27FC236}">
                <a16:creationId xmlns:a16="http://schemas.microsoft.com/office/drawing/2014/main" id="{C275F314-4C78-34CD-4166-FE948F35A011}"/>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554C0943-FE3C-A149-829E-93E0567CF50C}"/>
              </a:ext>
            </a:extLst>
          </p:cNvPr>
          <p:cNvSpPr txBox="1"/>
          <p:nvPr/>
        </p:nvSpPr>
        <p:spPr>
          <a:xfrm>
            <a:off x="353148" y="1473141"/>
            <a:ext cx="11000652" cy="4216539"/>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333333"/>
                </a:solidFill>
                <a:effectLst/>
                <a:latin typeface="Georgia" panose="02040502050405020303" pitchFamily="18" charset="0"/>
              </a:rPr>
              <a:t>Scoping review and mapping review are evidence synthesis methodologies that </a:t>
            </a:r>
            <a:r>
              <a:rPr lang="en-US" sz="4000" b="0" i="0" dirty="0">
                <a:solidFill>
                  <a:srgbClr val="FF0000"/>
                </a:solidFill>
                <a:effectLst/>
                <a:latin typeface="Georgia" panose="02040502050405020303" pitchFamily="18" charset="0"/>
              </a:rPr>
              <a:t>address broad research questions</a:t>
            </a:r>
            <a:r>
              <a:rPr lang="en-US" sz="4000" b="0" i="0" dirty="0">
                <a:solidFill>
                  <a:srgbClr val="333333"/>
                </a:solidFill>
                <a:effectLst/>
                <a:latin typeface="Georgia" panose="02040502050405020303" pitchFamily="18" charset="0"/>
              </a:rPr>
              <a:t>, </a:t>
            </a:r>
            <a:r>
              <a:rPr lang="en-US" sz="4000" b="0" i="0" dirty="0">
                <a:solidFill>
                  <a:srgbClr val="FF0000"/>
                </a:solidFill>
                <a:effectLst/>
                <a:latin typeface="Georgia" panose="02040502050405020303" pitchFamily="18" charset="0"/>
              </a:rPr>
              <a:t>aiming to describe a bigger picture</a:t>
            </a:r>
            <a:r>
              <a:rPr lang="en-US" sz="4000" b="0" i="0" dirty="0">
                <a:solidFill>
                  <a:srgbClr val="333333"/>
                </a:solidFill>
                <a:effectLst/>
                <a:latin typeface="Georgia" panose="02040502050405020303" pitchFamily="18" charset="0"/>
              </a:rPr>
              <a:t> rather than address a specific question about intervention effectiveness. (Campbell, et. al., 2023)</a:t>
            </a:r>
            <a:endParaRPr lang="en-GB" altLang="zh-CN" sz="4000" dirty="0"/>
          </a:p>
          <a:p>
            <a:endParaRPr lang="en-GB" sz="2800" dirty="0"/>
          </a:p>
        </p:txBody>
      </p:sp>
    </p:spTree>
    <p:extLst>
      <p:ext uri="{BB962C8B-B14F-4D97-AF65-F5344CB8AC3E}">
        <p14:creationId xmlns:p14="http://schemas.microsoft.com/office/powerpoint/2010/main" val="2195340795"/>
      </p:ext>
    </p:extLst>
  </p:cSld>
  <p:clrMapOvr>
    <a:masterClrMapping/>
  </p:clrMapOvr>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B770F4-A720-82C6-D1DA-64E8C0867DC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1E097A-99EB-ACC2-DFB1-161FD665FFFE}"/>
              </a:ext>
            </a:extLst>
          </p:cNvPr>
          <p:cNvSpPr>
            <a:spLocks noGrp="1"/>
          </p:cNvSpPr>
          <p:nvPr>
            <p:ph type="sldNum" sz="quarter" idx="12"/>
          </p:nvPr>
        </p:nvSpPr>
        <p:spPr/>
        <p:txBody>
          <a:bodyPr/>
          <a:lstStyle/>
          <a:p>
            <a:fld id="{24A5A1E3-78FE-4695-898E-167D1D00A221}" type="slidenum">
              <a:rPr lang="en-GB" smtClean="0"/>
              <a:t>167</a:t>
            </a:fld>
            <a:endParaRPr lang="en-GB"/>
          </a:p>
        </p:txBody>
      </p:sp>
      <p:sp>
        <p:nvSpPr>
          <p:cNvPr id="3" name="Title 1">
            <a:extLst>
              <a:ext uri="{FF2B5EF4-FFF2-40B4-BE49-F238E27FC236}">
                <a16:creationId xmlns:a16="http://schemas.microsoft.com/office/drawing/2014/main" id="{F9C77112-EB0C-78B6-AE80-15FABAA3220B}"/>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9A45AEC9-937C-E2EF-5274-A780A1F5FACE}"/>
              </a:ext>
            </a:extLst>
          </p:cNvPr>
          <p:cNvSpPr txBox="1"/>
          <p:nvPr/>
        </p:nvSpPr>
        <p:spPr>
          <a:xfrm>
            <a:off x="353148" y="1473141"/>
            <a:ext cx="11295754" cy="2554545"/>
          </a:xfrm>
          <a:prstGeom prst="rect">
            <a:avLst/>
          </a:prstGeom>
          <a:noFill/>
        </p:spPr>
        <p:txBody>
          <a:bodyPr wrap="square" rtlCol="0">
            <a:spAutoFit/>
          </a:bodyPr>
          <a:lstStyle/>
          <a:p>
            <a:pPr marL="457200" indent="-457200" algn="just">
              <a:buFont typeface="Wingdings" panose="05000000000000000000" pitchFamily="2" charset="2"/>
              <a:buChar char="Ø"/>
            </a:pPr>
            <a:r>
              <a:rPr lang="en-US" sz="4000" dirty="0">
                <a:solidFill>
                  <a:srgbClr val="222222"/>
                </a:solidFill>
                <a:latin typeface="Arial" panose="020B0604020202020204" pitchFamily="34" charset="0"/>
                <a:cs typeface="Arial" panose="020B0604020202020204" pitchFamily="34" charset="0"/>
              </a:rPr>
              <a:t>S</a:t>
            </a:r>
            <a:r>
              <a:rPr lang="en-US" sz="4000" b="0" i="0" dirty="0">
                <a:solidFill>
                  <a:srgbClr val="222222"/>
                </a:solidFill>
                <a:effectLst/>
                <a:latin typeface="Arial" panose="020B0604020202020204" pitchFamily="34" charset="0"/>
                <a:cs typeface="Arial" panose="020B0604020202020204" pitchFamily="34" charset="0"/>
              </a:rPr>
              <a:t>coping review is a type of knowledge synthesis that uses a systematic process to map the evidence on a subject and identify key ideas, theories, sources, and knowledge gaps. </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6879146"/>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276F16-914D-FB42-51B3-75D259F3CE1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BC71A49-8BB5-C15E-8FB4-33B475F77BA0}"/>
              </a:ext>
            </a:extLst>
          </p:cNvPr>
          <p:cNvSpPr>
            <a:spLocks noGrp="1"/>
          </p:cNvSpPr>
          <p:nvPr>
            <p:ph type="sldNum" sz="quarter" idx="12"/>
          </p:nvPr>
        </p:nvSpPr>
        <p:spPr/>
        <p:txBody>
          <a:bodyPr/>
          <a:lstStyle/>
          <a:p>
            <a:fld id="{24A5A1E3-78FE-4695-898E-167D1D00A221}" type="slidenum">
              <a:rPr lang="en-GB" smtClean="0"/>
              <a:t>168</a:t>
            </a:fld>
            <a:endParaRPr lang="en-GB"/>
          </a:p>
        </p:txBody>
      </p:sp>
      <p:sp>
        <p:nvSpPr>
          <p:cNvPr id="3" name="Title 1">
            <a:extLst>
              <a:ext uri="{FF2B5EF4-FFF2-40B4-BE49-F238E27FC236}">
                <a16:creationId xmlns:a16="http://schemas.microsoft.com/office/drawing/2014/main" id="{DCEC192B-BE9A-E679-1837-E2930C6FB974}"/>
              </a:ext>
            </a:extLst>
          </p:cNvPr>
          <p:cNvSpPr txBox="1">
            <a:spLocks/>
          </p:cNvSpPr>
          <p:nvPr/>
        </p:nvSpPr>
        <p:spPr>
          <a:xfrm>
            <a:off x="251485" y="179925"/>
            <a:ext cx="10728855" cy="662431"/>
          </a:xfrm>
          <a:prstGeom prst="rect">
            <a:avLst/>
          </a:prstGeom>
        </p:spPr>
        <p:txBody>
          <a:bodyP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8B043094-FD3B-025B-2893-E40D4B7ABDC1}"/>
              </a:ext>
            </a:extLst>
          </p:cNvPr>
          <p:cNvSpPr txBox="1"/>
          <p:nvPr/>
        </p:nvSpPr>
        <p:spPr>
          <a:xfrm>
            <a:off x="120391" y="783198"/>
            <a:ext cx="11820124" cy="5016758"/>
          </a:xfrm>
          <a:prstGeom prst="rect">
            <a:avLst/>
          </a:prstGeom>
          <a:noFill/>
        </p:spPr>
        <p:txBody>
          <a:bodyPr wrap="square" rtlCol="0">
            <a:spAutoFit/>
          </a:bodyPr>
          <a:lstStyle/>
          <a:p>
            <a:pPr marL="571500" indent="-571500" algn="just">
              <a:buFont typeface="Wingdings" panose="05000000000000000000" pitchFamily="2" charset="2"/>
              <a:buChar char="Ø"/>
            </a:pPr>
            <a:r>
              <a:rPr lang="en-US" sz="4000" b="0" i="0" dirty="0">
                <a:solidFill>
                  <a:srgbClr val="222222"/>
                </a:solidFill>
                <a:effectLst/>
                <a:latin typeface="Arial" panose="020B0604020202020204" pitchFamily="34" charset="0"/>
                <a:cs typeface="Arial" panose="020B0604020202020204" pitchFamily="34" charset="0"/>
              </a:rPr>
              <a:t>The purpose of a scoping review is to include </a:t>
            </a:r>
            <a:r>
              <a:rPr lang="en-US" sz="4000" b="0" i="0" dirty="0">
                <a:effectLst/>
                <a:latin typeface="Arial" panose="020B0604020202020204" pitchFamily="34" charset="0"/>
                <a:cs typeface="Arial" panose="020B0604020202020204" pitchFamily="34" charset="0"/>
              </a:rPr>
              <a:t>all relevant information that is available</a:t>
            </a:r>
            <a:r>
              <a:rPr lang="en-US" sz="4000" b="0" i="0" dirty="0">
                <a:solidFill>
                  <a:srgbClr val="222222"/>
                </a:solidFill>
                <a:effectLst/>
                <a:latin typeface="Arial" panose="020B0604020202020204" pitchFamily="34" charset="0"/>
                <a:cs typeface="Arial" panose="020B0604020202020204" pitchFamily="34" charset="0"/>
              </a:rPr>
              <a:t>, including </a:t>
            </a:r>
            <a:r>
              <a:rPr lang="en-US" sz="4000" b="0" i="0" dirty="0">
                <a:solidFill>
                  <a:srgbClr val="0070C0"/>
                </a:solidFill>
                <a:effectLst/>
                <a:latin typeface="Arial" panose="020B0604020202020204" pitchFamily="34" charset="0"/>
                <a:cs typeface="Arial" panose="020B0604020202020204" pitchFamily="34" charset="0"/>
              </a:rPr>
              <a:t>‘grey’ literature</a:t>
            </a:r>
            <a:r>
              <a:rPr lang="en-US" sz="4000" b="0" i="0" dirty="0">
                <a:solidFill>
                  <a:srgbClr val="222222"/>
                </a:solidFill>
                <a:effectLst/>
                <a:latin typeface="Arial" panose="020B0604020202020204" pitchFamily="34" charset="0"/>
                <a:cs typeface="Arial" panose="020B0604020202020204" pitchFamily="34" charset="0"/>
              </a:rPr>
              <a:t>, which includes unpublished research findings, therefore including all available literature and evidence.</a:t>
            </a:r>
          </a:p>
          <a:p>
            <a:pPr marL="571500" indent="-571500" algn="just">
              <a:buFont typeface="Wingdings" panose="05000000000000000000" pitchFamily="2" charset="2"/>
              <a:buChar char="Ø"/>
            </a:pPr>
            <a:r>
              <a:rPr lang="en-GB" sz="4000" dirty="0"/>
              <a:t>This can include information such as government reports, conference proceedings, graduate dissertations, unpublished clinical trials, and </a:t>
            </a:r>
            <a:r>
              <a:rPr lang="en-US" sz="4000" dirty="0"/>
              <a:t>so forth.</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57231926"/>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5A4B6-A4EE-149F-B1B5-0744F5205E2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153E76-8153-8056-604E-1D42773FFCB2}"/>
              </a:ext>
            </a:extLst>
          </p:cNvPr>
          <p:cNvSpPr>
            <a:spLocks noGrp="1"/>
          </p:cNvSpPr>
          <p:nvPr>
            <p:ph type="sldNum" sz="quarter" idx="12"/>
          </p:nvPr>
        </p:nvSpPr>
        <p:spPr/>
        <p:txBody>
          <a:bodyPr/>
          <a:lstStyle/>
          <a:p>
            <a:fld id="{24A5A1E3-78FE-4695-898E-167D1D00A221}" type="slidenum">
              <a:rPr lang="en-GB" smtClean="0"/>
              <a:t>169</a:t>
            </a:fld>
            <a:endParaRPr lang="en-GB"/>
          </a:p>
        </p:txBody>
      </p:sp>
      <p:sp>
        <p:nvSpPr>
          <p:cNvPr id="3" name="Title 1">
            <a:extLst>
              <a:ext uri="{FF2B5EF4-FFF2-40B4-BE49-F238E27FC236}">
                <a16:creationId xmlns:a16="http://schemas.microsoft.com/office/drawing/2014/main" id="{27019EDA-6C69-B883-2256-BD6555B66CAA}"/>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1A920B0C-A481-C85D-4C07-15C6D66A64CF}"/>
              </a:ext>
            </a:extLst>
          </p:cNvPr>
          <p:cNvSpPr txBox="1"/>
          <p:nvPr/>
        </p:nvSpPr>
        <p:spPr>
          <a:xfrm>
            <a:off x="308813" y="1079671"/>
            <a:ext cx="11223710" cy="2123658"/>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222222"/>
                </a:solidFill>
                <a:effectLst/>
                <a:latin typeface="Merriweather" panose="00000500000000000000" pitchFamily="2" charset="0"/>
              </a:rPr>
              <a:t>The reviewers can decide what type of publications they would like to include [</a:t>
            </a:r>
            <a:r>
              <a:rPr lang="en-US" sz="4400" b="0" i="0" dirty="0">
                <a:solidFill>
                  <a:srgbClr val="025E8D"/>
                </a:solidFill>
                <a:effectLst/>
                <a:latin typeface="Merriweather" panose="00000500000000000000" pitchFamily="2" charset="0"/>
                <a:hlinkClick r:id="rId2" tooltip="McKinstry, C., Brown, T., Gustafsson, L.: Scoping reviews in occupational therapy: The what, why, and how to. Aust Occup. Ther. J. 61, 58–66 (2014). &#10;                https://doi.org/10.1111/1440-1630.12080&#10;                &#10;               WE - Science Citation Index Expanded (SCI-EXPANDED)"/>
              </a:rPr>
              <a:t>8</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3" tooltip="Peterson, J., Pearce, P.F., Ferguson, L.A., Langford, C.A.: Understanding scoping reviews: Definition, purpose, and process. J. Am. Assoc. Nurse Pract. 29, 12–16 (2017). &#10;                https://doi.org/10.1002/2327-6924.12380&#10;                &#10;              "/>
              </a:rPr>
              <a:t>9</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4" tooltip="Khalil, H., Peters, M., Godfrey, C.M., McInerney, P., Soares, C.B., Parker, D.: An evidence-based Approach to Scoping Reviews. Worldviews Evidence-Based Nurs. 13, 118–123 (2016)"/>
              </a:rPr>
              <a:t>10</a:t>
            </a:r>
            <a:r>
              <a:rPr lang="en-US" sz="4400" b="0" i="0" dirty="0">
                <a:solidFill>
                  <a:srgbClr val="222222"/>
                </a:solidFill>
                <a:effectLst/>
                <a:latin typeface="Merriweather" panose="00000500000000000000" pitchFamily="2" charset="0"/>
              </a:rPr>
              <a:t>,</a:t>
            </a:r>
            <a:r>
              <a:rPr lang="en-US" sz="4400" b="0" i="0" dirty="0">
                <a:solidFill>
                  <a:srgbClr val="025E8D"/>
                </a:solidFill>
                <a:effectLst/>
                <a:latin typeface="Merriweather" panose="00000500000000000000" pitchFamily="2" charset="0"/>
                <a:hlinkClick r:id="rId5" tooltip="Peters, M.D.J., Godfrey, C., McInerney, P., Munn, Z., Trico, A., Khalil, H.: Chap. 11: Scoping reviews, in: JBI Man. Evid. Synth. JBI. (2017). &#10;                https://doi.org/10.46658/JBIMES-20-12&#10;                &#10;              "/>
              </a:rPr>
              <a:t>11</a:t>
            </a:r>
            <a:r>
              <a:rPr lang="en-US" sz="4400" b="0" i="0" dirty="0">
                <a:solidFill>
                  <a:srgbClr val="222222"/>
                </a:solidFill>
                <a:effectLst/>
                <a:latin typeface="Merriweather" panose="00000500000000000000" pitchFamily="2" charset="0"/>
              </a:rPr>
              <a:t>].</a:t>
            </a:r>
            <a:endParaRPr lang="en-GB" sz="2800" dirty="0"/>
          </a:p>
        </p:txBody>
      </p:sp>
    </p:spTree>
    <p:extLst>
      <p:ext uri="{BB962C8B-B14F-4D97-AF65-F5344CB8AC3E}">
        <p14:creationId xmlns:p14="http://schemas.microsoft.com/office/powerpoint/2010/main" val="1101154314"/>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39E0D-8472-0618-B59F-84F64AD52AA5}"/>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FDEFF6-FCCF-379D-F73E-FA9769EBFD36}"/>
              </a:ext>
            </a:extLst>
          </p:cNvPr>
          <p:cNvSpPr>
            <a:spLocks noGrp="1"/>
          </p:cNvSpPr>
          <p:nvPr>
            <p:ph type="sldNum" sz="quarter" idx="12"/>
          </p:nvPr>
        </p:nvSpPr>
        <p:spPr/>
        <p:txBody>
          <a:bodyPr/>
          <a:lstStyle/>
          <a:p>
            <a:fld id="{24A5A1E3-78FE-4695-898E-167D1D00A221}" type="slidenum">
              <a:rPr lang="en-GB" smtClean="0"/>
              <a:t>170</a:t>
            </a:fld>
            <a:endParaRPr lang="en-GB"/>
          </a:p>
        </p:txBody>
      </p:sp>
      <p:sp>
        <p:nvSpPr>
          <p:cNvPr id="3" name="Title 1">
            <a:extLst>
              <a:ext uri="{FF2B5EF4-FFF2-40B4-BE49-F238E27FC236}">
                <a16:creationId xmlns:a16="http://schemas.microsoft.com/office/drawing/2014/main" id="{64AE792A-45F7-E844-5AA7-A20173444614}"/>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A9470A97-E834-B5C8-C3FD-51043CE56F23}"/>
              </a:ext>
            </a:extLst>
          </p:cNvPr>
          <p:cNvSpPr txBox="1"/>
          <p:nvPr/>
        </p:nvSpPr>
        <p:spPr>
          <a:xfrm>
            <a:off x="308812" y="1079671"/>
            <a:ext cx="11450925" cy="2739211"/>
          </a:xfrm>
          <a:prstGeom prst="rect">
            <a:avLst/>
          </a:prstGeom>
          <a:noFill/>
        </p:spPr>
        <p:txBody>
          <a:bodyPr wrap="square" rtlCol="0">
            <a:spAutoFit/>
          </a:bodyPr>
          <a:lstStyle/>
          <a:p>
            <a:pPr marL="571500" indent="-571500" algn="just">
              <a:buFont typeface="Wingdings" panose="05000000000000000000" pitchFamily="2" charset="2"/>
              <a:buChar char="Ø"/>
            </a:pPr>
            <a:r>
              <a:rPr lang="en-US" sz="4400" b="0" i="0" dirty="0">
                <a:solidFill>
                  <a:srgbClr val="333333"/>
                </a:solidFill>
                <a:effectLst/>
                <a:latin typeface="Georgia" panose="02040502050405020303" pitchFamily="18" charset="0"/>
              </a:rPr>
              <a:t>The approach can be more iterative, inductive, or deductive [</a:t>
            </a:r>
            <a:r>
              <a:rPr lang="en-US" sz="4400" b="0" i="0" dirty="0">
                <a:solidFill>
                  <a:srgbClr val="004B83"/>
                </a:solidFill>
                <a:effectLst/>
                <a:latin typeface="Georgia" panose="02040502050405020303" pitchFamily="18" charset="0"/>
                <a:hlinkClick r:id="rId2" tooltip="Munn Z, Pollock D, Khalil H, et al. What are scoping reviews? Providing a formal definition of scoping reviews as a type of evidence synthesis. JBI Evid Synth. 2022;20(4):950–2. &#10;                  https://doi.org/10.11124/jbies-21-00483[publishedOnlineFirst:2022/03/08]&#10;                  &#10;                ."/>
              </a:rPr>
              <a:t>32</a:t>
            </a:r>
            <a:r>
              <a:rPr lang="en-US" sz="4400" b="0" i="0" dirty="0">
                <a:solidFill>
                  <a:srgbClr val="333333"/>
                </a:solidFill>
                <a:effectLst/>
                <a:latin typeface="Georgia" panose="02040502050405020303" pitchFamily="18" charset="0"/>
              </a:rPr>
              <a:t>].</a:t>
            </a:r>
            <a:endParaRPr lang="en-GB" altLang="zh-CN" sz="4400" dirty="0"/>
          </a:p>
          <a:p>
            <a:endParaRPr lang="en-GB" sz="2800" dirty="0"/>
          </a:p>
          <a:p>
            <a:endParaRPr lang="en-GB" sz="2800" dirty="0"/>
          </a:p>
          <a:p>
            <a:endParaRPr lang="en-GB" sz="2800" dirty="0"/>
          </a:p>
        </p:txBody>
      </p:sp>
    </p:spTree>
    <p:extLst>
      <p:ext uri="{BB962C8B-B14F-4D97-AF65-F5344CB8AC3E}">
        <p14:creationId xmlns:p14="http://schemas.microsoft.com/office/powerpoint/2010/main" val="997702887"/>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A988-3B62-6F97-CA07-A164FD84ADF0}"/>
              </a:ext>
            </a:extLst>
          </p:cNvPr>
          <p:cNvSpPr>
            <a:spLocks noGrp="1"/>
          </p:cNvSpPr>
          <p:nvPr>
            <p:ph type="title"/>
          </p:nvPr>
        </p:nvSpPr>
        <p:spPr>
          <a:xfrm>
            <a:off x="5847314" y="467895"/>
            <a:ext cx="5899616" cy="2203259"/>
          </a:xfrm>
        </p:spPr>
        <p:txBody>
          <a:bodyPr anchor="t">
            <a:normAutofit fontScale="90000"/>
          </a:bodyPr>
          <a:lstStyle/>
          <a:p>
            <a:r>
              <a:rPr lang="en-US" sz="3200" dirty="0">
                <a:latin typeface="Merriweather" panose="00000500000000000000" pitchFamily="2" charset="0"/>
              </a:rPr>
              <a:t>PCC (Population, Concept, and Context) and PICO format (Population, Intervention, Comparator and Outcome)</a:t>
            </a:r>
            <a:endParaRPr lang="en-GB" sz="3200" dirty="0"/>
          </a:p>
        </p:txBody>
      </p:sp>
      <p:pic>
        <p:nvPicPr>
          <p:cNvPr id="6" name="Picture 5" descr="Drawings on colorful paper">
            <a:extLst>
              <a:ext uri="{FF2B5EF4-FFF2-40B4-BE49-F238E27FC236}">
                <a16:creationId xmlns:a16="http://schemas.microsoft.com/office/drawing/2014/main" id="{442C73EB-5607-9490-F9AB-8F866CEEE590}"/>
              </a:ext>
            </a:extLst>
          </p:cNvPr>
          <p:cNvPicPr>
            <a:picLocks noChangeAspect="1"/>
          </p:cNvPicPr>
          <p:nvPr/>
        </p:nvPicPr>
        <p:blipFill>
          <a:blip r:embed="rId2"/>
          <a:srcRect l="14803" r="35059" b="-1"/>
          <a:stretch/>
        </p:blipFill>
        <p:spPr>
          <a:xfrm>
            <a:off x="-1" y="10"/>
            <a:ext cx="5151179" cy="6857990"/>
          </a:xfrm>
          <a:prstGeom prst="rect">
            <a:avLst/>
          </a:prstGeom>
        </p:spPr>
      </p:pic>
      <p:sp>
        <p:nvSpPr>
          <p:cNvPr id="3" name="Content Placeholder 2">
            <a:extLst>
              <a:ext uri="{FF2B5EF4-FFF2-40B4-BE49-F238E27FC236}">
                <a16:creationId xmlns:a16="http://schemas.microsoft.com/office/drawing/2014/main" id="{3030AB47-4873-9BC6-8568-D2F3B1474834}"/>
              </a:ext>
            </a:extLst>
          </p:cNvPr>
          <p:cNvSpPr>
            <a:spLocks noGrp="1"/>
          </p:cNvSpPr>
          <p:nvPr>
            <p:ph idx="1"/>
          </p:nvPr>
        </p:nvSpPr>
        <p:spPr>
          <a:xfrm>
            <a:off x="5673500" y="2395647"/>
            <a:ext cx="6247244" cy="2974375"/>
          </a:xfrm>
        </p:spPr>
        <p:txBody>
          <a:bodyPr>
            <a:normAutofit/>
          </a:bodyPr>
          <a:lstStyle/>
          <a:p>
            <a:r>
              <a:rPr lang="en-US" sz="1700" b="0" i="0" dirty="0">
                <a:effectLst/>
                <a:latin typeface="Merriweather" panose="00000500000000000000" pitchFamily="2" charset="0"/>
              </a:rPr>
              <a:t>It is recommended that research questions for scoping reviews follow the </a:t>
            </a:r>
            <a:r>
              <a:rPr lang="en-US" sz="1700" b="0" i="0" dirty="0">
                <a:solidFill>
                  <a:srgbClr val="FF0000"/>
                </a:solidFill>
                <a:effectLst/>
                <a:latin typeface="Merriweather" panose="00000500000000000000" pitchFamily="2" charset="0"/>
              </a:rPr>
              <a:t>PCC format </a:t>
            </a:r>
            <a:r>
              <a:rPr lang="en-US" sz="1700" b="0" i="0" dirty="0">
                <a:effectLst/>
                <a:latin typeface="Merriweather" panose="00000500000000000000" pitchFamily="2" charset="0"/>
              </a:rPr>
              <a:t>and include all of its components [</a:t>
            </a:r>
            <a:r>
              <a:rPr lang="en-US" sz="1700" b="0" i="0" dirty="0">
                <a:effectLst/>
                <a:latin typeface="Merriweather" panose="00000500000000000000" pitchFamily="2" charset="0"/>
                <a:hlinkClick r:id="rId3" tooltip="Peters, M.D.J., Marnie, C., Tricco, A.C., Pollock, D., Munn, Z., Alexander, L., McInerney, P., Godfrey, C.M., Khalil, H.: Updated methodological guidance for the conduct of scoping reviews. JBI Evid. Synth. 18, 2119–2126 (2020). &#10;                https://doi.org/10.11124/JBIES-20-00167&#10;                &#10;               WE - Emerging Sources Citation Index (ESCI)"/>
              </a:rPr>
              <a:t>17</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4" tooltip="Peters, M.D.J., Godfrey, C., McInerney, P., Munn, Z., Trico, A., Khalil, H.: Chap. 11: Scoping Reviews, JBI Man. Evid. Synth. (2020). &#10;                https://doi.org/10.46658/JBIMES-20-12&#10;                &#10;              "/>
              </a:rPr>
              <a:t>18</a:t>
            </a:r>
            <a:r>
              <a:rPr lang="en-US" sz="1700" b="0" i="0" dirty="0">
                <a:effectLst/>
                <a:latin typeface="Merriweather" panose="00000500000000000000" pitchFamily="2" charset="0"/>
              </a:rPr>
              <a:t>, </a:t>
            </a:r>
            <a:r>
              <a:rPr lang="en-US" sz="1700" b="0" i="0" dirty="0">
                <a:effectLst/>
                <a:latin typeface="Merriweather" panose="00000500000000000000" pitchFamily="2" charset="0"/>
                <a:hlinkClick r:id="rId5" tooltip="Sager, M., Pistone, I.: Mismatches in the production of a scoping review: Highlighting the interplay of (in)formalities. J. Eval Clin. Pract. 25, 930–937 (2019). &#10;                https://doi.org/10.1111/jep.13251&#10;                &#10;              "/>
              </a:rPr>
              <a:t>21</a:t>
            </a:r>
            <a:r>
              <a:rPr lang="en-US" sz="1700" b="0" i="0" dirty="0">
                <a:effectLst/>
                <a:latin typeface="Merriweather" panose="00000500000000000000" pitchFamily="2" charset="0"/>
              </a:rPr>
              <a:t>].</a:t>
            </a:r>
          </a:p>
          <a:p>
            <a:r>
              <a:rPr lang="en-US" sz="1700" b="0" i="0" dirty="0">
                <a:solidFill>
                  <a:srgbClr val="FF0000"/>
                </a:solidFill>
                <a:effectLst/>
                <a:latin typeface="Merriweather" panose="00000500000000000000" pitchFamily="2" charset="0"/>
              </a:rPr>
              <a:t>Participants</a:t>
            </a:r>
            <a:r>
              <a:rPr lang="en-US" sz="1700" b="0" i="0" dirty="0">
                <a:effectLst/>
                <a:latin typeface="Merriweather" panose="00000500000000000000" pitchFamily="2" charset="0"/>
              </a:rPr>
              <a:t> (e.g. age), the principal idea or “</a:t>
            </a:r>
            <a:r>
              <a:rPr lang="en-US" sz="1700" b="0" i="0" dirty="0">
                <a:solidFill>
                  <a:srgbClr val="FF0000"/>
                </a:solidFill>
                <a:effectLst/>
                <a:latin typeface="Merriweather" panose="00000500000000000000" pitchFamily="2" charset="0"/>
              </a:rPr>
              <a:t>concept</a:t>
            </a:r>
            <a:r>
              <a:rPr lang="en-US" sz="1700" b="0" i="0" dirty="0">
                <a:effectLst/>
                <a:latin typeface="Merriweather" panose="00000500000000000000" pitchFamily="2" charset="0"/>
              </a:rPr>
              <a:t>,” and the setting of the review, should all be included in the research question. </a:t>
            </a:r>
          </a:p>
          <a:p>
            <a:r>
              <a:rPr lang="en-US" sz="1700" b="0" i="0" dirty="0">
                <a:effectLst/>
                <a:latin typeface="Merriweather" panose="00000500000000000000" pitchFamily="2" charset="0"/>
              </a:rPr>
              <a:t>The </a:t>
            </a:r>
            <a:r>
              <a:rPr lang="en-US" sz="1700" b="0" i="0" dirty="0">
                <a:solidFill>
                  <a:srgbClr val="FF0000"/>
                </a:solidFill>
                <a:effectLst/>
                <a:latin typeface="Merriweather" panose="00000500000000000000" pitchFamily="2" charset="0"/>
              </a:rPr>
              <a:t>context</a:t>
            </a:r>
            <a:r>
              <a:rPr lang="en-US" sz="1700" b="0" i="0" dirty="0">
                <a:effectLst/>
                <a:latin typeface="Merriweather" panose="00000500000000000000" pitchFamily="2" charset="0"/>
              </a:rPr>
              <a:t> should be made explicit and may take into account geographical or locational considerations, cultural considerations, and particular racial or gender-based concerns [</a:t>
            </a:r>
            <a:r>
              <a:rPr lang="en-US" sz="1700" b="0" i="0" dirty="0">
                <a:effectLst/>
                <a:latin typeface="Merriweather" panose="00000500000000000000" pitchFamily="2" charset="0"/>
                <a:hlinkClick r:id="rId6" tooltip="Khalil, H., Peters, M., Godfrey, C.M., McInerney, P., Soares, C.B., Parker, D.: An evidence-based Approach to Scoping Reviews. Worldviews Evidence-Based Nurs. 13, 118–123 (2016)"/>
              </a:rPr>
              <a:t>10</a:t>
            </a:r>
            <a:r>
              <a:rPr lang="en-US" sz="1700" b="0" i="0" dirty="0">
                <a:effectLst/>
                <a:latin typeface="Merriweather" panose="00000500000000000000" pitchFamily="2" charset="0"/>
              </a:rPr>
              <a:t>].</a:t>
            </a:r>
            <a:endParaRPr lang="en-GB" sz="1700" dirty="0"/>
          </a:p>
        </p:txBody>
      </p:sp>
      <p:sp>
        <p:nvSpPr>
          <p:cNvPr id="4" name="Slide Number Placeholder 3">
            <a:extLst>
              <a:ext uri="{FF2B5EF4-FFF2-40B4-BE49-F238E27FC236}">
                <a16:creationId xmlns:a16="http://schemas.microsoft.com/office/drawing/2014/main" id="{E480E93A-979D-1270-8751-BDB535E8468E}"/>
              </a:ext>
            </a:extLst>
          </p:cNvPr>
          <p:cNvSpPr>
            <a:spLocks noGrp="1"/>
          </p:cNvSpPr>
          <p:nvPr>
            <p:ph type="sldNum" sz="quarter" idx="12"/>
          </p:nvPr>
        </p:nvSpPr>
        <p:spPr>
          <a:xfrm>
            <a:off x="8610600" y="6356350"/>
            <a:ext cx="2743200" cy="365125"/>
          </a:xfrm>
        </p:spPr>
        <p:txBody>
          <a:bodyPr>
            <a:normAutofit/>
          </a:bodyPr>
          <a:lstStyle/>
          <a:p>
            <a:pPr>
              <a:spcAft>
                <a:spcPts val="600"/>
              </a:spcAft>
            </a:pPr>
            <a:fld id="{24A5A1E3-78FE-4695-898E-167D1D00A221}" type="slidenum">
              <a:rPr lang="en-GB">
                <a:solidFill>
                  <a:schemeClr val="tx1">
                    <a:lumMod val="50000"/>
                    <a:lumOff val="50000"/>
                  </a:schemeClr>
                </a:solidFill>
              </a:rPr>
              <a:pPr>
                <a:spcAft>
                  <a:spcPts val="600"/>
                </a:spcAft>
              </a:pPr>
              <a:t>171</a:t>
            </a:fld>
            <a:endParaRPr lang="en-GB">
              <a:solidFill>
                <a:schemeClr val="tx1">
                  <a:lumMod val="50000"/>
                  <a:lumOff val="50000"/>
                </a:schemeClr>
              </a:solidFill>
            </a:endParaRPr>
          </a:p>
        </p:txBody>
      </p:sp>
    </p:spTree>
    <p:extLst>
      <p:ext uri="{BB962C8B-B14F-4D97-AF65-F5344CB8AC3E}">
        <p14:creationId xmlns:p14="http://schemas.microsoft.com/office/powerpoint/2010/main" val="856791807"/>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25B8F-066C-C699-5024-DDB97DB417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42E825-72AE-8583-06DC-439722526FE7}"/>
              </a:ext>
            </a:extLst>
          </p:cNvPr>
          <p:cNvSpPr>
            <a:spLocks noGrp="1"/>
          </p:cNvSpPr>
          <p:nvPr>
            <p:ph type="title"/>
          </p:nvPr>
        </p:nvSpPr>
        <p:spPr/>
        <p:txBody>
          <a:bodyPr/>
          <a:lstStyle/>
          <a:p>
            <a:r>
              <a:rPr lang="en-US" dirty="0"/>
              <a:t>Scoping Review -  Searching Strategy</a:t>
            </a:r>
            <a:endParaRPr lang="en-GB" dirty="0"/>
          </a:p>
        </p:txBody>
      </p:sp>
      <p:sp>
        <p:nvSpPr>
          <p:cNvPr id="4" name="Slide Number Placeholder 3">
            <a:extLst>
              <a:ext uri="{FF2B5EF4-FFF2-40B4-BE49-F238E27FC236}">
                <a16:creationId xmlns:a16="http://schemas.microsoft.com/office/drawing/2014/main" id="{63C76232-5BB3-3C8A-B586-0317638F19EB}"/>
              </a:ext>
            </a:extLst>
          </p:cNvPr>
          <p:cNvSpPr>
            <a:spLocks noGrp="1"/>
          </p:cNvSpPr>
          <p:nvPr>
            <p:ph type="sldNum" sz="quarter" idx="12"/>
          </p:nvPr>
        </p:nvSpPr>
        <p:spPr/>
        <p:txBody>
          <a:bodyPr/>
          <a:lstStyle/>
          <a:p>
            <a:fld id="{24A5A1E3-78FE-4695-898E-167D1D00A221}" type="slidenum">
              <a:rPr lang="en-GB" smtClean="0"/>
              <a:t>172</a:t>
            </a:fld>
            <a:endParaRPr lang="en-GB"/>
          </a:p>
        </p:txBody>
      </p:sp>
      <p:sp>
        <p:nvSpPr>
          <p:cNvPr id="6" name="Content Placeholder 5">
            <a:extLst>
              <a:ext uri="{FF2B5EF4-FFF2-40B4-BE49-F238E27FC236}">
                <a16:creationId xmlns:a16="http://schemas.microsoft.com/office/drawing/2014/main" id="{57E28C27-1188-4D67-32D2-F30923BAF2C4}"/>
              </a:ext>
            </a:extLst>
          </p:cNvPr>
          <p:cNvSpPr>
            <a:spLocks noGrp="1"/>
          </p:cNvSpPr>
          <p:nvPr>
            <p:ph idx="1"/>
          </p:nvPr>
        </p:nvSpPr>
        <p:spPr/>
        <p:txBody>
          <a:bodyPr/>
          <a:lstStyle/>
          <a:p>
            <a:r>
              <a:rPr lang="en-US" b="0" i="0" dirty="0">
                <a:solidFill>
                  <a:srgbClr val="222222"/>
                </a:solidFill>
                <a:effectLst/>
                <a:latin typeface="Merriweather" panose="00000500000000000000" pitchFamily="2" charset="0"/>
              </a:rPr>
              <a:t>Researchers use the PCC format in order to determine the eligibility of their research questions, as well as to define their inclusion criteria (</a:t>
            </a:r>
            <a:r>
              <a:rPr lang="en-US" b="0" i="0" dirty="0" err="1">
                <a:solidFill>
                  <a:srgbClr val="222222"/>
                </a:solidFill>
                <a:effectLst/>
                <a:latin typeface="Merriweather" panose="00000500000000000000" pitchFamily="2" charset="0"/>
              </a:rPr>
              <a:t>e.g</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2" tooltip="Balsiger, F., Wagner, B., Jende, J.M.E., Marty, B., Bendszus, M., Scheidegger, O., Kurz, F.T.: Methodologies and MR parameters in quantitative magnetic resonance neurography: A scoping review protocol. METHODS Protoc. 5 (2022). &#10;                https://doi.org/10.3390/mps5030039&#10;                &#10;               WE - Emerging Sources Citation Index (ESCI)"/>
              </a:rPr>
              <a:t>22</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3" tooltip="Kesztyus, D., Brucher, S., Kesztyus, T.: Use of infrared thermography in medical diagnostics: A scoping review protocol. BMJ Open. 12 (2022). &#10;                https://doi.org/10.1136/bmjopen-2021-059833&#10;                &#10;               WE - Science Citation Index Expanded (SCI-EXPANDED)"/>
              </a:rPr>
              <a:t>23</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4" tooltip="Olaniyi, A.A., Ncama, B.P., Amod, H.: Mapping evidence of neonatal resuscitation training on the practices of Unskilled Birth attendants in Low-Resource Countries: Protocol for a scoping review. JMIR Res. Protoc. 10 (2021). &#10;                https://doi.org/10.2196/18935&#10;                &#10;               WE - Emerging Sources Citation Index (ESCI)"/>
              </a:rPr>
              <a:t>24</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5" tooltip="Rosca, E.C., Tudor, R., Cornea, A., Simu, M.: Parkinson’s Disease in Romania: A scoping review protocol. BRAIN Sci. 11 (2021). &#10;                https://doi.org/10.3390/brainsci11020251&#10;                &#10;               WE - Science Citation Index Expanded (SCI-EXPANDED)"/>
              </a:rPr>
              <a:t>25</a:t>
            </a:r>
            <a:r>
              <a:rPr lang="en-US" b="0" i="0" dirty="0">
                <a:solidFill>
                  <a:srgbClr val="222222"/>
                </a:solidFill>
                <a:effectLst/>
                <a:latin typeface="Merriweather" panose="00000500000000000000" pitchFamily="2" charset="0"/>
              </a:rPr>
              <a:t>,</a:t>
            </a:r>
            <a:r>
              <a:rPr lang="en-US" b="0" i="0" dirty="0">
                <a:solidFill>
                  <a:srgbClr val="025E8D"/>
                </a:solidFill>
                <a:effectLst/>
                <a:latin typeface="Merriweather" panose="00000500000000000000" pitchFamily="2" charset="0"/>
                <a:hlinkClick r:id="rId6" tooltip="Walker, K., Asoodar, M., Rudolph, J., Meguerdichian, M., Yusaf, T., Campbell-Taylor, K., van Merrienboer, J.: Optimising expert dyad performance in acute care settings: A scoping review protocol. BMJ Open. 11 (2021). &#10;                https://doi.org/10.1136/bmjopen-2020-047260&#10;                &#10;               WE - Science Citation Index Expanded (SCI-EXPANDED)"/>
              </a:rPr>
              <a:t>26</a:t>
            </a:r>
            <a:r>
              <a:rPr lang="en-US" b="0" i="0" dirty="0">
                <a:solidFill>
                  <a:srgbClr val="222222"/>
                </a:solidFill>
                <a:effectLst/>
                <a:latin typeface="Merriweather" panose="00000500000000000000" pitchFamily="2" charset="0"/>
              </a:rPr>
              <a:t>]). </a:t>
            </a:r>
          </a:p>
          <a:p>
            <a:endParaRPr lang="en-US" dirty="0">
              <a:solidFill>
                <a:srgbClr val="222222"/>
              </a:solidFill>
              <a:latin typeface="Merriweather" panose="00000500000000000000" pitchFamily="2" charset="0"/>
            </a:endParaRPr>
          </a:p>
          <a:p>
            <a:r>
              <a:rPr lang="en-US" b="0" i="0" dirty="0">
                <a:solidFill>
                  <a:srgbClr val="222222"/>
                </a:solidFill>
                <a:effectLst/>
                <a:latin typeface="Merriweather" panose="00000500000000000000" pitchFamily="2" charset="0"/>
              </a:rPr>
              <a:t>Most </a:t>
            </a:r>
            <a:r>
              <a:rPr lang="en-US" b="0" i="0" dirty="0">
                <a:solidFill>
                  <a:srgbClr val="FF0000"/>
                </a:solidFill>
                <a:effectLst/>
                <a:latin typeface="Merriweather" panose="00000500000000000000" pitchFamily="2" charset="0"/>
              </a:rPr>
              <a:t>scoping reviews have a single main question</a:t>
            </a:r>
            <a:r>
              <a:rPr lang="en-US" b="0" i="0" dirty="0">
                <a:solidFill>
                  <a:srgbClr val="222222"/>
                </a:solidFill>
                <a:effectLst/>
                <a:latin typeface="Merriweather" panose="00000500000000000000" pitchFamily="2" charset="0"/>
              </a:rPr>
              <a:t>, but some of them are better served by one or more sub-questions that focus on specific PCC characteristics [</a:t>
            </a:r>
            <a:r>
              <a:rPr lang="en-US" b="0" i="0" dirty="0">
                <a:solidFill>
                  <a:srgbClr val="025E8D"/>
                </a:solidFill>
                <a:effectLst/>
                <a:latin typeface="Merriweather" panose="00000500000000000000" pitchFamily="2" charset="0"/>
                <a:hlinkClick r:id="rId7" tooltip="McKinstry, C., Brown, T., Gustafsson, L.: Scoping reviews in occupational therapy: The what, why, and how to. Aust Occup. Ther. J. 61, 58–66 (2014). &#10;                https://doi.org/10.1111/1440-1630.12080&#10;                &#10;               WE - Science Citation Index Expanded (SCI-EXPANDED)"/>
              </a:rPr>
              <a:t>8</a:t>
            </a:r>
            <a:r>
              <a:rPr lang="en-US" b="0" i="0" dirty="0">
                <a:solidFill>
                  <a:srgbClr val="222222"/>
                </a:solidFill>
                <a:effectLst/>
                <a:latin typeface="Merriweather" panose="00000500000000000000" pitchFamily="2" charset="0"/>
              </a:rPr>
              <a:t>, </a:t>
            </a:r>
            <a:r>
              <a:rPr lang="en-US" b="0" i="0" dirty="0">
                <a:solidFill>
                  <a:srgbClr val="025E8D"/>
                </a:solidFill>
                <a:effectLst/>
                <a:latin typeface="Merriweather" panose="00000500000000000000" pitchFamily="2" charset="0"/>
                <a:hlinkClick r:id="rId8" tooltip="Peters, M.D.J., Godfrey, C., McInerney, P., Munn, Z., Trico, A., Khalil, H.: Chap. 11: Scoping Reviews, JBI Man. Evid. Synth. (2020). &#10;                https://doi.org/10.46658/JBIMES-20-12&#10;                &#10;              "/>
              </a:rPr>
              <a:t>18</a:t>
            </a:r>
            <a:r>
              <a:rPr lang="en-US" b="0" i="0" dirty="0">
                <a:solidFill>
                  <a:srgbClr val="222222"/>
                </a:solidFill>
                <a:effectLst/>
                <a:latin typeface="Merriweather" panose="00000500000000000000" pitchFamily="2" charset="0"/>
              </a:rPr>
              <a:t>].</a:t>
            </a:r>
            <a:endParaRPr lang="en-GB" b="1" dirty="0"/>
          </a:p>
        </p:txBody>
      </p:sp>
    </p:spTree>
    <p:extLst>
      <p:ext uri="{BB962C8B-B14F-4D97-AF65-F5344CB8AC3E}">
        <p14:creationId xmlns:p14="http://schemas.microsoft.com/office/powerpoint/2010/main" val="807433275"/>
      </p:ext>
    </p:extLst>
  </p:cSld>
  <p:clrMapOvr>
    <a:masterClrMapping/>
  </p:clrMapOvr>
</p:sld>
</file>

<file path=ppt/slides/slide1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0F277-7F45-5C94-D237-E0BDB89F82BE}"/>
              </a:ext>
            </a:extLst>
          </p:cNvPr>
          <p:cNvSpPr>
            <a:spLocks noGrp="1"/>
          </p:cNvSpPr>
          <p:nvPr>
            <p:ph type="title"/>
          </p:nvPr>
        </p:nvSpPr>
        <p:spPr/>
        <p:txBody>
          <a:bodyPr/>
          <a:lstStyle/>
          <a:p>
            <a:r>
              <a:rPr lang="en-US" dirty="0"/>
              <a:t>Scoping Review </a:t>
            </a:r>
            <a:endParaRPr lang="en-GB" dirty="0"/>
          </a:p>
        </p:txBody>
      </p:sp>
      <p:sp>
        <p:nvSpPr>
          <p:cNvPr id="3" name="Content Placeholder 2">
            <a:extLst>
              <a:ext uri="{FF2B5EF4-FFF2-40B4-BE49-F238E27FC236}">
                <a16:creationId xmlns:a16="http://schemas.microsoft.com/office/drawing/2014/main" id="{CA40201D-AA23-F3C5-544D-F95916077AA6}"/>
              </a:ext>
            </a:extLst>
          </p:cNvPr>
          <p:cNvSpPr>
            <a:spLocks noGrp="1"/>
          </p:cNvSpPr>
          <p:nvPr>
            <p:ph idx="1"/>
          </p:nvPr>
        </p:nvSpPr>
        <p:spPr>
          <a:xfrm>
            <a:off x="838200" y="1825625"/>
            <a:ext cx="10515600" cy="2851670"/>
          </a:xfrm>
        </p:spPr>
        <p:txBody>
          <a:bodyPr/>
          <a:lstStyle/>
          <a:p>
            <a:pPr marL="0" indent="0">
              <a:buNone/>
            </a:pPr>
            <a:r>
              <a:rPr lang="en-US" dirty="0"/>
              <a:t>Methodological framework of Arksey and O’Malley (2005)</a:t>
            </a:r>
          </a:p>
          <a:p>
            <a:pPr marL="0" indent="0">
              <a:buNone/>
            </a:pPr>
            <a:endParaRPr lang="en-US" dirty="0"/>
          </a:p>
          <a:p>
            <a:pPr marL="0" indent="0">
              <a:buNone/>
            </a:pPr>
            <a:r>
              <a:rPr lang="en-US" dirty="0"/>
              <a:t>2.1 Search terms and search strategies</a:t>
            </a:r>
          </a:p>
          <a:p>
            <a:pPr marL="0" indent="0">
              <a:buNone/>
            </a:pPr>
            <a:r>
              <a:rPr lang="en-US" dirty="0"/>
              <a:t>2.2 Study screening and selection</a:t>
            </a:r>
          </a:p>
          <a:p>
            <a:pPr marL="0" indent="0">
              <a:buNone/>
            </a:pPr>
            <a:r>
              <a:rPr lang="en-US" dirty="0"/>
              <a:t>2.3 Charting, collating, and reporting the results</a:t>
            </a:r>
          </a:p>
          <a:p>
            <a:pPr marL="0" indent="0">
              <a:buNone/>
            </a:pPr>
            <a:endParaRPr lang="en-US" dirty="0"/>
          </a:p>
        </p:txBody>
      </p:sp>
      <p:sp>
        <p:nvSpPr>
          <p:cNvPr id="4" name="Slide Number Placeholder 3">
            <a:extLst>
              <a:ext uri="{FF2B5EF4-FFF2-40B4-BE49-F238E27FC236}">
                <a16:creationId xmlns:a16="http://schemas.microsoft.com/office/drawing/2014/main" id="{017476FF-7A4B-AF0C-27C4-7563D10945D9}"/>
              </a:ext>
            </a:extLst>
          </p:cNvPr>
          <p:cNvSpPr>
            <a:spLocks noGrp="1"/>
          </p:cNvSpPr>
          <p:nvPr>
            <p:ph type="sldNum" sz="quarter" idx="12"/>
          </p:nvPr>
        </p:nvSpPr>
        <p:spPr/>
        <p:txBody>
          <a:bodyPr/>
          <a:lstStyle/>
          <a:p>
            <a:fld id="{24A5A1E3-78FE-4695-898E-167D1D00A221}" type="slidenum">
              <a:rPr lang="en-GB" smtClean="0"/>
              <a:t>173</a:t>
            </a:fld>
            <a:endParaRPr lang="en-GB"/>
          </a:p>
        </p:txBody>
      </p:sp>
      <p:sp>
        <p:nvSpPr>
          <p:cNvPr id="6" name="TextBox 5">
            <a:extLst>
              <a:ext uri="{FF2B5EF4-FFF2-40B4-BE49-F238E27FC236}">
                <a16:creationId xmlns:a16="http://schemas.microsoft.com/office/drawing/2014/main" id="{0A832849-B0AC-F692-05D0-6B307E9587A6}"/>
              </a:ext>
            </a:extLst>
          </p:cNvPr>
          <p:cNvSpPr txBox="1"/>
          <p:nvPr/>
        </p:nvSpPr>
        <p:spPr>
          <a:xfrm>
            <a:off x="1030778" y="5085604"/>
            <a:ext cx="9703723" cy="1200329"/>
          </a:xfrm>
          <a:prstGeom prst="rect">
            <a:avLst/>
          </a:prstGeom>
          <a:noFill/>
        </p:spPr>
        <p:txBody>
          <a:bodyPr wrap="square">
            <a:spAutoFit/>
          </a:bodyPr>
          <a:lstStyle/>
          <a:p>
            <a:r>
              <a:rPr lang="en-GB" b="0" i="0" dirty="0" err="1">
                <a:solidFill>
                  <a:srgbClr val="222222"/>
                </a:solidFill>
                <a:effectLst/>
                <a:latin typeface="Merriweather Sans" pitchFamily="2" charset="0"/>
              </a:rPr>
              <a:t>Cubbon</a:t>
            </a:r>
            <a:r>
              <a:rPr lang="en-GB" b="0" i="0" dirty="0">
                <a:solidFill>
                  <a:srgbClr val="222222"/>
                </a:solidFill>
                <a:effectLst/>
                <a:latin typeface="Merriweather Sans" pitchFamily="2" charset="0"/>
              </a:rPr>
              <a:t>, L., </a:t>
            </a:r>
            <a:r>
              <a:rPr lang="en-GB" b="0" i="0" dirty="0" err="1">
                <a:solidFill>
                  <a:srgbClr val="222222"/>
                </a:solidFill>
                <a:effectLst/>
                <a:latin typeface="Merriweather Sans" pitchFamily="2" charset="0"/>
              </a:rPr>
              <a:t>Darga</a:t>
            </a:r>
            <a:r>
              <a:rPr lang="en-GB" b="0" i="0" dirty="0">
                <a:solidFill>
                  <a:srgbClr val="222222"/>
                </a:solidFill>
                <a:effectLst/>
                <a:latin typeface="Merriweather Sans" pitchFamily="2" charset="0"/>
              </a:rPr>
              <a:t>, K., </a:t>
            </a:r>
            <a:r>
              <a:rPr lang="en-GB" b="0" i="0" dirty="0" err="1">
                <a:solidFill>
                  <a:srgbClr val="222222"/>
                </a:solidFill>
                <a:effectLst/>
                <a:latin typeface="Merriweather Sans" pitchFamily="2" charset="0"/>
              </a:rPr>
              <a:t>Wisnesky</a:t>
            </a:r>
            <a:r>
              <a:rPr lang="en-GB" b="0" i="0" dirty="0">
                <a:solidFill>
                  <a:srgbClr val="222222"/>
                </a:solidFill>
                <a:effectLst/>
                <a:latin typeface="Merriweather Sans" pitchFamily="2" charset="0"/>
              </a:rPr>
              <a:t>, U.D. </a:t>
            </a:r>
            <a:r>
              <a:rPr lang="en-GB" b="0" i="1" dirty="0">
                <a:solidFill>
                  <a:srgbClr val="222222"/>
                </a:solidFill>
                <a:effectLst/>
                <a:latin typeface="Merriweather Sans" pitchFamily="2" charset="0"/>
              </a:rPr>
              <a:t>et al.</a:t>
            </a:r>
            <a:r>
              <a:rPr lang="en-GB" b="0" i="0" dirty="0">
                <a:solidFill>
                  <a:srgbClr val="222222"/>
                </a:solidFill>
                <a:effectLst/>
                <a:latin typeface="Merriweather Sans" pitchFamily="2" charset="0"/>
              </a:rPr>
              <a:t> Depression among entrepreneurs: a scoping review. </a:t>
            </a:r>
            <a:r>
              <a:rPr lang="en-GB" b="0" i="1" dirty="0">
                <a:solidFill>
                  <a:srgbClr val="222222"/>
                </a:solidFill>
                <a:effectLst/>
                <a:latin typeface="Merriweather Sans" pitchFamily="2" charset="0"/>
              </a:rPr>
              <a:t>Small Bus Econ</a:t>
            </a:r>
            <a:r>
              <a:rPr lang="en-GB" b="0" i="0" dirty="0">
                <a:solidFill>
                  <a:srgbClr val="222222"/>
                </a:solidFill>
                <a:effectLst/>
                <a:latin typeface="Merriweather Sans" pitchFamily="2" charset="0"/>
              </a:rPr>
              <a:t> </a:t>
            </a:r>
            <a:r>
              <a:rPr lang="en-GB" b="1" i="0" dirty="0">
                <a:solidFill>
                  <a:srgbClr val="222222"/>
                </a:solidFill>
                <a:effectLst/>
                <a:latin typeface="Merriweather Sans" pitchFamily="2" charset="0"/>
              </a:rPr>
              <a:t>57</a:t>
            </a:r>
            <a:r>
              <a:rPr lang="en-GB" b="0" i="0" dirty="0">
                <a:solidFill>
                  <a:srgbClr val="222222"/>
                </a:solidFill>
                <a:effectLst/>
                <a:latin typeface="Merriweather Sans" pitchFamily="2" charset="0"/>
              </a:rPr>
              <a:t>, 781–805 (2021). https://doi.org/10.1007/s11187-020-00382-4 </a:t>
            </a:r>
            <a:r>
              <a:rPr lang="en-US" dirty="0">
                <a:hlinkClick r:id="rId2"/>
              </a:rPr>
              <a:t>W5_Scoping review and enterpreneurship_example.pdf</a:t>
            </a:r>
            <a:endParaRPr lang="en-US" dirty="0"/>
          </a:p>
          <a:p>
            <a:endParaRPr lang="en-GB" dirty="0"/>
          </a:p>
        </p:txBody>
      </p:sp>
    </p:spTree>
    <p:extLst>
      <p:ext uri="{BB962C8B-B14F-4D97-AF65-F5344CB8AC3E}">
        <p14:creationId xmlns:p14="http://schemas.microsoft.com/office/powerpoint/2010/main" val="1569089958"/>
      </p:ext>
    </p:extLst>
  </p:cSld>
  <p:clrMapOvr>
    <a:masterClrMapping/>
  </p:clrMapOvr>
</p:sld>
</file>

<file path=ppt/slides/slide1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68EB033-C631-D714-3AA6-9AD8DC5DFE40}"/>
              </a:ext>
            </a:extLst>
          </p:cNvPr>
          <p:cNvSpPr>
            <a:spLocks noGrp="1"/>
          </p:cNvSpPr>
          <p:nvPr>
            <p:ph type="sldNum" sz="quarter" idx="12"/>
          </p:nvPr>
        </p:nvSpPr>
        <p:spPr/>
        <p:txBody>
          <a:bodyPr/>
          <a:lstStyle/>
          <a:p>
            <a:fld id="{24A5A1E3-78FE-4695-898E-167D1D00A221}" type="slidenum">
              <a:rPr lang="en-GB" smtClean="0"/>
              <a:t>174</a:t>
            </a:fld>
            <a:endParaRPr lang="en-GB"/>
          </a:p>
        </p:txBody>
      </p:sp>
      <p:pic>
        <p:nvPicPr>
          <p:cNvPr id="4" name="Picture 3">
            <a:extLst>
              <a:ext uri="{FF2B5EF4-FFF2-40B4-BE49-F238E27FC236}">
                <a16:creationId xmlns:a16="http://schemas.microsoft.com/office/drawing/2014/main" id="{E27C51C3-0E75-9EB4-D49F-FC8EDC599C21}"/>
              </a:ext>
            </a:extLst>
          </p:cNvPr>
          <p:cNvPicPr>
            <a:picLocks noChangeAspect="1"/>
          </p:cNvPicPr>
          <p:nvPr/>
        </p:nvPicPr>
        <p:blipFill>
          <a:blip r:embed="rId2"/>
          <a:srcRect b="11970"/>
          <a:stretch/>
        </p:blipFill>
        <p:spPr>
          <a:xfrm>
            <a:off x="632173" y="310343"/>
            <a:ext cx="11300401" cy="4804756"/>
          </a:xfrm>
          <a:prstGeom prst="rect">
            <a:avLst/>
          </a:prstGeom>
        </p:spPr>
      </p:pic>
      <p:sp>
        <p:nvSpPr>
          <p:cNvPr id="6" name="TextBox 5">
            <a:extLst>
              <a:ext uri="{FF2B5EF4-FFF2-40B4-BE49-F238E27FC236}">
                <a16:creationId xmlns:a16="http://schemas.microsoft.com/office/drawing/2014/main" id="{2AAC7373-25A9-25C4-6B26-43414E8F1FEC}"/>
              </a:ext>
            </a:extLst>
          </p:cNvPr>
          <p:cNvSpPr txBox="1"/>
          <p:nvPr/>
        </p:nvSpPr>
        <p:spPr>
          <a:xfrm>
            <a:off x="1152697" y="5519953"/>
            <a:ext cx="851223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2790948420"/>
      </p:ext>
    </p:extLst>
  </p:cSld>
  <p:clrMapOvr>
    <a:masterClrMapping/>
  </p:clrMapOvr>
</p:sld>
</file>

<file path=ppt/slides/slide17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A13475-6D09-9E9A-A88A-997B40D1FF28}"/>
              </a:ext>
            </a:extLst>
          </p:cNvPr>
          <p:cNvSpPr>
            <a:spLocks noGrp="1"/>
          </p:cNvSpPr>
          <p:nvPr>
            <p:ph type="sldNum" sz="quarter" idx="12"/>
          </p:nvPr>
        </p:nvSpPr>
        <p:spPr/>
        <p:txBody>
          <a:bodyPr/>
          <a:lstStyle/>
          <a:p>
            <a:fld id="{24A5A1E3-78FE-4695-898E-167D1D00A221}" type="slidenum">
              <a:rPr lang="en-GB" smtClean="0"/>
              <a:t>175</a:t>
            </a:fld>
            <a:endParaRPr lang="en-GB"/>
          </a:p>
        </p:txBody>
      </p:sp>
      <p:sp>
        <p:nvSpPr>
          <p:cNvPr id="7" name="Arrow: Right 6">
            <a:extLst>
              <a:ext uri="{FF2B5EF4-FFF2-40B4-BE49-F238E27FC236}">
                <a16:creationId xmlns:a16="http://schemas.microsoft.com/office/drawing/2014/main" id="{9CCD093B-E1C3-21C0-586A-A1070653F8FE}"/>
              </a:ext>
            </a:extLst>
          </p:cNvPr>
          <p:cNvSpPr/>
          <p:nvPr/>
        </p:nvSpPr>
        <p:spPr>
          <a:xfrm>
            <a:off x="5601581" y="2103790"/>
            <a:ext cx="2882944" cy="5434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A8AC53EC-08BE-1B36-9646-CFFE1353FA34}"/>
              </a:ext>
            </a:extLst>
          </p:cNvPr>
          <p:cNvPicPr>
            <a:picLocks noChangeAspect="1"/>
          </p:cNvPicPr>
          <p:nvPr/>
        </p:nvPicPr>
        <p:blipFill>
          <a:blip r:embed="rId2"/>
          <a:stretch>
            <a:fillRect/>
          </a:stretch>
        </p:blipFill>
        <p:spPr>
          <a:xfrm>
            <a:off x="9670087" y="791786"/>
            <a:ext cx="1991256" cy="1992505"/>
          </a:xfrm>
          <a:prstGeom prst="rect">
            <a:avLst/>
          </a:prstGeom>
        </p:spPr>
      </p:pic>
      <p:pic>
        <p:nvPicPr>
          <p:cNvPr id="9" name="Picture 8">
            <a:extLst>
              <a:ext uri="{FF2B5EF4-FFF2-40B4-BE49-F238E27FC236}">
                <a16:creationId xmlns:a16="http://schemas.microsoft.com/office/drawing/2014/main" id="{2CD19F1E-FFFB-3FE9-1E21-B6E1CEFB8048}"/>
              </a:ext>
            </a:extLst>
          </p:cNvPr>
          <p:cNvPicPr>
            <a:picLocks noChangeAspect="1"/>
          </p:cNvPicPr>
          <p:nvPr/>
        </p:nvPicPr>
        <p:blipFill>
          <a:blip r:embed="rId3"/>
          <a:srcRect b="10817"/>
          <a:stretch/>
        </p:blipFill>
        <p:spPr>
          <a:xfrm>
            <a:off x="5895352" y="1125584"/>
            <a:ext cx="1776461" cy="1004455"/>
          </a:xfrm>
          <a:prstGeom prst="rect">
            <a:avLst/>
          </a:prstGeom>
        </p:spPr>
      </p:pic>
      <p:sp>
        <p:nvSpPr>
          <p:cNvPr id="10" name="Rectangle: Rounded Corners 9">
            <a:extLst>
              <a:ext uri="{FF2B5EF4-FFF2-40B4-BE49-F238E27FC236}">
                <a16:creationId xmlns:a16="http://schemas.microsoft.com/office/drawing/2014/main" id="{2D8C97BB-34B2-0A67-6183-5276ED57A9F7}"/>
              </a:ext>
            </a:extLst>
          </p:cNvPr>
          <p:cNvSpPr/>
          <p:nvPr/>
        </p:nvSpPr>
        <p:spPr>
          <a:xfrm>
            <a:off x="2301677" y="778419"/>
            <a:ext cx="2000596" cy="2098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Dog </a:t>
            </a:r>
            <a:endParaRPr lang="en-GB" dirty="0"/>
          </a:p>
        </p:txBody>
      </p:sp>
      <p:pic>
        <p:nvPicPr>
          <p:cNvPr id="11" name="Picture 10">
            <a:extLst>
              <a:ext uri="{FF2B5EF4-FFF2-40B4-BE49-F238E27FC236}">
                <a16:creationId xmlns:a16="http://schemas.microsoft.com/office/drawing/2014/main" id="{643E9FD3-2F30-68EE-E14D-6357230A358F}"/>
              </a:ext>
            </a:extLst>
          </p:cNvPr>
          <p:cNvPicPr>
            <a:picLocks noChangeAspect="1"/>
          </p:cNvPicPr>
          <p:nvPr/>
        </p:nvPicPr>
        <p:blipFill>
          <a:blip r:embed="rId4"/>
          <a:stretch>
            <a:fillRect/>
          </a:stretch>
        </p:blipFill>
        <p:spPr>
          <a:xfrm>
            <a:off x="2638643" y="1336492"/>
            <a:ext cx="2150226" cy="1343611"/>
          </a:xfrm>
          <a:prstGeom prst="rect">
            <a:avLst/>
          </a:prstGeom>
        </p:spPr>
      </p:pic>
      <p:sp>
        <p:nvSpPr>
          <p:cNvPr id="12" name="Rectangle: Rounded Corners 11">
            <a:extLst>
              <a:ext uri="{FF2B5EF4-FFF2-40B4-BE49-F238E27FC236}">
                <a16:creationId xmlns:a16="http://schemas.microsoft.com/office/drawing/2014/main" id="{C06808F6-2880-05DD-4693-B105DBF05107}"/>
              </a:ext>
            </a:extLst>
          </p:cNvPr>
          <p:cNvSpPr/>
          <p:nvPr/>
        </p:nvSpPr>
        <p:spPr>
          <a:xfrm>
            <a:off x="9016538" y="199503"/>
            <a:ext cx="2593571" cy="53755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Emotionally stable and clam</a:t>
            </a:r>
            <a:endParaRPr lang="en-GB" dirty="0"/>
          </a:p>
        </p:txBody>
      </p:sp>
      <p:sp>
        <p:nvSpPr>
          <p:cNvPr id="13" name="Rectangle: Rounded Corners 12">
            <a:extLst>
              <a:ext uri="{FF2B5EF4-FFF2-40B4-BE49-F238E27FC236}">
                <a16:creationId xmlns:a16="http://schemas.microsoft.com/office/drawing/2014/main" id="{A85DFF6D-C499-1270-97E9-25F3812FA9BC}"/>
              </a:ext>
            </a:extLst>
          </p:cNvPr>
          <p:cNvSpPr/>
          <p:nvPr/>
        </p:nvSpPr>
        <p:spPr>
          <a:xfrm>
            <a:off x="5556224" y="742602"/>
            <a:ext cx="2115589" cy="31305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Music </a:t>
            </a:r>
            <a:endParaRPr lang="en-GB" dirty="0"/>
          </a:p>
        </p:txBody>
      </p:sp>
      <p:pic>
        <p:nvPicPr>
          <p:cNvPr id="14" name="Picture 13">
            <a:extLst>
              <a:ext uri="{FF2B5EF4-FFF2-40B4-BE49-F238E27FC236}">
                <a16:creationId xmlns:a16="http://schemas.microsoft.com/office/drawing/2014/main" id="{C76F710E-4789-AA01-22BE-CBC905E2F4BB}"/>
              </a:ext>
            </a:extLst>
          </p:cNvPr>
          <p:cNvPicPr>
            <a:picLocks noChangeAspect="1"/>
          </p:cNvPicPr>
          <p:nvPr/>
        </p:nvPicPr>
        <p:blipFill>
          <a:blip r:embed="rId5"/>
          <a:stretch>
            <a:fillRect/>
          </a:stretch>
        </p:blipFill>
        <p:spPr>
          <a:xfrm>
            <a:off x="2237935" y="4022813"/>
            <a:ext cx="2330703" cy="1750016"/>
          </a:xfrm>
          <a:prstGeom prst="rect">
            <a:avLst/>
          </a:prstGeom>
        </p:spPr>
      </p:pic>
      <p:sp>
        <p:nvSpPr>
          <p:cNvPr id="15" name="Rectangle: Rounded Corners 14">
            <a:extLst>
              <a:ext uri="{FF2B5EF4-FFF2-40B4-BE49-F238E27FC236}">
                <a16:creationId xmlns:a16="http://schemas.microsoft.com/office/drawing/2014/main" id="{6392DA88-BAF6-63A8-3DB6-AA86723EE29C}"/>
              </a:ext>
            </a:extLst>
          </p:cNvPr>
          <p:cNvSpPr/>
          <p:nvPr/>
        </p:nvSpPr>
        <p:spPr>
          <a:xfrm>
            <a:off x="2402988" y="3330948"/>
            <a:ext cx="2000596" cy="443345"/>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Cat </a:t>
            </a:r>
            <a:endParaRPr lang="en-GB" dirty="0"/>
          </a:p>
        </p:txBody>
      </p:sp>
      <p:pic>
        <p:nvPicPr>
          <p:cNvPr id="16" name="Picture 15">
            <a:extLst>
              <a:ext uri="{FF2B5EF4-FFF2-40B4-BE49-F238E27FC236}">
                <a16:creationId xmlns:a16="http://schemas.microsoft.com/office/drawing/2014/main" id="{72B22245-F095-79BD-E96C-19DB459E3C15}"/>
              </a:ext>
            </a:extLst>
          </p:cNvPr>
          <p:cNvPicPr>
            <a:picLocks noChangeAspect="1"/>
          </p:cNvPicPr>
          <p:nvPr/>
        </p:nvPicPr>
        <p:blipFill>
          <a:blip r:embed="rId6"/>
          <a:stretch>
            <a:fillRect/>
          </a:stretch>
        </p:blipFill>
        <p:spPr>
          <a:xfrm>
            <a:off x="9670087" y="3780715"/>
            <a:ext cx="1860572" cy="1860572"/>
          </a:xfrm>
          <a:prstGeom prst="rect">
            <a:avLst/>
          </a:prstGeom>
        </p:spPr>
      </p:pic>
      <p:sp>
        <p:nvSpPr>
          <p:cNvPr id="17" name="Arrow: Right 16">
            <a:extLst>
              <a:ext uri="{FF2B5EF4-FFF2-40B4-BE49-F238E27FC236}">
                <a16:creationId xmlns:a16="http://schemas.microsoft.com/office/drawing/2014/main" id="{6BFAFA68-3418-7C88-1E28-7355D8403A21}"/>
              </a:ext>
            </a:extLst>
          </p:cNvPr>
          <p:cNvSpPr/>
          <p:nvPr/>
        </p:nvSpPr>
        <p:spPr>
          <a:xfrm>
            <a:off x="5488667" y="4671831"/>
            <a:ext cx="3075521" cy="54341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1CC72F2F-DC74-DD6F-34EA-DAC1B7ACBCB7}"/>
              </a:ext>
            </a:extLst>
          </p:cNvPr>
          <p:cNvSpPr/>
          <p:nvPr/>
        </p:nvSpPr>
        <p:spPr>
          <a:xfrm>
            <a:off x="1427203" y="5996939"/>
            <a:ext cx="9337594" cy="64077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Does music help </a:t>
            </a:r>
            <a:r>
              <a:rPr lang="en-US" sz="3600" dirty="0" err="1"/>
              <a:t>stabilise</a:t>
            </a:r>
            <a:r>
              <a:rPr lang="en-US" sz="3600" dirty="0"/>
              <a:t> animals’ emotion ?</a:t>
            </a:r>
            <a:endParaRPr lang="en-GB" sz="3600" dirty="0"/>
          </a:p>
        </p:txBody>
      </p:sp>
      <p:sp>
        <p:nvSpPr>
          <p:cNvPr id="19" name="Rectangle: Rounded Corners 18">
            <a:extLst>
              <a:ext uri="{FF2B5EF4-FFF2-40B4-BE49-F238E27FC236}">
                <a16:creationId xmlns:a16="http://schemas.microsoft.com/office/drawing/2014/main" id="{888D316F-4247-4C62-3991-EE5AE45241AB}"/>
              </a:ext>
            </a:extLst>
          </p:cNvPr>
          <p:cNvSpPr/>
          <p:nvPr/>
        </p:nvSpPr>
        <p:spPr>
          <a:xfrm>
            <a:off x="205047" y="321425"/>
            <a:ext cx="1379913" cy="313056"/>
          </a:xfrm>
          <a:prstGeom prst="roundRect">
            <a:avLst/>
          </a:prstGeom>
          <a:solidFill>
            <a:schemeClr val="accent6">
              <a:lumMod val="40000"/>
              <a:lumOff val="6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Example</a:t>
            </a:r>
            <a:endParaRPr lang="en-GB" dirty="0"/>
          </a:p>
        </p:txBody>
      </p:sp>
      <p:sp>
        <p:nvSpPr>
          <p:cNvPr id="3" name="Rectangle: Rounded Corners 2">
            <a:extLst>
              <a:ext uri="{FF2B5EF4-FFF2-40B4-BE49-F238E27FC236}">
                <a16:creationId xmlns:a16="http://schemas.microsoft.com/office/drawing/2014/main" id="{FFD52AFC-2BFF-86FF-7327-3CD27FACA571}"/>
              </a:ext>
            </a:extLst>
          </p:cNvPr>
          <p:cNvSpPr/>
          <p:nvPr/>
        </p:nvSpPr>
        <p:spPr>
          <a:xfrm>
            <a:off x="198783" y="1763977"/>
            <a:ext cx="2330703" cy="70213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b="1" u="sng" dirty="0"/>
              <a:t>Observation/premise</a:t>
            </a:r>
            <a:endParaRPr lang="en-GB" b="1" u="sng" dirty="0"/>
          </a:p>
        </p:txBody>
      </p:sp>
    </p:spTree>
    <p:extLst>
      <p:ext uri="{BB962C8B-B14F-4D97-AF65-F5344CB8AC3E}">
        <p14:creationId xmlns:p14="http://schemas.microsoft.com/office/powerpoint/2010/main" val="3726827185"/>
      </p:ext>
    </p:extLst>
  </p:cSld>
  <p:clrMapOvr>
    <a:masterClrMapping/>
  </p:clrMapOvr>
</p:sld>
</file>

<file path=ppt/slides/slide176.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651F2A3F-E599-490E-1F51-C3B067965629}"/>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AC4C699-CAB8-E9BA-3740-15FB9AFBF848}"/>
              </a:ext>
            </a:extLst>
          </p:cNvPr>
          <p:cNvSpPr>
            <a:spLocks noGrp="1"/>
          </p:cNvSpPr>
          <p:nvPr>
            <p:ph type="sldNum" sz="quarter" idx="12"/>
          </p:nvPr>
        </p:nvSpPr>
        <p:spPr/>
        <p:txBody>
          <a:bodyPr/>
          <a:lstStyle/>
          <a:p>
            <a:fld id="{24A5A1E3-78FE-4695-898E-167D1D00A221}" type="slidenum">
              <a:rPr lang="en-GB" smtClean="0"/>
              <a:t>176</a:t>
            </a:fld>
            <a:endParaRPr lang="en-GB"/>
          </a:p>
        </p:txBody>
      </p:sp>
      <p:sp>
        <p:nvSpPr>
          <p:cNvPr id="3" name="Title 1">
            <a:extLst>
              <a:ext uri="{FF2B5EF4-FFF2-40B4-BE49-F238E27FC236}">
                <a16:creationId xmlns:a16="http://schemas.microsoft.com/office/drawing/2014/main" id="{2E48C174-87D0-72D6-8836-AA582E04ED89}"/>
              </a:ext>
            </a:extLst>
          </p:cNvPr>
          <p:cNvSpPr txBox="1">
            <a:spLocks/>
          </p:cNvSpPr>
          <p:nvPr/>
        </p:nvSpPr>
        <p:spPr>
          <a:xfrm>
            <a:off x="465513" y="1642965"/>
            <a:ext cx="11344101" cy="359405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What are the inductive reasoning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What are the deductive reasoning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175217"/>
      </p:ext>
    </p:extLst>
  </p:cSld>
  <p:clrMapOvr>
    <a:masterClrMapping/>
  </p:clrMapOvr>
</p:sld>
</file>

<file path=ppt/slides/slide177.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845E9EFA-E758-E5E5-22B7-9AA69470A116}"/>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C2B3264-42BC-128B-56FA-91A50B616EC1}"/>
              </a:ext>
            </a:extLst>
          </p:cNvPr>
          <p:cNvSpPr>
            <a:spLocks noGrp="1"/>
          </p:cNvSpPr>
          <p:nvPr>
            <p:ph type="sldNum" sz="quarter" idx="12"/>
          </p:nvPr>
        </p:nvSpPr>
        <p:spPr/>
        <p:txBody>
          <a:bodyPr/>
          <a:lstStyle/>
          <a:p>
            <a:fld id="{24A5A1E3-78FE-4695-898E-167D1D00A221}" type="slidenum">
              <a:rPr lang="en-GB" smtClean="0"/>
              <a:t>177</a:t>
            </a:fld>
            <a:endParaRPr lang="en-GB"/>
          </a:p>
        </p:txBody>
      </p:sp>
      <p:pic>
        <p:nvPicPr>
          <p:cNvPr id="4" name="Picture 3">
            <a:extLst>
              <a:ext uri="{FF2B5EF4-FFF2-40B4-BE49-F238E27FC236}">
                <a16:creationId xmlns:a16="http://schemas.microsoft.com/office/drawing/2014/main" id="{56758195-C079-EB7D-EFD3-04EA328F7BED}"/>
              </a:ext>
            </a:extLst>
          </p:cNvPr>
          <p:cNvPicPr>
            <a:picLocks noChangeAspect="1"/>
          </p:cNvPicPr>
          <p:nvPr/>
        </p:nvPicPr>
        <p:blipFill>
          <a:blip r:embed="rId2"/>
          <a:srcRect b="11970"/>
          <a:stretch/>
        </p:blipFill>
        <p:spPr>
          <a:xfrm>
            <a:off x="924081" y="930963"/>
            <a:ext cx="10343838" cy="4398040"/>
          </a:xfrm>
          <a:prstGeom prst="rect">
            <a:avLst/>
          </a:prstGeom>
        </p:spPr>
      </p:pic>
      <p:sp>
        <p:nvSpPr>
          <p:cNvPr id="5" name="TextBox 4">
            <a:extLst>
              <a:ext uri="{FF2B5EF4-FFF2-40B4-BE49-F238E27FC236}">
                <a16:creationId xmlns:a16="http://schemas.microsoft.com/office/drawing/2014/main" id="{B839A7ED-DF1A-2CBF-8742-144026471A7E}"/>
              </a:ext>
            </a:extLst>
          </p:cNvPr>
          <p:cNvSpPr txBox="1"/>
          <p:nvPr/>
        </p:nvSpPr>
        <p:spPr>
          <a:xfrm>
            <a:off x="1202573" y="5710019"/>
            <a:ext cx="7658793" cy="646331"/>
          </a:xfrm>
          <a:prstGeom prst="rect">
            <a:avLst/>
          </a:prstGeom>
          <a:noFill/>
        </p:spPr>
        <p:txBody>
          <a:bodyPr wrap="square">
            <a:spAutoFit/>
          </a:bodyPr>
          <a:lstStyle/>
          <a:p>
            <a:r>
              <a:rPr lang="en-GB" dirty="0">
                <a:hlinkClick r:id="rId3"/>
              </a:rPr>
              <a:t>https://www.scribbr.com/methodology/inductive-deductive-reasoning/</a:t>
            </a:r>
            <a:endParaRPr lang="en-GB" dirty="0"/>
          </a:p>
          <a:p>
            <a:endParaRPr lang="en-GB" dirty="0"/>
          </a:p>
        </p:txBody>
      </p:sp>
    </p:spTree>
    <p:extLst>
      <p:ext uri="{BB962C8B-B14F-4D97-AF65-F5344CB8AC3E}">
        <p14:creationId xmlns:p14="http://schemas.microsoft.com/office/powerpoint/2010/main" val="312288240"/>
      </p:ext>
    </p:extLst>
  </p:cSld>
  <p:clrMapOvr>
    <a:masterClrMapping/>
  </p:clrMapOvr>
</p:sld>
</file>

<file path=ppt/slides/slide17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2B00775-AD90-83CF-B56C-B2B13F2CCD9D}"/>
              </a:ext>
            </a:extLst>
          </p:cNvPr>
          <p:cNvSpPr>
            <a:spLocks noGrp="1"/>
          </p:cNvSpPr>
          <p:nvPr>
            <p:ph type="sldNum" sz="quarter" idx="12"/>
          </p:nvPr>
        </p:nvSpPr>
        <p:spPr/>
        <p:txBody>
          <a:bodyPr/>
          <a:lstStyle/>
          <a:p>
            <a:fld id="{24A5A1E3-78FE-4695-898E-167D1D00A221}" type="slidenum">
              <a:rPr lang="en-GB" smtClean="0"/>
              <a:t>178</a:t>
            </a:fld>
            <a:endParaRPr lang="en-GB"/>
          </a:p>
        </p:txBody>
      </p:sp>
      <p:pic>
        <p:nvPicPr>
          <p:cNvPr id="4" name="Picture 3" descr="A screenshot of a computer&#10;&#10;AI-generated content may be incorrect.">
            <a:extLst>
              <a:ext uri="{FF2B5EF4-FFF2-40B4-BE49-F238E27FC236}">
                <a16:creationId xmlns:a16="http://schemas.microsoft.com/office/drawing/2014/main" id="{A756FCF8-6E1B-86F1-CD93-964ED81D56E3}"/>
              </a:ext>
            </a:extLst>
          </p:cNvPr>
          <p:cNvPicPr>
            <a:picLocks noChangeAspect="1"/>
          </p:cNvPicPr>
          <p:nvPr/>
        </p:nvPicPr>
        <p:blipFill>
          <a:blip r:embed="rId2">
            <a:extLst>
              <a:ext uri="{28A0092B-C50C-407E-A947-70E740481C1C}">
                <a14:useLocalDpi xmlns:a14="http://schemas.microsoft.com/office/drawing/2010/main" val="0"/>
              </a:ext>
            </a:extLst>
          </a:blip>
          <a:srcRect l="35001" t="37813" r="26430" b="19017"/>
          <a:stretch/>
        </p:blipFill>
        <p:spPr>
          <a:xfrm>
            <a:off x="232348" y="1116766"/>
            <a:ext cx="6774264" cy="4744388"/>
          </a:xfrm>
          <a:prstGeom prst="rect">
            <a:avLst/>
          </a:prstGeom>
        </p:spPr>
      </p:pic>
      <p:sp>
        <p:nvSpPr>
          <p:cNvPr id="6" name="TextBox 5">
            <a:extLst>
              <a:ext uri="{FF2B5EF4-FFF2-40B4-BE49-F238E27FC236}">
                <a16:creationId xmlns:a16="http://schemas.microsoft.com/office/drawing/2014/main" id="{8A64CC54-B2D4-C325-E6A8-EAA4E8548132}"/>
              </a:ext>
            </a:extLst>
          </p:cNvPr>
          <p:cNvSpPr txBox="1"/>
          <p:nvPr/>
        </p:nvSpPr>
        <p:spPr>
          <a:xfrm>
            <a:off x="723343" y="535181"/>
            <a:ext cx="7776079" cy="461665"/>
          </a:xfrm>
          <a:prstGeom prst="rect">
            <a:avLst/>
          </a:prstGeom>
          <a:noFill/>
        </p:spPr>
        <p:txBody>
          <a:bodyPr wrap="square">
            <a:spAutoFit/>
          </a:bodyPr>
          <a:lstStyle/>
          <a:p>
            <a:pPr algn="l"/>
            <a:r>
              <a:rPr lang="en-GB" sz="2400" b="0" i="0" dirty="0">
                <a:solidFill>
                  <a:srgbClr val="333333"/>
                </a:solidFill>
                <a:effectLst/>
                <a:latin typeface="Helvetica" panose="020B0604020202020204" pitchFamily="34" charset="0"/>
              </a:rPr>
              <a:t>Inductive Approach (Inductive Reasoning) </a:t>
            </a:r>
          </a:p>
        </p:txBody>
      </p:sp>
    </p:spTree>
    <p:extLst>
      <p:ext uri="{BB962C8B-B14F-4D97-AF65-F5344CB8AC3E}">
        <p14:creationId xmlns:p14="http://schemas.microsoft.com/office/powerpoint/2010/main" val="996138868"/>
      </p:ext>
    </p:extLst>
  </p:cSld>
  <p:clrMapOvr>
    <a:masterClrMapping/>
  </p:clrMapOvr>
</p:sld>
</file>

<file path=ppt/slides/slide17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D26C216-A629-CBEF-40E2-8A9865391C73}"/>
              </a:ext>
            </a:extLst>
          </p:cNvPr>
          <p:cNvSpPr>
            <a:spLocks noGrp="1"/>
          </p:cNvSpPr>
          <p:nvPr>
            <p:ph type="sldNum" sz="quarter" idx="12"/>
          </p:nvPr>
        </p:nvSpPr>
        <p:spPr/>
        <p:txBody>
          <a:bodyPr/>
          <a:lstStyle/>
          <a:p>
            <a:fld id="{24A5A1E3-78FE-4695-898E-167D1D00A221}" type="slidenum">
              <a:rPr lang="en-GB" smtClean="0"/>
              <a:t>179</a:t>
            </a:fld>
            <a:endParaRPr lang="en-GB"/>
          </a:p>
        </p:txBody>
      </p:sp>
      <p:pic>
        <p:nvPicPr>
          <p:cNvPr id="4" name="Picture 3" descr="A screenshot of a computer&#10;&#10;AI-generated content may be incorrect.">
            <a:extLst>
              <a:ext uri="{FF2B5EF4-FFF2-40B4-BE49-F238E27FC236}">
                <a16:creationId xmlns:a16="http://schemas.microsoft.com/office/drawing/2014/main" id="{26D20357-0CD2-82BC-BCDD-C9E6EFE80022}"/>
              </a:ext>
            </a:extLst>
          </p:cNvPr>
          <p:cNvPicPr>
            <a:picLocks noChangeAspect="1"/>
          </p:cNvPicPr>
          <p:nvPr/>
        </p:nvPicPr>
        <p:blipFill>
          <a:blip r:embed="rId2">
            <a:extLst>
              <a:ext uri="{28A0092B-C50C-407E-A947-70E740481C1C}">
                <a14:useLocalDpi xmlns:a14="http://schemas.microsoft.com/office/drawing/2010/main" val="0"/>
              </a:ext>
            </a:extLst>
          </a:blip>
          <a:srcRect l="36095" t="33661" r="23831" b="52022"/>
          <a:stretch/>
        </p:blipFill>
        <p:spPr>
          <a:xfrm>
            <a:off x="1124110" y="824458"/>
            <a:ext cx="6839634" cy="1528997"/>
          </a:xfrm>
          <a:prstGeom prst="rect">
            <a:avLst/>
          </a:prstGeom>
        </p:spPr>
      </p:pic>
      <p:pic>
        <p:nvPicPr>
          <p:cNvPr id="6" name="Picture 5" descr="A screenshot of a computer&#10;&#10;AI-generated content may be incorrect.">
            <a:extLst>
              <a:ext uri="{FF2B5EF4-FFF2-40B4-BE49-F238E27FC236}">
                <a16:creationId xmlns:a16="http://schemas.microsoft.com/office/drawing/2014/main" id="{AE8680B8-0CA2-9145-1199-F11B4CFA2625}"/>
              </a:ext>
            </a:extLst>
          </p:cNvPr>
          <p:cNvPicPr>
            <a:picLocks noChangeAspect="1"/>
          </p:cNvPicPr>
          <p:nvPr/>
        </p:nvPicPr>
        <p:blipFill>
          <a:blip r:embed="rId3">
            <a:extLst>
              <a:ext uri="{28A0092B-C50C-407E-A947-70E740481C1C}">
                <a14:useLocalDpi xmlns:a14="http://schemas.microsoft.com/office/drawing/2010/main" val="0"/>
              </a:ext>
            </a:extLst>
          </a:blip>
          <a:srcRect l="36880" t="35082" r="10942" b="10601"/>
          <a:stretch/>
        </p:blipFill>
        <p:spPr>
          <a:xfrm>
            <a:off x="1407234" y="2301902"/>
            <a:ext cx="6638955" cy="4405288"/>
          </a:xfrm>
          <a:prstGeom prst="rect">
            <a:avLst/>
          </a:prstGeom>
        </p:spPr>
      </p:pic>
      <p:sp>
        <p:nvSpPr>
          <p:cNvPr id="7" name="TextBox 6">
            <a:extLst>
              <a:ext uri="{FF2B5EF4-FFF2-40B4-BE49-F238E27FC236}">
                <a16:creationId xmlns:a16="http://schemas.microsoft.com/office/drawing/2014/main" id="{E9C9C670-3B71-EB03-1142-16434D43D828}"/>
              </a:ext>
            </a:extLst>
          </p:cNvPr>
          <p:cNvSpPr txBox="1"/>
          <p:nvPr/>
        </p:nvSpPr>
        <p:spPr>
          <a:xfrm>
            <a:off x="835769" y="247338"/>
            <a:ext cx="7416317" cy="523220"/>
          </a:xfrm>
          <a:prstGeom prst="rect">
            <a:avLst/>
          </a:prstGeom>
          <a:noFill/>
        </p:spPr>
        <p:txBody>
          <a:bodyPr wrap="square">
            <a:spAutoFit/>
          </a:bodyPr>
          <a:lstStyle/>
          <a:p>
            <a:pPr algn="l"/>
            <a:r>
              <a:rPr lang="en-GB" sz="2800" b="0" i="0" dirty="0">
                <a:solidFill>
                  <a:srgbClr val="333333"/>
                </a:solidFill>
                <a:effectLst/>
                <a:latin typeface="Helvetica" panose="020B0604020202020204" pitchFamily="34" charset="0"/>
              </a:rPr>
              <a:t>Deductive Approach (</a:t>
            </a:r>
            <a:r>
              <a:rPr lang="en-GB" sz="2800" dirty="0">
                <a:solidFill>
                  <a:srgbClr val="333333"/>
                </a:solidFill>
                <a:latin typeface="Helvetica" panose="020B0604020202020204" pitchFamily="34" charset="0"/>
              </a:rPr>
              <a:t>Deductive</a:t>
            </a:r>
            <a:r>
              <a:rPr lang="en-GB" sz="2800" b="0" i="0" dirty="0">
                <a:solidFill>
                  <a:srgbClr val="333333"/>
                </a:solidFill>
                <a:effectLst/>
                <a:latin typeface="Helvetica" panose="020B0604020202020204" pitchFamily="34" charset="0"/>
              </a:rPr>
              <a:t> Reasoning) </a:t>
            </a:r>
          </a:p>
        </p:txBody>
      </p:sp>
    </p:spTree>
    <p:extLst>
      <p:ext uri="{BB962C8B-B14F-4D97-AF65-F5344CB8AC3E}">
        <p14:creationId xmlns:p14="http://schemas.microsoft.com/office/powerpoint/2010/main" val="4133720301"/>
      </p:ext>
    </p:extLst>
  </p:cSld>
  <p:clrMapOvr>
    <a:masterClrMapping/>
  </p:clrMapOvr>
</p:sld>
</file>

<file path=ppt/slides/slide1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54CB10-5491-DC95-5882-BF9258D5D787}"/>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444FF52-EEB6-4A92-FDC0-421257878794}"/>
              </a:ext>
            </a:extLst>
          </p:cNvPr>
          <p:cNvSpPr>
            <a:spLocks noGrp="1"/>
          </p:cNvSpPr>
          <p:nvPr>
            <p:ph type="sldNum" sz="quarter" idx="12"/>
          </p:nvPr>
        </p:nvSpPr>
        <p:spPr/>
        <p:txBody>
          <a:bodyPr/>
          <a:lstStyle/>
          <a:p>
            <a:fld id="{24A5A1E3-78FE-4695-898E-167D1D00A221}" type="slidenum">
              <a:rPr lang="en-GB" smtClean="0"/>
              <a:t>180</a:t>
            </a:fld>
            <a:endParaRPr lang="en-GB"/>
          </a:p>
        </p:txBody>
      </p:sp>
      <p:sp>
        <p:nvSpPr>
          <p:cNvPr id="3" name="Title 1">
            <a:extLst>
              <a:ext uri="{FF2B5EF4-FFF2-40B4-BE49-F238E27FC236}">
                <a16:creationId xmlns:a16="http://schemas.microsoft.com/office/drawing/2014/main" id="{9BF9BD6F-F79F-DB7D-6ED1-7F4307B0ABC3}"/>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663503A5-6F9C-7CC0-5122-A4D96361F5C7}"/>
              </a:ext>
            </a:extLst>
          </p:cNvPr>
          <p:cNvSpPr txBox="1"/>
          <p:nvPr/>
        </p:nvSpPr>
        <p:spPr>
          <a:xfrm>
            <a:off x="308812" y="1196049"/>
            <a:ext cx="11450925" cy="2677656"/>
          </a:xfrm>
          <a:prstGeom prst="rect">
            <a:avLst/>
          </a:prstGeom>
          <a:noFill/>
        </p:spPr>
        <p:txBody>
          <a:bodyPr wrap="square" rtlCol="0">
            <a:spAutoFit/>
          </a:bodyPr>
          <a:lstStyle/>
          <a:p>
            <a:pPr algn="just"/>
            <a:r>
              <a:rPr lang="en-US" sz="2800" b="0" i="0" dirty="0">
                <a:solidFill>
                  <a:srgbClr val="212529"/>
                </a:solidFill>
                <a:effectLst/>
                <a:latin typeface="Helvetica" panose="020B0604020202020204" pitchFamily="34" charset="0"/>
              </a:rPr>
              <a:t>Generally, the application of inductive approach is associated with </a:t>
            </a:r>
            <a:r>
              <a:rPr lang="en-US" sz="2800" b="0" i="0" u="none" strike="noStrike" dirty="0">
                <a:solidFill>
                  <a:srgbClr val="428BCA"/>
                </a:solidFill>
                <a:effectLst/>
                <a:latin typeface="Helvetica" panose="020B0604020202020204" pitchFamily="34" charset="0"/>
                <a:hlinkClick r:id="rId2"/>
              </a:rPr>
              <a:t>qualitative methods</a:t>
            </a:r>
            <a:r>
              <a:rPr lang="en-US" sz="2800" b="0" i="0" dirty="0">
                <a:solidFill>
                  <a:srgbClr val="212529"/>
                </a:solidFill>
                <a:effectLst/>
                <a:latin typeface="Helvetica" panose="020B0604020202020204" pitchFamily="34" charset="0"/>
              </a:rPr>
              <a:t> of data collection and data analysis, whereas </a:t>
            </a:r>
            <a:r>
              <a:rPr lang="en-US" sz="2800" b="0" i="0" u="none" strike="noStrike" dirty="0">
                <a:solidFill>
                  <a:srgbClr val="428BCA"/>
                </a:solidFill>
                <a:effectLst/>
                <a:latin typeface="Helvetica" panose="020B0604020202020204" pitchFamily="34" charset="0"/>
                <a:hlinkClick r:id="rId3"/>
              </a:rPr>
              <a:t>deductive approach</a:t>
            </a:r>
            <a:r>
              <a:rPr lang="en-US" sz="2800" b="0" i="0" dirty="0">
                <a:solidFill>
                  <a:srgbClr val="212529"/>
                </a:solidFill>
                <a:effectLst/>
                <a:latin typeface="Helvetica" panose="020B0604020202020204" pitchFamily="34" charset="0"/>
              </a:rPr>
              <a:t> is perceived to be related to </a:t>
            </a:r>
            <a:r>
              <a:rPr lang="en-US" sz="2800" b="0" i="0" u="none" strike="noStrike" dirty="0">
                <a:solidFill>
                  <a:srgbClr val="428BCA"/>
                </a:solidFill>
                <a:effectLst/>
                <a:latin typeface="Helvetica" panose="020B0604020202020204" pitchFamily="34" charset="0"/>
                <a:hlinkClick r:id="rId4"/>
              </a:rPr>
              <a:t>quantitative methods</a:t>
            </a:r>
            <a:r>
              <a:rPr lang="en-US" sz="2800" b="0" i="0" dirty="0">
                <a:solidFill>
                  <a:srgbClr val="212529"/>
                </a:solidFill>
                <a:effectLst/>
                <a:latin typeface="Helvetica" panose="020B0604020202020204" pitchFamily="34" charset="0"/>
              </a:rPr>
              <a:t>. </a:t>
            </a:r>
          </a:p>
          <a:p>
            <a:pPr algn="just"/>
            <a:endParaRPr lang="en-US" sz="2800" dirty="0">
              <a:solidFill>
                <a:srgbClr val="212529"/>
              </a:solidFill>
              <a:latin typeface="Helvetica" panose="020B0604020202020204" pitchFamily="34" charset="0"/>
            </a:endParaRPr>
          </a:p>
          <a:p>
            <a:pPr algn="just"/>
            <a:endParaRPr lang="en-US" sz="2800" b="0" i="0" dirty="0">
              <a:solidFill>
                <a:srgbClr val="212529"/>
              </a:solidFill>
              <a:effectLst/>
              <a:latin typeface="Helvetica" panose="020B0604020202020204" pitchFamily="34" charset="0"/>
            </a:endParaRPr>
          </a:p>
        </p:txBody>
      </p:sp>
    </p:spTree>
    <p:extLst>
      <p:ext uri="{BB962C8B-B14F-4D97-AF65-F5344CB8AC3E}">
        <p14:creationId xmlns:p14="http://schemas.microsoft.com/office/powerpoint/2010/main" val="3268586278"/>
      </p:ext>
    </p:extLst>
  </p:cSld>
  <p:clrMapOvr>
    <a:masterClrMapping/>
  </p:clrMapOvr>
</p:sld>
</file>

<file path=ppt/slides/slide18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F4D7DA-3DC3-A91D-AB45-FFFB678D0874}"/>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7928EC-D37F-342A-82B0-604040FCE0CD}"/>
              </a:ext>
            </a:extLst>
          </p:cNvPr>
          <p:cNvSpPr>
            <a:spLocks noGrp="1"/>
          </p:cNvSpPr>
          <p:nvPr>
            <p:ph type="sldNum" sz="quarter" idx="12"/>
          </p:nvPr>
        </p:nvSpPr>
        <p:spPr/>
        <p:txBody>
          <a:bodyPr/>
          <a:lstStyle/>
          <a:p>
            <a:fld id="{24A5A1E3-78FE-4695-898E-167D1D00A221}" type="slidenum">
              <a:rPr lang="en-GB" smtClean="0"/>
              <a:t>181</a:t>
            </a:fld>
            <a:endParaRPr lang="en-GB"/>
          </a:p>
        </p:txBody>
      </p:sp>
      <p:sp>
        <p:nvSpPr>
          <p:cNvPr id="3" name="Title 1">
            <a:extLst>
              <a:ext uri="{FF2B5EF4-FFF2-40B4-BE49-F238E27FC236}">
                <a16:creationId xmlns:a16="http://schemas.microsoft.com/office/drawing/2014/main" id="{8E89CF9E-D4F1-1400-492B-D30435317D53}"/>
              </a:ext>
            </a:extLst>
          </p:cNvPr>
          <p:cNvSpPr txBox="1">
            <a:spLocks/>
          </p:cNvSpPr>
          <p:nvPr/>
        </p:nvSpPr>
        <p:spPr>
          <a:xfrm>
            <a:off x="184983" y="96048"/>
            <a:ext cx="10728855" cy="407507"/>
          </a:xfrm>
          <a:prstGeom prst="rect">
            <a:avLst/>
          </a:prstGeom>
        </p:spPr>
        <p:txBody>
          <a:bodyPr>
            <a:normAutofit fontScale="6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A3510469-C9D0-8990-C477-BAF600688E04}"/>
              </a:ext>
            </a:extLst>
          </p:cNvPr>
          <p:cNvGraphicFramePr>
            <a:graphicFrameLocks noGrp="1"/>
          </p:cNvGraphicFramePr>
          <p:nvPr/>
        </p:nvGraphicFramePr>
        <p:xfrm>
          <a:off x="101856" y="419942"/>
          <a:ext cx="11822034" cy="6217920"/>
        </p:xfrm>
        <a:graphic>
          <a:graphicData uri="http://schemas.openxmlformats.org/drawingml/2006/table">
            <a:tbl>
              <a:tblPr firstRow="1" bandRow="1">
                <a:tableStyleId>{5C22544A-7EE6-4342-B048-85BDC9FD1C3A}</a:tableStyleId>
              </a:tblPr>
              <a:tblGrid>
                <a:gridCol w="1918527">
                  <a:extLst>
                    <a:ext uri="{9D8B030D-6E8A-4147-A177-3AD203B41FA5}">
                      <a16:colId xmlns:a16="http://schemas.microsoft.com/office/drawing/2014/main" val="4091482569"/>
                    </a:ext>
                  </a:extLst>
                </a:gridCol>
                <a:gridCol w="5034009">
                  <a:extLst>
                    <a:ext uri="{9D8B030D-6E8A-4147-A177-3AD203B41FA5}">
                      <a16:colId xmlns:a16="http://schemas.microsoft.com/office/drawing/2014/main" val="127728163"/>
                    </a:ext>
                  </a:extLst>
                </a:gridCol>
                <a:gridCol w="4869498">
                  <a:extLst>
                    <a:ext uri="{9D8B030D-6E8A-4147-A177-3AD203B41FA5}">
                      <a16:colId xmlns:a16="http://schemas.microsoft.com/office/drawing/2014/main" val="2807693925"/>
                    </a:ext>
                  </a:extLst>
                </a:gridCol>
              </a:tblGrid>
              <a:tr h="203603">
                <a:tc>
                  <a:txBody>
                    <a:bodyPr/>
                    <a:lstStyle/>
                    <a:p>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US"/>
                        <a:t>What is it ?</a:t>
                      </a:r>
                      <a:endParaRPr lang="en-GB" dirty="0"/>
                    </a:p>
                  </a:txBody>
                  <a:tcPr/>
                </a:tc>
                <a:tc>
                  <a:txBody>
                    <a:bodyPr/>
                    <a:lstStyle/>
                    <a:p>
                      <a:pPr marL="0" indent="0">
                        <a:buFont typeface="+mj-lt"/>
                        <a:buNone/>
                      </a:pPr>
                      <a:r>
                        <a:rPr lang="en-US" sz="1800" b="0" kern="1200" dirty="0">
                          <a:solidFill>
                            <a:schemeClr val="dk1"/>
                          </a:solidFill>
                          <a:effectLst/>
                        </a:rPr>
                        <a:t>Rapid gathering of literature in a given policy or clinical area where the aims are to accumulate as much evidence as possible and map the results to </a:t>
                      </a:r>
                      <a:r>
                        <a:rPr lang="en-US" sz="1800" b="0" kern="1200" dirty="0">
                          <a:solidFill>
                            <a:srgbClr val="7030A0"/>
                          </a:solidFill>
                          <a:effectLst/>
                        </a:rPr>
                        <a:t>provide an overview of the type, extent and quantity of research available on a given topic.</a:t>
                      </a:r>
                      <a:endParaRPr lang="en-GB" dirty="0">
                        <a:solidFill>
                          <a:srgbClr val="7030A0"/>
                        </a:solidFill>
                      </a:endParaRPr>
                    </a:p>
                  </a:txBody>
                  <a:tcPr/>
                </a:tc>
                <a:tc>
                  <a:txBody>
                    <a:bodyPr/>
                    <a:lstStyle/>
                    <a:p>
                      <a:pPr marL="0" indent="0">
                        <a:buFont typeface="+mj-lt"/>
                        <a:buNone/>
                      </a:pPr>
                      <a:r>
                        <a:rPr lang="en-US" sz="1800" b="0" kern="1200" dirty="0">
                          <a:solidFill>
                            <a:schemeClr val="dk1"/>
                          </a:solidFill>
                          <a:effectLst/>
                        </a:rPr>
                        <a:t>Attempts to identify, appraise and </a:t>
                      </a:r>
                      <a:r>
                        <a:rPr lang="en-US" sz="1800" b="0" kern="1200" dirty="0" err="1">
                          <a:solidFill>
                            <a:schemeClr val="dk1"/>
                          </a:solidFill>
                          <a:effectLst/>
                        </a:rPr>
                        <a:t>synthesise</a:t>
                      </a:r>
                      <a:r>
                        <a:rPr lang="en-US" sz="1800" b="0" kern="1200" dirty="0">
                          <a:solidFill>
                            <a:schemeClr val="dk1"/>
                          </a:solidFill>
                          <a:effectLst/>
                        </a:rPr>
                        <a:t> all empirical evidence that meets prespecified eligibility criteria to answer a given research question. Uses explicit, reproducible methods aimed at minimizing bias, </a:t>
                      </a:r>
                      <a:r>
                        <a:rPr lang="en-US" sz="1800" b="0" kern="1200" dirty="0">
                          <a:solidFill>
                            <a:srgbClr val="7030A0"/>
                          </a:solidFill>
                          <a:effectLst/>
                        </a:rPr>
                        <a:t>to produce reliable findings and inform decision making</a:t>
                      </a:r>
                      <a:r>
                        <a:rPr lang="en-US" sz="1800" b="0" kern="1200" dirty="0">
                          <a:solidFill>
                            <a:schemeClr val="dk1"/>
                          </a:solidFill>
                          <a:effectLst/>
                        </a:rPr>
                        <a:t>.</a:t>
                      </a:r>
                      <a:endParaRPr lang="en-GB" dirty="0"/>
                    </a:p>
                  </a:txBody>
                  <a:tcPr/>
                </a:tc>
                <a:extLst>
                  <a:ext uri="{0D108BD9-81ED-4DB2-BD59-A6C34878D82A}">
                    <a16:rowId xmlns:a16="http://schemas.microsoft.com/office/drawing/2014/main" val="1703845665"/>
                  </a:ext>
                </a:extLst>
              </a:tr>
              <a:tr h="470592">
                <a:tc>
                  <a:txBody>
                    <a:bodyPr/>
                    <a:lstStyle/>
                    <a:p>
                      <a:r>
                        <a:rPr lang="en-GB" sz="1800" b="1" i="0" kern="1200">
                          <a:solidFill>
                            <a:schemeClr val="dk1"/>
                          </a:solidFill>
                          <a:effectLst/>
                          <a:latin typeface="+mn-lt"/>
                          <a:ea typeface="+mn-ea"/>
                          <a:cs typeface="+mn-cs"/>
                        </a:rPr>
                        <a:t>Why do 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capture breadth instead of depth of literature; identify gaps within the research area; occasionally used as a precursor to a systematic review.</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To address a clearly focused review question by finding the best available, relevant research studies and </a:t>
                      </a:r>
                      <a:r>
                        <a:rPr lang="en-US" sz="1800" b="0" i="0" kern="1200" dirty="0" err="1">
                          <a:solidFill>
                            <a:schemeClr val="dk1"/>
                          </a:solidFill>
                          <a:effectLst/>
                          <a:latin typeface="+mn-lt"/>
                          <a:ea typeface="+mn-ea"/>
                          <a:cs typeface="+mn-cs"/>
                        </a:rPr>
                        <a:t>synthesising</a:t>
                      </a:r>
                      <a:r>
                        <a:rPr lang="en-US" sz="1800" b="0" i="0" kern="1200" dirty="0">
                          <a:solidFill>
                            <a:schemeClr val="dk1"/>
                          </a:solidFill>
                          <a:effectLst/>
                          <a:latin typeface="+mn-lt"/>
                          <a:ea typeface="+mn-ea"/>
                          <a:cs typeface="+mn-cs"/>
                        </a:rPr>
                        <a:t> the results</a:t>
                      </a:r>
                      <a:endParaRPr lang="en-GB" dirty="0"/>
                    </a:p>
                  </a:txBody>
                  <a:tcPr/>
                </a:tc>
                <a:extLst>
                  <a:ext uri="{0D108BD9-81ED-4DB2-BD59-A6C34878D82A}">
                    <a16:rowId xmlns:a16="http://schemas.microsoft.com/office/drawing/2014/main" val="3381551665"/>
                  </a:ext>
                </a:extLst>
              </a:tr>
              <a:tr h="370840">
                <a:tc>
                  <a:txBody>
                    <a:bodyPr/>
                    <a:lstStyle/>
                    <a:p>
                      <a:r>
                        <a:rPr lang="en-GB" sz="1800" b="1" i="0" kern="1200">
                          <a:solidFill>
                            <a:schemeClr val="dk1"/>
                          </a:solidFill>
                          <a:effectLst/>
                          <a:latin typeface="+mn-lt"/>
                          <a:ea typeface="+mn-ea"/>
                          <a:cs typeface="+mn-cs"/>
                        </a:rPr>
                        <a:t>Question</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Often broad e.g. trying to find out what is already known about a topic. However, there is also scope to have a preconceived question to assess what literature is available around the subject.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Focused on a single topic.</a:t>
                      </a:r>
                      <a:endParaRPr lang="en-GB" dirty="0"/>
                    </a:p>
                  </a:txBody>
                  <a:tcPr/>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Sources/search</a:t>
                      </a:r>
                      <a:endParaRPr lang="en-GB" dirty="0"/>
                    </a:p>
                  </a:txBody>
                  <a:tcPr/>
                </a:tc>
                <a:tc>
                  <a:txBody>
                    <a:bodyPr/>
                    <a:lstStyle/>
                    <a:p>
                      <a:pPr marL="0" indent="0" algn="just">
                        <a:buFont typeface="+mj-lt"/>
                        <a:buNone/>
                      </a:pPr>
                      <a:r>
                        <a:rPr lang="en-US" sz="1800" b="0" i="0" kern="1200" dirty="0">
                          <a:solidFill>
                            <a:schemeClr val="dk1"/>
                          </a:solidFill>
                          <a:effectLst/>
                          <a:latin typeface="+mn-lt"/>
                          <a:ea typeface="+mn-ea"/>
                          <a:cs typeface="+mn-cs"/>
                        </a:rPr>
                        <a:t>Ideally, a protocol or plan is included. Clear objectives are identified. Comprehensive sources and explicit and reproducible search strategy. </a:t>
                      </a:r>
                    </a:p>
                    <a:p>
                      <a:pPr marL="0" indent="0" algn="just">
                        <a:buFont typeface="+mj-lt"/>
                        <a:buNone/>
                      </a:pPr>
                      <a:endParaRPr lang="en-US" sz="1800" b="0" i="0" kern="1200" dirty="0">
                        <a:solidFill>
                          <a:schemeClr val="dk1"/>
                        </a:solidFill>
                        <a:effectLst/>
                        <a:latin typeface="+mn-lt"/>
                        <a:ea typeface="+mn-ea"/>
                        <a:cs typeface="+mn-cs"/>
                      </a:endParaRPr>
                    </a:p>
                    <a:p>
                      <a:pPr marL="0" indent="0" algn="just">
                        <a:buFont typeface="+mj-lt"/>
                        <a:buNone/>
                      </a:pPr>
                      <a:r>
                        <a:rPr lang="en-US" sz="1800" b="0" i="0" kern="1200" dirty="0">
                          <a:solidFill>
                            <a:schemeClr val="dk1"/>
                          </a:solidFill>
                          <a:effectLst/>
                          <a:latin typeface="+mn-lt"/>
                          <a:ea typeface="+mn-ea"/>
                          <a:cs typeface="+mn-cs"/>
                        </a:rPr>
                        <a:t>Use of a wide range of resources, including published and grey literature, of any study type.</a:t>
                      </a:r>
                      <a:endParaRPr lang="en-GB" dirty="0"/>
                    </a:p>
                  </a:txBody>
                  <a:tcPr/>
                </a:tc>
                <a:tc>
                  <a:txBody>
                    <a:bodyPr/>
                    <a:lstStyle/>
                    <a:p>
                      <a:pPr algn="just"/>
                      <a:r>
                        <a:rPr lang="en-US" sz="1800" b="0" i="0" kern="1200" dirty="0">
                          <a:solidFill>
                            <a:schemeClr val="dk1"/>
                          </a:solidFill>
                          <a:effectLst/>
                          <a:latin typeface="+mn-lt"/>
                          <a:ea typeface="+mn-ea"/>
                          <a:cs typeface="+mn-cs"/>
                        </a:rPr>
                        <a:t>A peer reviewed protocol or plan is included. </a:t>
                      </a:r>
                      <a:r>
                        <a:rPr lang="en-US" sz="1800" b="0" i="0" kern="1200" dirty="0">
                          <a:solidFill>
                            <a:srgbClr val="FF0000"/>
                          </a:solidFill>
                          <a:effectLst/>
                          <a:latin typeface="+mn-lt"/>
                          <a:ea typeface="+mn-ea"/>
                          <a:cs typeface="+mn-cs"/>
                        </a:rPr>
                        <a:t>Clear objectives </a:t>
                      </a:r>
                      <a:r>
                        <a:rPr lang="en-US" sz="1800" b="0" i="0" kern="1200" dirty="0">
                          <a:solidFill>
                            <a:schemeClr val="dk1"/>
                          </a:solidFill>
                          <a:effectLst/>
                          <a:latin typeface="+mn-lt"/>
                          <a:ea typeface="+mn-ea"/>
                          <a:cs typeface="+mn-cs"/>
                        </a:rPr>
                        <a:t>are identified. Comprehensive sources and explicit and reproducible search strategy.</a:t>
                      </a:r>
                    </a:p>
                    <a:p>
                      <a:pPr algn="just"/>
                      <a:r>
                        <a:rPr lang="en-US" sz="1800" b="0" i="0" kern="1200" dirty="0">
                          <a:solidFill>
                            <a:schemeClr val="dk1"/>
                          </a:solidFill>
                          <a:effectLst/>
                          <a:latin typeface="+mn-lt"/>
                          <a:ea typeface="+mn-ea"/>
                          <a:cs typeface="+mn-cs"/>
                        </a:rPr>
                        <a:t>Use of a wide range of resources, including published literature. Often a focus on </a:t>
                      </a:r>
                      <a:r>
                        <a:rPr lang="en-US" sz="1800" b="0" i="0" kern="1200" dirty="0" err="1">
                          <a:solidFill>
                            <a:schemeClr val="dk1"/>
                          </a:solidFill>
                          <a:effectLst/>
                          <a:latin typeface="+mn-lt"/>
                          <a:ea typeface="+mn-ea"/>
                          <a:cs typeface="+mn-cs"/>
                        </a:rPr>
                        <a:t>randomised</a:t>
                      </a:r>
                      <a:r>
                        <a:rPr lang="en-US" sz="1800" b="0" i="0" kern="1200" dirty="0">
                          <a:solidFill>
                            <a:schemeClr val="dk1"/>
                          </a:solidFill>
                          <a:effectLst/>
                          <a:latin typeface="+mn-lt"/>
                          <a:ea typeface="+mn-ea"/>
                          <a:cs typeface="+mn-cs"/>
                        </a:rPr>
                        <a:t> controlled trials.</a:t>
                      </a:r>
                    </a:p>
                  </a:txBody>
                  <a:tcPr/>
                </a:tc>
                <a:extLst>
                  <a:ext uri="{0D108BD9-81ED-4DB2-BD59-A6C34878D82A}">
                    <a16:rowId xmlns:a16="http://schemas.microsoft.com/office/drawing/2014/main" val="212023903"/>
                  </a:ext>
                </a:extLst>
              </a:tr>
            </a:tbl>
          </a:graphicData>
        </a:graphic>
      </p:graphicFrame>
      <p:sp>
        <p:nvSpPr>
          <p:cNvPr id="7" name="TextBox 6">
            <a:extLst>
              <a:ext uri="{FF2B5EF4-FFF2-40B4-BE49-F238E27FC236}">
                <a16:creationId xmlns:a16="http://schemas.microsoft.com/office/drawing/2014/main" id="{40152405-19E9-AE85-2DFD-721B30EC5062}"/>
              </a:ext>
            </a:extLst>
          </p:cNvPr>
          <p:cNvSpPr txBox="1"/>
          <p:nvPr/>
        </p:nvSpPr>
        <p:spPr>
          <a:xfrm>
            <a:off x="0" y="6299308"/>
            <a:ext cx="6583680" cy="338554"/>
          </a:xfrm>
          <a:prstGeom prst="rect">
            <a:avLst/>
          </a:prstGeom>
          <a:solidFill>
            <a:schemeClr val="accent6">
              <a:lumMod val="20000"/>
              <a:lumOff val="80000"/>
            </a:schemeClr>
          </a:solidFill>
        </p:spPr>
        <p:txBody>
          <a:bodyPr wrap="square">
            <a:spAutoFit/>
          </a:bodyPr>
          <a:lstStyle/>
          <a:p>
            <a:r>
              <a:rPr lang="en-GB" sz="1600" dirty="0"/>
              <a:t>https://guides.library.unisa.edu.au/ScopingReviews/SystematicScoping</a:t>
            </a:r>
          </a:p>
        </p:txBody>
      </p:sp>
    </p:spTree>
    <p:extLst>
      <p:ext uri="{BB962C8B-B14F-4D97-AF65-F5344CB8AC3E}">
        <p14:creationId xmlns:p14="http://schemas.microsoft.com/office/powerpoint/2010/main" val="2431566890"/>
      </p:ext>
    </p:extLst>
  </p:cSld>
  <p:clrMapOvr>
    <a:masterClrMapping/>
  </p:clrMapOvr>
</p:sld>
</file>

<file path=ppt/slides/slide18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D57C2-105A-B8D8-A64C-A3352DF2407B}"/>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687450F-B654-82FC-5274-12435A25A0C3}"/>
              </a:ext>
            </a:extLst>
          </p:cNvPr>
          <p:cNvSpPr>
            <a:spLocks noGrp="1"/>
          </p:cNvSpPr>
          <p:nvPr>
            <p:ph type="sldNum" sz="quarter" idx="12"/>
          </p:nvPr>
        </p:nvSpPr>
        <p:spPr/>
        <p:txBody>
          <a:bodyPr/>
          <a:lstStyle/>
          <a:p>
            <a:fld id="{24A5A1E3-78FE-4695-898E-167D1D00A221}" type="slidenum">
              <a:rPr lang="en-GB" smtClean="0"/>
              <a:t>182</a:t>
            </a:fld>
            <a:endParaRPr lang="en-GB"/>
          </a:p>
        </p:txBody>
      </p:sp>
      <p:sp>
        <p:nvSpPr>
          <p:cNvPr id="3" name="Title 1">
            <a:extLst>
              <a:ext uri="{FF2B5EF4-FFF2-40B4-BE49-F238E27FC236}">
                <a16:creationId xmlns:a16="http://schemas.microsoft.com/office/drawing/2014/main" id="{D12572BC-558C-C378-4EFD-A2B4A1D2A018}"/>
              </a:ext>
            </a:extLst>
          </p:cNvPr>
          <p:cNvSpPr txBox="1">
            <a:spLocks/>
          </p:cNvSpPr>
          <p:nvPr/>
        </p:nvSpPr>
        <p:spPr>
          <a:xfrm>
            <a:off x="262569" y="350268"/>
            <a:ext cx="7845111" cy="474559"/>
          </a:xfrm>
          <a:prstGeom prst="rect">
            <a:avLst/>
          </a:prstGeom>
        </p:spPr>
        <p:txBody>
          <a:bodyPr>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vs Systematic Review </a:t>
            </a:r>
            <a:endParaRPr lang="en-GB"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DE866B46-D1DA-FC7F-4056-9A260F7FD91D}"/>
              </a:ext>
            </a:extLst>
          </p:cNvPr>
          <p:cNvGraphicFramePr>
            <a:graphicFrameLocks noGrp="1"/>
          </p:cNvGraphicFramePr>
          <p:nvPr/>
        </p:nvGraphicFramePr>
        <p:xfrm>
          <a:off x="336201" y="1008149"/>
          <a:ext cx="10858269" cy="4927600"/>
        </p:xfrm>
        <a:graphic>
          <a:graphicData uri="http://schemas.openxmlformats.org/drawingml/2006/table">
            <a:tbl>
              <a:tblPr firstRow="1" bandRow="1">
                <a:tableStyleId>{5C22544A-7EE6-4342-B048-85BDC9FD1C3A}</a:tableStyleId>
              </a:tblPr>
              <a:tblGrid>
                <a:gridCol w="2091114">
                  <a:extLst>
                    <a:ext uri="{9D8B030D-6E8A-4147-A177-3AD203B41FA5}">
                      <a16:colId xmlns:a16="http://schemas.microsoft.com/office/drawing/2014/main" val="4091482569"/>
                    </a:ext>
                  </a:extLst>
                </a:gridCol>
                <a:gridCol w="4788132">
                  <a:extLst>
                    <a:ext uri="{9D8B030D-6E8A-4147-A177-3AD203B41FA5}">
                      <a16:colId xmlns:a16="http://schemas.microsoft.com/office/drawing/2014/main" val="127728163"/>
                    </a:ext>
                  </a:extLst>
                </a:gridCol>
                <a:gridCol w="3979023">
                  <a:extLst>
                    <a:ext uri="{9D8B030D-6E8A-4147-A177-3AD203B41FA5}">
                      <a16:colId xmlns:a16="http://schemas.microsoft.com/office/drawing/2014/main" val="2807693925"/>
                    </a:ext>
                  </a:extLst>
                </a:gridCol>
              </a:tblGrid>
              <a:tr h="0">
                <a:tc>
                  <a:txBody>
                    <a:bodyPr/>
                    <a:lstStyle/>
                    <a:p>
                      <a:r>
                        <a:rPr lang="en-US" dirty="0"/>
                        <a:t>(Cont’d)</a:t>
                      </a:r>
                      <a:endParaRPr lang="en-GB" dirty="0"/>
                    </a:p>
                  </a:txBody>
                  <a:tcPr/>
                </a:tc>
                <a:tc>
                  <a:txBody>
                    <a:bodyPr/>
                    <a:lstStyle/>
                    <a:p>
                      <a:pPr marL="0" indent="0">
                        <a:buFont typeface="+mj-lt"/>
                        <a:buNone/>
                      </a:pPr>
                      <a:r>
                        <a:rPr lang="en-GB" sz="1800" b="1" kern="1200" dirty="0">
                          <a:solidFill>
                            <a:schemeClr val="lt1"/>
                          </a:solidFill>
                          <a:effectLst/>
                        </a:rPr>
                        <a:t>Scoping review</a:t>
                      </a:r>
                      <a:endParaRPr lang="en-GB" dirty="0"/>
                    </a:p>
                  </a:txBody>
                  <a:tcPr/>
                </a:tc>
                <a:tc>
                  <a:txBody>
                    <a:bodyPr/>
                    <a:lstStyle/>
                    <a:p>
                      <a:pPr marL="0" indent="0">
                        <a:buFont typeface="+mj-lt"/>
                        <a:buNone/>
                      </a:pPr>
                      <a:r>
                        <a:rPr lang="en-GB" sz="1800" b="1" kern="1200" dirty="0">
                          <a:solidFill>
                            <a:schemeClr val="bg1"/>
                          </a:solidFill>
                          <a:effectLst/>
                          <a:hlinkClick r:id="rId2">
                            <a:extLst>
                              <a:ext uri="{A12FA001-AC4F-418D-AE19-62706E023703}">
                                <ahyp:hlinkClr xmlns:ahyp="http://schemas.microsoft.com/office/drawing/2018/hyperlinkcolor" val="tx"/>
                              </a:ext>
                            </a:extLst>
                          </a:hlinkClick>
                        </a:rPr>
                        <a:t>Systematic review</a:t>
                      </a:r>
                      <a:endParaRPr lang="en-GB" dirty="0">
                        <a:solidFill>
                          <a:schemeClr val="bg1"/>
                        </a:solidFill>
                      </a:endParaRPr>
                    </a:p>
                  </a:txBody>
                  <a:tcPr/>
                </a:tc>
                <a:extLst>
                  <a:ext uri="{0D108BD9-81ED-4DB2-BD59-A6C34878D82A}">
                    <a16:rowId xmlns:a16="http://schemas.microsoft.com/office/drawing/2014/main" val="162751225"/>
                  </a:ext>
                </a:extLst>
              </a:tr>
              <a:tr h="370840">
                <a:tc>
                  <a:txBody>
                    <a:bodyPr/>
                    <a:lstStyle/>
                    <a:p>
                      <a:r>
                        <a:rPr lang="en-GB" sz="1800" b="1" i="0" kern="1200" dirty="0">
                          <a:solidFill>
                            <a:schemeClr val="dk1"/>
                          </a:solidFill>
                          <a:effectLst/>
                          <a:latin typeface="+mn-lt"/>
                          <a:ea typeface="+mn-ea"/>
                          <a:cs typeface="+mn-cs"/>
                        </a:rPr>
                        <a:t>Eligibility criteria</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 but may be revisited throughout the review. </a:t>
                      </a:r>
                    </a:p>
                    <a:p>
                      <a:pPr marL="0" indent="0">
                        <a:buFont typeface="+mj-lt"/>
                        <a:buNone/>
                      </a:pPr>
                      <a:endParaRPr lang="en-US" sz="1800" b="0" i="0" kern="1200" dirty="0">
                        <a:solidFill>
                          <a:schemeClr val="dk1"/>
                        </a:solidFill>
                        <a:effectLst/>
                        <a:latin typeface="+mn-lt"/>
                        <a:ea typeface="+mn-ea"/>
                        <a:cs typeface="+mn-cs"/>
                      </a:endParaRPr>
                    </a:p>
                    <a:p>
                      <a:pPr marL="0" indent="0">
                        <a:buFont typeface="+mj-lt"/>
                        <a:buNone/>
                      </a:pPr>
                      <a:r>
                        <a:rPr lang="en-US" sz="1800" b="0" i="0" kern="1200" dirty="0">
                          <a:solidFill>
                            <a:srgbClr val="7030A0"/>
                          </a:solidFill>
                          <a:effectLst/>
                          <a:latin typeface="+mn-lt"/>
                          <a:ea typeface="+mn-ea"/>
                          <a:cs typeface="+mn-cs"/>
                        </a:rPr>
                        <a:t>Due to the iterative nature of a scoping review, some changes may be necessary.</a:t>
                      </a:r>
                      <a:endParaRPr lang="en-GB" dirty="0">
                        <a:solidFill>
                          <a:srgbClr val="7030A0"/>
                        </a:solidFill>
                      </a:endParaRPr>
                    </a:p>
                  </a:txBody>
                  <a:tcPr/>
                </a:tc>
                <a:tc>
                  <a:txBody>
                    <a:bodyPr/>
                    <a:lstStyle/>
                    <a:p>
                      <a:pPr marL="0" indent="0">
                        <a:buFont typeface="+mj-lt"/>
                        <a:buNone/>
                      </a:pPr>
                      <a:r>
                        <a:rPr lang="en-US" sz="1800" b="0" i="0" kern="1200" dirty="0">
                          <a:solidFill>
                            <a:schemeClr val="dk1"/>
                          </a:solidFill>
                          <a:effectLst/>
                          <a:latin typeface="+mn-lt"/>
                          <a:ea typeface="+mn-ea"/>
                          <a:cs typeface="+mn-cs"/>
                        </a:rPr>
                        <a:t>Eligibility criteria are clearly defined before the review is conducted.</a:t>
                      </a:r>
                      <a:endParaRPr lang="en-GB" dirty="0"/>
                    </a:p>
                  </a:txBody>
                  <a:tcPr/>
                </a:tc>
                <a:extLst>
                  <a:ext uri="{0D108BD9-81ED-4DB2-BD59-A6C34878D82A}">
                    <a16:rowId xmlns:a16="http://schemas.microsoft.com/office/drawing/2014/main" val="1703845665"/>
                  </a:ext>
                </a:extLst>
              </a:tr>
              <a:tr h="370840">
                <a:tc>
                  <a:txBody>
                    <a:bodyPr/>
                    <a:lstStyle/>
                    <a:p>
                      <a:r>
                        <a:rPr lang="en-GB" sz="1800" b="1" i="0" kern="1200" dirty="0">
                          <a:solidFill>
                            <a:schemeClr val="dk1"/>
                          </a:solidFill>
                          <a:effectLst/>
                          <a:latin typeface="+mn-lt"/>
                          <a:ea typeface="+mn-ea"/>
                          <a:cs typeface="+mn-cs"/>
                        </a:rPr>
                        <a:t>Selection/screening</a:t>
                      </a:r>
                      <a:endParaRPr lang="en-GB" dirty="0"/>
                    </a:p>
                  </a:txBody>
                  <a:tcPr/>
                </a:tc>
                <a:tc>
                  <a:txBody>
                    <a:bodyPr/>
                    <a:lstStyle/>
                    <a:p>
                      <a:pPr marL="0" indent="0">
                        <a:buFont typeface="+mj-lt"/>
                        <a:buNone/>
                      </a:pPr>
                      <a:r>
                        <a:rPr lang="en-US" sz="1800" b="0" i="0" kern="1200" dirty="0">
                          <a:solidFill>
                            <a:srgbClr val="7030A0"/>
                          </a:solidFill>
                          <a:effectLst/>
                          <a:latin typeface="+mn-lt"/>
                          <a:ea typeface="+mn-ea"/>
                          <a:cs typeface="+mn-cs"/>
                        </a:rPr>
                        <a:t>Often broad </a:t>
                      </a:r>
                      <a:r>
                        <a:rPr lang="en-US" sz="1800" b="0" i="0" kern="1200" dirty="0">
                          <a:solidFill>
                            <a:schemeClr val="dk1"/>
                          </a:solidFill>
                          <a:effectLst/>
                          <a:latin typeface="+mn-lt"/>
                          <a:ea typeface="+mn-ea"/>
                          <a:cs typeface="+mn-cs"/>
                        </a:rPr>
                        <a:t>- may differ depending on resources found. Criterion-based selection is uniformly applied, clear and explicit.</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Criterion-based selection is uniformly applied, clear and explicit.</a:t>
                      </a:r>
                      <a:endParaRPr lang="en-GB" dirty="0"/>
                    </a:p>
                  </a:txBody>
                  <a:tcPr/>
                </a:tc>
                <a:extLst>
                  <a:ext uri="{0D108BD9-81ED-4DB2-BD59-A6C34878D82A}">
                    <a16:rowId xmlns:a16="http://schemas.microsoft.com/office/drawing/2014/main" val="3381551665"/>
                  </a:ext>
                </a:extLst>
              </a:tr>
              <a:tr h="274320">
                <a:tc>
                  <a:txBody>
                    <a:bodyPr/>
                    <a:lstStyle/>
                    <a:p>
                      <a:r>
                        <a:rPr lang="en-GB" sz="1800" b="1" i="0" kern="1200" dirty="0">
                          <a:solidFill>
                            <a:schemeClr val="dk1"/>
                          </a:solidFill>
                          <a:effectLst/>
                          <a:latin typeface="+mn-lt"/>
                          <a:ea typeface="+mn-ea"/>
                          <a:cs typeface="+mn-cs"/>
                        </a:rPr>
                        <a:t>Appraisal</a:t>
                      </a:r>
                      <a:endParaRPr lang="en-GB" dirty="0"/>
                    </a:p>
                  </a:txBody>
                  <a:tcPr/>
                </a:tc>
                <a:tc>
                  <a:txBody>
                    <a:bodyPr/>
                    <a:lstStyle/>
                    <a:p>
                      <a:pPr fontAlgn="t"/>
                      <a:r>
                        <a:rPr lang="en-US" dirty="0">
                          <a:solidFill>
                            <a:srgbClr val="7030A0"/>
                          </a:solidFill>
                          <a:effectLst/>
                        </a:rPr>
                        <a:t>Variable - typically not done, or done in narrative form.</a:t>
                      </a:r>
                    </a:p>
                  </a:txBody>
                  <a:tcPr marL="38100" marR="38100" marT="38100" marB="38100"/>
                </a:tc>
                <a:tc>
                  <a:txBody>
                    <a:bodyPr/>
                    <a:lstStyle/>
                    <a:p>
                      <a:pPr fontAlgn="t">
                        <a:lnSpc>
                          <a:spcPts val="1284"/>
                        </a:lnSpc>
                      </a:pPr>
                      <a:r>
                        <a:rPr lang="en-US" dirty="0">
                          <a:effectLst/>
                        </a:rPr>
                        <a:t>Rigorous critical appraisal, and evaluation of study quality.</a:t>
                      </a:r>
                    </a:p>
                  </a:txBody>
                  <a:tcPr marL="38100" marR="38100" marT="38100" marB="38100"/>
                </a:tc>
                <a:extLst>
                  <a:ext uri="{0D108BD9-81ED-4DB2-BD59-A6C34878D82A}">
                    <a16:rowId xmlns:a16="http://schemas.microsoft.com/office/drawing/2014/main" val="3576739027"/>
                  </a:ext>
                </a:extLst>
              </a:tr>
              <a:tr h="370840">
                <a:tc>
                  <a:txBody>
                    <a:bodyPr/>
                    <a:lstStyle/>
                    <a:p>
                      <a:r>
                        <a:rPr lang="en-GB" sz="1800" b="1" i="0" kern="1200" dirty="0">
                          <a:solidFill>
                            <a:schemeClr val="dk1"/>
                          </a:solidFill>
                          <a:effectLst/>
                          <a:latin typeface="+mn-lt"/>
                          <a:ea typeface="+mn-ea"/>
                          <a:cs typeface="+mn-cs"/>
                        </a:rPr>
                        <a:t>Synthesis</a:t>
                      </a:r>
                      <a:endParaRPr lang="en-GB" dirty="0"/>
                    </a:p>
                  </a:txBody>
                  <a:tcPr/>
                </a:tc>
                <a:tc>
                  <a:txBody>
                    <a:bodyPr/>
                    <a:lstStyle/>
                    <a:p>
                      <a:pPr marL="0" indent="0">
                        <a:buFont typeface="+mj-lt"/>
                        <a:buNone/>
                      </a:pPr>
                      <a:r>
                        <a:rPr lang="en-US" sz="1800" b="0" i="0" kern="1200" dirty="0">
                          <a:solidFill>
                            <a:schemeClr val="dk1"/>
                          </a:solidFill>
                          <a:effectLst/>
                          <a:latin typeface="+mn-lt"/>
                          <a:ea typeface="+mn-ea"/>
                          <a:cs typeface="+mn-cs"/>
                        </a:rPr>
                        <a:t>Depends on the purpose, usually a </a:t>
                      </a:r>
                      <a:r>
                        <a:rPr lang="en-US" sz="1800" b="0" i="0" kern="1200" dirty="0">
                          <a:solidFill>
                            <a:srgbClr val="7030A0"/>
                          </a:solidFill>
                          <a:effectLst/>
                          <a:latin typeface="+mn-lt"/>
                          <a:ea typeface="+mn-ea"/>
                          <a:cs typeface="+mn-cs"/>
                        </a:rPr>
                        <a:t>descriptive summary (tabulation is optional</a:t>
                      </a:r>
                      <a:r>
                        <a:rPr lang="en-US" sz="1800" b="0" i="0" kern="1200" dirty="0">
                          <a:solidFill>
                            <a:schemeClr val="dk1"/>
                          </a:solidFill>
                          <a:effectLst/>
                          <a:latin typeface="+mn-lt"/>
                          <a:ea typeface="+mn-ea"/>
                          <a:cs typeface="+mn-cs"/>
                        </a:rPr>
                        <a:t>).</a:t>
                      </a:r>
                      <a:endParaRPr lang="en-GB" dirty="0"/>
                    </a:p>
                  </a:txBody>
                  <a:tcPr/>
                </a:tc>
                <a:tc>
                  <a:txBody>
                    <a:bodyPr/>
                    <a:lstStyle/>
                    <a:p>
                      <a:pPr algn="just"/>
                      <a:r>
                        <a:rPr lang="en-US" sz="1800" b="0" i="0" kern="1200" dirty="0">
                          <a:solidFill>
                            <a:schemeClr val="dk1"/>
                          </a:solidFill>
                          <a:effectLst/>
                          <a:latin typeface="+mn-lt"/>
                          <a:ea typeface="+mn-ea"/>
                          <a:cs typeface="+mn-cs"/>
                        </a:rPr>
                        <a:t>Clear summaries of studies based on high quality evidence. May include a meta-analysis.</a:t>
                      </a:r>
                    </a:p>
                  </a:txBody>
                  <a:tcPr/>
                </a:tc>
                <a:extLst>
                  <a:ext uri="{0D108BD9-81ED-4DB2-BD59-A6C34878D82A}">
                    <a16:rowId xmlns:a16="http://schemas.microsoft.com/office/drawing/2014/main" val="212023903"/>
                  </a:ext>
                </a:extLst>
              </a:tr>
              <a:tr h="370840">
                <a:tc>
                  <a:txBody>
                    <a:bodyPr/>
                    <a:lstStyle/>
                    <a:p>
                      <a:r>
                        <a:rPr lang="en-GB" sz="1800" b="1" i="0" kern="1200" dirty="0">
                          <a:solidFill>
                            <a:schemeClr val="dk1"/>
                          </a:solidFill>
                          <a:effectLst/>
                          <a:latin typeface="+mn-lt"/>
                          <a:ea typeface="+mn-ea"/>
                          <a:cs typeface="+mn-cs"/>
                        </a:rPr>
                        <a:t>Inferences</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tc>
                  <a:txBody>
                    <a:bodyPr/>
                    <a:lstStyle/>
                    <a:p>
                      <a:pPr marL="0" indent="0">
                        <a:buFont typeface="+mj-lt"/>
                        <a:buNone/>
                      </a:pPr>
                      <a:r>
                        <a:rPr lang="en-GB" sz="1800" b="0" i="0" kern="1200" dirty="0">
                          <a:solidFill>
                            <a:schemeClr val="dk1"/>
                          </a:solidFill>
                          <a:effectLst/>
                          <a:latin typeface="+mn-lt"/>
                          <a:ea typeface="+mn-ea"/>
                          <a:cs typeface="+mn-cs"/>
                        </a:rPr>
                        <a:t>Evidence-based</a:t>
                      </a:r>
                      <a:endParaRPr lang="en-GB" dirty="0"/>
                    </a:p>
                  </a:txBody>
                  <a:tcPr/>
                </a:tc>
                <a:extLst>
                  <a:ext uri="{0D108BD9-81ED-4DB2-BD59-A6C34878D82A}">
                    <a16:rowId xmlns:a16="http://schemas.microsoft.com/office/drawing/2014/main" val="1747640556"/>
                  </a:ext>
                </a:extLst>
              </a:tr>
            </a:tbl>
          </a:graphicData>
        </a:graphic>
      </p:graphicFrame>
      <p:sp>
        <p:nvSpPr>
          <p:cNvPr id="6" name="TextBox 5">
            <a:extLst>
              <a:ext uri="{FF2B5EF4-FFF2-40B4-BE49-F238E27FC236}">
                <a16:creationId xmlns:a16="http://schemas.microsoft.com/office/drawing/2014/main" id="{D16E2FEF-1ADA-B65C-1189-23043E00D2A0}"/>
              </a:ext>
            </a:extLst>
          </p:cNvPr>
          <p:cNvSpPr txBox="1"/>
          <p:nvPr/>
        </p:nvSpPr>
        <p:spPr>
          <a:xfrm>
            <a:off x="465512" y="6075144"/>
            <a:ext cx="9897687" cy="369332"/>
          </a:xfrm>
          <a:prstGeom prst="rect">
            <a:avLst/>
          </a:prstGeom>
          <a:noFill/>
        </p:spPr>
        <p:txBody>
          <a:bodyPr wrap="square">
            <a:spAutoFit/>
          </a:bodyPr>
          <a:lstStyle/>
          <a:p>
            <a:r>
              <a:rPr lang="en-US" dirty="0">
                <a:hlinkClick r:id="rId3"/>
              </a:rPr>
              <a:t>Systematic or scoping? - Scoping Reviews - Guides at University of South Australia</a:t>
            </a:r>
            <a:endParaRPr lang="en-GB" dirty="0"/>
          </a:p>
        </p:txBody>
      </p:sp>
    </p:spTree>
    <p:extLst>
      <p:ext uri="{BB962C8B-B14F-4D97-AF65-F5344CB8AC3E}">
        <p14:creationId xmlns:p14="http://schemas.microsoft.com/office/powerpoint/2010/main" val="717563626"/>
      </p:ext>
    </p:extLst>
  </p:cSld>
  <p:clrMapOvr>
    <a:masterClrMapping/>
  </p:clrMapOvr>
</p:sld>
</file>

<file path=ppt/slides/slide18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48C541-F1F2-2063-4255-F33FBF84DCBF}"/>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301363A-48C7-677B-A198-44681C41A68F}"/>
              </a:ext>
            </a:extLst>
          </p:cNvPr>
          <p:cNvSpPr>
            <a:spLocks noGrp="1"/>
          </p:cNvSpPr>
          <p:nvPr>
            <p:ph type="sldNum" sz="quarter" idx="12"/>
          </p:nvPr>
        </p:nvSpPr>
        <p:spPr/>
        <p:txBody>
          <a:bodyPr/>
          <a:lstStyle/>
          <a:p>
            <a:fld id="{24A5A1E3-78FE-4695-898E-167D1D00A221}" type="slidenum">
              <a:rPr lang="en-GB" smtClean="0"/>
              <a:t>183</a:t>
            </a:fld>
            <a:endParaRPr lang="en-GB"/>
          </a:p>
        </p:txBody>
      </p:sp>
      <p:sp>
        <p:nvSpPr>
          <p:cNvPr id="3" name="Title 1">
            <a:extLst>
              <a:ext uri="{FF2B5EF4-FFF2-40B4-BE49-F238E27FC236}">
                <a16:creationId xmlns:a16="http://schemas.microsoft.com/office/drawing/2014/main" id="{657758B2-3F74-B3FE-E333-0256C4BBD162}"/>
              </a:ext>
            </a:extLst>
          </p:cNvPr>
          <p:cNvSpPr txBox="1">
            <a:spLocks/>
          </p:cNvSpPr>
          <p:nvPr/>
        </p:nvSpPr>
        <p:spPr>
          <a:xfrm>
            <a:off x="245943" y="351722"/>
            <a:ext cx="10728855" cy="1121419"/>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a:t>
            </a:r>
            <a:endParaRPr lang="en-GB" dirty="0">
              <a:latin typeface="Arial" panose="020B0604020202020204" pitchFamily="34" charset="0"/>
              <a:cs typeface="Arial" panose="020B0604020202020204" pitchFamily="34" charset="0"/>
            </a:endParaRPr>
          </a:p>
        </p:txBody>
      </p:sp>
      <p:sp>
        <p:nvSpPr>
          <p:cNvPr id="4" name="文本框 2">
            <a:extLst>
              <a:ext uri="{FF2B5EF4-FFF2-40B4-BE49-F238E27FC236}">
                <a16:creationId xmlns:a16="http://schemas.microsoft.com/office/drawing/2014/main" id="{CAF9F6A7-5642-4EE6-18E2-4669955F2379}"/>
              </a:ext>
            </a:extLst>
          </p:cNvPr>
          <p:cNvSpPr txBox="1"/>
          <p:nvPr/>
        </p:nvSpPr>
        <p:spPr>
          <a:xfrm>
            <a:off x="308813" y="1079671"/>
            <a:ext cx="11223710" cy="3170099"/>
          </a:xfrm>
          <a:prstGeom prst="rect">
            <a:avLst/>
          </a:prstGeom>
          <a:noFill/>
        </p:spPr>
        <p:txBody>
          <a:bodyPr wrap="square" rtlCol="0">
            <a:spAutoFit/>
          </a:bodyPr>
          <a:lstStyle/>
          <a:p>
            <a:br>
              <a:rPr lang="en-GB" sz="2800" dirty="0"/>
            </a:br>
            <a:r>
              <a:rPr lang="en-GB" sz="3200" b="1" dirty="0"/>
              <a:t>Setting the Scoping Review Objective and Questions (9:18 mins)</a:t>
            </a:r>
          </a:p>
          <a:p>
            <a:r>
              <a:rPr lang="en-GB" sz="2800" dirty="0">
                <a:hlinkClick r:id="rId2"/>
              </a:rPr>
              <a:t>Setting the Scoping Review Objective and Questions</a:t>
            </a:r>
            <a:endParaRPr lang="en-GB" sz="2800" dirty="0"/>
          </a:p>
          <a:p>
            <a:endParaRPr lang="en-GB" sz="2800" dirty="0"/>
          </a:p>
          <a:p>
            <a:endParaRPr lang="en-GB" sz="2800" dirty="0"/>
          </a:p>
          <a:p>
            <a:br>
              <a:rPr lang="en-GB" sz="2800" dirty="0"/>
            </a:br>
            <a:endParaRPr lang="en-GB" sz="2800" dirty="0"/>
          </a:p>
        </p:txBody>
      </p:sp>
    </p:spTree>
    <p:extLst>
      <p:ext uri="{BB962C8B-B14F-4D97-AF65-F5344CB8AC3E}">
        <p14:creationId xmlns:p14="http://schemas.microsoft.com/office/powerpoint/2010/main" val="3745236513"/>
      </p:ext>
    </p:extLst>
  </p:cSld>
  <p:clrMapOvr>
    <a:masterClrMapping/>
  </p:clrMapOvr>
</p:sld>
</file>

<file path=ppt/slides/slide18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FE016-F5AB-4D1E-6937-B2FFA66C1101}"/>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146B7F-B199-F214-3A00-B3C3DA1FF684}"/>
              </a:ext>
            </a:extLst>
          </p:cNvPr>
          <p:cNvSpPr>
            <a:spLocks noGrp="1"/>
          </p:cNvSpPr>
          <p:nvPr>
            <p:ph type="sldNum" sz="quarter" idx="12"/>
          </p:nvPr>
        </p:nvSpPr>
        <p:spPr/>
        <p:txBody>
          <a:bodyPr/>
          <a:lstStyle/>
          <a:p>
            <a:fld id="{24A5A1E3-78FE-4695-898E-167D1D00A221}" type="slidenum">
              <a:rPr lang="en-GB" smtClean="0"/>
              <a:t>184</a:t>
            </a:fld>
            <a:endParaRPr lang="en-GB"/>
          </a:p>
        </p:txBody>
      </p:sp>
      <p:sp>
        <p:nvSpPr>
          <p:cNvPr id="3" name="Title 1">
            <a:extLst>
              <a:ext uri="{FF2B5EF4-FFF2-40B4-BE49-F238E27FC236}">
                <a16:creationId xmlns:a16="http://schemas.microsoft.com/office/drawing/2014/main" id="{B4658A00-9129-6C26-1985-C4139409B22B}"/>
              </a:ext>
            </a:extLst>
          </p:cNvPr>
          <p:cNvSpPr txBox="1">
            <a:spLocks/>
          </p:cNvSpPr>
          <p:nvPr/>
        </p:nvSpPr>
        <p:spPr>
          <a:xfrm>
            <a:off x="245943" y="351723"/>
            <a:ext cx="4985624" cy="1589504"/>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zh-CN" dirty="0">
                <a:latin typeface="Arial" panose="020B0604020202020204" pitchFamily="34" charset="0"/>
                <a:cs typeface="Arial" panose="020B0604020202020204" pitchFamily="34" charset="0"/>
              </a:rPr>
              <a:t>Scoping Review - Methodology </a:t>
            </a:r>
            <a:endParaRPr lang="en-GB"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4B96C24-F8D8-277E-C877-6255FB9DD15D}"/>
              </a:ext>
            </a:extLst>
          </p:cNvPr>
          <p:cNvPicPr>
            <a:picLocks noChangeAspect="1"/>
          </p:cNvPicPr>
          <p:nvPr/>
        </p:nvPicPr>
        <p:blipFill>
          <a:blip r:embed="rId2"/>
          <a:stretch>
            <a:fillRect/>
          </a:stretch>
        </p:blipFill>
        <p:spPr>
          <a:xfrm>
            <a:off x="5070764" y="83127"/>
            <a:ext cx="6112889" cy="6556970"/>
          </a:xfrm>
          <a:prstGeom prst="rect">
            <a:avLst/>
          </a:prstGeom>
        </p:spPr>
      </p:pic>
    </p:spTree>
    <p:extLst>
      <p:ext uri="{BB962C8B-B14F-4D97-AF65-F5344CB8AC3E}">
        <p14:creationId xmlns:p14="http://schemas.microsoft.com/office/powerpoint/2010/main" val="2859168237"/>
      </p:ext>
    </p:extLst>
  </p:cSld>
  <p:clrMapOvr>
    <a:masterClrMapping/>
  </p:clrMapOvr>
</p:sld>
</file>

<file path=ppt/slides/slide1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9BCE090-A563-7AB1-4508-8B647B16D58D}"/>
              </a:ext>
            </a:extLst>
          </p:cNvPr>
          <p:cNvSpPr>
            <a:spLocks noGrp="1"/>
          </p:cNvSpPr>
          <p:nvPr>
            <p:ph type="sldNum" sz="quarter" idx="12"/>
          </p:nvPr>
        </p:nvSpPr>
        <p:spPr/>
        <p:txBody>
          <a:bodyPr/>
          <a:lstStyle/>
          <a:p>
            <a:fld id="{24A5A1E3-78FE-4695-898E-167D1D00A221}" type="slidenum">
              <a:rPr lang="en-GB" smtClean="0"/>
              <a:t>185</a:t>
            </a:fld>
            <a:endParaRPr lang="en-GB"/>
          </a:p>
        </p:txBody>
      </p:sp>
      <p:pic>
        <p:nvPicPr>
          <p:cNvPr id="4" name="Picture 3">
            <a:extLst>
              <a:ext uri="{FF2B5EF4-FFF2-40B4-BE49-F238E27FC236}">
                <a16:creationId xmlns:a16="http://schemas.microsoft.com/office/drawing/2014/main" id="{60EB5C49-25CB-E4D9-166C-23037B57D800}"/>
              </a:ext>
            </a:extLst>
          </p:cNvPr>
          <p:cNvPicPr>
            <a:picLocks noChangeAspect="1"/>
          </p:cNvPicPr>
          <p:nvPr/>
        </p:nvPicPr>
        <p:blipFill>
          <a:blip r:embed="rId2"/>
          <a:stretch>
            <a:fillRect/>
          </a:stretch>
        </p:blipFill>
        <p:spPr>
          <a:xfrm>
            <a:off x="390698" y="1145998"/>
            <a:ext cx="11410604" cy="5575477"/>
          </a:xfrm>
          <a:prstGeom prst="rect">
            <a:avLst/>
          </a:prstGeom>
        </p:spPr>
      </p:pic>
      <p:sp>
        <p:nvSpPr>
          <p:cNvPr id="5" name="Rectangle: Rounded Corners 4">
            <a:extLst>
              <a:ext uri="{FF2B5EF4-FFF2-40B4-BE49-F238E27FC236}">
                <a16:creationId xmlns:a16="http://schemas.microsoft.com/office/drawing/2014/main" id="{42C155F4-AE8C-CE33-64FA-5B8D2DE02EC4}"/>
              </a:ext>
            </a:extLst>
          </p:cNvPr>
          <p:cNvSpPr/>
          <p:nvPr/>
        </p:nvSpPr>
        <p:spPr>
          <a:xfrm>
            <a:off x="390698" y="83127"/>
            <a:ext cx="11410603" cy="974952"/>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dirty="0"/>
              <a:t>Scoping Review – PCC (Population-Concept-Context) rule for research question design </a:t>
            </a:r>
            <a:endParaRPr lang="en-GB" sz="2800" dirty="0"/>
          </a:p>
        </p:txBody>
      </p:sp>
    </p:spTree>
    <p:extLst>
      <p:ext uri="{BB962C8B-B14F-4D97-AF65-F5344CB8AC3E}">
        <p14:creationId xmlns:p14="http://schemas.microsoft.com/office/powerpoint/2010/main" val="811842915"/>
      </p:ext>
    </p:extLst>
  </p:cSld>
  <p:clrMapOvr>
    <a:masterClrMapping/>
  </p:clrMapOvr>
</p:sld>
</file>

<file path=ppt/slides/slide1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ACBA7-656E-B248-6F4A-56555E1EA48E}"/>
              </a:ext>
            </a:extLst>
          </p:cNvPr>
          <p:cNvSpPr>
            <a:spLocks noGrp="1"/>
          </p:cNvSpPr>
          <p:nvPr>
            <p:ph type="ctrTitle"/>
          </p:nvPr>
        </p:nvSpPr>
        <p:spPr>
          <a:xfrm>
            <a:off x="511630" y="326571"/>
            <a:ext cx="10537372" cy="1861457"/>
          </a:xfrm>
        </p:spPr>
        <p:txBody>
          <a:bodyPr>
            <a:normAutofit/>
          </a:bodyPr>
          <a:lstStyle/>
          <a:p>
            <a:r>
              <a:rPr lang="en-US" dirty="0"/>
              <a:t>Scoping Review  - </a:t>
            </a:r>
            <a:br>
              <a:rPr lang="en-US" dirty="0"/>
            </a:br>
            <a:r>
              <a:rPr lang="en-US" dirty="0"/>
              <a:t>Example PCC question </a:t>
            </a:r>
            <a:endParaRPr lang="en-GB" dirty="0"/>
          </a:p>
        </p:txBody>
      </p:sp>
      <p:sp>
        <p:nvSpPr>
          <p:cNvPr id="3" name="Subtitle 2">
            <a:extLst>
              <a:ext uri="{FF2B5EF4-FFF2-40B4-BE49-F238E27FC236}">
                <a16:creationId xmlns:a16="http://schemas.microsoft.com/office/drawing/2014/main" id="{C6701172-E3AE-C040-1B70-D91C6C189E3D}"/>
              </a:ext>
            </a:extLst>
          </p:cNvPr>
          <p:cNvSpPr>
            <a:spLocks noGrp="1"/>
          </p:cNvSpPr>
          <p:nvPr>
            <p:ph type="subTitle" idx="1"/>
          </p:nvPr>
        </p:nvSpPr>
        <p:spPr>
          <a:xfrm>
            <a:off x="1148443" y="2362201"/>
            <a:ext cx="10374086" cy="3026228"/>
          </a:xfrm>
        </p:spPr>
        <p:txBody>
          <a:bodyPr>
            <a:noAutofit/>
          </a:bodyPr>
          <a:lstStyle/>
          <a:p>
            <a:pPr algn="just"/>
            <a:r>
              <a:rPr lang="en-GB" sz="3600" dirty="0"/>
              <a:t>What is the extent and nature of research on the use of artificial intelligence tools (Context) among graduate students (Population) in higher education settings worldwide (Context)?</a:t>
            </a:r>
          </a:p>
        </p:txBody>
      </p:sp>
      <p:sp>
        <p:nvSpPr>
          <p:cNvPr id="4" name="Slide Number Placeholder 3">
            <a:extLst>
              <a:ext uri="{FF2B5EF4-FFF2-40B4-BE49-F238E27FC236}">
                <a16:creationId xmlns:a16="http://schemas.microsoft.com/office/drawing/2014/main" id="{0352C2B4-BD09-5AAF-FCB3-A46583D58B53}"/>
              </a:ext>
            </a:extLst>
          </p:cNvPr>
          <p:cNvSpPr>
            <a:spLocks noGrp="1"/>
          </p:cNvSpPr>
          <p:nvPr>
            <p:ph type="sldNum" sz="quarter" idx="12"/>
          </p:nvPr>
        </p:nvSpPr>
        <p:spPr/>
        <p:txBody>
          <a:bodyPr/>
          <a:lstStyle/>
          <a:p>
            <a:fld id="{24A5A1E3-78FE-4695-898E-167D1D00A221}" type="slidenum">
              <a:rPr lang="en-GB" smtClean="0"/>
              <a:t>186</a:t>
            </a:fld>
            <a:endParaRPr lang="en-GB"/>
          </a:p>
        </p:txBody>
      </p:sp>
      <p:sp>
        <p:nvSpPr>
          <p:cNvPr id="6" name="TextBox 5">
            <a:extLst>
              <a:ext uri="{FF2B5EF4-FFF2-40B4-BE49-F238E27FC236}">
                <a16:creationId xmlns:a16="http://schemas.microsoft.com/office/drawing/2014/main" id="{50D56890-DA9D-041D-D894-522E2B58CA01}"/>
              </a:ext>
            </a:extLst>
          </p:cNvPr>
          <p:cNvSpPr txBox="1"/>
          <p:nvPr/>
        </p:nvSpPr>
        <p:spPr>
          <a:xfrm>
            <a:off x="1420586" y="5562602"/>
            <a:ext cx="6096000" cy="369332"/>
          </a:xfrm>
          <a:prstGeom prst="rect">
            <a:avLst/>
          </a:prstGeom>
          <a:noFill/>
        </p:spPr>
        <p:txBody>
          <a:bodyPr wrap="square">
            <a:spAutoFit/>
          </a:bodyPr>
          <a:lstStyle/>
          <a:p>
            <a:r>
              <a:rPr lang="en-GB" dirty="0">
                <a:hlinkClick r:id="rId2"/>
              </a:rPr>
              <a:t>How to Conduct a Scoping Review: Steps + Examples (2026)</a:t>
            </a:r>
            <a:endParaRPr lang="en-GB" dirty="0"/>
          </a:p>
        </p:txBody>
      </p:sp>
    </p:spTree>
    <p:extLst>
      <p:ext uri="{BB962C8B-B14F-4D97-AF65-F5344CB8AC3E}">
        <p14:creationId xmlns:p14="http://schemas.microsoft.com/office/powerpoint/2010/main" val="1945171731"/>
      </p:ext>
    </p:extLst>
  </p:cSld>
  <p:clrMapOvr>
    <a:masterClrMapping/>
  </p:clrMapOvr>
</p:sld>
</file>

<file path=ppt/slides/slide1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1FB59-B9FE-1445-5C17-2EBA66F1CD51}"/>
              </a:ext>
            </a:extLst>
          </p:cNvPr>
          <p:cNvSpPr>
            <a:spLocks noGrp="1"/>
          </p:cNvSpPr>
          <p:nvPr>
            <p:ph type="title"/>
          </p:nvPr>
        </p:nvSpPr>
        <p:spPr>
          <a:xfrm>
            <a:off x="743989" y="342958"/>
            <a:ext cx="10515600" cy="599151"/>
          </a:xfrm>
        </p:spPr>
        <p:txBody>
          <a:bodyPr>
            <a:normAutofit fontScale="90000"/>
          </a:bodyPr>
          <a:lstStyle/>
          <a:p>
            <a:r>
              <a:rPr lang="en-US" dirty="0"/>
              <a:t>Activity 1 – </a:t>
            </a:r>
            <a:r>
              <a:rPr lang="en-US"/>
              <a:t>Scoping Review </a:t>
            </a:r>
            <a:endParaRPr lang="en-GB" dirty="0"/>
          </a:p>
        </p:txBody>
      </p:sp>
      <p:sp>
        <p:nvSpPr>
          <p:cNvPr id="3" name="Content Placeholder 2">
            <a:extLst>
              <a:ext uri="{FF2B5EF4-FFF2-40B4-BE49-F238E27FC236}">
                <a16:creationId xmlns:a16="http://schemas.microsoft.com/office/drawing/2014/main" id="{F5C7F0C8-4268-0C96-70D9-6F0A2AC15723}"/>
              </a:ext>
            </a:extLst>
          </p:cNvPr>
          <p:cNvSpPr>
            <a:spLocks noGrp="1"/>
          </p:cNvSpPr>
          <p:nvPr>
            <p:ph idx="1"/>
          </p:nvPr>
        </p:nvSpPr>
        <p:spPr>
          <a:xfrm>
            <a:off x="743989" y="1027602"/>
            <a:ext cx="10515600" cy="5282325"/>
          </a:xfrm>
        </p:spPr>
        <p:txBody>
          <a:bodyPr>
            <a:normAutofit/>
          </a:bodyPr>
          <a:lstStyle/>
          <a:p>
            <a:pPr marL="0" indent="0">
              <a:buNone/>
            </a:pPr>
            <a:r>
              <a:rPr lang="en-US" dirty="0"/>
              <a:t>Based upon your selected theme, please conduct use Population-Concept-Context (PCC) rule to conduct a Scoping Review. </a:t>
            </a:r>
          </a:p>
          <a:p>
            <a:pPr marL="0" indent="0">
              <a:buNone/>
            </a:pPr>
            <a:endParaRPr lang="en-US" dirty="0"/>
          </a:p>
          <a:p>
            <a:pPr marL="514350" indent="-514350">
              <a:buFont typeface="Arial" panose="020B0604020202020204" pitchFamily="34" charset="0"/>
              <a:buAutoNum type="arabicPeriod"/>
            </a:pPr>
            <a:r>
              <a:rPr lang="en-US"/>
              <a:t>Make your own topic based upon your selected them. </a:t>
            </a:r>
          </a:p>
          <a:p>
            <a:pPr marL="514350" indent="-514350">
              <a:buAutoNum type="arabicPeriod"/>
            </a:pPr>
            <a:r>
              <a:rPr lang="en-US"/>
              <a:t>Please </a:t>
            </a:r>
            <a:r>
              <a:rPr lang="en-US" dirty="0"/>
              <a:t>adopt </a:t>
            </a:r>
            <a:r>
              <a:rPr lang="en-GB" dirty="0"/>
              <a:t>The PRISMA extension for scoping reviews</a:t>
            </a:r>
          </a:p>
          <a:p>
            <a:pPr marL="0" indent="0">
              <a:buNone/>
            </a:pPr>
            <a:r>
              <a:rPr lang="en-GB" dirty="0"/>
              <a:t>      (PRISMA-</a:t>
            </a:r>
            <a:r>
              <a:rPr lang="en-GB" dirty="0" err="1"/>
              <a:t>ScR</a:t>
            </a:r>
            <a:r>
              <a:rPr lang="en-GB" dirty="0"/>
              <a:t>) of 2018 to </a:t>
            </a:r>
            <a:r>
              <a:rPr lang="en-US" dirty="0"/>
              <a:t>conduct Scoping Review </a:t>
            </a:r>
          </a:p>
          <a:p>
            <a:pPr marL="514350" indent="-514350">
              <a:buAutoNum type="arabicPeriod" startAt="3"/>
            </a:pPr>
            <a:r>
              <a:rPr lang="en-US" dirty="0"/>
              <a:t>Please produce a PRISMA diagram</a:t>
            </a:r>
          </a:p>
          <a:p>
            <a:pPr marL="514350" indent="-514350">
              <a:buAutoNum type="arabicPeriod" startAt="3"/>
            </a:pPr>
            <a:r>
              <a:rPr lang="en-US" dirty="0"/>
              <a:t>Please produce an excel file to show your results</a:t>
            </a:r>
          </a:p>
          <a:p>
            <a:pPr marL="0" indent="0">
              <a:buNone/>
            </a:pPr>
            <a:endParaRPr lang="en-US" dirty="0"/>
          </a:p>
          <a:p>
            <a:pPr marL="0" indent="0">
              <a:buNone/>
            </a:pPr>
            <a:endParaRPr lang="en-US" dirty="0"/>
          </a:p>
          <a:p>
            <a:pPr marL="0" indent="0">
              <a:buNone/>
            </a:pPr>
            <a:endParaRPr lang="en-US" dirty="0"/>
          </a:p>
          <a:p>
            <a:pPr marL="514350" indent="-514350">
              <a:buAutoNum type="arabicPeriod" startAt="2"/>
            </a:pPr>
            <a:endParaRPr lang="en-GB" dirty="0"/>
          </a:p>
        </p:txBody>
      </p:sp>
      <p:sp>
        <p:nvSpPr>
          <p:cNvPr id="4" name="Slide Number Placeholder 3">
            <a:extLst>
              <a:ext uri="{FF2B5EF4-FFF2-40B4-BE49-F238E27FC236}">
                <a16:creationId xmlns:a16="http://schemas.microsoft.com/office/drawing/2014/main" id="{43EE0314-A539-E1E8-6A2F-8A9BD393672D}"/>
              </a:ext>
            </a:extLst>
          </p:cNvPr>
          <p:cNvSpPr>
            <a:spLocks noGrp="1"/>
          </p:cNvSpPr>
          <p:nvPr>
            <p:ph type="sldNum" sz="quarter" idx="12"/>
          </p:nvPr>
        </p:nvSpPr>
        <p:spPr/>
        <p:txBody>
          <a:bodyPr/>
          <a:lstStyle/>
          <a:p>
            <a:fld id="{24A5A1E3-78FE-4695-898E-167D1D00A221}" type="slidenum">
              <a:rPr lang="en-GB" smtClean="0"/>
              <a:t>187</a:t>
            </a:fld>
            <a:endParaRPr lang="en-GB"/>
          </a:p>
        </p:txBody>
      </p:sp>
    </p:spTree>
    <p:extLst>
      <p:ext uri="{BB962C8B-B14F-4D97-AF65-F5344CB8AC3E}">
        <p14:creationId xmlns:p14="http://schemas.microsoft.com/office/powerpoint/2010/main" val="3662090128"/>
      </p:ext>
    </p:extLst>
  </p:cSld>
  <p:clrMapOvr>
    <a:masterClrMapping/>
  </p:clrMapOvr>
</p:sld>
</file>

<file path=ppt/slides/slide1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Supplementary searching</a:t>
            </a:r>
          </a:p>
        </p:txBody>
      </p:sp>
      <p:sp>
        <p:nvSpPr>
          <p:cNvPr id="3" name="Content Placeholder 2"/>
          <p:cNvSpPr>
            <a:spLocks noGrp="1"/>
          </p:cNvSpPr>
          <p:nvPr>
            <p:ph idx="1"/>
          </p:nvPr>
        </p:nvSpPr>
        <p:spPr>
          <a:xfrm>
            <a:off x="638693" y="1690688"/>
            <a:ext cx="11032375" cy="4351338"/>
          </a:xfrm>
        </p:spPr>
        <p:txBody>
          <a:bodyPr>
            <a:noAutofit/>
          </a:bodyPr>
          <a:lstStyle/>
          <a:p>
            <a:r>
              <a:rPr lang="en-GB" sz="3600" dirty="0"/>
              <a:t>To minimise the likelihood of missing relevant material:</a:t>
            </a:r>
          </a:p>
          <a:p>
            <a:pPr lvl="1"/>
            <a:r>
              <a:rPr lang="en-GB" sz="3600" dirty="0"/>
              <a:t>Check reference lists of included papers</a:t>
            </a:r>
          </a:p>
          <a:p>
            <a:pPr lvl="1"/>
            <a:r>
              <a:rPr lang="en-GB" sz="3600" dirty="0"/>
              <a:t>Use citation searching to find more recent papers which cite those you have included</a:t>
            </a:r>
          </a:p>
          <a:p>
            <a:pPr lvl="1"/>
            <a:r>
              <a:rPr lang="en-GB" sz="3600" dirty="0"/>
              <a:t>If time allows, consider contacting key authors in case they have work in progress and are able to share early findings with you, or suggest others you might have missed.</a:t>
            </a:r>
          </a:p>
        </p:txBody>
      </p:sp>
    </p:spTree>
    <p:extLst>
      <p:ext uri="{BB962C8B-B14F-4D97-AF65-F5344CB8AC3E}">
        <p14:creationId xmlns:p14="http://schemas.microsoft.com/office/powerpoint/2010/main" val="497135192"/>
      </p:ext>
    </p:extLst>
  </p:cSld>
  <p:clrMapOvr>
    <a:masterClrMapping/>
  </p:clrMapOvr>
</p:sld>
</file>

<file path=ppt/slides/slide1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6613"/>
          </a:xfrm>
        </p:spPr>
        <p:txBody>
          <a:bodyPr/>
          <a:lstStyle/>
          <a:p>
            <a:r>
              <a:rPr lang="en-GB" dirty="0"/>
              <a:t>Reporting your searches</a:t>
            </a:r>
          </a:p>
        </p:txBody>
      </p:sp>
      <p:sp>
        <p:nvSpPr>
          <p:cNvPr id="3" name="Content Placeholder 2"/>
          <p:cNvSpPr>
            <a:spLocks noGrp="1"/>
          </p:cNvSpPr>
          <p:nvPr>
            <p:ph idx="1"/>
          </p:nvPr>
        </p:nvSpPr>
        <p:spPr>
          <a:xfrm>
            <a:off x="788324" y="1177232"/>
            <a:ext cx="10515600" cy="4351338"/>
          </a:xfrm>
        </p:spPr>
        <p:txBody>
          <a:bodyPr/>
          <a:lstStyle/>
          <a:p>
            <a:r>
              <a:rPr lang="en-GB" dirty="0"/>
              <a:t>Keep notes throughout the process</a:t>
            </a:r>
          </a:p>
          <a:p>
            <a:r>
              <a:rPr lang="en-GB" dirty="0"/>
              <a:t>Save your searches wherever possible, allowing you to edit and re-run as required</a:t>
            </a:r>
          </a:p>
          <a:p>
            <a:r>
              <a:rPr lang="en-GB" dirty="0"/>
              <a:t>Provide a prose description of your searches in the Methods section of your review</a:t>
            </a:r>
          </a:p>
          <a:p>
            <a:r>
              <a:rPr lang="en-GB" dirty="0"/>
              <a:t>Reproduce </a:t>
            </a:r>
            <a:r>
              <a:rPr lang="en-GB" u="sng" dirty="0"/>
              <a:t>at least</a:t>
            </a:r>
            <a:r>
              <a:rPr lang="en-GB" dirty="0"/>
              <a:t> one database search string in full as an appendix/supplementary material</a:t>
            </a:r>
          </a:p>
          <a:p>
            <a:r>
              <a:rPr lang="en-GB" dirty="0"/>
              <a:t>Follow the </a:t>
            </a:r>
            <a:r>
              <a:rPr lang="en-GB" dirty="0">
                <a:hlinkClick r:id="rId2"/>
              </a:rPr>
              <a:t>PRISMA-S</a:t>
            </a:r>
            <a:r>
              <a:rPr lang="en-GB" dirty="0"/>
              <a:t> guidance on reporting searches</a:t>
            </a:r>
          </a:p>
        </p:txBody>
      </p:sp>
    </p:spTree>
    <p:extLst>
      <p:ext uri="{BB962C8B-B14F-4D97-AF65-F5344CB8AC3E}">
        <p14:creationId xmlns:p14="http://schemas.microsoft.com/office/powerpoint/2010/main" val="4073406046"/>
      </p:ext>
    </p:extLst>
  </p:cSld>
  <p:clrMapOvr>
    <a:masterClrMapping/>
  </p:clrMapOvr>
</p:sld>
</file>

<file path=ppt/slides/slide19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2EBCCC-EAF6-3B0E-8457-F6C4A7D6DA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9A08C3-573B-E76C-B725-6697D036C269}"/>
              </a:ext>
            </a:extLst>
          </p:cNvPr>
          <p:cNvSpPr>
            <a:spLocks noGrp="1"/>
          </p:cNvSpPr>
          <p:nvPr>
            <p:ph type="title"/>
          </p:nvPr>
        </p:nvSpPr>
        <p:spPr>
          <a:xfrm>
            <a:off x="461357" y="136002"/>
            <a:ext cx="10515600" cy="481077"/>
          </a:xfrm>
        </p:spPr>
        <p:txBody>
          <a:bodyPr>
            <a:normAutofit fontScale="90000"/>
          </a:bodyPr>
          <a:lstStyle/>
          <a:p>
            <a:r>
              <a:rPr lang="en-GB" dirty="0"/>
              <a:t>Methodology</a:t>
            </a:r>
          </a:p>
        </p:txBody>
      </p:sp>
      <p:sp>
        <p:nvSpPr>
          <p:cNvPr id="3" name="Content Placeholder 2">
            <a:extLst>
              <a:ext uri="{FF2B5EF4-FFF2-40B4-BE49-F238E27FC236}">
                <a16:creationId xmlns:a16="http://schemas.microsoft.com/office/drawing/2014/main" id="{96EE9010-01D0-1174-3F15-5965D019ED59}"/>
              </a:ext>
            </a:extLst>
          </p:cNvPr>
          <p:cNvSpPr>
            <a:spLocks noGrp="1"/>
          </p:cNvSpPr>
          <p:nvPr>
            <p:ph idx="1"/>
          </p:nvPr>
        </p:nvSpPr>
        <p:spPr>
          <a:xfrm>
            <a:off x="518157" y="617079"/>
            <a:ext cx="10704023" cy="3868188"/>
          </a:xfrm>
        </p:spPr>
        <p:txBody>
          <a:bodyPr>
            <a:noAutofit/>
          </a:bodyPr>
          <a:lstStyle/>
          <a:p>
            <a:pPr marL="0" indent="0">
              <a:buNone/>
            </a:pPr>
            <a:r>
              <a:rPr lang="en-US" sz="2000" dirty="0">
                <a:latin typeface="Arial" panose="020B0604020202020204" pitchFamily="34" charset="0"/>
                <a:ea typeface="Arial" panose="020B0604020202020204" pitchFamily="34" charset="0"/>
              </a:rPr>
              <a:t>Steps : </a:t>
            </a:r>
          </a:p>
          <a:p>
            <a:pPr marL="342900" indent="-342900">
              <a:buAutoNum type="arabicPeriod"/>
            </a:pPr>
            <a:r>
              <a:rPr lang="en-US" sz="2000" dirty="0">
                <a:latin typeface="Arial" panose="020B0604020202020204" pitchFamily="34" charset="0"/>
                <a:ea typeface="Arial" panose="020B0604020202020204" pitchFamily="34" charset="0"/>
              </a:rPr>
              <a:t>Title </a:t>
            </a:r>
          </a:p>
          <a:p>
            <a:pPr marL="342900" indent="-342900">
              <a:buAutoNum type="arabicPeriod"/>
            </a:pPr>
            <a:r>
              <a:rPr lang="en-US" sz="2000" dirty="0">
                <a:latin typeface="Arial" panose="020B0604020202020204" pitchFamily="34" charset="0"/>
                <a:ea typeface="Arial" panose="020B0604020202020204" pitchFamily="34" charset="0"/>
              </a:rPr>
              <a:t>Rationale </a:t>
            </a:r>
          </a:p>
          <a:p>
            <a:pPr marL="342900" indent="-342900">
              <a:buAutoNum type="arabicPeriod"/>
            </a:pPr>
            <a:r>
              <a:rPr lang="en-US" sz="2000" dirty="0">
                <a:effectLst/>
                <a:latin typeface="Arial" panose="020B0604020202020204" pitchFamily="34" charset="0"/>
                <a:ea typeface="Arial" panose="020B0604020202020204" pitchFamily="34" charset="0"/>
              </a:rPr>
              <a:t>Objectives </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Protocol and registration</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Eligibility criteria</a:t>
            </a:r>
            <a:endParaRPr lang="en-US" sz="2000" dirty="0">
              <a:latin typeface="Arial" panose="020B0604020202020204" pitchFamily="34" charset="0"/>
              <a:ea typeface="Arial" panose="020B0604020202020204" pitchFamily="34" charset="0"/>
            </a:endParaRPr>
          </a:p>
          <a:p>
            <a:pPr marL="342900" indent="-342900">
              <a:buFont typeface="+mj-lt"/>
              <a:buAutoNum type="arabicPeriod"/>
            </a:pPr>
            <a:r>
              <a:rPr lang="en-US" sz="2000" dirty="0">
                <a:effectLst/>
                <a:latin typeface="Arial" panose="020B0604020202020204" pitchFamily="34" charset="0"/>
                <a:ea typeface="Arial" panose="020B0604020202020204" pitchFamily="34" charset="0"/>
              </a:rPr>
              <a:t>Information sources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Search</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Selection of sources of evidence</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Data charting process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Data items</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Critical appraisal of individual sources of evidence (Optional)</a:t>
            </a:r>
          </a:p>
          <a:p>
            <a:pPr marL="342900" indent="-342900">
              <a:buFont typeface="+mj-lt"/>
              <a:buAutoNum type="arabicPeriod"/>
            </a:pPr>
            <a:r>
              <a:rPr lang="en-US" sz="2000" dirty="0">
                <a:effectLst/>
                <a:latin typeface="Arial" panose="020B0604020202020204" pitchFamily="34" charset="0"/>
                <a:ea typeface="Arial" panose="020B0604020202020204" pitchFamily="34" charset="0"/>
              </a:rPr>
              <a:t>Synthesis of results (Describe the methods of handling and summarizing the data that were charted)</a:t>
            </a:r>
            <a:endParaRPr lang="en-GB" sz="2000" dirty="0"/>
          </a:p>
        </p:txBody>
      </p:sp>
      <p:sp>
        <p:nvSpPr>
          <p:cNvPr id="10" name="TextBox 9">
            <a:extLst>
              <a:ext uri="{FF2B5EF4-FFF2-40B4-BE49-F238E27FC236}">
                <a16:creationId xmlns:a16="http://schemas.microsoft.com/office/drawing/2014/main" id="{160FE3AC-05D4-FBC0-C3B3-77194FEA543E}"/>
              </a:ext>
            </a:extLst>
          </p:cNvPr>
          <p:cNvSpPr txBox="1"/>
          <p:nvPr/>
        </p:nvSpPr>
        <p:spPr>
          <a:xfrm>
            <a:off x="798023" y="6141413"/>
            <a:ext cx="8562108" cy="923330"/>
          </a:xfrm>
          <a:prstGeom prst="rect">
            <a:avLst/>
          </a:prstGeom>
          <a:noFill/>
        </p:spPr>
        <p:txBody>
          <a:bodyPr wrap="square">
            <a:spAutoFit/>
          </a:bodyPr>
          <a:lstStyle/>
          <a:p>
            <a:pPr algn="l"/>
            <a:r>
              <a:rPr lang="en-US" b="1" i="0" dirty="0">
                <a:solidFill>
                  <a:srgbClr val="000000"/>
                </a:solidFill>
                <a:effectLst/>
                <a:latin typeface="var(--heading-font-font-family)"/>
              </a:rPr>
              <a:t>Source : PRISMA for Scoping Reviews (PRISMA-</a:t>
            </a:r>
            <a:r>
              <a:rPr lang="en-US" b="1" i="0" dirty="0" err="1">
                <a:solidFill>
                  <a:srgbClr val="000000"/>
                </a:solidFill>
                <a:effectLst/>
                <a:latin typeface="var(--heading-font-font-family)"/>
              </a:rPr>
              <a:t>ScR</a:t>
            </a:r>
            <a:r>
              <a:rPr lang="en-US" b="1" i="0" dirty="0">
                <a:solidFill>
                  <a:srgbClr val="000000"/>
                </a:solidFill>
                <a:effectLst/>
                <a:latin typeface="var(--heading-font-font-family)"/>
              </a:rPr>
              <a:t>) 2018</a:t>
            </a:r>
          </a:p>
          <a:p>
            <a:r>
              <a:rPr lang="en-GB" dirty="0">
                <a:hlinkClick r:id="rId2"/>
              </a:rPr>
              <a:t> https://www.prisma-statement.org/scoping</a:t>
            </a:r>
            <a:endParaRPr lang="en-GB" dirty="0"/>
          </a:p>
          <a:p>
            <a:endParaRPr lang="en-GB" dirty="0"/>
          </a:p>
        </p:txBody>
      </p:sp>
    </p:spTree>
    <p:extLst>
      <p:ext uri="{BB962C8B-B14F-4D97-AF65-F5344CB8AC3E}">
        <p14:creationId xmlns:p14="http://schemas.microsoft.com/office/powerpoint/2010/main" val="1261440510"/>
      </p:ext>
    </p:extLst>
  </p:cSld>
  <p:clrMapOvr>
    <a:masterClrMapping/>
  </p:clrMapOvr>
</p:sld>
</file>

<file path=ppt/slides/slide19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BA51E8-3444-3563-C314-66EFE9146578}"/>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85FB4C24-AF30-4B71-6176-EB414C233CBB}"/>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4142944-FC7A-4009-2CEB-02BF55EB572B}"/>
              </a:ext>
            </a:extLst>
          </p:cNvPr>
          <p:cNvSpPr>
            <a:spLocks noGrp="1"/>
          </p:cNvSpPr>
          <p:nvPr>
            <p:ph type="title"/>
          </p:nvPr>
        </p:nvSpPr>
        <p:spPr>
          <a:xfrm>
            <a:off x="9083040" y="2173461"/>
            <a:ext cx="2543695" cy="2511078"/>
          </a:xfrm>
        </p:spPr>
        <p:txBody>
          <a:bodyPr>
            <a:normAutofit/>
          </a:bodyPr>
          <a:lstStyle/>
          <a:p>
            <a:r>
              <a:rPr lang="en-GB" sz="4000" b="1" dirty="0"/>
              <a:t>Mapping </a:t>
            </a:r>
            <a:br>
              <a:rPr lang="en-GB" sz="4000" b="1" dirty="0"/>
            </a:br>
            <a:r>
              <a:rPr lang="en-GB" sz="4000" b="1" dirty="0"/>
              <a:t>Review</a:t>
            </a:r>
          </a:p>
        </p:txBody>
      </p:sp>
    </p:spTree>
    <p:extLst>
      <p:ext uri="{BB962C8B-B14F-4D97-AF65-F5344CB8AC3E}">
        <p14:creationId xmlns:p14="http://schemas.microsoft.com/office/powerpoint/2010/main" val="1616112062"/>
      </p:ext>
    </p:extLst>
  </p:cSld>
  <p:clrMapOvr>
    <a:masterClrMapping/>
  </p:clrMapOvr>
</p:sld>
</file>

<file path=ppt/slides/slide1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E7F63-59C5-8147-E9D5-1ED590110FAA}"/>
              </a:ext>
            </a:extLst>
          </p:cNvPr>
          <p:cNvSpPr>
            <a:spLocks noGrp="1"/>
          </p:cNvSpPr>
          <p:nvPr>
            <p:ph type="title"/>
          </p:nvPr>
        </p:nvSpPr>
        <p:spPr>
          <a:xfrm>
            <a:off x="439189" y="136525"/>
            <a:ext cx="10515600" cy="617162"/>
          </a:xfrm>
        </p:spPr>
        <p:txBody>
          <a:bodyPr>
            <a:normAutofit fontScale="90000"/>
          </a:bodyPr>
          <a:lstStyle/>
          <a:p>
            <a:r>
              <a:rPr lang="en-US" dirty="0">
                <a:solidFill>
                  <a:srgbClr val="333333"/>
                </a:solidFill>
                <a:latin typeface="Milo"/>
              </a:rPr>
              <a:t>M</a:t>
            </a:r>
            <a:r>
              <a:rPr lang="en-US" b="0" i="0" dirty="0">
                <a:solidFill>
                  <a:srgbClr val="333333"/>
                </a:solidFill>
                <a:effectLst/>
                <a:latin typeface="Milo"/>
              </a:rPr>
              <a:t>apping review</a:t>
            </a:r>
            <a:endParaRPr lang="en-GB" dirty="0"/>
          </a:p>
        </p:txBody>
      </p:sp>
      <p:sp>
        <p:nvSpPr>
          <p:cNvPr id="3" name="Content Placeholder 2">
            <a:extLst>
              <a:ext uri="{FF2B5EF4-FFF2-40B4-BE49-F238E27FC236}">
                <a16:creationId xmlns:a16="http://schemas.microsoft.com/office/drawing/2014/main" id="{77CE076A-59BD-4EE6-AEB2-985FF41B9829}"/>
              </a:ext>
            </a:extLst>
          </p:cNvPr>
          <p:cNvSpPr>
            <a:spLocks noGrp="1"/>
          </p:cNvSpPr>
          <p:nvPr>
            <p:ph idx="1"/>
          </p:nvPr>
        </p:nvSpPr>
        <p:spPr>
          <a:xfrm>
            <a:off x="439189" y="753687"/>
            <a:ext cx="10914611" cy="4798027"/>
          </a:xfrm>
        </p:spPr>
        <p:txBody>
          <a:bodyPr>
            <a:normAutofit lnSpcReduction="10000"/>
          </a:bodyPr>
          <a:lstStyle/>
          <a:p>
            <a:r>
              <a:rPr lang="en-US" b="0" i="0" dirty="0">
                <a:solidFill>
                  <a:srgbClr val="333333"/>
                </a:solidFill>
                <a:effectLst/>
                <a:latin typeface="Milo"/>
              </a:rPr>
              <a:t>According to </a:t>
            </a:r>
            <a:r>
              <a:rPr lang="en-US" b="0" i="0" u="sng" dirty="0">
                <a:solidFill>
                  <a:srgbClr val="C8102E"/>
                </a:solidFill>
                <a:effectLst/>
                <a:latin typeface="Milo"/>
                <a:hlinkClick r:id="rId2"/>
              </a:rPr>
              <a:t>Booth (2016)</a:t>
            </a:r>
            <a:r>
              <a:rPr lang="en-US" b="0" i="0" dirty="0">
                <a:solidFill>
                  <a:srgbClr val="333333"/>
                </a:solidFill>
                <a:effectLst/>
                <a:latin typeface="Milo"/>
              </a:rPr>
              <a:t>, "a mapping review aims at </a:t>
            </a:r>
            <a:r>
              <a:rPr lang="en-US" b="0" i="0" dirty="0" err="1">
                <a:solidFill>
                  <a:srgbClr val="333333"/>
                </a:solidFill>
                <a:effectLst/>
                <a:latin typeface="Milo"/>
              </a:rPr>
              <a:t>categorising</a:t>
            </a:r>
            <a:r>
              <a:rPr lang="en-US" b="0" i="0" dirty="0">
                <a:solidFill>
                  <a:srgbClr val="333333"/>
                </a:solidFill>
                <a:effectLst/>
                <a:latin typeface="Milo"/>
              </a:rPr>
              <a:t>, classifying, </a:t>
            </a:r>
            <a:r>
              <a:rPr lang="en-US" b="0" i="0" dirty="0" err="1">
                <a:solidFill>
                  <a:srgbClr val="333333"/>
                </a:solidFill>
                <a:effectLst/>
                <a:latin typeface="Milo"/>
              </a:rPr>
              <a:t>characterising</a:t>
            </a:r>
            <a:r>
              <a:rPr lang="en-US" b="0" i="0" dirty="0">
                <a:solidFill>
                  <a:srgbClr val="333333"/>
                </a:solidFill>
                <a:effectLst/>
                <a:latin typeface="Milo"/>
              </a:rPr>
              <a:t> patterns, trends or themes in evidence production or publication" (p.14). </a:t>
            </a:r>
          </a:p>
          <a:p>
            <a:endParaRPr lang="en-US" u="sng" dirty="0">
              <a:solidFill>
                <a:srgbClr val="333333"/>
              </a:solidFill>
              <a:latin typeface="Milo"/>
              <a:hlinkClick r:id="rId3"/>
            </a:endParaRPr>
          </a:p>
          <a:p>
            <a:r>
              <a:rPr lang="en-US" b="0" i="0" u="sng" dirty="0">
                <a:solidFill>
                  <a:srgbClr val="C8102E"/>
                </a:solidFill>
                <a:effectLst/>
                <a:latin typeface="Milo"/>
                <a:hlinkClick r:id="rId3"/>
              </a:rPr>
              <a:t>Grant &amp; Booth (2009)</a:t>
            </a:r>
            <a:r>
              <a:rPr lang="en-US" b="0" i="0" dirty="0">
                <a:solidFill>
                  <a:srgbClr val="333333"/>
                </a:solidFill>
                <a:effectLst/>
                <a:latin typeface="Milo"/>
              </a:rPr>
              <a:t> add that the point in conducting a mapping review is to "map out" and thematically understand the pre-existing research on a particular topic including </a:t>
            </a:r>
            <a:r>
              <a:rPr lang="en-US" b="0" i="0" dirty="0">
                <a:solidFill>
                  <a:srgbClr val="FF0000"/>
                </a:solidFill>
                <a:effectLst/>
                <a:latin typeface="Milo"/>
              </a:rPr>
              <a:t>assessing any gaps that could be addressed by future research.</a:t>
            </a:r>
          </a:p>
          <a:p>
            <a:endParaRPr lang="en-US" dirty="0">
              <a:solidFill>
                <a:srgbClr val="FF0000"/>
              </a:solidFill>
              <a:latin typeface="Milo"/>
            </a:endParaRPr>
          </a:p>
          <a:p>
            <a:r>
              <a:rPr lang="en-US" b="0" i="0" dirty="0">
                <a:solidFill>
                  <a:srgbClr val="333333"/>
                </a:solidFill>
                <a:effectLst/>
                <a:latin typeface="Milo"/>
              </a:rPr>
              <a:t>Mapping reviews are not to be confused with scoping reviews, and differ as the outcome of a mapping review can be to produce primary research or more reviews. Mapping reviews are also known as </a:t>
            </a:r>
            <a:r>
              <a:rPr lang="en-US" b="0" i="0" dirty="0">
                <a:solidFill>
                  <a:srgbClr val="FF0000"/>
                </a:solidFill>
                <a:effectLst/>
                <a:latin typeface="Milo"/>
              </a:rPr>
              <a:t>systematic maps</a:t>
            </a:r>
            <a:endParaRPr lang="en-GB" dirty="0">
              <a:solidFill>
                <a:srgbClr val="FF0000"/>
              </a:solidFill>
            </a:endParaRPr>
          </a:p>
        </p:txBody>
      </p:sp>
      <p:sp>
        <p:nvSpPr>
          <p:cNvPr id="4" name="Slide Number Placeholder 3">
            <a:extLst>
              <a:ext uri="{FF2B5EF4-FFF2-40B4-BE49-F238E27FC236}">
                <a16:creationId xmlns:a16="http://schemas.microsoft.com/office/drawing/2014/main" id="{9AE4A321-66FD-5DB1-7B4B-4E1DD2FB8125}"/>
              </a:ext>
            </a:extLst>
          </p:cNvPr>
          <p:cNvSpPr>
            <a:spLocks noGrp="1"/>
          </p:cNvSpPr>
          <p:nvPr>
            <p:ph type="sldNum" sz="quarter" idx="12"/>
          </p:nvPr>
        </p:nvSpPr>
        <p:spPr/>
        <p:txBody>
          <a:bodyPr/>
          <a:lstStyle/>
          <a:p>
            <a:fld id="{24A5A1E3-78FE-4695-898E-167D1D00A221}" type="slidenum">
              <a:rPr lang="en-GB" smtClean="0"/>
              <a:t>192</a:t>
            </a:fld>
            <a:endParaRPr lang="en-GB"/>
          </a:p>
        </p:txBody>
      </p:sp>
      <p:sp>
        <p:nvSpPr>
          <p:cNvPr id="6" name="TextBox 5">
            <a:extLst>
              <a:ext uri="{FF2B5EF4-FFF2-40B4-BE49-F238E27FC236}">
                <a16:creationId xmlns:a16="http://schemas.microsoft.com/office/drawing/2014/main" id="{78566AF0-F4F7-F548-9D0A-AA0B67059934}"/>
              </a:ext>
            </a:extLst>
          </p:cNvPr>
          <p:cNvSpPr txBox="1"/>
          <p:nvPr/>
        </p:nvSpPr>
        <p:spPr>
          <a:xfrm>
            <a:off x="710836" y="5984210"/>
            <a:ext cx="9706793" cy="369332"/>
          </a:xfrm>
          <a:prstGeom prst="rect">
            <a:avLst/>
          </a:prstGeom>
          <a:noFill/>
        </p:spPr>
        <p:txBody>
          <a:bodyPr wrap="square">
            <a:spAutoFit/>
          </a:bodyPr>
          <a:lstStyle/>
          <a:p>
            <a:r>
              <a:rPr lang="en-US" dirty="0">
                <a:hlinkClick r:id="rId4"/>
              </a:rPr>
              <a:t>Mapping Review - Literature Reviews in the Health Sciences - Guides at University of Houston</a:t>
            </a:r>
            <a:endParaRPr lang="en-GB" dirty="0"/>
          </a:p>
        </p:txBody>
      </p:sp>
    </p:spTree>
    <p:extLst>
      <p:ext uri="{BB962C8B-B14F-4D97-AF65-F5344CB8AC3E}">
        <p14:creationId xmlns:p14="http://schemas.microsoft.com/office/powerpoint/2010/main" val="809714308"/>
      </p:ext>
    </p:extLst>
  </p:cSld>
  <p:clrMapOvr>
    <a:masterClrMapping/>
  </p:clrMapOvr>
</p:sld>
</file>

<file path=ppt/slides/slide1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DC7-79E3-892C-33F2-F291E3E22DDF}"/>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BB6DF802-496B-2C2B-1596-16592E9EA4F3}"/>
              </a:ext>
            </a:extLst>
          </p:cNvPr>
          <p:cNvSpPr>
            <a:spLocks noGrp="1"/>
          </p:cNvSpPr>
          <p:nvPr>
            <p:ph idx="1"/>
          </p:nvPr>
        </p:nvSpPr>
        <p:spPr/>
        <p:txBody>
          <a:bodyPr/>
          <a:lstStyle/>
          <a:p>
            <a:pPr algn="just"/>
            <a:r>
              <a:rPr lang="en-US" b="1" i="0" dirty="0">
                <a:solidFill>
                  <a:srgbClr val="333333"/>
                </a:solidFill>
                <a:effectLst/>
                <a:latin typeface="Milo"/>
              </a:rPr>
              <a:t>When to Use It:</a:t>
            </a:r>
            <a:r>
              <a:rPr lang="en-US" b="0" i="0" dirty="0">
                <a:solidFill>
                  <a:srgbClr val="333333"/>
                </a:solidFill>
                <a:effectLst/>
                <a:latin typeface="Milo"/>
              </a:rPr>
              <a:t> </a:t>
            </a:r>
            <a:r>
              <a:rPr lang="en-US" b="0" i="0" u="sng" dirty="0">
                <a:solidFill>
                  <a:srgbClr val="C8102E"/>
                </a:solidFill>
                <a:effectLst/>
                <a:latin typeface="Milo"/>
                <a:hlinkClick r:id="rId2"/>
              </a:rPr>
              <a:t>Booth (2016)</a:t>
            </a:r>
            <a:r>
              <a:rPr lang="en-US" b="0" i="0" dirty="0">
                <a:solidFill>
                  <a:srgbClr val="333333"/>
                </a:solidFill>
                <a:effectLst/>
                <a:latin typeface="Milo"/>
              </a:rPr>
              <a:t> states that "a mapping review is best used where a clear target for a more focused evidence product has not yet been identified" (p.14). </a:t>
            </a:r>
          </a:p>
          <a:p>
            <a:pPr algn="just"/>
            <a:endParaRPr lang="en-US" dirty="0">
              <a:solidFill>
                <a:srgbClr val="333333"/>
              </a:solidFill>
              <a:latin typeface="Milo"/>
            </a:endParaRPr>
          </a:p>
          <a:p>
            <a:pPr algn="just"/>
            <a:r>
              <a:rPr lang="en-US" b="0" i="0" dirty="0">
                <a:solidFill>
                  <a:srgbClr val="333333"/>
                </a:solidFill>
                <a:effectLst/>
                <a:latin typeface="Milo"/>
              </a:rPr>
              <a:t>Mapping reviews are especially useful topics where there is a lot of preexisting literature, for investigating if there are </a:t>
            </a:r>
            <a:r>
              <a:rPr lang="en-US" b="0" i="0" dirty="0">
                <a:solidFill>
                  <a:srgbClr val="FF0000"/>
                </a:solidFill>
                <a:effectLst/>
                <a:latin typeface="Milo"/>
              </a:rPr>
              <a:t>gaps</a:t>
            </a:r>
            <a:r>
              <a:rPr lang="en-US" b="0" i="0" dirty="0">
                <a:solidFill>
                  <a:srgbClr val="333333"/>
                </a:solidFill>
                <a:effectLst/>
                <a:latin typeface="Milo"/>
              </a:rPr>
              <a:t> in the literature, and are useful to conduct before larger knowledge syntheses such as a systematic review.</a:t>
            </a:r>
            <a:endParaRPr lang="en-GB" dirty="0"/>
          </a:p>
        </p:txBody>
      </p:sp>
      <p:sp>
        <p:nvSpPr>
          <p:cNvPr id="4" name="Slide Number Placeholder 3">
            <a:extLst>
              <a:ext uri="{FF2B5EF4-FFF2-40B4-BE49-F238E27FC236}">
                <a16:creationId xmlns:a16="http://schemas.microsoft.com/office/drawing/2014/main" id="{7284FEA1-FB16-E000-AF5E-55AF9C36C792}"/>
              </a:ext>
            </a:extLst>
          </p:cNvPr>
          <p:cNvSpPr>
            <a:spLocks noGrp="1"/>
          </p:cNvSpPr>
          <p:nvPr>
            <p:ph type="sldNum" sz="quarter" idx="12"/>
          </p:nvPr>
        </p:nvSpPr>
        <p:spPr/>
        <p:txBody>
          <a:bodyPr/>
          <a:lstStyle/>
          <a:p>
            <a:fld id="{24A5A1E3-78FE-4695-898E-167D1D00A221}" type="slidenum">
              <a:rPr lang="en-GB" smtClean="0"/>
              <a:t>193</a:t>
            </a:fld>
            <a:endParaRPr lang="en-GB"/>
          </a:p>
        </p:txBody>
      </p:sp>
    </p:spTree>
    <p:extLst>
      <p:ext uri="{BB962C8B-B14F-4D97-AF65-F5344CB8AC3E}">
        <p14:creationId xmlns:p14="http://schemas.microsoft.com/office/powerpoint/2010/main" val="799591770"/>
      </p:ext>
    </p:extLst>
  </p:cSld>
  <p:clrMapOvr>
    <a:masterClrMapping/>
  </p:clrMapOvr>
</p:sld>
</file>

<file path=ppt/slides/slide1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FABD-226D-0E41-3876-42B4435B87D5}"/>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DEB199E0-14A4-B663-7CB4-AAF02CE24E2C}"/>
              </a:ext>
            </a:extLst>
          </p:cNvPr>
          <p:cNvSpPr>
            <a:spLocks noGrp="1"/>
          </p:cNvSpPr>
          <p:nvPr>
            <p:ph idx="1"/>
          </p:nvPr>
        </p:nvSpPr>
        <p:spPr>
          <a:xfrm>
            <a:off x="838200" y="1825625"/>
            <a:ext cx="10515600" cy="3561022"/>
          </a:xfrm>
        </p:spPr>
        <p:txBody>
          <a:bodyPr/>
          <a:lstStyle/>
          <a:p>
            <a:pPr algn="just"/>
            <a:r>
              <a:rPr lang="en-US" b="0" i="0" dirty="0">
                <a:solidFill>
                  <a:srgbClr val="222222"/>
                </a:solidFill>
                <a:effectLst/>
                <a:latin typeface="Arial" panose="020B0604020202020204" pitchFamily="34" charset="0"/>
                <a:cs typeface="Arial" panose="020B0604020202020204" pitchFamily="34" charset="0"/>
              </a:rPr>
              <a:t>The term “mapping” is used to describe the process of synthesizing and representing the literature </a:t>
            </a:r>
            <a:r>
              <a:rPr lang="en-US" b="0" i="0" dirty="0">
                <a:solidFill>
                  <a:srgbClr val="7030A0"/>
                </a:solidFill>
                <a:effectLst/>
                <a:latin typeface="Arial" panose="020B0604020202020204" pitchFamily="34" charset="0"/>
                <a:cs typeface="Arial" panose="020B0604020202020204" pitchFamily="34" charset="0"/>
              </a:rPr>
              <a:t>numerically </a:t>
            </a:r>
            <a:r>
              <a:rPr lang="en-US" b="0" i="0" dirty="0">
                <a:solidFill>
                  <a:srgbClr val="222222"/>
                </a:solidFill>
                <a:effectLst/>
                <a:latin typeface="Arial" panose="020B0604020202020204" pitchFamily="34" charset="0"/>
                <a:cs typeface="Arial" panose="020B0604020202020204" pitchFamily="34" charset="0"/>
              </a:rPr>
              <a:t>and </a:t>
            </a:r>
            <a:r>
              <a:rPr lang="en-US" b="0" i="0" dirty="0">
                <a:solidFill>
                  <a:srgbClr val="7030A0"/>
                </a:solidFill>
                <a:effectLst/>
                <a:latin typeface="Arial" panose="020B0604020202020204" pitchFamily="34" charset="0"/>
                <a:cs typeface="Arial" panose="020B0604020202020204" pitchFamily="34" charset="0"/>
              </a:rPr>
              <a:t>thematically</a:t>
            </a:r>
            <a:r>
              <a:rPr lang="en-US" b="0" i="0" dirty="0">
                <a:solidFill>
                  <a:srgbClr val="222222"/>
                </a:solidFill>
                <a:effectLst/>
                <a:latin typeface="Arial" panose="020B0604020202020204" pitchFamily="34" charset="0"/>
                <a:cs typeface="Arial" panose="020B0604020202020204" pitchFamily="34" charset="0"/>
              </a:rPr>
              <a:t> in tables, </a:t>
            </a:r>
            <a:r>
              <a:rPr lang="en-US" b="0" i="0" dirty="0">
                <a:solidFill>
                  <a:srgbClr val="7030A0"/>
                </a:solidFill>
                <a:effectLst/>
                <a:latin typeface="Arial" panose="020B0604020202020204" pitchFamily="34" charset="0"/>
                <a:cs typeface="Arial" panose="020B0604020202020204" pitchFamily="34" charset="0"/>
              </a:rPr>
              <a:t>figures, or graphical </a:t>
            </a:r>
            <a:r>
              <a:rPr lang="en-US" b="0" i="0" dirty="0">
                <a:solidFill>
                  <a:srgbClr val="222222"/>
                </a:solidFill>
                <a:effectLst/>
                <a:latin typeface="Arial" panose="020B0604020202020204" pitchFamily="34" charset="0"/>
                <a:cs typeface="Arial" panose="020B0604020202020204" pitchFamily="34" charset="0"/>
              </a:rPr>
              <a:t>representations, which can be thought of as the review output. </a:t>
            </a:r>
          </a:p>
          <a:p>
            <a:pPr algn="just"/>
            <a:endParaRPr lang="en-US" dirty="0">
              <a:solidFill>
                <a:srgbClr val="222222"/>
              </a:solidFill>
              <a:latin typeface="Arial" panose="020B0604020202020204" pitchFamily="34" charset="0"/>
              <a:cs typeface="Arial" panose="020B0604020202020204" pitchFamily="34" charset="0"/>
            </a:endParaRPr>
          </a:p>
          <a:p>
            <a:pPr algn="just"/>
            <a:r>
              <a:rPr lang="en-US" b="0" i="0" dirty="0">
                <a:solidFill>
                  <a:srgbClr val="222222"/>
                </a:solidFill>
                <a:effectLst/>
                <a:latin typeface="Arial" panose="020B0604020202020204" pitchFamily="34" charset="0"/>
                <a:cs typeface="Arial" panose="020B0604020202020204" pitchFamily="34" charset="0"/>
              </a:rPr>
              <a:t>Mapping enables researchers to pinpoint potential areas for further study as well as gaps in the literature [</a:t>
            </a:r>
            <a:r>
              <a:rPr lang="en-US" b="0" i="0" dirty="0">
                <a:solidFill>
                  <a:srgbClr val="025E8D"/>
                </a:solidFill>
                <a:effectLst/>
                <a:latin typeface="Arial" panose="020B0604020202020204" pitchFamily="34" charset="0"/>
                <a:cs typeface="Arial" panose="020B0604020202020204" pitchFamily="34" charset="0"/>
                <a:hlinkClick r:id="rId2" tooltip="Thomas, A., Lubarsky, S., Durning, S.J., Young, M.E.: Knowledge syntheses in medical education: Demystifying scoping reviews. Acad. Med. 92, 161–166 (2017). &#10;                https://doi.org/10.1097/ACM.0000000000001452&#10;                &#10;              "/>
              </a:rPr>
              <a:t>19</a:t>
            </a:r>
            <a:r>
              <a:rPr lang="en-US" b="0" i="0" dirty="0">
                <a:solidFill>
                  <a:srgbClr val="222222"/>
                </a:solidFill>
                <a:effectLst/>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5A06CD3-014B-5C57-DEC6-D21496AE1B4C}"/>
              </a:ext>
            </a:extLst>
          </p:cNvPr>
          <p:cNvSpPr>
            <a:spLocks noGrp="1"/>
          </p:cNvSpPr>
          <p:nvPr>
            <p:ph type="sldNum" sz="quarter" idx="12"/>
          </p:nvPr>
        </p:nvSpPr>
        <p:spPr/>
        <p:txBody>
          <a:bodyPr/>
          <a:lstStyle/>
          <a:p>
            <a:fld id="{24A5A1E3-78FE-4695-898E-167D1D00A221}" type="slidenum">
              <a:rPr lang="en-GB" smtClean="0"/>
              <a:t>194</a:t>
            </a:fld>
            <a:endParaRPr lang="en-GB"/>
          </a:p>
        </p:txBody>
      </p:sp>
      <p:sp>
        <p:nvSpPr>
          <p:cNvPr id="6" name="TextBox 5">
            <a:extLst>
              <a:ext uri="{FF2B5EF4-FFF2-40B4-BE49-F238E27FC236}">
                <a16:creationId xmlns:a16="http://schemas.microsoft.com/office/drawing/2014/main" id="{F3EF7B8A-DA0E-25D1-99D4-602EA1B6AAFA}"/>
              </a:ext>
            </a:extLst>
          </p:cNvPr>
          <p:cNvSpPr txBox="1"/>
          <p:nvPr/>
        </p:nvSpPr>
        <p:spPr>
          <a:xfrm>
            <a:off x="942108" y="5440326"/>
            <a:ext cx="10324407"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581442327"/>
      </p:ext>
    </p:extLst>
  </p:cSld>
  <p:clrMapOvr>
    <a:masterClrMapping/>
  </p:clrMapOvr>
</p:sld>
</file>

<file path=ppt/slides/slide1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1EC4E-FB22-CB56-6C5A-0737123F9DCC}"/>
              </a:ext>
            </a:extLst>
          </p:cNvPr>
          <p:cNvSpPr>
            <a:spLocks noGrp="1"/>
          </p:cNvSpPr>
          <p:nvPr>
            <p:ph type="title"/>
          </p:nvPr>
        </p:nvSpPr>
        <p:spPr>
          <a:xfrm>
            <a:off x="665634" y="3824472"/>
            <a:ext cx="5962785" cy="2570787"/>
          </a:xfrm>
        </p:spPr>
        <p:txBody>
          <a:bodyPr vert="horz" lIns="91440" tIns="45720" rIns="91440" bIns="45720" rtlCol="0" anchor="b">
            <a:normAutofit fontScale="90000"/>
          </a:bodyPr>
          <a:lstStyle/>
          <a:p>
            <a:r>
              <a:rPr lang="en-US" u="sng" dirty="0"/>
              <a:t>Mapping Review (9:01 mins)</a:t>
            </a:r>
            <a:br>
              <a:rPr lang="en-US" dirty="0">
                <a:hlinkClick r:id="rId2"/>
              </a:rPr>
            </a:br>
            <a:br>
              <a:rPr lang="en-US" dirty="0">
                <a:hlinkClick r:id="rId2"/>
              </a:rPr>
            </a:br>
            <a:r>
              <a:rPr lang="en-US" dirty="0">
                <a:hlinkClick r:id="rId2"/>
              </a:rPr>
              <a:t>What is a Mapping Review?</a:t>
            </a:r>
            <a:endParaRPr lang="en-US" dirty="0"/>
          </a:p>
        </p:txBody>
      </p:sp>
      <p:pic>
        <p:nvPicPr>
          <p:cNvPr id="28" name="Picture 27" descr="Person pointing on a map">
            <a:extLst>
              <a:ext uri="{FF2B5EF4-FFF2-40B4-BE49-F238E27FC236}">
                <a16:creationId xmlns:a16="http://schemas.microsoft.com/office/drawing/2014/main" id="{5B467167-58B6-4EB9-A4B9-6F0487E74863}"/>
              </a:ext>
            </a:extLst>
          </p:cNvPr>
          <p:cNvPicPr>
            <a:picLocks noChangeAspect="1"/>
          </p:cNvPicPr>
          <p:nvPr/>
        </p:nvPicPr>
        <p:blipFill>
          <a:blip r:embed="rId3"/>
          <a:srcRect l="15003" r="26959" b="-1"/>
          <a:stretch/>
        </p:blipFill>
        <p:spPr>
          <a:xfrm>
            <a:off x="6168255"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Slide Number Placeholder 3">
            <a:extLst>
              <a:ext uri="{FF2B5EF4-FFF2-40B4-BE49-F238E27FC236}">
                <a16:creationId xmlns:a16="http://schemas.microsoft.com/office/drawing/2014/main" id="{4DEF217B-9542-5014-792B-10C35A9464C1}"/>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4A5A1E3-78FE-4695-898E-167D1D00A221}" type="slidenum">
              <a:rPr lang="en-US">
                <a:solidFill>
                  <a:srgbClr val="FFFFFF"/>
                </a:solidFill>
                <a:latin typeface="Calibri" panose="020F0502020204030204"/>
              </a:rPr>
              <a:pPr>
                <a:spcAft>
                  <a:spcPts val="600"/>
                </a:spcAft>
                <a:defRPr/>
              </a:pPr>
              <a:t>195</a:t>
            </a:fld>
            <a:endParaRPr lang="en-US">
              <a:solidFill>
                <a:srgbClr val="FFFFFF"/>
              </a:solidFill>
              <a:latin typeface="Calibri" panose="020F0502020204030204"/>
            </a:endParaRPr>
          </a:p>
        </p:txBody>
      </p:sp>
      <p:sp>
        <p:nvSpPr>
          <p:cNvPr id="5" name="TextBox 4">
            <a:extLst>
              <a:ext uri="{FF2B5EF4-FFF2-40B4-BE49-F238E27FC236}">
                <a16:creationId xmlns:a16="http://schemas.microsoft.com/office/drawing/2014/main" id="{1D10A7ED-D94E-273F-4353-3E896BF829B0}"/>
              </a:ext>
            </a:extLst>
          </p:cNvPr>
          <p:cNvSpPr txBox="1"/>
          <p:nvPr/>
        </p:nvSpPr>
        <p:spPr>
          <a:xfrm>
            <a:off x="532419" y="1765037"/>
            <a:ext cx="6096000" cy="1754326"/>
          </a:xfrm>
          <a:prstGeom prst="rect">
            <a:avLst/>
          </a:prstGeom>
          <a:noFill/>
        </p:spPr>
        <p:txBody>
          <a:bodyPr wrap="square">
            <a:spAutoFit/>
          </a:bodyPr>
          <a:lstStyle/>
          <a:p>
            <a:pPr algn="l">
              <a:buNone/>
            </a:pPr>
            <a:r>
              <a:rPr lang="en-GB" b="1" i="0" dirty="0">
                <a:solidFill>
                  <a:srgbClr val="0F0F0F"/>
                </a:solidFill>
                <a:effectLst/>
                <a:latin typeface="Roboto" panose="02000000000000000000" pitchFamily="2" charset="0"/>
              </a:rPr>
              <a:t>Systematic mapping of the literature: a key method for literature review &amp; synthesis (From 0:47 </a:t>
            </a:r>
            <a:r>
              <a:rPr lang="en-GB" b="1" dirty="0">
                <a:solidFill>
                  <a:srgbClr val="0F0F0F"/>
                </a:solidFill>
                <a:latin typeface="Roboto" panose="02000000000000000000" pitchFamily="2" charset="0"/>
              </a:rPr>
              <a:t>mins-9:10 mins)</a:t>
            </a:r>
          </a:p>
          <a:p>
            <a:pPr algn="l">
              <a:buNone/>
            </a:pPr>
            <a:endParaRPr lang="en-GB" b="1" i="0" dirty="0">
              <a:solidFill>
                <a:srgbClr val="0F0F0F"/>
              </a:solidFill>
              <a:effectLst/>
              <a:latin typeface="Roboto" panose="02000000000000000000" pitchFamily="2" charset="0"/>
            </a:endParaRPr>
          </a:p>
          <a:p>
            <a:r>
              <a:rPr lang="en-GB" b="1" dirty="0">
                <a:solidFill>
                  <a:srgbClr val="0F0F0F"/>
                </a:solidFill>
                <a:latin typeface="Roboto" panose="02000000000000000000" pitchFamily="2" charset="0"/>
                <a:hlinkClick r:id="rId4"/>
              </a:rPr>
              <a:t>https://youtu.be/O2Xnxn39L-4</a:t>
            </a:r>
            <a:endParaRPr lang="en-GB" b="1" dirty="0">
              <a:solidFill>
                <a:srgbClr val="0F0F0F"/>
              </a:solidFill>
              <a:latin typeface="Roboto" panose="02000000000000000000" pitchFamily="2" charset="0"/>
            </a:endParaRPr>
          </a:p>
          <a:p>
            <a:endParaRPr lang="en-GB" b="1" i="0" dirty="0">
              <a:solidFill>
                <a:srgbClr val="0F0F0F"/>
              </a:solidFill>
              <a:effectLst/>
              <a:latin typeface="Roboto" panose="02000000000000000000" pitchFamily="2" charset="0"/>
            </a:endParaRPr>
          </a:p>
          <a:p>
            <a:pPr algn="l">
              <a:buNone/>
            </a:pPr>
            <a:endParaRPr lang="en-GB" b="1" i="0" dirty="0">
              <a:solidFill>
                <a:srgbClr val="0F0F0F"/>
              </a:solidFill>
              <a:effectLst/>
              <a:latin typeface="Roboto" panose="02000000000000000000" pitchFamily="2" charset="0"/>
            </a:endParaRPr>
          </a:p>
        </p:txBody>
      </p:sp>
      <p:sp>
        <p:nvSpPr>
          <p:cNvPr id="6" name="Title 1">
            <a:extLst>
              <a:ext uri="{FF2B5EF4-FFF2-40B4-BE49-F238E27FC236}">
                <a16:creationId xmlns:a16="http://schemas.microsoft.com/office/drawing/2014/main" id="{1AC2ACC7-C319-B311-AA6A-37DE62F28965}"/>
              </a:ext>
            </a:extLst>
          </p:cNvPr>
          <p:cNvSpPr txBox="1">
            <a:spLocks/>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Mapping Review </a:t>
            </a:r>
            <a:endParaRPr lang="en-GB" dirty="0"/>
          </a:p>
        </p:txBody>
      </p:sp>
    </p:spTree>
    <p:extLst>
      <p:ext uri="{BB962C8B-B14F-4D97-AF65-F5344CB8AC3E}">
        <p14:creationId xmlns:p14="http://schemas.microsoft.com/office/powerpoint/2010/main" val="3354066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474FB-81AB-450E-01B2-A92AFA969A04}"/>
              </a:ext>
            </a:extLst>
          </p:cNvPr>
          <p:cNvSpPr>
            <a:spLocks noGrp="1"/>
          </p:cNvSpPr>
          <p:nvPr>
            <p:ph type="title"/>
          </p:nvPr>
        </p:nvSpPr>
        <p:spPr>
          <a:xfrm>
            <a:off x="97436" y="1146522"/>
            <a:ext cx="3035508" cy="1325563"/>
          </a:xfrm>
        </p:spPr>
        <p:txBody>
          <a:bodyPr>
            <a:normAutofit fontScale="90000"/>
          </a:bodyPr>
          <a:lstStyle/>
          <a:p>
            <a:r>
              <a:rPr lang="en-US" dirty="0"/>
              <a:t>Scoping Review vs Mapping Review </a:t>
            </a:r>
            <a:endParaRPr lang="en-GB" dirty="0"/>
          </a:p>
        </p:txBody>
      </p:sp>
      <p:sp>
        <p:nvSpPr>
          <p:cNvPr id="4" name="Slide Number Placeholder 3">
            <a:extLst>
              <a:ext uri="{FF2B5EF4-FFF2-40B4-BE49-F238E27FC236}">
                <a16:creationId xmlns:a16="http://schemas.microsoft.com/office/drawing/2014/main" id="{29B80D94-0F36-0E2D-0E48-30195BFC1E26}"/>
              </a:ext>
            </a:extLst>
          </p:cNvPr>
          <p:cNvSpPr>
            <a:spLocks noGrp="1"/>
          </p:cNvSpPr>
          <p:nvPr>
            <p:ph type="sldNum" sz="quarter" idx="12"/>
          </p:nvPr>
        </p:nvSpPr>
        <p:spPr/>
        <p:txBody>
          <a:bodyPr/>
          <a:lstStyle/>
          <a:p>
            <a:fld id="{24A5A1E3-78FE-4695-898E-167D1D00A221}" type="slidenum">
              <a:rPr lang="en-GB" smtClean="0"/>
              <a:t>196</a:t>
            </a:fld>
            <a:endParaRPr lang="en-GB"/>
          </a:p>
        </p:txBody>
      </p:sp>
      <p:pic>
        <p:nvPicPr>
          <p:cNvPr id="8" name="Picture 7">
            <a:extLst>
              <a:ext uri="{FF2B5EF4-FFF2-40B4-BE49-F238E27FC236}">
                <a16:creationId xmlns:a16="http://schemas.microsoft.com/office/drawing/2014/main" id="{8A8A909F-927C-04CA-F822-CD27AEF43C93}"/>
              </a:ext>
            </a:extLst>
          </p:cNvPr>
          <p:cNvPicPr>
            <a:picLocks noChangeAspect="1"/>
          </p:cNvPicPr>
          <p:nvPr/>
        </p:nvPicPr>
        <p:blipFill>
          <a:blip r:embed="rId2"/>
          <a:stretch>
            <a:fillRect/>
          </a:stretch>
        </p:blipFill>
        <p:spPr>
          <a:xfrm>
            <a:off x="3081251" y="114426"/>
            <a:ext cx="8842199" cy="6607049"/>
          </a:xfrm>
          <a:prstGeom prst="rect">
            <a:avLst/>
          </a:prstGeom>
        </p:spPr>
      </p:pic>
      <p:sp>
        <p:nvSpPr>
          <p:cNvPr id="10" name="TextBox 9">
            <a:extLst>
              <a:ext uri="{FF2B5EF4-FFF2-40B4-BE49-F238E27FC236}">
                <a16:creationId xmlns:a16="http://schemas.microsoft.com/office/drawing/2014/main" id="{6E04A1A9-EB16-531D-2E2C-0398B518A4B1}"/>
              </a:ext>
            </a:extLst>
          </p:cNvPr>
          <p:cNvSpPr txBox="1"/>
          <p:nvPr/>
        </p:nvSpPr>
        <p:spPr>
          <a:xfrm>
            <a:off x="182233" y="4110584"/>
            <a:ext cx="2311585" cy="1477328"/>
          </a:xfrm>
          <a:prstGeom prst="rect">
            <a:avLst/>
          </a:prstGeom>
          <a:noFill/>
        </p:spPr>
        <p:txBody>
          <a:bodyPr wrap="square">
            <a:spAutoFit/>
          </a:bodyPr>
          <a:lstStyle/>
          <a:p>
            <a:r>
              <a:rPr lang="en-GB" dirty="0">
                <a:hlinkClick r:id="rId3"/>
              </a:rPr>
              <a:t>https://link.springer.com/article/10.1007/s10209-024-01120-3/tables/2</a:t>
            </a:r>
            <a:endParaRPr lang="en-GB" dirty="0"/>
          </a:p>
          <a:p>
            <a:endParaRPr lang="en-GB" dirty="0"/>
          </a:p>
        </p:txBody>
      </p:sp>
    </p:spTree>
    <p:extLst>
      <p:ext uri="{BB962C8B-B14F-4D97-AF65-F5344CB8AC3E}">
        <p14:creationId xmlns:p14="http://schemas.microsoft.com/office/powerpoint/2010/main" val="1457988092"/>
      </p:ext>
    </p:extLst>
  </p:cSld>
  <p:clrMapOvr>
    <a:masterClrMapping/>
  </p:clrMapOvr>
</p:sld>
</file>

<file path=ppt/slides/slide1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072E6-28FD-BD65-497E-62B496C0D5BD}"/>
              </a:ext>
            </a:extLst>
          </p:cNvPr>
          <p:cNvSpPr>
            <a:spLocks noGrp="1"/>
          </p:cNvSpPr>
          <p:nvPr>
            <p:ph type="title"/>
          </p:nvPr>
        </p:nvSpPr>
        <p:spPr/>
        <p:txBody>
          <a:bodyPr/>
          <a:lstStyle/>
          <a:p>
            <a:r>
              <a:rPr lang="en-US" dirty="0"/>
              <a:t>Mapping Review </a:t>
            </a:r>
            <a:endParaRPr lang="en-GB" dirty="0"/>
          </a:p>
        </p:txBody>
      </p:sp>
      <p:sp>
        <p:nvSpPr>
          <p:cNvPr id="3" name="Content Placeholder 2">
            <a:extLst>
              <a:ext uri="{FF2B5EF4-FFF2-40B4-BE49-F238E27FC236}">
                <a16:creationId xmlns:a16="http://schemas.microsoft.com/office/drawing/2014/main" id="{A69B5C44-AE95-0D9D-6D17-BB7B9E102130}"/>
              </a:ext>
            </a:extLst>
          </p:cNvPr>
          <p:cNvSpPr>
            <a:spLocks noGrp="1"/>
          </p:cNvSpPr>
          <p:nvPr>
            <p:ph idx="1"/>
          </p:nvPr>
        </p:nvSpPr>
        <p:spPr/>
        <p:txBody>
          <a:bodyPr/>
          <a:lstStyle/>
          <a:p>
            <a:r>
              <a:rPr lang="en-GB" b="1" dirty="0"/>
              <a:t>Scoping Reviews, Mapping Reviews and Evidence and Gap Maps (29:57 mins) From 2:26 - </a:t>
            </a:r>
          </a:p>
          <a:p>
            <a:endParaRPr lang="en-GB" b="1" dirty="0"/>
          </a:p>
          <a:p>
            <a:endParaRPr lang="en-GB" dirty="0"/>
          </a:p>
        </p:txBody>
      </p:sp>
      <p:sp>
        <p:nvSpPr>
          <p:cNvPr id="4" name="Slide Number Placeholder 3">
            <a:extLst>
              <a:ext uri="{FF2B5EF4-FFF2-40B4-BE49-F238E27FC236}">
                <a16:creationId xmlns:a16="http://schemas.microsoft.com/office/drawing/2014/main" id="{556A47E6-055B-66B3-8DA8-D2F47256B10F}"/>
              </a:ext>
            </a:extLst>
          </p:cNvPr>
          <p:cNvSpPr>
            <a:spLocks noGrp="1"/>
          </p:cNvSpPr>
          <p:nvPr>
            <p:ph type="sldNum" sz="quarter" idx="12"/>
          </p:nvPr>
        </p:nvSpPr>
        <p:spPr/>
        <p:txBody>
          <a:bodyPr/>
          <a:lstStyle/>
          <a:p>
            <a:fld id="{24A5A1E3-78FE-4695-898E-167D1D00A221}" type="slidenum">
              <a:rPr lang="en-GB" smtClean="0"/>
              <a:t>197</a:t>
            </a:fld>
            <a:endParaRPr lang="en-GB"/>
          </a:p>
        </p:txBody>
      </p:sp>
    </p:spTree>
    <p:extLst>
      <p:ext uri="{BB962C8B-B14F-4D97-AF65-F5344CB8AC3E}">
        <p14:creationId xmlns:p14="http://schemas.microsoft.com/office/powerpoint/2010/main" val="2597111116"/>
      </p:ext>
    </p:extLst>
  </p:cSld>
  <p:clrMapOvr>
    <a:masterClrMapping/>
  </p:clrMapOvr>
</p:sld>
</file>

<file path=ppt/slides/slide1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BC598-88FB-D590-83A5-85C97902020D}"/>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93AF8C16-0B3A-F8C4-0D88-9E99637F2A70}"/>
              </a:ext>
            </a:extLst>
          </p:cNvPr>
          <p:cNvSpPr>
            <a:spLocks noGrp="1"/>
          </p:cNvSpPr>
          <p:nvPr>
            <p:ph type="sldNum" sz="quarter" idx="12"/>
          </p:nvPr>
        </p:nvSpPr>
        <p:spPr/>
        <p:txBody>
          <a:bodyPr/>
          <a:lstStyle/>
          <a:p>
            <a:fld id="{24A5A1E3-78FE-4695-898E-167D1D00A221}" type="slidenum">
              <a:rPr lang="en-GB" smtClean="0"/>
              <a:t>198</a:t>
            </a:fld>
            <a:endParaRPr lang="en-GB"/>
          </a:p>
        </p:txBody>
      </p:sp>
      <p:pic>
        <p:nvPicPr>
          <p:cNvPr id="1026" name="Picture 2">
            <a:extLst>
              <a:ext uri="{FF2B5EF4-FFF2-40B4-BE49-F238E27FC236}">
                <a16:creationId xmlns:a16="http://schemas.microsoft.com/office/drawing/2014/main" id="{359A714B-ECA4-5FBA-B350-5A63D8A598FB}"/>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0950" y="7495"/>
            <a:ext cx="968851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74572470"/>
      </p:ext>
    </p:extLst>
  </p:cSld>
  <p:clrMapOvr>
    <a:masterClrMapping/>
  </p:clrMapOvr>
</p:sld>
</file>

<file path=ppt/slides/slide1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4B112-8CAB-2135-D675-C8789E61DBF6}"/>
              </a:ext>
            </a:extLst>
          </p:cNvPr>
          <p:cNvSpPr>
            <a:spLocks noGrp="1"/>
          </p:cNvSpPr>
          <p:nvPr>
            <p:ph type="title"/>
          </p:nvPr>
        </p:nvSpPr>
        <p:spPr>
          <a:xfrm>
            <a:off x="494607" y="725343"/>
            <a:ext cx="3052156" cy="2383617"/>
          </a:xfrm>
        </p:spPr>
        <p:txBody>
          <a:bodyPr/>
          <a:lstStyle/>
          <a:p>
            <a:r>
              <a:rPr lang="en-US" dirty="0"/>
              <a:t>Mapping Review</a:t>
            </a:r>
            <a:endParaRPr lang="en-GB" dirty="0"/>
          </a:p>
        </p:txBody>
      </p:sp>
      <p:sp>
        <p:nvSpPr>
          <p:cNvPr id="4" name="Slide Number Placeholder 3">
            <a:extLst>
              <a:ext uri="{FF2B5EF4-FFF2-40B4-BE49-F238E27FC236}">
                <a16:creationId xmlns:a16="http://schemas.microsoft.com/office/drawing/2014/main" id="{873F7D2B-FC39-81CC-FFCB-EFD6372B4568}"/>
              </a:ext>
            </a:extLst>
          </p:cNvPr>
          <p:cNvSpPr>
            <a:spLocks noGrp="1"/>
          </p:cNvSpPr>
          <p:nvPr>
            <p:ph type="sldNum" sz="quarter" idx="12"/>
          </p:nvPr>
        </p:nvSpPr>
        <p:spPr/>
        <p:txBody>
          <a:bodyPr/>
          <a:lstStyle/>
          <a:p>
            <a:fld id="{24A5A1E3-78FE-4695-898E-167D1D00A221}" type="slidenum">
              <a:rPr lang="en-GB" smtClean="0"/>
              <a:t>199</a:t>
            </a:fld>
            <a:endParaRPr lang="en-GB"/>
          </a:p>
        </p:txBody>
      </p:sp>
      <p:pic>
        <p:nvPicPr>
          <p:cNvPr id="6" name="Picture 5">
            <a:extLst>
              <a:ext uri="{FF2B5EF4-FFF2-40B4-BE49-F238E27FC236}">
                <a16:creationId xmlns:a16="http://schemas.microsoft.com/office/drawing/2014/main" id="{F3FCE94E-3348-40E0-311C-75CB2E10DC49}"/>
              </a:ext>
            </a:extLst>
          </p:cNvPr>
          <p:cNvPicPr>
            <a:picLocks noChangeAspect="1"/>
          </p:cNvPicPr>
          <p:nvPr/>
        </p:nvPicPr>
        <p:blipFill>
          <a:blip r:embed="rId2"/>
          <a:stretch>
            <a:fillRect/>
          </a:stretch>
        </p:blipFill>
        <p:spPr>
          <a:xfrm>
            <a:off x="3943335" y="26270"/>
            <a:ext cx="7980588" cy="5698428"/>
          </a:xfrm>
          <a:prstGeom prst="rect">
            <a:avLst/>
          </a:prstGeom>
        </p:spPr>
      </p:pic>
      <p:sp>
        <p:nvSpPr>
          <p:cNvPr id="8" name="TextBox 7">
            <a:extLst>
              <a:ext uri="{FF2B5EF4-FFF2-40B4-BE49-F238E27FC236}">
                <a16:creationId xmlns:a16="http://schemas.microsoft.com/office/drawing/2014/main" id="{E7EB58EB-C626-48D5-F244-ADE437BA79AF}"/>
              </a:ext>
            </a:extLst>
          </p:cNvPr>
          <p:cNvSpPr txBox="1"/>
          <p:nvPr/>
        </p:nvSpPr>
        <p:spPr>
          <a:xfrm>
            <a:off x="89294" y="5591078"/>
            <a:ext cx="11579706" cy="1200329"/>
          </a:xfrm>
          <a:prstGeom prst="rect">
            <a:avLst/>
          </a:prstGeom>
          <a:noFill/>
        </p:spPr>
        <p:txBody>
          <a:bodyPr wrap="square">
            <a:spAutoFit/>
          </a:bodyPr>
          <a:lstStyle/>
          <a:p>
            <a:pPr algn="just"/>
            <a:r>
              <a:rPr lang="en-US" sz="1800" b="0" i="0" dirty="0">
                <a:solidFill>
                  <a:srgbClr val="222222"/>
                </a:solidFill>
                <a:effectLst/>
                <a:latin typeface="Arial" panose="020B0604020202020204" pitchFamily="34" charset="0"/>
              </a:rPr>
              <a:t>Fernandez, A., Black, J., Jones, M., Wilson, L., Salvador-</a:t>
            </a:r>
            <a:r>
              <a:rPr lang="en-US" sz="1800" b="0" i="0" dirty="0" err="1">
                <a:solidFill>
                  <a:srgbClr val="222222"/>
                </a:solidFill>
                <a:effectLst/>
                <a:latin typeface="Arial" panose="020B0604020202020204" pitchFamily="34" charset="0"/>
              </a:rPr>
              <a:t>Carulla</a:t>
            </a:r>
            <a:r>
              <a:rPr lang="en-US" sz="1800" b="0" i="0" dirty="0">
                <a:solidFill>
                  <a:srgbClr val="222222"/>
                </a:solidFill>
                <a:effectLst/>
                <a:latin typeface="Arial" panose="020B0604020202020204" pitchFamily="34" charset="0"/>
              </a:rPr>
              <a:t>, L., Astell-Burt, T., &amp; Black, D. (2015). Flooding and mental health: a systematic mapping review. </a:t>
            </a:r>
            <a:r>
              <a:rPr lang="en-US" sz="1800" b="0" i="1" dirty="0" err="1">
                <a:solidFill>
                  <a:srgbClr val="222222"/>
                </a:solidFill>
                <a:effectLst/>
                <a:latin typeface="Arial" panose="020B0604020202020204" pitchFamily="34" charset="0"/>
              </a:rPr>
              <a:t>PloS</a:t>
            </a:r>
            <a:r>
              <a:rPr lang="en-US" sz="1800" b="0" i="1" dirty="0">
                <a:solidFill>
                  <a:srgbClr val="222222"/>
                </a:solidFill>
                <a:effectLst/>
                <a:latin typeface="Arial" panose="020B0604020202020204" pitchFamily="34" charset="0"/>
              </a:rPr>
              <a:t> one</a:t>
            </a:r>
            <a:r>
              <a:rPr lang="en-US" sz="1800" b="0" i="0" dirty="0">
                <a:solidFill>
                  <a:srgbClr val="222222"/>
                </a:solidFill>
                <a:effectLst/>
                <a:latin typeface="Arial" panose="020B0604020202020204" pitchFamily="34" charset="0"/>
              </a:rPr>
              <a:t>, </a:t>
            </a:r>
            <a:r>
              <a:rPr lang="en-US" sz="1800" b="0" i="1" dirty="0">
                <a:solidFill>
                  <a:srgbClr val="222222"/>
                </a:solidFill>
                <a:effectLst/>
                <a:latin typeface="Arial" panose="020B0604020202020204" pitchFamily="34" charset="0"/>
              </a:rPr>
              <a:t>10</a:t>
            </a:r>
            <a:r>
              <a:rPr lang="en-US" sz="1800" b="0" i="0" dirty="0">
                <a:solidFill>
                  <a:srgbClr val="222222"/>
                </a:solidFill>
                <a:effectLst/>
                <a:latin typeface="Arial" panose="020B0604020202020204" pitchFamily="34" charset="0"/>
              </a:rPr>
              <a:t>(4), e0119929. </a:t>
            </a:r>
            <a:r>
              <a:rPr lang="en-US" sz="1800" dirty="0">
                <a:hlinkClick r:id="rId3"/>
              </a:rPr>
              <a:t>Flooding and Mental Health: A Systematic Mapping Review | PLOS One</a:t>
            </a:r>
            <a:endParaRPr lang="fr-FR" sz="1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30387073"/>
      </p:ext>
    </p:extLst>
  </p:cSld>
  <p:clrMapOvr>
    <a:masterClrMapping/>
  </p:clrMapOvr>
</p:sld>
</file>

<file path=ppt/slides/slide20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7960D8-E263-1094-9930-9CD0EFCF4DEC}"/>
            </a:ext>
          </a:extLst>
        </p:cNvPr>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A71B72-8018-BFC3-E889-C45E777AC624}"/>
              </a:ext>
            </a:extLst>
          </p:cNvPr>
          <p:cNvSpPr>
            <a:spLocks noGrp="1"/>
          </p:cNvSpPr>
          <p:nvPr>
            <p:ph type="sldNum" sz="quarter" idx="12"/>
          </p:nvPr>
        </p:nvSpPr>
        <p:spPr/>
        <p:txBody>
          <a:bodyPr/>
          <a:lstStyle/>
          <a:p>
            <a:fld id="{24A5A1E3-78FE-4695-898E-167D1D00A221}" type="slidenum">
              <a:rPr lang="en-GB" smtClean="0"/>
              <a:t>200</a:t>
            </a:fld>
            <a:endParaRPr lang="en-GB"/>
          </a:p>
        </p:txBody>
      </p:sp>
      <p:pic>
        <p:nvPicPr>
          <p:cNvPr id="1026" name="Picture 2" descr="Fig. 1">
            <a:extLst>
              <a:ext uri="{FF2B5EF4-FFF2-40B4-BE49-F238E27FC236}">
                <a16:creationId xmlns:a16="http://schemas.microsoft.com/office/drawing/2014/main" id="{DAD2386D-18FE-8282-8B98-7FB1644DEC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0858"/>
          <a:stretch/>
        </p:blipFill>
        <p:spPr bwMode="auto">
          <a:xfrm>
            <a:off x="1464426" y="1647679"/>
            <a:ext cx="8168640" cy="46132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721BECA-34B2-78F3-877C-6B9CC979996D}"/>
              </a:ext>
            </a:extLst>
          </p:cNvPr>
          <p:cNvSpPr txBox="1"/>
          <p:nvPr/>
        </p:nvSpPr>
        <p:spPr>
          <a:xfrm>
            <a:off x="416260" y="128199"/>
            <a:ext cx="9293006" cy="769441"/>
          </a:xfrm>
          <a:prstGeom prst="rect">
            <a:avLst/>
          </a:prstGeom>
          <a:noFill/>
        </p:spPr>
        <p:txBody>
          <a:bodyPr wrap="square">
            <a:spAutoFit/>
          </a:bodyPr>
          <a:lstStyle/>
          <a:p>
            <a:r>
              <a:rPr lang="en-US" sz="4400" b="0" i="0" dirty="0">
                <a:solidFill>
                  <a:srgbClr val="333333"/>
                </a:solidFill>
                <a:effectLst/>
                <a:latin typeface="Georgia" panose="02040502050405020303" pitchFamily="18" charset="0"/>
              </a:rPr>
              <a:t>Scoping review and mapping review</a:t>
            </a:r>
            <a:endParaRPr lang="en-GB" sz="4400" dirty="0"/>
          </a:p>
        </p:txBody>
      </p:sp>
      <p:sp>
        <p:nvSpPr>
          <p:cNvPr id="5" name="TextBox 4">
            <a:extLst>
              <a:ext uri="{FF2B5EF4-FFF2-40B4-BE49-F238E27FC236}">
                <a16:creationId xmlns:a16="http://schemas.microsoft.com/office/drawing/2014/main" id="{C0500085-DBC8-D702-EA53-103E06133D61}"/>
              </a:ext>
            </a:extLst>
          </p:cNvPr>
          <p:cNvSpPr txBox="1"/>
          <p:nvPr/>
        </p:nvSpPr>
        <p:spPr>
          <a:xfrm>
            <a:off x="49877" y="6447578"/>
            <a:ext cx="11220796" cy="369332"/>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
        <p:nvSpPr>
          <p:cNvPr id="3" name="Arrow: Left-Right 2">
            <a:extLst>
              <a:ext uri="{FF2B5EF4-FFF2-40B4-BE49-F238E27FC236}">
                <a16:creationId xmlns:a16="http://schemas.microsoft.com/office/drawing/2014/main" id="{A7A845BA-11C9-8F37-A71B-5DEBE8BFA226}"/>
              </a:ext>
            </a:extLst>
          </p:cNvPr>
          <p:cNvSpPr/>
          <p:nvPr/>
        </p:nvSpPr>
        <p:spPr>
          <a:xfrm>
            <a:off x="1534391" y="807346"/>
            <a:ext cx="7863840" cy="792615"/>
          </a:xfrm>
          <a:prstGeom prst="leftRightArrow">
            <a:avLst/>
          </a:prstGeom>
          <a:solidFill>
            <a:schemeClr val="accent4">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b="1" dirty="0"/>
              <a:t>Scoping Review                                              Mapping review </a:t>
            </a:r>
            <a:endParaRPr lang="en-GB" sz="2400" b="1" dirty="0"/>
          </a:p>
        </p:txBody>
      </p:sp>
    </p:spTree>
    <p:extLst>
      <p:ext uri="{BB962C8B-B14F-4D97-AF65-F5344CB8AC3E}">
        <p14:creationId xmlns:p14="http://schemas.microsoft.com/office/powerpoint/2010/main" val="2791853678"/>
      </p:ext>
    </p:extLst>
  </p:cSld>
  <p:clrMapOvr>
    <a:masterClrMapping/>
  </p:clrMapOvr>
</p:sld>
</file>

<file path=ppt/slides/slide2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DAE4E18-7920-9DAE-5638-40CFF9E18B6D}"/>
              </a:ext>
            </a:extLst>
          </p:cNvPr>
          <p:cNvSpPr>
            <a:spLocks noGrp="1"/>
          </p:cNvSpPr>
          <p:nvPr>
            <p:ph type="sldNum" sz="quarter" idx="12"/>
          </p:nvPr>
        </p:nvSpPr>
        <p:spPr/>
        <p:txBody>
          <a:bodyPr/>
          <a:lstStyle/>
          <a:p>
            <a:fld id="{24A5A1E3-78FE-4695-898E-167D1D00A221}" type="slidenum">
              <a:rPr lang="en-GB" smtClean="0"/>
              <a:t>201</a:t>
            </a:fld>
            <a:endParaRPr lang="en-GB"/>
          </a:p>
        </p:txBody>
      </p:sp>
      <p:pic>
        <p:nvPicPr>
          <p:cNvPr id="4" name="Picture 3">
            <a:extLst>
              <a:ext uri="{FF2B5EF4-FFF2-40B4-BE49-F238E27FC236}">
                <a16:creationId xmlns:a16="http://schemas.microsoft.com/office/drawing/2014/main" id="{786F1B9A-944B-1CFB-D80F-FC2131AB5597}"/>
              </a:ext>
            </a:extLst>
          </p:cNvPr>
          <p:cNvPicPr>
            <a:picLocks noChangeAspect="1"/>
          </p:cNvPicPr>
          <p:nvPr/>
        </p:nvPicPr>
        <p:blipFill>
          <a:blip r:embed="rId2"/>
          <a:stretch>
            <a:fillRect/>
          </a:stretch>
        </p:blipFill>
        <p:spPr>
          <a:xfrm>
            <a:off x="509846" y="1312742"/>
            <a:ext cx="10841371" cy="3259257"/>
          </a:xfrm>
          <a:prstGeom prst="rect">
            <a:avLst/>
          </a:prstGeom>
        </p:spPr>
      </p:pic>
      <p:sp>
        <p:nvSpPr>
          <p:cNvPr id="5" name="TextBox 4">
            <a:extLst>
              <a:ext uri="{FF2B5EF4-FFF2-40B4-BE49-F238E27FC236}">
                <a16:creationId xmlns:a16="http://schemas.microsoft.com/office/drawing/2014/main" id="{96586528-CB42-9B6E-517F-6A9EC2B611E9}"/>
              </a:ext>
            </a:extLst>
          </p:cNvPr>
          <p:cNvSpPr txBox="1"/>
          <p:nvPr/>
        </p:nvSpPr>
        <p:spPr>
          <a:xfrm>
            <a:off x="764771" y="618897"/>
            <a:ext cx="6096000" cy="369332"/>
          </a:xfrm>
          <a:prstGeom prst="rect">
            <a:avLst/>
          </a:prstGeom>
          <a:noFill/>
        </p:spPr>
        <p:txBody>
          <a:bodyPr wrap="square">
            <a:spAutoFit/>
          </a:bodyPr>
          <a:lstStyle/>
          <a:p>
            <a:r>
              <a:rPr lang="en-US" dirty="0"/>
              <a:t>Scoping Review  vs Mapping Review </a:t>
            </a:r>
            <a:endParaRPr lang="en-GB" dirty="0"/>
          </a:p>
        </p:txBody>
      </p:sp>
      <p:sp>
        <p:nvSpPr>
          <p:cNvPr id="6" name="TextBox 5">
            <a:extLst>
              <a:ext uri="{FF2B5EF4-FFF2-40B4-BE49-F238E27FC236}">
                <a16:creationId xmlns:a16="http://schemas.microsoft.com/office/drawing/2014/main" id="{CBBE4505-ECA5-3F01-0EBD-374C75FD9D36}"/>
              </a:ext>
            </a:extLst>
          </p:cNvPr>
          <p:cNvSpPr txBox="1"/>
          <p:nvPr/>
        </p:nvSpPr>
        <p:spPr>
          <a:xfrm>
            <a:off x="631767" y="4963729"/>
            <a:ext cx="6096000"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2152370726"/>
      </p:ext>
    </p:extLst>
  </p:cSld>
  <p:clrMapOvr>
    <a:masterClrMapping/>
  </p:clrMapOvr>
</p:sld>
</file>

<file path=ppt/slides/slide2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95E50ABE-F1A9-9615-953E-726C7ABA8F68}"/>
              </a:ext>
            </a:extLst>
          </p:cNvPr>
          <p:cNvSpPr>
            <a:spLocks noGrp="1"/>
          </p:cNvSpPr>
          <p:nvPr>
            <p:ph type="sldNum" sz="quarter" idx="12"/>
          </p:nvPr>
        </p:nvSpPr>
        <p:spPr/>
        <p:txBody>
          <a:bodyPr/>
          <a:lstStyle/>
          <a:p>
            <a:fld id="{24A5A1E3-78FE-4695-898E-167D1D00A221}" type="slidenum">
              <a:rPr lang="en-GB" smtClean="0"/>
              <a:t>202</a:t>
            </a:fld>
            <a:endParaRPr lang="en-GB"/>
          </a:p>
        </p:txBody>
      </p:sp>
      <p:pic>
        <p:nvPicPr>
          <p:cNvPr id="4" name="Picture 3">
            <a:extLst>
              <a:ext uri="{FF2B5EF4-FFF2-40B4-BE49-F238E27FC236}">
                <a16:creationId xmlns:a16="http://schemas.microsoft.com/office/drawing/2014/main" id="{9E862F4A-FEE9-7B2F-4B8E-8EBD66522E71}"/>
              </a:ext>
            </a:extLst>
          </p:cNvPr>
          <p:cNvPicPr>
            <a:picLocks noChangeAspect="1"/>
          </p:cNvPicPr>
          <p:nvPr/>
        </p:nvPicPr>
        <p:blipFill>
          <a:blip r:embed="rId2"/>
          <a:srcRect b="24414"/>
          <a:stretch/>
        </p:blipFill>
        <p:spPr>
          <a:xfrm>
            <a:off x="783235" y="1616779"/>
            <a:ext cx="10947408" cy="2074072"/>
          </a:xfrm>
          <a:prstGeom prst="rect">
            <a:avLst/>
          </a:prstGeom>
        </p:spPr>
      </p:pic>
      <p:sp>
        <p:nvSpPr>
          <p:cNvPr id="3" name="Title 1">
            <a:extLst>
              <a:ext uri="{FF2B5EF4-FFF2-40B4-BE49-F238E27FC236}">
                <a16:creationId xmlns:a16="http://schemas.microsoft.com/office/drawing/2014/main" id="{25B45540-9B7B-CB9E-CFAA-3B8C6831ACD7}"/>
              </a:ext>
            </a:extLst>
          </p:cNvPr>
          <p:cNvSpPr txBox="1">
            <a:spLocks/>
          </p:cNvSpPr>
          <p:nvPr/>
        </p:nvSpPr>
        <p:spPr>
          <a:xfrm>
            <a:off x="689404" y="577018"/>
            <a:ext cx="9130698" cy="919273"/>
          </a:xfrm>
          <a:prstGeom prst="rect">
            <a:avLst/>
          </a:prstGeo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t>Scoping review vs Mapping review </a:t>
            </a:r>
            <a:endParaRPr lang="en-GB" sz="4000" dirty="0"/>
          </a:p>
        </p:txBody>
      </p:sp>
      <p:sp>
        <p:nvSpPr>
          <p:cNvPr id="6" name="TextBox 5">
            <a:extLst>
              <a:ext uri="{FF2B5EF4-FFF2-40B4-BE49-F238E27FC236}">
                <a16:creationId xmlns:a16="http://schemas.microsoft.com/office/drawing/2014/main" id="{7382300C-B844-25DB-0FD4-C52707E7E6C9}"/>
              </a:ext>
            </a:extLst>
          </p:cNvPr>
          <p:cNvSpPr txBox="1"/>
          <p:nvPr/>
        </p:nvSpPr>
        <p:spPr>
          <a:xfrm>
            <a:off x="858982" y="4814100"/>
            <a:ext cx="10494818" cy="646331"/>
          </a:xfrm>
          <a:prstGeom prst="rect">
            <a:avLst/>
          </a:prstGeom>
          <a:noFill/>
        </p:spPr>
        <p:txBody>
          <a:bodyPr wrap="square">
            <a:spAutoFit/>
          </a:bodyPr>
          <a:lstStyle/>
          <a:p>
            <a:r>
              <a:rPr lang="en-US" dirty="0">
                <a:hlinkClick r:id="rId3"/>
              </a:rPr>
              <a:t>A systematic exploration of scoping and mapping literature reviews | Universal Access in the Information Society</a:t>
            </a:r>
            <a:endParaRPr lang="en-GB" dirty="0"/>
          </a:p>
        </p:txBody>
      </p:sp>
    </p:spTree>
    <p:extLst>
      <p:ext uri="{BB962C8B-B14F-4D97-AF65-F5344CB8AC3E}">
        <p14:creationId xmlns:p14="http://schemas.microsoft.com/office/powerpoint/2010/main" val="606507161"/>
      </p:ext>
    </p:extLst>
  </p:cSld>
  <p:clrMapOvr>
    <a:masterClrMapping/>
  </p:clrMapOvr>
</p:sld>
</file>

<file path=ppt/slides/slide2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9">
            <a:extLst>
              <a:ext uri="{FF2B5EF4-FFF2-40B4-BE49-F238E27FC236}">
                <a16:creationId xmlns:a16="http://schemas.microsoft.com/office/drawing/2014/main" id="{E7601FF9-D2B0-47EC-AA30-453472B9DBC5}"/>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7871600" y="2367025"/>
            <a:ext cx="3822189" cy="1899912"/>
          </a:xfrm>
        </p:spPr>
        <p:txBody>
          <a:bodyPr>
            <a:normAutofit/>
          </a:bodyPr>
          <a:lstStyle/>
          <a:p>
            <a:r>
              <a:rPr lang="en-GB" sz="4000" dirty="0"/>
              <a:t>Exercises </a:t>
            </a:r>
          </a:p>
        </p:txBody>
      </p:sp>
    </p:spTree>
    <p:extLst>
      <p:ext uri="{BB962C8B-B14F-4D97-AF65-F5344CB8AC3E}">
        <p14:creationId xmlns:p14="http://schemas.microsoft.com/office/powerpoint/2010/main" val="498418646"/>
      </p:ext>
    </p:extLst>
  </p:cSld>
  <p:clrMapOvr>
    <a:masterClrMapping/>
  </p:clrMapOvr>
</p:sld>
</file>

<file path=ppt/slides/slide20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DA3516-7997-5EB5-BA02-F033970EA27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F14449-2AC8-74D2-8274-E863C3C23498}"/>
              </a:ext>
            </a:extLst>
          </p:cNvPr>
          <p:cNvSpPr>
            <a:spLocks noGrp="1"/>
          </p:cNvSpPr>
          <p:nvPr>
            <p:ph type="title"/>
          </p:nvPr>
        </p:nvSpPr>
        <p:spPr>
          <a:xfrm>
            <a:off x="804671" y="298065"/>
            <a:ext cx="10738936" cy="1114413"/>
          </a:xfrm>
        </p:spPr>
        <p:txBody>
          <a:bodyPr>
            <a:normAutofit/>
          </a:bodyPr>
          <a:lstStyle/>
          <a:p>
            <a:r>
              <a:rPr lang="en-GB" b="1" dirty="0"/>
              <a:t>Activity 2:</a:t>
            </a:r>
            <a:r>
              <a:rPr lang="en-GB" dirty="0"/>
              <a:t>  Literature search on </a:t>
            </a:r>
            <a:r>
              <a:rPr lang="en-GB" b="1" dirty="0"/>
              <a:t>Scoping Review</a:t>
            </a:r>
            <a:endParaRPr lang="en-GB" dirty="0"/>
          </a:p>
        </p:txBody>
      </p:sp>
      <p:sp>
        <p:nvSpPr>
          <p:cNvPr id="3" name="Content Placeholder 2">
            <a:extLst>
              <a:ext uri="{FF2B5EF4-FFF2-40B4-BE49-F238E27FC236}">
                <a16:creationId xmlns:a16="http://schemas.microsoft.com/office/drawing/2014/main" id="{BCF4F823-1D52-DFDC-A2E0-8C6FB58D9339}"/>
              </a:ext>
            </a:extLst>
          </p:cNvPr>
          <p:cNvSpPr>
            <a:spLocks noGrp="1"/>
          </p:cNvSpPr>
          <p:nvPr>
            <p:ph idx="1"/>
          </p:nvPr>
        </p:nvSpPr>
        <p:spPr>
          <a:xfrm>
            <a:off x="448337" y="1412478"/>
            <a:ext cx="8523867" cy="3846707"/>
          </a:xfrm>
        </p:spPr>
        <p:txBody>
          <a:bodyPr>
            <a:noAutofit/>
          </a:bodyPr>
          <a:lstStyle/>
          <a:p>
            <a:pPr lvl="1" algn="just">
              <a:lnSpc>
                <a:spcPct val="90000"/>
              </a:lnSpc>
            </a:pPr>
            <a:r>
              <a:rPr lang="en-US" altLang="zh-CN" sz="2200" dirty="0"/>
              <a:t>Download or select 5 articles adopting scoping review*</a:t>
            </a:r>
            <a:r>
              <a:rPr lang="en-GB" altLang="zh-CN" sz="2200" dirty="0"/>
              <a:t>. </a:t>
            </a:r>
          </a:p>
          <a:p>
            <a:pPr lvl="1" algn="just">
              <a:lnSpc>
                <a:spcPct val="90000"/>
              </a:lnSpc>
            </a:pPr>
            <a:r>
              <a:rPr lang="en-US" altLang="zh-CN" sz="2200" dirty="0"/>
              <a:t>Examine how the review has been conducted and write down a detailed list of all the stages of the review process. Pay attention to the various checks they used to ensure that they had done a thorough job. </a:t>
            </a:r>
            <a:endParaRPr lang="en-US" altLang="zh-CN" sz="1800" dirty="0"/>
          </a:p>
          <a:p>
            <a:pPr lvl="1" algn="just">
              <a:lnSpc>
                <a:spcPct val="90000"/>
              </a:lnSpc>
            </a:pPr>
            <a:r>
              <a:rPr lang="en-US" altLang="zh-CN" sz="2200" dirty="0"/>
              <a:t>Then download the flow diagram and the checklist</a:t>
            </a:r>
            <a:r>
              <a:rPr lang="en-GB" altLang="zh-CN" sz="2200" dirty="0"/>
              <a:t> </a:t>
            </a:r>
            <a:r>
              <a:rPr lang="en-US" altLang="zh-CN" sz="2200" dirty="0"/>
              <a:t>provided by </a:t>
            </a:r>
            <a:r>
              <a:rPr lang="en-US" altLang="zh-CN" sz="2200" dirty="0">
                <a:solidFill>
                  <a:srgbClr val="0070C0"/>
                </a:solidFill>
              </a:rPr>
              <a:t>PRISMA</a:t>
            </a:r>
            <a:r>
              <a:rPr lang="en-US" altLang="zh-CN" sz="2200" dirty="0"/>
              <a:t>. Use these resources to evaluate the review process.</a:t>
            </a:r>
            <a:r>
              <a:rPr lang="zh-CN" altLang="zh-CN" sz="2200" dirty="0"/>
              <a:t> </a:t>
            </a:r>
            <a:r>
              <a:rPr lang="en-GB" altLang="zh-CN" sz="2200" dirty="0"/>
              <a:t> </a:t>
            </a:r>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73CD5A6F-6632-C8A5-344C-4BE87CD84F3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p:blipFill>
        <p:spPr>
          <a:xfrm>
            <a:off x="8619207" y="1879605"/>
            <a:ext cx="3328416" cy="3328416"/>
          </a:xfrm>
          <a:prstGeom prst="rect">
            <a:avLst/>
          </a:prstGeom>
        </p:spPr>
      </p:pic>
      <p:sp>
        <p:nvSpPr>
          <p:cNvPr id="4" name="Rectangle 3">
            <a:extLst>
              <a:ext uri="{FF2B5EF4-FFF2-40B4-BE49-F238E27FC236}">
                <a16:creationId xmlns:a16="http://schemas.microsoft.com/office/drawing/2014/main" id="{16A413B7-AE49-4B92-B8FD-4DE518AA9888}"/>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3874592099"/>
      </p:ext>
    </p:extLst>
  </p:cSld>
  <p:clrMapOvr>
    <a:masterClrMapping/>
  </p:clrMapOvr>
</p:sld>
</file>

<file path=ppt/slides/slide2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CB1CD-A1F9-4746-B57C-3F8D5F5B53A2}"/>
              </a:ext>
            </a:extLst>
          </p:cNvPr>
          <p:cNvSpPr>
            <a:spLocks noGrp="1"/>
          </p:cNvSpPr>
          <p:nvPr>
            <p:ph type="title"/>
          </p:nvPr>
        </p:nvSpPr>
        <p:spPr>
          <a:xfrm>
            <a:off x="732905" y="309707"/>
            <a:ext cx="10515600" cy="804197"/>
          </a:xfrm>
        </p:spPr>
        <p:txBody>
          <a:bodyPr>
            <a:normAutofit fontScale="90000"/>
          </a:bodyPr>
          <a:lstStyle/>
          <a:p>
            <a:pPr>
              <a:lnSpc>
                <a:spcPct val="100000"/>
              </a:lnSpc>
            </a:pPr>
            <a:r>
              <a:rPr lang="en-GB" dirty="0"/>
              <a:t>Activity 2  : Systematic searching </a:t>
            </a:r>
            <a:br>
              <a:rPr lang="en-GB" dirty="0"/>
            </a:br>
            <a:r>
              <a:rPr lang="en-GB" dirty="0"/>
              <a:t>1. Selecting Sources</a:t>
            </a:r>
          </a:p>
        </p:txBody>
      </p:sp>
      <p:sp>
        <p:nvSpPr>
          <p:cNvPr id="3" name="Content Placeholder 2">
            <a:extLst>
              <a:ext uri="{FF2B5EF4-FFF2-40B4-BE49-F238E27FC236}">
                <a16:creationId xmlns:a16="http://schemas.microsoft.com/office/drawing/2014/main" id="{55D82533-B6E8-4F38-A470-F712588D73ED}"/>
              </a:ext>
            </a:extLst>
          </p:cNvPr>
          <p:cNvSpPr>
            <a:spLocks noGrp="1"/>
          </p:cNvSpPr>
          <p:nvPr>
            <p:ph idx="1"/>
          </p:nvPr>
        </p:nvSpPr>
        <p:spPr>
          <a:xfrm>
            <a:off x="536862" y="1571740"/>
            <a:ext cx="10711643" cy="4976553"/>
          </a:xfrm>
        </p:spPr>
        <p:txBody>
          <a:bodyPr>
            <a:normAutofit/>
          </a:bodyPr>
          <a:lstStyle/>
          <a:p>
            <a:r>
              <a:rPr lang="en-GB" dirty="0"/>
              <a:t>Identify a selection of bibliographic databases that will cover all the disciplines likely to be relevant to your topic. </a:t>
            </a:r>
          </a:p>
          <a:p>
            <a:pPr lvl="1"/>
            <a:r>
              <a:rPr lang="en-GB" dirty="0"/>
              <a:t>These might include broad multidisciplinary sources (Web of Science, Scopus, Google Scholar).  Consider what types of grey (unpublished) literature may be relevant and how you will obtain them</a:t>
            </a:r>
          </a:p>
          <a:p>
            <a:pPr lvl="1" algn="just"/>
            <a:r>
              <a:rPr lang="en-GB" dirty="0" err="1"/>
              <a:t>Eg</a:t>
            </a:r>
            <a:r>
              <a:rPr lang="en-GB" dirty="0"/>
              <a:t>, would you be interested in reports from government organisations?  Preliminary results from ongoing studies?  Dissertations and theses?  These types of material may be difficult to obtain but for some topics they may be essential.</a:t>
            </a:r>
          </a:p>
        </p:txBody>
      </p:sp>
      <p:grpSp>
        <p:nvGrpSpPr>
          <p:cNvPr id="4" name="Group 3">
            <a:extLst>
              <a:ext uri="{FF2B5EF4-FFF2-40B4-BE49-F238E27FC236}">
                <a16:creationId xmlns:a16="http://schemas.microsoft.com/office/drawing/2014/main" id="{6DF5B62E-B5ED-F60B-72EE-3D6394EE3748}"/>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69EFB301-B00C-584C-41BC-D110D999270C}"/>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07656C0F-0CFF-357D-103B-B88B92E29293}"/>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45DCE008-F236-8298-ECC5-9B6AEE4B3F4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7CD004B1-34C9-377A-DC10-824DF5192BDB}"/>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47033324"/>
      </p:ext>
    </p:extLst>
  </p:cSld>
  <p:clrMapOvr>
    <a:masterClrMapping/>
  </p:clrMapOvr>
</p:sld>
</file>

<file path=ppt/slides/slide2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EAA4-A87E-4088-AD04-C4153F5E635B}"/>
              </a:ext>
            </a:extLst>
          </p:cNvPr>
          <p:cNvSpPr>
            <a:spLocks noGrp="1"/>
          </p:cNvSpPr>
          <p:nvPr>
            <p:ph type="title"/>
          </p:nvPr>
        </p:nvSpPr>
        <p:spPr>
          <a:xfrm>
            <a:off x="332509" y="365126"/>
            <a:ext cx="11393977" cy="735126"/>
          </a:xfrm>
        </p:spPr>
        <p:txBody>
          <a:bodyPr>
            <a:normAutofit fontScale="90000"/>
          </a:bodyPr>
          <a:lstStyle/>
          <a:p>
            <a:pPr>
              <a:lnSpc>
                <a:spcPct val="100000"/>
              </a:lnSpc>
            </a:pPr>
            <a:r>
              <a:rPr lang="en-GB" dirty="0"/>
              <a:t>Activity 2  :  Systematic search </a:t>
            </a:r>
            <a:br>
              <a:rPr lang="en-GB" dirty="0"/>
            </a:br>
            <a:r>
              <a:rPr lang="en-GB" dirty="0"/>
              <a:t>2: Developing your search strategy</a:t>
            </a:r>
          </a:p>
        </p:txBody>
      </p:sp>
      <p:sp>
        <p:nvSpPr>
          <p:cNvPr id="3" name="Content Placeholder 2">
            <a:extLst>
              <a:ext uri="{FF2B5EF4-FFF2-40B4-BE49-F238E27FC236}">
                <a16:creationId xmlns:a16="http://schemas.microsoft.com/office/drawing/2014/main" id="{988747DE-93A2-41ED-ADB6-EF3FFE700515}"/>
              </a:ext>
            </a:extLst>
          </p:cNvPr>
          <p:cNvSpPr>
            <a:spLocks noGrp="1"/>
          </p:cNvSpPr>
          <p:nvPr>
            <p:ph idx="1"/>
          </p:nvPr>
        </p:nvSpPr>
        <p:spPr>
          <a:xfrm>
            <a:off x="422564" y="1549139"/>
            <a:ext cx="10672156" cy="4351338"/>
          </a:xfrm>
        </p:spPr>
        <p:txBody>
          <a:bodyPr>
            <a:normAutofit lnSpcReduction="10000"/>
          </a:bodyPr>
          <a:lstStyle/>
          <a:p>
            <a:r>
              <a:rPr lang="en-GB" dirty="0"/>
              <a:t>Make a list of terms relating to each of the </a:t>
            </a:r>
            <a:r>
              <a:rPr lang="en-GB" dirty="0">
                <a:solidFill>
                  <a:srgbClr val="FF0000"/>
                </a:solidFill>
              </a:rPr>
              <a:t>key concepts </a:t>
            </a:r>
            <a:r>
              <a:rPr lang="en-GB" dirty="0"/>
              <a:t>of your review question</a:t>
            </a:r>
          </a:p>
          <a:p>
            <a:r>
              <a:rPr lang="en-GB" dirty="0"/>
              <a:t>Search one concept at a time, using thesaurus searching (where databases offer subject headings) in addition to free text searching of </a:t>
            </a:r>
            <a:r>
              <a:rPr lang="en-GB" dirty="0">
                <a:solidFill>
                  <a:srgbClr val="FF0000"/>
                </a:solidFill>
              </a:rPr>
              <a:t>titles and abstracts</a:t>
            </a:r>
          </a:p>
          <a:p>
            <a:pPr algn="just"/>
            <a:r>
              <a:rPr lang="en-GB" dirty="0"/>
              <a:t>Consider alternative </a:t>
            </a:r>
            <a:r>
              <a:rPr lang="en-GB" dirty="0">
                <a:solidFill>
                  <a:srgbClr val="FF0000"/>
                </a:solidFill>
              </a:rPr>
              <a:t>spellings,</a:t>
            </a:r>
            <a:r>
              <a:rPr lang="en-GB" dirty="0"/>
              <a:t> and use truncation (*) to find different word endings (</a:t>
            </a:r>
            <a:r>
              <a:rPr lang="en-GB" dirty="0" err="1"/>
              <a:t>eg</a:t>
            </a:r>
            <a:r>
              <a:rPr lang="en-GB" dirty="0"/>
              <a:t>, </a:t>
            </a:r>
            <a:r>
              <a:rPr lang="en-GB" dirty="0" err="1">
                <a:solidFill>
                  <a:srgbClr val="FF0000"/>
                </a:solidFill>
              </a:rPr>
              <a:t>vaccin</a:t>
            </a:r>
            <a:r>
              <a:rPr lang="en-GB" dirty="0">
                <a:solidFill>
                  <a:srgbClr val="FF0000"/>
                </a:solidFill>
              </a:rPr>
              <a:t>* to find vaccine, vaccines, vaccination</a:t>
            </a:r>
            <a:r>
              <a:rPr lang="en-GB" dirty="0"/>
              <a:t>)</a:t>
            </a:r>
          </a:p>
          <a:p>
            <a:pPr algn="just"/>
            <a:r>
              <a:rPr lang="en-GB" dirty="0"/>
              <a:t>Combine searches relating to </a:t>
            </a:r>
            <a:r>
              <a:rPr lang="en-GB" dirty="0">
                <a:solidFill>
                  <a:srgbClr val="FF0000"/>
                </a:solidFill>
              </a:rPr>
              <a:t>the same concept </a:t>
            </a:r>
            <a:r>
              <a:rPr lang="en-GB" dirty="0"/>
              <a:t>with OR</a:t>
            </a:r>
          </a:p>
          <a:p>
            <a:pPr algn="just"/>
            <a:r>
              <a:rPr lang="en-GB" dirty="0"/>
              <a:t>Combine searches relating to </a:t>
            </a:r>
            <a:r>
              <a:rPr lang="en-GB" dirty="0">
                <a:solidFill>
                  <a:srgbClr val="FF0000"/>
                </a:solidFill>
              </a:rPr>
              <a:t>different concepts </a:t>
            </a:r>
            <a:r>
              <a:rPr lang="en-GB" dirty="0"/>
              <a:t>with AND</a:t>
            </a:r>
          </a:p>
          <a:p>
            <a:pPr algn="just"/>
            <a:r>
              <a:rPr lang="en-GB" dirty="0"/>
              <a:t>Use </a:t>
            </a:r>
            <a:r>
              <a:rPr lang="en-GB" b="1" dirty="0"/>
              <a:t>search filters </a:t>
            </a:r>
            <a:r>
              <a:rPr lang="en-GB" dirty="0"/>
              <a:t>to limit your search to specific types of study</a:t>
            </a:r>
          </a:p>
        </p:txBody>
      </p:sp>
      <p:grpSp>
        <p:nvGrpSpPr>
          <p:cNvPr id="4" name="Group 3">
            <a:extLst>
              <a:ext uri="{FF2B5EF4-FFF2-40B4-BE49-F238E27FC236}">
                <a16:creationId xmlns:a16="http://schemas.microsoft.com/office/drawing/2014/main" id="{877E23ED-6944-DF0E-6F3D-CB42162E0220}"/>
              </a:ext>
            </a:extLst>
          </p:cNvPr>
          <p:cNvGrpSpPr/>
          <p:nvPr/>
        </p:nvGrpSpPr>
        <p:grpSpPr>
          <a:xfrm>
            <a:off x="0" y="6122874"/>
            <a:ext cx="12192000" cy="735126"/>
            <a:chOff x="0" y="5909266"/>
            <a:chExt cx="12192000" cy="948734"/>
          </a:xfrm>
        </p:grpSpPr>
        <p:grpSp>
          <p:nvGrpSpPr>
            <p:cNvPr id="5" name="Group 4">
              <a:extLst>
                <a:ext uri="{FF2B5EF4-FFF2-40B4-BE49-F238E27FC236}">
                  <a16:creationId xmlns:a16="http://schemas.microsoft.com/office/drawing/2014/main" id="{2BC01858-B0BA-1254-B147-08C2E80FF8AF}"/>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51073468-12FC-E237-03E8-157AD9827350}"/>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6ACAE265-ED3D-B04C-0F33-87E203C83F0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6" name="Picture 5">
              <a:extLst>
                <a:ext uri="{FF2B5EF4-FFF2-40B4-BE49-F238E27FC236}">
                  <a16:creationId xmlns:a16="http://schemas.microsoft.com/office/drawing/2014/main" id="{90D8084A-335F-8ADD-57FD-AAF692FD0591}"/>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3943405055"/>
      </p:ext>
    </p:extLst>
  </p:cSld>
  <p:clrMapOvr>
    <a:masterClrMapping/>
  </p:clrMapOvr>
</p:sld>
</file>

<file path=ppt/slides/slide2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505" y="417417"/>
            <a:ext cx="11587942" cy="650174"/>
          </a:xfrm>
        </p:spPr>
        <p:txBody>
          <a:bodyPr>
            <a:normAutofit fontScale="90000"/>
          </a:bodyPr>
          <a:lstStyle/>
          <a:p>
            <a:r>
              <a:rPr lang="en-GB" dirty="0"/>
              <a:t>Activity 2: Example search string (Google Scholar / PubMed)</a:t>
            </a:r>
          </a:p>
        </p:txBody>
      </p:sp>
      <p:sp>
        <p:nvSpPr>
          <p:cNvPr id="8" name="Content Placeholder 7"/>
          <p:cNvSpPr>
            <a:spLocks noGrp="1"/>
          </p:cNvSpPr>
          <p:nvPr>
            <p:ph idx="1"/>
          </p:nvPr>
        </p:nvSpPr>
        <p:spPr>
          <a:xfrm>
            <a:off x="131857" y="1352523"/>
            <a:ext cx="6124704" cy="4876481"/>
          </a:xfrm>
        </p:spPr>
        <p:txBody>
          <a:bodyPr>
            <a:normAutofit/>
          </a:bodyPr>
          <a:lstStyle/>
          <a:p>
            <a:pPr algn="just"/>
            <a:r>
              <a:rPr lang="en-GB" dirty="0"/>
              <a:t>In this simple search, concepts are searched one at a time (lines 1-2 smoking cessation, line 3 motivational interviewing).  </a:t>
            </a:r>
          </a:p>
          <a:p>
            <a:pPr algn="just"/>
            <a:r>
              <a:rPr lang="en-GB" dirty="0"/>
              <a:t>Each concept is searched in </a:t>
            </a:r>
            <a:r>
              <a:rPr lang="en-GB" dirty="0" err="1"/>
              <a:t>MeSH</a:t>
            </a:r>
            <a:r>
              <a:rPr lang="en-GB" dirty="0"/>
              <a:t> (subject headings) and title/abstract.</a:t>
            </a:r>
          </a:p>
          <a:p>
            <a:pPr algn="just"/>
            <a:r>
              <a:rPr lang="en-GB" dirty="0"/>
              <a:t>Similar lines (1&amp;2) are combined with OR; different concepts (3&amp;4) with AND.</a:t>
            </a:r>
          </a:p>
          <a:p>
            <a:pPr algn="just"/>
            <a:r>
              <a:rPr lang="en-GB" dirty="0"/>
              <a:t>More examples of search strings can be found in chapter 5.</a:t>
            </a:r>
          </a:p>
        </p:txBody>
      </p:sp>
      <p:pic>
        <p:nvPicPr>
          <p:cNvPr id="9" name="Picture 8"/>
          <p:cNvPicPr/>
          <p:nvPr/>
        </p:nvPicPr>
        <p:blipFill rotWithShape="1">
          <a:blip r:embed="rId2" cstate="print">
            <a:extLst>
              <a:ext uri="{28A0092B-C50C-407E-A947-70E740481C1C}">
                <a14:useLocalDpi xmlns:a14="http://schemas.microsoft.com/office/drawing/2010/main" val="0"/>
              </a:ext>
            </a:extLst>
          </a:blip>
          <a:srcRect l="9306" t="12213" r="9705" b="30273"/>
          <a:stretch/>
        </p:blipFill>
        <p:spPr bwMode="auto">
          <a:xfrm>
            <a:off x="6256561" y="1432833"/>
            <a:ext cx="5681853" cy="399233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15509732"/>
      </p:ext>
    </p:extLst>
  </p:cSld>
  <p:clrMapOvr>
    <a:masterClrMapping/>
  </p:clrMapOvr>
</p:sld>
</file>

<file path=ppt/slides/slide2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1" y="765192"/>
            <a:ext cx="9647197" cy="1188720"/>
          </a:xfrm>
        </p:spPr>
        <p:txBody>
          <a:bodyPr>
            <a:normAutofit/>
          </a:bodyPr>
          <a:lstStyle/>
          <a:p>
            <a:r>
              <a:rPr lang="en-GB" dirty="0"/>
              <a:t>Exercise on </a:t>
            </a:r>
            <a:r>
              <a:rPr lang="en-US" b="1" dirty="0"/>
              <a:t>Mapping Review</a:t>
            </a:r>
            <a:endParaRPr lang="en-GB" dirty="0"/>
          </a:p>
        </p:txBody>
      </p:sp>
      <p:sp>
        <p:nvSpPr>
          <p:cNvPr id="3" name="Content Placeholder 2">
            <a:extLst>
              <a:ext uri="{FF2B5EF4-FFF2-40B4-BE49-F238E27FC236}">
                <a16:creationId xmlns:a16="http://schemas.microsoft.com/office/drawing/2014/main" id="{B4E6B7A4-D844-4EF8-B5D3-138763C3D9E8}"/>
              </a:ext>
            </a:extLst>
          </p:cNvPr>
          <p:cNvSpPr>
            <a:spLocks noGrp="1"/>
          </p:cNvSpPr>
          <p:nvPr>
            <p:ph idx="1"/>
          </p:nvPr>
        </p:nvSpPr>
        <p:spPr>
          <a:xfrm>
            <a:off x="603504" y="2542492"/>
            <a:ext cx="7215020" cy="2149037"/>
          </a:xfrm>
        </p:spPr>
        <p:txBody>
          <a:bodyPr>
            <a:noAutofit/>
          </a:bodyPr>
          <a:lstStyle/>
          <a:p>
            <a:pPr lvl="1">
              <a:lnSpc>
                <a:spcPct val="90000"/>
              </a:lnSpc>
            </a:pPr>
            <a:r>
              <a:rPr lang="en-US" altLang="zh-CN" sz="2800" dirty="0"/>
              <a:t>Based upon your 5 selected articles, please follow steps for mapping review </a:t>
            </a:r>
          </a:p>
          <a:p>
            <a:pPr lvl="1">
              <a:lnSpc>
                <a:spcPct val="90000"/>
              </a:lnSpc>
            </a:pPr>
            <a:r>
              <a:rPr lang="en-US" altLang="zh-CN" sz="2800" dirty="0"/>
              <a:t>Draw a map to </a:t>
            </a:r>
            <a:r>
              <a:rPr lang="en-US" altLang="zh-CN" sz="2800" dirty="0" err="1"/>
              <a:t>visualise</a:t>
            </a:r>
            <a:r>
              <a:rPr lang="en-US" altLang="zh-CN" sz="2800" dirty="0"/>
              <a:t> your results and identify the research gap. </a:t>
            </a:r>
            <a:endParaRPr lang="en-GB" altLang="zh-CN" sz="2800" dirty="0"/>
          </a:p>
          <a:p>
            <a:pPr marL="228600" lvl="1" indent="0">
              <a:lnSpc>
                <a:spcPct val="90000"/>
              </a:lnSpc>
              <a:buNone/>
            </a:pPr>
            <a:endParaRPr lang="zh-CN" altLang="zh-CN" sz="1800" dirty="0"/>
          </a:p>
        </p:txBody>
      </p:sp>
      <p:pic>
        <p:nvPicPr>
          <p:cNvPr id="7" name="Graphic 6" descr="Cause And Effect">
            <a:extLst>
              <a:ext uri="{FF2B5EF4-FFF2-40B4-BE49-F238E27FC236}">
                <a16:creationId xmlns:a16="http://schemas.microsoft.com/office/drawing/2014/main" id="{FF177444-F1B7-4358-A5EE-C2E9851EFA7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p:blipFill>
        <p:spPr>
          <a:xfrm>
            <a:off x="7715890" y="1569263"/>
            <a:ext cx="3328416" cy="3328416"/>
          </a:xfrm>
          <a:prstGeom prst="rect">
            <a:avLst/>
          </a:prstGeom>
        </p:spPr>
      </p:pic>
      <p:sp>
        <p:nvSpPr>
          <p:cNvPr id="4" name="Rectangle 3">
            <a:extLst>
              <a:ext uri="{FF2B5EF4-FFF2-40B4-BE49-F238E27FC236}">
                <a16:creationId xmlns:a16="http://schemas.microsoft.com/office/drawing/2014/main" id="{0F1BE771-F89D-4DAE-8DB2-C3003EA3D0E2}"/>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1478912784"/>
      </p:ext>
    </p:extLst>
  </p:cSld>
  <p:clrMapOvr>
    <a:masterClrMapping/>
  </p:clrMapOvr>
</p:sld>
</file>

<file path=ppt/slides/slide20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2F0F72-AA8F-3CD6-3227-9BE7AE1B04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03C6E3-0E4D-CFEF-8819-0DB9F3013066}"/>
              </a:ext>
            </a:extLst>
          </p:cNvPr>
          <p:cNvSpPr>
            <a:spLocks noGrp="1"/>
          </p:cNvSpPr>
          <p:nvPr>
            <p:ph type="title"/>
          </p:nvPr>
        </p:nvSpPr>
        <p:spPr>
          <a:xfrm>
            <a:off x="743989" y="342958"/>
            <a:ext cx="10515600" cy="599151"/>
          </a:xfrm>
        </p:spPr>
        <p:txBody>
          <a:bodyPr>
            <a:normAutofit fontScale="90000"/>
          </a:bodyPr>
          <a:lstStyle/>
          <a:p>
            <a:r>
              <a:rPr lang="en-US" dirty="0"/>
              <a:t>Activity 3 – Mapping Review </a:t>
            </a:r>
            <a:endParaRPr lang="en-GB" dirty="0"/>
          </a:p>
        </p:txBody>
      </p:sp>
      <p:sp>
        <p:nvSpPr>
          <p:cNvPr id="3" name="Content Placeholder 2">
            <a:extLst>
              <a:ext uri="{FF2B5EF4-FFF2-40B4-BE49-F238E27FC236}">
                <a16:creationId xmlns:a16="http://schemas.microsoft.com/office/drawing/2014/main" id="{F59D1161-E997-7C4E-9725-281E892DB6F2}"/>
              </a:ext>
            </a:extLst>
          </p:cNvPr>
          <p:cNvSpPr>
            <a:spLocks noGrp="1"/>
          </p:cNvSpPr>
          <p:nvPr>
            <p:ph idx="1"/>
          </p:nvPr>
        </p:nvSpPr>
        <p:spPr>
          <a:xfrm>
            <a:off x="543098" y="1027603"/>
            <a:ext cx="10716491" cy="4176164"/>
          </a:xfrm>
        </p:spPr>
        <p:txBody>
          <a:bodyPr>
            <a:normAutofit/>
          </a:bodyPr>
          <a:lstStyle/>
          <a:p>
            <a:pPr marL="0" indent="0">
              <a:buNone/>
            </a:pPr>
            <a:r>
              <a:rPr lang="en-US" dirty="0"/>
              <a:t>Based upon your selected theme, please conduct use Population-Concept-Context (PCC) rule to conduct  Mapping Review . </a:t>
            </a:r>
          </a:p>
          <a:p>
            <a:pPr marL="0" indent="0">
              <a:buNone/>
            </a:pPr>
            <a:endParaRPr lang="en-US" dirty="0"/>
          </a:p>
          <a:p>
            <a:pPr marL="971550" lvl="1" indent="-514350">
              <a:buFont typeface="+mj-lt"/>
              <a:buAutoNum type="arabicPeriod"/>
            </a:pPr>
            <a:r>
              <a:rPr lang="en-US" altLang="zh-CN" sz="2800" dirty="0"/>
              <a:t>Based upon your selected theme, please follow steps for mapping review to produce a PRISMA diagram</a:t>
            </a:r>
          </a:p>
          <a:p>
            <a:pPr marL="971550" lvl="1" indent="-514350">
              <a:buFont typeface="+mj-lt"/>
              <a:buAutoNum type="arabicPeriod"/>
            </a:pPr>
            <a:r>
              <a:rPr lang="en-US" altLang="zh-CN" sz="2800" dirty="0"/>
              <a:t>Produce an excel file to indicate your results</a:t>
            </a:r>
          </a:p>
          <a:p>
            <a:pPr marL="971550" lvl="1" indent="-514350">
              <a:buFont typeface="+mj-lt"/>
              <a:buAutoNum type="arabicPeriod"/>
            </a:pPr>
            <a:r>
              <a:rPr lang="en-US" altLang="zh-CN" sz="2800" dirty="0"/>
              <a:t>Basing upon your results of excel file Draw a map to </a:t>
            </a:r>
            <a:r>
              <a:rPr lang="en-US" altLang="zh-CN" sz="2800" dirty="0" err="1"/>
              <a:t>visualise</a:t>
            </a:r>
            <a:r>
              <a:rPr lang="en-US" altLang="zh-CN" sz="2800" dirty="0"/>
              <a:t> your results and identify the research gap. </a:t>
            </a:r>
            <a:endParaRPr lang="en-GB" altLang="zh-CN" sz="2800" dirty="0"/>
          </a:p>
          <a:p>
            <a:pPr marL="0" indent="0">
              <a:buNone/>
            </a:pPr>
            <a:endParaRPr lang="en-US" dirty="0"/>
          </a:p>
          <a:p>
            <a:pPr marL="0" indent="0">
              <a:buNone/>
            </a:pPr>
            <a:endParaRPr lang="en-US" dirty="0"/>
          </a:p>
          <a:p>
            <a:pPr marL="514350" indent="-514350">
              <a:buAutoNum type="arabicPeriod" startAt="2"/>
            </a:pPr>
            <a:endParaRPr lang="en-GB" dirty="0"/>
          </a:p>
        </p:txBody>
      </p:sp>
      <p:sp>
        <p:nvSpPr>
          <p:cNvPr id="4" name="Slide Number Placeholder 3">
            <a:extLst>
              <a:ext uri="{FF2B5EF4-FFF2-40B4-BE49-F238E27FC236}">
                <a16:creationId xmlns:a16="http://schemas.microsoft.com/office/drawing/2014/main" id="{9FD6C380-FA08-B788-E718-39CF10D4AB57}"/>
              </a:ext>
            </a:extLst>
          </p:cNvPr>
          <p:cNvSpPr>
            <a:spLocks noGrp="1"/>
          </p:cNvSpPr>
          <p:nvPr>
            <p:ph type="sldNum" sz="quarter" idx="12"/>
          </p:nvPr>
        </p:nvSpPr>
        <p:spPr/>
        <p:txBody>
          <a:bodyPr/>
          <a:lstStyle/>
          <a:p>
            <a:fld id="{24A5A1E3-78FE-4695-898E-167D1D00A221}" type="slidenum">
              <a:rPr lang="en-GB" smtClean="0"/>
              <a:t>209</a:t>
            </a:fld>
            <a:endParaRPr lang="en-GB"/>
          </a:p>
        </p:txBody>
      </p:sp>
      <p:sp>
        <p:nvSpPr>
          <p:cNvPr id="5" name="Rectangle 4">
            <a:extLst>
              <a:ext uri="{FF2B5EF4-FFF2-40B4-BE49-F238E27FC236}">
                <a16:creationId xmlns:a16="http://schemas.microsoft.com/office/drawing/2014/main" id="{52AD74C8-C32D-FDB5-8FE8-9746CC5AD47F}"/>
              </a:ext>
            </a:extLst>
          </p:cNvPr>
          <p:cNvSpPr/>
          <p:nvPr/>
        </p:nvSpPr>
        <p:spPr>
          <a:xfrm>
            <a:off x="603504" y="5737259"/>
            <a:ext cx="6096000" cy="840230"/>
          </a:xfrm>
          <a:prstGeom prst="rect">
            <a:avLst/>
          </a:prstGeom>
        </p:spPr>
        <p:txBody>
          <a:bodyPr>
            <a:spAutoFit/>
          </a:bodyPr>
          <a:lstStyle/>
          <a:p>
            <a:pPr marL="228600" lvl="1" indent="0">
              <a:lnSpc>
                <a:spcPct val="90000"/>
              </a:lnSpc>
              <a:buNone/>
            </a:pPr>
            <a:r>
              <a:rPr lang="en-US" altLang="zh-CN" dirty="0">
                <a:solidFill>
                  <a:srgbClr val="0070C0"/>
                </a:solidFill>
              </a:rPr>
              <a:t>* Kolk, A., Rivera-Santos, M. and </a:t>
            </a:r>
            <a:r>
              <a:rPr lang="en-US" altLang="zh-CN" dirty="0" err="1">
                <a:solidFill>
                  <a:srgbClr val="0070C0"/>
                </a:solidFill>
              </a:rPr>
              <a:t>Rufín</a:t>
            </a:r>
            <a:r>
              <a:rPr lang="en-US" altLang="zh-CN" dirty="0">
                <a:solidFill>
                  <a:srgbClr val="0070C0"/>
                </a:solidFill>
              </a:rPr>
              <a:t>, C. (2013) ‘Reviewing a decade of research on the “Base/Bottom of the Pyramid” (BOP) concept’, </a:t>
            </a:r>
            <a:r>
              <a:rPr lang="en-US" altLang="zh-CN" i="1" dirty="0">
                <a:solidFill>
                  <a:srgbClr val="0070C0"/>
                </a:solidFill>
              </a:rPr>
              <a:t>Business &amp; Society</a:t>
            </a:r>
            <a:r>
              <a:rPr lang="en-US" altLang="zh-CN" dirty="0">
                <a:solidFill>
                  <a:srgbClr val="0070C0"/>
                </a:solidFill>
              </a:rPr>
              <a:t>, 53 (3):  338–77.</a:t>
            </a:r>
          </a:p>
        </p:txBody>
      </p:sp>
    </p:spTree>
    <p:extLst>
      <p:ext uri="{BB962C8B-B14F-4D97-AF65-F5344CB8AC3E}">
        <p14:creationId xmlns:p14="http://schemas.microsoft.com/office/powerpoint/2010/main" val="4182827876"/>
      </p:ext>
    </p:extLst>
  </p:cSld>
  <p:clrMapOvr>
    <a:masterClrMapping/>
  </p:clrMapOvr>
</p:sld>
</file>

<file path=ppt/slides/slide2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70861-F82C-410B-B8A8-BB6A3A95991B}"/>
              </a:ext>
            </a:extLst>
          </p:cNvPr>
          <p:cNvSpPr>
            <a:spLocks noGrp="1"/>
          </p:cNvSpPr>
          <p:nvPr>
            <p:ph type="title"/>
          </p:nvPr>
        </p:nvSpPr>
        <p:spPr>
          <a:xfrm>
            <a:off x="804672" y="765192"/>
            <a:ext cx="10024041" cy="1188720"/>
          </a:xfrm>
        </p:spPr>
        <p:txBody>
          <a:bodyPr>
            <a:normAutofit fontScale="90000"/>
          </a:bodyPr>
          <a:lstStyle/>
          <a:p>
            <a:r>
              <a:rPr lang="en-GB" dirty="0"/>
              <a:t>Exercises: coding procedure of </a:t>
            </a:r>
            <a:r>
              <a:rPr lang="en-US" b="1" dirty="0"/>
              <a:t>Mapping Review or Scoping Review </a:t>
            </a:r>
            <a:endParaRPr lang="en-GB" dirty="0"/>
          </a:p>
        </p:txBody>
      </p:sp>
      <p:sp>
        <p:nvSpPr>
          <p:cNvPr id="8" name="Content Placeholder 2">
            <a:extLst>
              <a:ext uri="{FF2B5EF4-FFF2-40B4-BE49-F238E27FC236}">
                <a16:creationId xmlns:a16="http://schemas.microsoft.com/office/drawing/2014/main" id="{3701A374-294A-1944-877C-83C074CD827D}"/>
              </a:ext>
            </a:extLst>
          </p:cNvPr>
          <p:cNvSpPr>
            <a:spLocks noGrp="1"/>
          </p:cNvSpPr>
          <p:nvPr>
            <p:ph idx="1"/>
          </p:nvPr>
        </p:nvSpPr>
        <p:spPr>
          <a:xfrm>
            <a:off x="503755" y="1953911"/>
            <a:ext cx="10507838" cy="4552183"/>
          </a:xfrm>
        </p:spPr>
        <p:txBody>
          <a:bodyPr>
            <a:noAutofit/>
          </a:bodyPr>
          <a:lstStyle/>
          <a:p>
            <a:pPr lvl="1" algn="just">
              <a:lnSpc>
                <a:spcPct val="90000"/>
              </a:lnSpc>
            </a:pPr>
            <a:r>
              <a:rPr lang="en-US" altLang="zh-CN" sz="3200" dirty="0"/>
              <a:t>Have a closer look at the coding procedure outlined in the paper. In your view, did they cover all important points? What sections are fairly generic (could be used for any systematic review) and which ones are more topic-specific?</a:t>
            </a:r>
            <a:r>
              <a:rPr lang="zh-CN" altLang="zh-CN" sz="3200" dirty="0"/>
              <a:t> </a:t>
            </a:r>
            <a:endParaRPr lang="en-GB" altLang="zh-CN" sz="3200" dirty="0"/>
          </a:p>
          <a:p>
            <a:pPr lvl="1">
              <a:lnSpc>
                <a:spcPct val="90000"/>
              </a:lnSpc>
            </a:pPr>
            <a:endParaRPr lang="en-GB" altLang="zh-CN" sz="3200" dirty="0"/>
          </a:p>
          <a:p>
            <a:pPr lvl="1" algn="just">
              <a:lnSpc>
                <a:spcPct val="90000"/>
              </a:lnSpc>
            </a:pPr>
            <a:r>
              <a:rPr lang="en-US" altLang="zh-CN" sz="3200" dirty="0"/>
              <a:t>Pick one article listed in the appendix of the paper and search for it. If you cannot get access to it, try another one. Once you have downloaded one of the articles reviewed for this paper, apply the </a:t>
            </a:r>
            <a:r>
              <a:rPr lang="en-US" altLang="zh-CN" sz="3200" dirty="0">
                <a:solidFill>
                  <a:srgbClr val="FF0000"/>
                </a:solidFill>
              </a:rPr>
              <a:t>coding framework </a:t>
            </a:r>
            <a:r>
              <a:rPr lang="en-US" altLang="zh-CN" sz="3200" dirty="0"/>
              <a:t>used by the authors. Prepare a brief summary to share in class.</a:t>
            </a:r>
            <a:r>
              <a:rPr lang="zh-CN" altLang="zh-CN" sz="3200" dirty="0"/>
              <a:t> </a:t>
            </a:r>
          </a:p>
        </p:txBody>
      </p:sp>
    </p:spTree>
    <p:extLst>
      <p:ext uri="{BB962C8B-B14F-4D97-AF65-F5344CB8AC3E}">
        <p14:creationId xmlns:p14="http://schemas.microsoft.com/office/powerpoint/2010/main" val="3172617051"/>
      </p:ext>
    </p:extLst>
  </p:cSld>
  <p:clrMapOvr>
    <a:masterClrMapping/>
  </p:clrMapOvr>
</p:sld>
</file>

<file path=ppt/slides/slide2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a:xfrm>
            <a:off x="489857" y="406399"/>
            <a:ext cx="10515600" cy="549275"/>
          </a:xfrm>
        </p:spPr>
        <p:txBody>
          <a:bodyPr>
            <a:normAutofit fontScale="90000"/>
          </a:bodyPr>
          <a:lstStyle/>
          <a:p>
            <a:r>
              <a:rPr lang="en-GB" dirty="0"/>
              <a:t>‘Take homes’ (1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a:xfrm>
            <a:off x="489857" y="1107168"/>
            <a:ext cx="10515600" cy="4351338"/>
          </a:xfrm>
        </p:spPr>
        <p:txBody>
          <a:bodyPr>
            <a:normAutofit/>
          </a:bodyPr>
          <a:lstStyle/>
          <a:p>
            <a:pPr lvl="0" algn="just"/>
            <a:r>
              <a:rPr lang="en-GB" dirty="0"/>
              <a:t>Pre-plan your search and conduct a scoping search.</a:t>
            </a:r>
          </a:p>
          <a:p>
            <a:pPr lvl="0" algn="just"/>
            <a:r>
              <a:rPr lang="en-GB" dirty="0"/>
              <a:t>Select the most appropriate sources to search.</a:t>
            </a:r>
          </a:p>
          <a:p>
            <a:pPr lvl="0" algn="just"/>
            <a:r>
              <a:rPr lang="en-GB" dirty="0"/>
              <a:t>Take into account limitations of the literature, such as inconsistent terminology and problematic indexing, and include alternative search terms (including those used in known papers).</a:t>
            </a:r>
          </a:p>
          <a:p>
            <a:pPr lvl="0" algn="just"/>
            <a:r>
              <a:rPr lang="en-GB" dirty="0"/>
              <a:t>Select the most appropriate search techniques for the sources that you have chosen. Consider whether it is appropriate to use search filters. </a:t>
            </a:r>
          </a:p>
        </p:txBody>
      </p:sp>
    </p:spTree>
    <p:extLst>
      <p:ext uri="{BB962C8B-B14F-4D97-AF65-F5344CB8AC3E}">
        <p14:creationId xmlns:p14="http://schemas.microsoft.com/office/powerpoint/2010/main" val="263629983"/>
      </p:ext>
    </p:extLst>
  </p:cSld>
  <p:clrMapOvr>
    <a:masterClrMapping/>
  </p:clrMapOvr>
</p:sld>
</file>

<file path=ppt/slides/slide2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D2C0D-B018-4DB5-9077-B9F3A96F7490}"/>
              </a:ext>
            </a:extLst>
          </p:cNvPr>
          <p:cNvSpPr>
            <a:spLocks noGrp="1"/>
          </p:cNvSpPr>
          <p:nvPr>
            <p:ph type="title"/>
          </p:nvPr>
        </p:nvSpPr>
        <p:spPr/>
        <p:txBody>
          <a:bodyPr/>
          <a:lstStyle/>
          <a:p>
            <a:r>
              <a:rPr lang="en-GB" dirty="0"/>
              <a:t>‘Take homes’ (2 of 2)</a:t>
            </a:r>
          </a:p>
        </p:txBody>
      </p:sp>
      <p:sp>
        <p:nvSpPr>
          <p:cNvPr id="3" name="Content Placeholder 2">
            <a:extLst>
              <a:ext uri="{FF2B5EF4-FFF2-40B4-BE49-F238E27FC236}">
                <a16:creationId xmlns:a16="http://schemas.microsoft.com/office/drawing/2014/main" id="{0E751D81-3AFA-4E64-9C9F-9F04C55FF511}"/>
              </a:ext>
            </a:extLst>
          </p:cNvPr>
          <p:cNvSpPr>
            <a:spLocks noGrp="1"/>
          </p:cNvSpPr>
          <p:nvPr>
            <p:ph idx="1"/>
          </p:nvPr>
        </p:nvSpPr>
        <p:spPr/>
        <p:txBody>
          <a:bodyPr>
            <a:normAutofit/>
          </a:bodyPr>
          <a:lstStyle/>
          <a:p>
            <a:pPr lvl="0" algn="just"/>
            <a:r>
              <a:rPr lang="en-GB" sz="4000" dirty="0"/>
              <a:t>Employ supplementary search approaches (for example citation searching as well as traditional database searching).</a:t>
            </a:r>
          </a:p>
          <a:p>
            <a:pPr lvl="0" algn="just"/>
            <a:r>
              <a:rPr lang="en-GB" sz="4000" dirty="0"/>
              <a:t>Evaluate your search results, modify your search strategies accordingly and be sure to document the search process to allow you to report it accurately when you write up your review.</a:t>
            </a:r>
          </a:p>
        </p:txBody>
      </p:sp>
    </p:spTree>
    <p:extLst>
      <p:ext uri="{BB962C8B-B14F-4D97-AF65-F5344CB8AC3E}">
        <p14:creationId xmlns:p14="http://schemas.microsoft.com/office/powerpoint/2010/main" val="393981243"/>
      </p:ext>
    </p:extLst>
  </p:cSld>
  <p:clrMapOvr>
    <a:masterClrMapping/>
  </p:clrMapOvr>
</p:sld>
</file>

<file path=ppt/slides/slide2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05980-CBF7-4ABA-8345-E5E6D7135703}"/>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72FFF8A3-8FB6-4225-8F29-B12C3DFD67CF}"/>
              </a:ext>
            </a:extLst>
          </p:cNvPr>
          <p:cNvSpPr>
            <a:spLocks noGrp="1"/>
          </p:cNvSpPr>
          <p:nvPr>
            <p:ph idx="1"/>
          </p:nvPr>
        </p:nvSpPr>
        <p:spPr>
          <a:xfrm>
            <a:off x="738447" y="1371196"/>
            <a:ext cx="10515600" cy="4351338"/>
          </a:xfrm>
        </p:spPr>
        <p:txBody>
          <a:bodyPr>
            <a:normAutofit/>
          </a:bodyPr>
          <a:lstStyle/>
          <a:p>
            <a:r>
              <a:rPr lang="en-US" sz="1600" b="0" i="0" dirty="0">
                <a:solidFill>
                  <a:srgbClr val="222222"/>
                </a:solidFill>
                <a:effectLst/>
                <a:latin typeface="Arial" panose="020B0604020202020204" pitchFamily="34" charset="0"/>
              </a:rPr>
              <a:t>Fernandez, A., Black, J., Jones, M., Wilson, L., Salvador-</a:t>
            </a:r>
            <a:r>
              <a:rPr lang="en-US" sz="1600" b="0" i="0" dirty="0" err="1">
                <a:solidFill>
                  <a:srgbClr val="222222"/>
                </a:solidFill>
                <a:effectLst/>
                <a:latin typeface="Arial" panose="020B0604020202020204" pitchFamily="34" charset="0"/>
              </a:rPr>
              <a:t>Carulla</a:t>
            </a:r>
            <a:r>
              <a:rPr lang="en-US" sz="1600" b="0" i="0" dirty="0">
                <a:solidFill>
                  <a:srgbClr val="222222"/>
                </a:solidFill>
                <a:effectLst/>
                <a:latin typeface="Arial" panose="020B0604020202020204" pitchFamily="34" charset="0"/>
              </a:rPr>
              <a:t>, L., Astell-Burt, T., &amp; Black, D. (2015). Flooding and mental health: a systematic mapping review. </a:t>
            </a:r>
            <a:r>
              <a:rPr lang="en-US" sz="1600" b="0" i="1" dirty="0" err="1">
                <a:solidFill>
                  <a:srgbClr val="222222"/>
                </a:solidFill>
                <a:effectLst/>
                <a:latin typeface="Arial" panose="020B0604020202020204" pitchFamily="34" charset="0"/>
              </a:rPr>
              <a:t>PloS</a:t>
            </a:r>
            <a:r>
              <a:rPr lang="en-US" sz="1600" b="0" i="1" dirty="0">
                <a:solidFill>
                  <a:srgbClr val="222222"/>
                </a:solidFill>
                <a:effectLst/>
                <a:latin typeface="Arial" panose="020B0604020202020204" pitchFamily="34" charset="0"/>
              </a:rPr>
              <a:t> one</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10</a:t>
            </a:r>
            <a:r>
              <a:rPr lang="en-US" sz="1600" b="0" i="0" dirty="0">
                <a:solidFill>
                  <a:srgbClr val="222222"/>
                </a:solidFill>
                <a:effectLst/>
                <a:latin typeface="Arial" panose="020B0604020202020204" pitchFamily="34" charset="0"/>
              </a:rPr>
              <a:t>(4), e0119929. </a:t>
            </a:r>
            <a:r>
              <a:rPr lang="en-US" sz="1600" dirty="0">
                <a:hlinkClick r:id="rId2"/>
              </a:rPr>
              <a:t>Flooding and Mental Health: A Systematic Mapping Review | PLOS One</a:t>
            </a:r>
            <a:endParaRPr lang="fr-FR" sz="1600" dirty="0">
              <a:latin typeface="Arial" panose="020B0604020202020204" pitchFamily="34" charset="0"/>
              <a:cs typeface="Arial" panose="020B0604020202020204" pitchFamily="34" charset="0"/>
            </a:endParaRPr>
          </a:p>
          <a:p>
            <a:endParaRPr lang="fr-FR"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8391161"/>
      </p:ext>
    </p:extLst>
  </p:cSld>
  <p:clrMapOvr>
    <a:masterClrMapping/>
  </p:clrMapOvr>
</p:sld>
</file>

<file path=ppt/slides/slide2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B8A97-2B9B-E6F3-6A28-EDDF993E0D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F34996-BF60-E40E-9048-B692F4D44ADD}"/>
              </a:ext>
            </a:extLst>
          </p:cNvPr>
          <p:cNvSpPr>
            <a:spLocks noGrp="1"/>
          </p:cNvSpPr>
          <p:nvPr>
            <p:ph type="title"/>
          </p:nvPr>
        </p:nvSpPr>
        <p:spPr/>
        <p:txBody>
          <a:bodyPr/>
          <a:lstStyle/>
          <a:p>
            <a:r>
              <a:rPr lang="en-GB"/>
              <a:t>References :</a:t>
            </a:r>
            <a:endParaRPr lang="en-GB" dirty="0"/>
          </a:p>
        </p:txBody>
      </p:sp>
      <p:sp>
        <p:nvSpPr>
          <p:cNvPr id="3" name="Content Placeholder 2">
            <a:extLst>
              <a:ext uri="{FF2B5EF4-FFF2-40B4-BE49-F238E27FC236}">
                <a16:creationId xmlns:a16="http://schemas.microsoft.com/office/drawing/2014/main" id="{65A09FD3-4441-8717-DB4F-6FAC5E4129FC}"/>
              </a:ext>
            </a:extLst>
          </p:cNvPr>
          <p:cNvSpPr>
            <a:spLocks noGrp="1"/>
          </p:cNvSpPr>
          <p:nvPr>
            <p:ph idx="1"/>
          </p:nvPr>
        </p:nvSpPr>
        <p:spPr>
          <a:xfrm>
            <a:off x="738447" y="1371196"/>
            <a:ext cx="10515600" cy="4351338"/>
          </a:xfrm>
        </p:spPr>
        <p:txBody>
          <a:bodyPr>
            <a:normAutofit fontScale="70000" lnSpcReduction="20000"/>
          </a:bodyPr>
          <a:lstStyle/>
          <a:p>
            <a:r>
              <a:rPr lang="en-US" sz="2400" b="0" i="0" dirty="0">
                <a:solidFill>
                  <a:srgbClr val="333333"/>
                </a:solidFill>
                <a:effectLst/>
                <a:latin typeface="-apple-system"/>
              </a:rPr>
              <a:t>Campbell, F., </a:t>
            </a:r>
            <a:r>
              <a:rPr lang="en-US" sz="2400" b="0" i="0" dirty="0" err="1">
                <a:solidFill>
                  <a:srgbClr val="333333"/>
                </a:solidFill>
                <a:effectLst/>
                <a:latin typeface="-apple-system"/>
              </a:rPr>
              <a:t>Tricco</a:t>
            </a:r>
            <a:r>
              <a:rPr lang="en-US" sz="2400" b="0" i="0" dirty="0">
                <a:solidFill>
                  <a:srgbClr val="333333"/>
                </a:solidFill>
                <a:effectLst/>
                <a:latin typeface="-apple-system"/>
              </a:rPr>
              <a:t>, A.C., Munn, Z. </a:t>
            </a:r>
            <a:r>
              <a:rPr lang="en-US" sz="2400" b="0" i="1" dirty="0">
                <a:solidFill>
                  <a:srgbClr val="333333"/>
                </a:solidFill>
                <a:effectLst/>
                <a:latin typeface="-apple-system"/>
              </a:rPr>
              <a:t>et al.</a:t>
            </a:r>
            <a:r>
              <a:rPr lang="en-US" sz="2400" b="0" i="0" dirty="0">
                <a:solidFill>
                  <a:srgbClr val="333333"/>
                </a:solidFill>
                <a:effectLst/>
                <a:latin typeface="-apple-system"/>
              </a:rPr>
              <a:t> (2023) Mapping reviews, scoping reviews, and evidence and gap maps (EGMs): the same but different— the “Big Picture” review family. </a:t>
            </a:r>
            <a:r>
              <a:rPr lang="en-US" sz="2400" b="0" i="1" dirty="0">
                <a:solidFill>
                  <a:srgbClr val="333333"/>
                </a:solidFill>
                <a:effectLst/>
                <a:latin typeface="-apple-system"/>
              </a:rPr>
              <a:t>Syst Rev</a:t>
            </a:r>
            <a:r>
              <a:rPr lang="en-US" sz="2400" b="0" i="0" dirty="0">
                <a:solidFill>
                  <a:srgbClr val="333333"/>
                </a:solidFill>
                <a:effectLst/>
                <a:latin typeface="-apple-system"/>
              </a:rPr>
              <a:t> </a:t>
            </a:r>
            <a:r>
              <a:rPr lang="en-US" sz="2400" b="1" i="0" dirty="0">
                <a:solidFill>
                  <a:srgbClr val="333333"/>
                </a:solidFill>
                <a:effectLst/>
                <a:latin typeface="-apple-system"/>
              </a:rPr>
              <a:t>12</a:t>
            </a:r>
            <a:r>
              <a:rPr lang="en-US" sz="2400" b="0" i="0" dirty="0">
                <a:solidFill>
                  <a:srgbClr val="333333"/>
                </a:solidFill>
                <a:effectLst/>
                <a:latin typeface="-apple-system"/>
              </a:rPr>
              <a:t>, 45 (2023). </a:t>
            </a:r>
            <a:r>
              <a:rPr lang="en-US" sz="2400" b="0" i="0" dirty="0">
                <a:solidFill>
                  <a:srgbClr val="333333"/>
                </a:solidFill>
                <a:effectLst/>
                <a:latin typeface="-apple-system"/>
                <a:hlinkClick r:id="rId2"/>
              </a:rPr>
              <a:t>https://doi.org/10.1186/s13643-023-02178-5</a:t>
            </a:r>
            <a:endParaRPr lang="en-US" sz="2400" b="0" i="0" dirty="0">
              <a:solidFill>
                <a:srgbClr val="333333"/>
              </a:solidFill>
              <a:effectLst/>
              <a:latin typeface="-apple-system"/>
            </a:endParaRPr>
          </a:p>
          <a:p>
            <a:r>
              <a:rPr lang="en-GB" sz="2400" b="0" i="0" dirty="0" err="1">
                <a:solidFill>
                  <a:srgbClr val="222222"/>
                </a:solidFill>
                <a:effectLst/>
                <a:latin typeface="Merriweather Sans" pitchFamily="2" charset="0"/>
              </a:rPr>
              <a:t>Cubbon</a:t>
            </a:r>
            <a:r>
              <a:rPr lang="en-GB" sz="2400" b="0" i="0" dirty="0">
                <a:solidFill>
                  <a:srgbClr val="222222"/>
                </a:solidFill>
                <a:effectLst/>
                <a:latin typeface="Merriweather Sans" pitchFamily="2" charset="0"/>
              </a:rPr>
              <a:t>, L., </a:t>
            </a:r>
            <a:r>
              <a:rPr lang="en-GB" sz="2400" b="0" i="0" dirty="0" err="1">
                <a:solidFill>
                  <a:srgbClr val="222222"/>
                </a:solidFill>
                <a:effectLst/>
                <a:latin typeface="Merriweather Sans" pitchFamily="2" charset="0"/>
              </a:rPr>
              <a:t>Darga</a:t>
            </a:r>
            <a:r>
              <a:rPr lang="en-GB" sz="2400" b="0" i="0" dirty="0">
                <a:solidFill>
                  <a:srgbClr val="222222"/>
                </a:solidFill>
                <a:effectLst/>
                <a:latin typeface="Merriweather Sans" pitchFamily="2" charset="0"/>
              </a:rPr>
              <a:t>, K., </a:t>
            </a:r>
            <a:r>
              <a:rPr lang="en-GB" sz="2400" b="0" i="0" dirty="0" err="1">
                <a:solidFill>
                  <a:srgbClr val="222222"/>
                </a:solidFill>
                <a:effectLst/>
                <a:latin typeface="Merriweather Sans" pitchFamily="2" charset="0"/>
              </a:rPr>
              <a:t>Wisnesky</a:t>
            </a:r>
            <a:r>
              <a:rPr lang="en-GB" sz="2400" b="0" i="0" dirty="0">
                <a:solidFill>
                  <a:srgbClr val="222222"/>
                </a:solidFill>
                <a:effectLst/>
                <a:latin typeface="Merriweather Sans" pitchFamily="2" charset="0"/>
              </a:rPr>
              <a:t>, U.D. </a:t>
            </a:r>
            <a:r>
              <a:rPr lang="en-GB" sz="2400" b="0" i="1" dirty="0">
                <a:solidFill>
                  <a:srgbClr val="222222"/>
                </a:solidFill>
                <a:effectLst/>
                <a:latin typeface="Merriweather Sans" pitchFamily="2" charset="0"/>
              </a:rPr>
              <a:t>et al.</a:t>
            </a:r>
            <a:r>
              <a:rPr lang="en-GB" sz="2400" b="0" i="0" dirty="0">
                <a:solidFill>
                  <a:srgbClr val="222222"/>
                </a:solidFill>
                <a:effectLst/>
                <a:latin typeface="Merriweather Sans" pitchFamily="2" charset="0"/>
              </a:rPr>
              <a:t> Depression among entrepreneurs: a scoping review. </a:t>
            </a:r>
            <a:r>
              <a:rPr lang="en-GB" sz="2400" b="0" i="1" dirty="0">
                <a:solidFill>
                  <a:srgbClr val="222222"/>
                </a:solidFill>
                <a:effectLst/>
                <a:latin typeface="Merriweather Sans" pitchFamily="2" charset="0"/>
              </a:rPr>
              <a:t>Small Bus Econ</a:t>
            </a:r>
            <a:r>
              <a:rPr lang="en-GB" sz="2400" b="0" i="0" dirty="0">
                <a:solidFill>
                  <a:srgbClr val="222222"/>
                </a:solidFill>
                <a:effectLst/>
                <a:latin typeface="Merriweather Sans" pitchFamily="2" charset="0"/>
              </a:rPr>
              <a:t> </a:t>
            </a:r>
            <a:r>
              <a:rPr lang="en-GB" sz="2400" b="1" i="0" dirty="0">
                <a:solidFill>
                  <a:srgbClr val="222222"/>
                </a:solidFill>
                <a:effectLst/>
                <a:latin typeface="Merriweather Sans" pitchFamily="2" charset="0"/>
              </a:rPr>
              <a:t>57</a:t>
            </a:r>
            <a:r>
              <a:rPr lang="en-GB" sz="2400" b="0" i="0" dirty="0">
                <a:solidFill>
                  <a:srgbClr val="222222"/>
                </a:solidFill>
                <a:effectLst/>
                <a:latin typeface="Merriweather Sans" pitchFamily="2" charset="0"/>
              </a:rPr>
              <a:t>, 781–805 (2021). https://doi.org/10.1007/s11187-020-00382-4 </a:t>
            </a:r>
            <a:r>
              <a:rPr lang="en-US" sz="2400" dirty="0">
                <a:hlinkClick r:id="rId3"/>
              </a:rPr>
              <a:t>W5_Scoping review and enterpreneurship_example.pdf</a:t>
            </a:r>
            <a:endParaRPr lang="en-US" sz="2400" dirty="0"/>
          </a:p>
          <a:p>
            <a:r>
              <a:rPr lang="en-GB" dirty="0"/>
              <a:t>Chapter 5 of the Sage Book: Searching The Evidence. In: </a:t>
            </a:r>
            <a:r>
              <a:rPr lang="en-GB" b="1" dirty="0"/>
              <a:t>Systematic Approaches to a Successful Literature Review, </a:t>
            </a:r>
            <a:r>
              <a:rPr lang="en-GB" dirty="0"/>
              <a:t>3</a:t>
            </a:r>
            <a:r>
              <a:rPr lang="en-GB" baseline="30000" dirty="0"/>
              <a:t>rd</a:t>
            </a:r>
            <a:r>
              <a:rPr lang="en-GB" dirty="0"/>
              <a:t> </a:t>
            </a:r>
            <a:r>
              <a:rPr lang="en-GB" dirty="0" err="1"/>
              <a:t>ed</a:t>
            </a:r>
            <a:r>
              <a:rPr lang="en-GB" dirty="0"/>
              <a:t>, 2021.</a:t>
            </a:r>
          </a:p>
          <a:p>
            <a:r>
              <a:rPr lang="en-GB" dirty="0"/>
              <a:t>You might also find the following useful: </a:t>
            </a:r>
          </a:p>
          <a:p>
            <a:pPr marL="548640">
              <a:buNone/>
            </a:pPr>
            <a:r>
              <a:rPr lang="en-GB" dirty="0" err="1"/>
              <a:t>Levay</a:t>
            </a:r>
            <a:r>
              <a:rPr lang="en-GB" dirty="0"/>
              <a:t>, P. &amp; Craven, J. (</a:t>
            </a:r>
            <a:r>
              <a:rPr lang="en-GB" dirty="0" err="1"/>
              <a:t>eds</a:t>
            </a:r>
            <a:r>
              <a:rPr lang="en-GB" dirty="0"/>
              <a:t>). 2019. </a:t>
            </a:r>
            <a:r>
              <a:rPr lang="en-GB" i="1" dirty="0"/>
              <a:t>Systematic Searching: Practical Ideas for Improving Results</a:t>
            </a:r>
            <a:r>
              <a:rPr lang="en-GB" dirty="0"/>
              <a:t>.  Facet: London. ISBN 9781783303731</a:t>
            </a:r>
          </a:p>
          <a:p>
            <a:pPr marL="548640">
              <a:buNone/>
            </a:pPr>
            <a:r>
              <a:rPr lang="en-GB" b="0" i="0" dirty="0" err="1">
                <a:solidFill>
                  <a:srgbClr val="000000"/>
                </a:solidFill>
                <a:effectLst/>
                <a:latin typeface="Pontano Sans"/>
              </a:rPr>
              <a:t>Tricco</a:t>
            </a:r>
            <a:r>
              <a:rPr lang="en-GB" b="0" i="0" dirty="0">
                <a:solidFill>
                  <a:srgbClr val="000000"/>
                </a:solidFill>
                <a:effectLst/>
                <a:latin typeface="Pontano Sans"/>
              </a:rPr>
              <a:t>, AC, Lillie, E, Zarin, W, O'Brien, KK, Colquhoun, H, </a:t>
            </a:r>
            <a:r>
              <a:rPr lang="en-GB" b="0" i="0" dirty="0" err="1">
                <a:solidFill>
                  <a:srgbClr val="000000"/>
                </a:solidFill>
                <a:effectLst/>
                <a:latin typeface="Pontano Sans"/>
              </a:rPr>
              <a:t>Levac</a:t>
            </a:r>
            <a:r>
              <a:rPr lang="en-GB" b="0" i="0" dirty="0">
                <a:solidFill>
                  <a:srgbClr val="000000"/>
                </a:solidFill>
                <a:effectLst/>
                <a:latin typeface="Pontano Sans"/>
              </a:rPr>
              <a:t>, D, Moher, D, Peters, MD, Horsley, T, Weeks, L, Hempel, S et al. PRISMA extension for scoping reviews (PRISMA-</a:t>
            </a:r>
            <a:r>
              <a:rPr lang="en-GB" b="0" i="0" dirty="0" err="1">
                <a:solidFill>
                  <a:srgbClr val="000000"/>
                </a:solidFill>
                <a:effectLst/>
                <a:latin typeface="Pontano Sans"/>
              </a:rPr>
              <a:t>ScR</a:t>
            </a:r>
            <a:r>
              <a:rPr lang="en-GB" b="0" i="0" dirty="0">
                <a:solidFill>
                  <a:srgbClr val="000000"/>
                </a:solidFill>
                <a:effectLst/>
                <a:latin typeface="Pontano Sans"/>
              </a:rPr>
              <a:t>): checklist and explanation. Ann Intern Med. 2018,169(7):467-473. </a:t>
            </a:r>
            <a:r>
              <a:rPr lang="en-GB" b="0" i="0" dirty="0" err="1">
                <a:solidFill>
                  <a:srgbClr val="000000"/>
                </a:solidFill>
                <a:effectLst/>
                <a:latin typeface="Pontano Sans"/>
              </a:rPr>
              <a:t>doi</a:t>
            </a:r>
            <a:r>
              <a:rPr lang="en-GB" b="0" i="0" dirty="0">
                <a:solidFill>
                  <a:srgbClr val="000000"/>
                </a:solidFill>
                <a:effectLst/>
                <a:latin typeface="Pontano Sans"/>
              </a:rPr>
              <a:t>: </a:t>
            </a:r>
            <a:r>
              <a:rPr lang="en-GB" b="0" i="0" dirty="0">
                <a:effectLst/>
                <a:latin typeface="Pontano Sans"/>
                <a:hlinkClick r:id="rId4"/>
              </a:rPr>
              <a:t>10.7326/M18-0850</a:t>
            </a:r>
            <a:endParaRPr lang="en-GB" dirty="0"/>
          </a:p>
          <a:p>
            <a:pPr marL="548640">
              <a:buNone/>
            </a:pPr>
            <a:r>
              <a:rPr lang="en-GB" dirty="0">
                <a:hlinkClick r:id="rId5"/>
              </a:rPr>
              <a:t>Scoping — PRISMA statement</a:t>
            </a:r>
            <a:endParaRPr lang="en-GB" dirty="0"/>
          </a:p>
        </p:txBody>
      </p:sp>
    </p:spTree>
    <p:extLst>
      <p:ext uri="{BB962C8B-B14F-4D97-AF65-F5344CB8AC3E}">
        <p14:creationId xmlns:p14="http://schemas.microsoft.com/office/powerpoint/2010/main" val="4150052943"/>
      </p:ext>
    </p:extLst>
  </p:cSld>
  <p:clrMapOvr>
    <a:masterClrMapping/>
  </p:clrMapOvr>
</p:sld>
</file>

<file path=ppt/slides/slide2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7B3D5-CFBC-BE00-D9B1-B7C543C1E2B0}"/>
              </a:ext>
            </a:extLst>
          </p:cNvPr>
          <p:cNvSpPr>
            <a:spLocks noGrp="1"/>
          </p:cNvSpPr>
          <p:nvPr>
            <p:ph type="title"/>
          </p:nvPr>
        </p:nvSpPr>
        <p:spPr>
          <a:xfrm>
            <a:off x="732906" y="334356"/>
            <a:ext cx="10515600" cy="693362"/>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BCECEE6-3047-45C9-0F72-DB15D8A19580}"/>
              </a:ext>
            </a:extLst>
          </p:cNvPr>
          <p:cNvSpPr>
            <a:spLocks noGrp="1"/>
          </p:cNvSpPr>
          <p:nvPr>
            <p:ph idx="1"/>
          </p:nvPr>
        </p:nvSpPr>
        <p:spPr>
          <a:xfrm>
            <a:off x="598516" y="1013849"/>
            <a:ext cx="10860578" cy="4830301"/>
          </a:xfrm>
        </p:spPr>
        <p:txBody>
          <a:bodyPr>
            <a:normAutofit lnSpcReduction="10000"/>
          </a:bodyPr>
          <a:lstStyle/>
          <a:p>
            <a:pPr algn="just"/>
            <a:r>
              <a:rPr lang="en-GB" b="0" i="0" dirty="0">
                <a:solidFill>
                  <a:srgbClr val="222222"/>
                </a:solidFill>
                <a:effectLst/>
                <a:latin typeface="Arial" panose="020B0604020202020204" pitchFamily="34" charset="0"/>
              </a:rPr>
              <a:t>Pollock, D., Evans, C., Jia, R. M., Alexander, L., Pieper, D., de Moraes, É. B., ... &amp; Munn, Z. (2024). ‘</a:t>
            </a:r>
            <a:r>
              <a:rPr lang="en-GB" b="0" i="0" dirty="0" err="1">
                <a:solidFill>
                  <a:srgbClr val="222222"/>
                </a:solidFill>
                <a:effectLst/>
                <a:latin typeface="Arial" panose="020B0604020202020204" pitchFamily="34" charset="0"/>
              </a:rPr>
              <a:t>How-To:’Scoping</a:t>
            </a:r>
            <a:r>
              <a:rPr lang="en-GB" b="0" i="0" dirty="0">
                <a:solidFill>
                  <a:srgbClr val="222222"/>
                </a:solidFill>
                <a:effectLst/>
                <a:latin typeface="Arial" panose="020B0604020202020204" pitchFamily="34" charset="0"/>
              </a:rPr>
              <a:t> Review?. </a:t>
            </a:r>
            <a:r>
              <a:rPr lang="en-GB" b="0" i="1" dirty="0">
                <a:solidFill>
                  <a:srgbClr val="222222"/>
                </a:solidFill>
                <a:effectLst/>
                <a:latin typeface="Arial" panose="020B0604020202020204" pitchFamily="34" charset="0"/>
              </a:rPr>
              <a:t>Journal of clinical epidemiology</a:t>
            </a:r>
            <a:r>
              <a:rPr lang="en-GB" b="0" i="0" dirty="0">
                <a:solidFill>
                  <a:srgbClr val="222222"/>
                </a:solidFill>
                <a:effectLst/>
                <a:latin typeface="Arial" panose="020B0604020202020204" pitchFamily="34" charset="0"/>
              </a:rPr>
              <a:t>, 111572.</a:t>
            </a:r>
            <a:endParaRPr lang="en-GB" dirty="0">
              <a:hlinkClick r:id="" action="ppaction://noaction"/>
            </a:endParaRPr>
          </a:p>
          <a:p>
            <a:pPr marL="0" indent="0" algn="just">
              <a:buNone/>
            </a:pPr>
            <a:r>
              <a:rPr lang="en-GB" dirty="0">
                <a:hlinkClick r:id="" action="ppaction://noaction"/>
              </a:rPr>
              <a:t>https://doi.org/10.1016/j.jclinepi.2024.111572.</a:t>
            </a:r>
          </a:p>
          <a:p>
            <a:pPr algn="just"/>
            <a:r>
              <a:rPr lang="en-US" b="0" i="0" dirty="0" err="1">
                <a:solidFill>
                  <a:srgbClr val="222222"/>
                </a:solidFill>
                <a:effectLst/>
                <a:latin typeface="Arial" panose="020B0604020202020204" pitchFamily="34" charset="0"/>
              </a:rPr>
              <a:t>Kannisto</a:t>
            </a:r>
            <a:r>
              <a:rPr lang="en-US" b="0" i="0" dirty="0">
                <a:solidFill>
                  <a:srgbClr val="222222"/>
                </a:solidFill>
                <a:effectLst/>
                <a:latin typeface="Arial" panose="020B0604020202020204" pitchFamily="34" charset="0"/>
              </a:rPr>
              <a:t>, K. A., </a:t>
            </a:r>
            <a:r>
              <a:rPr lang="en-US" b="0" i="0" dirty="0" err="1">
                <a:solidFill>
                  <a:srgbClr val="222222"/>
                </a:solidFill>
                <a:effectLst/>
                <a:latin typeface="Arial" panose="020B0604020202020204" pitchFamily="34" charset="0"/>
              </a:rPr>
              <a:t>Koivunen</a:t>
            </a:r>
            <a:r>
              <a:rPr lang="en-US" b="0" i="0" dirty="0">
                <a:solidFill>
                  <a:srgbClr val="222222"/>
                </a:solidFill>
                <a:effectLst/>
                <a:latin typeface="Arial" panose="020B0604020202020204" pitchFamily="34" charset="0"/>
              </a:rPr>
              <a:t>, M. H., &amp; </a:t>
            </a:r>
            <a:r>
              <a:rPr lang="en-US" b="0" i="0" dirty="0" err="1">
                <a:solidFill>
                  <a:srgbClr val="222222"/>
                </a:solidFill>
                <a:effectLst/>
                <a:latin typeface="Arial" panose="020B0604020202020204" pitchFamily="34" charset="0"/>
              </a:rPr>
              <a:t>Välimäki</a:t>
            </a:r>
            <a:r>
              <a:rPr lang="en-US" b="0" i="0" dirty="0">
                <a:solidFill>
                  <a:srgbClr val="222222"/>
                </a:solidFill>
                <a:effectLst/>
                <a:latin typeface="Arial" panose="020B0604020202020204" pitchFamily="34" charset="0"/>
              </a:rPr>
              <a:t>, M. A. (2014). Use of mobile phone text message reminders in health care services: a narrative literature review. </a:t>
            </a:r>
            <a:r>
              <a:rPr lang="en-US" b="0" i="1" dirty="0">
                <a:solidFill>
                  <a:srgbClr val="222222"/>
                </a:solidFill>
                <a:effectLst/>
                <a:latin typeface="Arial" panose="020B0604020202020204" pitchFamily="34" charset="0"/>
              </a:rPr>
              <a:t>Journal of medical Internet research</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16</a:t>
            </a:r>
            <a:r>
              <a:rPr lang="en-US" b="0" i="0" dirty="0">
                <a:solidFill>
                  <a:srgbClr val="222222"/>
                </a:solidFill>
                <a:effectLst/>
                <a:latin typeface="Arial" panose="020B0604020202020204" pitchFamily="34" charset="0"/>
              </a:rPr>
              <a:t>(10), e3442. </a:t>
            </a:r>
            <a:r>
              <a:rPr lang="en-US" b="0" i="0" dirty="0">
                <a:solidFill>
                  <a:srgbClr val="222222"/>
                </a:solidFill>
                <a:effectLst/>
                <a:latin typeface="Arial" panose="020B0604020202020204" pitchFamily="34" charset="0"/>
                <a:hlinkClick r:id="rId2"/>
              </a:rPr>
              <a:t>https://doi.org/10.2196/jmir.3442</a:t>
            </a:r>
            <a:endParaRPr lang="en-US" b="0" i="0" dirty="0">
              <a:solidFill>
                <a:srgbClr val="222222"/>
              </a:solidFill>
              <a:effectLst/>
              <a:latin typeface="Arial" panose="020B0604020202020204" pitchFamily="34" charset="0"/>
            </a:endParaRPr>
          </a:p>
          <a:p>
            <a:pPr algn="just"/>
            <a:r>
              <a:rPr lang="en-GB" b="0" i="0" dirty="0" err="1">
                <a:solidFill>
                  <a:srgbClr val="222222"/>
                </a:solidFill>
                <a:effectLst/>
                <a:latin typeface="Arial" panose="020B0604020202020204" pitchFamily="34" charset="0"/>
              </a:rPr>
              <a:t>Batbaatar</a:t>
            </a:r>
            <a:r>
              <a:rPr lang="en-GB" b="0" i="0" dirty="0">
                <a:solidFill>
                  <a:srgbClr val="222222"/>
                </a:solidFill>
                <a:effectLst/>
                <a:latin typeface="Arial" panose="020B0604020202020204" pitchFamily="34" charset="0"/>
              </a:rPr>
              <a:t>, E., </a:t>
            </a:r>
            <a:r>
              <a:rPr lang="en-GB" b="0" i="0" dirty="0" err="1">
                <a:solidFill>
                  <a:srgbClr val="222222"/>
                </a:solidFill>
                <a:effectLst/>
                <a:latin typeface="Arial" panose="020B0604020202020204" pitchFamily="34" charset="0"/>
              </a:rPr>
              <a:t>Dorjdagva</a:t>
            </a:r>
            <a:r>
              <a:rPr lang="en-GB" b="0" i="0" dirty="0">
                <a:solidFill>
                  <a:srgbClr val="222222"/>
                </a:solidFill>
                <a:effectLst/>
                <a:latin typeface="Arial" panose="020B0604020202020204" pitchFamily="34" charset="0"/>
              </a:rPr>
              <a:t>, J., </a:t>
            </a:r>
            <a:r>
              <a:rPr lang="en-GB" b="0" i="0" dirty="0" err="1">
                <a:solidFill>
                  <a:srgbClr val="222222"/>
                </a:solidFill>
                <a:effectLst/>
                <a:latin typeface="Arial" panose="020B0604020202020204" pitchFamily="34" charset="0"/>
              </a:rPr>
              <a:t>Luvsannyam</a:t>
            </a:r>
            <a:r>
              <a:rPr lang="en-GB" b="0" i="0" dirty="0">
                <a:solidFill>
                  <a:srgbClr val="222222"/>
                </a:solidFill>
                <a:effectLst/>
                <a:latin typeface="Arial" panose="020B0604020202020204" pitchFamily="34" charset="0"/>
              </a:rPr>
              <a:t>, A., &amp; Amenta, P. (2015). Conceptualisation of patient satisfaction: a systematic narrative literature review. </a:t>
            </a:r>
            <a:r>
              <a:rPr lang="en-GB" b="0" i="1" dirty="0">
                <a:solidFill>
                  <a:srgbClr val="222222"/>
                </a:solidFill>
                <a:effectLst/>
                <a:latin typeface="Arial" panose="020B0604020202020204" pitchFamily="34" charset="0"/>
              </a:rPr>
              <a:t>Perspectives in public health</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135</a:t>
            </a:r>
            <a:r>
              <a:rPr lang="en-GB" b="0" i="0" dirty="0">
                <a:solidFill>
                  <a:srgbClr val="222222"/>
                </a:solidFill>
                <a:effectLst/>
                <a:latin typeface="Arial" panose="020B0604020202020204" pitchFamily="34" charset="0"/>
              </a:rPr>
              <a:t>(5), 243-250.</a:t>
            </a:r>
            <a:endParaRPr lang="en-US" b="0" i="0" dirty="0">
              <a:solidFill>
                <a:srgbClr val="222222"/>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96970452-773C-1D39-D2BB-C14B35240DE3}"/>
              </a:ext>
            </a:extLst>
          </p:cNvPr>
          <p:cNvSpPr>
            <a:spLocks noGrp="1"/>
          </p:cNvSpPr>
          <p:nvPr>
            <p:ph type="sldNum" sz="quarter" idx="12"/>
          </p:nvPr>
        </p:nvSpPr>
        <p:spPr/>
        <p:txBody>
          <a:bodyPr/>
          <a:lstStyle/>
          <a:p>
            <a:fld id="{24A5A1E3-78FE-4695-898E-167D1D00A221}" type="slidenum">
              <a:rPr lang="en-GB" smtClean="0"/>
              <a:t>215</a:t>
            </a:fld>
            <a:endParaRPr lang="en-GB"/>
          </a:p>
        </p:txBody>
      </p:sp>
    </p:spTree>
    <p:extLst>
      <p:ext uri="{BB962C8B-B14F-4D97-AF65-F5344CB8AC3E}">
        <p14:creationId xmlns:p14="http://schemas.microsoft.com/office/powerpoint/2010/main" val="1839107654"/>
      </p:ext>
    </p:extLst>
  </p:cSld>
  <p:clrMapOvr>
    <a:masterClrMapping/>
  </p:clrMapOvr>
</p:sld>
</file>

<file path=ppt/slides/slide2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838200" y="557189"/>
            <a:ext cx="3966463" cy="5571900"/>
          </a:xfrm>
        </p:spPr>
        <p:txBody>
          <a:bodyPr vert="horz" lIns="91440" tIns="45720" rIns="91440" bIns="45720" rtlCol="0" anchor="ctr">
            <a:normAutofit/>
          </a:bodyPr>
          <a:lstStyle/>
          <a:p>
            <a:pPr marL="0" indent="0"/>
            <a:r>
              <a:rPr lang="en-US" sz="4000" b="1"/>
              <a:t>BMMB7009</a:t>
            </a:r>
            <a:br>
              <a:rPr lang="en-US" sz="4000" b="1"/>
            </a:br>
            <a:r>
              <a:rPr lang="en-US" sz="4000" b="1"/>
              <a:t>Critical Literature Review for doctoral students</a:t>
            </a:r>
            <a:br>
              <a:rPr lang="en-US" sz="4000" b="1"/>
            </a:br>
            <a:br>
              <a:rPr lang="en-US" sz="4000" b="1"/>
            </a:br>
            <a:r>
              <a:rPr lang="en-US" sz="4000" b="1"/>
              <a:t>Week 8-9 Identification of Research Gap : Gap Analysis (I) </a:t>
            </a:r>
            <a:endParaRPr lang="en-US" sz="4000"/>
          </a:p>
        </p:txBody>
      </p:sp>
      <p:pic>
        <p:nvPicPr>
          <p:cNvPr id="12" name="Content Placeholder 11">
            <a:extLst>
              <a:ext uri="{FF2B5EF4-FFF2-40B4-BE49-F238E27FC236}">
                <a16:creationId xmlns:a16="http://schemas.microsoft.com/office/drawing/2014/main" id="{8F1DD851-2A71-055A-7289-CF22F27DF9B5}"/>
              </a:ext>
            </a:extLst>
          </p:cNvPr>
          <p:cNvPicPr>
            <a:picLocks noGrp="1" noChangeAspect="1"/>
          </p:cNvPicPr>
          <p:nvPr>
            <p:ph sz="half" idx="1"/>
          </p:nvPr>
        </p:nvPicPr>
        <p:blipFill>
          <a:blip r:embed="rId3"/>
          <a:srcRect l="15145" r="16018" b="-1"/>
          <a:stretch>
            <a:fillRect/>
          </a:stretch>
        </p:blipFill>
        <p:spPr>
          <a:xfrm>
            <a:off x="5176911" y="720190"/>
            <a:ext cx="6833848" cy="5584353"/>
          </a:xfrm>
          <a:prstGeom prst="rect">
            <a:avLst/>
          </a:prstGeom>
        </p:spPr>
      </p:pic>
    </p:spTree>
    <p:extLst>
      <p:ext uri="{BB962C8B-B14F-4D97-AF65-F5344CB8AC3E}">
        <p14:creationId xmlns:p14="http://schemas.microsoft.com/office/powerpoint/2010/main" val="2434292700"/>
      </p:ext>
    </p:extLst>
  </p:cSld>
  <p:clrMapOvr>
    <a:masterClrMapping/>
  </p:clrMapOvr>
</p:sld>
</file>

<file path=ppt/slides/slide2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a:xfrm>
            <a:off x="838200" y="365126"/>
            <a:ext cx="10515600" cy="556770"/>
          </a:xfrm>
        </p:spPr>
        <p:txBody>
          <a:bodyPr>
            <a:normAutofit fontScale="90000"/>
          </a:bodyPr>
          <a:lstStyle/>
          <a:p>
            <a:r>
              <a:rPr lang="en-US" b="1" dirty="0"/>
              <a:t>Agenda </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838200" y="1476531"/>
            <a:ext cx="10960713" cy="3814387"/>
          </a:xfrm>
        </p:spPr>
        <p:txBody>
          <a:bodyPr>
            <a:noAutofit/>
          </a:bodyPr>
          <a:lstStyle/>
          <a:p>
            <a:pPr marL="0" indent="0" algn="just">
              <a:buNone/>
            </a:pPr>
            <a:r>
              <a:rPr lang="en-US" sz="2000" dirty="0">
                <a:effectLst/>
                <a:latin typeface="Arial" panose="020B0604020202020204" pitchFamily="34" charset="0"/>
                <a:cs typeface="Arial" panose="020B0604020202020204" pitchFamily="34" charset="0"/>
              </a:rPr>
              <a:t>I. Overview </a:t>
            </a:r>
          </a:p>
          <a:p>
            <a:pPr marL="0" indent="0" algn="just">
              <a:buNone/>
            </a:pPr>
            <a:endParaRPr lang="en-US" sz="2000" dirty="0">
              <a:effectLst/>
              <a:latin typeface="Arial" panose="020B0604020202020204" pitchFamily="34" charset="0"/>
              <a:cs typeface="Arial" panose="020B0604020202020204" pitchFamily="34" charset="0"/>
            </a:endParaRPr>
          </a:p>
          <a:p>
            <a:pPr marL="0" indent="0" algn="just">
              <a:buNone/>
            </a:pPr>
            <a:r>
              <a:rPr lang="en-US" sz="2000" dirty="0">
                <a:effectLst/>
                <a:latin typeface="Arial" panose="020B0604020202020204" pitchFamily="34" charset="0"/>
                <a:cs typeface="Arial" panose="020B0604020202020204" pitchFamily="34" charset="0"/>
              </a:rPr>
              <a:t>2. Types of Gaps </a:t>
            </a:r>
          </a:p>
          <a:p>
            <a:pPr lvl="1" algn="just">
              <a:buFont typeface="Wingdings" panose="05000000000000000000" pitchFamily="2" charset="2"/>
              <a:buChar char="Ø"/>
            </a:pPr>
            <a:r>
              <a:rPr lang="en-US" sz="2000" dirty="0">
                <a:effectLst/>
                <a:latin typeface="Arial" panose="020B0604020202020204" pitchFamily="34" charset="0"/>
                <a:cs typeface="Arial" panose="020B0604020202020204" pitchFamily="34" charset="0"/>
              </a:rPr>
              <a:t>Seven gaps (Mile. 2017)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Four gaps  (AI-Saraf &amp; Rautenbach, 2022)</a:t>
            </a:r>
          </a:p>
          <a:p>
            <a:pPr marL="457200" lvl="1"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sz="2000" dirty="0">
                <a:latin typeface="Arial" panose="020B0604020202020204" pitchFamily="34" charset="0"/>
                <a:cs typeface="Arial" panose="020B0604020202020204" pitchFamily="34" charset="0"/>
              </a:rPr>
              <a:t>II. Gap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Citation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Content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Meta-Analysis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Systematic Literature Review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Research and limitation</a:t>
            </a: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71997-41CF-C71D-923C-1051D78FA76B}"/>
              </a:ext>
            </a:extLst>
          </p:cNvPr>
          <p:cNvSpPr txBox="1"/>
          <p:nvPr/>
        </p:nvSpPr>
        <p:spPr>
          <a:xfrm>
            <a:off x="909670" y="6123542"/>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420015979"/>
      </p:ext>
    </p:extLst>
  </p:cSld>
  <p:clrMapOvr>
    <a:masterClrMapping/>
  </p:clrMapOvr>
</p:sld>
</file>

<file path=ppt/slides/slide2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This presentation  will introduce you to some aspects of research methods – but it is NOT intended to replace key reading, </a:t>
            </a:r>
            <a:r>
              <a:rPr lang="en-US" sz="2200" b="1"/>
              <a:t>such as </a:t>
            </a:r>
            <a:r>
              <a:rPr lang="en-US" sz="2200"/>
              <a:t>Bryman, Crotty, Creswell, Maxwell, Denscombe, Denzin, Guba and Lincoln, Easterby-Smith et al, Collis and Hussey and Cohen.  </a:t>
            </a:r>
          </a:p>
          <a:p>
            <a:r>
              <a:rPr lang="en-US" sz="2200"/>
              <a:t>You must read key texts and beyond at doctoral level that cover the method and for this you may have to go beyond your modules reading list.</a:t>
            </a:r>
          </a:p>
          <a:p>
            <a:r>
              <a:rPr lang="en-US" sz="2200"/>
              <a:t>Again some slides will not be focused on and you are expected at this doctoral level to be motivated, engaged and understand the areas you need to explore.</a:t>
            </a:r>
          </a:p>
          <a:p>
            <a:endParaRPr lang="en-US" sz="2200"/>
          </a:p>
        </p:txBody>
      </p:sp>
      <p:pic>
        <p:nvPicPr>
          <p:cNvPr id="4" name="Picture 3">
            <a:extLst>
              <a:ext uri="{FF2B5EF4-FFF2-40B4-BE49-F238E27FC236}">
                <a16:creationId xmlns:a16="http://schemas.microsoft.com/office/drawing/2014/main" id="{45EFFA5F-9F76-6366-025B-FC0BC3D381C0}"/>
              </a:ext>
            </a:extLst>
          </p:cNvPr>
          <p:cNvPicPr>
            <a:picLocks noChangeAspect="1"/>
          </p:cNvPicPr>
          <p:nvPr/>
        </p:nvPicPr>
        <p:blipFill>
          <a:blip r:embed="rId3"/>
          <a:srcRect l="11549" r="28322"/>
          <a:stretch/>
        </p:blipFill>
        <p:spPr>
          <a:xfrm>
            <a:off x="7675658" y="2093976"/>
            <a:ext cx="3941064" cy="4096512"/>
          </a:xfrm>
          <a:prstGeom prst="rect">
            <a:avLst/>
          </a:prstGeom>
        </p:spPr>
      </p:pic>
    </p:spTree>
    <p:extLst>
      <p:ext uri="{BB962C8B-B14F-4D97-AF65-F5344CB8AC3E}">
        <p14:creationId xmlns:p14="http://schemas.microsoft.com/office/powerpoint/2010/main" val="4154244929"/>
      </p:ext>
    </p:extLst>
  </p:cSld>
  <p:clrMapOvr>
    <a:masterClrMapping/>
  </p:clrMapOvr>
</p:sld>
</file>

<file path=ppt/slides/slide2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AF52F3-8615-1D8E-373E-EC754ABAED8C}"/>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B9EEDA87-A9FD-6BD7-B59B-A6A604A29890}"/>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0FEE09F2-5C68-C50B-5B99-D1D6719984B6}"/>
              </a:ext>
            </a:extLst>
          </p:cNvPr>
          <p:cNvSpPr>
            <a:spLocks noGrp="1"/>
          </p:cNvSpPr>
          <p:nvPr>
            <p:ph type="title"/>
          </p:nvPr>
        </p:nvSpPr>
        <p:spPr>
          <a:xfrm>
            <a:off x="9083040" y="2173461"/>
            <a:ext cx="2543695" cy="2511078"/>
          </a:xfrm>
        </p:spPr>
        <p:txBody>
          <a:bodyPr>
            <a:normAutofit/>
          </a:bodyPr>
          <a:lstStyle/>
          <a:p>
            <a:r>
              <a:rPr lang="en-GB" sz="4000" b="1" dirty="0"/>
              <a:t>Types of gap (I)</a:t>
            </a:r>
          </a:p>
        </p:txBody>
      </p:sp>
    </p:spTree>
    <p:extLst>
      <p:ext uri="{BB962C8B-B14F-4D97-AF65-F5344CB8AC3E}">
        <p14:creationId xmlns:p14="http://schemas.microsoft.com/office/powerpoint/2010/main" val="1144090498"/>
      </p:ext>
    </p:extLst>
  </p:cSld>
  <p:clrMapOvr>
    <a:masterClrMapping/>
  </p:clrMapOvr>
</p:sld>
</file>

<file path=ppt/slides/slide2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CF618-25DB-6C73-DCFA-49A74F1BEB51}"/>
              </a:ext>
            </a:extLst>
          </p:cNvPr>
          <p:cNvSpPr>
            <a:spLocks noGrp="1"/>
          </p:cNvSpPr>
          <p:nvPr>
            <p:ph type="title"/>
          </p:nvPr>
        </p:nvSpPr>
        <p:spPr>
          <a:xfrm>
            <a:off x="838200" y="365125"/>
            <a:ext cx="5304046" cy="1325563"/>
          </a:xfrm>
        </p:spPr>
        <p:txBody>
          <a:bodyPr/>
          <a:lstStyle/>
          <a:p>
            <a:r>
              <a:rPr lang="en-US" b="1" dirty="0"/>
              <a:t>Identification of research gap</a:t>
            </a:r>
            <a:endParaRPr lang="en-GB" dirty="0"/>
          </a:p>
        </p:txBody>
      </p:sp>
      <p:pic>
        <p:nvPicPr>
          <p:cNvPr id="5" name="Picture 4">
            <a:extLst>
              <a:ext uri="{FF2B5EF4-FFF2-40B4-BE49-F238E27FC236}">
                <a16:creationId xmlns:a16="http://schemas.microsoft.com/office/drawing/2014/main" id="{8A55AE47-3AEE-76D0-95C2-D60087707E1C}"/>
              </a:ext>
            </a:extLst>
          </p:cNvPr>
          <p:cNvPicPr>
            <a:picLocks noChangeAspect="1"/>
          </p:cNvPicPr>
          <p:nvPr/>
        </p:nvPicPr>
        <p:blipFill>
          <a:blip r:embed="rId2"/>
          <a:stretch>
            <a:fillRect/>
          </a:stretch>
        </p:blipFill>
        <p:spPr>
          <a:xfrm>
            <a:off x="6350351" y="564315"/>
            <a:ext cx="4578306" cy="5839637"/>
          </a:xfrm>
          <a:prstGeom prst="rect">
            <a:avLst/>
          </a:prstGeom>
        </p:spPr>
      </p:pic>
      <p:sp>
        <p:nvSpPr>
          <p:cNvPr id="6" name="TextBox 5">
            <a:extLst>
              <a:ext uri="{FF2B5EF4-FFF2-40B4-BE49-F238E27FC236}">
                <a16:creationId xmlns:a16="http://schemas.microsoft.com/office/drawing/2014/main" id="{8CBE9EBA-8FF8-35B1-913C-4807D3C8F2F9}"/>
              </a:ext>
            </a:extLst>
          </p:cNvPr>
          <p:cNvSpPr txBox="1"/>
          <p:nvPr/>
        </p:nvSpPr>
        <p:spPr>
          <a:xfrm>
            <a:off x="-64482" y="5391612"/>
            <a:ext cx="5979705" cy="1754326"/>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1823848534"/>
      </p:ext>
    </p:extLst>
  </p:cSld>
  <p:clrMapOvr>
    <a:masterClrMapping/>
  </p:clrMapOvr>
</p:sld>
</file>

<file path=ppt/slides/slide2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FD883-FC89-C9A6-48EB-B5442A9E2341}"/>
              </a:ext>
            </a:extLst>
          </p:cNvPr>
          <p:cNvSpPr>
            <a:spLocks noGrp="1"/>
          </p:cNvSpPr>
          <p:nvPr>
            <p:ph type="title"/>
          </p:nvPr>
        </p:nvSpPr>
        <p:spPr>
          <a:xfrm>
            <a:off x="206683" y="40555"/>
            <a:ext cx="11778631" cy="1325563"/>
          </a:xfrm>
        </p:spPr>
        <p:txBody>
          <a:bodyPr/>
          <a:lstStyle/>
          <a:p>
            <a:r>
              <a:rPr lang="en-US" b="1" dirty="0"/>
              <a:t>Identification of research gap through Literature Review </a:t>
            </a:r>
            <a:endParaRPr lang="en-GB" dirty="0"/>
          </a:p>
        </p:txBody>
      </p:sp>
      <p:pic>
        <p:nvPicPr>
          <p:cNvPr id="5" name="Content Placeholder 4">
            <a:extLst>
              <a:ext uri="{FF2B5EF4-FFF2-40B4-BE49-F238E27FC236}">
                <a16:creationId xmlns:a16="http://schemas.microsoft.com/office/drawing/2014/main" id="{9DE79B5E-EDED-6310-CEA5-CAE3354CB782}"/>
              </a:ext>
            </a:extLst>
          </p:cNvPr>
          <p:cNvPicPr>
            <a:picLocks noGrp="1" noChangeAspect="1"/>
          </p:cNvPicPr>
          <p:nvPr>
            <p:ph idx="1"/>
          </p:nvPr>
        </p:nvPicPr>
        <p:blipFill>
          <a:blip r:embed="rId2"/>
          <a:stretch>
            <a:fillRect/>
          </a:stretch>
        </p:blipFill>
        <p:spPr>
          <a:xfrm>
            <a:off x="5057578" y="867922"/>
            <a:ext cx="5139558" cy="5223679"/>
          </a:xfrm>
        </p:spPr>
      </p:pic>
      <p:sp>
        <p:nvSpPr>
          <p:cNvPr id="7" name="TextBox 6">
            <a:extLst>
              <a:ext uri="{FF2B5EF4-FFF2-40B4-BE49-F238E27FC236}">
                <a16:creationId xmlns:a16="http://schemas.microsoft.com/office/drawing/2014/main" id="{77E56730-E6F5-DEC8-81C3-8EB6841DBAC2}"/>
              </a:ext>
            </a:extLst>
          </p:cNvPr>
          <p:cNvSpPr txBox="1"/>
          <p:nvPr/>
        </p:nvSpPr>
        <p:spPr>
          <a:xfrm>
            <a:off x="206684" y="5751066"/>
            <a:ext cx="11778632" cy="1200329"/>
          </a:xfrm>
          <a:prstGeom prst="rect">
            <a:avLst/>
          </a:prstGeom>
          <a:noFill/>
        </p:spPr>
        <p:txBody>
          <a:bodyPr wrap="square">
            <a:spAutoFit/>
          </a:bodyPr>
          <a:lstStyle/>
          <a:p>
            <a:r>
              <a:rPr lang="en-GB" dirty="0">
                <a:hlinkClick r:id="rId3" action="ppaction://hlinkfile"/>
              </a:rPr>
              <a:t>file:///C:/Users/h.lee/OneDrive%20-%20University%20of%20Wales%20Trinity%20Saint%20David/Documents/LCDB7009%20Critical%20Reviews%20for%20doctoral%20students/Gap%20identification_Understanding_and_spotting_research_gaps.pdf</a:t>
            </a:r>
            <a:endParaRPr lang="en-GB" dirty="0"/>
          </a:p>
          <a:p>
            <a:endParaRPr lang="en-GB" dirty="0"/>
          </a:p>
        </p:txBody>
      </p:sp>
    </p:spTree>
    <p:extLst>
      <p:ext uri="{BB962C8B-B14F-4D97-AF65-F5344CB8AC3E}">
        <p14:creationId xmlns:p14="http://schemas.microsoft.com/office/powerpoint/2010/main" val="2334129294"/>
      </p:ext>
    </p:extLst>
  </p:cSld>
  <p:clrMapOvr>
    <a:masterClrMapping/>
  </p:clrMapOvr>
</p:sld>
</file>

<file path=ppt/slides/slide2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DBAD3-E94D-B81D-5CC6-7141A3B9AB26}"/>
              </a:ext>
            </a:extLst>
          </p:cNvPr>
          <p:cNvSpPr>
            <a:spLocks noGrp="1"/>
          </p:cNvSpPr>
          <p:nvPr>
            <p:ph type="title"/>
          </p:nvPr>
        </p:nvSpPr>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BA39C370-E23C-2F71-D375-197BF5E6AA62}"/>
              </a:ext>
            </a:extLst>
          </p:cNvPr>
          <p:cNvSpPr>
            <a:spLocks noGrp="1"/>
          </p:cNvSpPr>
          <p:nvPr>
            <p:ph idx="1"/>
          </p:nvPr>
        </p:nvSpPr>
        <p:spPr>
          <a:xfrm>
            <a:off x="838199" y="1825625"/>
            <a:ext cx="10960713" cy="2967092"/>
          </a:xfrm>
        </p:spPr>
        <p:txBody>
          <a:bodyPr>
            <a:normAutofit/>
          </a:bodyPr>
          <a:lstStyle/>
          <a:p>
            <a:pPr algn="just"/>
            <a:r>
              <a:rPr lang="en-US" dirty="0">
                <a:effectLst/>
                <a:latin typeface="Times" panose="02020603050405020304" pitchFamily="18" charset="0"/>
              </a:rPr>
              <a:t>Also research gap is when there are little or no information available and/or there is a high level of uncertainty about the accuracy of the existing estimate (Rudan et al., 2015), where additional research is needed from policy-makers perspective to address the gap in the available primary research (Scott et al., 2008).</a:t>
            </a:r>
            <a:r>
              <a:rPr lang="en-US" dirty="0"/>
              <a:t> </a:t>
            </a:r>
          </a:p>
          <a:p>
            <a:pPr marL="0" indent="0">
              <a:buNone/>
            </a:pPr>
            <a:br>
              <a:rPr lang="en-US" dirty="0"/>
            </a:br>
            <a:endParaRPr lang="en-GB" dirty="0"/>
          </a:p>
        </p:txBody>
      </p:sp>
      <p:sp>
        <p:nvSpPr>
          <p:cNvPr id="5" name="TextBox 4">
            <a:extLst>
              <a:ext uri="{FF2B5EF4-FFF2-40B4-BE49-F238E27FC236}">
                <a16:creationId xmlns:a16="http://schemas.microsoft.com/office/drawing/2014/main" id="{02C6BF36-C898-73DB-C8B8-EE4CB4928A7D}"/>
              </a:ext>
            </a:extLst>
          </p:cNvPr>
          <p:cNvSpPr txBox="1"/>
          <p:nvPr/>
        </p:nvSpPr>
        <p:spPr>
          <a:xfrm>
            <a:off x="1042101" y="540263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859982575"/>
      </p:ext>
    </p:extLst>
  </p:cSld>
  <p:clrMapOvr>
    <a:masterClrMapping/>
  </p:clrMapOvr>
</p:sld>
</file>

<file path=ppt/slides/slide2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4FCBB5-2F3C-26BD-7849-369B5EA11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0A3716-C78B-CAD0-D856-C515BA6E554F}"/>
              </a:ext>
            </a:extLst>
          </p:cNvPr>
          <p:cNvSpPr>
            <a:spLocks noGrp="1"/>
          </p:cNvSpPr>
          <p:nvPr>
            <p:ph type="title"/>
          </p:nvPr>
        </p:nvSpPr>
        <p:spPr>
          <a:xfrm>
            <a:off x="838200" y="365126"/>
            <a:ext cx="10515600" cy="776298"/>
          </a:xfrm>
        </p:spPr>
        <p:txBody>
          <a:bodyPr/>
          <a:lstStyle/>
          <a:p>
            <a:r>
              <a:rPr lang="en-US" b="1" dirty="0"/>
              <a:t>Gap Identification and Literature Review </a:t>
            </a:r>
            <a:endParaRPr lang="en-GB" dirty="0"/>
          </a:p>
        </p:txBody>
      </p:sp>
      <p:sp>
        <p:nvSpPr>
          <p:cNvPr id="3" name="Content Placeholder 2">
            <a:extLst>
              <a:ext uri="{FF2B5EF4-FFF2-40B4-BE49-F238E27FC236}">
                <a16:creationId xmlns:a16="http://schemas.microsoft.com/office/drawing/2014/main" id="{468F08FD-B4D5-8CF5-C80F-FC9245DEAEF1}"/>
              </a:ext>
            </a:extLst>
          </p:cNvPr>
          <p:cNvSpPr>
            <a:spLocks noGrp="1"/>
          </p:cNvSpPr>
          <p:nvPr>
            <p:ph idx="1"/>
          </p:nvPr>
        </p:nvSpPr>
        <p:spPr>
          <a:xfrm>
            <a:off x="359454" y="1406284"/>
            <a:ext cx="11281803" cy="3897235"/>
          </a:xfrm>
        </p:spPr>
        <p:txBody>
          <a:bodyPr>
            <a:normAutofit/>
          </a:bodyPr>
          <a:lstStyle/>
          <a:p>
            <a:pPr algn="just"/>
            <a:r>
              <a:rPr lang="en-US" dirty="0">
                <a:effectLst/>
                <a:latin typeface="Times" panose="02020603050405020304" pitchFamily="18" charset="0"/>
              </a:rPr>
              <a:t>Research gaps are defined as gaps in sets of information (Mueller-Bloch &amp; Kranz, 2015). </a:t>
            </a:r>
          </a:p>
          <a:p>
            <a:pPr algn="just"/>
            <a:r>
              <a:rPr lang="en-US" dirty="0">
                <a:effectLst/>
                <a:latin typeface="Times" panose="02020603050405020304" pitchFamily="18" charset="0"/>
              </a:rPr>
              <a:t>Research gaps are evidence missing from a body of research on a particular topic that could otherwise potentially answer the question of decision makers. Scott, Carmen, Christa and Jacques (2008) </a:t>
            </a:r>
            <a:br>
              <a:rPr lang="en-US" dirty="0"/>
            </a:br>
            <a:endParaRPr lang="en-US" dirty="0"/>
          </a:p>
        </p:txBody>
      </p:sp>
      <p:sp>
        <p:nvSpPr>
          <p:cNvPr id="5" name="TextBox 4">
            <a:extLst>
              <a:ext uri="{FF2B5EF4-FFF2-40B4-BE49-F238E27FC236}">
                <a16:creationId xmlns:a16="http://schemas.microsoft.com/office/drawing/2014/main" id="{F5C74987-14D5-A13A-114D-4CDFF2F1D3BE}"/>
              </a:ext>
            </a:extLst>
          </p:cNvPr>
          <p:cNvSpPr txBox="1"/>
          <p:nvPr/>
        </p:nvSpPr>
        <p:spPr>
          <a:xfrm>
            <a:off x="838200" y="562965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4280671704"/>
      </p:ext>
    </p:extLst>
  </p:cSld>
  <p:clrMapOvr>
    <a:masterClrMapping/>
  </p:clrMapOvr>
</p:sld>
</file>

<file path=ppt/slides/slide2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CB3A6-9148-5D1C-248A-54C8B7E79DF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100" b="1" kern="1200">
                <a:solidFill>
                  <a:srgbClr val="FFFFFF"/>
                </a:solidFill>
                <a:latin typeface="+mj-lt"/>
                <a:ea typeface="+mj-ea"/>
                <a:cs typeface="+mj-cs"/>
              </a:rPr>
              <a:t>Identification of research gap through Literature Review – Types of Research Gaps</a:t>
            </a:r>
            <a:endParaRPr lang="en-US" sz="3100" kern="1200">
              <a:solidFill>
                <a:srgbClr val="FFFFFF"/>
              </a:solidFill>
              <a:latin typeface="+mj-lt"/>
              <a:ea typeface="+mj-ea"/>
              <a:cs typeface="+mj-cs"/>
            </a:endParaRPr>
          </a:p>
        </p:txBody>
      </p:sp>
      <p:sp>
        <p:nvSpPr>
          <p:cNvPr id="9" name="TextBox 8">
            <a:extLst>
              <a:ext uri="{FF2B5EF4-FFF2-40B4-BE49-F238E27FC236}">
                <a16:creationId xmlns:a16="http://schemas.microsoft.com/office/drawing/2014/main" id="{EC7AD2B1-8EBE-2BB1-BE57-8030D8D06D3B}"/>
              </a:ext>
            </a:extLst>
          </p:cNvPr>
          <p:cNvSpPr txBox="1"/>
          <p:nvPr/>
        </p:nvSpPr>
        <p:spPr>
          <a:xfrm>
            <a:off x="4038603" y="5265519"/>
            <a:ext cx="7493355" cy="1494117"/>
          </a:xfrm>
          <a:prstGeom prst="rect">
            <a:avLst/>
          </a:prstGeom>
        </p:spPr>
        <p:txBody>
          <a:bodyPr vert="horz" lIns="91440" tIns="45720" rIns="91440" bIns="45720" rtlCol="0" anchor="b">
            <a:normAutofit/>
          </a:bodyPr>
          <a:lstStyle/>
          <a:p>
            <a:pPr>
              <a:lnSpc>
                <a:spcPct val="90000"/>
              </a:lnSpc>
              <a:spcBef>
                <a:spcPts val="1000"/>
              </a:spcBef>
            </a:pPr>
            <a:r>
              <a:rPr lang="en-US" sz="2000" kern="1200" dirty="0">
                <a:solidFill>
                  <a:srgbClr val="FFFFFF"/>
                </a:solidFill>
                <a:latin typeface="+mn-lt"/>
                <a:ea typeface="+mn-ea"/>
                <a:cs typeface="+mn-cs"/>
                <a:hlinkClick r:id="rId2"/>
              </a:rPr>
              <a:t>Different types of research gap - Google Search</a:t>
            </a:r>
            <a:endParaRPr lang="en-US" sz="2000" kern="1200" dirty="0">
              <a:solidFill>
                <a:srgbClr val="FFFFFF"/>
              </a:solidFill>
              <a:latin typeface="+mn-lt"/>
              <a:ea typeface="+mn-ea"/>
              <a:cs typeface="+mn-cs"/>
            </a:endParaRPr>
          </a:p>
        </p:txBody>
      </p:sp>
      <p:pic>
        <p:nvPicPr>
          <p:cNvPr id="11" name="Picture 10">
            <a:extLst>
              <a:ext uri="{FF2B5EF4-FFF2-40B4-BE49-F238E27FC236}">
                <a16:creationId xmlns:a16="http://schemas.microsoft.com/office/drawing/2014/main" id="{C1F4247F-4ECA-C6E1-D485-E84F480DAE9F}"/>
              </a:ext>
            </a:extLst>
          </p:cNvPr>
          <p:cNvPicPr>
            <a:picLocks noChangeAspect="1"/>
          </p:cNvPicPr>
          <p:nvPr/>
        </p:nvPicPr>
        <p:blipFill>
          <a:blip r:embed="rId3"/>
          <a:srcRect l="1052" r="2546"/>
          <a:stretch/>
        </p:blipFill>
        <p:spPr>
          <a:xfrm>
            <a:off x="4379944" y="402924"/>
            <a:ext cx="7679049" cy="4862595"/>
          </a:xfrm>
          <a:prstGeom prst="rect">
            <a:avLst/>
          </a:prstGeom>
        </p:spPr>
      </p:pic>
      <p:sp>
        <p:nvSpPr>
          <p:cNvPr id="13" name="TextBox 12">
            <a:extLst>
              <a:ext uri="{FF2B5EF4-FFF2-40B4-BE49-F238E27FC236}">
                <a16:creationId xmlns:a16="http://schemas.microsoft.com/office/drawing/2014/main" id="{9F934EDE-453B-0E10-2D39-6C4D3A2C0EFA}"/>
              </a:ext>
            </a:extLst>
          </p:cNvPr>
          <p:cNvSpPr txBox="1"/>
          <p:nvPr/>
        </p:nvSpPr>
        <p:spPr>
          <a:xfrm>
            <a:off x="4162322" y="5997913"/>
            <a:ext cx="6094948" cy="369332"/>
          </a:xfrm>
          <a:prstGeom prst="rect">
            <a:avLst/>
          </a:prstGeom>
          <a:noFill/>
        </p:spPr>
        <p:txBody>
          <a:bodyPr wrap="square">
            <a:spAutoFit/>
          </a:bodyPr>
          <a:lstStyle/>
          <a:p>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115746731"/>
      </p:ext>
    </p:extLst>
  </p:cSld>
  <p:clrMapOvr>
    <a:masterClrMapping/>
  </p:clrMapOvr>
</p:sld>
</file>

<file path=ppt/slides/slide2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E68B1A-2D88-DC78-D3DD-B39C209EA4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9282F1-7FCE-6C7E-CE7F-5B48795318D1}"/>
              </a:ext>
            </a:extLst>
          </p:cNvPr>
          <p:cNvSpPr>
            <a:spLocks noGrp="1"/>
          </p:cNvSpPr>
          <p:nvPr>
            <p:ph type="title"/>
          </p:nvPr>
        </p:nvSpPr>
        <p:spPr/>
        <p:txBody>
          <a:bodyPr/>
          <a:lstStyle/>
          <a:p>
            <a:r>
              <a:rPr lang="en-US" b="1" dirty="0"/>
              <a:t>Identification of research gap through Literature Review</a:t>
            </a:r>
            <a:endParaRPr lang="en-GB" dirty="0"/>
          </a:p>
        </p:txBody>
      </p:sp>
      <p:sp>
        <p:nvSpPr>
          <p:cNvPr id="3" name="Content Placeholder 2">
            <a:extLst>
              <a:ext uri="{FF2B5EF4-FFF2-40B4-BE49-F238E27FC236}">
                <a16:creationId xmlns:a16="http://schemas.microsoft.com/office/drawing/2014/main" id="{4A93F1B8-C1ED-712A-7A23-1872EC670B8C}"/>
              </a:ext>
            </a:extLst>
          </p:cNvPr>
          <p:cNvSpPr>
            <a:spLocks noGrp="1"/>
          </p:cNvSpPr>
          <p:nvPr>
            <p:ph idx="1"/>
          </p:nvPr>
        </p:nvSpPr>
        <p:spPr>
          <a:xfrm>
            <a:off x="384678" y="1645920"/>
            <a:ext cx="11187211" cy="4307139"/>
          </a:xfrm>
        </p:spPr>
        <p:txBody>
          <a:bodyPr>
            <a:normAutofit lnSpcReduction="10000"/>
          </a:bodyPr>
          <a:lstStyle/>
          <a:p>
            <a:pPr marL="0" indent="0">
              <a:buNone/>
            </a:pPr>
            <a:r>
              <a:rPr lang="en-US" dirty="0"/>
              <a:t>1. Evidence Gap </a:t>
            </a:r>
          </a:p>
          <a:p>
            <a:endParaRPr lang="en-US" dirty="0"/>
          </a:p>
          <a:p>
            <a:r>
              <a:rPr lang="en-US" dirty="0"/>
              <a:t>An evidence gap occurs with a provocative exception if a new study finding contradicts widely accepted conclusion. </a:t>
            </a:r>
          </a:p>
          <a:p>
            <a:r>
              <a:rPr lang="en-US" dirty="0"/>
              <a:t>The evidence gap involves divergence in findings of the prior research. </a:t>
            </a:r>
          </a:p>
          <a:p>
            <a:r>
              <a:rPr lang="en-US" dirty="0"/>
              <a:t>This type of gap occurs when conclusions from the result of a study are accepted in its own right but is contradictory when viewed from a more abstract point of view, that is it is contradicting when compared to the result of similar researches. (Mueller-Bloch &amp; Kranz, 2014 cited in Miles, 2017).</a:t>
            </a:r>
            <a:endParaRPr lang="en-US" i="0" dirty="0">
              <a:solidFill>
                <a:srgbClr val="333434"/>
              </a:solidFill>
              <a:effectLst/>
              <a:latin typeface="Open Sans" panose="020B0606030504020204" pitchFamily="34" charset="0"/>
            </a:endParaRPr>
          </a:p>
        </p:txBody>
      </p:sp>
      <p:sp>
        <p:nvSpPr>
          <p:cNvPr id="7" name="TextBox 6">
            <a:extLst>
              <a:ext uri="{FF2B5EF4-FFF2-40B4-BE49-F238E27FC236}">
                <a16:creationId xmlns:a16="http://schemas.microsoft.com/office/drawing/2014/main" id="{0D8B1C3C-B712-C34C-FE9E-5035CB413F3E}"/>
              </a:ext>
            </a:extLst>
          </p:cNvPr>
          <p:cNvSpPr txBox="1"/>
          <p:nvPr/>
        </p:nvSpPr>
        <p:spPr>
          <a:xfrm>
            <a:off x="783546" y="5888211"/>
            <a:ext cx="6094948" cy="646331"/>
          </a:xfrm>
          <a:prstGeom prst="rect">
            <a:avLst/>
          </a:prstGeom>
          <a:noFill/>
        </p:spPr>
        <p:txBody>
          <a:bodyPr wrap="square">
            <a:spAutoFit/>
          </a:bodyPr>
          <a:lstStyle/>
          <a:p>
            <a:r>
              <a:rPr lang="en-GB" dirty="0"/>
              <a:t>Source : Cited in Azeez &amp; </a:t>
            </a:r>
            <a:r>
              <a:rPr lang="en-GB" dirty="0" err="1"/>
              <a:t>Elegunde</a:t>
            </a:r>
            <a:r>
              <a:rPr lang="en-GB" dirty="0"/>
              <a:t> 2022; Miles 2017 </a:t>
            </a:r>
          </a:p>
          <a:p>
            <a:r>
              <a:rPr lang="en-GB" dirty="0">
                <a:hlinkClick r:id="rId2"/>
              </a:rPr>
              <a:t>http://www.ijisrt.com/</a:t>
            </a:r>
            <a:endParaRPr lang="en-GB" dirty="0"/>
          </a:p>
        </p:txBody>
      </p:sp>
    </p:spTree>
    <p:extLst>
      <p:ext uri="{BB962C8B-B14F-4D97-AF65-F5344CB8AC3E}">
        <p14:creationId xmlns:p14="http://schemas.microsoft.com/office/powerpoint/2010/main" val="802881425"/>
      </p:ext>
    </p:extLst>
  </p:cSld>
  <p:clrMapOvr>
    <a:masterClrMapping/>
  </p:clrMapOvr>
</p:sld>
</file>

<file path=ppt/slides/slide2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4622E-5188-67A1-88B9-C8B2B60A5639}"/>
              </a:ext>
            </a:extLst>
          </p:cNvPr>
          <p:cNvSpPr>
            <a:spLocks noGrp="1"/>
          </p:cNvSpPr>
          <p:nvPr>
            <p:ph type="title"/>
          </p:nvPr>
        </p:nvSpPr>
        <p:spPr>
          <a:xfrm>
            <a:off x="264792" y="516341"/>
            <a:ext cx="8105624" cy="363451"/>
          </a:xfrm>
        </p:spPr>
        <p:txBody>
          <a:bodyPr vert="horz" lIns="91440" tIns="45720" rIns="91440" bIns="45720" rtlCol="0" anchor="b">
            <a:noAutofit/>
          </a:bodyPr>
          <a:lstStyle/>
          <a:p>
            <a:r>
              <a:rPr lang="en-US" b="1" kern="1200" dirty="0">
                <a:solidFill>
                  <a:schemeClr val="tx1"/>
                </a:solidFill>
                <a:latin typeface="+mj-lt"/>
                <a:ea typeface="+mj-ea"/>
                <a:cs typeface="+mj-cs"/>
              </a:rPr>
              <a:t>1. Evidence gap</a:t>
            </a:r>
          </a:p>
        </p:txBody>
      </p:sp>
      <p:pic>
        <p:nvPicPr>
          <p:cNvPr id="9" name="Picture 8">
            <a:extLst>
              <a:ext uri="{FF2B5EF4-FFF2-40B4-BE49-F238E27FC236}">
                <a16:creationId xmlns:a16="http://schemas.microsoft.com/office/drawing/2014/main" id="{5E7C8779-7EB9-3CA5-A0B9-868668B18F0F}"/>
              </a:ext>
            </a:extLst>
          </p:cNvPr>
          <p:cNvPicPr>
            <a:picLocks noChangeAspect="1"/>
          </p:cNvPicPr>
          <p:nvPr/>
        </p:nvPicPr>
        <p:blipFill>
          <a:blip r:embed="rId2"/>
          <a:stretch>
            <a:fillRect/>
          </a:stretch>
        </p:blipFill>
        <p:spPr>
          <a:xfrm>
            <a:off x="3071122" y="1749639"/>
            <a:ext cx="8532683" cy="4863628"/>
          </a:xfrm>
          <a:prstGeom prst="rect">
            <a:avLst/>
          </a:prstGeom>
        </p:spPr>
      </p:pic>
      <p:sp>
        <p:nvSpPr>
          <p:cNvPr id="11" name="TextBox 10">
            <a:extLst>
              <a:ext uri="{FF2B5EF4-FFF2-40B4-BE49-F238E27FC236}">
                <a16:creationId xmlns:a16="http://schemas.microsoft.com/office/drawing/2014/main" id="{71B64674-EF4A-1806-C88E-DF9E40DFD94A}"/>
              </a:ext>
            </a:extLst>
          </p:cNvPr>
          <p:cNvSpPr txBox="1"/>
          <p:nvPr/>
        </p:nvSpPr>
        <p:spPr>
          <a:xfrm>
            <a:off x="309005" y="879792"/>
            <a:ext cx="11420540" cy="1384995"/>
          </a:xfrm>
          <a:prstGeom prst="rect">
            <a:avLst/>
          </a:prstGeom>
          <a:noFill/>
        </p:spPr>
        <p:txBody>
          <a:bodyPr wrap="square">
            <a:spAutoFit/>
          </a:bodyPr>
          <a:lstStyle/>
          <a:p>
            <a:r>
              <a:rPr lang="en-US" sz="2800" b="0" i="0" dirty="0">
                <a:solidFill>
                  <a:srgbClr val="333434"/>
                </a:solidFill>
                <a:effectLst/>
                <a:latin typeface="Open Sans" panose="020B0606030504020204" pitchFamily="34" charset="0"/>
              </a:rPr>
              <a:t>Example  - EGM from the Campbell Collaboration on the </a:t>
            </a:r>
            <a:r>
              <a:rPr lang="en-US" sz="2800" b="1" i="0" dirty="0">
                <a:solidFill>
                  <a:srgbClr val="333434"/>
                </a:solidFill>
                <a:effectLst/>
                <a:latin typeface="Open Sans" panose="020B0606030504020204" pitchFamily="34" charset="0"/>
              </a:rPr>
              <a:t>topic</a:t>
            </a:r>
            <a:r>
              <a:rPr lang="en-US" sz="2800" b="0" i="0" dirty="0">
                <a:solidFill>
                  <a:srgbClr val="333434"/>
                </a:solidFill>
                <a:effectLst/>
                <a:latin typeface="Open Sans" panose="020B0606030504020204" pitchFamily="34" charset="0"/>
              </a:rPr>
              <a:t> ‘</a:t>
            </a:r>
            <a:r>
              <a:rPr lang="en-US" sz="2800" b="0" i="0" u="none" strike="noStrike" dirty="0">
                <a:solidFill>
                  <a:srgbClr val="EC6A66"/>
                </a:solidFill>
                <a:effectLst/>
                <a:latin typeface="Open Sans" panose="020B0606030504020204" pitchFamily="34" charset="0"/>
                <a:hlinkClick r:id="rId3"/>
              </a:rPr>
              <a:t>Digital interventions for reducing social isolation and loneliness in the elderly’</a:t>
            </a:r>
            <a:r>
              <a:rPr lang="en-US" sz="2800" b="0" i="0" dirty="0">
                <a:solidFill>
                  <a:srgbClr val="333434"/>
                </a:solidFill>
                <a:effectLst/>
                <a:latin typeface="Open Sans" panose="020B0606030504020204" pitchFamily="34" charset="0"/>
              </a:rPr>
              <a:t> (Figure 1)</a:t>
            </a:r>
            <a:endParaRPr lang="en-GB" sz="2800" dirty="0"/>
          </a:p>
        </p:txBody>
      </p:sp>
    </p:spTree>
    <p:extLst>
      <p:ext uri="{BB962C8B-B14F-4D97-AF65-F5344CB8AC3E}">
        <p14:creationId xmlns:p14="http://schemas.microsoft.com/office/powerpoint/2010/main" val="3437072032"/>
      </p:ext>
    </p:extLst>
  </p:cSld>
  <p:clrMapOvr>
    <a:masterClrMapping/>
  </p:clrMapOvr>
</p:sld>
</file>

<file path=ppt/slides/slide2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5D996-A6E6-0268-1B7A-105FFA6FD3F5}"/>
              </a:ext>
            </a:extLst>
          </p:cNvPr>
          <p:cNvSpPr>
            <a:spLocks noGrp="1"/>
          </p:cNvSpPr>
          <p:nvPr>
            <p:ph type="title"/>
          </p:nvPr>
        </p:nvSpPr>
        <p:spPr>
          <a:xfrm>
            <a:off x="838200" y="365125"/>
            <a:ext cx="10515600" cy="725849"/>
          </a:xfrm>
        </p:spPr>
        <p:txBody>
          <a:bodyPr/>
          <a:lstStyle/>
          <a:p>
            <a:r>
              <a:rPr lang="en-US" sz="4400" b="1" kern="1200" dirty="0">
                <a:solidFill>
                  <a:schemeClr val="tx1"/>
                </a:solidFill>
                <a:latin typeface="+mj-lt"/>
                <a:ea typeface="+mj-ea"/>
                <a:cs typeface="+mj-cs"/>
              </a:rPr>
              <a:t>1. Evidence gap</a:t>
            </a:r>
            <a:endParaRPr lang="en-GB" b="1" dirty="0"/>
          </a:p>
        </p:txBody>
      </p:sp>
      <p:sp>
        <p:nvSpPr>
          <p:cNvPr id="3" name="Content Placeholder 2">
            <a:extLst>
              <a:ext uri="{FF2B5EF4-FFF2-40B4-BE49-F238E27FC236}">
                <a16:creationId xmlns:a16="http://schemas.microsoft.com/office/drawing/2014/main" id="{3001FBF2-CDCB-6CED-6132-061EDA41ADC7}"/>
              </a:ext>
            </a:extLst>
          </p:cNvPr>
          <p:cNvSpPr>
            <a:spLocks noGrp="1"/>
          </p:cNvSpPr>
          <p:nvPr>
            <p:ph idx="1"/>
          </p:nvPr>
        </p:nvSpPr>
        <p:spPr>
          <a:xfrm>
            <a:off x="838200" y="1229710"/>
            <a:ext cx="10515600" cy="4947253"/>
          </a:xfrm>
        </p:spPr>
        <p:txBody>
          <a:bodyPr>
            <a:normAutofit lnSpcReduction="10000"/>
          </a:bodyPr>
          <a:lstStyle/>
          <a:p>
            <a:pPr marL="0" indent="0">
              <a:buNone/>
            </a:pPr>
            <a:r>
              <a:rPr lang="en-US" b="0" i="0" dirty="0">
                <a:solidFill>
                  <a:srgbClr val="333434"/>
                </a:solidFill>
                <a:effectLst/>
                <a:latin typeface="Open Sans" panose="020B0606030504020204" pitchFamily="34" charset="0"/>
              </a:rPr>
              <a:t>Example </a:t>
            </a:r>
          </a:p>
          <a:p>
            <a:r>
              <a:rPr lang="en-US" b="0" i="0" dirty="0">
                <a:solidFill>
                  <a:srgbClr val="333434"/>
                </a:solidFill>
                <a:effectLst/>
                <a:latin typeface="Open Sans" panose="020B0606030504020204" pitchFamily="34" charset="0"/>
              </a:rPr>
              <a:t>The i</a:t>
            </a:r>
            <a:r>
              <a:rPr lang="en-US" b="1" i="0" dirty="0">
                <a:solidFill>
                  <a:srgbClr val="333434"/>
                </a:solidFill>
                <a:effectLst/>
                <a:latin typeface="Open Sans" panose="020B0606030504020204" pitchFamily="34" charset="0"/>
              </a:rPr>
              <a:t>nterventions</a:t>
            </a:r>
            <a:r>
              <a:rPr lang="en-US" b="0" i="0" dirty="0">
                <a:solidFill>
                  <a:srgbClr val="333434"/>
                </a:solidFill>
                <a:effectLst/>
                <a:latin typeface="Open Sans" panose="020B0606030504020204" pitchFamily="34" charset="0"/>
              </a:rPr>
              <a:t> (shown in the rows) consist of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training in how to use technology, </a:t>
            </a:r>
          </a:p>
          <a:p>
            <a:pPr lvl="1">
              <a:buFont typeface="Wingdings" panose="05000000000000000000" pitchFamily="2" charset="2"/>
              <a:buChar char="Ø"/>
            </a:pPr>
            <a:r>
              <a:rPr lang="en-US" b="0" i="0" dirty="0">
                <a:solidFill>
                  <a:srgbClr val="333434"/>
                </a:solidFill>
                <a:effectLst/>
                <a:latin typeface="Open Sans" panose="020B0606030504020204" pitchFamily="34" charset="0"/>
              </a:rPr>
              <a:t>digitally delivered training or digitally delivered learning, </a:t>
            </a:r>
          </a:p>
          <a:p>
            <a:r>
              <a:rPr lang="en-US" dirty="0">
                <a:solidFill>
                  <a:srgbClr val="333434"/>
                </a:solidFill>
                <a:latin typeface="Open Sans" panose="020B0606030504020204" pitchFamily="34" charset="0"/>
              </a:rPr>
              <a:t>The</a:t>
            </a:r>
            <a:r>
              <a:rPr lang="en-US" b="0" i="0" dirty="0">
                <a:solidFill>
                  <a:srgbClr val="333434"/>
                </a:solidFill>
                <a:effectLst/>
                <a:latin typeface="Open Sans" panose="020B0606030504020204" pitchFamily="34" charset="0"/>
              </a:rPr>
              <a:t> outcomes evaluated (shown in the columns) include: loneliness, anxiety, depression and  self-esteem, among others. </a:t>
            </a:r>
          </a:p>
          <a:p>
            <a:endParaRPr lang="en-US" dirty="0">
              <a:solidFill>
                <a:srgbClr val="333434"/>
              </a:solidFill>
              <a:latin typeface="Open Sans" panose="020B0606030504020204" pitchFamily="34" charset="0"/>
            </a:endParaRPr>
          </a:p>
          <a:p>
            <a:r>
              <a:rPr lang="en-US" b="0" i="0" dirty="0">
                <a:solidFill>
                  <a:srgbClr val="333434"/>
                </a:solidFill>
                <a:effectLst/>
                <a:latin typeface="Open Sans" panose="020B0606030504020204" pitchFamily="34" charset="0"/>
              </a:rPr>
              <a:t>From this EGM, we can observe that there is no evidence available on the adverse effects of delivering training in a digital manner, and none for digitally delivered learning either. </a:t>
            </a:r>
            <a:endParaRPr lang="en-GB" dirty="0"/>
          </a:p>
        </p:txBody>
      </p:sp>
    </p:spTree>
    <p:extLst>
      <p:ext uri="{BB962C8B-B14F-4D97-AF65-F5344CB8AC3E}">
        <p14:creationId xmlns:p14="http://schemas.microsoft.com/office/powerpoint/2010/main" val="3200814199"/>
      </p:ext>
    </p:extLst>
  </p:cSld>
  <p:clrMapOvr>
    <a:masterClrMapping/>
  </p:clrMapOvr>
</p:sld>
</file>

<file path=ppt/slides/slide2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E029D-1AD2-6D63-9475-C7D3FCEE4FCC}"/>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b="1" kern="1200">
                <a:solidFill>
                  <a:srgbClr val="FFFFFF"/>
                </a:solidFill>
                <a:latin typeface="+mj-lt"/>
                <a:ea typeface="+mj-ea"/>
                <a:cs typeface="+mj-cs"/>
              </a:rPr>
              <a:t>1. Evidence gap </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9F5F29EF-6354-D121-3C1A-4F80DCB30AE4}"/>
              </a:ext>
            </a:extLst>
          </p:cNvPr>
          <p:cNvSpPr>
            <a:spLocks noGrp="1"/>
          </p:cNvSpPr>
          <p:nvPr>
            <p:ph idx="1"/>
          </p:nvPr>
        </p:nvSpPr>
        <p:spPr>
          <a:xfrm>
            <a:off x="4380855" y="569627"/>
            <a:ext cx="7341453" cy="4706912"/>
          </a:xfrm>
        </p:spPr>
        <p:txBody>
          <a:bodyPr vert="horz" lIns="91440" tIns="45720" rIns="91440" bIns="45720" rtlCol="0">
            <a:normAutofit fontScale="92500" lnSpcReduction="20000"/>
          </a:bodyPr>
          <a:lstStyle/>
          <a:p>
            <a:pPr marL="0"/>
            <a:r>
              <a:rPr lang="en-US" sz="3600" b="0" i="0" dirty="0">
                <a:effectLst/>
              </a:rPr>
              <a:t>Example </a:t>
            </a:r>
          </a:p>
          <a:p>
            <a:r>
              <a:rPr lang="en-US" sz="3600" b="0" i="0" dirty="0">
                <a:effectLst/>
              </a:rPr>
              <a:t>As mentioned in the introduction, this does not mean that digitally delivered learning does not reduce social isolation in the elderly, but that </a:t>
            </a:r>
            <a:r>
              <a:rPr lang="en-US" sz="3600" b="1" dirty="0">
                <a:effectLst/>
              </a:rPr>
              <a:t>reviews or studies evaluating this type of intervention were not found: there is a gap in evidence.</a:t>
            </a:r>
            <a:endParaRPr lang="en-US" sz="3600" dirty="0"/>
          </a:p>
          <a:p>
            <a:endParaRPr lang="en-US" sz="1700" dirty="0"/>
          </a:p>
          <a:p>
            <a:endParaRPr lang="en-US" sz="1700" dirty="0"/>
          </a:p>
          <a:p>
            <a:endParaRPr lang="en-US" sz="1700" dirty="0"/>
          </a:p>
          <a:p>
            <a:r>
              <a:rPr lang="en-US" sz="1700" dirty="0">
                <a:hlinkClick r:id="rId2"/>
              </a:rPr>
              <a:t>What are evidence gap maps and why are they important? - Students 4 Best Evidence</a:t>
            </a:r>
            <a:endParaRPr lang="en-US" sz="1700" dirty="0"/>
          </a:p>
          <a:p>
            <a:endParaRPr lang="en-US" sz="1700" dirty="0"/>
          </a:p>
        </p:txBody>
      </p:sp>
      <p:sp>
        <p:nvSpPr>
          <p:cNvPr id="5" name="TextBox 4">
            <a:extLst>
              <a:ext uri="{FF2B5EF4-FFF2-40B4-BE49-F238E27FC236}">
                <a16:creationId xmlns:a16="http://schemas.microsoft.com/office/drawing/2014/main" id="{E20B94B8-DF13-E725-CAF0-0495862F2A49}"/>
              </a:ext>
            </a:extLst>
          </p:cNvPr>
          <p:cNvSpPr txBox="1"/>
          <p:nvPr/>
        </p:nvSpPr>
        <p:spPr>
          <a:xfrm>
            <a:off x="4497149" y="5955466"/>
            <a:ext cx="3197701" cy="490305"/>
          </a:xfrm>
          <a:prstGeom prst="rect">
            <a:avLst/>
          </a:prstGeom>
        </p:spPr>
        <p:txBody>
          <a:bodyPr vert="horz" lIns="91440" tIns="45720" rIns="91440" bIns="45720" rtlCol="0">
            <a:normAutofit fontScale="85000" lnSpcReduction="20000"/>
          </a:bodyPr>
          <a:lstStyle/>
          <a:p>
            <a:pPr indent="-228600">
              <a:lnSpc>
                <a:spcPct val="90000"/>
              </a:lnSpc>
              <a:spcAft>
                <a:spcPts val="600"/>
              </a:spcAft>
              <a:buFont typeface="Arial" panose="020B0604020202020204" pitchFamily="34" charset="0"/>
              <a:buChar char="•"/>
            </a:pPr>
            <a:r>
              <a:rPr lang="en-US" sz="2000" dirty="0"/>
              <a:t>Source : Cited in Azeez &amp; </a:t>
            </a:r>
            <a:r>
              <a:rPr lang="en-US" sz="2000" dirty="0" err="1"/>
              <a:t>Elegunde</a:t>
            </a:r>
            <a:r>
              <a:rPr lang="en-US" sz="2000" dirty="0"/>
              <a:t> 2022; Miles 2017 </a:t>
            </a:r>
          </a:p>
        </p:txBody>
      </p:sp>
    </p:spTree>
    <p:extLst>
      <p:ext uri="{BB962C8B-B14F-4D97-AF65-F5344CB8AC3E}">
        <p14:creationId xmlns:p14="http://schemas.microsoft.com/office/powerpoint/2010/main" val="1596940413"/>
      </p:ext>
    </p:extLst>
  </p:cSld>
  <p:clrMapOvr>
    <a:masterClrMapping/>
  </p:clrMapOvr>
</p:sld>
</file>

<file path=ppt/slides/slide2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E6D9-7704-2FB4-3ADC-CB2DDD07698E}"/>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0DA174EE-2C51-E38C-95D1-38DBC5058864}"/>
              </a:ext>
            </a:extLst>
          </p:cNvPr>
          <p:cNvSpPr>
            <a:spLocks noGrp="1"/>
          </p:cNvSpPr>
          <p:nvPr>
            <p:ph idx="1"/>
          </p:nvPr>
        </p:nvSpPr>
        <p:spPr>
          <a:xfrm>
            <a:off x="636401" y="1592295"/>
            <a:ext cx="10515600" cy="4351338"/>
          </a:xfrm>
        </p:spPr>
        <p:txBody>
          <a:bodyPr>
            <a:normAutofit lnSpcReduction="10000"/>
          </a:bodyPr>
          <a:lstStyle/>
          <a:p>
            <a:pPr algn="just"/>
            <a:r>
              <a:rPr lang="en-US" sz="3600" dirty="0"/>
              <a:t>Knowledge gap: Knowledge might not exist in the actual field on theories and literature (Miles, 2017; Müller-Bloch &amp; Kranz, 2015)</a:t>
            </a:r>
          </a:p>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6" name="TextBox 5">
            <a:extLst>
              <a:ext uri="{FF2B5EF4-FFF2-40B4-BE49-F238E27FC236}">
                <a16:creationId xmlns:a16="http://schemas.microsoft.com/office/drawing/2014/main" id="{3B962BE3-3D00-A846-1DDE-06198DF8276E}"/>
              </a:ext>
            </a:extLst>
          </p:cNvPr>
          <p:cNvSpPr txBox="1"/>
          <p:nvPr/>
        </p:nvSpPr>
        <p:spPr>
          <a:xfrm>
            <a:off x="838200" y="624766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7354019"/>
      </p:ext>
    </p:extLst>
  </p:cSld>
  <p:clrMapOvr>
    <a:masterClrMapping/>
  </p:clrMapOvr>
</p:sld>
</file>

<file path=ppt/slides/slide2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267766-3B60-DEAD-371E-523A652678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EADD8B-EF48-3048-72A3-015B79FBD419}"/>
              </a:ext>
            </a:extLst>
          </p:cNvPr>
          <p:cNvSpPr>
            <a:spLocks noGrp="1"/>
          </p:cNvSpPr>
          <p:nvPr>
            <p:ph type="title"/>
          </p:nvPr>
        </p:nvSpPr>
        <p:spPr/>
        <p:txBody>
          <a:bodyPr/>
          <a:lstStyle/>
          <a:p>
            <a:r>
              <a:rPr lang="en-US" b="1"/>
              <a:t>2. Knowledge gap</a:t>
            </a:r>
            <a:endParaRPr lang="en-GB" b="1" dirty="0"/>
          </a:p>
        </p:txBody>
      </p:sp>
      <p:sp>
        <p:nvSpPr>
          <p:cNvPr id="3" name="Content Placeholder 2">
            <a:extLst>
              <a:ext uri="{FF2B5EF4-FFF2-40B4-BE49-F238E27FC236}">
                <a16:creationId xmlns:a16="http://schemas.microsoft.com/office/drawing/2014/main" id="{12E19816-95D9-AF51-90B4-364195CFE061}"/>
              </a:ext>
            </a:extLst>
          </p:cNvPr>
          <p:cNvSpPr>
            <a:spLocks noGrp="1"/>
          </p:cNvSpPr>
          <p:nvPr>
            <p:ph idx="1"/>
          </p:nvPr>
        </p:nvSpPr>
        <p:spPr>
          <a:xfrm>
            <a:off x="636401" y="1592295"/>
            <a:ext cx="10515600" cy="4351338"/>
          </a:xfrm>
        </p:spPr>
        <p:txBody>
          <a:bodyPr>
            <a:normAutofit/>
          </a:bodyPr>
          <a:lstStyle/>
          <a:p>
            <a:pPr algn="just"/>
            <a:r>
              <a:rPr lang="en-US" sz="3200" dirty="0"/>
              <a:t>…. Is a common form of research gap. There are two situations in which a knowledge gap or knowledge void may occur; first, there may not be existing knowledge in the particular field of study regarding theories and literatures from related research domain; second, a possibility that the result of the study is different from the expected outcome (Mueller-Bloch &amp;Kranz, 2014 cited in Miles, 2017).</a:t>
            </a:r>
          </a:p>
          <a:p>
            <a:pPr algn="just"/>
            <a:endParaRPr lang="en-US" sz="3600" dirty="0"/>
          </a:p>
          <a:p>
            <a:endParaRPr lang="en-GB" dirty="0"/>
          </a:p>
        </p:txBody>
      </p:sp>
      <p:sp>
        <p:nvSpPr>
          <p:cNvPr id="5" name="TextBox 4">
            <a:extLst>
              <a:ext uri="{FF2B5EF4-FFF2-40B4-BE49-F238E27FC236}">
                <a16:creationId xmlns:a16="http://schemas.microsoft.com/office/drawing/2014/main" id="{904A6EBE-B53C-9788-5127-C6CF710BC37A}"/>
              </a:ext>
            </a:extLst>
          </p:cNvPr>
          <p:cNvSpPr txBox="1"/>
          <p:nvPr/>
        </p:nvSpPr>
        <p:spPr>
          <a:xfrm>
            <a:off x="972733" y="603325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158978980"/>
      </p:ext>
    </p:extLst>
  </p:cSld>
  <p:clrMapOvr>
    <a:masterClrMapping/>
  </p:clrMapOvr>
</p:sld>
</file>

<file path=ppt/slides/slide2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AC98ED-6B81-D492-1F3A-790A984A6E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C46913-2C2B-BCA2-1DD6-ABB617C220B4}"/>
              </a:ext>
            </a:extLst>
          </p:cNvPr>
          <p:cNvSpPr>
            <a:spLocks noGrp="1"/>
          </p:cNvSpPr>
          <p:nvPr>
            <p:ph type="title"/>
          </p:nvPr>
        </p:nvSpPr>
        <p:spPr/>
        <p:txBody>
          <a:bodyPr/>
          <a:lstStyle/>
          <a:p>
            <a:r>
              <a:rPr lang="en-US" b="1" dirty="0"/>
              <a:t>3. Practical - Knowledge gap</a:t>
            </a:r>
            <a:endParaRPr lang="en-GB" b="1" dirty="0"/>
          </a:p>
        </p:txBody>
      </p:sp>
      <p:sp>
        <p:nvSpPr>
          <p:cNvPr id="3" name="Content Placeholder 2">
            <a:extLst>
              <a:ext uri="{FF2B5EF4-FFF2-40B4-BE49-F238E27FC236}">
                <a16:creationId xmlns:a16="http://schemas.microsoft.com/office/drawing/2014/main" id="{BD486F85-FB33-F5B3-BA76-8FD42C1661A1}"/>
              </a:ext>
            </a:extLst>
          </p:cNvPr>
          <p:cNvSpPr>
            <a:spLocks noGrp="1"/>
          </p:cNvSpPr>
          <p:nvPr>
            <p:ph idx="1"/>
          </p:nvPr>
        </p:nvSpPr>
        <p:spPr>
          <a:xfrm>
            <a:off x="636401" y="1592295"/>
            <a:ext cx="10515600" cy="4351338"/>
          </a:xfrm>
        </p:spPr>
        <p:txBody>
          <a:bodyPr/>
          <a:lstStyle/>
          <a:p>
            <a:pPr algn="just"/>
            <a:r>
              <a:rPr lang="en-US" sz="4000" dirty="0"/>
              <a:t>Practical-knowledge gap refers to discrepancies that can bring about new research. A practical-knowledge (action-knowledge) conflict arises when the actual </a:t>
            </a:r>
            <a:r>
              <a:rPr lang="en-US" sz="4000" dirty="0" err="1"/>
              <a:t>behaviour</a:t>
            </a:r>
            <a:r>
              <a:rPr lang="en-US" sz="4000" dirty="0"/>
              <a:t> of professionals differs from their advocated </a:t>
            </a:r>
            <a:r>
              <a:rPr lang="en-US" sz="4000" dirty="0" err="1"/>
              <a:t>behaviour</a:t>
            </a:r>
            <a:r>
              <a:rPr lang="en-US" sz="4000" dirty="0"/>
              <a:t> (Mueller-Bloch &amp;Kranz, 2014 cited in Miles, 2017).</a:t>
            </a:r>
          </a:p>
          <a:p>
            <a:endParaRPr lang="en-GB" dirty="0"/>
          </a:p>
        </p:txBody>
      </p:sp>
      <p:sp>
        <p:nvSpPr>
          <p:cNvPr id="5" name="TextBox 4">
            <a:extLst>
              <a:ext uri="{FF2B5EF4-FFF2-40B4-BE49-F238E27FC236}">
                <a16:creationId xmlns:a16="http://schemas.microsoft.com/office/drawing/2014/main" id="{46F37D6E-4869-5806-368D-1FD7D36D0297}"/>
              </a:ext>
            </a:extLst>
          </p:cNvPr>
          <p:cNvSpPr txBox="1"/>
          <p:nvPr/>
        </p:nvSpPr>
        <p:spPr>
          <a:xfrm>
            <a:off x="890752" y="6216134"/>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760708780"/>
      </p:ext>
    </p:extLst>
  </p:cSld>
  <p:clrMapOvr>
    <a:masterClrMapping/>
  </p:clrMapOvr>
</p:sld>
</file>

<file path=ppt/slides/slide2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6C3C-27A5-AF96-4263-2D84D9D54556}"/>
              </a:ext>
            </a:extLst>
          </p:cNvPr>
          <p:cNvSpPr>
            <a:spLocks noGrp="1"/>
          </p:cNvSpPr>
          <p:nvPr>
            <p:ph type="title"/>
          </p:nvPr>
        </p:nvSpPr>
        <p:spPr>
          <a:xfrm>
            <a:off x="630095" y="283145"/>
            <a:ext cx="10515600" cy="606031"/>
          </a:xfrm>
        </p:spPr>
        <p:txBody>
          <a:bodyPr>
            <a:normAutofit fontScale="90000"/>
          </a:bodyPr>
          <a:lstStyle/>
          <a:p>
            <a:r>
              <a:rPr lang="en-US" b="1" dirty="0"/>
              <a:t>4. Methodological gap</a:t>
            </a:r>
            <a:endParaRPr lang="en-GB" b="1" dirty="0"/>
          </a:p>
        </p:txBody>
      </p:sp>
      <p:sp>
        <p:nvSpPr>
          <p:cNvPr id="3" name="Content Placeholder 2">
            <a:extLst>
              <a:ext uri="{FF2B5EF4-FFF2-40B4-BE49-F238E27FC236}">
                <a16:creationId xmlns:a16="http://schemas.microsoft.com/office/drawing/2014/main" id="{3A790954-8704-30F0-7CD4-BBB9C32690BC}"/>
              </a:ext>
            </a:extLst>
          </p:cNvPr>
          <p:cNvSpPr>
            <a:spLocks noGrp="1"/>
          </p:cNvSpPr>
          <p:nvPr>
            <p:ph idx="1"/>
          </p:nvPr>
        </p:nvSpPr>
        <p:spPr>
          <a:xfrm>
            <a:off x="630095" y="1242323"/>
            <a:ext cx="10515600" cy="4042278"/>
          </a:xfrm>
        </p:spPr>
        <p:txBody>
          <a:bodyPr>
            <a:normAutofit/>
          </a:bodyPr>
          <a:lstStyle/>
          <a:p>
            <a:pPr algn="just"/>
            <a:r>
              <a:rPr lang="en-US" dirty="0"/>
              <a:t>A variation in research methodology methods required to generate new insights or avoid distortions in findings (Miles, 2017; Müller-Bloch &amp; Kranz, 2015)</a:t>
            </a:r>
          </a:p>
          <a:p>
            <a:pPr algn="just"/>
            <a:r>
              <a:rPr lang="en-US" dirty="0"/>
              <a:t>A methodological gap is the gap refers to the conflict that arises in research as a result of the influence of methodology on a result. This gap seek to address the conflicts which arise as a result of the research methods in initial studies and offers a new line of research that is different from the previous research methods(Mueller-Bloch &amp;Kranz, 2014 cited in Miles, 2017).</a:t>
            </a:r>
          </a:p>
          <a:p>
            <a:endParaRPr lang="en-US" dirty="0"/>
          </a:p>
          <a:p>
            <a:endParaRPr lang="en-GB" dirty="0"/>
          </a:p>
        </p:txBody>
      </p:sp>
      <p:sp>
        <p:nvSpPr>
          <p:cNvPr id="7" name="TextBox 6">
            <a:extLst>
              <a:ext uri="{FF2B5EF4-FFF2-40B4-BE49-F238E27FC236}">
                <a16:creationId xmlns:a16="http://schemas.microsoft.com/office/drawing/2014/main" id="{27B245DE-F5C2-5929-3C79-339861A9DEE9}"/>
              </a:ext>
            </a:extLst>
          </p:cNvPr>
          <p:cNvSpPr txBox="1"/>
          <p:nvPr/>
        </p:nvSpPr>
        <p:spPr>
          <a:xfrm>
            <a:off x="733096" y="5421789"/>
            <a:ext cx="9325303" cy="369332"/>
          </a:xfrm>
          <a:prstGeom prst="rect">
            <a:avLst/>
          </a:prstGeom>
          <a:noFill/>
        </p:spPr>
        <p:txBody>
          <a:bodyPr wrap="square">
            <a:spAutoFit/>
          </a:bodyPr>
          <a:lstStyle/>
          <a:p>
            <a:r>
              <a:rPr lang="en-US" dirty="0">
                <a:hlinkClick r:id="rId2"/>
              </a:rPr>
              <a:t>Gap identification_Understanding_and_spotting_research_gaps.pdf</a:t>
            </a:r>
            <a:endParaRPr lang="en-GB" dirty="0"/>
          </a:p>
        </p:txBody>
      </p:sp>
      <p:sp>
        <p:nvSpPr>
          <p:cNvPr id="9" name="TextBox 8">
            <a:extLst>
              <a:ext uri="{FF2B5EF4-FFF2-40B4-BE49-F238E27FC236}">
                <a16:creationId xmlns:a16="http://schemas.microsoft.com/office/drawing/2014/main" id="{DE866AB1-76F2-BD3A-464B-F3C22B70A369}"/>
              </a:ext>
            </a:extLst>
          </p:cNvPr>
          <p:cNvSpPr txBox="1"/>
          <p:nvPr/>
        </p:nvSpPr>
        <p:spPr>
          <a:xfrm>
            <a:off x="928590" y="6205523"/>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2836422790"/>
      </p:ext>
    </p:extLst>
  </p:cSld>
  <p:clrMapOvr>
    <a:masterClrMapping/>
  </p:clrMapOvr>
</p:sld>
</file>

<file path=ppt/slides/slide2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CAF5C-F520-CE5B-EC46-DE9E62F46844}"/>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7FC801C8-4C30-2310-FAF9-A7BF0C3D3BB6}"/>
              </a:ext>
            </a:extLst>
          </p:cNvPr>
          <p:cNvSpPr>
            <a:spLocks noGrp="1"/>
          </p:cNvSpPr>
          <p:nvPr>
            <p:ph idx="1"/>
          </p:nvPr>
        </p:nvSpPr>
        <p:spPr>
          <a:xfrm>
            <a:off x="838200" y="1825625"/>
            <a:ext cx="10515600" cy="3755368"/>
          </a:xfrm>
        </p:spPr>
        <p:txBody>
          <a:bodyPr>
            <a:normAutofit lnSpcReduction="10000"/>
          </a:bodyPr>
          <a:lstStyle/>
          <a:p>
            <a:pPr algn="just"/>
            <a:r>
              <a:rPr lang="en-US" dirty="0"/>
              <a:t>Application of theory to research is lacking (Miles, 2017; Müller-Bloch &amp; Kranz, 2015)</a:t>
            </a:r>
          </a:p>
          <a:p>
            <a:pPr algn="just"/>
            <a:r>
              <a:rPr lang="en-US" dirty="0"/>
              <a:t>Population gap: Research on a population is inadequately represented (Robinson et al., 2011) </a:t>
            </a:r>
          </a:p>
          <a:p>
            <a:pPr algn="just"/>
            <a:endParaRPr lang="en-US" dirty="0"/>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7C1B4180-D69C-94FF-AE36-07617066BDCE}"/>
              </a:ext>
            </a:extLst>
          </p:cNvPr>
          <p:cNvSpPr txBox="1"/>
          <p:nvPr/>
        </p:nvSpPr>
        <p:spPr>
          <a:xfrm>
            <a:off x="972733" y="6361176"/>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978708979"/>
      </p:ext>
    </p:extLst>
  </p:cSld>
  <p:clrMapOvr>
    <a:masterClrMapping/>
  </p:clrMapOvr>
</p:sld>
</file>

<file path=ppt/slides/slide2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FC7E4-98AA-2541-8316-C670C66BEC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689756-DDA2-571E-C311-138E2A1EF9CA}"/>
              </a:ext>
            </a:extLst>
          </p:cNvPr>
          <p:cNvSpPr>
            <a:spLocks noGrp="1"/>
          </p:cNvSpPr>
          <p:nvPr>
            <p:ph type="title"/>
          </p:nvPr>
        </p:nvSpPr>
        <p:spPr/>
        <p:txBody>
          <a:bodyPr/>
          <a:lstStyle/>
          <a:p>
            <a:r>
              <a:rPr lang="en-US" b="1" dirty="0"/>
              <a:t>5. Theoretical/ Conceptual gap</a:t>
            </a:r>
            <a:endParaRPr lang="en-GB" b="1" dirty="0"/>
          </a:p>
        </p:txBody>
      </p:sp>
      <p:sp>
        <p:nvSpPr>
          <p:cNvPr id="3" name="Content Placeholder 2">
            <a:extLst>
              <a:ext uri="{FF2B5EF4-FFF2-40B4-BE49-F238E27FC236}">
                <a16:creationId xmlns:a16="http://schemas.microsoft.com/office/drawing/2014/main" id="{D9818AE1-8818-862F-DCDC-E13D8D1CDA84}"/>
              </a:ext>
            </a:extLst>
          </p:cNvPr>
          <p:cNvSpPr>
            <a:spLocks noGrp="1"/>
          </p:cNvSpPr>
          <p:nvPr>
            <p:ph idx="1"/>
          </p:nvPr>
        </p:nvSpPr>
        <p:spPr>
          <a:xfrm>
            <a:off x="838200" y="1532408"/>
            <a:ext cx="10515600" cy="4048585"/>
          </a:xfrm>
        </p:spPr>
        <p:txBody>
          <a:bodyPr>
            <a:normAutofit/>
          </a:bodyPr>
          <a:lstStyle/>
          <a:p>
            <a:pPr algn="just"/>
            <a:r>
              <a:rPr lang="en-US" dirty="0"/>
              <a:t>The theoretical gap deals with the gap in theory in previous research. Theoretical gaps are a common occurrence in examining prior research on a phenomenon (Mueller-Bloch &amp;Kranz, 2014 cited in Miles, 2017).</a:t>
            </a:r>
          </a:p>
          <a:p>
            <a:pPr algn="just"/>
            <a:r>
              <a:rPr lang="en-US" dirty="0"/>
              <a:t>Conceptual gap: Difference in theory and conceptual views (Jacquet &amp; van der Does, 2020) Theory Application void: Theory must be applied to research to generate new insights (Miles, 2017; Müller-Bloch &amp; Kranz, 2015)</a:t>
            </a:r>
            <a:endParaRPr lang="en-GB" dirty="0"/>
          </a:p>
        </p:txBody>
      </p:sp>
      <p:sp>
        <p:nvSpPr>
          <p:cNvPr id="5" name="TextBox 4">
            <a:extLst>
              <a:ext uri="{FF2B5EF4-FFF2-40B4-BE49-F238E27FC236}">
                <a16:creationId xmlns:a16="http://schemas.microsoft.com/office/drawing/2014/main" id="{59619B68-A69E-05E5-66D8-D752C0331561}"/>
              </a:ext>
            </a:extLst>
          </p:cNvPr>
          <p:cNvSpPr txBox="1"/>
          <p:nvPr/>
        </p:nvSpPr>
        <p:spPr>
          <a:xfrm>
            <a:off x="960121" y="600802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058430513"/>
      </p:ext>
    </p:extLst>
  </p:cSld>
  <p:clrMapOvr>
    <a:masterClrMapping/>
  </p:clrMapOvr>
</p:sld>
</file>

<file path=ppt/slides/slide2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6856E-3C85-324D-FF08-E988F115DA8C}"/>
              </a:ext>
            </a:extLst>
          </p:cNvPr>
          <p:cNvSpPr>
            <a:spLocks noGrp="1"/>
          </p:cNvSpPr>
          <p:nvPr>
            <p:ph type="title"/>
          </p:nvPr>
        </p:nvSpPr>
        <p:spPr/>
        <p:txBody>
          <a:bodyPr/>
          <a:lstStyle/>
          <a:p>
            <a:r>
              <a:rPr lang="en-US" b="1" dirty="0"/>
              <a:t>6. Empirical gap </a:t>
            </a:r>
            <a:endParaRPr lang="en-GB" b="1" dirty="0"/>
          </a:p>
        </p:txBody>
      </p:sp>
      <p:sp>
        <p:nvSpPr>
          <p:cNvPr id="3" name="Content Placeholder 2">
            <a:extLst>
              <a:ext uri="{FF2B5EF4-FFF2-40B4-BE49-F238E27FC236}">
                <a16:creationId xmlns:a16="http://schemas.microsoft.com/office/drawing/2014/main" id="{76C6BC9E-D4D6-6423-BE08-7A352726D4D5}"/>
              </a:ext>
            </a:extLst>
          </p:cNvPr>
          <p:cNvSpPr>
            <a:spLocks noGrp="1"/>
          </p:cNvSpPr>
          <p:nvPr>
            <p:ph idx="1"/>
          </p:nvPr>
        </p:nvSpPr>
        <p:spPr/>
        <p:txBody>
          <a:bodyPr>
            <a:normAutofit/>
          </a:bodyPr>
          <a:lstStyle/>
          <a:p>
            <a:pPr algn="just"/>
            <a:r>
              <a:rPr lang="en-US" sz="4000" dirty="0"/>
              <a:t>An empirical gap is the type of research gap that has to do with gaps in the previous researches. This type of research gap deals with the research </a:t>
            </a:r>
            <a:r>
              <a:rPr lang="en-US" sz="4000" dirty="0">
                <a:solidFill>
                  <a:srgbClr val="FF0000"/>
                </a:solidFill>
              </a:rPr>
              <a:t>findings or propositions </a:t>
            </a:r>
            <a:r>
              <a:rPr lang="en-US" sz="4000" dirty="0"/>
              <a:t>which requires evaluation or empirical verification (Mueller-Bloch &amp;Kranz, 2014 cited in Miles, 2017).</a:t>
            </a:r>
          </a:p>
        </p:txBody>
      </p:sp>
      <p:sp>
        <p:nvSpPr>
          <p:cNvPr id="5" name="TextBox 4">
            <a:extLst>
              <a:ext uri="{FF2B5EF4-FFF2-40B4-BE49-F238E27FC236}">
                <a16:creationId xmlns:a16="http://schemas.microsoft.com/office/drawing/2014/main" id="{8DFA215B-5294-F94A-CBC0-D86ED6CF76D5}"/>
              </a:ext>
            </a:extLst>
          </p:cNvPr>
          <p:cNvSpPr txBox="1"/>
          <p:nvPr/>
        </p:nvSpPr>
        <p:spPr>
          <a:xfrm>
            <a:off x="1092551" y="5942568"/>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3467704221"/>
      </p:ext>
    </p:extLst>
  </p:cSld>
  <p:clrMapOvr>
    <a:masterClrMapping/>
  </p:clrMapOvr>
</p:sld>
</file>

<file path=ppt/slides/slide2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D4E3AD-3A76-515E-9453-337EF7319BF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142750-776B-AEBA-8F9C-DA9C0476B8FE}"/>
              </a:ext>
            </a:extLst>
          </p:cNvPr>
          <p:cNvSpPr>
            <a:spLocks noGrp="1"/>
          </p:cNvSpPr>
          <p:nvPr>
            <p:ph type="title"/>
          </p:nvPr>
        </p:nvSpPr>
        <p:spPr/>
        <p:txBody>
          <a:bodyPr/>
          <a:lstStyle/>
          <a:p>
            <a:r>
              <a:rPr lang="en-US" b="1" dirty="0"/>
              <a:t>7. </a:t>
            </a:r>
            <a:r>
              <a:rPr lang="en-US" sz="4400" b="1" dirty="0"/>
              <a:t>Population </a:t>
            </a:r>
            <a:r>
              <a:rPr lang="en-US" b="1" dirty="0"/>
              <a:t>gap </a:t>
            </a:r>
            <a:endParaRPr lang="en-GB" b="1" dirty="0"/>
          </a:p>
        </p:txBody>
      </p:sp>
      <p:sp>
        <p:nvSpPr>
          <p:cNvPr id="3" name="Content Placeholder 2">
            <a:extLst>
              <a:ext uri="{FF2B5EF4-FFF2-40B4-BE49-F238E27FC236}">
                <a16:creationId xmlns:a16="http://schemas.microsoft.com/office/drawing/2014/main" id="{D062276D-479A-955A-3B5C-A38181674B4A}"/>
              </a:ext>
            </a:extLst>
          </p:cNvPr>
          <p:cNvSpPr>
            <a:spLocks noGrp="1"/>
          </p:cNvSpPr>
          <p:nvPr>
            <p:ph idx="1"/>
          </p:nvPr>
        </p:nvSpPr>
        <p:spPr/>
        <p:txBody>
          <a:bodyPr>
            <a:normAutofit/>
          </a:bodyPr>
          <a:lstStyle/>
          <a:p>
            <a:pPr algn="just"/>
            <a:r>
              <a:rPr lang="en-US" sz="2800" dirty="0"/>
              <a:t>Population Gap: A population gap is a commonly identified gap among researchers. There always exist under-served populations that have been under researched. This gap exists when there are populations that were not properly represented or under-researched in the evidence based on previous researches (Robinson, et al, 2011cited in Miles, 2017).</a:t>
            </a:r>
            <a:endParaRPr lang="en-US" sz="4000" dirty="0"/>
          </a:p>
        </p:txBody>
      </p:sp>
      <p:sp>
        <p:nvSpPr>
          <p:cNvPr id="5" name="TextBox 4">
            <a:extLst>
              <a:ext uri="{FF2B5EF4-FFF2-40B4-BE49-F238E27FC236}">
                <a16:creationId xmlns:a16="http://schemas.microsoft.com/office/drawing/2014/main" id="{989A49DE-8A4B-2CDE-8AC8-3BD5707C14BD}"/>
              </a:ext>
            </a:extLst>
          </p:cNvPr>
          <p:cNvSpPr txBox="1"/>
          <p:nvPr/>
        </p:nvSpPr>
        <p:spPr>
          <a:xfrm>
            <a:off x="651116" y="5992297"/>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1993167314"/>
      </p:ext>
    </p:extLst>
  </p:cSld>
  <p:clrMapOvr>
    <a:masterClrMapping/>
  </p:clrMapOvr>
</p:sld>
</file>

<file path=ppt/slides/slide2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56A71-AFA4-09B7-F6A7-FB62642CD1EF}"/>
              </a:ext>
            </a:extLst>
          </p:cNvPr>
          <p:cNvSpPr>
            <a:spLocks noGrp="1"/>
          </p:cNvSpPr>
          <p:nvPr>
            <p:ph type="title"/>
          </p:nvPr>
        </p:nvSpPr>
        <p:spPr/>
        <p:txBody>
          <a:bodyPr/>
          <a:lstStyle/>
          <a:p>
            <a:r>
              <a:rPr lang="en-US" dirty="0"/>
              <a:t>Types of Research Gaps </a:t>
            </a:r>
            <a:endParaRPr lang="en-GB" dirty="0"/>
          </a:p>
        </p:txBody>
      </p:sp>
      <p:sp>
        <p:nvSpPr>
          <p:cNvPr id="3" name="Content Placeholder 2">
            <a:extLst>
              <a:ext uri="{FF2B5EF4-FFF2-40B4-BE49-F238E27FC236}">
                <a16:creationId xmlns:a16="http://schemas.microsoft.com/office/drawing/2014/main" id="{708C98D2-FC01-049E-10E3-9B1437340C55}"/>
              </a:ext>
            </a:extLst>
          </p:cNvPr>
          <p:cNvSpPr>
            <a:spLocks noGrp="1"/>
          </p:cNvSpPr>
          <p:nvPr>
            <p:ph idx="1"/>
          </p:nvPr>
        </p:nvSpPr>
        <p:spPr/>
        <p:txBody>
          <a:bodyPr/>
          <a:lstStyle/>
          <a:p>
            <a:endParaRPr lang="en-US" dirty="0"/>
          </a:p>
          <a:p>
            <a:pPr marL="0" indent="0">
              <a:buNone/>
            </a:pPr>
            <a:r>
              <a:rPr lang="en-GB" dirty="0"/>
              <a:t>Types of research gap with examples (1:21 – 14:14)</a:t>
            </a:r>
          </a:p>
          <a:p>
            <a:r>
              <a:rPr lang="en-GB" b="0" i="0" u="none" strike="noStrike" dirty="0">
                <a:solidFill>
                  <a:srgbClr val="FFFFFF"/>
                </a:solidFill>
                <a:effectLst/>
                <a:latin typeface="YouTube Noto"/>
                <a:hlinkClick r:id="rId2"/>
              </a:rPr>
              <a:t>https://youtu.be/e_IUvJIMWwU</a:t>
            </a:r>
            <a:endParaRPr lang="en-GB" b="0" i="0" u="none" strike="noStrike" dirty="0">
              <a:solidFill>
                <a:srgbClr val="FFFFFF"/>
              </a:solidFill>
              <a:effectLst/>
              <a:latin typeface="YouTube Noto"/>
            </a:endParaRPr>
          </a:p>
          <a:p>
            <a:endParaRPr lang="en-GB" dirty="0"/>
          </a:p>
        </p:txBody>
      </p:sp>
    </p:spTree>
    <p:extLst>
      <p:ext uri="{BB962C8B-B14F-4D97-AF65-F5344CB8AC3E}">
        <p14:creationId xmlns:p14="http://schemas.microsoft.com/office/powerpoint/2010/main" val="2360427411"/>
      </p:ext>
    </p:extLst>
  </p:cSld>
  <p:clrMapOvr>
    <a:masterClrMapping/>
  </p:clrMapOvr>
</p:sld>
</file>

<file path=ppt/slides/slide2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AF369-C8DD-F5D7-00B7-0B2FCD1507FB}"/>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9F21775B-FA8A-3CF8-85AC-5EC63A5F7C6E}"/>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51359738-A5ED-7BEB-16A4-5BD2A7A29D91}"/>
              </a:ext>
            </a:extLst>
          </p:cNvPr>
          <p:cNvSpPr>
            <a:spLocks noGrp="1"/>
          </p:cNvSpPr>
          <p:nvPr>
            <p:ph type="title"/>
          </p:nvPr>
        </p:nvSpPr>
        <p:spPr>
          <a:xfrm>
            <a:off x="9083040" y="2173461"/>
            <a:ext cx="2543695" cy="2511078"/>
          </a:xfrm>
        </p:spPr>
        <p:txBody>
          <a:bodyPr>
            <a:normAutofit/>
          </a:bodyPr>
          <a:lstStyle/>
          <a:p>
            <a:r>
              <a:rPr lang="en-GB" sz="4000" b="1" dirty="0"/>
              <a:t>Types of gap (II)</a:t>
            </a:r>
          </a:p>
        </p:txBody>
      </p:sp>
    </p:spTree>
    <p:extLst>
      <p:ext uri="{BB962C8B-B14F-4D97-AF65-F5344CB8AC3E}">
        <p14:creationId xmlns:p14="http://schemas.microsoft.com/office/powerpoint/2010/main" val="3669173697"/>
      </p:ext>
    </p:extLst>
  </p:cSld>
  <p:clrMapOvr>
    <a:masterClrMapping/>
  </p:clrMapOvr>
</p:sld>
</file>

<file path=ppt/slides/slide2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68DDE-D535-4C4E-77BD-FA49165DC4E7}"/>
              </a:ext>
            </a:extLst>
          </p:cNvPr>
          <p:cNvSpPr>
            <a:spLocks noGrp="1"/>
          </p:cNvSpPr>
          <p:nvPr>
            <p:ph type="title"/>
          </p:nvPr>
        </p:nvSpPr>
        <p:spPr>
          <a:xfrm>
            <a:off x="220717" y="365125"/>
            <a:ext cx="11133083" cy="1325563"/>
          </a:xfrm>
        </p:spPr>
        <p:txBody>
          <a:bodyPr>
            <a:normAutofit fontScale="90000"/>
          </a:bodyPr>
          <a:lstStyle/>
          <a:p>
            <a:r>
              <a:rPr lang="en-US" b="1" dirty="0">
                <a:solidFill>
                  <a:srgbClr val="494949"/>
                </a:solidFill>
                <a:latin typeface="Montserrat" panose="00000500000000000000" pitchFamily="2" charset="0"/>
              </a:rPr>
              <a:t>Another Classification on types of research gaps</a:t>
            </a:r>
            <a:br>
              <a:rPr lang="en-US" b="1" dirty="0">
                <a:solidFill>
                  <a:srgbClr val="494949"/>
                </a:solidFill>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CB18F8CB-7C34-7FFA-B7F1-5B09722B73F3}"/>
              </a:ext>
            </a:extLst>
          </p:cNvPr>
          <p:cNvSpPr>
            <a:spLocks noGrp="1"/>
          </p:cNvSpPr>
          <p:nvPr>
            <p:ph idx="1"/>
          </p:nvPr>
        </p:nvSpPr>
        <p:spPr>
          <a:xfrm>
            <a:off x="743607" y="2285978"/>
            <a:ext cx="10515600" cy="4351338"/>
          </a:xfrm>
        </p:spPr>
        <p:txBody>
          <a:bodyPr>
            <a:normAutofit/>
          </a:bodyPr>
          <a:lstStyle/>
          <a:p>
            <a:pPr algn="l" fontAlgn="base">
              <a:lnSpc>
                <a:spcPct val="100000"/>
              </a:lnSpc>
            </a:pPr>
            <a:r>
              <a:rPr lang="en-US" sz="3600" b="0" i="0" dirty="0">
                <a:solidFill>
                  <a:srgbClr val="494949"/>
                </a:solidFill>
                <a:effectLst/>
                <a:latin typeface="Arial" panose="020B0604020202020204" pitchFamily="34" charset="0"/>
                <a:cs typeface="Arial" panose="020B0604020202020204" pitchFamily="34" charset="0"/>
              </a:rPr>
              <a:t>Four types of research gaps</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classic</a:t>
            </a:r>
            <a:r>
              <a:rPr lang="en-US" sz="3600" b="0" i="0" dirty="0">
                <a:solidFill>
                  <a:srgbClr val="494949"/>
                </a:solidFill>
                <a:effectLst/>
                <a:latin typeface="Arial" panose="020B0604020202020204" pitchFamily="34" charset="0"/>
                <a:cs typeface="Arial" panose="020B0604020202020204" pitchFamily="34" charset="0"/>
              </a:rPr>
              <a:t> literature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disagreement</a:t>
            </a:r>
            <a:r>
              <a:rPr lang="en-US" sz="3600" b="0" i="0" dirty="0">
                <a:solidFill>
                  <a:srgbClr val="494949"/>
                </a:solidFill>
                <a:effectLst/>
                <a:latin typeface="Arial" panose="020B0604020202020204" pitchFamily="34" charset="0"/>
                <a:cs typeface="Arial" panose="020B0604020202020204" pitchFamily="34" charset="0"/>
              </a:rPr>
              <a:t> gap</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contextual</a:t>
            </a:r>
            <a:r>
              <a:rPr lang="en-US" sz="3600" b="0" i="0" dirty="0">
                <a:solidFill>
                  <a:srgbClr val="494949"/>
                </a:solidFill>
                <a:effectLst/>
                <a:latin typeface="Arial" panose="020B0604020202020204" pitchFamily="34" charset="0"/>
                <a:cs typeface="Arial" panose="020B0604020202020204" pitchFamily="34" charset="0"/>
              </a:rPr>
              <a:t> gap, and</a:t>
            </a:r>
          </a:p>
          <a:p>
            <a:pPr algn="l" fontAlgn="base">
              <a:lnSpc>
                <a:spcPct val="100000"/>
              </a:lnSpc>
              <a:buFont typeface="+mj-lt"/>
              <a:buAutoNum type="arabicPeriod"/>
            </a:pPr>
            <a:r>
              <a:rPr lang="en-US" sz="3600" b="0" i="0" dirty="0">
                <a:solidFill>
                  <a:srgbClr val="494949"/>
                </a:solidFill>
                <a:effectLst/>
                <a:latin typeface="Arial" panose="020B0604020202020204" pitchFamily="34" charset="0"/>
                <a:cs typeface="Arial" panose="020B0604020202020204" pitchFamily="34" charset="0"/>
              </a:rPr>
              <a:t>The </a:t>
            </a:r>
            <a:r>
              <a:rPr lang="en-US" sz="3600" b="1" i="0" dirty="0">
                <a:solidFill>
                  <a:srgbClr val="494949"/>
                </a:solidFill>
                <a:effectLst/>
                <a:latin typeface="Arial" panose="020B0604020202020204" pitchFamily="34" charset="0"/>
                <a:cs typeface="Arial" panose="020B0604020202020204" pitchFamily="34" charset="0"/>
              </a:rPr>
              <a:t>methodological</a:t>
            </a:r>
            <a:r>
              <a:rPr lang="en-US" sz="3600" b="0" i="0" dirty="0">
                <a:solidFill>
                  <a:srgbClr val="494949"/>
                </a:solidFill>
                <a:effectLst/>
                <a:latin typeface="Arial" panose="020B0604020202020204" pitchFamily="34" charset="0"/>
                <a:cs typeface="Arial" panose="020B0604020202020204" pitchFamily="34" charset="0"/>
              </a:rPr>
              <a:t> gap</a:t>
            </a:r>
          </a:p>
          <a:p>
            <a:endParaRPr lang="en-GB" dirty="0"/>
          </a:p>
        </p:txBody>
      </p:sp>
    </p:spTree>
    <p:extLst>
      <p:ext uri="{BB962C8B-B14F-4D97-AF65-F5344CB8AC3E}">
        <p14:creationId xmlns:p14="http://schemas.microsoft.com/office/powerpoint/2010/main" val="1428137288"/>
      </p:ext>
    </p:extLst>
  </p:cSld>
  <p:clrMapOvr>
    <a:masterClrMapping/>
  </p:clrMapOvr>
</p:sld>
</file>

<file path=ppt/slides/slide2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CCA23-8475-C7A9-8BFF-C48419F1C994}"/>
              </a:ext>
            </a:extLst>
          </p:cNvPr>
          <p:cNvSpPr>
            <a:spLocks noGrp="1"/>
          </p:cNvSpPr>
          <p:nvPr>
            <p:ph type="title"/>
          </p:nvPr>
        </p:nvSpPr>
        <p:spPr/>
        <p:txBody>
          <a:bodyPr/>
          <a:lstStyle/>
          <a:p>
            <a:r>
              <a:rPr lang="en-US" sz="4400" b="0" i="0" dirty="0">
                <a:solidFill>
                  <a:srgbClr val="494949"/>
                </a:solidFill>
                <a:effectLst/>
                <a:latin typeface="Arial" panose="020B0604020202020204" pitchFamily="34" charset="0"/>
                <a:cs typeface="Arial" panose="020B0604020202020204" pitchFamily="34" charset="0"/>
              </a:rPr>
              <a:t>The </a:t>
            </a:r>
            <a:r>
              <a:rPr lang="en-US" sz="4400" b="1" i="0" dirty="0">
                <a:solidFill>
                  <a:srgbClr val="494949"/>
                </a:solidFill>
                <a:effectLst/>
                <a:latin typeface="Arial" panose="020B0604020202020204" pitchFamily="34" charset="0"/>
                <a:cs typeface="Arial" panose="020B0604020202020204" pitchFamily="34" charset="0"/>
              </a:rPr>
              <a:t>classic</a:t>
            </a:r>
            <a:r>
              <a:rPr lang="en-US" sz="4400" b="0" i="0" dirty="0">
                <a:solidFill>
                  <a:srgbClr val="494949"/>
                </a:solidFill>
                <a:effectLst/>
                <a:latin typeface="Arial" panose="020B0604020202020204" pitchFamily="34" charset="0"/>
                <a:cs typeface="Arial" panose="020B0604020202020204" pitchFamily="34" charset="0"/>
              </a:rPr>
              <a:t> literature gap</a:t>
            </a:r>
            <a:endParaRPr lang="en-GB" dirty="0"/>
          </a:p>
        </p:txBody>
      </p:sp>
      <p:sp>
        <p:nvSpPr>
          <p:cNvPr id="3" name="Content Placeholder 2">
            <a:extLst>
              <a:ext uri="{FF2B5EF4-FFF2-40B4-BE49-F238E27FC236}">
                <a16:creationId xmlns:a16="http://schemas.microsoft.com/office/drawing/2014/main" id="{44BB9CE9-AEC6-94A2-0083-16789D7DC878}"/>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when there’s a </a:t>
            </a:r>
            <a:r>
              <a:rPr lang="en-US" b="1" i="0" dirty="0">
                <a:solidFill>
                  <a:srgbClr val="494949"/>
                </a:solidFill>
                <a:effectLst/>
                <a:latin typeface="Merriweather" panose="00000500000000000000" pitchFamily="2" charset="0"/>
              </a:rPr>
              <a:t>new concept or phenomenon</a:t>
            </a:r>
            <a:r>
              <a:rPr lang="en-US" b="0" i="0" dirty="0">
                <a:solidFill>
                  <a:srgbClr val="494949"/>
                </a:solidFill>
                <a:effectLst/>
                <a:latin typeface="Merriweather" panose="00000500000000000000" pitchFamily="2" charset="0"/>
              </a:rPr>
              <a:t> that hasn’t been studied much, or at all. For example, when a social media platform is launched, there’s an opportunity to explore its impacts on users, how it could be leveraged for marketing, its impact on society, and so on. The same applies for new technologies, new modes of communication, transportation, etc.</a:t>
            </a:r>
            <a:endParaRPr lang="en-GB" dirty="0"/>
          </a:p>
        </p:txBody>
      </p:sp>
    </p:spTree>
    <p:extLst>
      <p:ext uri="{BB962C8B-B14F-4D97-AF65-F5344CB8AC3E}">
        <p14:creationId xmlns:p14="http://schemas.microsoft.com/office/powerpoint/2010/main" val="4270810985"/>
      </p:ext>
    </p:extLst>
  </p:cSld>
  <p:clrMapOvr>
    <a:masterClrMapping/>
  </p:clrMapOvr>
</p:sld>
</file>

<file path=ppt/slides/slide2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334F-CBA8-045F-FAAE-E804D1285E8D}"/>
              </a:ext>
            </a:extLst>
          </p:cNvPr>
          <p:cNvSpPr>
            <a:spLocks noGrp="1"/>
          </p:cNvSpPr>
          <p:nvPr>
            <p:ph type="title"/>
          </p:nvPr>
        </p:nvSpPr>
        <p:spPr/>
        <p:txBody>
          <a:bodyPr/>
          <a:lstStyle/>
          <a:p>
            <a:r>
              <a:rPr lang="en-US" sz="4400" b="1" i="0" dirty="0">
                <a:solidFill>
                  <a:srgbClr val="494949"/>
                </a:solidFill>
                <a:effectLst/>
                <a:latin typeface="Arial" panose="020B0604020202020204" pitchFamily="34" charset="0"/>
                <a:cs typeface="Arial" panose="020B0604020202020204" pitchFamily="34" charset="0"/>
              </a:rPr>
              <a:t>1. The classic literature gap</a:t>
            </a:r>
            <a:endParaRPr lang="en-GB" b="1" dirty="0"/>
          </a:p>
        </p:txBody>
      </p:sp>
      <p:sp>
        <p:nvSpPr>
          <p:cNvPr id="3" name="Content Placeholder 2">
            <a:extLst>
              <a:ext uri="{FF2B5EF4-FFF2-40B4-BE49-F238E27FC236}">
                <a16:creationId xmlns:a16="http://schemas.microsoft.com/office/drawing/2014/main" id="{36FDC3A1-030D-8A71-C49B-92348FFCE807}"/>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but a drawback you need to be aware of is that with this type of research gap, you’ll be </a:t>
            </a:r>
            <a:r>
              <a:rPr lang="en-US" b="1" i="0" dirty="0">
                <a:solidFill>
                  <a:srgbClr val="494949"/>
                </a:solidFill>
                <a:effectLst/>
                <a:latin typeface="Merriweather" panose="00000500000000000000" pitchFamily="2" charset="0"/>
              </a:rPr>
              <a:t>exploring completely new territory</a:t>
            </a:r>
            <a:r>
              <a:rPr lang="en-US" b="0" i="0" dirty="0">
                <a:solidFill>
                  <a:srgbClr val="494949"/>
                </a:solidFill>
                <a:effectLst/>
                <a:latin typeface="Merriweather" panose="00000500000000000000" pitchFamily="2" charset="0"/>
              </a:rPr>
              <a:t>. </a:t>
            </a:r>
          </a:p>
          <a:p>
            <a:pPr algn="just">
              <a:lnSpc>
                <a:spcPct val="100000"/>
              </a:lnSpc>
            </a:pPr>
            <a:endParaRPr lang="en-US" dirty="0">
              <a:solidFill>
                <a:srgbClr val="494949"/>
              </a:solidFill>
              <a:latin typeface="Merriweather" panose="00000500000000000000" pitchFamily="2" charset="0"/>
            </a:endParaRPr>
          </a:p>
          <a:p>
            <a:pPr algn="just">
              <a:lnSpc>
                <a:spcPct val="100000"/>
              </a:lnSpc>
            </a:pPr>
            <a:r>
              <a:rPr lang="en-US" b="0" i="0" dirty="0">
                <a:solidFill>
                  <a:srgbClr val="494949"/>
                </a:solidFill>
                <a:effectLst/>
                <a:latin typeface="Merriweather" panose="00000500000000000000" pitchFamily="2" charset="0"/>
              </a:rPr>
              <a:t>This means you’ll have to draw on </a:t>
            </a:r>
            <a:r>
              <a:rPr lang="en-US" b="1" i="0" dirty="0">
                <a:solidFill>
                  <a:srgbClr val="494949"/>
                </a:solidFill>
                <a:effectLst/>
                <a:latin typeface="Merriweather" panose="00000500000000000000" pitchFamily="2" charset="0"/>
              </a:rPr>
              <a:t>adjacent literature</a:t>
            </a:r>
            <a:r>
              <a:rPr lang="en-US" b="0" i="0" dirty="0">
                <a:solidFill>
                  <a:srgbClr val="494949"/>
                </a:solidFill>
                <a:effectLst/>
                <a:latin typeface="Merriweather" panose="00000500000000000000" pitchFamily="2" charset="0"/>
              </a:rPr>
              <a:t> to build your literature review, as there naturally won’t be very many existing studies that directly relate to the topic. </a:t>
            </a:r>
            <a:endParaRPr lang="en-GB" dirty="0"/>
          </a:p>
        </p:txBody>
      </p:sp>
    </p:spTree>
    <p:extLst>
      <p:ext uri="{BB962C8B-B14F-4D97-AF65-F5344CB8AC3E}">
        <p14:creationId xmlns:p14="http://schemas.microsoft.com/office/powerpoint/2010/main" val="1747034842"/>
      </p:ext>
    </p:extLst>
  </p:cSld>
  <p:clrMapOvr>
    <a:masterClrMapping/>
  </p:clrMapOvr>
</p:sld>
</file>

<file path=ppt/slides/slide2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BDC8B-5BA3-627C-6473-4AEFD9092FFB}"/>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2. The Disagreement Gap</a:t>
            </a:r>
            <a:endParaRPr lang="en-GB" dirty="0"/>
          </a:p>
        </p:txBody>
      </p:sp>
      <p:sp>
        <p:nvSpPr>
          <p:cNvPr id="3" name="Content Placeholder 2">
            <a:extLst>
              <a:ext uri="{FF2B5EF4-FFF2-40B4-BE49-F238E27FC236}">
                <a16:creationId xmlns:a16="http://schemas.microsoft.com/office/drawing/2014/main" id="{62B6587E-B303-BF81-5CAD-E28ED76FA71B}"/>
              </a:ext>
            </a:extLst>
          </p:cNvPr>
          <p:cNvSpPr>
            <a:spLocks noGrp="1"/>
          </p:cNvSpPr>
          <p:nvPr>
            <p:ph idx="1"/>
          </p:nvPr>
        </p:nvSpPr>
        <p:spPr>
          <a:xfrm>
            <a:off x="838200" y="1595470"/>
            <a:ext cx="10515600" cy="4581493"/>
          </a:xfrm>
        </p:spPr>
        <p:txBody>
          <a:bodyPr>
            <a:normAutofit lnSpcReduction="10000"/>
          </a:bodyPr>
          <a:lstStyle/>
          <a:p>
            <a:pPr>
              <a:lnSpc>
                <a:spcPct val="120000"/>
              </a:lnSpc>
            </a:pPr>
            <a:r>
              <a:rPr lang="en-US" b="0" i="0" dirty="0">
                <a:solidFill>
                  <a:srgbClr val="494949"/>
                </a:solidFill>
                <a:effectLst/>
                <a:latin typeface="Merriweather" panose="00000500000000000000" pitchFamily="2" charset="0"/>
              </a:rPr>
              <a:t>The disagreement gap emerges when there are </a:t>
            </a:r>
            <a:r>
              <a:rPr lang="en-US" b="1" i="0" dirty="0">
                <a:solidFill>
                  <a:srgbClr val="494949"/>
                </a:solidFill>
                <a:effectLst/>
                <a:latin typeface="Merriweather" panose="00000500000000000000" pitchFamily="2" charset="0"/>
              </a:rPr>
              <a:t>contrasting or contradictory findings</a:t>
            </a:r>
            <a:r>
              <a:rPr lang="en-US" b="0" i="0" dirty="0">
                <a:solidFill>
                  <a:srgbClr val="494949"/>
                </a:solidFill>
                <a:effectLst/>
                <a:latin typeface="Merriweather" panose="00000500000000000000" pitchFamily="2" charset="0"/>
              </a:rPr>
              <a:t> in the existing research regarding a specific </a:t>
            </a:r>
            <a:r>
              <a:rPr lang="en-US" b="0" i="0" u="none" strike="noStrike" dirty="0">
                <a:solidFill>
                  <a:srgbClr val="F16924"/>
                </a:solidFill>
                <a:effectLst/>
                <a:latin typeface="Merriweather" panose="00000500000000000000" pitchFamily="2" charset="0"/>
                <a:hlinkClick r:id="rId2"/>
              </a:rPr>
              <a:t>research question</a:t>
            </a:r>
            <a:r>
              <a:rPr lang="en-US" b="0" i="0" dirty="0">
                <a:solidFill>
                  <a:srgbClr val="494949"/>
                </a:solidFill>
                <a:effectLst/>
                <a:latin typeface="Merriweather" panose="00000500000000000000" pitchFamily="2" charset="0"/>
              </a:rPr>
              <a:t> (or set of questions). </a:t>
            </a:r>
          </a:p>
          <a:p>
            <a:pPr>
              <a:lnSpc>
                <a:spcPct val="120000"/>
              </a:lnSpc>
            </a:pPr>
            <a:r>
              <a:rPr lang="en-US" dirty="0">
                <a:solidFill>
                  <a:srgbClr val="494949"/>
                </a:solidFill>
                <a:latin typeface="Merriweather" panose="00000500000000000000" pitchFamily="2" charset="0"/>
              </a:rPr>
              <a:t>F</a:t>
            </a:r>
            <a:r>
              <a:rPr lang="en-US" b="0" i="0" dirty="0">
                <a:solidFill>
                  <a:srgbClr val="494949"/>
                </a:solidFill>
                <a:effectLst/>
                <a:latin typeface="Merriweather" panose="00000500000000000000" pitchFamily="2" charset="0"/>
              </a:rPr>
              <a:t>or this type of research gap, there needs to be a </a:t>
            </a:r>
            <a:r>
              <a:rPr lang="en-US" b="1" i="0" dirty="0">
                <a:solidFill>
                  <a:srgbClr val="494949"/>
                </a:solidFill>
                <a:effectLst/>
                <a:latin typeface="Merriweather" panose="00000500000000000000" pitchFamily="2" charset="0"/>
              </a:rPr>
              <a:t>relatively balanced set of opposing findings</a:t>
            </a:r>
            <a:r>
              <a:rPr lang="en-US" b="0" i="0" dirty="0">
                <a:solidFill>
                  <a:srgbClr val="494949"/>
                </a:solidFill>
                <a:effectLst/>
                <a:latin typeface="Merriweather" panose="00000500000000000000" pitchFamily="2" charset="0"/>
              </a:rPr>
              <a:t>. In other words, a situation where 95% of studies find one result and 5% find the opposite result wouldn’t quite constitute a disagreement in the literature. </a:t>
            </a:r>
            <a:endParaRPr lang="en-US" dirty="0">
              <a:solidFill>
                <a:srgbClr val="494949"/>
              </a:solidFill>
              <a:latin typeface="Merriweather" panose="00000500000000000000" pitchFamily="2" charset="0"/>
            </a:endParaRPr>
          </a:p>
        </p:txBody>
      </p:sp>
    </p:spTree>
    <p:extLst>
      <p:ext uri="{BB962C8B-B14F-4D97-AF65-F5344CB8AC3E}">
        <p14:creationId xmlns:p14="http://schemas.microsoft.com/office/powerpoint/2010/main" val="2615065550"/>
      </p:ext>
    </p:extLst>
  </p:cSld>
  <p:clrMapOvr>
    <a:masterClrMapping/>
  </p:clrMapOvr>
</p:sld>
</file>

<file path=ppt/slides/slide2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A72DB-FF38-3614-37EB-86D91FAA6704}"/>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F7AB139F-6C2E-4CD5-667B-27A5B981ED61}"/>
              </a:ext>
            </a:extLst>
          </p:cNvPr>
          <p:cNvSpPr>
            <a:spLocks noGrp="1"/>
          </p:cNvSpPr>
          <p:nvPr>
            <p:ph idx="1"/>
          </p:nvPr>
        </p:nvSpPr>
        <p:spPr>
          <a:xfrm>
            <a:off x="838200" y="1399978"/>
            <a:ext cx="10515600" cy="5092897"/>
          </a:xfrm>
        </p:spPr>
        <p:txBody>
          <a:bodyPr>
            <a:normAutofit fontScale="92500" lnSpcReduction="20000"/>
          </a:bodyPr>
          <a:lstStyle/>
          <a:p>
            <a:pPr>
              <a:lnSpc>
                <a:spcPct val="110000"/>
              </a:lnSpc>
            </a:pPr>
            <a:r>
              <a:rPr lang="en-US" b="0" i="0" dirty="0">
                <a:solidFill>
                  <a:srgbClr val="494949"/>
                </a:solidFill>
                <a:effectLst/>
                <a:latin typeface="Merriweather" panose="00000500000000000000" pitchFamily="2" charset="0"/>
              </a:rPr>
              <a:t>The third type of research gap is the contextual gap. Simply put, a contextual gap exists when there’s already a decent body of existing research on a particular topic, but an </a:t>
            </a:r>
            <a:r>
              <a:rPr lang="en-US" b="1" i="0" dirty="0">
                <a:solidFill>
                  <a:srgbClr val="494949"/>
                </a:solidFill>
                <a:effectLst/>
                <a:latin typeface="Merriweather" panose="00000500000000000000" pitchFamily="2" charset="0"/>
              </a:rPr>
              <a:t>absence of research in specific contexts</a:t>
            </a:r>
            <a:r>
              <a:rPr lang="en-US" b="0" i="0" dirty="0">
                <a:solidFill>
                  <a:srgbClr val="494949"/>
                </a:solidFill>
                <a:effectLst/>
                <a:latin typeface="Merriweather" panose="00000500000000000000" pitchFamily="2" charset="0"/>
              </a:rPr>
              <a:t>.</a:t>
            </a:r>
          </a:p>
          <a:p>
            <a:pPr>
              <a:lnSpc>
                <a:spcPct val="110000"/>
              </a:lnSpc>
            </a:pPr>
            <a:endParaRPr lang="en-US" dirty="0">
              <a:solidFill>
                <a:srgbClr val="494949"/>
              </a:solidFill>
              <a:latin typeface="Merriweather" panose="00000500000000000000" pitchFamily="2" charset="0"/>
            </a:endParaRPr>
          </a:p>
          <a:p>
            <a:pPr algn="l" fontAlgn="base">
              <a:lnSpc>
                <a:spcPct val="110000"/>
              </a:lnSpc>
            </a:pPr>
            <a:r>
              <a:rPr lang="en-US" b="0" i="0" dirty="0">
                <a:solidFill>
                  <a:srgbClr val="494949"/>
                </a:solidFill>
                <a:effectLst/>
                <a:latin typeface="Merriweather" panose="00000500000000000000" pitchFamily="2" charset="0"/>
              </a:rPr>
              <a:t>For example, there could be a lack of research 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specific </a:t>
            </a:r>
            <a:r>
              <a:rPr lang="en-US" b="1" i="0" dirty="0">
                <a:solidFill>
                  <a:srgbClr val="494949"/>
                </a:solidFill>
                <a:effectLst/>
                <a:latin typeface="Merriweather" panose="00000500000000000000" pitchFamily="2" charset="0"/>
              </a:rPr>
              <a:t>population</a:t>
            </a:r>
            <a:r>
              <a:rPr lang="en-US" b="0" i="0" dirty="0">
                <a:solidFill>
                  <a:srgbClr val="494949"/>
                </a:solidFill>
                <a:effectLst/>
                <a:latin typeface="Merriweather" panose="00000500000000000000" pitchFamily="2" charset="0"/>
              </a:rPr>
              <a:t> – perhaps a certain age group, gender or ethnicity</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a:t>
            </a:r>
            <a:r>
              <a:rPr lang="en-US" b="1" i="0" dirty="0">
                <a:solidFill>
                  <a:srgbClr val="494949"/>
                </a:solidFill>
                <a:effectLst/>
                <a:latin typeface="Merriweather" panose="00000500000000000000" pitchFamily="2" charset="0"/>
              </a:rPr>
              <a:t>geographic</a:t>
            </a:r>
            <a:r>
              <a:rPr lang="en-US" b="0" i="0" dirty="0">
                <a:solidFill>
                  <a:srgbClr val="494949"/>
                </a:solidFill>
                <a:effectLst/>
                <a:latin typeface="Merriweather" panose="00000500000000000000" pitchFamily="2" charset="0"/>
              </a:rPr>
              <a:t> area – for example, a city, country or region</a:t>
            </a:r>
          </a:p>
          <a:p>
            <a:pPr algn="l" fontAlgn="base">
              <a:lnSpc>
                <a:spcPct val="110000"/>
              </a:lnSpc>
              <a:buFont typeface="Arial" panose="020B0604020202020204" pitchFamily="34" charset="0"/>
              <a:buChar char="•"/>
            </a:pPr>
            <a:r>
              <a:rPr lang="en-US" b="0" i="0" dirty="0">
                <a:solidFill>
                  <a:srgbClr val="494949"/>
                </a:solidFill>
                <a:effectLst/>
                <a:latin typeface="Merriweather" panose="00000500000000000000" pitchFamily="2" charset="0"/>
              </a:rPr>
              <a:t>A certain </a:t>
            </a:r>
            <a:r>
              <a:rPr lang="en-US" b="1" i="0" dirty="0">
                <a:solidFill>
                  <a:srgbClr val="494949"/>
                </a:solidFill>
                <a:effectLst/>
                <a:latin typeface="Merriweather" panose="00000500000000000000" pitchFamily="2" charset="0"/>
              </a:rPr>
              <a:t>time period</a:t>
            </a:r>
            <a:r>
              <a:rPr lang="en-US" b="0" i="0" dirty="0">
                <a:solidFill>
                  <a:srgbClr val="494949"/>
                </a:solidFill>
                <a:effectLst/>
                <a:latin typeface="Merriweather" panose="00000500000000000000" pitchFamily="2" charset="0"/>
              </a:rPr>
              <a:t> – perhaps the bulk of the studies took place many years or even decades ago and the landscape has changed.</a:t>
            </a:r>
          </a:p>
          <a:p>
            <a:endParaRPr lang="en-GB" dirty="0"/>
          </a:p>
        </p:txBody>
      </p:sp>
    </p:spTree>
    <p:extLst>
      <p:ext uri="{BB962C8B-B14F-4D97-AF65-F5344CB8AC3E}">
        <p14:creationId xmlns:p14="http://schemas.microsoft.com/office/powerpoint/2010/main" val="874136985"/>
      </p:ext>
    </p:extLst>
  </p:cSld>
  <p:clrMapOvr>
    <a:masterClrMapping/>
  </p:clrMapOvr>
</p:sld>
</file>

<file path=ppt/slides/slide2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77D4E9-CD1A-66E9-3B33-29B70B3B40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28273-653E-E1C2-4072-44D5F5FE6F1B}"/>
              </a:ext>
            </a:extLst>
          </p:cNvPr>
          <p:cNvSpPr>
            <a:spLocks noGrp="1"/>
          </p:cNvSpPr>
          <p:nvPr>
            <p:ph type="title"/>
          </p:nvPr>
        </p:nvSpPr>
        <p:spPr>
          <a:xfrm>
            <a:off x="838200" y="365125"/>
            <a:ext cx="10515600" cy="744767"/>
          </a:xfrm>
        </p:spPr>
        <p:txBody>
          <a:bodyPr/>
          <a:lstStyle/>
          <a:p>
            <a:r>
              <a:rPr lang="en-GB" b="1" i="0" dirty="0">
                <a:solidFill>
                  <a:srgbClr val="494949"/>
                </a:solidFill>
                <a:effectLst/>
                <a:latin typeface="Montserrat" panose="00000500000000000000" pitchFamily="2" charset="0"/>
              </a:rPr>
              <a:t>3. The Contextual Gap</a:t>
            </a:r>
            <a:endParaRPr lang="en-GB" dirty="0"/>
          </a:p>
        </p:txBody>
      </p:sp>
      <p:sp>
        <p:nvSpPr>
          <p:cNvPr id="3" name="Content Placeholder 2">
            <a:extLst>
              <a:ext uri="{FF2B5EF4-FFF2-40B4-BE49-F238E27FC236}">
                <a16:creationId xmlns:a16="http://schemas.microsoft.com/office/drawing/2014/main" id="{72573A3A-2EBF-6273-BD9E-CD76A2C1DBDA}"/>
              </a:ext>
            </a:extLst>
          </p:cNvPr>
          <p:cNvSpPr>
            <a:spLocks noGrp="1"/>
          </p:cNvSpPr>
          <p:nvPr>
            <p:ph idx="1"/>
          </p:nvPr>
        </p:nvSpPr>
        <p:spPr>
          <a:xfrm>
            <a:off x="838200" y="1399978"/>
            <a:ext cx="10515600" cy="5092897"/>
          </a:xfrm>
        </p:spPr>
        <p:txBody>
          <a:bodyPr>
            <a:normAutofit/>
          </a:bodyPr>
          <a:lstStyle/>
          <a:p>
            <a:pPr>
              <a:lnSpc>
                <a:spcPct val="110000"/>
              </a:lnSpc>
            </a:pPr>
            <a:r>
              <a:rPr lang="en-US" b="0" i="0" dirty="0">
                <a:solidFill>
                  <a:srgbClr val="494949"/>
                </a:solidFill>
                <a:effectLst/>
                <a:latin typeface="Merriweather" panose="00000500000000000000" pitchFamily="2" charset="0"/>
              </a:rPr>
              <a:t>you need to ensure that there’s a </a:t>
            </a:r>
            <a:r>
              <a:rPr lang="en-US" b="1" i="0" dirty="0">
                <a:solidFill>
                  <a:srgbClr val="494949"/>
                </a:solidFill>
                <a:effectLst/>
                <a:latin typeface="Merriweather" panose="00000500000000000000" pitchFamily="2" charset="0"/>
              </a:rPr>
              <a:t>plausible reason why</a:t>
            </a:r>
            <a:r>
              <a:rPr lang="en-US" b="0" i="0" dirty="0">
                <a:solidFill>
                  <a:srgbClr val="494949"/>
                </a:solidFill>
                <a:effectLst/>
                <a:latin typeface="Merriweather" panose="00000500000000000000" pitchFamily="2" charset="0"/>
              </a:rPr>
              <a:t> you’d expect potential differences in the specific context you choose.</a:t>
            </a:r>
            <a:endParaRPr lang="en-GB" dirty="0"/>
          </a:p>
        </p:txBody>
      </p:sp>
    </p:spTree>
    <p:extLst>
      <p:ext uri="{BB962C8B-B14F-4D97-AF65-F5344CB8AC3E}">
        <p14:creationId xmlns:p14="http://schemas.microsoft.com/office/powerpoint/2010/main" val="1094996640"/>
      </p:ext>
    </p:extLst>
  </p:cSld>
  <p:clrMapOvr>
    <a:masterClrMapping/>
  </p:clrMapOvr>
</p:sld>
</file>

<file path=ppt/slides/slide2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43844-D3C2-47EA-1CE2-5A39A390D93A}"/>
              </a:ext>
            </a:extLst>
          </p:cNvPr>
          <p:cNvSpPr>
            <a:spLocks noGrp="1"/>
          </p:cNvSpPr>
          <p:nvPr>
            <p:ph type="title"/>
          </p:nvPr>
        </p:nvSpPr>
        <p:spPr/>
        <p:txBody>
          <a:bodyPr/>
          <a:lstStyle/>
          <a:p>
            <a:r>
              <a:rPr lang="en-GB" b="1" i="0" dirty="0">
                <a:solidFill>
                  <a:srgbClr val="494949"/>
                </a:solidFill>
                <a:effectLst/>
                <a:latin typeface="Montserrat" panose="00000500000000000000" pitchFamily="2" charset="0"/>
              </a:rPr>
              <a:t>4. The Methodological Gap</a:t>
            </a:r>
            <a:endParaRPr lang="en-GB" dirty="0"/>
          </a:p>
        </p:txBody>
      </p:sp>
      <p:sp>
        <p:nvSpPr>
          <p:cNvPr id="3" name="Content Placeholder 2">
            <a:extLst>
              <a:ext uri="{FF2B5EF4-FFF2-40B4-BE49-F238E27FC236}">
                <a16:creationId xmlns:a16="http://schemas.microsoft.com/office/drawing/2014/main" id="{DBB6858F-FFC7-6BB7-FDEE-9B8D75510886}"/>
              </a:ext>
            </a:extLst>
          </p:cNvPr>
          <p:cNvSpPr>
            <a:spLocks noGrp="1"/>
          </p:cNvSpPr>
          <p:nvPr>
            <p:ph idx="1"/>
          </p:nvPr>
        </p:nvSpPr>
        <p:spPr/>
        <p:txBody>
          <a:bodyPr/>
          <a:lstStyle/>
          <a:p>
            <a:pPr algn="just">
              <a:lnSpc>
                <a:spcPct val="100000"/>
              </a:lnSpc>
            </a:pPr>
            <a:r>
              <a:rPr lang="en-US" b="0" i="0" dirty="0">
                <a:solidFill>
                  <a:srgbClr val="494949"/>
                </a:solidFill>
                <a:effectLst/>
                <a:latin typeface="Merriweather" panose="00000500000000000000" pitchFamily="2" charset="0"/>
              </a:rPr>
              <a:t>This type of research gap emerges as a result of the </a:t>
            </a:r>
            <a:r>
              <a:rPr lang="en-US" b="1" i="0" dirty="0">
                <a:solidFill>
                  <a:srgbClr val="494949"/>
                </a:solidFill>
                <a:effectLst/>
                <a:latin typeface="Merriweather" panose="00000500000000000000" pitchFamily="2" charset="0"/>
              </a:rPr>
              <a:t>research methodology or design</a:t>
            </a:r>
            <a:r>
              <a:rPr lang="en-US" b="0" i="0" dirty="0">
                <a:solidFill>
                  <a:srgbClr val="494949"/>
                </a:solidFill>
                <a:effectLst/>
                <a:latin typeface="Merriweather" panose="00000500000000000000" pitchFamily="2" charset="0"/>
              </a:rPr>
              <a:t> of existing studies. With this approach, you’d argue that the methodology of existing studies is </a:t>
            </a:r>
            <a:r>
              <a:rPr lang="en-US" b="1" i="0" dirty="0">
                <a:solidFill>
                  <a:srgbClr val="494949"/>
                </a:solidFill>
                <a:effectLst/>
                <a:latin typeface="Merriweather" panose="00000500000000000000" pitchFamily="2" charset="0"/>
              </a:rPr>
              <a:t>lacking in some way</a:t>
            </a:r>
            <a:r>
              <a:rPr lang="en-US" b="0" i="0" dirty="0">
                <a:solidFill>
                  <a:srgbClr val="494949"/>
                </a:solidFill>
                <a:effectLst/>
                <a:latin typeface="Merriweather" panose="00000500000000000000" pitchFamily="2" charset="0"/>
              </a:rPr>
              <a:t>, or that they’re missing a certain perspective.</a:t>
            </a:r>
            <a:endParaRPr lang="en-GB" dirty="0"/>
          </a:p>
        </p:txBody>
      </p:sp>
    </p:spTree>
    <p:extLst>
      <p:ext uri="{BB962C8B-B14F-4D97-AF65-F5344CB8AC3E}">
        <p14:creationId xmlns:p14="http://schemas.microsoft.com/office/powerpoint/2010/main" val="2351137757"/>
      </p:ext>
    </p:extLst>
  </p:cSld>
  <p:clrMapOvr>
    <a:masterClrMapping/>
  </p:clrMapOvr>
</p:sld>
</file>

<file path=ppt/slides/slide2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1485B-8C61-F458-495E-63188FB3B5BE}"/>
            </a:ext>
          </a:extLst>
        </p:cNvPr>
        <p:cNvGrpSpPr/>
        <p:nvPr/>
      </p:nvGrpSpPr>
      <p:grpSpPr>
        <a:xfrm>
          <a:off x="0" y="0"/>
          <a:ext cx="0" cy="0"/>
          <a:chOff x="0" y="0"/>
          <a:chExt cx="0" cy="0"/>
        </a:xfrm>
      </p:grpSpPr>
      <p:pic>
        <p:nvPicPr>
          <p:cNvPr id="18" name="Picture 9">
            <a:extLst>
              <a:ext uri="{FF2B5EF4-FFF2-40B4-BE49-F238E27FC236}">
                <a16:creationId xmlns:a16="http://schemas.microsoft.com/office/drawing/2014/main" id="{DCF1090A-257A-9B04-2E0B-50F8ACA62E21}"/>
              </a:ext>
            </a:extLst>
          </p:cNvPr>
          <p:cNvPicPr>
            <a:picLocks noChangeAspect="1"/>
          </p:cNvPicPr>
          <p:nvPr/>
        </p:nvPicPr>
        <p:blipFill rotWithShape="1">
          <a:blip r:embed="rId2"/>
          <a:srcRect t="5436"/>
          <a:stretch/>
        </p:blipFill>
        <p:spPr>
          <a:xfrm>
            <a:off x="1" y="10"/>
            <a:ext cx="9022079" cy="6857990"/>
          </a:xfrm>
          <a:prstGeom prst="rect">
            <a:avLst/>
          </a:prstGeom>
        </p:spPr>
      </p:pic>
      <p:sp>
        <p:nvSpPr>
          <p:cNvPr id="2" name="Title 1">
            <a:extLst>
              <a:ext uri="{FF2B5EF4-FFF2-40B4-BE49-F238E27FC236}">
                <a16:creationId xmlns:a16="http://schemas.microsoft.com/office/drawing/2014/main" id="{79956DA9-3C95-3A76-85E0-9AC6B70EE5FD}"/>
              </a:ext>
            </a:extLst>
          </p:cNvPr>
          <p:cNvSpPr>
            <a:spLocks noGrp="1"/>
          </p:cNvSpPr>
          <p:nvPr>
            <p:ph type="title"/>
          </p:nvPr>
        </p:nvSpPr>
        <p:spPr>
          <a:xfrm>
            <a:off x="9083040" y="2173461"/>
            <a:ext cx="2543695" cy="2511078"/>
          </a:xfrm>
        </p:spPr>
        <p:txBody>
          <a:bodyPr>
            <a:normAutofit/>
          </a:bodyPr>
          <a:lstStyle/>
          <a:p>
            <a:r>
              <a:rPr lang="en-US" sz="4000" b="1" dirty="0"/>
              <a:t>G</a:t>
            </a:r>
            <a:r>
              <a:rPr lang="en-GB" sz="4000" b="1" dirty="0"/>
              <a:t>ap Analysis </a:t>
            </a:r>
          </a:p>
        </p:txBody>
      </p:sp>
    </p:spTree>
    <p:extLst>
      <p:ext uri="{BB962C8B-B14F-4D97-AF65-F5344CB8AC3E}">
        <p14:creationId xmlns:p14="http://schemas.microsoft.com/office/powerpoint/2010/main" val="11007545"/>
      </p:ext>
    </p:extLst>
  </p:cSld>
  <p:clrMapOvr>
    <a:masterClrMapping/>
  </p:clrMapOvr>
</p:sld>
</file>

<file path=ppt/slides/slide2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7445C-B0C1-5F80-5362-4733C15952AA}"/>
              </a:ext>
            </a:extLst>
          </p:cNvPr>
          <p:cNvSpPr>
            <a:spLocks noGrp="1"/>
          </p:cNvSpPr>
          <p:nvPr>
            <p:ph type="title"/>
          </p:nvPr>
        </p:nvSpPr>
        <p:spPr>
          <a:xfrm>
            <a:off x="302698" y="296382"/>
            <a:ext cx="11477296" cy="1009628"/>
          </a:xfrm>
        </p:spPr>
        <p:txBody>
          <a:bodyPr>
            <a:normAutofit/>
          </a:bodyPr>
          <a:lstStyle/>
          <a:p>
            <a:r>
              <a:rPr lang="en-US" b="1" dirty="0"/>
              <a:t>Identification of research gap – Gap Analysis </a:t>
            </a:r>
            <a:endParaRPr lang="en-GB" b="1" dirty="0"/>
          </a:p>
        </p:txBody>
      </p:sp>
      <p:pic>
        <p:nvPicPr>
          <p:cNvPr id="5" name="Picture 4">
            <a:extLst>
              <a:ext uri="{FF2B5EF4-FFF2-40B4-BE49-F238E27FC236}">
                <a16:creationId xmlns:a16="http://schemas.microsoft.com/office/drawing/2014/main" id="{14D72D6D-02EE-83E2-3EB7-36677E8D4BC6}"/>
              </a:ext>
            </a:extLst>
          </p:cNvPr>
          <p:cNvPicPr>
            <a:picLocks noChangeAspect="1"/>
          </p:cNvPicPr>
          <p:nvPr/>
        </p:nvPicPr>
        <p:blipFill>
          <a:blip r:embed="rId2"/>
          <a:stretch>
            <a:fillRect/>
          </a:stretch>
        </p:blipFill>
        <p:spPr>
          <a:xfrm>
            <a:off x="3423689" y="1056444"/>
            <a:ext cx="8501282" cy="5570736"/>
          </a:xfrm>
          <a:prstGeom prst="rect">
            <a:avLst/>
          </a:prstGeom>
        </p:spPr>
      </p:pic>
      <p:sp>
        <p:nvSpPr>
          <p:cNvPr id="7" name="TextBox 6">
            <a:extLst>
              <a:ext uri="{FF2B5EF4-FFF2-40B4-BE49-F238E27FC236}">
                <a16:creationId xmlns:a16="http://schemas.microsoft.com/office/drawing/2014/main" id="{382DBFA1-5639-95A6-DBB2-71C5116E058B}"/>
              </a:ext>
            </a:extLst>
          </p:cNvPr>
          <p:cNvSpPr txBox="1"/>
          <p:nvPr/>
        </p:nvSpPr>
        <p:spPr>
          <a:xfrm>
            <a:off x="524777" y="6123543"/>
            <a:ext cx="6094520" cy="369332"/>
          </a:xfrm>
          <a:prstGeom prst="rect">
            <a:avLst/>
          </a:prstGeom>
          <a:noFill/>
        </p:spPr>
        <p:txBody>
          <a:bodyPr wrap="square">
            <a:spAutoFit/>
          </a:bodyPr>
          <a:lstStyle/>
          <a:p>
            <a:r>
              <a:rPr lang="en-GB" dirty="0">
                <a:hlinkClick r:id="rId3"/>
              </a:rPr>
              <a:t>IJISRT22JAN441_1.pdf</a:t>
            </a:r>
            <a:endParaRPr lang="en-GB" dirty="0"/>
          </a:p>
        </p:txBody>
      </p:sp>
    </p:spTree>
    <p:extLst>
      <p:ext uri="{BB962C8B-B14F-4D97-AF65-F5344CB8AC3E}">
        <p14:creationId xmlns:p14="http://schemas.microsoft.com/office/powerpoint/2010/main" val="629110934"/>
      </p:ext>
    </p:extLst>
  </p:cSld>
  <p:clrMapOvr>
    <a:masterClrMapping/>
  </p:clrMapOvr>
</p:sld>
</file>

<file path=ppt/slides/slide2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459AA-9582-D3F6-91F2-CE865FE7BE92}"/>
              </a:ext>
            </a:extLst>
          </p:cNvPr>
          <p:cNvSpPr>
            <a:spLocks noGrp="1"/>
          </p:cNvSpPr>
          <p:nvPr>
            <p:ph type="title"/>
          </p:nvPr>
        </p:nvSpPr>
        <p:spPr/>
        <p:txBody>
          <a:bodyPr/>
          <a:lstStyle/>
          <a:p>
            <a:r>
              <a:rPr lang="en-GB" b="0" i="0" dirty="0">
                <a:solidFill>
                  <a:srgbClr val="555555"/>
                </a:solidFill>
                <a:effectLst/>
                <a:latin typeface="Roboto" panose="02000000000000000000" pitchFamily="2" charset="0"/>
              </a:rPr>
              <a:t>1. Citation Analysis</a:t>
            </a:r>
            <a:br>
              <a:rPr lang="en-GB" dirty="0"/>
            </a:br>
            <a:endParaRPr lang="en-GB" dirty="0"/>
          </a:p>
        </p:txBody>
      </p:sp>
      <p:sp>
        <p:nvSpPr>
          <p:cNvPr id="3" name="Content Placeholder 2">
            <a:extLst>
              <a:ext uri="{FF2B5EF4-FFF2-40B4-BE49-F238E27FC236}">
                <a16:creationId xmlns:a16="http://schemas.microsoft.com/office/drawing/2014/main" id="{83C73584-E198-0D68-0384-86B19E76F8B6}"/>
              </a:ext>
            </a:extLst>
          </p:cNvPr>
          <p:cNvSpPr>
            <a:spLocks noGrp="1"/>
          </p:cNvSpPr>
          <p:nvPr>
            <p:ph idx="1"/>
          </p:nvPr>
        </p:nvSpPr>
        <p:spPr>
          <a:xfrm>
            <a:off x="838200" y="1072055"/>
            <a:ext cx="10515600" cy="5104908"/>
          </a:xfrm>
        </p:spPr>
        <p:txBody>
          <a:bodyPr>
            <a:normAutofit/>
          </a:bodyPr>
          <a:lstStyle/>
          <a:p>
            <a:pPr marL="0" indent="0">
              <a:buNone/>
            </a:pPr>
            <a:r>
              <a:rPr lang="en-GB" b="0" i="0" dirty="0">
                <a:solidFill>
                  <a:srgbClr val="555555"/>
                </a:solidFill>
                <a:effectLst/>
                <a:latin typeface="Roboto" panose="02000000000000000000" pitchFamily="2" charset="0"/>
              </a:rPr>
              <a:t>Citation Analysis</a:t>
            </a: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a branch of bibliometric that examines the citations found in publications such as journal articles and books to look for patterns of use". </a:t>
            </a:r>
            <a:endParaRPr lang="en-GB" b="0" i="0" dirty="0">
              <a:solidFill>
                <a:srgbClr val="555555"/>
              </a:solidFill>
              <a:effectLst/>
              <a:latin typeface="Roboto" panose="02000000000000000000" pitchFamily="2" charset="0"/>
            </a:endParaRPr>
          </a:p>
          <a:p>
            <a:endParaRPr lang="en-GB" dirty="0">
              <a:solidFill>
                <a:srgbClr val="555555"/>
              </a:solidFill>
              <a:latin typeface="Roboto" panose="02000000000000000000" pitchFamily="2" charset="0"/>
            </a:endParaRPr>
          </a:p>
          <a:p>
            <a:pPr algn="just"/>
            <a:r>
              <a:rPr lang="en-US" b="0" i="0" dirty="0">
                <a:solidFill>
                  <a:srgbClr val="555555"/>
                </a:solidFill>
                <a:effectLst/>
                <a:latin typeface="Roboto" panose="02000000000000000000" pitchFamily="2" charset="0"/>
              </a:rPr>
              <a:t>Citation analysis is the dominant way to identify the research gap using Google Scholar, Scopus, Web-of-Science, </a:t>
            </a:r>
            <a:r>
              <a:rPr lang="en-US" b="0" i="0" dirty="0" err="1">
                <a:solidFill>
                  <a:srgbClr val="555555"/>
                </a:solidFill>
                <a:effectLst/>
                <a:latin typeface="Roboto" panose="02000000000000000000" pitchFamily="2" charset="0"/>
              </a:rPr>
              <a:t>CiteSeer</a:t>
            </a:r>
            <a:r>
              <a:rPr lang="en-US" b="0" i="0" dirty="0">
                <a:solidFill>
                  <a:srgbClr val="555555"/>
                </a:solidFill>
                <a:effectLst/>
                <a:latin typeface="Roboto" panose="02000000000000000000" pitchFamily="2" charset="0"/>
              </a:rPr>
              <a:t>, </a:t>
            </a:r>
            <a:r>
              <a:rPr lang="en-US" b="0" i="0" dirty="0" err="1">
                <a:solidFill>
                  <a:srgbClr val="555555"/>
                </a:solidFill>
                <a:effectLst/>
                <a:latin typeface="Roboto" panose="02000000000000000000" pitchFamily="2" charset="0"/>
              </a:rPr>
              <a:t>SciFinder</a:t>
            </a:r>
            <a:r>
              <a:rPr lang="en-US" b="0" i="0" dirty="0">
                <a:solidFill>
                  <a:srgbClr val="555555"/>
                </a:solidFill>
                <a:effectLst/>
                <a:latin typeface="Roboto" panose="02000000000000000000" pitchFamily="2" charset="0"/>
              </a:rPr>
              <a:t>, Faculty of 1,000 and scholarly databases including </a:t>
            </a:r>
            <a:r>
              <a:rPr lang="en-US" b="0" i="0" dirty="0" err="1">
                <a:solidFill>
                  <a:srgbClr val="555555"/>
                </a:solidFill>
                <a:effectLst/>
                <a:latin typeface="Roboto" panose="02000000000000000000" pitchFamily="2" charset="0"/>
              </a:rPr>
              <a:t>Ebsco</a:t>
            </a:r>
            <a:r>
              <a:rPr lang="en-US" b="0" i="0" dirty="0">
                <a:solidFill>
                  <a:srgbClr val="555555"/>
                </a:solidFill>
                <a:effectLst/>
                <a:latin typeface="Roboto" panose="02000000000000000000" pitchFamily="2" charset="0"/>
              </a:rPr>
              <a:t>, ProQuest, Emerald, etc., to identify the papers or studies with a maximum number of citations. </a:t>
            </a:r>
            <a:endParaRPr lang="en-GB" dirty="0"/>
          </a:p>
        </p:txBody>
      </p:sp>
    </p:spTree>
    <p:extLst>
      <p:ext uri="{BB962C8B-B14F-4D97-AF65-F5344CB8AC3E}">
        <p14:creationId xmlns:p14="http://schemas.microsoft.com/office/powerpoint/2010/main" val="3293778267"/>
      </p:ext>
    </p:extLst>
  </p:cSld>
  <p:clrMapOvr>
    <a:masterClrMapping/>
  </p:clrMapOvr>
</p:sld>
</file>

<file path=ppt/slides/slide2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0626E-7B12-E6EA-F760-10890B922D99}"/>
              </a:ext>
            </a:extLst>
          </p:cNvPr>
          <p:cNvSpPr>
            <a:spLocks noGrp="1"/>
          </p:cNvSpPr>
          <p:nvPr>
            <p:ph type="title"/>
          </p:nvPr>
        </p:nvSpPr>
        <p:spPr/>
        <p:txBody>
          <a:bodyPr/>
          <a:lstStyle/>
          <a:p>
            <a:r>
              <a:rPr lang="en-US" dirty="0">
                <a:effectLst/>
                <a:latin typeface="Times" panose="02020603050405020304" pitchFamily="18" charset="0"/>
              </a:rPr>
              <a:t>1. Citation analysis</a:t>
            </a:r>
            <a:endParaRPr lang="en-GB" dirty="0"/>
          </a:p>
        </p:txBody>
      </p:sp>
      <p:sp>
        <p:nvSpPr>
          <p:cNvPr id="3" name="Content Placeholder 2">
            <a:extLst>
              <a:ext uri="{FF2B5EF4-FFF2-40B4-BE49-F238E27FC236}">
                <a16:creationId xmlns:a16="http://schemas.microsoft.com/office/drawing/2014/main" id="{DB370697-741F-7382-FB64-3FE625DC2013}"/>
              </a:ext>
            </a:extLst>
          </p:cNvPr>
          <p:cNvSpPr>
            <a:spLocks noGrp="1"/>
          </p:cNvSpPr>
          <p:nvPr>
            <p:ph idx="1"/>
          </p:nvPr>
        </p:nvSpPr>
        <p:spPr/>
        <p:txBody>
          <a:bodyPr>
            <a:normAutofit/>
          </a:bodyPr>
          <a:lstStyle/>
          <a:p>
            <a:r>
              <a:rPr lang="en-US" dirty="0">
                <a:effectLst/>
                <a:latin typeface="Times" panose="02020603050405020304" pitchFamily="18" charset="0"/>
              </a:rPr>
              <a:t>Citation analysis is one of the most effective ways to identify and </a:t>
            </a:r>
            <a:r>
              <a:rPr lang="en-US" dirty="0" err="1">
                <a:effectLst/>
                <a:latin typeface="Times" panose="02020603050405020304" pitchFamily="18" charset="0"/>
              </a:rPr>
              <a:t>analyse</a:t>
            </a:r>
            <a:r>
              <a:rPr lang="en-US" dirty="0">
                <a:effectLst/>
                <a:latin typeface="Times" panose="02020603050405020304" pitchFamily="18" charset="0"/>
              </a:rPr>
              <a:t> research gap (Farooq, 2018), as studies which are frequently cited provide the basic understanding about problem identification.</a:t>
            </a:r>
          </a:p>
        </p:txBody>
      </p:sp>
    </p:spTree>
    <p:extLst>
      <p:ext uri="{BB962C8B-B14F-4D97-AF65-F5344CB8AC3E}">
        <p14:creationId xmlns:p14="http://schemas.microsoft.com/office/powerpoint/2010/main" val="1708043209"/>
      </p:ext>
    </p:extLst>
  </p:cSld>
  <p:clrMapOvr>
    <a:masterClrMapping/>
  </p:clrMapOvr>
</p:sld>
</file>

<file path=ppt/slides/slide2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A0948-1C8F-8C6C-4DBF-E8E68E5ACC60}"/>
              </a:ext>
            </a:extLst>
          </p:cNvPr>
          <p:cNvSpPr>
            <a:spLocks noGrp="1"/>
          </p:cNvSpPr>
          <p:nvPr>
            <p:ph type="title"/>
          </p:nvPr>
        </p:nvSpPr>
        <p:spPr/>
        <p:txBody>
          <a:bodyPr/>
          <a:lstStyle/>
          <a:p>
            <a:r>
              <a:rPr lang="en-GB" b="0" i="0" dirty="0">
                <a:effectLst/>
                <a:latin typeface="Times" panose="02020603050405020304" pitchFamily="18" charset="0"/>
              </a:rPr>
              <a:t>2. Content Analysis</a:t>
            </a:r>
            <a:endParaRPr lang="en-GB" dirty="0"/>
          </a:p>
        </p:txBody>
      </p:sp>
      <p:sp>
        <p:nvSpPr>
          <p:cNvPr id="3" name="Content Placeholder 2">
            <a:extLst>
              <a:ext uri="{FF2B5EF4-FFF2-40B4-BE49-F238E27FC236}">
                <a16:creationId xmlns:a16="http://schemas.microsoft.com/office/drawing/2014/main" id="{6B30551E-7C62-3BE3-0E72-C35C4947A991}"/>
              </a:ext>
            </a:extLst>
          </p:cNvPr>
          <p:cNvSpPr>
            <a:spLocks noGrp="1"/>
          </p:cNvSpPr>
          <p:nvPr>
            <p:ph idx="1"/>
          </p:nvPr>
        </p:nvSpPr>
        <p:spPr>
          <a:xfrm>
            <a:off x="838200" y="1825625"/>
            <a:ext cx="10515600" cy="3149972"/>
          </a:xfrm>
        </p:spPr>
        <p:txBody>
          <a:bodyPr/>
          <a:lstStyle/>
          <a:p>
            <a:pPr algn="just"/>
            <a:r>
              <a:rPr lang="en-US" dirty="0">
                <a:effectLst/>
                <a:latin typeface="Times" panose="02020603050405020304" pitchFamily="18" charset="0"/>
              </a:rPr>
              <a:t>Content analysis is a research technique used in qualitative research to make decisions and conclusions by interpreting the texts, images and documents. Content analysis reports can be very supportive for identifying the research gap in a qualitative research (Farooq, 2018)</a:t>
            </a:r>
            <a:r>
              <a:rPr lang="en-US" dirty="0"/>
              <a:t> </a:t>
            </a:r>
            <a:br>
              <a:rPr lang="en-US" dirty="0"/>
            </a:br>
            <a:endParaRPr lang="en-GB" dirty="0"/>
          </a:p>
        </p:txBody>
      </p:sp>
    </p:spTree>
    <p:extLst>
      <p:ext uri="{BB962C8B-B14F-4D97-AF65-F5344CB8AC3E}">
        <p14:creationId xmlns:p14="http://schemas.microsoft.com/office/powerpoint/2010/main" val="2792308699"/>
      </p:ext>
    </p:extLst>
  </p:cSld>
  <p:clrMapOvr>
    <a:masterClrMapping/>
  </p:clrMapOvr>
</p:sld>
</file>

<file path=ppt/slides/slide2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8C629-05C1-9F3B-C0A0-4EDC292EAC9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3. Meta-Analysis </a:t>
            </a:r>
          </a:p>
        </p:txBody>
      </p:sp>
      <p:sp>
        <p:nvSpPr>
          <p:cNvPr id="3" name="Content Placeholder 2">
            <a:extLst>
              <a:ext uri="{FF2B5EF4-FFF2-40B4-BE49-F238E27FC236}">
                <a16:creationId xmlns:a16="http://schemas.microsoft.com/office/drawing/2014/main" id="{3516EE59-511F-3A3A-6598-F1BE54C167EA}"/>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rPr>
              <a:t>Please refer to previous ppt file for details. </a:t>
            </a:r>
          </a:p>
        </p:txBody>
      </p:sp>
    </p:spTree>
    <p:extLst>
      <p:ext uri="{BB962C8B-B14F-4D97-AF65-F5344CB8AC3E}">
        <p14:creationId xmlns:p14="http://schemas.microsoft.com/office/powerpoint/2010/main" val="3491768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9FEF3-7118-F312-7A27-0F81EAC4B8A7}"/>
              </a:ext>
            </a:extLst>
          </p:cNvPr>
          <p:cNvSpPr>
            <a:spLocks noGrp="1"/>
          </p:cNvSpPr>
          <p:nvPr>
            <p:ph type="title"/>
          </p:nvPr>
        </p:nvSpPr>
        <p:spPr>
          <a:xfrm>
            <a:off x="572493" y="238539"/>
            <a:ext cx="11018520" cy="1434415"/>
          </a:xfrm>
        </p:spPr>
        <p:txBody>
          <a:bodyPr anchor="b">
            <a:normAutofit/>
          </a:bodyPr>
          <a:lstStyle/>
          <a:p>
            <a:r>
              <a:rPr lang="en-US" sz="5400"/>
              <a:t>4. Systematic Literature Review </a:t>
            </a:r>
            <a:endParaRPr lang="en-GB" sz="5400"/>
          </a:p>
        </p:txBody>
      </p:sp>
      <p:sp>
        <p:nvSpPr>
          <p:cNvPr id="3" name="Content Placeholder 2">
            <a:extLst>
              <a:ext uri="{FF2B5EF4-FFF2-40B4-BE49-F238E27FC236}">
                <a16:creationId xmlns:a16="http://schemas.microsoft.com/office/drawing/2014/main" id="{154B20F4-F5D8-5D50-8A29-44820B34FF43}"/>
              </a:ext>
            </a:extLst>
          </p:cNvPr>
          <p:cNvSpPr>
            <a:spLocks noGrp="1"/>
          </p:cNvSpPr>
          <p:nvPr>
            <p:ph idx="1"/>
          </p:nvPr>
        </p:nvSpPr>
        <p:spPr>
          <a:xfrm>
            <a:off x="572493" y="2071316"/>
            <a:ext cx="6713552" cy="4119172"/>
          </a:xfrm>
        </p:spPr>
        <p:txBody>
          <a:bodyPr anchor="t">
            <a:normAutofit/>
          </a:bodyPr>
          <a:lstStyle/>
          <a:p>
            <a:r>
              <a:rPr lang="en-US" sz="2200"/>
              <a:t>Please refer to previous ppt file (W4) for details. </a:t>
            </a:r>
            <a:endParaRPr lang="en-GB" sz="2200"/>
          </a:p>
          <a:p>
            <a:endParaRPr lang="en-GB" sz="2200"/>
          </a:p>
        </p:txBody>
      </p:sp>
      <p:pic>
        <p:nvPicPr>
          <p:cNvPr id="4" name="Picture 3">
            <a:extLst>
              <a:ext uri="{FF2B5EF4-FFF2-40B4-BE49-F238E27FC236}">
                <a16:creationId xmlns:a16="http://schemas.microsoft.com/office/drawing/2014/main" id="{23C788D1-332C-CE6F-0B03-1CB918138299}"/>
              </a:ext>
            </a:extLst>
          </p:cNvPr>
          <p:cNvPicPr>
            <a:picLocks noChangeAspect="1"/>
          </p:cNvPicPr>
          <p:nvPr/>
        </p:nvPicPr>
        <p:blipFill>
          <a:blip r:embed="rId2"/>
          <a:srcRect t="15773" r="-3" b="23158"/>
          <a:stretch/>
        </p:blipFill>
        <p:spPr>
          <a:xfrm>
            <a:off x="6809173" y="1911493"/>
            <a:ext cx="4638466" cy="4821421"/>
          </a:xfrm>
          <a:prstGeom prst="rect">
            <a:avLst/>
          </a:prstGeom>
        </p:spPr>
      </p:pic>
    </p:spTree>
    <p:extLst>
      <p:ext uri="{BB962C8B-B14F-4D97-AF65-F5344CB8AC3E}">
        <p14:creationId xmlns:p14="http://schemas.microsoft.com/office/powerpoint/2010/main" val="2830373852"/>
      </p:ext>
    </p:extLst>
  </p:cSld>
  <p:clrMapOvr>
    <a:masterClrMapping/>
  </p:clrMapOvr>
</p:sld>
</file>

<file path=ppt/slides/slide2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12D87-4A23-3F54-36A6-DF6757A0DD49}"/>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5. Future Research and Limitations  </a:t>
            </a:r>
          </a:p>
        </p:txBody>
      </p:sp>
    </p:spTree>
    <p:extLst>
      <p:ext uri="{BB962C8B-B14F-4D97-AF65-F5344CB8AC3E}">
        <p14:creationId xmlns:p14="http://schemas.microsoft.com/office/powerpoint/2010/main" val="2957041628"/>
      </p:ext>
    </p:extLst>
  </p:cSld>
  <p:clrMapOvr>
    <a:masterClrMapping/>
  </p:clrMapOvr>
</p:sld>
</file>

<file path=ppt/slides/slide2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0BA53-1D0E-CDD8-10EC-715637DC1B98}"/>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1</a:t>
            </a:r>
            <a:endParaRPr lang="en-GB" dirty="0">
              <a:solidFill>
                <a:srgbClr val="FFFFFF"/>
              </a:solidFill>
            </a:endParaRPr>
          </a:p>
        </p:txBody>
      </p:sp>
      <p:sp>
        <p:nvSpPr>
          <p:cNvPr id="3" name="Content Placeholder 2">
            <a:extLst>
              <a:ext uri="{FF2B5EF4-FFF2-40B4-BE49-F238E27FC236}">
                <a16:creationId xmlns:a16="http://schemas.microsoft.com/office/drawing/2014/main" id="{224D4EB4-A02A-2981-3685-BB262CF2B619}"/>
              </a:ext>
            </a:extLst>
          </p:cNvPr>
          <p:cNvSpPr>
            <a:spLocks noGrp="1"/>
          </p:cNvSpPr>
          <p:nvPr>
            <p:ph idx="1"/>
          </p:nvPr>
        </p:nvSpPr>
        <p:spPr>
          <a:xfrm>
            <a:off x="4447308" y="591344"/>
            <a:ext cx="6906491" cy="5585619"/>
          </a:xfrm>
        </p:spPr>
        <p:txBody>
          <a:bodyPr anchor="ctr">
            <a:normAutofit/>
          </a:bodyPr>
          <a:lstStyle/>
          <a:p>
            <a:r>
              <a:rPr lang="en-US" sz="4400" dirty="0"/>
              <a:t>Please revisit your in-class activity output and identify the potential gap. </a:t>
            </a:r>
          </a:p>
          <a:p>
            <a:endParaRPr lang="en-US"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591388691"/>
      </p:ext>
    </p:extLst>
  </p:cSld>
  <p:clrMapOvr>
    <a:masterClrMapping/>
  </p:clrMapOvr>
</p:sld>
</file>

<file path=ppt/slides/slide2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62E50-87CA-D5D5-F4B8-7E5EDCADF322}"/>
              </a:ext>
            </a:extLst>
          </p:cNvPr>
          <p:cNvSpPr>
            <a:spLocks noGrp="1"/>
          </p:cNvSpPr>
          <p:nvPr>
            <p:ph type="title"/>
          </p:nvPr>
        </p:nvSpPr>
        <p:spPr>
          <a:xfrm>
            <a:off x="443883" y="339900"/>
            <a:ext cx="10515600" cy="1325563"/>
          </a:xfrm>
        </p:spPr>
        <p:txBody>
          <a:bodyPr/>
          <a:lstStyle/>
          <a:p>
            <a:r>
              <a:rPr lang="en-US" dirty="0"/>
              <a:t>Answers</a:t>
            </a:r>
            <a:endParaRPr lang="en-GB" dirty="0"/>
          </a:p>
        </p:txBody>
      </p:sp>
      <p:pic>
        <p:nvPicPr>
          <p:cNvPr id="7" name="Picture 6">
            <a:extLst>
              <a:ext uri="{FF2B5EF4-FFF2-40B4-BE49-F238E27FC236}">
                <a16:creationId xmlns:a16="http://schemas.microsoft.com/office/drawing/2014/main" id="{A2F48902-7B0E-DE90-8E8A-5A27F6633F54}"/>
              </a:ext>
            </a:extLst>
          </p:cNvPr>
          <p:cNvPicPr>
            <a:picLocks noChangeAspect="1"/>
          </p:cNvPicPr>
          <p:nvPr/>
        </p:nvPicPr>
        <p:blipFill>
          <a:blip r:embed="rId2"/>
          <a:stretch>
            <a:fillRect/>
          </a:stretch>
        </p:blipFill>
        <p:spPr>
          <a:xfrm>
            <a:off x="443883" y="2473350"/>
            <a:ext cx="11029025" cy="4044750"/>
          </a:xfrm>
          <a:prstGeom prst="rect">
            <a:avLst/>
          </a:prstGeom>
        </p:spPr>
      </p:pic>
    </p:spTree>
    <p:extLst>
      <p:ext uri="{BB962C8B-B14F-4D97-AF65-F5344CB8AC3E}">
        <p14:creationId xmlns:p14="http://schemas.microsoft.com/office/powerpoint/2010/main" val="2728201234"/>
      </p:ext>
    </p:extLst>
  </p:cSld>
  <p:clrMapOvr>
    <a:masterClrMapping/>
  </p:clrMapOvr>
</p:sld>
</file>

<file path=ppt/slides/slide2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6188C-3359-D164-5866-45F379FFDD05}"/>
              </a:ext>
            </a:extLst>
          </p:cNvPr>
          <p:cNvSpPr>
            <a:spLocks noGrp="1"/>
          </p:cNvSpPr>
          <p:nvPr>
            <p:ph type="title"/>
          </p:nvPr>
        </p:nvSpPr>
        <p:spPr/>
        <p:txBody>
          <a:bodyPr/>
          <a:lstStyle/>
          <a:p>
            <a:r>
              <a:rPr lang="en-US" dirty="0"/>
              <a:t>Answers</a:t>
            </a:r>
            <a:endParaRPr lang="en-GB" dirty="0"/>
          </a:p>
        </p:txBody>
      </p:sp>
      <p:pic>
        <p:nvPicPr>
          <p:cNvPr id="5" name="Picture 4">
            <a:extLst>
              <a:ext uri="{FF2B5EF4-FFF2-40B4-BE49-F238E27FC236}">
                <a16:creationId xmlns:a16="http://schemas.microsoft.com/office/drawing/2014/main" id="{8800B6DC-8841-7C26-31B6-8FC9D50603BD}"/>
              </a:ext>
            </a:extLst>
          </p:cNvPr>
          <p:cNvPicPr>
            <a:picLocks noChangeAspect="1"/>
          </p:cNvPicPr>
          <p:nvPr/>
        </p:nvPicPr>
        <p:blipFill>
          <a:blip r:embed="rId2"/>
          <a:stretch>
            <a:fillRect/>
          </a:stretch>
        </p:blipFill>
        <p:spPr>
          <a:xfrm>
            <a:off x="561129" y="2920747"/>
            <a:ext cx="10709429" cy="371792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3532DE32-0B10-AA86-5AB5-3E144ED7272B}"/>
              </a:ext>
            </a:extLst>
          </p:cNvPr>
          <p:cNvPicPr>
            <a:picLocks noChangeAspect="1"/>
          </p:cNvPicPr>
          <p:nvPr/>
        </p:nvPicPr>
        <p:blipFill>
          <a:blip r:embed="rId3"/>
          <a:stretch>
            <a:fillRect/>
          </a:stretch>
        </p:blipFill>
        <p:spPr>
          <a:xfrm>
            <a:off x="442404" y="2287592"/>
            <a:ext cx="10911396" cy="563970"/>
          </a:xfrm>
          <a:prstGeom prst="rect">
            <a:avLst/>
          </a:prstGeom>
        </p:spPr>
      </p:pic>
    </p:spTree>
    <p:extLst>
      <p:ext uri="{BB962C8B-B14F-4D97-AF65-F5344CB8AC3E}">
        <p14:creationId xmlns:p14="http://schemas.microsoft.com/office/powerpoint/2010/main" val="1577009621"/>
      </p:ext>
    </p:extLst>
  </p:cSld>
  <p:clrMapOvr>
    <a:masterClrMapping/>
  </p:clrMapOvr>
</p:sld>
</file>

<file path=ppt/slides/slide2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2EA6D-2189-4AB0-ABA8-810DB1A92C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E7DE5D-463C-13BF-5DA7-3BEB3E7ADAE6}"/>
              </a:ext>
            </a:extLst>
          </p:cNvPr>
          <p:cNvSpPr>
            <a:spLocks noGrp="1"/>
          </p:cNvSpPr>
          <p:nvPr>
            <p:ph type="title"/>
          </p:nvPr>
        </p:nvSpPr>
        <p:spPr>
          <a:xfrm>
            <a:off x="686834" y="1153572"/>
            <a:ext cx="3200400" cy="4461163"/>
          </a:xfrm>
        </p:spPr>
        <p:txBody>
          <a:bodyPr>
            <a:normAutofit/>
          </a:bodyPr>
          <a:lstStyle/>
          <a:p>
            <a:r>
              <a:rPr lang="en-US" dirty="0">
                <a:solidFill>
                  <a:srgbClr val="FFFFFF"/>
                </a:solidFill>
              </a:rPr>
              <a:t>Activity 2</a:t>
            </a:r>
            <a:endParaRPr lang="en-GB" dirty="0">
              <a:solidFill>
                <a:srgbClr val="FFFFFF"/>
              </a:solidFill>
            </a:endParaRPr>
          </a:p>
        </p:txBody>
      </p:sp>
      <p:sp>
        <p:nvSpPr>
          <p:cNvPr id="3" name="Content Placeholder 2">
            <a:extLst>
              <a:ext uri="{FF2B5EF4-FFF2-40B4-BE49-F238E27FC236}">
                <a16:creationId xmlns:a16="http://schemas.microsoft.com/office/drawing/2014/main" id="{9A696BC0-5F6F-B081-A653-38F10A769597}"/>
              </a:ext>
            </a:extLst>
          </p:cNvPr>
          <p:cNvSpPr>
            <a:spLocks noGrp="1"/>
          </p:cNvSpPr>
          <p:nvPr>
            <p:ph idx="1"/>
          </p:nvPr>
        </p:nvSpPr>
        <p:spPr>
          <a:xfrm>
            <a:off x="4447308" y="591344"/>
            <a:ext cx="6906491" cy="5585619"/>
          </a:xfrm>
        </p:spPr>
        <p:txBody>
          <a:bodyPr anchor="ctr">
            <a:normAutofit/>
          </a:bodyPr>
          <a:lstStyle/>
          <a:p>
            <a:pPr algn="just"/>
            <a:r>
              <a:rPr lang="en-US" sz="4400" dirty="0"/>
              <a:t>Based upon the results of Activity 1</a:t>
            </a:r>
            <a:r>
              <a:rPr lang="en-US" sz="4400"/>
              <a:t>, please </a:t>
            </a:r>
            <a:r>
              <a:rPr lang="en-US" sz="4400" dirty="0" err="1"/>
              <a:t>visualise</a:t>
            </a:r>
            <a:r>
              <a:rPr lang="en-US" sz="4400" dirty="0"/>
              <a:t> the gap through one of the graphical methods learnt from the lecture. </a:t>
            </a:r>
          </a:p>
          <a:p>
            <a:pPr marL="0" indent="0">
              <a:buNone/>
            </a:pPr>
            <a:endParaRPr lang="en-US" sz="4400" dirty="0"/>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1495315308"/>
      </p:ext>
    </p:extLst>
  </p:cSld>
  <p:clrMapOvr>
    <a:masterClrMapping/>
  </p:clrMapOvr>
</p:sld>
</file>

<file path=ppt/slides/slide2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5E215-CD89-410C-948F-8045B4C43EAF}"/>
              </a:ext>
            </a:extLst>
          </p:cNvPr>
          <p:cNvSpPr>
            <a:spLocks noGrp="1"/>
          </p:cNvSpPr>
          <p:nvPr>
            <p:ph type="title"/>
          </p:nvPr>
        </p:nvSpPr>
        <p:spPr>
          <a:xfrm>
            <a:off x="838200" y="365126"/>
            <a:ext cx="10515600" cy="609980"/>
          </a:xfrm>
        </p:spPr>
        <p:txBody>
          <a:bodyPr>
            <a:normAutofit fontScale="90000"/>
          </a:bodyPr>
          <a:lstStyle/>
          <a:p>
            <a:r>
              <a:rPr lang="en-GB" dirty="0"/>
              <a:t>Graphical methods for exploring data</a:t>
            </a:r>
          </a:p>
        </p:txBody>
      </p:sp>
      <p:graphicFrame>
        <p:nvGraphicFramePr>
          <p:cNvPr id="6" name="Content Placeholder 5">
            <a:extLst>
              <a:ext uri="{FF2B5EF4-FFF2-40B4-BE49-F238E27FC236}">
                <a16:creationId xmlns:a16="http://schemas.microsoft.com/office/drawing/2014/main" id="{3E907830-0F2F-4B05-AB57-A97A803290CD}"/>
              </a:ext>
            </a:extLst>
          </p:cNvPr>
          <p:cNvGraphicFramePr>
            <a:graphicFrameLocks noGrp="1"/>
          </p:cNvGraphicFramePr>
          <p:nvPr>
            <p:ph idx="1"/>
          </p:nvPr>
        </p:nvGraphicFramePr>
        <p:xfrm>
          <a:off x="559293" y="1214905"/>
          <a:ext cx="9767701" cy="4907968"/>
        </p:xfrm>
        <a:graphic>
          <a:graphicData uri="http://schemas.openxmlformats.org/drawingml/2006/table">
            <a:tbl>
              <a:tblPr firstRow="1" firstCol="1" bandRow="1">
                <a:tableStyleId>{5940675A-B579-460E-94D1-54222C63F5DA}</a:tableStyleId>
              </a:tblPr>
              <a:tblGrid>
                <a:gridCol w="1827332">
                  <a:extLst>
                    <a:ext uri="{9D8B030D-6E8A-4147-A177-3AD203B41FA5}">
                      <a16:colId xmlns:a16="http://schemas.microsoft.com/office/drawing/2014/main" val="877277854"/>
                    </a:ext>
                  </a:extLst>
                </a:gridCol>
                <a:gridCol w="7940369">
                  <a:extLst>
                    <a:ext uri="{9D8B030D-6E8A-4147-A177-3AD203B41FA5}">
                      <a16:colId xmlns:a16="http://schemas.microsoft.com/office/drawing/2014/main" val="2382412795"/>
                    </a:ext>
                  </a:extLst>
                </a:gridCol>
              </a:tblGrid>
              <a:tr h="316493">
                <a:tc>
                  <a:txBody>
                    <a:bodyPr/>
                    <a:lstStyle/>
                    <a:p>
                      <a:pPr>
                        <a:lnSpc>
                          <a:spcPct val="100000"/>
                        </a:lnSpc>
                        <a:spcAft>
                          <a:spcPts val="800"/>
                        </a:spcAft>
                      </a:pPr>
                      <a:r>
                        <a:rPr lang="en-GB" sz="1400" b="1" dirty="0">
                          <a:effectLst/>
                        </a:rPr>
                        <a:t>Method</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1400" b="1" dirty="0">
                          <a:effectLst/>
                        </a:rPr>
                        <a:t>Description</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645451689"/>
                  </a:ext>
                </a:extLst>
              </a:tr>
              <a:tr h="609421">
                <a:tc>
                  <a:txBody>
                    <a:bodyPr/>
                    <a:lstStyle/>
                    <a:p>
                      <a:pPr>
                        <a:lnSpc>
                          <a:spcPct val="100000"/>
                        </a:lnSpc>
                        <a:spcAft>
                          <a:spcPts val="800"/>
                        </a:spcAft>
                      </a:pPr>
                      <a:r>
                        <a:rPr lang="en-GB" sz="2000" b="1" dirty="0">
                          <a:effectLst/>
                        </a:rPr>
                        <a:t>Concept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Useful when identifying key concepts in a document collection or research area.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3124256312"/>
                  </a:ext>
                </a:extLst>
              </a:tr>
              <a:tr h="659130">
                <a:tc>
                  <a:txBody>
                    <a:bodyPr/>
                    <a:lstStyle/>
                    <a:p>
                      <a:pPr>
                        <a:lnSpc>
                          <a:spcPct val="100000"/>
                        </a:lnSpc>
                        <a:spcAft>
                          <a:spcPts val="800"/>
                        </a:spcAft>
                      </a:pPr>
                      <a:r>
                        <a:rPr lang="en-GB" sz="2000" b="1" dirty="0">
                          <a:effectLst/>
                        </a:rPr>
                        <a:t>Forest plot </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Graphical representation of a meta-analysis depicting the relationship between the success rate of an intervention and its comparator.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189945009"/>
                  </a:ext>
                </a:extLst>
              </a:tr>
              <a:tr h="668936">
                <a:tc>
                  <a:txBody>
                    <a:bodyPr/>
                    <a:lstStyle/>
                    <a:p>
                      <a:pPr>
                        <a:lnSpc>
                          <a:spcPct val="100000"/>
                        </a:lnSpc>
                        <a:spcAft>
                          <a:spcPts val="800"/>
                        </a:spcAft>
                      </a:pPr>
                      <a:r>
                        <a:rPr lang="en-GB" sz="2000" b="1" dirty="0">
                          <a:effectLst/>
                        </a:rPr>
                        <a:t>Harvest plot</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 method for combining research with different study designs and outcomes to give an overall visual effect.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253318032"/>
                  </a:ext>
                </a:extLst>
              </a:tr>
              <a:tr h="657970">
                <a:tc>
                  <a:txBody>
                    <a:bodyPr/>
                    <a:lstStyle/>
                    <a:p>
                      <a:pPr>
                        <a:lnSpc>
                          <a:spcPct val="100000"/>
                        </a:lnSpc>
                        <a:spcAft>
                          <a:spcPts val="800"/>
                        </a:spcAft>
                      </a:pPr>
                      <a:r>
                        <a:rPr lang="en-GB" sz="2000" b="1" dirty="0">
                          <a:effectLst/>
                        </a:rPr>
                        <a:t>Idea web</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Used to conceptualise and explore connections among findings reported by the studies included in a review.</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181563664"/>
                  </a:ext>
                </a:extLst>
              </a:tr>
              <a:tr h="647003">
                <a:tc>
                  <a:txBody>
                    <a:bodyPr/>
                    <a:lstStyle/>
                    <a:p>
                      <a:pPr>
                        <a:lnSpc>
                          <a:spcPct val="100000"/>
                        </a:lnSpc>
                        <a:spcAft>
                          <a:spcPts val="800"/>
                        </a:spcAft>
                      </a:pPr>
                      <a:r>
                        <a:rPr lang="en-GB" sz="2000" b="1" dirty="0">
                          <a:effectLst/>
                        </a:rPr>
                        <a:t>Logic model</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Diagrams or flow charts that convey relationships between contextual factors, inputs, processes and outcomes.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2985173920"/>
                  </a:ext>
                </a:extLst>
              </a:tr>
              <a:tr h="625070">
                <a:tc>
                  <a:txBody>
                    <a:bodyPr/>
                    <a:lstStyle/>
                    <a:p>
                      <a:pPr>
                        <a:lnSpc>
                          <a:spcPct val="100000"/>
                        </a:lnSpc>
                        <a:spcAft>
                          <a:spcPts val="800"/>
                        </a:spcAft>
                      </a:pPr>
                      <a:r>
                        <a:rPr lang="en-GB" sz="2000" b="1" dirty="0">
                          <a:effectLst/>
                        </a:rPr>
                        <a:t>Mind map</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Diagram used to represent words, ideas, tasks or other concepts linked to, and organised around, a central key word or idea.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756847892"/>
                  </a:ext>
                </a:extLst>
              </a:tr>
              <a:tr h="723766">
                <a:tc>
                  <a:txBody>
                    <a:bodyPr/>
                    <a:lstStyle/>
                    <a:p>
                      <a:pPr>
                        <a:lnSpc>
                          <a:spcPct val="100000"/>
                        </a:lnSpc>
                        <a:spcAft>
                          <a:spcPts val="800"/>
                        </a:spcAft>
                      </a:pPr>
                      <a:r>
                        <a:rPr lang="en-GB" sz="2000" b="1" dirty="0">
                          <a:effectLst/>
                        </a:rPr>
                        <a:t>Network meta-analysis</a:t>
                      </a:r>
                      <a:endParaRPr lang="en-GB"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tc>
                  <a:txBody>
                    <a:bodyPr/>
                    <a:lstStyle/>
                    <a:p>
                      <a:pPr>
                        <a:lnSpc>
                          <a:spcPct val="100000"/>
                        </a:lnSpc>
                        <a:spcAft>
                          <a:spcPts val="800"/>
                        </a:spcAft>
                      </a:pPr>
                      <a:r>
                        <a:rPr lang="en-GB" sz="2000" dirty="0">
                          <a:effectLst/>
                        </a:rPr>
                        <a:t>Allows visualisation and interpretation of the evidence for specific conditions and multiple interventions.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1435" marR="51435" marT="0" marB="0"/>
                </a:tc>
                <a:extLst>
                  <a:ext uri="{0D108BD9-81ED-4DB2-BD59-A6C34878D82A}">
                    <a16:rowId xmlns:a16="http://schemas.microsoft.com/office/drawing/2014/main" val="4078856714"/>
                  </a:ext>
                </a:extLst>
              </a:tr>
            </a:tbl>
          </a:graphicData>
        </a:graphic>
      </p:graphicFrame>
      <p:grpSp>
        <p:nvGrpSpPr>
          <p:cNvPr id="3" name="Group 2">
            <a:extLst>
              <a:ext uri="{FF2B5EF4-FFF2-40B4-BE49-F238E27FC236}">
                <a16:creationId xmlns:a16="http://schemas.microsoft.com/office/drawing/2014/main" id="{27D5CE5B-BA53-1C7E-3C55-40320AE16EED}"/>
              </a:ext>
            </a:extLst>
          </p:cNvPr>
          <p:cNvGrpSpPr/>
          <p:nvPr/>
        </p:nvGrpSpPr>
        <p:grpSpPr>
          <a:xfrm>
            <a:off x="0" y="6122874"/>
            <a:ext cx="12192000" cy="735126"/>
            <a:chOff x="0" y="5909266"/>
            <a:chExt cx="12192000" cy="948734"/>
          </a:xfrm>
        </p:grpSpPr>
        <p:grpSp>
          <p:nvGrpSpPr>
            <p:cNvPr id="4" name="Group 3">
              <a:extLst>
                <a:ext uri="{FF2B5EF4-FFF2-40B4-BE49-F238E27FC236}">
                  <a16:creationId xmlns:a16="http://schemas.microsoft.com/office/drawing/2014/main" id="{15229124-23F0-113B-2955-6F57E210AFB4}"/>
                </a:ext>
              </a:extLst>
            </p:cNvPr>
            <p:cNvGrpSpPr/>
            <p:nvPr/>
          </p:nvGrpSpPr>
          <p:grpSpPr>
            <a:xfrm>
              <a:off x="5152445" y="5909266"/>
              <a:ext cx="7039555" cy="948733"/>
              <a:chOff x="5152445" y="5578608"/>
              <a:chExt cx="7039555" cy="1279392"/>
            </a:xfrm>
          </p:grpSpPr>
          <p:pic>
            <p:nvPicPr>
              <p:cNvPr id="7" name="Picture 6">
                <a:extLst>
                  <a:ext uri="{FF2B5EF4-FFF2-40B4-BE49-F238E27FC236}">
                    <a16:creationId xmlns:a16="http://schemas.microsoft.com/office/drawing/2014/main" id="{39AEE739-1D10-D575-7194-78E2A598E9C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pic>
            <p:nvPicPr>
              <p:cNvPr id="8" name="Picture 7">
                <a:extLst>
                  <a:ext uri="{FF2B5EF4-FFF2-40B4-BE49-F238E27FC236}">
                    <a16:creationId xmlns:a16="http://schemas.microsoft.com/office/drawing/2014/main" id="{FB5BF49F-4479-7F96-CB13-6D7D45A7C837}"/>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grpSp>
        <p:pic>
          <p:nvPicPr>
            <p:cNvPr id="5" name="Picture 4">
              <a:extLst>
                <a:ext uri="{FF2B5EF4-FFF2-40B4-BE49-F238E27FC236}">
                  <a16:creationId xmlns:a16="http://schemas.microsoft.com/office/drawing/2014/main" id="{AC31E72A-8ADB-0D46-83FD-84394345A493}"/>
                </a:ext>
              </a:extLst>
            </p:cNvPr>
            <p:cNvPicPr>
              <a:picLocks noChangeAspect="1"/>
            </p:cNvPicPr>
            <p:nvPr/>
          </p:nvPicPr>
          <p:blipFill rotWithShape="1">
            <a:blip r:embed="rId4"/>
            <a:srcRect l="44460" t="53448" r="30342" b="33142"/>
            <a:stretch/>
          </p:blipFill>
          <p:spPr>
            <a:xfrm>
              <a:off x="0" y="5909267"/>
              <a:ext cx="5263763" cy="948733"/>
            </a:xfrm>
            <a:prstGeom prst="rect">
              <a:avLst/>
            </a:prstGeom>
          </p:spPr>
        </p:pic>
      </p:grpSp>
    </p:spTree>
    <p:extLst>
      <p:ext uri="{BB962C8B-B14F-4D97-AF65-F5344CB8AC3E}">
        <p14:creationId xmlns:p14="http://schemas.microsoft.com/office/powerpoint/2010/main" val="200506130"/>
      </p:ext>
    </p:extLst>
  </p:cSld>
  <p:clrMapOvr>
    <a:masterClrMapping/>
  </p:clrMapOvr>
</p:sld>
</file>

<file path=ppt/slides/slide2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A756EB-C01B-0F0A-BAED-E18D54F639BB}"/>
              </a:ext>
            </a:extLst>
          </p:cNvPr>
          <p:cNvSpPr>
            <a:spLocks noGrp="1"/>
          </p:cNvSpPr>
          <p:nvPr>
            <p:ph type="title"/>
          </p:nvPr>
        </p:nvSpPr>
        <p:spPr>
          <a:xfrm>
            <a:off x="937953" y="2221634"/>
            <a:ext cx="10515600" cy="1325563"/>
          </a:xfrm>
        </p:spPr>
        <p:txBody>
          <a:bodyPr/>
          <a:lstStyle/>
          <a:p>
            <a:r>
              <a:rPr lang="en-US" dirty="0"/>
              <a:t>Assignment Submission Due: 30</a:t>
            </a:r>
            <a:r>
              <a:rPr lang="en-US" baseline="30000" dirty="0"/>
              <a:t>th</a:t>
            </a:r>
            <a:r>
              <a:rPr lang="en-US" dirty="0"/>
              <a:t> Sept 2026  </a:t>
            </a:r>
            <a:endParaRPr lang="en-GB" dirty="0"/>
          </a:p>
        </p:txBody>
      </p:sp>
      <p:pic>
        <p:nvPicPr>
          <p:cNvPr id="5" name="Picture 4">
            <a:extLst>
              <a:ext uri="{FF2B5EF4-FFF2-40B4-BE49-F238E27FC236}">
                <a16:creationId xmlns:a16="http://schemas.microsoft.com/office/drawing/2014/main" id="{ABA7297A-9F12-5334-99B0-FDDBA2AF821C}"/>
              </a:ext>
            </a:extLst>
          </p:cNvPr>
          <p:cNvPicPr>
            <a:picLocks noChangeAspect="1"/>
          </p:cNvPicPr>
          <p:nvPr/>
        </p:nvPicPr>
        <p:blipFill>
          <a:blip r:embed="rId2"/>
          <a:stretch>
            <a:fillRect/>
          </a:stretch>
        </p:blipFill>
        <p:spPr>
          <a:xfrm>
            <a:off x="8434674" y="3547197"/>
            <a:ext cx="1743075" cy="2085975"/>
          </a:xfrm>
          <a:prstGeom prst="rect">
            <a:avLst/>
          </a:prstGeom>
        </p:spPr>
      </p:pic>
    </p:spTree>
    <p:extLst>
      <p:ext uri="{BB962C8B-B14F-4D97-AF65-F5344CB8AC3E}">
        <p14:creationId xmlns:p14="http://schemas.microsoft.com/office/powerpoint/2010/main" val="388851515"/>
      </p:ext>
    </p:extLst>
  </p:cSld>
  <p:clrMapOvr>
    <a:masterClrMapping/>
  </p:clrMapOvr>
</p:sld>
</file>

<file path=ppt/slides/slide260.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991A3718-5ED8-6DB3-FD3D-59DE2026E8AC}"/>
            </a:ext>
          </a:extLst>
        </p:cNvPr>
        <p:cNvGrpSpPr/>
        <p:nvPr/>
      </p:nvGrpSpPr>
      <p:grpSpPr>
        <a:xfrm>
          <a:off x="0" y="0"/>
          <a:ext cx="0" cy="0"/>
          <a:chOff x="0" y="0"/>
          <a:chExt cx="0" cy="0"/>
        </a:xfrm>
      </p:grpSpPr>
      <p:sp>
        <p:nvSpPr>
          <p:cNvPr id="12" name="Title 11">
            <a:extLst>
              <a:ext uri="{FF2B5EF4-FFF2-40B4-BE49-F238E27FC236}">
                <a16:creationId xmlns:a16="http://schemas.microsoft.com/office/drawing/2014/main" id="{B4DE2563-10EA-34AE-B55D-F26E36AC97CD}"/>
              </a:ext>
            </a:extLst>
          </p:cNvPr>
          <p:cNvSpPr>
            <a:spLocks noGrp="1"/>
          </p:cNvSpPr>
          <p:nvPr>
            <p:ph type="title"/>
          </p:nvPr>
        </p:nvSpPr>
        <p:spPr/>
        <p:txBody>
          <a:bodyPr/>
          <a:lstStyle/>
          <a:p>
            <a:r>
              <a:rPr lang="en-GB" dirty="0"/>
              <a:t>References:</a:t>
            </a:r>
            <a:endParaRPr lang="en-US" dirty="0"/>
          </a:p>
        </p:txBody>
      </p:sp>
      <p:sp>
        <p:nvSpPr>
          <p:cNvPr id="13" name="Content Placeholder 12">
            <a:extLst>
              <a:ext uri="{FF2B5EF4-FFF2-40B4-BE49-F238E27FC236}">
                <a16:creationId xmlns:a16="http://schemas.microsoft.com/office/drawing/2014/main" id="{433AD6EA-427C-6FA4-76FA-70117F926AC1}"/>
              </a:ext>
            </a:extLst>
          </p:cNvPr>
          <p:cNvSpPr>
            <a:spLocks noGrp="1"/>
          </p:cNvSpPr>
          <p:nvPr>
            <p:ph idx="1"/>
          </p:nvPr>
        </p:nvSpPr>
        <p:spPr/>
        <p:txBody>
          <a:bodyPr/>
          <a:lstStyle/>
          <a:p>
            <a:pPr lvl="0"/>
            <a:r>
              <a:rPr lang="en-US" dirty="0"/>
              <a:t>Chapter 9 of the Sage Book: </a:t>
            </a:r>
            <a:r>
              <a:rPr lang="en-US" b="1" dirty="0" err="1">
                <a:sym typeface="Arial"/>
              </a:rPr>
              <a:t>Synthesising</a:t>
            </a:r>
            <a:r>
              <a:rPr lang="en-US" b="1" dirty="0">
                <a:sym typeface="Arial"/>
              </a:rPr>
              <a:t> and </a:t>
            </a:r>
            <a:r>
              <a:rPr lang="en-US" b="1" dirty="0" err="1">
                <a:sym typeface="Arial"/>
              </a:rPr>
              <a:t>analysing</a:t>
            </a:r>
            <a:r>
              <a:rPr lang="en-US" b="1" dirty="0">
                <a:sym typeface="Arial"/>
              </a:rPr>
              <a:t> mixed methods data</a:t>
            </a:r>
            <a:r>
              <a:rPr lang="en-US" dirty="0">
                <a:sym typeface="Arial"/>
              </a:rPr>
              <a:t>. </a:t>
            </a:r>
            <a:r>
              <a:rPr lang="en-US" dirty="0"/>
              <a:t>In: </a:t>
            </a:r>
            <a:r>
              <a:rPr lang="en-US" i="1" dirty="0"/>
              <a:t>Systematic Approaches to a Successful Literature Review</a:t>
            </a:r>
            <a:r>
              <a:rPr lang="en-US" dirty="0"/>
              <a:t>, 3</a:t>
            </a:r>
            <a:r>
              <a:rPr lang="en-US" baseline="30000" dirty="0"/>
              <a:t>rd</a:t>
            </a:r>
            <a:r>
              <a:rPr lang="en-US" dirty="0"/>
              <a:t> </a:t>
            </a:r>
            <a:r>
              <a:rPr lang="en-US" dirty="0" err="1"/>
              <a:t>ed</a:t>
            </a:r>
            <a:r>
              <a:rPr lang="en-US" dirty="0"/>
              <a:t>, 2021.</a:t>
            </a:r>
          </a:p>
          <a:p>
            <a:pPr lvl="0"/>
            <a:r>
              <a:rPr lang="en-US" dirty="0"/>
              <a:t>You might also find the following useful: </a:t>
            </a:r>
          </a:p>
          <a:p>
            <a:pPr marL="548640">
              <a:buNone/>
            </a:pPr>
            <a:r>
              <a:rPr lang="en-US" dirty="0" err="1"/>
              <a:t>Pluye</a:t>
            </a:r>
            <a:r>
              <a:rPr lang="en-US" dirty="0"/>
              <a:t> P, Hong QN. Combining the power of stories and the power of numbers: mixed methods research and mixed studies reviews. </a:t>
            </a:r>
            <a:r>
              <a:rPr lang="en-US" i="1" dirty="0"/>
              <a:t>Annual Review of Public Health</a:t>
            </a:r>
            <a:r>
              <a:rPr lang="en-US" dirty="0"/>
              <a:t>. 2014 Mar 18;35:29-45.</a:t>
            </a:r>
          </a:p>
        </p:txBody>
      </p:sp>
    </p:spTree>
    <p:extLst>
      <p:ext uri="{BB962C8B-B14F-4D97-AF65-F5344CB8AC3E}">
        <p14:creationId xmlns:p14="http://schemas.microsoft.com/office/powerpoint/2010/main" val="772241412"/>
      </p:ext>
    </p:extLst>
  </p:cSld>
  <p:clrMapOvr>
    <a:masterClrMapping/>
  </p:clrMapOvr>
</p:sld>
</file>

<file path=ppt/slides/slide2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15E06-28B7-EA40-C50F-F2F77A7BA0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7FBDCA-5EC1-910C-4DAC-B86FB3152A3B}"/>
              </a:ext>
            </a:extLst>
          </p:cNvPr>
          <p:cNvSpPr>
            <a:spLocks noGrp="1"/>
          </p:cNvSpPr>
          <p:nvPr>
            <p:ph type="title"/>
          </p:nvPr>
        </p:nvSpPr>
        <p:spPr>
          <a:xfrm>
            <a:off x="838200" y="365125"/>
            <a:ext cx="10515600" cy="662787"/>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563885FC-1068-5D61-9C2C-3FA14D6370E2}"/>
              </a:ext>
            </a:extLst>
          </p:cNvPr>
          <p:cNvSpPr>
            <a:spLocks noGrp="1"/>
          </p:cNvSpPr>
          <p:nvPr>
            <p:ph idx="1"/>
          </p:nvPr>
        </p:nvSpPr>
        <p:spPr>
          <a:xfrm>
            <a:off x="838200" y="1128811"/>
            <a:ext cx="10515600" cy="5048152"/>
          </a:xfrm>
        </p:spPr>
        <p:txBody>
          <a:bodyPr>
            <a:normAutofit fontScale="92500" lnSpcReduction="20000"/>
          </a:bodyPr>
          <a:lstStyle/>
          <a:p>
            <a:pPr algn="just"/>
            <a:r>
              <a:rPr lang="en-GB" dirty="0"/>
              <a:t>Azeez &amp; </a:t>
            </a:r>
            <a:r>
              <a:rPr lang="en-GB" dirty="0" err="1"/>
              <a:t>Elegunde</a:t>
            </a:r>
            <a:r>
              <a:rPr lang="en-GB" dirty="0"/>
              <a:t> |92022) </a:t>
            </a:r>
            <a:r>
              <a:rPr lang="en-US" i="1" dirty="0"/>
              <a:t>Research Gaps in Management Sciences: An X-Ray of Literature</a:t>
            </a:r>
            <a:r>
              <a:rPr lang="en-US" dirty="0"/>
              <a:t>. Available from: </a:t>
            </a:r>
            <a:r>
              <a:rPr lang="en-US" dirty="0">
                <a:hlinkClick r:id="rId2"/>
              </a:rPr>
              <a:t>https://www.researchgate.net/publication/361024833_Research_Gaps_in_Management_Sciences_An_X-Ray_of_Literature</a:t>
            </a:r>
            <a:r>
              <a:rPr lang="en-US" dirty="0"/>
              <a:t> [accessed Mar 18 2025].</a:t>
            </a:r>
            <a:endParaRPr lang="en-GB" dirty="0"/>
          </a:p>
          <a:p>
            <a:endParaRPr lang="en-US" b="0" i="0" dirty="0">
              <a:solidFill>
                <a:srgbClr val="222222"/>
              </a:solidFill>
              <a:effectLst/>
              <a:latin typeface="Arial" panose="020B0604020202020204" pitchFamily="34" charset="0"/>
            </a:endParaRPr>
          </a:p>
          <a:p>
            <a:r>
              <a:rPr lang="en-US" b="0" i="0" dirty="0" err="1">
                <a:solidFill>
                  <a:srgbClr val="222222"/>
                </a:solidFill>
                <a:effectLst/>
                <a:latin typeface="Arial" panose="020B0604020202020204" pitchFamily="34" charset="0"/>
              </a:rPr>
              <a:t>Azorín</a:t>
            </a:r>
            <a:r>
              <a:rPr lang="en-US" b="0" i="0" dirty="0">
                <a:solidFill>
                  <a:srgbClr val="222222"/>
                </a:solidFill>
                <a:effectLst/>
                <a:latin typeface="Arial" panose="020B0604020202020204" pitchFamily="34" charset="0"/>
              </a:rPr>
              <a:t>, J. M., &amp; Cameron, R. (2010). The application of mixed methods in </a:t>
            </a:r>
            <a:r>
              <a:rPr lang="en-US" b="0" i="0" dirty="0" err="1">
                <a:solidFill>
                  <a:srgbClr val="222222"/>
                </a:solidFill>
                <a:effectLst/>
                <a:latin typeface="Arial" panose="020B0604020202020204" pitchFamily="34" charset="0"/>
              </a:rPr>
              <a:t>organisational</a:t>
            </a:r>
            <a:r>
              <a:rPr lang="en-US" b="0" i="0" dirty="0">
                <a:solidFill>
                  <a:srgbClr val="222222"/>
                </a:solidFill>
                <a:effectLst/>
                <a:latin typeface="Arial" panose="020B0604020202020204" pitchFamily="34" charset="0"/>
              </a:rPr>
              <a:t> research: A literature review. </a:t>
            </a:r>
            <a:r>
              <a:rPr lang="en-US" b="0" i="1" dirty="0">
                <a:solidFill>
                  <a:srgbClr val="222222"/>
                </a:solidFill>
                <a:effectLst/>
                <a:latin typeface="Arial" panose="020B0604020202020204" pitchFamily="34" charset="0"/>
              </a:rPr>
              <a:t>Electronic journal of business research methods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a:t>
            </a:r>
            <a:r>
              <a:rPr lang="en-US" b="0" i="0" dirty="0">
                <a:solidFill>
                  <a:srgbClr val="222222"/>
                </a:solidFill>
                <a:effectLst/>
                <a:latin typeface="Arial" panose="020B0604020202020204" pitchFamily="34" charset="0"/>
              </a:rPr>
              <a:t>(2), pp95-105.</a:t>
            </a:r>
          </a:p>
          <a:p>
            <a:r>
              <a:rPr lang="en-US" b="0" i="0" dirty="0" err="1">
                <a:solidFill>
                  <a:srgbClr val="222222"/>
                </a:solidFill>
                <a:effectLst/>
                <a:latin typeface="Arial" panose="020B0604020202020204" pitchFamily="34" charset="0"/>
              </a:rPr>
              <a:t>Mineraud</a:t>
            </a:r>
            <a:r>
              <a:rPr lang="en-US" b="0" i="0" dirty="0">
                <a:solidFill>
                  <a:srgbClr val="222222"/>
                </a:solidFill>
                <a:effectLst/>
                <a:latin typeface="Arial" panose="020B0604020202020204" pitchFamily="34" charset="0"/>
              </a:rPr>
              <a:t>, J., </a:t>
            </a:r>
            <a:r>
              <a:rPr lang="en-US" b="0" i="0" dirty="0" err="1">
                <a:solidFill>
                  <a:srgbClr val="222222"/>
                </a:solidFill>
                <a:effectLst/>
                <a:latin typeface="Arial" panose="020B0604020202020204" pitchFamily="34" charset="0"/>
              </a:rPr>
              <a:t>Mazhelis</a:t>
            </a:r>
            <a:r>
              <a:rPr lang="en-US" b="0" i="0" dirty="0">
                <a:solidFill>
                  <a:srgbClr val="222222"/>
                </a:solidFill>
                <a:effectLst/>
                <a:latin typeface="Arial" panose="020B0604020202020204" pitchFamily="34" charset="0"/>
              </a:rPr>
              <a:t>, O., Su, X., &amp; </a:t>
            </a:r>
            <a:r>
              <a:rPr lang="en-US" b="0" i="0" dirty="0" err="1">
                <a:solidFill>
                  <a:srgbClr val="222222"/>
                </a:solidFill>
                <a:effectLst/>
                <a:latin typeface="Arial" panose="020B0604020202020204" pitchFamily="34" charset="0"/>
              </a:rPr>
              <a:t>Tarkoma</a:t>
            </a:r>
            <a:r>
              <a:rPr lang="en-US" b="0" i="0" dirty="0">
                <a:solidFill>
                  <a:srgbClr val="222222"/>
                </a:solidFill>
                <a:effectLst/>
                <a:latin typeface="Arial" panose="020B0604020202020204" pitchFamily="34" charset="0"/>
              </a:rPr>
              <a:t>, S. (2016). A gap analysis of Internet-of-Things platforms. </a:t>
            </a:r>
            <a:r>
              <a:rPr lang="en-US" b="0" i="1" dirty="0">
                <a:solidFill>
                  <a:srgbClr val="222222"/>
                </a:solidFill>
                <a:effectLst/>
                <a:latin typeface="Arial" panose="020B0604020202020204" pitchFamily="34" charset="0"/>
              </a:rPr>
              <a:t>Computer Communications</a:t>
            </a:r>
            <a:r>
              <a:rPr lang="en-US" b="0" i="0" dirty="0">
                <a:solidFill>
                  <a:srgbClr val="222222"/>
                </a:solidFill>
                <a:effectLst/>
                <a:latin typeface="Arial" panose="020B0604020202020204" pitchFamily="34" charset="0"/>
              </a:rPr>
              <a:t>, </a:t>
            </a:r>
            <a:r>
              <a:rPr lang="en-US" b="0" i="1" dirty="0">
                <a:solidFill>
                  <a:srgbClr val="222222"/>
                </a:solidFill>
                <a:effectLst/>
                <a:latin typeface="Arial" panose="020B0604020202020204" pitchFamily="34" charset="0"/>
              </a:rPr>
              <a:t>89</a:t>
            </a:r>
            <a:r>
              <a:rPr lang="en-US" b="0" i="0" dirty="0">
                <a:solidFill>
                  <a:srgbClr val="222222"/>
                </a:solidFill>
                <a:effectLst/>
                <a:latin typeface="Arial" panose="020B0604020202020204" pitchFamily="34" charset="0"/>
              </a:rPr>
              <a:t>, 5-16. </a:t>
            </a:r>
            <a:r>
              <a:rPr lang="en-US" b="0" i="0" dirty="0">
                <a:solidFill>
                  <a:srgbClr val="222222"/>
                </a:solidFill>
                <a:effectLst/>
                <a:latin typeface="Arial" panose="020B0604020202020204" pitchFamily="34" charset="0"/>
                <a:hlinkClick r:id="rId3"/>
              </a:rPr>
              <a:t>https://doi.org/10.1016/j.comcom.2016.03.015</a:t>
            </a:r>
            <a:endParaRPr lang="en-US" b="0" i="0" dirty="0">
              <a:solidFill>
                <a:srgbClr val="222222"/>
              </a:solidFill>
              <a:effectLst/>
              <a:latin typeface="Arial" panose="020B0604020202020204" pitchFamily="34" charset="0"/>
            </a:endParaRPr>
          </a:p>
          <a:p>
            <a:endParaRPr lang="en-US" dirty="0">
              <a:solidFill>
                <a:srgbClr val="222222"/>
              </a:solidFill>
              <a:latin typeface="Arial" panose="020B0604020202020204" pitchFamily="34" charset="0"/>
            </a:endParaRPr>
          </a:p>
          <a:p>
            <a:r>
              <a:rPr lang="en-US" dirty="0">
                <a:hlinkClick r:id="rId2"/>
              </a:rPr>
              <a:t>https://www.researchgate.net/publication/361024833_Research_Gaps_in_Management_Sciences_An_X-Ray_of_Literature</a:t>
            </a:r>
            <a:r>
              <a:rPr lang="en-US" dirty="0"/>
              <a:t> [accessed Mar 18 2025].</a:t>
            </a:r>
            <a:endParaRPr lang="en-US" dirty="0">
              <a:solidFill>
                <a:srgbClr val="222222"/>
              </a:solidFill>
              <a:latin typeface="Arial" panose="020B0604020202020204" pitchFamily="34" charset="0"/>
            </a:endParaRPr>
          </a:p>
          <a:p>
            <a:endParaRPr lang="en-GB" dirty="0"/>
          </a:p>
        </p:txBody>
      </p:sp>
    </p:spTree>
    <p:extLst>
      <p:ext uri="{BB962C8B-B14F-4D97-AF65-F5344CB8AC3E}">
        <p14:creationId xmlns:p14="http://schemas.microsoft.com/office/powerpoint/2010/main" val="2528015859"/>
      </p:ext>
    </p:extLst>
  </p:cSld>
  <p:clrMapOvr>
    <a:masterClrMapping/>
  </p:clrMapOvr>
</p:sld>
</file>

<file path=ppt/slides/slide2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pdate of ESMA's Q&amp;A on the market abuse regulation">
            <a:extLst>
              <a:ext uri="{FF2B5EF4-FFF2-40B4-BE49-F238E27FC236}">
                <a16:creationId xmlns:a16="http://schemas.microsoft.com/office/drawing/2014/main" id="{319E841D-6F19-D558-59C7-A271AF8052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858"/>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E386BE3-204A-9641-5F70-D1A5977DDA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Q&amp;A</a:t>
            </a:r>
          </a:p>
        </p:txBody>
      </p:sp>
    </p:spTree>
    <p:extLst>
      <p:ext uri="{BB962C8B-B14F-4D97-AF65-F5344CB8AC3E}">
        <p14:creationId xmlns:p14="http://schemas.microsoft.com/office/powerpoint/2010/main" val="1677610747"/>
      </p:ext>
    </p:extLst>
  </p:cSld>
  <p:clrMapOvr>
    <a:masterClrMapping/>
  </p:clrMapOvr>
</p:sld>
</file>

<file path=ppt/slides/slide2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8CDF813-E78E-7F67-8ADA-405505CC521F}"/>
              </a:ext>
            </a:extLst>
          </p:cNvPr>
          <p:cNvSpPr>
            <a:spLocks noGrp="1"/>
          </p:cNvSpPr>
          <p:nvPr>
            <p:ph type="title"/>
          </p:nvPr>
        </p:nvSpPr>
        <p:spPr>
          <a:xfrm>
            <a:off x="838200" y="557189"/>
            <a:ext cx="3966463" cy="5571900"/>
          </a:xfrm>
        </p:spPr>
        <p:txBody>
          <a:bodyPr vert="horz" lIns="91440" tIns="45720" rIns="91440" bIns="45720" rtlCol="0" anchor="ctr">
            <a:normAutofit/>
          </a:bodyPr>
          <a:lstStyle/>
          <a:p>
            <a:pPr marL="0" indent="0"/>
            <a:r>
              <a:rPr lang="en-US" sz="4000" b="1"/>
              <a:t>BMMB7009</a:t>
            </a:r>
            <a:br>
              <a:rPr lang="en-US" sz="4000" b="1"/>
            </a:br>
            <a:r>
              <a:rPr lang="en-US" sz="4000" b="1"/>
              <a:t>Critical Literature Review for doctoral students</a:t>
            </a:r>
            <a:br>
              <a:rPr lang="en-US" sz="4000" b="1"/>
            </a:br>
            <a:br>
              <a:rPr lang="en-US" sz="4000" b="1"/>
            </a:br>
            <a:r>
              <a:rPr lang="en-US" sz="4000" b="1"/>
              <a:t>Week 8-9 Identification of Research Gap : Gap Analysis (I) </a:t>
            </a:r>
            <a:endParaRPr lang="en-US" sz="4000"/>
          </a:p>
        </p:txBody>
      </p:sp>
      <p:pic>
        <p:nvPicPr>
          <p:cNvPr id="12" name="Content Placeholder 11">
            <a:extLst>
              <a:ext uri="{FF2B5EF4-FFF2-40B4-BE49-F238E27FC236}">
                <a16:creationId xmlns:a16="http://schemas.microsoft.com/office/drawing/2014/main" id="{8F1DD851-2A71-055A-7289-CF22F27DF9B5}"/>
              </a:ext>
            </a:extLst>
          </p:cNvPr>
          <p:cNvPicPr>
            <a:picLocks noGrp="1" noChangeAspect="1"/>
          </p:cNvPicPr>
          <p:nvPr>
            <p:ph sz="half" idx="1"/>
          </p:nvPr>
        </p:nvPicPr>
        <p:blipFill>
          <a:blip r:embed="rId3"/>
          <a:srcRect l="15145" r="16018" b="-1"/>
          <a:stretch>
            <a:fillRect/>
          </a:stretch>
        </p:blipFill>
        <p:spPr>
          <a:xfrm>
            <a:off x="5176911" y="720190"/>
            <a:ext cx="6833848" cy="5584353"/>
          </a:xfrm>
          <a:prstGeom prst="rect">
            <a:avLst/>
          </a:prstGeom>
        </p:spPr>
      </p:pic>
    </p:spTree>
    <p:extLst>
      <p:ext uri="{BB962C8B-B14F-4D97-AF65-F5344CB8AC3E}">
        <p14:creationId xmlns:p14="http://schemas.microsoft.com/office/powerpoint/2010/main" val="2034925499"/>
      </p:ext>
    </p:extLst>
  </p:cSld>
  <p:clrMapOvr>
    <a:masterClrMapping/>
  </p:clrMapOvr>
</p:sld>
</file>

<file path=ppt/slides/slide2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DD6EB1-D570-940D-C81A-3AB8123700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A59D0F-E270-697B-0643-C0020EDF6CFD}"/>
              </a:ext>
            </a:extLst>
          </p:cNvPr>
          <p:cNvSpPr>
            <a:spLocks noGrp="1"/>
          </p:cNvSpPr>
          <p:nvPr>
            <p:ph type="title"/>
          </p:nvPr>
        </p:nvSpPr>
        <p:spPr>
          <a:xfrm>
            <a:off x="838200" y="365126"/>
            <a:ext cx="10515600" cy="556770"/>
          </a:xfrm>
        </p:spPr>
        <p:txBody>
          <a:bodyPr>
            <a:normAutofit fontScale="90000"/>
          </a:bodyPr>
          <a:lstStyle/>
          <a:p>
            <a:r>
              <a:rPr lang="en-US" b="1" dirty="0"/>
              <a:t>Agenda </a:t>
            </a:r>
            <a:endParaRPr lang="en-GB" dirty="0"/>
          </a:p>
        </p:txBody>
      </p:sp>
      <p:sp>
        <p:nvSpPr>
          <p:cNvPr id="3" name="Content Placeholder 2">
            <a:extLst>
              <a:ext uri="{FF2B5EF4-FFF2-40B4-BE49-F238E27FC236}">
                <a16:creationId xmlns:a16="http://schemas.microsoft.com/office/drawing/2014/main" id="{30A5CB02-AB22-B7B0-08C1-AE8000E66E1A}"/>
              </a:ext>
            </a:extLst>
          </p:cNvPr>
          <p:cNvSpPr>
            <a:spLocks noGrp="1"/>
          </p:cNvSpPr>
          <p:nvPr>
            <p:ph idx="1"/>
          </p:nvPr>
        </p:nvSpPr>
        <p:spPr>
          <a:xfrm>
            <a:off x="838200" y="1476531"/>
            <a:ext cx="10960713" cy="3814387"/>
          </a:xfrm>
        </p:spPr>
        <p:txBody>
          <a:bodyPr>
            <a:noAutofit/>
          </a:bodyPr>
          <a:lstStyle/>
          <a:p>
            <a:pPr marL="0" indent="0" algn="just">
              <a:buNone/>
            </a:pPr>
            <a:r>
              <a:rPr lang="en-US" sz="2000" dirty="0">
                <a:effectLst/>
                <a:latin typeface="Arial" panose="020B0604020202020204" pitchFamily="34" charset="0"/>
                <a:cs typeface="Arial" panose="020B0604020202020204" pitchFamily="34" charset="0"/>
              </a:rPr>
              <a:t>I. Overview </a:t>
            </a:r>
          </a:p>
          <a:p>
            <a:pPr marL="0" indent="0" algn="just">
              <a:buNone/>
            </a:pPr>
            <a:endParaRPr lang="en-US" sz="2000" dirty="0">
              <a:effectLst/>
              <a:latin typeface="Arial" panose="020B0604020202020204" pitchFamily="34" charset="0"/>
              <a:cs typeface="Arial" panose="020B0604020202020204" pitchFamily="34" charset="0"/>
            </a:endParaRPr>
          </a:p>
          <a:p>
            <a:pPr marL="0" indent="0" algn="just">
              <a:buNone/>
            </a:pPr>
            <a:r>
              <a:rPr lang="en-US" sz="2000" dirty="0">
                <a:effectLst/>
                <a:latin typeface="Arial" panose="020B0604020202020204" pitchFamily="34" charset="0"/>
                <a:cs typeface="Arial" panose="020B0604020202020204" pitchFamily="34" charset="0"/>
              </a:rPr>
              <a:t>2. Types of Gaps </a:t>
            </a:r>
          </a:p>
          <a:p>
            <a:pPr lvl="1" algn="just">
              <a:buFont typeface="Wingdings" panose="05000000000000000000" pitchFamily="2" charset="2"/>
              <a:buChar char="Ø"/>
            </a:pPr>
            <a:r>
              <a:rPr lang="en-US" sz="2000" dirty="0">
                <a:effectLst/>
                <a:latin typeface="Arial" panose="020B0604020202020204" pitchFamily="34" charset="0"/>
                <a:cs typeface="Arial" panose="020B0604020202020204" pitchFamily="34" charset="0"/>
              </a:rPr>
              <a:t>Seven gaps (Mile. 2017)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Four gaps  (AI-Saraf &amp; Rautenbach, 2022)</a:t>
            </a:r>
          </a:p>
          <a:p>
            <a:pPr marL="457200" lvl="1" indent="0" algn="just">
              <a:buNone/>
            </a:pPr>
            <a:endParaRPr lang="en-US" sz="2000" dirty="0">
              <a:latin typeface="Arial" panose="020B0604020202020204" pitchFamily="34" charset="0"/>
              <a:cs typeface="Arial" panose="020B0604020202020204" pitchFamily="34" charset="0"/>
            </a:endParaRPr>
          </a:p>
          <a:p>
            <a:pPr marL="0" indent="0" algn="just">
              <a:buNone/>
            </a:pPr>
            <a:r>
              <a:rPr lang="en-US" sz="2000" dirty="0">
                <a:latin typeface="Arial" panose="020B0604020202020204" pitchFamily="34" charset="0"/>
                <a:cs typeface="Arial" panose="020B0604020202020204" pitchFamily="34" charset="0"/>
              </a:rPr>
              <a:t>II. Gap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Citation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Content Analysis </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Meta-Analysis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Systematic Literature Review (Refer to the previous ppt file for details)</a:t>
            </a:r>
          </a:p>
          <a:p>
            <a:pPr lvl="1" algn="just">
              <a:buFont typeface="Wingdings" panose="05000000000000000000" pitchFamily="2" charset="2"/>
              <a:buChar char="Ø"/>
            </a:pPr>
            <a:r>
              <a:rPr lang="en-US" sz="2000" dirty="0">
                <a:latin typeface="Arial" panose="020B0604020202020204" pitchFamily="34" charset="0"/>
                <a:cs typeface="Arial" panose="020B0604020202020204" pitchFamily="34" charset="0"/>
              </a:rPr>
              <a:t>Future Research and limitation</a:t>
            </a:r>
          </a:p>
          <a:p>
            <a:pPr marL="457200" lvl="1" indent="0" algn="just">
              <a:buNone/>
            </a:pPr>
            <a:br>
              <a:rPr lang="en-US"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071997-41CF-C71D-923C-1051D78FA76B}"/>
              </a:ext>
            </a:extLst>
          </p:cNvPr>
          <p:cNvSpPr txBox="1"/>
          <p:nvPr/>
        </p:nvSpPr>
        <p:spPr>
          <a:xfrm>
            <a:off x="909670" y="6123542"/>
            <a:ext cx="6094948" cy="369332"/>
          </a:xfrm>
          <a:prstGeom prst="rect">
            <a:avLst/>
          </a:prstGeom>
          <a:noFill/>
        </p:spPr>
        <p:txBody>
          <a:bodyPr wrap="square">
            <a:spAutoFit/>
          </a:bodyPr>
          <a:lstStyle/>
          <a:p>
            <a:pPr algn="just"/>
            <a:r>
              <a:rPr lang="en-GB" dirty="0"/>
              <a:t>Source : Cited in Azeez &amp; </a:t>
            </a:r>
            <a:r>
              <a:rPr lang="en-GB" dirty="0" err="1"/>
              <a:t>Elegunde</a:t>
            </a:r>
            <a:r>
              <a:rPr lang="en-GB" dirty="0"/>
              <a:t> 2022; Miles 2017 </a:t>
            </a:r>
          </a:p>
        </p:txBody>
      </p:sp>
    </p:spTree>
    <p:extLst>
      <p:ext uri="{BB962C8B-B14F-4D97-AF65-F5344CB8AC3E}">
        <p14:creationId xmlns:p14="http://schemas.microsoft.com/office/powerpoint/2010/main" val="278144800"/>
      </p:ext>
    </p:extLst>
  </p:cSld>
  <p:clrMapOvr>
    <a:masterClrMapping/>
  </p:clrMapOvr>
</p:sld>
</file>

<file path=ppt/slides/slide2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Update of ESMA's Q&amp;A on the market abuse regulation">
            <a:extLst>
              <a:ext uri="{FF2B5EF4-FFF2-40B4-BE49-F238E27FC236}">
                <a16:creationId xmlns:a16="http://schemas.microsoft.com/office/drawing/2014/main" id="{319E841D-6F19-D558-59C7-A271AF8052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858"/>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E386BE3-204A-9641-5F70-D1A5977DDA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Q&amp;A</a:t>
            </a:r>
          </a:p>
        </p:txBody>
      </p:sp>
    </p:spTree>
    <p:extLst>
      <p:ext uri="{BB962C8B-B14F-4D97-AF65-F5344CB8AC3E}">
        <p14:creationId xmlns:p14="http://schemas.microsoft.com/office/powerpoint/2010/main" val="13994379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17058</Words>
  <Application>Microsoft Office PowerPoint</Application>
  <PresentationFormat>Widescreen</PresentationFormat>
  <Paragraphs>1453</Paragraphs>
  <Slides>265</Slides>
  <Notes>21</Notes>
  <HiddenSlides>6</HiddenSlides>
  <MMClips>1</MMClips>
  <ScaleCrop>false</ScaleCrop>
  <HeadingPairs>
    <vt:vector size="6" baseType="variant">
      <vt:variant>
        <vt:lpstr>Fonts Used</vt:lpstr>
      </vt:variant>
      <vt:variant>
        <vt:i4>26</vt:i4>
      </vt:variant>
      <vt:variant>
        <vt:lpstr>Theme</vt:lpstr>
      </vt:variant>
      <vt:variant>
        <vt:i4>1</vt:i4>
      </vt:variant>
      <vt:variant>
        <vt:lpstr>Slide Titles</vt:lpstr>
      </vt:variant>
      <vt:variant>
        <vt:i4>265</vt:i4>
      </vt:variant>
    </vt:vector>
  </HeadingPairs>
  <TitlesOfParts>
    <vt:vector size="292" baseType="lpstr">
      <vt:lpstr>-apple-system</vt:lpstr>
      <vt:lpstr>Google Sans</vt:lpstr>
      <vt:lpstr>Inter</vt:lpstr>
      <vt:lpstr>Manrope</vt:lpstr>
      <vt:lpstr>Milo</vt:lpstr>
      <vt:lpstr>Pontano Sans</vt:lpstr>
      <vt:lpstr>var(--heading-font-font-family)</vt:lpstr>
      <vt:lpstr>YouTube Noto</vt:lpstr>
      <vt:lpstr>Aptos</vt:lpstr>
      <vt:lpstr>Arial</vt:lpstr>
      <vt:lpstr>Barlow Condensed</vt:lpstr>
      <vt:lpstr>Calibri</vt:lpstr>
      <vt:lpstr>Calibri Light</vt:lpstr>
      <vt:lpstr>Georgia</vt:lpstr>
      <vt:lpstr>Helvetica</vt:lpstr>
      <vt:lpstr>Merriweather</vt:lpstr>
      <vt:lpstr>Merriweather Sans</vt:lpstr>
      <vt:lpstr>Montserrat</vt:lpstr>
      <vt:lpstr>Noto Sans</vt:lpstr>
      <vt:lpstr>Open Sans</vt:lpstr>
      <vt:lpstr>Roboto</vt:lpstr>
      <vt:lpstr>Segoe UI</vt:lpstr>
      <vt:lpstr>Symbol</vt:lpstr>
      <vt:lpstr>Times</vt:lpstr>
      <vt:lpstr>Times New Roman</vt:lpstr>
      <vt:lpstr>Wingdings</vt:lpstr>
      <vt:lpstr>Office Theme</vt:lpstr>
      <vt:lpstr>LCDB 7009 Critical Literature Review for Doctoral Students</vt:lpstr>
      <vt:lpstr>Key content</vt:lpstr>
      <vt:lpstr>LCDB 7009 Critical Literature Review for Doctoral Students  Week 1 – Module Overview and Introduction to Literature Review </vt:lpstr>
      <vt:lpstr>Agenda </vt:lpstr>
      <vt:lpstr>LCDB7009 Critical Literature Review for Doctoral Students</vt:lpstr>
      <vt:lpstr>PowerPoint Presentation</vt:lpstr>
      <vt:lpstr>Module Overview </vt:lpstr>
      <vt:lpstr>Module Overview </vt:lpstr>
      <vt:lpstr>How did you do your literature review ?</vt:lpstr>
      <vt:lpstr>PowerPoint Presentation</vt:lpstr>
      <vt:lpstr>What is a Literature Review? </vt:lpstr>
      <vt:lpstr>Why write a literature review? (This answer covers Part 1 of the assessment). </vt:lpstr>
      <vt:lpstr>What does it look like? (For section 2 of the assessment).</vt:lpstr>
      <vt:lpstr>Start broad (wide angle) then get more specific (narrow down on what you are really interested in).</vt:lpstr>
      <vt:lpstr>Narrowing down:</vt:lpstr>
      <vt:lpstr>A literature review demonstrates to your reader that you are able to:</vt:lpstr>
      <vt:lpstr>Why literature review is needed ?</vt:lpstr>
      <vt:lpstr>Literature Review as a research Methodology</vt:lpstr>
      <vt:lpstr>Literature Review as a research Methodology</vt:lpstr>
      <vt:lpstr>Here are things you need to start thinking about:   </vt:lpstr>
      <vt:lpstr>Issues to consider before starting your literature review </vt:lpstr>
      <vt:lpstr>Some common types of review questions (1 of 2)</vt:lpstr>
      <vt:lpstr>Some common types of review questions (2 of 2)</vt:lpstr>
      <vt:lpstr>Which of the following best captures your reason(s) for conducting a literature review?</vt:lpstr>
      <vt:lpstr>Milestones in the history of research synthesis</vt:lpstr>
      <vt:lpstr>The role of theory in the literature review</vt:lpstr>
      <vt:lpstr>What does ‘systematic’ look like?</vt:lpstr>
      <vt:lpstr>Three key questions (TQM) for planning your review</vt:lpstr>
      <vt:lpstr>Stakeholder engagement</vt:lpstr>
      <vt:lpstr>Rapid reviews</vt:lpstr>
      <vt:lpstr>Four Common Literature Review Structures </vt:lpstr>
      <vt:lpstr>2. Thematic </vt:lpstr>
      <vt:lpstr>3. Methodological  </vt:lpstr>
      <vt:lpstr>4. Chronological  </vt:lpstr>
      <vt:lpstr>Factors to Consider When Choosing a Literature Review Structure </vt:lpstr>
      <vt:lpstr>Literature reviews are an essential part of any research project. Understanding the different types of structures and how to select the best structure for your specific project is key to ensuring that you create the most effective review possible.   Leite D.F.B., Padilha, M.A.S. &amp; Cecatti J.G. *(2019) Approaching literature review for academic purposes: The Literature Review Checklist. Clinics (Sao Paulo). 2019 Nov 25;74:e1403. doi: 10.6061/clinics/2019/e1403.  PMID: 31778435; PMCID: PMC6862708. https://www.ncbi.nlm.nih.gov/pmc/articles/PMC6862708/ </vt:lpstr>
      <vt:lpstr>“Take homes”</vt:lpstr>
      <vt:lpstr>References</vt:lpstr>
      <vt:lpstr>References</vt:lpstr>
      <vt:lpstr>Visualise your literature review </vt:lpstr>
      <vt:lpstr>Literature Review as a research Methodology</vt:lpstr>
      <vt:lpstr>BMMB7009 Critical Literature Review for doctoral students  Week 2 – Critical Thinking and Review Strategy (I) </vt:lpstr>
      <vt:lpstr>PowerPoint Presentation</vt:lpstr>
      <vt:lpstr>What is Critical thinking  ?</vt:lpstr>
      <vt:lpstr>Critical thinking – Overview </vt:lpstr>
      <vt:lpstr>Critical thinking – Overview </vt:lpstr>
      <vt:lpstr>Critical thinking as a process</vt:lpstr>
      <vt:lpstr>Many skills are involved within the critical thinking process</vt:lpstr>
      <vt:lpstr>Important activities</vt:lpstr>
      <vt:lpstr>Online medical consultation vs face-to-face medical consultation</vt:lpstr>
      <vt:lpstr>Traditional food in a contemporary world</vt:lpstr>
      <vt:lpstr>Critical reading check-list</vt:lpstr>
      <vt:lpstr>Critical thinking when reading</vt:lpstr>
      <vt:lpstr>Descriptive writing v Critical analytical writing</vt:lpstr>
      <vt:lpstr>Descriptive writing v Critical analytical writing</vt:lpstr>
      <vt:lpstr>Why is critical thinking important for research?</vt:lpstr>
      <vt:lpstr>PowerPoint Presentation</vt:lpstr>
      <vt:lpstr>PowerPoint Presentation</vt:lpstr>
      <vt:lpstr>Why is critical thinking important? </vt:lpstr>
      <vt:lpstr>Critical thinking exercises.</vt:lpstr>
      <vt:lpstr>Exercise 1: The Ladder of Inference </vt:lpstr>
      <vt:lpstr>PowerPoint Presentation</vt:lpstr>
      <vt:lpstr>PowerPoint Presentation</vt:lpstr>
      <vt:lpstr>Exercise 2: The Five Whys Serrat, O. (2017). The Five Whys Technique. In: Knowledge Solutions. Springer, Singapore. https://doi.org/10.1007/978-981-10-0983-9_32</vt:lpstr>
      <vt:lpstr>Example</vt:lpstr>
      <vt:lpstr>Exercise 3: Inversion </vt:lpstr>
      <vt:lpstr>Exercise 4: Argument Mapping </vt:lpstr>
      <vt:lpstr>PowerPoint Presentation</vt:lpstr>
      <vt:lpstr> Argument maps typically include the following: </vt:lpstr>
      <vt:lpstr>Critical vs. creative thinking </vt:lpstr>
      <vt:lpstr>Exercise 5: Opinion vs. Fact </vt:lpstr>
      <vt:lpstr>Ask yourself the following questions: </vt:lpstr>
      <vt:lpstr>Exercise 6: Autonomy of an Object </vt:lpstr>
      <vt:lpstr> Exercise 7: The Six Thinking  Hats  </vt:lpstr>
      <vt:lpstr>To help teams work more productively and mindfully, de Bono suggests dividing up different styles of thinking into six categories, represented as hats: </vt:lpstr>
      <vt:lpstr>PowerPoint Presentation</vt:lpstr>
      <vt:lpstr>PowerPoint Presentation</vt:lpstr>
      <vt:lpstr>Critically Reflexive Practitioner.  </vt:lpstr>
      <vt:lpstr>Activity 2 – Show your critical thinking </vt:lpstr>
      <vt:lpstr>Evaluate these issues through the  theoretical lens </vt:lpstr>
      <vt:lpstr>Activity 2 </vt:lpstr>
      <vt:lpstr>Output 1 </vt:lpstr>
      <vt:lpstr>Activity 2 </vt:lpstr>
      <vt:lpstr>Does it make any differences on your evaluation or conclusion? </vt:lpstr>
      <vt:lpstr>Output 2 </vt:lpstr>
      <vt:lpstr>PowerPoint Presentation</vt:lpstr>
      <vt:lpstr>BMMB7009 Critical Literature Review for doctoral students  Week 3&amp;4 – Types of Literature Review (I) : Narrative Review and Systematic Review </vt:lpstr>
      <vt:lpstr>PowerPoint Presentation</vt:lpstr>
      <vt:lpstr>Overview of Literature Review </vt:lpstr>
      <vt:lpstr>PowerPoint Presentation</vt:lpstr>
      <vt:lpstr>Literature Review </vt:lpstr>
      <vt:lpstr>PowerPoint Presentation</vt:lpstr>
      <vt:lpstr>PowerPoint Presentation</vt:lpstr>
      <vt:lpstr>PowerPoint Presentation</vt:lpstr>
      <vt:lpstr>PowerPoint Presentation</vt:lpstr>
      <vt:lpstr>PowerPoint Presentation</vt:lpstr>
      <vt:lpstr>PowerPoint Presentation</vt:lpstr>
      <vt:lpstr>Approaches/methods to Literature review</vt:lpstr>
      <vt:lpstr>PowerPoint Presentation</vt:lpstr>
      <vt:lpstr>PowerPoint Presentation</vt:lpstr>
      <vt:lpstr>PowerPoint Presentation</vt:lpstr>
      <vt:lpstr>PowerPoint Presentation</vt:lpstr>
      <vt:lpstr>PowerPoint Presentation</vt:lpstr>
      <vt:lpstr>Narrative (Traditional) Literature Review </vt:lpstr>
      <vt:lpstr>Narrative (Traditional) Literature Review </vt:lpstr>
      <vt:lpstr>PowerPoint Presentation</vt:lpstr>
      <vt:lpstr>PowerPoint Presentation</vt:lpstr>
      <vt:lpstr>PowerPoint Presentation</vt:lpstr>
      <vt:lpstr>PowerPoint Presentation</vt:lpstr>
      <vt:lpstr>PowerPoint Presentation</vt:lpstr>
      <vt:lpstr>The review process</vt:lpstr>
      <vt:lpstr>Activity  1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2. Develop your protocol</vt:lpstr>
      <vt:lpstr>PowerPoint Presentation</vt:lpstr>
      <vt:lpstr>PowerPoint Presentation</vt:lpstr>
      <vt:lpstr>3. Define Inclusion/Exclusion Criteria</vt:lpstr>
      <vt:lpstr>PowerPoint Presentation</vt:lpstr>
      <vt:lpstr>PowerPoint Presentation</vt:lpstr>
      <vt:lpstr>Selection of Database for literature sources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Systematic Review </vt:lpstr>
      <vt:lpstr>Systematic Review </vt:lpstr>
      <vt:lpstr>Systematic Review </vt:lpstr>
      <vt:lpstr>Systematic Literature Review </vt:lpstr>
      <vt:lpstr>Pros and cons of systematic reviews</vt:lpstr>
      <vt:lpstr>PowerPoint Presentation</vt:lpstr>
      <vt:lpstr>PowerPoint Presentation</vt:lpstr>
      <vt:lpstr>PowerPoint Presentation</vt:lpstr>
      <vt:lpstr>PowerPoint Presentation</vt:lpstr>
      <vt:lpstr>PowerPoint Presentation</vt:lpstr>
      <vt:lpstr>PowerPoint Presentation</vt:lpstr>
      <vt:lpstr>The review process</vt:lpstr>
      <vt:lpstr>Activity 2 (Individual work)  11:25-12:50</vt:lpstr>
      <vt:lpstr>Activity 3  </vt:lpstr>
      <vt:lpstr>Activity 2 : Systematic reviews</vt:lpstr>
      <vt:lpstr>Activity 2 : Systematic literature review</vt:lpstr>
      <vt:lpstr>Activity  3 </vt:lpstr>
      <vt:lpstr>Activity 4 </vt:lpstr>
      <vt:lpstr>Class arrangement on 30/6 (Online)</vt:lpstr>
      <vt:lpstr>Questions? </vt:lpstr>
      <vt:lpstr>References </vt:lpstr>
      <vt:lpstr>References </vt:lpstr>
      <vt:lpstr>BMMB7009 Critical Literature Review for doctoral students  Week 5 – Types of Literature Review (II) – Scoping Review and Mapping Review</vt:lpstr>
      <vt:lpstr>PowerPoint Presentation</vt:lpstr>
      <vt:lpstr>Scoping Review</vt:lpstr>
      <vt:lpstr>PowerPoint Presentation</vt:lpstr>
      <vt:lpstr>PowerPoint Presentation</vt:lpstr>
      <vt:lpstr>PowerPoint Presentation</vt:lpstr>
      <vt:lpstr>PowerPoint Presentation</vt:lpstr>
      <vt:lpstr>PowerPoint Presentation</vt:lpstr>
      <vt:lpstr>PowerPoint Presentation</vt:lpstr>
      <vt:lpstr>PCC (Population, Concept, and Context) and PICO format (Population, Intervention, Comparator and Outcome)</vt:lpstr>
      <vt:lpstr>Scoping Review -  Searching Strategy</vt:lpstr>
      <vt:lpstr>Scoping Review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Scoping Review  -  Example PCC question </vt:lpstr>
      <vt:lpstr>Activity 1 – Scoping Review </vt:lpstr>
      <vt:lpstr>Supplementary searching</vt:lpstr>
      <vt:lpstr>Reporting your searches</vt:lpstr>
      <vt:lpstr>Methodology</vt:lpstr>
      <vt:lpstr>Mapping  Review</vt:lpstr>
      <vt:lpstr>Mapping review</vt:lpstr>
      <vt:lpstr>Mapping Review </vt:lpstr>
      <vt:lpstr>Mapping Review </vt:lpstr>
      <vt:lpstr>Mapping Review (9:01 mins)  What is a Mapping Review?</vt:lpstr>
      <vt:lpstr>Scoping Review vs Mapping Review </vt:lpstr>
      <vt:lpstr>Mapping Review </vt:lpstr>
      <vt:lpstr>PowerPoint Presentation</vt:lpstr>
      <vt:lpstr>Mapping Review</vt:lpstr>
      <vt:lpstr>PowerPoint Presentation</vt:lpstr>
      <vt:lpstr>PowerPoint Presentation</vt:lpstr>
      <vt:lpstr>PowerPoint Presentation</vt:lpstr>
      <vt:lpstr>Exercises </vt:lpstr>
      <vt:lpstr>Activity 2:  Literature search on Scoping Review</vt:lpstr>
      <vt:lpstr>Activity 2  : Systematic searching  1. Selecting Sources</vt:lpstr>
      <vt:lpstr>Activity 2  :  Systematic search  2: Developing your search strategy</vt:lpstr>
      <vt:lpstr>Activity 2: Example search string (Google Scholar / PubMed)</vt:lpstr>
      <vt:lpstr>Exercise on Mapping Review</vt:lpstr>
      <vt:lpstr>Activity 3 – Mapping Review </vt:lpstr>
      <vt:lpstr>Exercises: coding procedure of Mapping Review or Scoping Review </vt:lpstr>
      <vt:lpstr>‘Take homes’ (1 of 2)</vt:lpstr>
      <vt:lpstr>‘Take homes’ (2 of 2)</vt:lpstr>
      <vt:lpstr>References :</vt:lpstr>
      <vt:lpstr>References :</vt:lpstr>
      <vt:lpstr>References </vt:lpstr>
      <vt:lpstr>BMMB7009 Critical Literature Review for doctoral students  Week 8-9 Identification of Research Gap : Gap Analysis (I) </vt:lpstr>
      <vt:lpstr>Agenda </vt:lpstr>
      <vt:lpstr>Please note</vt:lpstr>
      <vt:lpstr>Types of gap (I)</vt:lpstr>
      <vt:lpstr>Identification of research gap</vt:lpstr>
      <vt:lpstr>Identification of research gap through Literature Review </vt:lpstr>
      <vt:lpstr>Gap Identification and Literature Review </vt:lpstr>
      <vt:lpstr>Gap Identification and Literature Review </vt:lpstr>
      <vt:lpstr>Identification of research gap through Literature Review – Types of Research Gaps</vt:lpstr>
      <vt:lpstr>Identification of research gap through Literature Review</vt:lpstr>
      <vt:lpstr>1. Evidence gap</vt:lpstr>
      <vt:lpstr>1. Evidence gap</vt:lpstr>
      <vt:lpstr>1. Evidence gap </vt:lpstr>
      <vt:lpstr>2. Knowledge gap</vt:lpstr>
      <vt:lpstr>2. Knowledge gap</vt:lpstr>
      <vt:lpstr>3. Practical - Knowledge gap</vt:lpstr>
      <vt:lpstr>4. Methodological gap</vt:lpstr>
      <vt:lpstr>5. Theoretical/ Conceptual gap</vt:lpstr>
      <vt:lpstr>5. Theoretical/ Conceptual gap</vt:lpstr>
      <vt:lpstr>6. Empirical gap </vt:lpstr>
      <vt:lpstr>7. Population gap </vt:lpstr>
      <vt:lpstr>Types of Research Gaps </vt:lpstr>
      <vt:lpstr>Types of gap (II)</vt:lpstr>
      <vt:lpstr>Another Classification on types of research gaps </vt:lpstr>
      <vt:lpstr>The classic literature gap</vt:lpstr>
      <vt:lpstr>1. The classic literature gap</vt:lpstr>
      <vt:lpstr>2. The Disagreement Gap</vt:lpstr>
      <vt:lpstr>3. The Contextual Gap</vt:lpstr>
      <vt:lpstr>3. The Contextual Gap</vt:lpstr>
      <vt:lpstr>4. The Methodological Gap</vt:lpstr>
      <vt:lpstr>Gap Analysis </vt:lpstr>
      <vt:lpstr>Identification of research gap – Gap Analysis </vt:lpstr>
      <vt:lpstr>1. Citation Analysis </vt:lpstr>
      <vt:lpstr>1. Citation analysis</vt:lpstr>
      <vt:lpstr>2. Content Analysis</vt:lpstr>
      <vt:lpstr>3. Meta-Analysis </vt:lpstr>
      <vt:lpstr>4. Systematic Literature Review </vt:lpstr>
      <vt:lpstr>5. Future Research and Limitations  </vt:lpstr>
      <vt:lpstr>Activity 1</vt:lpstr>
      <vt:lpstr>Answers</vt:lpstr>
      <vt:lpstr>Answers</vt:lpstr>
      <vt:lpstr>Activity 2</vt:lpstr>
      <vt:lpstr>Graphical methods for exploring data</vt:lpstr>
      <vt:lpstr>Assignment Submission Due: 30th Sept 2026  </vt:lpstr>
      <vt:lpstr>References:</vt:lpstr>
      <vt:lpstr>References:</vt:lpstr>
      <vt:lpstr>Q&amp;A</vt:lpstr>
      <vt:lpstr>BMMB7009 Critical Literature Review for doctoral students  Week 8-9 Identification of Research Gap : Gap Analysis (I) </vt:lpstr>
      <vt:lpstr>Agenda </vt:lpstr>
      <vt:lpstr>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Literature Review for  Doctoral Research  (LCDB7009)                                       (DBA Programme)  Lecture 1: First thoughts and orientation.</dc:title>
  <dc:creator>Stephen Griffiths</dc:creator>
  <cp:lastModifiedBy>Helen Lee</cp:lastModifiedBy>
  <cp:revision>16</cp:revision>
  <dcterms:created xsi:type="dcterms:W3CDTF">2024-02-08T18:38:41Z</dcterms:created>
  <dcterms:modified xsi:type="dcterms:W3CDTF">2026-09-14T10:41:59Z</dcterms:modified>
</cp:coreProperties>
</file>