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5" r:id="rId9"/>
    <p:sldId id="262" r:id="rId10"/>
    <p:sldId id="263" r:id="rId11"/>
    <p:sldId id="266" r:id="rId12"/>
    <p:sldId id="267" r:id="rId13"/>
    <p:sldId id="272" r:id="rId14"/>
    <p:sldId id="269" r:id="rId15"/>
    <p:sldId id="270" r:id="rId16"/>
    <p:sldId id="271" r:id="rId17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E48E74-4DD5-9AC1-A4DB-92B4F7C00894}" v="3" dt="2023-04-18T19:31:21.216"/>
    <p1510:client id="{3DDEAE5A-7B92-E943-9176-33AEEC01CCC1}" v="139" dt="2023-04-22T09:09:34.147"/>
    <p1510:client id="{40C3DDBB-2DBE-BCD6-C609-6317A08E37D4}" v="1626" dt="2023-04-22T12:16:14.883"/>
    <p1510:client id="{7A8D7C60-588B-40D5-8FD6-58A7C3BF40C5}" v="802" dt="2023-04-18T14:33:57.459"/>
    <p1510:client id="{972DF0E9-2FFF-E759-D9F8-83275E3AE022}" v="12" dt="2023-04-22T15:11:02.889"/>
    <p1510:client id="{9771912A-9380-78BF-A6A6-A4F4C8AF376B}" v="116" dt="2023-04-19T14:51:00.925"/>
    <p1510:client id="{B8651B6A-E049-E1E0-BC9B-B7BE9F5908F2}" v="173" dt="2023-04-27T07:38:05.903"/>
    <p1510:client id="{CF82DF4A-D8DA-ECF2-0A44-8324C703A52E}" v="101" dt="2023-04-25T11:09:52.366"/>
    <p1510:client id="{F8549568-5004-32B0-39B4-F4EC6898C8B1}" v="54" dt="2023-04-18T19:39:29.2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than Butler-Jenkins  (Welsh Ambulance Service NHS Trust)" userId="S::jonathan.butler-jenkins@wales.nhs.uk::708a9bd0-7cb4-42bf-a021-4bab956fb186" providerId="AD" clId="Web-{B8651B6A-E049-E1E0-BC9B-B7BE9F5908F2}"/>
    <pc:docChg chg="addSld delSld modSld">
      <pc:chgData name="Jonathan Butler-Jenkins  (Welsh Ambulance Service NHS Trust)" userId="S::jonathan.butler-jenkins@wales.nhs.uk::708a9bd0-7cb4-42bf-a021-4bab956fb186" providerId="AD" clId="Web-{B8651B6A-E049-E1E0-BC9B-B7BE9F5908F2}" dt="2023-04-27T07:38:05.278" v="130" actId="1076"/>
      <pc:docMkLst>
        <pc:docMk/>
      </pc:docMkLst>
      <pc:sldChg chg="modTransition addAnim modAnim">
        <pc:chgData name="Jonathan Butler-Jenkins  (Welsh Ambulance Service NHS Trust)" userId="S::jonathan.butler-jenkins@wales.nhs.uk::708a9bd0-7cb4-42bf-a021-4bab956fb186" providerId="AD" clId="Web-{B8651B6A-E049-E1E0-BC9B-B7BE9F5908F2}" dt="2023-04-25T12:42:06.485" v="104"/>
        <pc:sldMkLst>
          <pc:docMk/>
          <pc:sldMk cId="3108058221" sldId="257"/>
        </pc:sldMkLst>
      </pc:sldChg>
      <pc:sldChg chg="delSp modSp del addAnim delAnim modAnim">
        <pc:chgData name="Jonathan Butler-Jenkins  (Welsh Ambulance Service NHS Trust)" userId="S::jonathan.butler-jenkins@wales.nhs.uk::708a9bd0-7cb4-42bf-a021-4bab956fb186" providerId="AD" clId="Web-{B8651B6A-E049-E1E0-BC9B-B7BE9F5908F2}" dt="2023-04-25T11:24:23.587" v="23"/>
        <pc:sldMkLst>
          <pc:docMk/>
          <pc:sldMk cId="440936269" sldId="268"/>
        </pc:sldMkLst>
        <pc:inkChg chg="mod">
          <ac:chgData name="Jonathan Butler-Jenkins  (Welsh Ambulance Service NHS Trust)" userId="S::jonathan.butler-jenkins@wales.nhs.uk::708a9bd0-7cb4-42bf-a021-4bab956fb186" providerId="AD" clId="Web-{B8651B6A-E049-E1E0-BC9B-B7BE9F5908F2}" dt="2023-04-25T11:11:34.466" v="16" actId="1076"/>
          <ac:inkMkLst>
            <pc:docMk/>
            <pc:sldMk cId="440936269" sldId="268"/>
            <ac:inkMk id="8" creationId="{8B7AB351-C34C-491D-73E2-3E7DBD4C814D}"/>
          </ac:inkMkLst>
        </pc:inkChg>
        <pc:inkChg chg="del">
          <ac:chgData name="Jonathan Butler-Jenkins  (Welsh Ambulance Service NHS Trust)" userId="S::jonathan.butler-jenkins@wales.nhs.uk::708a9bd0-7cb4-42bf-a021-4bab956fb186" providerId="AD" clId="Web-{B8651B6A-E049-E1E0-BC9B-B7BE9F5908F2}" dt="2023-04-25T11:11:12.559" v="9"/>
          <ac:inkMkLst>
            <pc:docMk/>
            <pc:sldMk cId="440936269" sldId="268"/>
            <ac:inkMk id="12" creationId="{44BEEFE6-84C4-1EFC-7436-915C038C9B06}"/>
          </ac:inkMkLst>
        </pc:inkChg>
        <pc:inkChg chg="del">
          <ac:chgData name="Jonathan Butler-Jenkins  (Welsh Ambulance Service NHS Trust)" userId="S::jonathan.butler-jenkins@wales.nhs.uk::708a9bd0-7cb4-42bf-a021-4bab956fb186" providerId="AD" clId="Web-{B8651B6A-E049-E1E0-BC9B-B7BE9F5908F2}" dt="2023-04-25T11:11:15.466" v="10"/>
          <ac:inkMkLst>
            <pc:docMk/>
            <pc:sldMk cId="440936269" sldId="268"/>
            <ac:inkMk id="13" creationId="{B11BAECF-0C83-A221-3417-DB6F576FBCF3}"/>
          </ac:inkMkLst>
        </pc:inkChg>
        <pc:inkChg chg="del">
          <ac:chgData name="Jonathan Butler-Jenkins  (Welsh Ambulance Service NHS Trust)" userId="S::jonathan.butler-jenkins@wales.nhs.uk::708a9bd0-7cb4-42bf-a021-4bab956fb186" providerId="AD" clId="Web-{B8651B6A-E049-E1E0-BC9B-B7BE9F5908F2}" dt="2023-04-25T11:11:18.857" v="12"/>
          <ac:inkMkLst>
            <pc:docMk/>
            <pc:sldMk cId="440936269" sldId="268"/>
            <ac:inkMk id="14" creationId="{9C949EA1-1CAE-9C25-4C89-228229286F01}"/>
          </ac:inkMkLst>
        </pc:inkChg>
        <pc:inkChg chg="del">
          <ac:chgData name="Jonathan Butler-Jenkins  (Welsh Ambulance Service NHS Trust)" userId="S::jonathan.butler-jenkins@wales.nhs.uk::708a9bd0-7cb4-42bf-a021-4bab956fb186" providerId="AD" clId="Web-{B8651B6A-E049-E1E0-BC9B-B7BE9F5908F2}" dt="2023-04-25T11:11:17.653" v="11"/>
          <ac:inkMkLst>
            <pc:docMk/>
            <pc:sldMk cId="440936269" sldId="268"/>
            <ac:inkMk id="15" creationId="{F1E2C34F-82F2-EC74-EED4-D357598998BB}"/>
          </ac:inkMkLst>
        </pc:inkChg>
      </pc:sldChg>
      <pc:sldChg chg="modSp">
        <pc:chgData name="Jonathan Butler-Jenkins  (Welsh Ambulance Service NHS Trust)" userId="S::jonathan.butler-jenkins@wales.nhs.uk::708a9bd0-7cb4-42bf-a021-4bab956fb186" providerId="AD" clId="Web-{B8651B6A-E049-E1E0-BC9B-B7BE9F5908F2}" dt="2023-04-25T11:57:52.689" v="100" actId="20577"/>
        <pc:sldMkLst>
          <pc:docMk/>
          <pc:sldMk cId="1206892519" sldId="269"/>
        </pc:sldMkLst>
        <pc:spChg chg="mod">
          <ac:chgData name="Jonathan Butler-Jenkins  (Welsh Ambulance Service NHS Trust)" userId="S::jonathan.butler-jenkins@wales.nhs.uk::708a9bd0-7cb4-42bf-a021-4bab956fb186" providerId="AD" clId="Web-{B8651B6A-E049-E1E0-BC9B-B7BE9F5908F2}" dt="2023-04-25T11:57:52.689" v="100" actId="20577"/>
          <ac:spMkLst>
            <pc:docMk/>
            <pc:sldMk cId="1206892519" sldId="269"/>
            <ac:spMk id="2" creationId="{F8114CF3-3FAE-8BC4-D55B-3F5A7F39DAE3}"/>
          </ac:spMkLst>
        </pc:spChg>
      </pc:sldChg>
      <pc:sldChg chg="modSp modTransition">
        <pc:chgData name="Jonathan Butler-Jenkins  (Welsh Ambulance Service NHS Trust)" userId="S::jonathan.butler-jenkins@wales.nhs.uk::708a9bd0-7cb4-42bf-a021-4bab956fb186" providerId="AD" clId="Web-{B8651B6A-E049-E1E0-BC9B-B7BE9F5908F2}" dt="2023-04-25T11:53:23.274" v="69"/>
        <pc:sldMkLst>
          <pc:docMk/>
          <pc:sldMk cId="4226757529" sldId="270"/>
        </pc:sldMkLst>
        <pc:spChg chg="mod">
          <ac:chgData name="Jonathan Butler-Jenkins  (Welsh Ambulance Service NHS Trust)" userId="S::jonathan.butler-jenkins@wales.nhs.uk::708a9bd0-7cb4-42bf-a021-4bab956fb186" providerId="AD" clId="Web-{B8651B6A-E049-E1E0-BC9B-B7BE9F5908F2}" dt="2023-04-25T11:53:16.586" v="68" actId="20577"/>
          <ac:spMkLst>
            <pc:docMk/>
            <pc:sldMk cId="4226757529" sldId="270"/>
            <ac:spMk id="2" creationId="{46416AFD-FBA7-26BD-6C6C-0C5C6A59F296}"/>
          </ac:spMkLst>
        </pc:spChg>
      </pc:sldChg>
      <pc:sldChg chg="addSp modSp">
        <pc:chgData name="Jonathan Butler-Jenkins  (Welsh Ambulance Service NHS Trust)" userId="S::jonathan.butler-jenkins@wales.nhs.uk::708a9bd0-7cb4-42bf-a021-4bab956fb186" providerId="AD" clId="Web-{B8651B6A-E049-E1E0-BC9B-B7BE9F5908F2}" dt="2023-04-27T07:38:05.278" v="130" actId="1076"/>
        <pc:sldMkLst>
          <pc:docMk/>
          <pc:sldMk cId="201447064" sldId="271"/>
        </pc:sldMkLst>
        <pc:spChg chg="add mod">
          <ac:chgData name="Jonathan Butler-Jenkins  (Welsh Ambulance Service NHS Trust)" userId="S::jonathan.butler-jenkins@wales.nhs.uk::708a9bd0-7cb4-42bf-a021-4bab956fb186" providerId="AD" clId="Web-{B8651B6A-E049-E1E0-BC9B-B7BE9F5908F2}" dt="2023-04-27T07:38:05.278" v="130" actId="1076"/>
          <ac:spMkLst>
            <pc:docMk/>
            <pc:sldMk cId="201447064" sldId="271"/>
            <ac:spMk id="2" creationId="{42490FED-66E3-A70E-D8EA-4FFD57772E6D}"/>
          </ac:spMkLst>
        </pc:spChg>
      </pc:sldChg>
      <pc:sldChg chg="addSp delSp modSp new">
        <pc:chgData name="Jonathan Butler-Jenkins  (Welsh Ambulance Service NHS Trust)" userId="S::jonathan.butler-jenkins@wales.nhs.uk::708a9bd0-7cb4-42bf-a021-4bab956fb186" providerId="AD" clId="Web-{B8651B6A-E049-E1E0-BC9B-B7BE9F5908F2}" dt="2023-04-25T11:45:49.242" v="65" actId="1076"/>
        <pc:sldMkLst>
          <pc:docMk/>
          <pc:sldMk cId="3512216185" sldId="272"/>
        </pc:sldMkLst>
        <pc:spChg chg="add mod">
          <ac:chgData name="Jonathan Butler-Jenkins  (Welsh Ambulance Service NHS Trust)" userId="S::jonathan.butler-jenkins@wales.nhs.uk::708a9bd0-7cb4-42bf-a021-4bab956fb186" providerId="AD" clId="Web-{B8651B6A-E049-E1E0-BC9B-B7BE9F5908F2}" dt="2023-04-25T11:25:39.044" v="42" actId="20577"/>
          <ac:spMkLst>
            <pc:docMk/>
            <pc:sldMk cId="3512216185" sldId="272"/>
            <ac:spMk id="3" creationId="{FA91E8FC-4C77-DCA4-D233-4E0033D51A6D}"/>
          </ac:spMkLst>
        </pc:spChg>
        <pc:spChg chg="add del mod">
          <ac:chgData name="Jonathan Butler-Jenkins  (Welsh Ambulance Service NHS Trust)" userId="S::jonathan.butler-jenkins@wales.nhs.uk::708a9bd0-7cb4-42bf-a021-4bab956fb186" providerId="AD" clId="Web-{B8651B6A-E049-E1E0-BC9B-B7BE9F5908F2}" dt="2023-04-25T11:42:54.533" v="56"/>
          <ac:spMkLst>
            <pc:docMk/>
            <pc:sldMk cId="3512216185" sldId="272"/>
            <ac:spMk id="6" creationId="{26A6D38D-9C1F-B44B-F396-3D4FC7603BB6}"/>
          </ac:spMkLst>
        </pc:spChg>
        <pc:picChg chg="add del mod">
          <ac:chgData name="Jonathan Butler-Jenkins  (Welsh Ambulance Service NHS Trust)" userId="S::jonathan.butler-jenkins@wales.nhs.uk::708a9bd0-7cb4-42bf-a021-4bab956fb186" providerId="AD" clId="Web-{B8651B6A-E049-E1E0-BC9B-B7BE9F5908F2}" dt="2023-04-25T11:41:43.874" v="51"/>
          <ac:picMkLst>
            <pc:docMk/>
            <pc:sldMk cId="3512216185" sldId="272"/>
            <ac:picMk id="2" creationId="{236F950F-E761-2453-BAB8-2F686DFDDA03}"/>
          </ac:picMkLst>
        </pc:picChg>
        <pc:picChg chg="add del mod">
          <ac:chgData name="Jonathan Butler-Jenkins  (Welsh Ambulance Service NHS Trust)" userId="S::jonathan.butler-jenkins@wales.nhs.uk::708a9bd0-7cb4-42bf-a021-4bab956fb186" providerId="AD" clId="Web-{B8651B6A-E049-E1E0-BC9B-B7BE9F5908F2}" dt="2023-04-25T11:42:54.533" v="57"/>
          <ac:picMkLst>
            <pc:docMk/>
            <pc:sldMk cId="3512216185" sldId="272"/>
            <ac:picMk id="5" creationId="{D7AA5BDB-E9A9-661B-66FA-0B4F217C2B8C}"/>
          </ac:picMkLst>
        </pc:picChg>
        <pc:picChg chg="add mod">
          <ac:chgData name="Jonathan Butler-Jenkins  (Welsh Ambulance Service NHS Trust)" userId="S::jonathan.butler-jenkins@wales.nhs.uk::708a9bd0-7cb4-42bf-a021-4bab956fb186" providerId="AD" clId="Web-{B8651B6A-E049-E1E0-BC9B-B7BE9F5908F2}" dt="2023-04-25T11:45:49.242" v="65" actId="1076"/>
          <ac:picMkLst>
            <pc:docMk/>
            <pc:sldMk cId="3512216185" sldId="272"/>
            <ac:picMk id="8" creationId="{FDC2B46F-5766-0168-710F-7BCBAB7F5EA1}"/>
          </ac:picMkLst>
        </pc:picChg>
      </pc:sldChg>
    </pc:docChg>
  </pc:docChgLst>
  <pc:docChgLst>
    <pc:chgData name="Jonathan Butler-Jenkins  (Welsh Ambulance Service NHS Trust)" userId="S::jonathan.butler-jenkins@wales.nhs.uk::708a9bd0-7cb4-42bf-a021-4bab956fb186" providerId="AD" clId="Web-{F8549568-5004-32B0-39B4-F4EC6898C8B1}"/>
    <pc:docChg chg="addSld delSld modSld">
      <pc:chgData name="Jonathan Butler-Jenkins  (Welsh Ambulance Service NHS Trust)" userId="S::jonathan.butler-jenkins@wales.nhs.uk::708a9bd0-7cb4-42bf-a021-4bab956fb186" providerId="AD" clId="Web-{F8549568-5004-32B0-39B4-F4EC6898C8B1}" dt="2023-04-18T19:39:29.230" v="52"/>
      <pc:docMkLst>
        <pc:docMk/>
      </pc:docMkLst>
      <pc:sldChg chg="modTransition addAnim delAnim modAnim">
        <pc:chgData name="Jonathan Butler-Jenkins  (Welsh Ambulance Service NHS Trust)" userId="S::jonathan.butler-jenkins@wales.nhs.uk::708a9bd0-7cb4-42bf-a021-4bab956fb186" providerId="AD" clId="Web-{F8549568-5004-32B0-39B4-F4EC6898C8B1}" dt="2023-04-18T19:39:29.230" v="52"/>
        <pc:sldMkLst>
          <pc:docMk/>
          <pc:sldMk cId="3131200938" sldId="258"/>
        </pc:sldMkLst>
      </pc:sldChg>
      <pc:sldChg chg="addSp modSp new mod modClrScheme addAnim modAnim chgLayout">
        <pc:chgData name="Jonathan Butler-Jenkins  (Welsh Ambulance Service NHS Trust)" userId="S::jonathan.butler-jenkins@wales.nhs.uk::708a9bd0-7cb4-42bf-a021-4bab956fb186" providerId="AD" clId="Web-{F8549568-5004-32B0-39B4-F4EC6898C8B1}" dt="2023-04-18T19:37:28.957" v="50"/>
        <pc:sldMkLst>
          <pc:docMk/>
          <pc:sldMk cId="2014952024" sldId="259"/>
        </pc:sldMkLst>
        <pc:spChg chg="add mod">
          <ac:chgData name="Jonathan Butler-Jenkins  (Welsh Ambulance Service NHS Trust)" userId="S::jonathan.butler-jenkins@wales.nhs.uk::708a9bd0-7cb4-42bf-a021-4bab956fb186" providerId="AD" clId="Web-{F8549568-5004-32B0-39B4-F4EC6898C8B1}" dt="2023-04-18T19:37:05.050" v="26" actId="20577"/>
          <ac:spMkLst>
            <pc:docMk/>
            <pc:sldMk cId="2014952024" sldId="259"/>
            <ac:spMk id="2" creationId="{3906D68B-228C-EEAA-0A35-8B6C173FB584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F8549568-5004-32B0-39B4-F4EC6898C8B1}" dt="2023-04-18T19:37:23.160" v="47" actId="20577"/>
          <ac:spMkLst>
            <pc:docMk/>
            <pc:sldMk cId="2014952024" sldId="259"/>
            <ac:spMk id="3" creationId="{8AD9C6D9-1712-CDF0-A3C2-A842AA26AFF2}"/>
          </ac:spMkLst>
        </pc:spChg>
      </pc:sldChg>
      <pc:sldChg chg="new del">
        <pc:chgData name="Jonathan Butler-Jenkins  (Welsh Ambulance Service NHS Trust)" userId="S::jonathan.butler-jenkins@wales.nhs.uk::708a9bd0-7cb4-42bf-a021-4bab956fb186" providerId="AD" clId="Web-{F8549568-5004-32B0-39B4-F4EC6898C8B1}" dt="2023-04-18T19:32:44.003" v="1"/>
        <pc:sldMkLst>
          <pc:docMk/>
          <pc:sldMk cId="2628366927" sldId="259"/>
        </pc:sldMkLst>
      </pc:sldChg>
    </pc:docChg>
  </pc:docChgLst>
  <pc:docChgLst>
    <pc:chgData name="Jonathan Butler-Jenkins  (Welsh Ambulance Service NHS Trust)" userId="S::jonathan.butler-jenkins@wales.nhs.uk::708a9bd0-7cb4-42bf-a021-4bab956fb186" providerId="AD" clId="Web-{3DDEAE5A-7B92-E943-9176-33AEEC01CCC1}"/>
    <pc:docChg chg="modSld">
      <pc:chgData name="Jonathan Butler-Jenkins  (Welsh Ambulance Service NHS Trust)" userId="S::jonathan.butler-jenkins@wales.nhs.uk::708a9bd0-7cb4-42bf-a021-4bab956fb186" providerId="AD" clId="Web-{3DDEAE5A-7B92-E943-9176-33AEEC01CCC1}" dt="2023-04-22T09:09:34.147" v="135" actId="14100"/>
      <pc:docMkLst>
        <pc:docMk/>
      </pc:docMkLst>
      <pc:sldChg chg="modSp modAnim">
        <pc:chgData name="Jonathan Butler-Jenkins  (Welsh Ambulance Service NHS Trust)" userId="S::jonathan.butler-jenkins@wales.nhs.uk::708a9bd0-7cb4-42bf-a021-4bab956fb186" providerId="AD" clId="Web-{3DDEAE5A-7B92-E943-9176-33AEEC01CCC1}" dt="2023-04-22T09:08:09.394" v="124"/>
        <pc:sldMkLst>
          <pc:docMk/>
          <pc:sldMk cId="2014952024" sldId="259"/>
        </pc:sldMkLst>
        <pc:spChg chg="mod">
          <ac:chgData name="Jonathan Butler-Jenkins  (Welsh Ambulance Service NHS Trust)" userId="S::jonathan.butler-jenkins@wales.nhs.uk::708a9bd0-7cb4-42bf-a021-4bab956fb186" providerId="AD" clId="Web-{3DDEAE5A-7B92-E943-9176-33AEEC01CCC1}" dt="2023-04-22T09:08:09.347" v="123" actId="20577"/>
          <ac:spMkLst>
            <pc:docMk/>
            <pc:sldMk cId="2014952024" sldId="259"/>
            <ac:spMk id="3" creationId="{8AD9C6D9-1712-CDF0-A3C2-A842AA26AFF2}"/>
          </ac:spMkLst>
        </pc:spChg>
        <pc:spChg chg="mod">
          <ac:chgData name="Jonathan Butler-Jenkins  (Welsh Ambulance Service NHS Trust)" userId="S::jonathan.butler-jenkins@wales.nhs.uk::708a9bd0-7cb4-42bf-a021-4bab956fb186" providerId="AD" clId="Web-{3DDEAE5A-7B92-E943-9176-33AEEC01CCC1}" dt="2023-04-22T09:00:21.741" v="3" actId="20577"/>
          <ac:spMkLst>
            <pc:docMk/>
            <pc:sldMk cId="2014952024" sldId="259"/>
            <ac:spMk id="4" creationId="{068942C5-A673-85EA-6C29-66A064010B7C}"/>
          </ac:spMkLst>
        </pc:spChg>
      </pc:sldChg>
      <pc:sldChg chg="modSp">
        <pc:chgData name="Jonathan Butler-Jenkins  (Welsh Ambulance Service NHS Trust)" userId="S::jonathan.butler-jenkins@wales.nhs.uk::708a9bd0-7cb4-42bf-a021-4bab956fb186" providerId="AD" clId="Web-{3DDEAE5A-7B92-E943-9176-33AEEC01CCC1}" dt="2023-04-22T09:09:34.147" v="135" actId="14100"/>
        <pc:sldMkLst>
          <pc:docMk/>
          <pc:sldMk cId="2227530983" sldId="260"/>
        </pc:sldMkLst>
        <pc:spChg chg="mod">
          <ac:chgData name="Jonathan Butler-Jenkins  (Welsh Ambulance Service NHS Trust)" userId="S::jonathan.butler-jenkins@wales.nhs.uk::708a9bd0-7cb4-42bf-a021-4bab956fb186" providerId="AD" clId="Web-{3DDEAE5A-7B92-E943-9176-33AEEC01CCC1}" dt="2023-04-22T09:09:34.147" v="135" actId="14100"/>
          <ac:spMkLst>
            <pc:docMk/>
            <pc:sldMk cId="2227530983" sldId="260"/>
            <ac:spMk id="2" creationId="{F73166CF-0CAE-8D52-1F22-54CE8EE213C0}"/>
          </ac:spMkLst>
        </pc:spChg>
      </pc:sldChg>
    </pc:docChg>
  </pc:docChgLst>
  <pc:docChgLst>
    <pc:chgData name="Jonathan Butler-Jenkins  (Welsh Ambulance Service NHS Trust)" userId="S::jonathan.butler-jenkins@wales.nhs.uk::708a9bd0-7cb4-42bf-a021-4bab956fb186" providerId="AD" clId="Web-{40C3DDBB-2DBE-BCD6-C609-6317A08E37D4}"/>
    <pc:docChg chg="addSld modSld">
      <pc:chgData name="Jonathan Butler-Jenkins  (Welsh Ambulance Service NHS Trust)" userId="S::jonathan.butler-jenkins@wales.nhs.uk::708a9bd0-7cb4-42bf-a021-4bab956fb186" providerId="AD" clId="Web-{40C3DDBB-2DBE-BCD6-C609-6317A08E37D4}" dt="2023-04-22T12:16:14.883" v="1185"/>
      <pc:docMkLst>
        <pc:docMk/>
      </pc:docMkLst>
      <pc:sldChg chg="modSp">
        <pc:chgData name="Jonathan Butler-Jenkins  (Welsh Ambulance Service NHS Trust)" userId="S::jonathan.butler-jenkins@wales.nhs.uk::708a9bd0-7cb4-42bf-a021-4bab956fb186" providerId="AD" clId="Web-{40C3DDBB-2DBE-BCD6-C609-6317A08E37D4}" dt="2023-04-22T09:46:57.745" v="471" actId="20577"/>
        <pc:sldMkLst>
          <pc:docMk/>
          <pc:sldMk cId="2014952024" sldId="259"/>
        </pc:sldMkLst>
        <pc:spChg chg="mod">
          <ac:chgData name="Jonathan Butler-Jenkins  (Welsh Ambulance Service NHS Trust)" userId="S::jonathan.butler-jenkins@wales.nhs.uk::708a9bd0-7cb4-42bf-a021-4bab956fb186" providerId="AD" clId="Web-{40C3DDBB-2DBE-BCD6-C609-6317A08E37D4}" dt="2023-04-22T09:46:57.745" v="471" actId="20577"/>
          <ac:spMkLst>
            <pc:docMk/>
            <pc:sldMk cId="2014952024" sldId="259"/>
            <ac:spMk id="3" creationId="{8AD9C6D9-1712-CDF0-A3C2-A842AA26AFF2}"/>
          </ac:spMkLst>
        </pc:spChg>
      </pc:sldChg>
      <pc:sldChg chg="delSp modSp mod modClrScheme addAnim modAnim chgLayout">
        <pc:chgData name="Jonathan Butler-Jenkins  (Welsh Ambulance Service NHS Trust)" userId="S::jonathan.butler-jenkins@wales.nhs.uk::708a9bd0-7cb4-42bf-a021-4bab956fb186" providerId="AD" clId="Web-{40C3DDBB-2DBE-BCD6-C609-6317A08E37D4}" dt="2023-04-22T10:34:31.680" v="587"/>
        <pc:sldMkLst>
          <pc:docMk/>
          <pc:sldMk cId="2227530983" sldId="260"/>
        </pc:sldMkLst>
        <pc:spChg chg="del">
          <ac:chgData name="Jonathan Butler-Jenkins  (Welsh Ambulance Service NHS Trust)" userId="S::jonathan.butler-jenkins@wales.nhs.uk::708a9bd0-7cb4-42bf-a021-4bab956fb186" providerId="AD" clId="Web-{40C3DDBB-2DBE-BCD6-C609-6317A08E37D4}" dt="2023-04-22T09:15:04.585" v="0"/>
          <ac:spMkLst>
            <pc:docMk/>
            <pc:sldMk cId="2227530983" sldId="260"/>
            <ac:spMk id="2" creationId="{F73166CF-0CAE-8D52-1F22-54CE8EE213C0}"/>
          </ac:spMkLst>
        </pc:spChg>
        <pc:spChg chg="mod ord">
          <ac:chgData name="Jonathan Butler-Jenkins  (Welsh Ambulance Service NHS Trust)" userId="S::jonathan.butler-jenkins@wales.nhs.uk::708a9bd0-7cb4-42bf-a021-4bab956fb186" providerId="AD" clId="Web-{40C3DDBB-2DBE-BCD6-C609-6317A08E37D4}" dt="2023-04-22T09:46:50.776" v="470" actId="20577"/>
          <ac:spMkLst>
            <pc:docMk/>
            <pc:sldMk cId="2227530983" sldId="260"/>
            <ac:spMk id="3" creationId="{C5FC53B8-AE0F-3391-F98B-EB3975885D8A}"/>
          </ac:spMkLst>
        </pc:spChg>
      </pc:sldChg>
      <pc:sldChg chg="delSp modSp mod modClrScheme addAnim modAnim chgLayout">
        <pc:chgData name="Jonathan Butler-Jenkins  (Welsh Ambulance Service NHS Trust)" userId="S::jonathan.butler-jenkins@wales.nhs.uk::708a9bd0-7cb4-42bf-a021-4bab956fb186" providerId="AD" clId="Web-{40C3DDBB-2DBE-BCD6-C609-6317A08E37D4}" dt="2023-04-22T10:34:57.919" v="590"/>
        <pc:sldMkLst>
          <pc:docMk/>
          <pc:sldMk cId="2328614270" sldId="261"/>
        </pc:sldMkLst>
        <pc:spChg chg="del">
          <ac:chgData name="Jonathan Butler-Jenkins  (Welsh Ambulance Service NHS Trust)" userId="S::jonathan.butler-jenkins@wales.nhs.uk::708a9bd0-7cb4-42bf-a021-4bab956fb186" providerId="AD" clId="Web-{40C3DDBB-2DBE-BCD6-C609-6317A08E37D4}" dt="2023-04-22T09:25:53.772" v="143"/>
          <ac:spMkLst>
            <pc:docMk/>
            <pc:sldMk cId="2328614270" sldId="261"/>
            <ac:spMk id="2" creationId="{88E1DD3B-5540-AE7C-D413-94DD23CDB602}"/>
          </ac:spMkLst>
        </pc:spChg>
        <pc:spChg chg="mod ord">
          <ac:chgData name="Jonathan Butler-Jenkins  (Welsh Ambulance Service NHS Trust)" userId="S::jonathan.butler-jenkins@wales.nhs.uk::708a9bd0-7cb4-42bf-a021-4bab956fb186" providerId="AD" clId="Web-{40C3DDBB-2DBE-BCD6-C609-6317A08E37D4}" dt="2023-04-22T09:46:42.073" v="469" actId="20577"/>
          <ac:spMkLst>
            <pc:docMk/>
            <pc:sldMk cId="2328614270" sldId="261"/>
            <ac:spMk id="3" creationId="{28FC9281-8BEF-9BA1-EE7F-6FB029057137}"/>
          </ac:spMkLst>
        </pc:spChg>
      </pc:sldChg>
      <pc:sldChg chg="delSp modSp mod modClrScheme addAnim modAnim chgLayout">
        <pc:chgData name="Jonathan Butler-Jenkins  (Welsh Ambulance Service NHS Trust)" userId="S::jonathan.butler-jenkins@wales.nhs.uk::708a9bd0-7cb4-42bf-a021-4bab956fb186" providerId="AD" clId="Web-{40C3DDBB-2DBE-BCD6-C609-6317A08E37D4}" dt="2023-04-22T10:35:22.986" v="599"/>
        <pc:sldMkLst>
          <pc:docMk/>
          <pc:sldMk cId="3834832192" sldId="262"/>
        </pc:sldMkLst>
        <pc:spChg chg="del">
          <ac:chgData name="Jonathan Butler-Jenkins  (Welsh Ambulance Service NHS Trust)" userId="S::jonathan.butler-jenkins@wales.nhs.uk::708a9bd0-7cb4-42bf-a021-4bab956fb186" providerId="AD" clId="Web-{40C3DDBB-2DBE-BCD6-C609-6317A08E37D4}" dt="2023-04-22T10:21:17.021" v="472"/>
          <ac:spMkLst>
            <pc:docMk/>
            <pc:sldMk cId="3834832192" sldId="262"/>
            <ac:spMk id="2" creationId="{1C96EA7D-63B0-3A1C-5E4C-DF770F7DA15B}"/>
          </ac:spMkLst>
        </pc:spChg>
        <pc:spChg chg="mod ord">
          <ac:chgData name="Jonathan Butler-Jenkins  (Welsh Ambulance Service NHS Trust)" userId="S::jonathan.butler-jenkins@wales.nhs.uk::708a9bd0-7cb4-42bf-a021-4bab956fb186" providerId="AD" clId="Web-{40C3DDBB-2DBE-BCD6-C609-6317A08E37D4}" dt="2023-04-22T10:32:28.255" v="583" actId="20577"/>
          <ac:spMkLst>
            <pc:docMk/>
            <pc:sldMk cId="3834832192" sldId="262"/>
            <ac:spMk id="3" creationId="{D94C81A3-D07C-C0DE-4D16-B7318D8B9EE9}"/>
          </ac:spMkLst>
        </pc:spChg>
      </pc:sldChg>
      <pc:sldChg chg="addSp delSp modSp mod modClrScheme chgLayout">
        <pc:chgData name="Jonathan Butler-Jenkins  (Welsh Ambulance Service NHS Trust)" userId="S::jonathan.butler-jenkins@wales.nhs.uk::708a9bd0-7cb4-42bf-a021-4bab956fb186" providerId="AD" clId="Web-{40C3DDBB-2DBE-BCD6-C609-6317A08E37D4}" dt="2023-04-22T11:31:15.426" v="638" actId="1076"/>
        <pc:sldMkLst>
          <pc:docMk/>
          <pc:sldMk cId="4156011796" sldId="263"/>
        </pc:sldMkLst>
        <pc:spChg chg="del">
          <ac:chgData name="Jonathan Butler-Jenkins  (Welsh Ambulance Service NHS Trust)" userId="S::jonathan.butler-jenkins@wales.nhs.uk::708a9bd0-7cb4-42bf-a021-4bab956fb186" providerId="AD" clId="Web-{40C3DDBB-2DBE-BCD6-C609-6317A08E37D4}" dt="2023-04-22T10:39:34.571" v="600"/>
          <ac:spMkLst>
            <pc:docMk/>
            <pc:sldMk cId="4156011796" sldId="263"/>
            <ac:spMk id="2" creationId="{0A49F5C3-A8FE-16B5-A8A9-48EBB7B4896B}"/>
          </ac:spMkLst>
        </pc:spChg>
        <pc:spChg chg="add del mod">
          <ac:chgData name="Jonathan Butler-Jenkins  (Welsh Ambulance Service NHS Trust)" userId="S::jonathan.butler-jenkins@wales.nhs.uk::708a9bd0-7cb4-42bf-a021-4bab956fb186" providerId="AD" clId="Web-{40C3DDBB-2DBE-BCD6-C609-6317A08E37D4}" dt="2023-04-22T11:29:29.142" v="615"/>
          <ac:spMkLst>
            <pc:docMk/>
            <pc:sldMk cId="4156011796" sldId="263"/>
            <ac:spMk id="2" creationId="{B1189CA5-D106-499F-4F51-083970D82B39}"/>
          </ac:spMkLst>
        </pc:spChg>
        <pc:spChg chg="del">
          <ac:chgData name="Jonathan Butler-Jenkins  (Welsh Ambulance Service NHS Trust)" userId="S::jonathan.butler-jenkins@wales.nhs.uk::708a9bd0-7cb4-42bf-a021-4bab956fb186" providerId="AD" clId="Web-{40C3DDBB-2DBE-BCD6-C609-6317A08E37D4}" dt="2023-04-22T10:39:34.571" v="600"/>
          <ac:spMkLst>
            <pc:docMk/>
            <pc:sldMk cId="4156011796" sldId="263"/>
            <ac:spMk id="3" creationId="{017F6FAF-A178-B939-7AC7-8E87DF937564}"/>
          </ac:spMkLst>
        </pc:spChg>
        <pc:spChg chg="add mod ord">
          <ac:chgData name="Jonathan Butler-Jenkins  (Welsh Ambulance Service NHS Trust)" userId="S::jonathan.butler-jenkins@wales.nhs.uk::708a9bd0-7cb4-42bf-a021-4bab956fb186" providerId="AD" clId="Web-{40C3DDBB-2DBE-BCD6-C609-6317A08E37D4}" dt="2023-04-22T11:31:15.426" v="638" actId="1076"/>
          <ac:spMkLst>
            <pc:docMk/>
            <pc:sldMk cId="4156011796" sldId="263"/>
            <ac:spMk id="3" creationId="{5C2DA422-8A41-3425-FB0D-E729C33805AF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40C3DDBB-2DBE-BCD6-C609-6317A08E37D4}" dt="2023-04-22T11:31:10.582" v="637" actId="1076"/>
          <ac:spMkLst>
            <pc:docMk/>
            <pc:sldMk cId="4156011796" sldId="263"/>
            <ac:spMk id="4" creationId="{FDD98BDE-963D-6AFA-DF67-E13F748C7A38}"/>
          </ac:spMkLst>
        </pc:spChg>
        <pc:spChg chg="add mod ord">
          <ac:chgData name="Jonathan Butler-Jenkins  (Welsh Ambulance Service NHS Trust)" userId="S::jonathan.butler-jenkins@wales.nhs.uk::708a9bd0-7cb4-42bf-a021-4bab956fb186" providerId="AD" clId="Web-{40C3DDBB-2DBE-BCD6-C609-6317A08E37D4}" dt="2023-04-22T11:30:31.597" v="633" actId="1076"/>
          <ac:spMkLst>
            <pc:docMk/>
            <pc:sldMk cId="4156011796" sldId="263"/>
            <ac:spMk id="5" creationId="{6C2EB44D-7715-59AE-CE77-22F106819029}"/>
          </ac:spMkLst>
        </pc:spChg>
      </pc:sldChg>
      <pc:sldChg chg="delSp modSp mod modClrScheme addAnim modAnim chgLayout">
        <pc:chgData name="Jonathan Butler-Jenkins  (Welsh Ambulance Service NHS Trust)" userId="S::jonathan.butler-jenkins@wales.nhs.uk::708a9bd0-7cb4-42bf-a021-4bab956fb186" providerId="AD" clId="Web-{40C3DDBB-2DBE-BCD6-C609-6317A08E37D4}" dt="2023-04-22T10:35:07.080" v="593"/>
        <pc:sldMkLst>
          <pc:docMk/>
          <pc:sldMk cId="3335004451" sldId="264"/>
        </pc:sldMkLst>
        <pc:spChg chg="del">
          <ac:chgData name="Jonathan Butler-Jenkins  (Welsh Ambulance Service NHS Trust)" userId="S::jonathan.butler-jenkins@wales.nhs.uk::708a9bd0-7cb4-42bf-a021-4bab956fb186" providerId="AD" clId="Web-{40C3DDBB-2DBE-BCD6-C609-6317A08E37D4}" dt="2023-04-22T09:41:25.753" v="351"/>
          <ac:spMkLst>
            <pc:docMk/>
            <pc:sldMk cId="3335004451" sldId="264"/>
            <ac:spMk id="2" creationId="{E67C5451-FE46-99F2-1BC0-1A8204C1172B}"/>
          </ac:spMkLst>
        </pc:spChg>
        <pc:spChg chg="mod ord">
          <ac:chgData name="Jonathan Butler-Jenkins  (Welsh Ambulance Service NHS Trust)" userId="S::jonathan.butler-jenkins@wales.nhs.uk::708a9bd0-7cb4-42bf-a021-4bab956fb186" providerId="AD" clId="Web-{40C3DDBB-2DBE-BCD6-C609-6317A08E37D4}" dt="2023-04-22T09:46:34.604" v="468" actId="20577"/>
          <ac:spMkLst>
            <pc:docMk/>
            <pc:sldMk cId="3335004451" sldId="264"/>
            <ac:spMk id="3" creationId="{59C38AD7-D9CE-D895-32D7-2A4B86F62D97}"/>
          </ac:spMkLst>
        </pc:spChg>
      </pc:sldChg>
      <pc:sldChg chg="delSp modSp mod modClrScheme addAnim modAnim chgLayout">
        <pc:chgData name="Jonathan Butler-Jenkins  (Welsh Ambulance Service NHS Trust)" userId="S::jonathan.butler-jenkins@wales.nhs.uk::708a9bd0-7cb4-42bf-a021-4bab956fb186" providerId="AD" clId="Web-{40C3DDBB-2DBE-BCD6-C609-6317A08E37D4}" dt="2023-04-22T10:35:15.158" v="596"/>
        <pc:sldMkLst>
          <pc:docMk/>
          <pc:sldMk cId="3526380322" sldId="265"/>
        </pc:sldMkLst>
        <pc:spChg chg="del">
          <ac:chgData name="Jonathan Butler-Jenkins  (Welsh Ambulance Service NHS Trust)" userId="S::jonathan.butler-jenkins@wales.nhs.uk::708a9bd0-7cb4-42bf-a021-4bab956fb186" providerId="AD" clId="Web-{40C3DDBB-2DBE-BCD6-C609-6317A08E37D4}" dt="2023-04-22T09:44:32.148" v="404"/>
          <ac:spMkLst>
            <pc:docMk/>
            <pc:sldMk cId="3526380322" sldId="265"/>
            <ac:spMk id="2" creationId="{87A72166-1ED3-67D1-533C-509A589CCEC4}"/>
          </ac:spMkLst>
        </pc:spChg>
        <pc:spChg chg="mod ord">
          <ac:chgData name="Jonathan Butler-Jenkins  (Welsh Ambulance Service NHS Trust)" userId="S::jonathan.butler-jenkins@wales.nhs.uk::708a9bd0-7cb4-42bf-a021-4bab956fb186" providerId="AD" clId="Web-{40C3DDBB-2DBE-BCD6-C609-6317A08E37D4}" dt="2023-04-22T09:46:28.104" v="467" actId="20577"/>
          <ac:spMkLst>
            <pc:docMk/>
            <pc:sldMk cId="3526380322" sldId="265"/>
            <ac:spMk id="3" creationId="{C1537150-2CFC-8467-86CC-016BC7A5BCE0}"/>
          </ac:spMkLst>
        </pc:spChg>
      </pc:sldChg>
      <pc:sldChg chg="addSp delSp modSp new mod modClrScheme chgLayout">
        <pc:chgData name="Jonathan Butler-Jenkins  (Welsh Ambulance Service NHS Trust)" userId="S::jonathan.butler-jenkins@wales.nhs.uk::708a9bd0-7cb4-42bf-a021-4bab956fb186" providerId="AD" clId="Web-{40C3DDBB-2DBE-BCD6-C609-6317A08E37D4}" dt="2023-04-22T11:40:47.034" v="755" actId="1076"/>
        <pc:sldMkLst>
          <pc:docMk/>
          <pc:sldMk cId="4135898978" sldId="266"/>
        </pc:sldMkLst>
        <pc:spChg chg="del mod">
          <ac:chgData name="Jonathan Butler-Jenkins  (Welsh Ambulance Service NHS Trust)" userId="S::jonathan.butler-jenkins@wales.nhs.uk::708a9bd0-7cb4-42bf-a021-4bab956fb186" providerId="AD" clId="Web-{40C3DDBB-2DBE-BCD6-C609-6317A08E37D4}" dt="2023-04-22T11:32:07.177" v="643"/>
          <ac:spMkLst>
            <pc:docMk/>
            <pc:sldMk cId="4135898978" sldId="266"/>
            <ac:spMk id="2" creationId="{4319598E-377C-A9C7-1E83-AD1881EA02E6}"/>
          </ac:spMkLst>
        </pc:spChg>
        <pc:spChg chg="del">
          <ac:chgData name="Jonathan Butler-Jenkins  (Welsh Ambulance Service NHS Trust)" userId="S::jonathan.butler-jenkins@wales.nhs.uk::708a9bd0-7cb4-42bf-a021-4bab956fb186" providerId="AD" clId="Web-{40C3DDBB-2DBE-BCD6-C609-6317A08E37D4}" dt="2023-04-22T11:32:07.177" v="643"/>
          <ac:spMkLst>
            <pc:docMk/>
            <pc:sldMk cId="4135898978" sldId="266"/>
            <ac:spMk id="3" creationId="{D2869F40-04AB-C275-096D-59514CF3AF54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40C3DDBB-2DBE-BCD6-C609-6317A08E37D4}" dt="2023-04-22T11:40:47.034" v="755" actId="1076"/>
          <ac:spMkLst>
            <pc:docMk/>
            <pc:sldMk cId="4135898978" sldId="266"/>
            <ac:spMk id="4" creationId="{6EDF44A0-59F9-5532-281A-D79617C70C61}"/>
          </ac:spMkLst>
        </pc:spChg>
      </pc:sldChg>
      <pc:sldChg chg="addSp delSp modSp new mod modClrScheme chgLayout">
        <pc:chgData name="Jonathan Butler-Jenkins  (Welsh Ambulance Service NHS Trust)" userId="S::jonathan.butler-jenkins@wales.nhs.uk::708a9bd0-7cb4-42bf-a021-4bab956fb186" providerId="AD" clId="Web-{40C3DDBB-2DBE-BCD6-C609-6317A08E37D4}" dt="2023-04-22T11:48:08.529" v="908" actId="20577"/>
        <pc:sldMkLst>
          <pc:docMk/>
          <pc:sldMk cId="2590566804" sldId="267"/>
        </pc:sldMkLst>
        <pc:spChg chg="del mod">
          <ac:chgData name="Jonathan Butler-Jenkins  (Welsh Ambulance Service NHS Trust)" userId="S::jonathan.butler-jenkins@wales.nhs.uk::708a9bd0-7cb4-42bf-a021-4bab956fb186" providerId="AD" clId="Web-{40C3DDBB-2DBE-BCD6-C609-6317A08E37D4}" dt="2023-04-22T11:42:25.021" v="763"/>
          <ac:spMkLst>
            <pc:docMk/>
            <pc:sldMk cId="2590566804" sldId="267"/>
            <ac:spMk id="2" creationId="{055D6BFE-4524-508C-4812-1B51363E6398}"/>
          </ac:spMkLst>
        </pc:spChg>
        <pc:spChg chg="del">
          <ac:chgData name="Jonathan Butler-Jenkins  (Welsh Ambulance Service NHS Trust)" userId="S::jonathan.butler-jenkins@wales.nhs.uk::708a9bd0-7cb4-42bf-a021-4bab956fb186" providerId="AD" clId="Web-{40C3DDBB-2DBE-BCD6-C609-6317A08E37D4}" dt="2023-04-22T11:42:25.021" v="763"/>
          <ac:spMkLst>
            <pc:docMk/>
            <pc:sldMk cId="2590566804" sldId="267"/>
            <ac:spMk id="3" creationId="{10ECDE48-5579-3924-537C-D18E72C4098D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40C3DDBB-2DBE-BCD6-C609-6317A08E37D4}" dt="2023-04-22T11:48:08.529" v="908" actId="20577"/>
          <ac:spMkLst>
            <pc:docMk/>
            <pc:sldMk cId="2590566804" sldId="267"/>
            <ac:spMk id="4" creationId="{CD89650B-61CC-B248-417D-C336DBC447EB}"/>
          </ac:spMkLst>
        </pc:spChg>
      </pc:sldChg>
      <pc:sldChg chg="addSp modSp new">
        <pc:chgData name="Jonathan Butler-Jenkins  (Welsh Ambulance Service NHS Trust)" userId="S::jonathan.butler-jenkins@wales.nhs.uk::708a9bd0-7cb4-42bf-a021-4bab956fb186" providerId="AD" clId="Web-{40C3DDBB-2DBE-BCD6-C609-6317A08E37D4}" dt="2023-04-22T11:50:45.424" v="943" actId="14100"/>
        <pc:sldMkLst>
          <pc:docMk/>
          <pc:sldMk cId="440936269" sldId="268"/>
        </pc:sldMkLst>
        <pc:spChg chg="add mod">
          <ac:chgData name="Jonathan Butler-Jenkins  (Welsh Ambulance Service NHS Trust)" userId="S::jonathan.butler-jenkins@wales.nhs.uk::708a9bd0-7cb4-42bf-a021-4bab956fb186" providerId="AD" clId="Web-{40C3DDBB-2DBE-BCD6-C609-6317A08E37D4}" dt="2023-04-22T11:50:32.220" v="940" actId="20577"/>
          <ac:spMkLst>
            <pc:docMk/>
            <pc:sldMk cId="440936269" sldId="268"/>
            <ac:spMk id="3" creationId="{5954EAF9-E699-2CD4-661B-86A593CCBCD3}"/>
          </ac:spMkLst>
        </pc:spChg>
        <pc:picChg chg="add mod">
          <ac:chgData name="Jonathan Butler-Jenkins  (Welsh Ambulance Service NHS Trust)" userId="S::jonathan.butler-jenkins@wales.nhs.uk::708a9bd0-7cb4-42bf-a021-4bab956fb186" providerId="AD" clId="Web-{40C3DDBB-2DBE-BCD6-C609-6317A08E37D4}" dt="2023-04-22T11:50:45.424" v="943" actId="14100"/>
          <ac:picMkLst>
            <pc:docMk/>
            <pc:sldMk cId="440936269" sldId="268"/>
            <ac:picMk id="2" creationId="{E537AD56-DE62-6ECF-8D79-C6C055067AD3}"/>
          </ac:picMkLst>
        </pc:picChg>
      </pc:sldChg>
      <pc:sldChg chg="addSp modSp new">
        <pc:chgData name="Jonathan Butler-Jenkins  (Welsh Ambulance Service NHS Trust)" userId="S::jonathan.butler-jenkins@wales.nhs.uk::708a9bd0-7cb4-42bf-a021-4bab956fb186" providerId="AD" clId="Web-{40C3DDBB-2DBE-BCD6-C609-6317A08E37D4}" dt="2023-04-22T12:15:57.804" v="1184" actId="20577"/>
        <pc:sldMkLst>
          <pc:docMk/>
          <pc:sldMk cId="1206892519" sldId="269"/>
        </pc:sldMkLst>
        <pc:spChg chg="add mod">
          <ac:chgData name="Jonathan Butler-Jenkins  (Welsh Ambulance Service NHS Trust)" userId="S::jonathan.butler-jenkins@wales.nhs.uk::708a9bd0-7cb4-42bf-a021-4bab956fb186" providerId="AD" clId="Web-{40C3DDBB-2DBE-BCD6-C609-6317A08E37D4}" dt="2023-04-22T12:15:57.804" v="1184" actId="20577"/>
          <ac:spMkLst>
            <pc:docMk/>
            <pc:sldMk cId="1206892519" sldId="269"/>
            <ac:spMk id="2" creationId="{F8114CF3-3FAE-8BC4-D55B-3F5A7F39DAE3}"/>
          </ac:spMkLst>
        </pc:spChg>
      </pc:sldChg>
      <pc:sldChg chg="addSp modSp new">
        <pc:chgData name="Jonathan Butler-Jenkins  (Welsh Ambulance Service NHS Trust)" userId="S::jonathan.butler-jenkins@wales.nhs.uk::708a9bd0-7cb4-42bf-a021-4bab956fb186" providerId="AD" clId="Web-{40C3DDBB-2DBE-BCD6-C609-6317A08E37D4}" dt="2023-04-22T12:15:43.976" v="1176" actId="20577"/>
        <pc:sldMkLst>
          <pc:docMk/>
          <pc:sldMk cId="4226757529" sldId="270"/>
        </pc:sldMkLst>
        <pc:spChg chg="add mod">
          <ac:chgData name="Jonathan Butler-Jenkins  (Welsh Ambulance Service NHS Trust)" userId="S::jonathan.butler-jenkins@wales.nhs.uk::708a9bd0-7cb4-42bf-a021-4bab956fb186" providerId="AD" clId="Web-{40C3DDBB-2DBE-BCD6-C609-6317A08E37D4}" dt="2023-04-22T12:15:43.976" v="1176" actId="20577"/>
          <ac:spMkLst>
            <pc:docMk/>
            <pc:sldMk cId="4226757529" sldId="270"/>
            <ac:spMk id="2" creationId="{46416AFD-FBA7-26BD-6C6C-0C5C6A59F296}"/>
          </ac:spMkLst>
        </pc:spChg>
      </pc:sldChg>
      <pc:sldChg chg="new">
        <pc:chgData name="Jonathan Butler-Jenkins  (Welsh Ambulance Service NHS Trust)" userId="S::jonathan.butler-jenkins@wales.nhs.uk::708a9bd0-7cb4-42bf-a021-4bab956fb186" providerId="AD" clId="Web-{40C3DDBB-2DBE-BCD6-C609-6317A08E37D4}" dt="2023-04-22T12:16:14.883" v="1185"/>
        <pc:sldMkLst>
          <pc:docMk/>
          <pc:sldMk cId="201447064" sldId="271"/>
        </pc:sldMkLst>
      </pc:sldChg>
    </pc:docChg>
  </pc:docChgLst>
  <pc:docChgLst>
    <pc:chgData name="Jonathan Butler-Jenkins  (Welsh Ambulance Service NHS Trust)" userId="S::jonathan.butler-jenkins@wales.nhs.uk::708a9bd0-7cb4-42bf-a021-4bab956fb186" providerId="AD" clId="Web-{CF82DF4A-D8DA-ECF2-0A44-8324C703A52E}"/>
    <pc:docChg chg="modSld">
      <pc:chgData name="Jonathan Butler-Jenkins  (Welsh Ambulance Service NHS Trust)" userId="S::jonathan.butler-jenkins@wales.nhs.uk::708a9bd0-7cb4-42bf-a021-4bab956fb186" providerId="AD" clId="Web-{CF82DF4A-D8DA-ECF2-0A44-8324C703A52E}" dt="2023-04-25T11:09:52.366" v="61"/>
      <pc:docMkLst>
        <pc:docMk/>
      </pc:docMkLst>
      <pc:sldChg chg="modSp">
        <pc:chgData name="Jonathan Butler-Jenkins  (Welsh Ambulance Service NHS Trust)" userId="S::jonathan.butler-jenkins@wales.nhs.uk::708a9bd0-7cb4-42bf-a021-4bab956fb186" providerId="AD" clId="Web-{CF82DF4A-D8DA-ECF2-0A44-8324C703A52E}" dt="2023-04-25T09:49:22.446" v="45" actId="14100"/>
        <pc:sldMkLst>
          <pc:docMk/>
          <pc:sldMk cId="3108058221" sldId="257"/>
        </pc:sldMkLst>
        <pc:spChg chg="mod">
          <ac:chgData name="Jonathan Butler-Jenkins  (Welsh Ambulance Service NHS Trust)" userId="S::jonathan.butler-jenkins@wales.nhs.uk::708a9bd0-7cb4-42bf-a021-4bab956fb186" providerId="AD" clId="Web-{CF82DF4A-D8DA-ECF2-0A44-8324C703A52E}" dt="2023-04-25T09:49:22.446" v="45" actId="14100"/>
          <ac:spMkLst>
            <pc:docMk/>
            <pc:sldMk cId="3108058221" sldId="257"/>
            <ac:spMk id="6" creationId="{B646128A-B42C-4894-D560-003796EE9AEE}"/>
          </ac:spMkLst>
        </pc:spChg>
      </pc:sldChg>
      <pc:sldChg chg="addSp delSp">
        <pc:chgData name="Jonathan Butler-Jenkins  (Welsh Ambulance Service NHS Trust)" userId="S::jonathan.butler-jenkins@wales.nhs.uk::708a9bd0-7cb4-42bf-a021-4bab956fb186" providerId="AD" clId="Web-{CF82DF4A-D8DA-ECF2-0A44-8324C703A52E}" dt="2023-04-25T11:09:52.366" v="61"/>
        <pc:sldMkLst>
          <pc:docMk/>
          <pc:sldMk cId="440936269" sldId="268"/>
        </pc:sldMkLst>
        <pc:inkChg chg="add del">
          <ac:chgData name="Jonathan Butler-Jenkins  (Welsh Ambulance Service NHS Trust)" userId="S::jonathan.butler-jenkins@wales.nhs.uk::708a9bd0-7cb4-42bf-a021-4bab956fb186" providerId="AD" clId="Web-{CF82DF4A-D8DA-ECF2-0A44-8324C703A52E}" dt="2023-04-25T11:07:35.581" v="47"/>
          <ac:inkMkLst>
            <pc:docMk/>
            <pc:sldMk cId="440936269" sldId="268"/>
            <ac:inkMk id="4" creationId="{65E9F3F6-FCE8-BF38-EAA3-19F5534064DA}"/>
          </ac:inkMkLst>
        </pc:inkChg>
        <pc:inkChg chg="add del">
          <ac:chgData name="Jonathan Butler-Jenkins  (Welsh Ambulance Service NHS Trust)" userId="S::jonathan.butler-jenkins@wales.nhs.uk::708a9bd0-7cb4-42bf-a021-4bab956fb186" providerId="AD" clId="Web-{CF82DF4A-D8DA-ECF2-0A44-8324C703A52E}" dt="2023-04-25T11:08:20.098" v="51"/>
          <ac:inkMkLst>
            <pc:docMk/>
            <pc:sldMk cId="440936269" sldId="268"/>
            <ac:inkMk id="5" creationId="{F74D84BE-DFE3-C53E-84D7-9784F3CF4DCF}"/>
          </ac:inkMkLst>
        </pc:inkChg>
        <pc:inkChg chg="add del">
          <ac:chgData name="Jonathan Butler-Jenkins  (Welsh Ambulance Service NHS Trust)" userId="S::jonathan.butler-jenkins@wales.nhs.uk::708a9bd0-7cb4-42bf-a021-4bab956fb186" providerId="AD" clId="Web-{CF82DF4A-D8DA-ECF2-0A44-8324C703A52E}" dt="2023-04-25T11:08:17.738" v="50"/>
          <ac:inkMkLst>
            <pc:docMk/>
            <pc:sldMk cId="440936269" sldId="268"/>
            <ac:inkMk id="6" creationId="{CE2FD157-98B2-D32F-3E5F-6111BEFF824A}"/>
          </ac:inkMkLst>
        </pc:inkChg>
        <pc:inkChg chg="add del">
          <ac:chgData name="Jonathan Butler-Jenkins  (Welsh Ambulance Service NHS Trust)" userId="S::jonathan.butler-jenkins@wales.nhs.uk::708a9bd0-7cb4-42bf-a021-4bab956fb186" providerId="AD" clId="Web-{CF82DF4A-D8DA-ECF2-0A44-8324C703A52E}" dt="2023-04-25T11:08:52.771" v="53"/>
          <ac:inkMkLst>
            <pc:docMk/>
            <pc:sldMk cId="440936269" sldId="268"/>
            <ac:inkMk id="7" creationId="{4CB7533C-40E6-1859-50CE-FE1158C7AEAC}"/>
          </ac:inkMkLst>
        </pc:inkChg>
        <pc:inkChg chg="add">
          <ac:chgData name="Jonathan Butler-Jenkins  (Welsh Ambulance Service NHS Trust)" userId="S::jonathan.butler-jenkins@wales.nhs.uk::708a9bd0-7cb4-42bf-a021-4bab956fb186" providerId="AD" clId="Web-{CF82DF4A-D8DA-ECF2-0A44-8324C703A52E}" dt="2023-04-25T11:09:18.584" v="54"/>
          <ac:inkMkLst>
            <pc:docMk/>
            <pc:sldMk cId="440936269" sldId="268"/>
            <ac:inkMk id="8" creationId="{8B7AB351-C34C-491D-73E2-3E7DBD4C814D}"/>
          </ac:inkMkLst>
        </pc:inkChg>
        <pc:inkChg chg="add">
          <ac:chgData name="Jonathan Butler-Jenkins  (Welsh Ambulance Service NHS Trust)" userId="S::jonathan.butler-jenkins@wales.nhs.uk::708a9bd0-7cb4-42bf-a021-4bab956fb186" providerId="AD" clId="Web-{CF82DF4A-D8DA-ECF2-0A44-8324C703A52E}" dt="2023-04-25T11:09:23.396" v="55"/>
          <ac:inkMkLst>
            <pc:docMk/>
            <pc:sldMk cId="440936269" sldId="268"/>
            <ac:inkMk id="9" creationId="{1697289E-3146-0510-06E4-F46BAC7C21AA}"/>
          </ac:inkMkLst>
        </pc:inkChg>
        <pc:inkChg chg="add">
          <ac:chgData name="Jonathan Butler-Jenkins  (Welsh Ambulance Service NHS Trust)" userId="S::jonathan.butler-jenkins@wales.nhs.uk::708a9bd0-7cb4-42bf-a021-4bab956fb186" providerId="AD" clId="Web-{CF82DF4A-D8DA-ECF2-0A44-8324C703A52E}" dt="2023-04-25T11:09:27.897" v="56"/>
          <ac:inkMkLst>
            <pc:docMk/>
            <pc:sldMk cId="440936269" sldId="268"/>
            <ac:inkMk id="10" creationId="{EAB794EB-7345-8C05-2C4B-EBF7E8C4F2C1}"/>
          </ac:inkMkLst>
        </pc:inkChg>
        <pc:inkChg chg="add">
          <ac:chgData name="Jonathan Butler-Jenkins  (Welsh Ambulance Service NHS Trust)" userId="S::jonathan.butler-jenkins@wales.nhs.uk::708a9bd0-7cb4-42bf-a021-4bab956fb186" providerId="AD" clId="Web-{CF82DF4A-D8DA-ECF2-0A44-8324C703A52E}" dt="2023-04-25T11:09:31.631" v="57"/>
          <ac:inkMkLst>
            <pc:docMk/>
            <pc:sldMk cId="440936269" sldId="268"/>
            <ac:inkMk id="11" creationId="{4C4563D2-E336-00FB-DDFB-EF7CE4638795}"/>
          </ac:inkMkLst>
        </pc:inkChg>
        <pc:inkChg chg="add">
          <ac:chgData name="Jonathan Butler-Jenkins  (Welsh Ambulance Service NHS Trust)" userId="S::jonathan.butler-jenkins@wales.nhs.uk::708a9bd0-7cb4-42bf-a021-4bab956fb186" providerId="AD" clId="Web-{CF82DF4A-D8DA-ECF2-0A44-8324C703A52E}" dt="2023-04-25T11:09:33.053" v="58"/>
          <ac:inkMkLst>
            <pc:docMk/>
            <pc:sldMk cId="440936269" sldId="268"/>
            <ac:inkMk id="12" creationId="{44BEEFE6-84C4-1EFC-7436-915C038C9B06}"/>
          </ac:inkMkLst>
        </pc:inkChg>
        <pc:inkChg chg="add">
          <ac:chgData name="Jonathan Butler-Jenkins  (Welsh Ambulance Service NHS Trust)" userId="S::jonathan.butler-jenkins@wales.nhs.uk::708a9bd0-7cb4-42bf-a021-4bab956fb186" providerId="AD" clId="Web-{CF82DF4A-D8DA-ECF2-0A44-8324C703A52E}" dt="2023-04-25T11:09:47.303" v="59"/>
          <ac:inkMkLst>
            <pc:docMk/>
            <pc:sldMk cId="440936269" sldId="268"/>
            <ac:inkMk id="13" creationId="{B11BAECF-0C83-A221-3417-DB6F576FBCF3}"/>
          </ac:inkMkLst>
        </pc:inkChg>
        <pc:inkChg chg="add">
          <ac:chgData name="Jonathan Butler-Jenkins  (Welsh Ambulance Service NHS Trust)" userId="S::jonathan.butler-jenkins@wales.nhs.uk::708a9bd0-7cb4-42bf-a021-4bab956fb186" providerId="AD" clId="Web-{CF82DF4A-D8DA-ECF2-0A44-8324C703A52E}" dt="2023-04-25T11:09:51.663" v="60"/>
          <ac:inkMkLst>
            <pc:docMk/>
            <pc:sldMk cId="440936269" sldId="268"/>
            <ac:inkMk id="14" creationId="{9C949EA1-1CAE-9C25-4C89-228229286F01}"/>
          </ac:inkMkLst>
        </pc:inkChg>
        <pc:inkChg chg="add">
          <ac:chgData name="Jonathan Butler-Jenkins  (Welsh Ambulance Service NHS Trust)" userId="S::jonathan.butler-jenkins@wales.nhs.uk::708a9bd0-7cb4-42bf-a021-4bab956fb186" providerId="AD" clId="Web-{CF82DF4A-D8DA-ECF2-0A44-8324C703A52E}" dt="2023-04-25T11:09:52.366" v="61"/>
          <ac:inkMkLst>
            <pc:docMk/>
            <pc:sldMk cId="440936269" sldId="268"/>
            <ac:inkMk id="15" creationId="{F1E2C34F-82F2-EC74-EED4-D357598998BB}"/>
          </ac:inkMkLst>
        </pc:inkChg>
      </pc:sldChg>
    </pc:docChg>
  </pc:docChgLst>
  <pc:docChgLst>
    <pc:chgData name="Jonathan Butler-Jenkins  (Welsh Ambulance Service NHS Trust)" userId="S::jonathan.butler-jenkins@wales.nhs.uk::708a9bd0-7cb4-42bf-a021-4bab956fb186" providerId="AD" clId="Web-{7A8D7C60-588B-40D5-8FD6-58A7C3BF40C5}"/>
    <pc:docChg chg="addSld delSld modSld">
      <pc:chgData name="Jonathan Butler-Jenkins  (Welsh Ambulance Service NHS Trust)" userId="S::jonathan.butler-jenkins@wales.nhs.uk::708a9bd0-7cb4-42bf-a021-4bab956fb186" providerId="AD" clId="Web-{7A8D7C60-588B-40D5-8FD6-58A7C3BF40C5}" dt="2023-04-18T14:33:57.459" v="479" actId="14100"/>
      <pc:docMkLst>
        <pc:docMk/>
      </pc:docMkLst>
      <pc:sldChg chg="modSp">
        <pc:chgData name="Jonathan Butler-Jenkins  (Welsh Ambulance Service NHS Trust)" userId="S::jonathan.butler-jenkins@wales.nhs.uk::708a9bd0-7cb4-42bf-a021-4bab956fb186" providerId="AD" clId="Web-{7A8D7C60-588B-40D5-8FD6-58A7C3BF40C5}" dt="2023-04-18T13:50:37.405" v="18" actId="20577"/>
        <pc:sldMkLst>
          <pc:docMk/>
          <pc:sldMk cId="128632686" sldId="256"/>
        </pc:sldMkLst>
        <pc:spChg chg="mod">
          <ac:chgData name="Jonathan Butler-Jenkins  (Welsh Ambulance Service NHS Trust)" userId="S::jonathan.butler-jenkins@wales.nhs.uk::708a9bd0-7cb4-42bf-a021-4bab956fb186" providerId="AD" clId="Web-{7A8D7C60-588B-40D5-8FD6-58A7C3BF40C5}" dt="2023-04-18T13:49:57.826" v="16" actId="20577"/>
          <ac:spMkLst>
            <pc:docMk/>
            <pc:sldMk cId="128632686" sldId="256"/>
            <ac:spMk id="2" creationId="{00000000-0000-0000-0000-000000000000}"/>
          </ac:spMkLst>
        </pc:spChg>
        <pc:spChg chg="mod">
          <ac:chgData name="Jonathan Butler-Jenkins  (Welsh Ambulance Service NHS Trust)" userId="S::jonathan.butler-jenkins@wales.nhs.uk::708a9bd0-7cb4-42bf-a021-4bab956fb186" providerId="AD" clId="Web-{7A8D7C60-588B-40D5-8FD6-58A7C3BF40C5}" dt="2023-04-18T13:50:37.405" v="18" actId="20577"/>
          <ac:spMkLst>
            <pc:docMk/>
            <pc:sldMk cId="128632686" sldId="256"/>
            <ac:spMk id="3" creationId="{00000000-0000-0000-0000-000000000000}"/>
          </ac:spMkLst>
        </pc:spChg>
      </pc:sldChg>
      <pc:sldChg chg="addSp delSp modSp new mod modClrScheme chgLayout">
        <pc:chgData name="Jonathan Butler-Jenkins  (Welsh Ambulance Service NHS Trust)" userId="S::jonathan.butler-jenkins@wales.nhs.uk::708a9bd0-7cb4-42bf-a021-4bab956fb186" providerId="AD" clId="Web-{7A8D7C60-588B-40D5-8FD6-58A7C3BF40C5}" dt="2023-04-18T14:22:33.441" v="365" actId="1076"/>
        <pc:sldMkLst>
          <pc:docMk/>
          <pc:sldMk cId="3108058221" sldId="257"/>
        </pc:sldMkLst>
        <pc:spChg chg="del mod ord">
          <ac:chgData name="Jonathan Butler-Jenkins  (Welsh Ambulance Service NHS Trust)" userId="S::jonathan.butler-jenkins@wales.nhs.uk::708a9bd0-7cb4-42bf-a021-4bab956fb186" providerId="AD" clId="Web-{7A8D7C60-588B-40D5-8FD6-58A7C3BF40C5}" dt="2023-04-18T13:56:54.010" v="49"/>
          <ac:spMkLst>
            <pc:docMk/>
            <pc:sldMk cId="3108058221" sldId="257"/>
            <ac:spMk id="2" creationId="{54B48FE0-859F-1759-8C09-99E2085786C4}"/>
          </ac:spMkLst>
        </pc:spChg>
        <pc:spChg chg="del mod ord">
          <ac:chgData name="Jonathan Butler-Jenkins  (Welsh Ambulance Service NHS Trust)" userId="S::jonathan.butler-jenkins@wales.nhs.uk::708a9bd0-7cb4-42bf-a021-4bab956fb186" providerId="AD" clId="Web-{7A8D7C60-588B-40D5-8FD6-58A7C3BF40C5}" dt="2023-04-18T13:56:54.010" v="49"/>
          <ac:spMkLst>
            <pc:docMk/>
            <pc:sldMk cId="3108058221" sldId="257"/>
            <ac:spMk id="3" creationId="{63E959A1-FEAB-FBE0-C746-46131BBE2615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7A8D7C60-588B-40D5-8FD6-58A7C3BF40C5}" dt="2023-04-18T14:22:28.409" v="362" actId="14100"/>
          <ac:spMkLst>
            <pc:docMk/>
            <pc:sldMk cId="3108058221" sldId="257"/>
            <ac:spMk id="4" creationId="{F07C7A3D-C563-0043-AA6E-CA13F729FD2B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7A8D7C60-588B-40D5-8FD6-58A7C3BF40C5}" dt="2023-04-18T14:22:18.081" v="360" actId="20577"/>
          <ac:spMkLst>
            <pc:docMk/>
            <pc:sldMk cId="3108058221" sldId="257"/>
            <ac:spMk id="5" creationId="{24A2E93C-9701-F59D-B651-16DF3FD76169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7A8D7C60-588B-40D5-8FD6-58A7C3BF40C5}" dt="2023-04-18T14:17:20.667" v="352" actId="20577"/>
          <ac:spMkLst>
            <pc:docMk/>
            <pc:sldMk cId="3108058221" sldId="257"/>
            <ac:spMk id="6" creationId="{B646128A-B42C-4894-D560-003796EE9AEE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7A8D7C60-588B-40D5-8FD6-58A7C3BF40C5}" dt="2023-04-18T14:21:53.830" v="358" actId="1076"/>
          <ac:spMkLst>
            <pc:docMk/>
            <pc:sldMk cId="3108058221" sldId="257"/>
            <ac:spMk id="8" creationId="{A2E18AB5-1E54-82BB-803F-46A4F1089669}"/>
          </ac:spMkLst>
        </pc:spChg>
        <pc:picChg chg="add mod">
          <ac:chgData name="Jonathan Butler-Jenkins  (Welsh Ambulance Service NHS Trust)" userId="S::jonathan.butler-jenkins@wales.nhs.uk::708a9bd0-7cb4-42bf-a021-4bab956fb186" providerId="AD" clId="Web-{7A8D7C60-588B-40D5-8FD6-58A7C3BF40C5}" dt="2023-04-18T14:22:33.441" v="365" actId="1076"/>
          <ac:picMkLst>
            <pc:docMk/>
            <pc:sldMk cId="3108058221" sldId="257"/>
            <ac:picMk id="7" creationId="{7A083EE7-D08A-C638-097F-D7097D9C9481}"/>
          </ac:picMkLst>
        </pc:picChg>
      </pc:sldChg>
      <pc:sldChg chg="addSp delSp modSp new del mod setBg modClrScheme setClrOvrMap chgLayout">
        <pc:chgData name="Jonathan Butler-Jenkins  (Welsh Ambulance Service NHS Trust)" userId="S::jonathan.butler-jenkins@wales.nhs.uk::708a9bd0-7cb4-42bf-a021-4bab956fb186" providerId="AD" clId="Web-{7A8D7C60-588B-40D5-8FD6-58A7C3BF40C5}" dt="2023-04-18T13:55:38.055" v="32"/>
        <pc:sldMkLst>
          <pc:docMk/>
          <pc:sldMk cId="4210205687" sldId="257"/>
        </pc:sldMkLst>
        <pc:spChg chg="del mod">
          <ac:chgData name="Jonathan Butler-Jenkins  (Welsh Ambulance Service NHS Trust)" userId="S::jonathan.butler-jenkins@wales.nhs.uk::708a9bd0-7cb4-42bf-a021-4bab956fb186" providerId="AD" clId="Web-{7A8D7C60-588B-40D5-8FD6-58A7C3BF40C5}" dt="2023-04-18T13:52:43.799" v="26"/>
          <ac:spMkLst>
            <pc:docMk/>
            <pc:sldMk cId="4210205687" sldId="257"/>
            <ac:spMk id="2" creationId="{4011C439-3E42-E2CA-DD73-A1E690A3F0BD}"/>
          </ac:spMkLst>
        </pc:spChg>
        <pc:spChg chg="add del">
          <ac:chgData name="Jonathan Butler-Jenkins  (Welsh Ambulance Service NHS Trust)" userId="S::jonathan.butler-jenkins@wales.nhs.uk::708a9bd0-7cb4-42bf-a021-4bab956fb186" providerId="AD" clId="Web-{7A8D7C60-588B-40D5-8FD6-58A7C3BF40C5}" dt="2023-04-18T13:52:43.799" v="26"/>
          <ac:spMkLst>
            <pc:docMk/>
            <pc:sldMk cId="4210205687" sldId="257"/>
            <ac:spMk id="3" creationId="{5DE7A8DA-880F-3C3C-ADE1-789351DEAF5B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7A8D7C60-588B-40D5-8FD6-58A7C3BF40C5}" dt="2023-04-18T13:53:47.472" v="31"/>
          <ac:spMkLst>
            <pc:docMk/>
            <pc:sldMk cId="4210205687" sldId="257"/>
            <ac:spMk id="11" creationId="{3E9AAE09-C3CA-2F72-51C8-070CD1E3427D}"/>
          </ac:spMkLst>
        </pc:spChg>
        <pc:spChg chg="add mod">
          <ac:chgData name="Jonathan Butler-Jenkins  (Welsh Ambulance Service NHS Trust)" userId="S::jonathan.butler-jenkins@wales.nhs.uk::708a9bd0-7cb4-42bf-a021-4bab956fb186" providerId="AD" clId="Web-{7A8D7C60-588B-40D5-8FD6-58A7C3BF40C5}" dt="2023-04-18T13:53:47.472" v="31"/>
          <ac:spMkLst>
            <pc:docMk/>
            <pc:sldMk cId="4210205687" sldId="257"/>
            <ac:spMk id="12" creationId="{589FB88C-C838-F4E3-98D2-5E096170C570}"/>
          </ac:spMkLst>
        </pc:spChg>
        <pc:spChg chg="add del">
          <ac:chgData name="Jonathan Butler-Jenkins  (Welsh Ambulance Service NHS Trust)" userId="S::jonathan.butler-jenkins@wales.nhs.uk::708a9bd0-7cb4-42bf-a021-4bab956fb186" providerId="AD" clId="Web-{7A8D7C60-588B-40D5-8FD6-58A7C3BF40C5}" dt="2023-04-18T13:53:38.066" v="29"/>
          <ac:spMkLst>
            <pc:docMk/>
            <pc:sldMk cId="4210205687" sldId="257"/>
            <ac:spMk id="17" creationId="{23522FE7-5A29-4EF6-B1EF-2CA55748A772}"/>
          </ac:spMkLst>
        </pc:spChg>
        <pc:spChg chg="add del">
          <ac:chgData name="Jonathan Butler-Jenkins  (Welsh Ambulance Service NHS Trust)" userId="S::jonathan.butler-jenkins@wales.nhs.uk::708a9bd0-7cb4-42bf-a021-4bab956fb186" providerId="AD" clId="Web-{7A8D7C60-588B-40D5-8FD6-58A7C3BF40C5}" dt="2023-04-18T13:53:38.066" v="29"/>
          <ac:spMkLst>
            <pc:docMk/>
            <pc:sldMk cId="4210205687" sldId="257"/>
            <ac:spMk id="25" creationId="{1EE485E7-7D6D-4CB0-A3AD-261D97B2EFEA}"/>
          </ac:spMkLst>
        </pc:spChg>
        <pc:spChg chg="add del">
          <ac:chgData name="Jonathan Butler-Jenkins  (Welsh Ambulance Service NHS Trust)" userId="S::jonathan.butler-jenkins@wales.nhs.uk::708a9bd0-7cb4-42bf-a021-4bab956fb186" providerId="AD" clId="Web-{7A8D7C60-588B-40D5-8FD6-58A7C3BF40C5}" dt="2023-04-18T13:53:38.066" v="29"/>
          <ac:spMkLst>
            <pc:docMk/>
            <pc:sldMk cId="4210205687" sldId="257"/>
            <ac:spMk id="27" creationId="{A55E3208-F0C4-4962-8946-065C94F89635}"/>
          </ac:spMkLst>
        </pc:spChg>
        <pc:spChg chg="add del">
          <ac:chgData name="Jonathan Butler-Jenkins  (Welsh Ambulance Service NHS Trust)" userId="S::jonathan.butler-jenkins@wales.nhs.uk::708a9bd0-7cb4-42bf-a021-4bab956fb186" providerId="AD" clId="Web-{7A8D7C60-588B-40D5-8FD6-58A7C3BF40C5}" dt="2023-04-18T13:53:47.472" v="31"/>
          <ac:spMkLst>
            <pc:docMk/>
            <pc:sldMk cId="4210205687" sldId="257"/>
            <ac:spMk id="36" creationId="{23522FE7-5A29-4EF6-B1EF-2CA55748A772}"/>
          </ac:spMkLst>
        </pc:spChg>
        <pc:spChg chg="add del">
          <ac:chgData name="Jonathan Butler-Jenkins  (Welsh Ambulance Service NHS Trust)" userId="S::jonathan.butler-jenkins@wales.nhs.uk::708a9bd0-7cb4-42bf-a021-4bab956fb186" providerId="AD" clId="Web-{7A8D7C60-588B-40D5-8FD6-58A7C3BF40C5}" dt="2023-04-18T13:53:47.472" v="31"/>
          <ac:spMkLst>
            <pc:docMk/>
            <pc:sldMk cId="4210205687" sldId="257"/>
            <ac:spMk id="41" creationId="{1C69834E-5EEE-4D61-833E-04928896454C}"/>
          </ac:spMkLst>
        </pc:spChg>
        <pc:spChg chg="add del">
          <ac:chgData name="Jonathan Butler-Jenkins  (Welsh Ambulance Service NHS Trust)" userId="S::jonathan.butler-jenkins@wales.nhs.uk::708a9bd0-7cb4-42bf-a021-4bab956fb186" providerId="AD" clId="Web-{7A8D7C60-588B-40D5-8FD6-58A7C3BF40C5}" dt="2023-04-18T13:53:47.472" v="31"/>
          <ac:spMkLst>
            <pc:docMk/>
            <pc:sldMk cId="4210205687" sldId="257"/>
            <ac:spMk id="42" creationId="{58E5D9BA-46E7-4BFA-9C74-75495BF6F54D}"/>
          </ac:spMkLst>
        </pc:spChg>
        <pc:spChg chg="add del">
          <ac:chgData name="Jonathan Butler-Jenkins  (Welsh Ambulance Service NHS Trust)" userId="S::jonathan.butler-jenkins@wales.nhs.uk::708a9bd0-7cb4-42bf-a021-4bab956fb186" providerId="AD" clId="Web-{7A8D7C60-588B-40D5-8FD6-58A7C3BF40C5}" dt="2023-04-18T13:53:47.472" v="31"/>
          <ac:spMkLst>
            <pc:docMk/>
            <pc:sldMk cId="4210205687" sldId="257"/>
            <ac:spMk id="43" creationId="{5B033D76-5800-44B6-AFE9-EE2106935115}"/>
          </ac:spMkLst>
        </pc:spChg>
        <pc:spChg chg="add del">
          <ac:chgData name="Jonathan Butler-Jenkins  (Welsh Ambulance Service NHS Trust)" userId="S::jonathan.butler-jenkins@wales.nhs.uk::708a9bd0-7cb4-42bf-a021-4bab956fb186" providerId="AD" clId="Web-{7A8D7C60-588B-40D5-8FD6-58A7C3BF40C5}" dt="2023-04-18T13:53:47.472" v="31"/>
          <ac:spMkLst>
            <pc:docMk/>
            <pc:sldMk cId="4210205687" sldId="257"/>
            <ac:spMk id="44" creationId="{522D6F85-FFBA-4F81-AEE5-AAA17CB7AA98}"/>
          </ac:spMkLst>
        </pc:spChg>
        <pc:spChg chg="add del">
          <ac:chgData name="Jonathan Butler-Jenkins  (Welsh Ambulance Service NHS Trust)" userId="S::jonathan.butler-jenkins@wales.nhs.uk::708a9bd0-7cb4-42bf-a021-4bab956fb186" providerId="AD" clId="Web-{7A8D7C60-588B-40D5-8FD6-58A7C3BF40C5}" dt="2023-04-18T13:53:47.472" v="31"/>
          <ac:spMkLst>
            <pc:docMk/>
            <pc:sldMk cId="4210205687" sldId="257"/>
            <ac:spMk id="45" creationId="{13B31514-E6DF-4357-9EEA-EFB7983080DA}"/>
          </ac:spMkLst>
        </pc:spChg>
        <pc:graphicFrameChg chg="add del mod ord modGraphic">
          <ac:chgData name="Jonathan Butler-Jenkins  (Welsh Ambulance Service NHS Trust)" userId="S::jonathan.butler-jenkins@wales.nhs.uk::708a9bd0-7cb4-42bf-a021-4bab956fb186" providerId="AD" clId="Web-{7A8D7C60-588B-40D5-8FD6-58A7C3BF40C5}" dt="2023-04-18T13:51:21.453" v="21"/>
          <ac:graphicFrameMkLst>
            <pc:docMk/>
            <pc:sldMk cId="4210205687" sldId="257"/>
            <ac:graphicFrameMk id="4" creationId="{56B51BB5-A5CB-0899-16E3-A18A4CEA2528}"/>
          </ac:graphicFrameMkLst>
        </pc:graphicFrameChg>
        <pc:picChg chg="add del">
          <ac:chgData name="Jonathan Butler-Jenkins  (Welsh Ambulance Service NHS Trust)" userId="S::jonathan.butler-jenkins@wales.nhs.uk::708a9bd0-7cb4-42bf-a021-4bab956fb186" providerId="AD" clId="Web-{7A8D7C60-588B-40D5-8FD6-58A7C3BF40C5}" dt="2023-04-18T13:53:38.066" v="29"/>
          <ac:picMkLst>
            <pc:docMk/>
            <pc:sldMk cId="4210205687" sldId="257"/>
            <ac:picMk id="19" creationId="{C2192E09-EBC7-416C-B887-DFF915D7F43D}"/>
          </ac:picMkLst>
        </pc:picChg>
        <pc:picChg chg="add del">
          <ac:chgData name="Jonathan Butler-Jenkins  (Welsh Ambulance Service NHS Trust)" userId="S::jonathan.butler-jenkins@wales.nhs.uk::708a9bd0-7cb4-42bf-a021-4bab956fb186" providerId="AD" clId="Web-{7A8D7C60-588B-40D5-8FD6-58A7C3BF40C5}" dt="2023-04-18T13:53:38.066" v="29"/>
          <ac:picMkLst>
            <pc:docMk/>
            <pc:sldMk cId="4210205687" sldId="257"/>
            <ac:picMk id="31" creationId="{7021C573-B3FF-44B8-A5DE-AB39E9AA6B96}"/>
          </ac:picMkLst>
        </pc:picChg>
        <pc:picChg chg="add del">
          <ac:chgData name="Jonathan Butler-Jenkins  (Welsh Ambulance Service NHS Trust)" userId="S::jonathan.butler-jenkins@wales.nhs.uk::708a9bd0-7cb4-42bf-a021-4bab956fb186" providerId="AD" clId="Web-{7A8D7C60-588B-40D5-8FD6-58A7C3BF40C5}" dt="2023-04-18T13:53:47.472" v="31"/>
          <ac:picMkLst>
            <pc:docMk/>
            <pc:sldMk cId="4210205687" sldId="257"/>
            <ac:picMk id="35" creationId="{4C401D57-600A-4C91-AC9A-14CA1ED6F7D8}"/>
          </ac:picMkLst>
        </pc:picChg>
        <pc:picChg chg="add del">
          <ac:chgData name="Jonathan Butler-Jenkins  (Welsh Ambulance Service NHS Trust)" userId="S::jonathan.butler-jenkins@wales.nhs.uk::708a9bd0-7cb4-42bf-a021-4bab956fb186" providerId="AD" clId="Web-{7A8D7C60-588B-40D5-8FD6-58A7C3BF40C5}" dt="2023-04-18T13:53:47.472" v="31"/>
          <ac:picMkLst>
            <pc:docMk/>
            <pc:sldMk cId="4210205687" sldId="257"/>
            <ac:picMk id="38" creationId="{C2192E09-EBC7-416C-B887-DFF915D7F43D}"/>
          </ac:picMkLst>
        </pc:picChg>
        <pc:cxnChg chg="add del">
          <ac:chgData name="Jonathan Butler-Jenkins  (Welsh Ambulance Service NHS Trust)" userId="S::jonathan.butler-jenkins@wales.nhs.uk::708a9bd0-7cb4-42bf-a021-4bab956fb186" providerId="AD" clId="Web-{7A8D7C60-588B-40D5-8FD6-58A7C3BF40C5}" dt="2023-04-18T13:53:38.066" v="29"/>
          <ac:cxnSpMkLst>
            <pc:docMk/>
            <pc:sldMk cId="4210205687" sldId="257"/>
            <ac:cxnSpMk id="21" creationId="{2924498D-E084-44BE-A196-CFCE35564350}"/>
          </ac:cxnSpMkLst>
        </pc:cxnChg>
        <pc:cxnChg chg="add del">
          <ac:chgData name="Jonathan Butler-Jenkins  (Welsh Ambulance Service NHS Trust)" userId="S::jonathan.butler-jenkins@wales.nhs.uk::708a9bd0-7cb4-42bf-a021-4bab956fb186" providerId="AD" clId="Web-{7A8D7C60-588B-40D5-8FD6-58A7C3BF40C5}" dt="2023-04-18T13:53:38.066" v="29"/>
          <ac:cxnSpMkLst>
            <pc:docMk/>
            <pc:sldMk cId="4210205687" sldId="257"/>
            <ac:cxnSpMk id="23" creationId="{3BBC7667-C352-4842-9AFD-E5C16AD002F4}"/>
          </ac:cxnSpMkLst>
        </pc:cxnChg>
        <pc:cxnChg chg="add del">
          <ac:chgData name="Jonathan Butler-Jenkins  (Welsh Ambulance Service NHS Trust)" userId="S::jonathan.butler-jenkins@wales.nhs.uk::708a9bd0-7cb4-42bf-a021-4bab956fb186" providerId="AD" clId="Web-{7A8D7C60-588B-40D5-8FD6-58A7C3BF40C5}" dt="2023-04-18T13:53:38.066" v="29"/>
          <ac:cxnSpMkLst>
            <pc:docMk/>
            <pc:sldMk cId="4210205687" sldId="257"/>
            <ac:cxnSpMk id="29" creationId="{4FAE17D3-C2DC-4665-AF20-33C5BACD5E01}"/>
          </ac:cxnSpMkLst>
        </pc:cxnChg>
        <pc:cxnChg chg="add del">
          <ac:chgData name="Jonathan Butler-Jenkins  (Welsh Ambulance Service NHS Trust)" userId="S::jonathan.butler-jenkins@wales.nhs.uk::708a9bd0-7cb4-42bf-a021-4bab956fb186" providerId="AD" clId="Web-{7A8D7C60-588B-40D5-8FD6-58A7C3BF40C5}" dt="2023-04-18T13:53:38.066" v="29"/>
          <ac:cxnSpMkLst>
            <pc:docMk/>
            <pc:sldMk cId="4210205687" sldId="257"/>
            <ac:cxnSpMk id="33" creationId="{50B0CCD4-E9B0-43B2-806F-05EDF57A7628}"/>
          </ac:cxnSpMkLst>
        </pc:cxnChg>
        <pc:cxnChg chg="add del">
          <ac:chgData name="Jonathan Butler-Jenkins  (Welsh Ambulance Service NHS Trust)" userId="S::jonathan.butler-jenkins@wales.nhs.uk::708a9bd0-7cb4-42bf-a021-4bab956fb186" providerId="AD" clId="Web-{7A8D7C60-588B-40D5-8FD6-58A7C3BF40C5}" dt="2023-04-18T13:53:47.472" v="31"/>
          <ac:cxnSpMkLst>
            <pc:docMk/>
            <pc:sldMk cId="4210205687" sldId="257"/>
            <ac:cxnSpMk id="37" creationId="{412BDC66-00FA-4A3F-9BC7-BE05FF7705F8}"/>
          </ac:cxnSpMkLst>
        </pc:cxnChg>
        <pc:cxnChg chg="add del">
          <ac:chgData name="Jonathan Butler-Jenkins  (Welsh Ambulance Service NHS Trust)" userId="S::jonathan.butler-jenkins@wales.nhs.uk::708a9bd0-7cb4-42bf-a021-4bab956fb186" providerId="AD" clId="Web-{7A8D7C60-588B-40D5-8FD6-58A7C3BF40C5}" dt="2023-04-18T13:53:47.472" v="31"/>
          <ac:cxnSpMkLst>
            <pc:docMk/>
            <pc:sldMk cId="4210205687" sldId="257"/>
            <ac:cxnSpMk id="39" creationId="{2924498D-E084-44BE-A196-CFCE35564350}"/>
          </ac:cxnSpMkLst>
        </pc:cxnChg>
        <pc:cxnChg chg="add del">
          <ac:chgData name="Jonathan Butler-Jenkins  (Welsh Ambulance Service NHS Trust)" userId="S::jonathan.butler-jenkins@wales.nhs.uk::708a9bd0-7cb4-42bf-a021-4bab956fb186" providerId="AD" clId="Web-{7A8D7C60-588B-40D5-8FD6-58A7C3BF40C5}" dt="2023-04-18T13:53:47.472" v="31"/>
          <ac:cxnSpMkLst>
            <pc:docMk/>
            <pc:sldMk cId="4210205687" sldId="257"/>
            <ac:cxnSpMk id="40" creationId="{3BBC7667-C352-4842-9AFD-E5C16AD002F4}"/>
          </ac:cxnSpMkLst>
        </pc:cxnChg>
      </pc:sldChg>
      <pc:sldChg chg="addSp delSp modSp new modTransition">
        <pc:chgData name="Jonathan Butler-Jenkins  (Welsh Ambulance Service NHS Trust)" userId="S::jonathan.butler-jenkins@wales.nhs.uk::708a9bd0-7cb4-42bf-a021-4bab956fb186" providerId="AD" clId="Web-{7A8D7C60-588B-40D5-8FD6-58A7C3BF40C5}" dt="2023-04-18T14:33:57.459" v="479" actId="14100"/>
        <pc:sldMkLst>
          <pc:docMk/>
          <pc:sldMk cId="3131200938" sldId="258"/>
        </pc:sldMkLst>
        <pc:spChg chg="add mod">
          <ac:chgData name="Jonathan Butler-Jenkins  (Welsh Ambulance Service NHS Trust)" userId="S::jonathan.butler-jenkins@wales.nhs.uk::708a9bd0-7cb4-42bf-a021-4bab956fb186" providerId="AD" clId="Web-{7A8D7C60-588B-40D5-8FD6-58A7C3BF40C5}" dt="2023-04-18T14:23:12.739" v="371" actId="14100"/>
          <ac:spMkLst>
            <pc:docMk/>
            <pc:sldMk cId="3131200938" sldId="258"/>
            <ac:spMk id="2" creationId="{06CC41E0-3B81-4C59-FE5F-BD8239D62C89}"/>
          </ac:spMkLst>
        </pc:spChg>
        <pc:spChg chg="add del mod">
          <ac:chgData name="Jonathan Butler-Jenkins  (Welsh Ambulance Service NHS Trust)" userId="S::jonathan.butler-jenkins@wales.nhs.uk::708a9bd0-7cb4-42bf-a021-4bab956fb186" providerId="AD" clId="Web-{7A8D7C60-588B-40D5-8FD6-58A7C3BF40C5}" dt="2023-04-18T14:31:05.220" v="472"/>
          <ac:spMkLst>
            <pc:docMk/>
            <pc:sldMk cId="3131200938" sldId="258"/>
            <ac:spMk id="3" creationId="{762FEE3C-2832-2EE2-1F5E-F10A0A1760B9}"/>
          </ac:spMkLst>
        </pc:spChg>
        <pc:spChg chg="add del mod">
          <ac:chgData name="Jonathan Butler-Jenkins  (Welsh Ambulance Service NHS Trust)" userId="S::jonathan.butler-jenkins@wales.nhs.uk::708a9bd0-7cb4-42bf-a021-4bab956fb186" providerId="AD" clId="Web-{7A8D7C60-588B-40D5-8FD6-58A7C3BF40C5}" dt="2023-04-18T14:31:02.360" v="471"/>
          <ac:spMkLst>
            <pc:docMk/>
            <pc:sldMk cId="3131200938" sldId="258"/>
            <ac:spMk id="4" creationId="{E7C03455-148F-0F33-6399-2B623A86C064}"/>
          </ac:spMkLst>
        </pc:spChg>
        <pc:picChg chg="add mod">
          <ac:chgData name="Jonathan Butler-Jenkins  (Welsh Ambulance Service NHS Trust)" userId="S::jonathan.butler-jenkins@wales.nhs.uk::708a9bd0-7cb4-42bf-a021-4bab956fb186" providerId="AD" clId="Web-{7A8D7C60-588B-40D5-8FD6-58A7C3BF40C5}" dt="2023-04-18T14:33:25.177" v="475" actId="1076"/>
          <ac:picMkLst>
            <pc:docMk/>
            <pc:sldMk cId="3131200938" sldId="258"/>
            <ac:picMk id="5" creationId="{DFE35750-BA5D-5745-9CED-A99F3C650A72}"/>
          </ac:picMkLst>
        </pc:picChg>
        <pc:picChg chg="add mod">
          <ac:chgData name="Jonathan Butler-Jenkins  (Welsh Ambulance Service NHS Trust)" userId="S::jonathan.butler-jenkins@wales.nhs.uk::708a9bd0-7cb4-42bf-a021-4bab956fb186" providerId="AD" clId="Web-{7A8D7C60-588B-40D5-8FD6-58A7C3BF40C5}" dt="2023-04-18T14:33:57.459" v="479" actId="14100"/>
          <ac:picMkLst>
            <pc:docMk/>
            <pc:sldMk cId="3131200938" sldId="258"/>
            <ac:picMk id="6" creationId="{74159152-80AF-891B-BA99-E682D1CC131F}"/>
          </ac:picMkLst>
        </pc:picChg>
      </pc:sldChg>
    </pc:docChg>
  </pc:docChgLst>
  <pc:docChgLst>
    <pc:chgData name="Jonathan Butler-Jenkins  (Welsh Ambulance Service NHS Trust)" userId="S::jonathan.butler-jenkins@wales.nhs.uk::708a9bd0-7cb4-42bf-a021-4bab956fb186" providerId="AD" clId="Web-{9771912A-9380-78BF-A6A6-A4F4C8AF376B}"/>
    <pc:docChg chg="addSld modSld">
      <pc:chgData name="Jonathan Butler-Jenkins  (Welsh Ambulance Service NHS Trust)" userId="S::jonathan.butler-jenkins@wales.nhs.uk::708a9bd0-7cb4-42bf-a021-4bab956fb186" providerId="AD" clId="Web-{9771912A-9380-78BF-A6A6-A4F4C8AF376B}" dt="2023-04-19T14:51:00.925" v="108" actId="20577"/>
      <pc:docMkLst>
        <pc:docMk/>
      </pc:docMkLst>
      <pc:sldChg chg="addSp delSp modSp mod modClrScheme chgLayout">
        <pc:chgData name="Jonathan Butler-Jenkins  (Welsh Ambulance Service NHS Trust)" userId="S::jonathan.butler-jenkins@wales.nhs.uk::708a9bd0-7cb4-42bf-a021-4bab956fb186" providerId="AD" clId="Web-{9771912A-9380-78BF-A6A6-A4F4C8AF376B}" dt="2023-04-19T14:51:00.925" v="108" actId="20577"/>
        <pc:sldMkLst>
          <pc:docMk/>
          <pc:sldMk cId="2014952024" sldId="259"/>
        </pc:sldMkLst>
        <pc:spChg chg="del mod">
          <ac:chgData name="Jonathan Butler-Jenkins  (Welsh Ambulance Service NHS Trust)" userId="S::jonathan.butler-jenkins@wales.nhs.uk::708a9bd0-7cb4-42bf-a021-4bab956fb186" providerId="AD" clId="Web-{9771912A-9380-78BF-A6A6-A4F4C8AF376B}" dt="2023-04-19T14:44:00.757" v="58"/>
          <ac:spMkLst>
            <pc:docMk/>
            <pc:sldMk cId="2014952024" sldId="259"/>
            <ac:spMk id="2" creationId="{3906D68B-228C-EEAA-0A35-8B6C173FB584}"/>
          </ac:spMkLst>
        </pc:spChg>
        <pc:spChg chg="mod ord">
          <ac:chgData name="Jonathan Butler-Jenkins  (Welsh Ambulance Service NHS Trust)" userId="S::jonathan.butler-jenkins@wales.nhs.uk::708a9bd0-7cb4-42bf-a021-4bab956fb186" providerId="AD" clId="Web-{9771912A-9380-78BF-A6A6-A4F4C8AF376B}" dt="2023-04-19T14:51:00.925" v="108" actId="20577"/>
          <ac:spMkLst>
            <pc:docMk/>
            <pc:sldMk cId="2014952024" sldId="259"/>
            <ac:spMk id="3" creationId="{8AD9C6D9-1712-CDF0-A3C2-A842AA26AFF2}"/>
          </ac:spMkLst>
        </pc:spChg>
        <pc:spChg chg="add">
          <ac:chgData name="Jonathan Butler-Jenkins  (Welsh Ambulance Service NHS Trust)" userId="S::jonathan.butler-jenkins@wales.nhs.uk::708a9bd0-7cb4-42bf-a021-4bab956fb186" providerId="AD" clId="Web-{9771912A-9380-78BF-A6A6-A4F4C8AF376B}" dt="2023-04-19T14:43:48.523" v="57"/>
          <ac:spMkLst>
            <pc:docMk/>
            <pc:sldMk cId="2014952024" sldId="259"/>
            <ac:spMk id="4" creationId="{068942C5-A673-85EA-6C29-66A064010B7C}"/>
          </ac:spMkLst>
        </pc:spChg>
      </pc:sldChg>
      <pc:sldChg chg="modSp new">
        <pc:chgData name="Jonathan Butler-Jenkins  (Welsh Ambulance Service NHS Trust)" userId="S::jonathan.butler-jenkins@wales.nhs.uk::708a9bd0-7cb4-42bf-a021-4bab956fb186" providerId="AD" clId="Web-{9771912A-9380-78BF-A6A6-A4F4C8AF376B}" dt="2023-04-19T14:36:18.729" v="13" actId="20577"/>
        <pc:sldMkLst>
          <pc:docMk/>
          <pc:sldMk cId="2227530983" sldId="260"/>
        </pc:sldMkLst>
        <pc:spChg chg="mod">
          <ac:chgData name="Jonathan Butler-Jenkins  (Welsh Ambulance Service NHS Trust)" userId="S::jonathan.butler-jenkins@wales.nhs.uk::708a9bd0-7cb4-42bf-a021-4bab956fb186" providerId="AD" clId="Web-{9771912A-9380-78BF-A6A6-A4F4C8AF376B}" dt="2023-04-19T14:36:09.947" v="9" actId="20577"/>
          <ac:spMkLst>
            <pc:docMk/>
            <pc:sldMk cId="2227530983" sldId="260"/>
            <ac:spMk id="2" creationId="{F73166CF-0CAE-8D52-1F22-54CE8EE213C0}"/>
          </ac:spMkLst>
        </pc:spChg>
        <pc:spChg chg="mod">
          <ac:chgData name="Jonathan Butler-Jenkins  (Welsh Ambulance Service NHS Trust)" userId="S::jonathan.butler-jenkins@wales.nhs.uk::708a9bd0-7cb4-42bf-a021-4bab956fb186" providerId="AD" clId="Web-{9771912A-9380-78BF-A6A6-A4F4C8AF376B}" dt="2023-04-19T14:36:18.729" v="13" actId="20577"/>
          <ac:spMkLst>
            <pc:docMk/>
            <pc:sldMk cId="2227530983" sldId="260"/>
            <ac:spMk id="3" creationId="{C5FC53B8-AE0F-3391-F98B-EB3975885D8A}"/>
          </ac:spMkLst>
        </pc:spChg>
      </pc:sldChg>
      <pc:sldChg chg="modSp new">
        <pc:chgData name="Jonathan Butler-Jenkins  (Welsh Ambulance Service NHS Trust)" userId="S::jonathan.butler-jenkins@wales.nhs.uk::708a9bd0-7cb4-42bf-a021-4bab956fb186" providerId="AD" clId="Web-{9771912A-9380-78BF-A6A6-A4F4C8AF376B}" dt="2023-04-19T14:36:31.214" v="18" actId="20577"/>
        <pc:sldMkLst>
          <pc:docMk/>
          <pc:sldMk cId="2328614270" sldId="261"/>
        </pc:sldMkLst>
        <pc:spChg chg="mod">
          <ac:chgData name="Jonathan Butler-Jenkins  (Welsh Ambulance Service NHS Trust)" userId="S::jonathan.butler-jenkins@wales.nhs.uk::708a9bd0-7cb4-42bf-a021-4bab956fb186" providerId="AD" clId="Web-{9771912A-9380-78BF-A6A6-A4F4C8AF376B}" dt="2023-04-19T14:36:31.214" v="18" actId="20577"/>
          <ac:spMkLst>
            <pc:docMk/>
            <pc:sldMk cId="2328614270" sldId="261"/>
            <ac:spMk id="3" creationId="{28FC9281-8BEF-9BA1-EE7F-6FB029057137}"/>
          </ac:spMkLst>
        </pc:spChg>
      </pc:sldChg>
      <pc:sldChg chg="modSp new">
        <pc:chgData name="Jonathan Butler-Jenkins  (Welsh Ambulance Service NHS Trust)" userId="S::jonathan.butler-jenkins@wales.nhs.uk::708a9bd0-7cb4-42bf-a021-4bab956fb186" providerId="AD" clId="Web-{9771912A-9380-78BF-A6A6-A4F4C8AF376B}" dt="2023-04-19T14:36:46.667" v="24" actId="20577"/>
        <pc:sldMkLst>
          <pc:docMk/>
          <pc:sldMk cId="3834832192" sldId="262"/>
        </pc:sldMkLst>
        <pc:spChg chg="mod">
          <ac:chgData name="Jonathan Butler-Jenkins  (Welsh Ambulance Service NHS Trust)" userId="S::jonathan.butler-jenkins@wales.nhs.uk::708a9bd0-7cb4-42bf-a021-4bab956fb186" providerId="AD" clId="Web-{9771912A-9380-78BF-A6A6-A4F4C8AF376B}" dt="2023-04-19T14:36:46.667" v="24" actId="20577"/>
          <ac:spMkLst>
            <pc:docMk/>
            <pc:sldMk cId="3834832192" sldId="262"/>
            <ac:spMk id="3" creationId="{D94C81A3-D07C-C0DE-4D16-B7318D8B9EE9}"/>
          </ac:spMkLst>
        </pc:spChg>
      </pc:sldChg>
      <pc:sldChg chg="modSp new">
        <pc:chgData name="Jonathan Butler-Jenkins  (Welsh Ambulance Service NHS Trust)" userId="S::jonathan.butler-jenkins@wales.nhs.uk::708a9bd0-7cb4-42bf-a021-4bab956fb186" providerId="AD" clId="Web-{9771912A-9380-78BF-A6A6-A4F4C8AF376B}" dt="2023-04-19T14:36:59.136" v="33" actId="20577"/>
        <pc:sldMkLst>
          <pc:docMk/>
          <pc:sldMk cId="4156011796" sldId="263"/>
        </pc:sldMkLst>
        <pc:spChg chg="mod">
          <ac:chgData name="Jonathan Butler-Jenkins  (Welsh Ambulance Service NHS Trust)" userId="S::jonathan.butler-jenkins@wales.nhs.uk::708a9bd0-7cb4-42bf-a021-4bab956fb186" providerId="AD" clId="Web-{9771912A-9380-78BF-A6A6-A4F4C8AF376B}" dt="2023-04-19T14:36:59.136" v="33" actId="20577"/>
          <ac:spMkLst>
            <pc:docMk/>
            <pc:sldMk cId="4156011796" sldId="263"/>
            <ac:spMk id="3" creationId="{017F6FAF-A178-B939-7AC7-8E87DF937564}"/>
          </ac:spMkLst>
        </pc:spChg>
      </pc:sldChg>
      <pc:sldChg chg="modSp new">
        <pc:chgData name="Jonathan Butler-Jenkins  (Welsh Ambulance Service NHS Trust)" userId="S::jonathan.butler-jenkins@wales.nhs.uk::708a9bd0-7cb4-42bf-a021-4bab956fb186" providerId="AD" clId="Web-{9771912A-9380-78BF-A6A6-A4F4C8AF376B}" dt="2023-04-19T14:37:12.512" v="40" actId="20577"/>
        <pc:sldMkLst>
          <pc:docMk/>
          <pc:sldMk cId="3335004451" sldId="264"/>
        </pc:sldMkLst>
        <pc:spChg chg="mod">
          <ac:chgData name="Jonathan Butler-Jenkins  (Welsh Ambulance Service NHS Trust)" userId="S::jonathan.butler-jenkins@wales.nhs.uk::708a9bd0-7cb4-42bf-a021-4bab956fb186" providerId="AD" clId="Web-{9771912A-9380-78BF-A6A6-A4F4C8AF376B}" dt="2023-04-19T14:37:12.512" v="40" actId="20577"/>
          <ac:spMkLst>
            <pc:docMk/>
            <pc:sldMk cId="3335004451" sldId="264"/>
            <ac:spMk id="3" creationId="{59C38AD7-D9CE-D895-32D7-2A4B86F62D97}"/>
          </ac:spMkLst>
        </pc:spChg>
      </pc:sldChg>
      <pc:sldChg chg="modSp new">
        <pc:chgData name="Jonathan Butler-Jenkins  (Welsh Ambulance Service NHS Trust)" userId="S::jonathan.butler-jenkins@wales.nhs.uk::708a9bd0-7cb4-42bf-a021-4bab956fb186" providerId="AD" clId="Web-{9771912A-9380-78BF-A6A6-A4F4C8AF376B}" dt="2023-04-19T14:37:18.856" v="46" actId="20577"/>
        <pc:sldMkLst>
          <pc:docMk/>
          <pc:sldMk cId="3526380322" sldId="265"/>
        </pc:sldMkLst>
        <pc:spChg chg="mod">
          <ac:chgData name="Jonathan Butler-Jenkins  (Welsh Ambulance Service NHS Trust)" userId="S::jonathan.butler-jenkins@wales.nhs.uk::708a9bd0-7cb4-42bf-a021-4bab956fb186" providerId="AD" clId="Web-{9771912A-9380-78BF-A6A6-A4F4C8AF376B}" dt="2023-04-19T14:37:18.856" v="46" actId="20577"/>
          <ac:spMkLst>
            <pc:docMk/>
            <pc:sldMk cId="3526380322" sldId="265"/>
            <ac:spMk id="3" creationId="{C1537150-2CFC-8467-86CC-016BC7A5BCE0}"/>
          </ac:spMkLst>
        </pc:spChg>
      </pc:sldChg>
    </pc:docChg>
  </pc:docChgLst>
  <pc:docChgLst>
    <pc:chgData name="Jonathan Butler-Jenkins  (Welsh Ambulance Service NHS Trust)" userId="S::jonathan.butler-jenkins@wales.nhs.uk::708a9bd0-7cb4-42bf-a021-4bab956fb186" providerId="AD" clId="Web-{13E48E74-4DD5-9AC1-A4DB-92B4F7C00894}"/>
    <pc:docChg chg="modSld">
      <pc:chgData name="Jonathan Butler-Jenkins  (Welsh Ambulance Service NHS Trust)" userId="S::jonathan.butler-jenkins@wales.nhs.uk::708a9bd0-7cb4-42bf-a021-4bab956fb186" providerId="AD" clId="Web-{13E48E74-4DD5-9AC1-A4DB-92B4F7C00894}" dt="2023-04-18T19:31:21.216" v="2"/>
      <pc:docMkLst>
        <pc:docMk/>
      </pc:docMkLst>
      <pc:sldChg chg="modTransition">
        <pc:chgData name="Jonathan Butler-Jenkins  (Welsh Ambulance Service NHS Trust)" userId="S::jonathan.butler-jenkins@wales.nhs.uk::708a9bd0-7cb4-42bf-a021-4bab956fb186" providerId="AD" clId="Web-{13E48E74-4DD5-9AC1-A4DB-92B4F7C00894}" dt="2023-04-18T19:31:21.216" v="2"/>
        <pc:sldMkLst>
          <pc:docMk/>
          <pc:sldMk cId="3131200938" sldId="258"/>
        </pc:sldMkLst>
      </pc:sldChg>
    </pc:docChg>
  </pc:docChgLst>
  <pc:docChgLst>
    <pc:chgData name="Jonathan Butler-Jenkins  (Welsh Ambulance Service NHS Trust)" userId="S::jonathan.butler-jenkins@wales.nhs.uk::708a9bd0-7cb4-42bf-a021-4bab956fb186" providerId="AD" clId="Web-{972DF0E9-2FFF-E759-D9F8-83275E3AE022}"/>
    <pc:docChg chg="modSld">
      <pc:chgData name="Jonathan Butler-Jenkins  (Welsh Ambulance Service NHS Trust)" userId="S::jonathan.butler-jenkins@wales.nhs.uk::708a9bd0-7cb4-42bf-a021-4bab956fb186" providerId="AD" clId="Web-{972DF0E9-2FFF-E759-D9F8-83275E3AE022}" dt="2023-04-22T15:11:02.889" v="11"/>
      <pc:docMkLst>
        <pc:docMk/>
      </pc:docMkLst>
      <pc:sldChg chg="addAnim modAnim">
        <pc:chgData name="Jonathan Butler-Jenkins  (Welsh Ambulance Service NHS Trust)" userId="S::jonathan.butler-jenkins@wales.nhs.uk::708a9bd0-7cb4-42bf-a021-4bab956fb186" providerId="AD" clId="Web-{972DF0E9-2FFF-E759-D9F8-83275E3AE022}" dt="2023-04-22T15:11:02.889" v="11"/>
        <pc:sldMkLst>
          <pc:docMk/>
          <pc:sldMk cId="4135898978" sldId="266"/>
        </pc:sldMkLst>
      </pc:sldChg>
      <pc:sldChg chg="addAnim modAnim">
        <pc:chgData name="Jonathan Butler-Jenkins  (Welsh Ambulance Service NHS Trust)" userId="S::jonathan.butler-jenkins@wales.nhs.uk::708a9bd0-7cb4-42bf-a021-4bab956fb186" providerId="AD" clId="Web-{972DF0E9-2FFF-E759-D9F8-83275E3AE022}" dt="2023-04-22T15:10:38.623" v="8"/>
        <pc:sldMkLst>
          <pc:docMk/>
          <pc:sldMk cId="2590566804" sldId="267"/>
        </pc:sldMkLst>
      </pc:sldChg>
      <pc:sldChg chg="addAnim modAnim">
        <pc:chgData name="Jonathan Butler-Jenkins  (Welsh Ambulance Service NHS Trust)" userId="S::jonathan.butler-jenkins@wales.nhs.uk::708a9bd0-7cb4-42bf-a021-4bab956fb186" providerId="AD" clId="Web-{972DF0E9-2FFF-E759-D9F8-83275E3AE022}" dt="2023-04-22T15:10:25.701" v="5"/>
        <pc:sldMkLst>
          <pc:docMk/>
          <pc:sldMk cId="1206892519" sldId="269"/>
        </pc:sldMkLst>
      </pc:sldChg>
      <pc:sldChg chg="addAnim modAnim">
        <pc:chgData name="Jonathan Butler-Jenkins  (Welsh Ambulance Service NHS Trust)" userId="S::jonathan.butler-jenkins@wales.nhs.uk::708a9bd0-7cb4-42bf-a021-4bab956fb186" providerId="AD" clId="Web-{972DF0E9-2FFF-E759-D9F8-83275E3AE022}" dt="2023-04-22T15:10:08.748" v="2"/>
        <pc:sldMkLst>
          <pc:docMk/>
          <pc:sldMk cId="4226757529" sldId="270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B6CD91-6055-4BA8-803A-BE019916FEA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348C43-6703-4B62-B127-17C78C08B4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08E63D-6FE9-403D-8E39-68FE971BAC76}" type="datetime1">
              <a:rPr lang="en-GB" smtClean="0"/>
              <a:t>27/04/2023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94B0BC-D758-4808-81A5-75FE72727CE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4C0294-AD44-45E1-AAD0-0F71A65A563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BDD069-5B99-44A5-9C53-893C00A1B8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95763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DF03DA-E8C9-45D1-B38B-0154ED478CCA}" type="datetime1">
              <a:rPr lang="en-GB" smtClean="0"/>
              <a:pPr/>
              <a:t>27/04/2023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2A64AD-2530-4DFF-8FAA-D42BF483CF8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4802122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2A64AD-2530-4DFF-8FAA-D42BF483CF8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096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rtlCol="0" anchor="b">
            <a:normAutofit/>
          </a:bodyPr>
          <a:lstStyle>
            <a:lvl1pPr algn="l">
              <a:defRPr sz="6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 rtlCol="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090987D-47D0-402B-96DE-E0A32AD146E1}" type="datetime1">
              <a:rPr lang="en-GB" noProof="0" smtClean="0"/>
              <a:t>27/04/2023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6A3F2DC-9CE6-45BB-9AC5-30D691C62390}" type="datetime1">
              <a:rPr lang="en-GB" noProof="0" smtClean="0"/>
              <a:t>27/04/2023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rtlCol="0" anchor="b">
            <a:normAutofit/>
          </a:bodyPr>
          <a:lstStyle>
            <a:lvl1pPr algn="l"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 rtlCol="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9407FBD-926E-4B82-9753-B2AD707AA8ED}" type="datetime1">
              <a:rPr lang="en-GB" noProof="0" smtClean="0"/>
              <a:t>27/04/2023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13BE98E-D2F1-46E8-89C1-2BB0E688BA5E}" type="datetime1">
              <a:rPr lang="en-GB" noProof="0" smtClean="0"/>
              <a:t>27/04/2023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23CE2EB-862E-41BC-802E-5F3949C067FC}" type="datetime1">
              <a:rPr lang="en-GB" noProof="0" smtClean="0"/>
              <a:t>27/04/2023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352E18-C2BE-4273-99D2-FF7AA1B877AB}" type="datetime1">
              <a:rPr lang="en-GB" noProof="0" smtClean="0"/>
              <a:t>27/04/2023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760473D-06DF-4867-85F6-D662C30DFA13}" type="datetime1">
              <a:rPr lang="en-GB" noProof="0" smtClean="0"/>
              <a:t>27/04/2023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rtlCol="0" anchor="b">
            <a:normAutofit/>
          </a:bodyPr>
          <a:lstStyle>
            <a:lvl1pPr algn="l">
              <a:defRPr sz="2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rtlCol="0" anchor="ctr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 rtlCol="0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7B9F554-D3AC-491F-8843-7DE46496AEF3}" type="datetime1">
              <a:rPr lang="en-GB" noProof="0" smtClean="0"/>
              <a:t>27/04/2023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rtlCol="0" anchor="b">
            <a:normAutofit/>
          </a:bodyPr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rtlCol="0"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 rtlCol="0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fld id="{BE449E18-83F2-4430-AFCD-43CA933C8070}" type="datetime1">
              <a:rPr lang="en-GB" noProof="0" smtClean="0"/>
              <a:t>27/04/2023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52FF86A-4C07-466A-9036-3E493E72145F}" type="datetime1">
              <a:rPr lang="en-GB" noProof="0" smtClean="0"/>
              <a:t>27/04/2023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 rtlCol="0"/>
          <a:lstStyle>
            <a:lvl1pPr algn="l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5421C4C-E19D-4219-A804-0FB628A9D745}" type="datetime1">
              <a:rPr lang="en-GB" noProof="0" smtClean="0"/>
              <a:t>27/04/2023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C955BE79-A457-4079-B8A4-ED2BED4AAC17}" type="datetime1">
              <a:rPr lang="en-GB" noProof="0" smtClean="0"/>
              <a:t>27/04/2023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eografiaopinativa.com.br/2015/03/modelos-produtivos-as-diferencas-entre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algn="ctr"/>
            <a:r>
              <a:rPr lang="en-GB"/>
              <a:t>Scientific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91440" rIns="91440" bIns="91440" rtlCol="0" anchor="t">
            <a:normAutofit/>
          </a:bodyPr>
          <a:lstStyle/>
          <a:p>
            <a:pPr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32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07C7A3D-C563-0043-AA6E-CA13F729FD2B}"/>
              </a:ext>
            </a:extLst>
          </p:cNvPr>
          <p:cNvSpPr txBox="1"/>
          <p:nvPr/>
        </p:nvSpPr>
        <p:spPr>
          <a:xfrm>
            <a:off x="3766983" y="737419"/>
            <a:ext cx="6823586" cy="33547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/>
              <a:t>Originally developed by Fredrick Winslow Taylor (20th March 1856 – 21st March 1925) in the 1880's and 1890's.</a:t>
            </a:r>
          </a:p>
          <a:p>
            <a:endParaRPr lang="en-GB" sz="2800"/>
          </a:p>
          <a:p>
            <a:endParaRPr lang="en-GB" sz="2800"/>
          </a:p>
          <a:p>
            <a:endParaRPr lang="en-GB" sz="28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A2E93C-9701-F59D-B651-16DF3FD76169}"/>
              </a:ext>
            </a:extLst>
          </p:cNvPr>
          <p:cNvSpPr txBox="1"/>
          <p:nvPr/>
        </p:nvSpPr>
        <p:spPr>
          <a:xfrm>
            <a:off x="1567017" y="2451921"/>
            <a:ext cx="9048133" cy="17235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200"/>
          </a:p>
          <a:p>
            <a:endParaRPr lang="en-GB" sz="2800"/>
          </a:p>
          <a:p>
            <a:endParaRPr lang="en-GB" sz="2800"/>
          </a:p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46128A-B42C-4894-D560-003796EE9AEE}"/>
              </a:ext>
            </a:extLst>
          </p:cNvPr>
          <p:cNvSpPr txBox="1"/>
          <p:nvPr/>
        </p:nvSpPr>
        <p:spPr>
          <a:xfrm>
            <a:off x="3771900" y="3200400"/>
            <a:ext cx="6410323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/>
              <a:t>Henry L. Gantt – Gantt Chart</a:t>
            </a:r>
          </a:p>
          <a:p>
            <a:r>
              <a:rPr lang="en-US" sz="3200" dirty="0"/>
              <a:t>Frank B. Gilbreth - "Motion Study"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7A083EE7-D08A-C638-097F-D7097D9C94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9012" y="545384"/>
            <a:ext cx="2670072" cy="407116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2E18AB5-1E54-82BB-803F-46A4F1089669}"/>
              </a:ext>
            </a:extLst>
          </p:cNvPr>
          <p:cNvSpPr txBox="1"/>
          <p:nvPr/>
        </p:nvSpPr>
        <p:spPr>
          <a:xfrm>
            <a:off x="-726665" y="4948391"/>
            <a:ext cx="219075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>
                <a:hlinkClick r:id="rId3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4"/>
              </a:rPr>
              <a:t>CC BY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080582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6CC41E0-3B81-4C59-FE5F-BD8239D62C89}"/>
              </a:ext>
            </a:extLst>
          </p:cNvPr>
          <p:cNvSpPr txBox="1"/>
          <p:nvPr/>
        </p:nvSpPr>
        <p:spPr>
          <a:xfrm>
            <a:off x="1253613" y="442452"/>
            <a:ext cx="8704006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/>
              <a:t>Scientific Management:</a:t>
            </a:r>
            <a:endParaRPr lang="en-US" sz="3200"/>
          </a:p>
          <a:p>
            <a:pPr marL="457200" indent="-457200">
              <a:buFont typeface="Arial,Sans-Serif"/>
              <a:buChar char="•"/>
            </a:pPr>
            <a:r>
              <a:rPr lang="en-GB" sz="3200"/>
              <a:t>To determine the best way of doing a job.</a:t>
            </a:r>
            <a:endParaRPr lang="en-US" sz="3200"/>
          </a:p>
          <a:p>
            <a:pPr marL="457200" indent="-457200">
              <a:buFont typeface="Arial,Sans-Serif"/>
              <a:buChar char="•"/>
            </a:pPr>
            <a:r>
              <a:rPr lang="en-GB" sz="3200"/>
              <a:t>Organisations viewed as a machine.</a:t>
            </a:r>
            <a:endParaRPr lang="en-GB"/>
          </a:p>
        </p:txBody>
      </p:sp>
      <p:pic>
        <p:nvPicPr>
          <p:cNvPr id="5" name="Picture 5" descr="Man in a factory">
            <a:extLst>
              <a:ext uri="{FF2B5EF4-FFF2-40B4-BE49-F238E27FC236}">
                <a16:creationId xmlns:a16="http://schemas.microsoft.com/office/drawing/2014/main" id="{DFE35750-BA5D-5745-9CED-A99F3C650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124" y="2264980"/>
            <a:ext cx="4805855" cy="3221420"/>
          </a:xfrm>
          <a:prstGeom prst="rect">
            <a:avLst/>
          </a:prstGeom>
        </p:spPr>
      </p:pic>
      <p:pic>
        <p:nvPicPr>
          <p:cNvPr id="6" name="Picture 6" descr="Gears of a machine">
            <a:extLst>
              <a:ext uri="{FF2B5EF4-FFF2-40B4-BE49-F238E27FC236}">
                <a16:creationId xmlns:a16="http://schemas.microsoft.com/office/drawing/2014/main" id="{74159152-80AF-891B-BA99-E682D1CC13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0745" y="2267777"/>
            <a:ext cx="5357647" cy="324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200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9C6D9-1712-CDF0-A3C2-A842AA26AFF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298087" y="394433"/>
            <a:ext cx="9604375" cy="48759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2800" b="1" u="sng"/>
              <a:t>Observations of Steel Manufacturing Plant</a:t>
            </a:r>
            <a:endParaRPr lang="en-US"/>
          </a:p>
          <a:p>
            <a:pPr marL="0" indent="0">
              <a:buNone/>
            </a:pPr>
            <a:endParaRPr lang="en-GB"/>
          </a:p>
          <a:p>
            <a:r>
              <a:rPr lang="en-GB"/>
              <a:t>Little specialisation of labour or tools.</a:t>
            </a:r>
          </a:p>
          <a:p>
            <a:r>
              <a:rPr lang="en-GB"/>
              <a:t>Work shifts randomly applied, inexperienced workers often trying and failing to complete important projects.</a:t>
            </a:r>
          </a:p>
          <a:p>
            <a:r>
              <a:rPr lang="en-GB"/>
              <a:t>Tools were cheaply made and wore out quickly.</a:t>
            </a:r>
          </a:p>
          <a:p>
            <a:r>
              <a:rPr lang="en-GB"/>
              <a:t>No single "best" standard for workers to aspire to.</a:t>
            </a:r>
          </a:p>
          <a:p>
            <a:r>
              <a:rPr lang="en-GB"/>
              <a:t>Managers disconnected from work force. </a:t>
            </a: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8942C5-A673-85EA-6C29-66A064010B7C}"/>
              </a:ext>
            </a:extLst>
          </p:cNvPr>
          <p:cNvSpPr txBox="1"/>
          <p:nvPr/>
        </p:nvSpPr>
        <p:spPr>
          <a:xfrm>
            <a:off x="1886414" y="136602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952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C53B8-AE0F-3391-F98B-EB3975885D8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200394" y="775433"/>
            <a:ext cx="9604375" cy="3449638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 algn="ctr">
              <a:buNone/>
            </a:pPr>
            <a:r>
              <a:rPr lang="en-US" sz="4800" b="1" u="sng"/>
              <a:t>4 Principles of Scientific Management</a:t>
            </a:r>
            <a:endParaRPr lang="en-US"/>
          </a:p>
          <a:p>
            <a:r>
              <a:rPr lang="en-US" sz="3200"/>
              <a:t>Choose methods based on science.</a:t>
            </a:r>
          </a:p>
          <a:p>
            <a:r>
              <a:rPr lang="en-US" sz="3200"/>
              <a:t>Assign workers to tasks based on their natural skillset.</a:t>
            </a:r>
          </a:p>
          <a:p>
            <a:r>
              <a:rPr lang="en-US" sz="3200"/>
              <a:t>Monitor your workers performance</a:t>
            </a:r>
          </a:p>
          <a:p>
            <a:r>
              <a:rPr lang="en-US" sz="3200"/>
              <a:t>Divide workloads appropriately between workers and managers. </a:t>
            </a:r>
          </a:p>
          <a:p>
            <a:pPr marL="0" indent="0">
              <a:buNone/>
            </a:pP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2227530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C9281-8BEF-9BA1-EE7F-6FB029057137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09626" y="638663"/>
            <a:ext cx="10542220" cy="4446099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 algn="ctr">
              <a:buNone/>
            </a:pPr>
            <a:r>
              <a:rPr lang="en-US" sz="4800" b="1" u="sng"/>
              <a:t>Scientific Management within the steel industry</a:t>
            </a:r>
            <a:endParaRPr lang="en-US"/>
          </a:p>
          <a:p>
            <a:r>
              <a:rPr lang="en-US" sz="4800"/>
              <a:t>Designed </a:t>
            </a:r>
            <a:r>
              <a:rPr lang="en-US" sz="4800" err="1"/>
              <a:t>specialised</a:t>
            </a:r>
            <a:r>
              <a:rPr lang="en-US" sz="4800"/>
              <a:t> shovels and other tools.</a:t>
            </a:r>
          </a:p>
          <a:p>
            <a:r>
              <a:rPr lang="en-US" sz="4800"/>
              <a:t>Advocated for workers to be matched to projects.</a:t>
            </a:r>
          </a:p>
          <a:p>
            <a:r>
              <a:rPr lang="en-US" sz="4800"/>
              <a:t>Trained managers in his methods to implement scientific management theory.</a:t>
            </a:r>
          </a:p>
          <a:p>
            <a:endParaRPr lang="en-US" sz="4800"/>
          </a:p>
          <a:p>
            <a:r>
              <a:rPr lang="en-US" sz="4800"/>
              <a:t>The amount of pig iron workers could transport in a day tripled once they adopted his methods</a:t>
            </a:r>
          </a:p>
          <a:p>
            <a:r>
              <a:rPr lang="en-US" sz="4800"/>
              <a:t>Scientific management even referred to as "Taylorism" in his </a:t>
            </a:r>
            <a:r>
              <a:rPr lang="en-US" sz="4800" err="1"/>
              <a:t>honour</a:t>
            </a:r>
            <a:r>
              <a:rPr lang="en-US" sz="4800"/>
              <a:t>.</a:t>
            </a:r>
          </a:p>
          <a:p>
            <a:pPr marL="0" indent="0">
              <a:buNone/>
            </a:pPr>
            <a:endParaRPr lang="en-US" sz="4800"/>
          </a:p>
        </p:txBody>
      </p:sp>
    </p:spTree>
    <p:extLst>
      <p:ext uri="{BB962C8B-B14F-4D97-AF65-F5344CB8AC3E}">
        <p14:creationId xmlns:p14="http://schemas.microsoft.com/office/powerpoint/2010/main" val="2328614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38AD7-D9CE-D895-32D7-2A4B86F62D97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200394" y="1078279"/>
            <a:ext cx="9604375" cy="344963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sz="4400" b="1" u="sng"/>
              <a:t>Advantages</a:t>
            </a:r>
            <a:endParaRPr lang="en-US"/>
          </a:p>
          <a:p>
            <a:r>
              <a:rPr lang="en-US" sz="3600"/>
              <a:t>Increased production</a:t>
            </a:r>
          </a:p>
          <a:p>
            <a:r>
              <a:rPr lang="en-US" sz="3600"/>
              <a:t>Being in control</a:t>
            </a:r>
          </a:p>
          <a:p>
            <a:r>
              <a:rPr lang="en-US" sz="3600"/>
              <a:t>Cost of production is reduced</a:t>
            </a:r>
          </a:p>
          <a:p>
            <a:r>
              <a:rPr lang="en-US" sz="3600"/>
              <a:t>Payment system</a:t>
            </a:r>
          </a:p>
          <a:p>
            <a:r>
              <a:rPr lang="en-US" sz="3600"/>
              <a:t>Decreased inaccuracy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004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537150-2CFC-8467-86CC-016BC7A5BCE0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307856" y="970817"/>
            <a:ext cx="9926759" cy="368409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3600" b="1" u="sng"/>
              <a:t>Disadvantages</a:t>
            </a:r>
            <a:endParaRPr lang="en-US" b="1" u="sng"/>
          </a:p>
          <a:p>
            <a:r>
              <a:rPr lang="en-US" sz="2800"/>
              <a:t>Costly method</a:t>
            </a:r>
          </a:p>
          <a:p>
            <a:r>
              <a:rPr lang="en-US" sz="2800"/>
              <a:t>Control of employees</a:t>
            </a:r>
          </a:p>
          <a:p>
            <a:r>
              <a:rPr lang="en-US" sz="2800"/>
              <a:t>Alienation</a:t>
            </a:r>
          </a:p>
          <a:p>
            <a:r>
              <a:rPr lang="en-US" sz="2800"/>
              <a:t>Increased unemployment</a:t>
            </a:r>
          </a:p>
          <a:p>
            <a:r>
              <a:rPr lang="en-US" sz="2800"/>
              <a:t>Deskilling</a:t>
            </a:r>
          </a:p>
        </p:txBody>
      </p:sp>
    </p:spTree>
    <p:extLst>
      <p:ext uri="{BB962C8B-B14F-4D97-AF65-F5344CB8AC3E}">
        <p14:creationId xmlns:p14="http://schemas.microsoft.com/office/powerpoint/2010/main" val="3526380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C81A3-D07C-C0DE-4D16-B7318D8B9EE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405548" y="824279"/>
            <a:ext cx="9604375" cy="344963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sz="4000" b="1" u="sng"/>
              <a:t>Scientific Management in the NHS</a:t>
            </a:r>
          </a:p>
          <a:p>
            <a:r>
              <a:rPr lang="en-US" sz="3600"/>
              <a:t>Cymru High Acuity Response Unit (CHARU)</a:t>
            </a:r>
          </a:p>
          <a:p>
            <a:r>
              <a:rPr lang="en-US" sz="3600"/>
              <a:t>Ambulance Control</a:t>
            </a:r>
          </a:p>
          <a:p>
            <a:r>
              <a:rPr lang="en-US" sz="3600" err="1"/>
              <a:t>Standardisation</a:t>
            </a:r>
            <a:r>
              <a:rPr lang="en-US" sz="3600"/>
              <a:t> of procedures</a:t>
            </a:r>
          </a:p>
          <a:p>
            <a:r>
              <a:rPr lang="en-US" sz="3600"/>
              <a:t>Designated appointment times</a:t>
            </a:r>
          </a:p>
          <a:p>
            <a:r>
              <a:rPr lang="en-US" sz="3600"/>
              <a:t>Electronic Patient Records</a:t>
            </a:r>
          </a:p>
        </p:txBody>
      </p:sp>
    </p:spTree>
    <p:extLst>
      <p:ext uri="{BB962C8B-B14F-4D97-AF65-F5344CB8AC3E}">
        <p14:creationId xmlns:p14="http://schemas.microsoft.com/office/powerpoint/2010/main" val="3834832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DD98BDE-963D-6AFA-DF67-E13F748C7A38}"/>
              </a:ext>
            </a:extLst>
          </p:cNvPr>
          <p:cNvSpPr txBox="1"/>
          <p:nvPr/>
        </p:nvSpPr>
        <p:spPr>
          <a:xfrm>
            <a:off x="273539" y="1182077"/>
            <a:ext cx="7385538" cy="35755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C2DA422-8A41-3425-FB0D-E729C33805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03394" y="499452"/>
            <a:ext cx="9467457" cy="2541431"/>
          </a:xfrm>
        </p:spPr>
        <p:txBody>
          <a:bodyPr>
            <a:normAutofit/>
          </a:bodyPr>
          <a:lstStyle/>
          <a:p>
            <a:r>
              <a:rPr lang="en-US" sz="5400"/>
              <a:t>Situational Leadership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C2EB44D-7715-59AE-CE77-22F1068190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10319" y="5367819"/>
            <a:ext cx="8637072" cy="977621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0117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EDF44A0-59F9-5532-281A-D79617C70C61}"/>
              </a:ext>
            </a:extLst>
          </p:cNvPr>
          <p:cNvSpPr txBox="1"/>
          <p:nvPr/>
        </p:nvSpPr>
        <p:spPr>
          <a:xfrm>
            <a:off x="947616" y="605692"/>
            <a:ext cx="10687536" cy="35702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1" u="sng"/>
              <a:t>Life Cycle and Theory of Leadership</a:t>
            </a:r>
            <a:endParaRPr lang="en-US" b="1" u="sng"/>
          </a:p>
          <a:p>
            <a:pPr algn="ctr"/>
            <a:endParaRPr lang="en-US" sz="4000" b="1" u="sng"/>
          </a:p>
          <a:p>
            <a:endParaRPr lang="en-US"/>
          </a:p>
          <a:p>
            <a:r>
              <a:rPr lang="en-US" sz="3200"/>
              <a:t>Developed by Paul Hersey and Ken Blanchard in 1969.</a:t>
            </a:r>
          </a:p>
          <a:p>
            <a:endParaRPr lang="en-US" sz="3200"/>
          </a:p>
          <a:p>
            <a:r>
              <a:rPr lang="en-US" sz="3200"/>
              <a:t>Further developed over years and in 1977 after modifications known as Situational Leadership.</a:t>
            </a:r>
          </a:p>
        </p:txBody>
      </p:sp>
    </p:spTree>
    <p:extLst>
      <p:ext uri="{BB962C8B-B14F-4D97-AF65-F5344CB8AC3E}">
        <p14:creationId xmlns:p14="http://schemas.microsoft.com/office/powerpoint/2010/main" val="4135898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D89650B-61CC-B248-417D-C336DBC447EB}"/>
              </a:ext>
            </a:extLst>
          </p:cNvPr>
          <p:cNvSpPr txBox="1"/>
          <p:nvPr/>
        </p:nvSpPr>
        <p:spPr>
          <a:xfrm>
            <a:off x="1631461" y="1221154"/>
            <a:ext cx="9515230" cy="38472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800" b="1" u="sng"/>
              <a:t>Methodology</a:t>
            </a:r>
            <a:endParaRPr lang="en-US" b="1" u="sng"/>
          </a:p>
          <a:p>
            <a:pPr algn="l"/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sz="3200"/>
              <a:t>Based on relationship between leaders and followers.</a:t>
            </a:r>
          </a:p>
          <a:p>
            <a:pPr marL="285750" indent="-285750">
              <a:buFont typeface="Arial"/>
              <a:buChar char="•"/>
            </a:pPr>
            <a:r>
              <a:rPr lang="en-US" sz="3200"/>
              <a:t>Provides a framework to </a:t>
            </a:r>
            <a:r>
              <a:rPr lang="en-US" sz="3200" err="1"/>
              <a:t>analyse</a:t>
            </a:r>
            <a:r>
              <a:rPr lang="en-US" sz="3200"/>
              <a:t> each situation based on the Performance Readiness'. </a:t>
            </a:r>
          </a:p>
          <a:p>
            <a:pPr marL="285750" indent="-285750">
              <a:buFont typeface="Arial"/>
              <a:buChar char="•"/>
            </a:pPr>
            <a:r>
              <a:rPr lang="en-US" sz="3200"/>
              <a:t>No one leadership style, leader should be able to adapt to the environment and needs of the follower.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566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A91E8FC-4C77-DCA4-D233-4E0033D51A6D}"/>
              </a:ext>
            </a:extLst>
          </p:cNvPr>
          <p:cNvSpPr txBox="1"/>
          <p:nvPr/>
        </p:nvSpPr>
        <p:spPr>
          <a:xfrm>
            <a:off x="5927558" y="3161799"/>
            <a:ext cx="1620253" cy="2416341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 dirty="0"/>
          </a:p>
        </p:txBody>
      </p:sp>
      <p:pic>
        <p:nvPicPr>
          <p:cNvPr id="8" name="Picture 8" descr="Diagram&#10;&#10;Description automatically generated">
            <a:extLst>
              <a:ext uri="{FF2B5EF4-FFF2-40B4-BE49-F238E27FC236}">
                <a16:creationId xmlns:a16="http://schemas.microsoft.com/office/drawing/2014/main" id="{FDC2B46F-5766-0168-710F-7BCBAB7F5E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7243" y="-1336"/>
            <a:ext cx="5309936" cy="5991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2161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8114CF3-3FAE-8BC4-D55B-3F5A7F39DAE3}"/>
              </a:ext>
            </a:extLst>
          </p:cNvPr>
          <p:cNvSpPr txBox="1"/>
          <p:nvPr/>
        </p:nvSpPr>
        <p:spPr>
          <a:xfrm>
            <a:off x="1778000" y="595922"/>
            <a:ext cx="8245230" cy="39395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1" u="sng"/>
              <a:t>Advantages</a:t>
            </a:r>
            <a:endParaRPr lang="en-US" b="1"/>
          </a:p>
          <a:p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sz="3200"/>
              <a:t>Puts the focus on the follower.</a:t>
            </a:r>
          </a:p>
          <a:p>
            <a:pPr marL="285750" indent="-285750">
              <a:buFont typeface="Arial"/>
              <a:buChar char="•"/>
            </a:pPr>
            <a:r>
              <a:rPr lang="en-US" sz="3200"/>
              <a:t>Follower feels valued and listened to.</a:t>
            </a:r>
          </a:p>
          <a:p>
            <a:pPr marL="285750" indent="-285750">
              <a:buFont typeface="Arial"/>
              <a:buChar char="•"/>
            </a:pPr>
            <a:r>
              <a:rPr lang="en-US" sz="3200"/>
              <a:t>Promotes flexibility.</a:t>
            </a:r>
          </a:p>
          <a:p>
            <a:pPr marL="285750" indent="-285750">
              <a:buFont typeface="Arial"/>
              <a:buChar char="•"/>
            </a:pPr>
            <a:r>
              <a:rPr lang="en-US" sz="3200"/>
              <a:t>Makes the leader more attentive and empathetic.</a:t>
            </a:r>
          </a:p>
          <a:p>
            <a:pPr marL="285750" indent="-285750">
              <a:buFont typeface="Arial"/>
              <a:buChar char="•"/>
            </a:pPr>
            <a:r>
              <a:rPr lang="en-US" sz="3200"/>
              <a:t>Enhances team performance</a:t>
            </a:r>
          </a:p>
        </p:txBody>
      </p:sp>
    </p:spTree>
    <p:extLst>
      <p:ext uri="{BB962C8B-B14F-4D97-AF65-F5344CB8AC3E}">
        <p14:creationId xmlns:p14="http://schemas.microsoft.com/office/powerpoint/2010/main" val="1206892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6416AFD-FBA7-26BD-6C6C-0C5C6A59F296}"/>
              </a:ext>
            </a:extLst>
          </p:cNvPr>
          <p:cNvSpPr txBox="1"/>
          <p:nvPr/>
        </p:nvSpPr>
        <p:spPr>
          <a:xfrm>
            <a:off x="1777999" y="1817076"/>
            <a:ext cx="8020537" cy="29546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1" u="sng" dirty="0"/>
              <a:t>Disadvantages</a:t>
            </a:r>
            <a:endParaRPr lang="en-US" b="1" u="sng"/>
          </a:p>
          <a:p>
            <a:pPr marL="457200" indent="-457200">
              <a:buFont typeface="Arial"/>
              <a:buChar char="•"/>
            </a:pPr>
            <a:r>
              <a:rPr lang="en-US" sz="3200" dirty="0"/>
              <a:t>Confusion and lack of clarity</a:t>
            </a:r>
          </a:p>
          <a:p>
            <a:pPr marL="457200" indent="-457200">
              <a:buFont typeface="Arial"/>
              <a:buChar char="•"/>
            </a:pPr>
            <a:r>
              <a:rPr lang="en-US" sz="3200" dirty="0"/>
              <a:t>Overlooking the long-term </a:t>
            </a:r>
          </a:p>
          <a:p>
            <a:pPr marL="457200" indent="-457200">
              <a:buFont typeface="Arial"/>
              <a:buChar char="•"/>
            </a:pPr>
            <a:r>
              <a:rPr lang="en-US" sz="3200" dirty="0"/>
              <a:t>Lack of efficiency</a:t>
            </a:r>
          </a:p>
          <a:p>
            <a:pPr marL="457200" indent="-457200">
              <a:buFont typeface="Arial"/>
              <a:buChar char="•"/>
            </a:pPr>
            <a:endParaRPr lang="en-US" sz="320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757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2490FED-66E3-A70E-D8EA-4FFD57772E6D}"/>
              </a:ext>
            </a:extLst>
          </p:cNvPr>
          <p:cNvSpPr txBox="1"/>
          <p:nvPr/>
        </p:nvSpPr>
        <p:spPr>
          <a:xfrm>
            <a:off x="3926366" y="1660359"/>
            <a:ext cx="5380838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800" dirty="0"/>
              <a:t>     ?</a:t>
            </a:r>
            <a:endParaRPr lang="en-GB" dirty="0"/>
          </a:p>
          <a:p>
            <a:r>
              <a:rPr lang="en-GB" sz="4400" dirty="0"/>
              <a:t>Any Questions</a:t>
            </a:r>
          </a:p>
        </p:txBody>
      </p:sp>
    </p:spTree>
    <p:extLst>
      <p:ext uri="{BB962C8B-B14F-4D97-AF65-F5344CB8AC3E}">
        <p14:creationId xmlns:p14="http://schemas.microsoft.com/office/powerpoint/2010/main" val="20144706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TF10001119</Template>
  <Application>Microsoft Office PowerPoint</Application>
  <PresentationFormat>Widescreen</PresentationFormat>
  <Slides>16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Gallery</vt:lpstr>
      <vt:lpstr>Scientific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Situational Leadership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85</cp:revision>
  <dcterms:created xsi:type="dcterms:W3CDTF">2023-04-18T13:49:28Z</dcterms:created>
  <dcterms:modified xsi:type="dcterms:W3CDTF">2023-04-27T07:38:09Z</dcterms:modified>
</cp:coreProperties>
</file>