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12"/>
  </p:notesMasterIdLst>
  <p:sldIdLst>
    <p:sldId id="256" r:id="rId2"/>
    <p:sldId id="257" r:id="rId3"/>
    <p:sldId id="260" r:id="rId4"/>
    <p:sldId id="258" r:id="rId5"/>
    <p:sldId id="261" r:id="rId6"/>
    <p:sldId id="264" r:id="rId7"/>
    <p:sldId id="265" r:id="rId8"/>
    <p:sldId id="263" r:id="rId9"/>
    <p:sldId id="259"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F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875"/>
    <p:restoredTop sz="94668"/>
  </p:normalViewPr>
  <p:slideViewPr>
    <p:cSldViewPr snapToGrid="0" snapToObjects="1">
      <p:cViewPr>
        <p:scale>
          <a:sx n="63" d="100"/>
          <a:sy n="63" d="100"/>
        </p:scale>
        <p:origin x="608" y="10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054F9-2DFE-A14B-804F-02A1B560B7F3}" type="datetimeFigureOut">
              <a:rPr lang="en-US" smtClean="0"/>
              <a:t>5/19/21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D6503-B5CE-FD4B-830B-708C03106ED5}" type="slidenum">
              <a:rPr lang="en-US" smtClean="0"/>
              <a:t>‹#›</a:t>
            </a:fld>
            <a:endParaRPr lang="en-US"/>
          </a:p>
        </p:txBody>
      </p:sp>
    </p:spTree>
    <p:extLst>
      <p:ext uri="{BB962C8B-B14F-4D97-AF65-F5344CB8AC3E}">
        <p14:creationId xmlns:p14="http://schemas.microsoft.com/office/powerpoint/2010/main" val="300885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Effectiveness on research- </a:t>
            </a:r>
            <a:r>
              <a:rPr lang="en-US" dirty="0" err="1"/>
              <a:t>colour</a:t>
            </a:r>
            <a:r>
              <a:rPr lang="en-US" dirty="0"/>
              <a:t>= wellbeing. Grounded, comfort, familiarity .    Natural dye development continues apace as the collective interest in sustainability accelerates. </a:t>
            </a:r>
          </a:p>
        </p:txBody>
      </p:sp>
      <p:sp>
        <p:nvSpPr>
          <p:cNvPr id="4" name="Slide Number Placeholder 3"/>
          <p:cNvSpPr>
            <a:spLocks noGrp="1"/>
          </p:cNvSpPr>
          <p:nvPr>
            <p:ph type="sldNum" sz="quarter" idx="5"/>
          </p:nvPr>
        </p:nvSpPr>
        <p:spPr/>
        <p:txBody>
          <a:bodyPr/>
          <a:lstStyle/>
          <a:p>
            <a:fld id="{251D6503-B5CE-FD4B-830B-708C03106ED5}" type="slidenum">
              <a:rPr lang="en-US" smtClean="0"/>
              <a:t>2</a:t>
            </a:fld>
            <a:endParaRPr lang="en-US"/>
          </a:p>
        </p:txBody>
      </p:sp>
    </p:spTree>
    <p:extLst>
      <p:ext uri="{BB962C8B-B14F-4D97-AF65-F5344CB8AC3E}">
        <p14:creationId xmlns:p14="http://schemas.microsoft.com/office/powerpoint/2010/main" val="339310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Working with rather than against nature inspires materials that are designed to disappear. With its short lifespan and minimal environmental impact, these are key materials for future possibilities. They offer creative and innovative solutions that can be applied across different </a:t>
            </a:r>
          </a:p>
        </p:txBody>
      </p:sp>
      <p:sp>
        <p:nvSpPr>
          <p:cNvPr id="4" name="Slide Number Placeholder 3"/>
          <p:cNvSpPr>
            <a:spLocks noGrp="1"/>
          </p:cNvSpPr>
          <p:nvPr>
            <p:ph type="sldNum" sz="quarter" idx="5"/>
          </p:nvPr>
        </p:nvSpPr>
        <p:spPr/>
        <p:txBody>
          <a:bodyPr/>
          <a:lstStyle/>
          <a:p>
            <a:fld id="{251D6503-B5CE-FD4B-830B-708C03106ED5}" type="slidenum">
              <a:rPr lang="en-US" smtClean="0"/>
              <a:t>3</a:t>
            </a:fld>
            <a:endParaRPr lang="en-US"/>
          </a:p>
        </p:txBody>
      </p:sp>
    </p:spTree>
    <p:extLst>
      <p:ext uri="{BB962C8B-B14F-4D97-AF65-F5344CB8AC3E}">
        <p14:creationId xmlns:p14="http://schemas.microsoft.com/office/powerpoint/2010/main" val="2986022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Fitness for purpose.  </a:t>
            </a:r>
          </a:p>
        </p:txBody>
      </p:sp>
      <p:sp>
        <p:nvSpPr>
          <p:cNvPr id="4" name="Slide Number Placeholder 3"/>
          <p:cNvSpPr>
            <a:spLocks noGrp="1"/>
          </p:cNvSpPr>
          <p:nvPr>
            <p:ph type="sldNum" sz="quarter" idx="5"/>
          </p:nvPr>
        </p:nvSpPr>
        <p:spPr/>
        <p:txBody>
          <a:bodyPr/>
          <a:lstStyle/>
          <a:p>
            <a:fld id="{251D6503-B5CE-FD4B-830B-708C03106ED5}" type="slidenum">
              <a:rPr lang="en-US" smtClean="0"/>
              <a:t>4</a:t>
            </a:fld>
            <a:endParaRPr lang="en-US"/>
          </a:p>
        </p:txBody>
      </p:sp>
    </p:spTree>
    <p:extLst>
      <p:ext uri="{BB962C8B-B14F-4D97-AF65-F5344CB8AC3E}">
        <p14:creationId xmlns:p14="http://schemas.microsoft.com/office/powerpoint/2010/main" val="197727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D6503-B5CE-FD4B-830B-708C03106ED5}" type="slidenum">
              <a:rPr lang="en-US" smtClean="0"/>
              <a:t>5</a:t>
            </a:fld>
            <a:endParaRPr lang="en-US"/>
          </a:p>
        </p:txBody>
      </p:sp>
    </p:spTree>
    <p:extLst>
      <p:ext uri="{BB962C8B-B14F-4D97-AF65-F5344CB8AC3E}">
        <p14:creationId xmlns:p14="http://schemas.microsoft.com/office/powerpoint/2010/main" val="2481983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Sustainability </a:t>
            </a:r>
          </a:p>
        </p:txBody>
      </p:sp>
      <p:sp>
        <p:nvSpPr>
          <p:cNvPr id="4" name="Slide Number Placeholder 3"/>
          <p:cNvSpPr>
            <a:spLocks noGrp="1"/>
          </p:cNvSpPr>
          <p:nvPr>
            <p:ph type="sldNum" sz="quarter" idx="5"/>
          </p:nvPr>
        </p:nvSpPr>
        <p:spPr/>
        <p:txBody>
          <a:bodyPr/>
          <a:lstStyle/>
          <a:p>
            <a:fld id="{251D6503-B5CE-FD4B-830B-708C03106ED5}" type="slidenum">
              <a:rPr lang="en-US" smtClean="0"/>
              <a:t>7</a:t>
            </a:fld>
            <a:endParaRPr lang="en-US"/>
          </a:p>
        </p:txBody>
      </p:sp>
    </p:spTree>
    <p:extLst>
      <p:ext uri="{BB962C8B-B14F-4D97-AF65-F5344CB8AC3E}">
        <p14:creationId xmlns:p14="http://schemas.microsoft.com/office/powerpoint/2010/main" val="3531380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30436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2598163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56853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86457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77555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5846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28657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147199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876298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28785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5/19/21</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75343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5/19/21</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31188021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tiff"/></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121B47-384D-4AA6-BFEE-9EB117D2A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A9F3B18-1D7D-1648-A8B7-62502A61B2AA}"/>
              </a:ext>
            </a:extLst>
          </p:cNvPr>
          <p:cNvSpPr>
            <a:spLocks noGrp="1"/>
          </p:cNvSpPr>
          <p:nvPr>
            <p:ph type="subTitle" idx="1"/>
          </p:nvPr>
        </p:nvSpPr>
        <p:spPr>
          <a:xfrm>
            <a:off x="1251261" y="4431888"/>
            <a:ext cx="4054260" cy="1630547"/>
          </a:xfrm>
        </p:spPr>
        <p:txBody>
          <a:bodyPr>
            <a:normAutofit fontScale="92500"/>
          </a:bodyPr>
          <a:lstStyle/>
          <a:p>
            <a:r>
              <a:rPr lang="en-US" dirty="0"/>
              <a:t>Lauren Evans </a:t>
            </a:r>
          </a:p>
          <a:p>
            <a:r>
              <a:rPr lang="en-US" dirty="0"/>
              <a:t>1703142</a:t>
            </a:r>
          </a:p>
          <a:p>
            <a:r>
              <a:rPr lang="en-US" dirty="0"/>
              <a:t>CW1 Presentation </a:t>
            </a:r>
          </a:p>
          <a:p>
            <a:r>
              <a:rPr lang="en-US" dirty="0"/>
              <a:t>M7X01792</a:t>
            </a:r>
          </a:p>
        </p:txBody>
      </p:sp>
      <p:grpSp>
        <p:nvGrpSpPr>
          <p:cNvPr id="11" name="Group 10">
            <a:extLst>
              <a:ext uri="{FF2B5EF4-FFF2-40B4-BE49-F238E27FC236}">
                <a16:creationId xmlns:a16="http://schemas.microsoft.com/office/drawing/2014/main" id="{2CB9C70C-9B50-4D83-B8B9-1A0FFA2CB1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2693" y="20697"/>
            <a:ext cx="1862695" cy="6816606"/>
            <a:chOff x="9952693" y="20697"/>
            <a:chExt cx="1862695" cy="6816606"/>
          </a:xfrm>
        </p:grpSpPr>
        <p:grpSp>
          <p:nvGrpSpPr>
            <p:cNvPr id="12" name="Group 11">
              <a:extLst>
                <a:ext uri="{FF2B5EF4-FFF2-40B4-BE49-F238E27FC236}">
                  <a16:creationId xmlns:a16="http://schemas.microsoft.com/office/drawing/2014/main" id="{6E1E57A5-A4F5-41D5-9E12-FA914445739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674062" y="20697"/>
              <a:ext cx="1141326" cy="6816606"/>
              <a:chOff x="5889776" y="13394"/>
              <a:chExt cx="1141326" cy="6816606"/>
            </a:xfrm>
          </p:grpSpPr>
          <p:sp>
            <p:nvSpPr>
              <p:cNvPr id="100" name="Freeform 8">
                <a:extLst>
                  <a:ext uri="{FF2B5EF4-FFF2-40B4-BE49-F238E27FC236}">
                    <a16:creationId xmlns:a16="http://schemas.microsoft.com/office/drawing/2014/main" id="{ADBCFAC3-B2EB-4241-B9C9-AC317FCE7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8443"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
                <a:extLst>
                  <a:ext uri="{FF2B5EF4-FFF2-40B4-BE49-F238E27FC236}">
                    <a16:creationId xmlns:a16="http://schemas.microsoft.com/office/drawing/2014/main" id="{86F38B84-C3BC-48A8-9EEF-3077223C40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5468" y="15224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5">
                <a:extLst>
                  <a:ext uri="{FF2B5EF4-FFF2-40B4-BE49-F238E27FC236}">
                    <a16:creationId xmlns:a16="http://schemas.microsoft.com/office/drawing/2014/main" id="{E288352D-6F27-4727-9241-658737B623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9398" y="66643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8">
                <a:extLst>
                  <a:ext uri="{FF2B5EF4-FFF2-40B4-BE49-F238E27FC236}">
                    <a16:creationId xmlns:a16="http://schemas.microsoft.com/office/drawing/2014/main" id="{6AC265CB-8E11-45EF-8A58-9FCB96E0D9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2812" y="40969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9">
                <a:extLst>
                  <a:ext uri="{FF2B5EF4-FFF2-40B4-BE49-F238E27FC236}">
                    <a16:creationId xmlns:a16="http://schemas.microsoft.com/office/drawing/2014/main" id="{DABD6D60-E6DC-4EFB-B755-7954BBAB80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2730" y="209657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20">
                <a:extLst>
                  <a:ext uri="{FF2B5EF4-FFF2-40B4-BE49-F238E27FC236}">
                    <a16:creationId xmlns:a16="http://schemas.microsoft.com/office/drawing/2014/main" id="{CF6F209B-B481-49BF-87A6-6201C22D8D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97493" y="229412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22">
                <a:extLst>
                  <a:ext uri="{FF2B5EF4-FFF2-40B4-BE49-F238E27FC236}">
                    <a16:creationId xmlns:a16="http://schemas.microsoft.com/office/drawing/2014/main" id="{F1FA7743-5F0C-45CC-8886-3340214982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6832" y="112397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23">
                <a:extLst>
                  <a:ext uri="{FF2B5EF4-FFF2-40B4-BE49-F238E27FC236}">
                    <a16:creationId xmlns:a16="http://schemas.microsoft.com/office/drawing/2014/main" id="{916D9D0F-5354-4875-9938-6387BFAEA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0519" y="91140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26">
                <a:extLst>
                  <a:ext uri="{FF2B5EF4-FFF2-40B4-BE49-F238E27FC236}">
                    <a16:creationId xmlns:a16="http://schemas.microsoft.com/office/drawing/2014/main" id="{0E294183-C628-4365-B907-E607D3DB12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7743" y="1395113"/>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27">
                <a:extLst>
                  <a:ext uri="{FF2B5EF4-FFF2-40B4-BE49-F238E27FC236}">
                    <a16:creationId xmlns:a16="http://schemas.microsoft.com/office/drawing/2014/main" id="{86EA8FAD-5BF8-4312-84E8-774BCEBB4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8219" y="1832215"/>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28">
                <a:extLst>
                  <a:ext uri="{FF2B5EF4-FFF2-40B4-BE49-F238E27FC236}">
                    <a16:creationId xmlns:a16="http://schemas.microsoft.com/office/drawing/2014/main" id="{3464AF92-0BBD-433C-B88A-B18E00B14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5303" y="160962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30">
                <a:extLst>
                  <a:ext uri="{FF2B5EF4-FFF2-40B4-BE49-F238E27FC236}">
                    <a16:creationId xmlns:a16="http://schemas.microsoft.com/office/drawing/2014/main" id="{F4CE669E-8A98-4951-BC23-D1A03B018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0553" y="115272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3">
                <a:extLst>
                  <a:ext uri="{FF2B5EF4-FFF2-40B4-BE49-F238E27FC236}">
                    <a16:creationId xmlns:a16="http://schemas.microsoft.com/office/drawing/2014/main" id="{5BB7130C-3DF5-4615-BD83-A75F70091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34545"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51">
                <a:extLst>
                  <a:ext uri="{FF2B5EF4-FFF2-40B4-BE49-F238E27FC236}">
                    <a16:creationId xmlns:a16="http://schemas.microsoft.com/office/drawing/2014/main" id="{EACB7AF9-EA00-4414-8437-3FDDB2E0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7514"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52">
                <a:extLst>
                  <a:ext uri="{FF2B5EF4-FFF2-40B4-BE49-F238E27FC236}">
                    <a16:creationId xmlns:a16="http://schemas.microsoft.com/office/drawing/2014/main" id="{FC2519C3-3C5A-43C9-9ECF-D097278C18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4519"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53">
                <a:extLst>
                  <a:ext uri="{FF2B5EF4-FFF2-40B4-BE49-F238E27FC236}">
                    <a16:creationId xmlns:a16="http://schemas.microsoft.com/office/drawing/2014/main" id="{62D72422-4E61-4321-BD7E-B56CC4B1A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600"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54">
                <a:extLst>
                  <a:ext uri="{FF2B5EF4-FFF2-40B4-BE49-F238E27FC236}">
                    <a16:creationId xmlns:a16="http://schemas.microsoft.com/office/drawing/2014/main" id="{05F207C0-A03D-4E9A-803E-D82A7BA7E5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447"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55">
                <a:extLst>
                  <a:ext uri="{FF2B5EF4-FFF2-40B4-BE49-F238E27FC236}">
                    <a16:creationId xmlns:a16="http://schemas.microsoft.com/office/drawing/2014/main" id="{255DAFDD-E023-4FF2-A2A7-6F405C8FCB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460"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56">
                <a:extLst>
                  <a:ext uri="{FF2B5EF4-FFF2-40B4-BE49-F238E27FC236}">
                    <a16:creationId xmlns:a16="http://schemas.microsoft.com/office/drawing/2014/main" id="{75169B61-B4D2-4C2A-BF18-EB0AC8DE6A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156" y="2293440"/>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57">
                <a:extLst>
                  <a:ext uri="{FF2B5EF4-FFF2-40B4-BE49-F238E27FC236}">
                    <a16:creationId xmlns:a16="http://schemas.microsoft.com/office/drawing/2014/main" id="{32FBF9CB-F983-4A89-A0D9-37056BB65B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609"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59">
                <a:extLst>
                  <a:ext uri="{FF2B5EF4-FFF2-40B4-BE49-F238E27FC236}">
                    <a16:creationId xmlns:a16="http://schemas.microsoft.com/office/drawing/2014/main" id="{F0884E69-5FA6-4C8C-A64C-DBB313AC2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1059"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60">
                <a:extLst>
                  <a:ext uri="{FF2B5EF4-FFF2-40B4-BE49-F238E27FC236}">
                    <a16:creationId xmlns:a16="http://schemas.microsoft.com/office/drawing/2014/main" id="{ED1FD4E2-312B-48A6-9F17-2D0BD4CFB3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6290"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61">
                <a:extLst>
                  <a:ext uri="{FF2B5EF4-FFF2-40B4-BE49-F238E27FC236}">
                    <a16:creationId xmlns:a16="http://schemas.microsoft.com/office/drawing/2014/main" id="{EA111918-CFCC-4C23-ADF2-ABCC68A7C5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2587"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78">
                <a:extLst>
                  <a:ext uri="{FF2B5EF4-FFF2-40B4-BE49-F238E27FC236}">
                    <a16:creationId xmlns:a16="http://schemas.microsoft.com/office/drawing/2014/main" id="{7E5CA7B2-3753-4B7D-A722-D95342BB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1825" y="7210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79">
                <a:extLst>
                  <a:ext uri="{FF2B5EF4-FFF2-40B4-BE49-F238E27FC236}">
                    <a16:creationId xmlns:a16="http://schemas.microsoft.com/office/drawing/2014/main" id="{CC9214A9-8EEB-41B0-83FB-80BEBD9652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4197" y="95208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80">
                <a:extLst>
                  <a:ext uri="{FF2B5EF4-FFF2-40B4-BE49-F238E27FC236}">
                    <a16:creationId xmlns:a16="http://schemas.microsoft.com/office/drawing/2014/main" id="{33157A90-4AF1-4A40-8125-803407C021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8856" y="1189882"/>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81">
                <a:extLst>
                  <a:ext uri="{FF2B5EF4-FFF2-40B4-BE49-F238E27FC236}">
                    <a16:creationId xmlns:a16="http://schemas.microsoft.com/office/drawing/2014/main" id="{32D1FB24-5EA3-488F-913F-B3C1BB036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1906" y="2202936"/>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82">
                <a:extLst>
                  <a:ext uri="{FF2B5EF4-FFF2-40B4-BE49-F238E27FC236}">
                    <a16:creationId xmlns:a16="http://schemas.microsoft.com/office/drawing/2014/main" id="{58FC3262-B888-4936-87A0-9A494483A3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742" y="198048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3">
                <a:extLst>
                  <a:ext uri="{FF2B5EF4-FFF2-40B4-BE49-F238E27FC236}">
                    <a16:creationId xmlns:a16="http://schemas.microsoft.com/office/drawing/2014/main" id="{127CA728-BAE0-47A3-B0CA-5EB4FD148E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2299" y="166569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4">
                <a:extLst>
                  <a:ext uri="{FF2B5EF4-FFF2-40B4-BE49-F238E27FC236}">
                    <a16:creationId xmlns:a16="http://schemas.microsoft.com/office/drawing/2014/main" id="{0130CB83-550A-45A8-A9AB-0A9E134291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3315" y="516456"/>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86">
                <a:extLst>
                  <a:ext uri="{FF2B5EF4-FFF2-40B4-BE49-F238E27FC236}">
                    <a16:creationId xmlns:a16="http://schemas.microsoft.com/office/drawing/2014/main" id="{CAEE495A-5C27-457A-BD41-20611D5D02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3284" y="17044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89">
                <a:extLst>
                  <a:ext uri="{FF2B5EF4-FFF2-40B4-BE49-F238E27FC236}">
                    <a16:creationId xmlns:a16="http://schemas.microsoft.com/office/drawing/2014/main" id="{BB1F32F7-014F-45A8-844E-56C76D98A7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087" y="145334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90">
                <a:extLst>
                  <a:ext uri="{FF2B5EF4-FFF2-40B4-BE49-F238E27FC236}">
                    <a16:creationId xmlns:a16="http://schemas.microsoft.com/office/drawing/2014/main" id="{0CF27E5B-05B7-44DF-94AE-4365D50B8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65939" y="207625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5">
                <a:extLst>
                  <a:ext uri="{FF2B5EF4-FFF2-40B4-BE49-F238E27FC236}">
                    <a16:creationId xmlns:a16="http://schemas.microsoft.com/office/drawing/2014/main" id="{BEEE0FD8-81BE-4670-A0B1-FD1C19191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9346" y="198194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06">
                <a:extLst>
                  <a:ext uri="{FF2B5EF4-FFF2-40B4-BE49-F238E27FC236}">
                    <a16:creationId xmlns:a16="http://schemas.microsoft.com/office/drawing/2014/main" id="{9F9A6256-1F3C-46D5-8441-488BB1E8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8983" y="589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07">
                <a:extLst>
                  <a:ext uri="{FF2B5EF4-FFF2-40B4-BE49-F238E27FC236}">
                    <a16:creationId xmlns:a16="http://schemas.microsoft.com/office/drawing/2014/main" id="{BD9DB765-92D3-4BCB-918F-60D8DCDD7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4748" y="226901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08">
                <a:extLst>
                  <a:ext uri="{FF2B5EF4-FFF2-40B4-BE49-F238E27FC236}">
                    <a16:creationId xmlns:a16="http://schemas.microsoft.com/office/drawing/2014/main" id="{8AFA6628-0664-424D-905E-6FAE9FCFAA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6654" y="119891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09">
                <a:extLst>
                  <a:ext uri="{FF2B5EF4-FFF2-40B4-BE49-F238E27FC236}">
                    <a16:creationId xmlns:a16="http://schemas.microsoft.com/office/drawing/2014/main" id="{433F27B3-462C-45E8-A759-DE553E29A3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851" y="170023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10">
                <a:extLst>
                  <a:ext uri="{FF2B5EF4-FFF2-40B4-BE49-F238E27FC236}">
                    <a16:creationId xmlns:a16="http://schemas.microsoft.com/office/drawing/2014/main" id="{7EC57FD0-F081-4D0F-B32F-E1963A8DE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7" y="34123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11">
                <a:extLst>
                  <a:ext uri="{FF2B5EF4-FFF2-40B4-BE49-F238E27FC236}">
                    <a16:creationId xmlns:a16="http://schemas.microsoft.com/office/drawing/2014/main" id="{B268BB25-E444-4C92-83A1-E4D6F070D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7906" y="142873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12">
                <a:extLst>
                  <a:ext uri="{FF2B5EF4-FFF2-40B4-BE49-F238E27FC236}">
                    <a16:creationId xmlns:a16="http://schemas.microsoft.com/office/drawing/2014/main" id="{9468C251-DE21-4B48-9BE9-25473D0F52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7409" y="91007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5">
                <a:extLst>
                  <a:ext uri="{FF2B5EF4-FFF2-40B4-BE49-F238E27FC236}">
                    <a16:creationId xmlns:a16="http://schemas.microsoft.com/office/drawing/2014/main" id="{69374DCE-92DD-446F-9C06-4FD9C171AB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3378" y="27651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6">
                <a:extLst>
                  <a:ext uri="{FF2B5EF4-FFF2-40B4-BE49-F238E27FC236}">
                    <a16:creationId xmlns:a16="http://schemas.microsoft.com/office/drawing/2014/main" id="{258E2296-D453-46D9-818C-D207E4968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4905" y="510935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7">
                <a:extLst>
                  <a:ext uri="{FF2B5EF4-FFF2-40B4-BE49-F238E27FC236}">
                    <a16:creationId xmlns:a16="http://schemas.microsoft.com/office/drawing/2014/main" id="{48207F15-77EC-4A91-A365-6895A9C6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3335" y="2478886"/>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8">
                <a:extLst>
                  <a:ext uri="{FF2B5EF4-FFF2-40B4-BE49-F238E27FC236}">
                    <a16:creationId xmlns:a16="http://schemas.microsoft.com/office/drawing/2014/main" id="{A96D38DB-9495-4DBE-BDB7-EB1595D38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1783" y="4810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9">
                <a:extLst>
                  <a:ext uri="{FF2B5EF4-FFF2-40B4-BE49-F238E27FC236}">
                    <a16:creationId xmlns:a16="http://schemas.microsoft.com/office/drawing/2014/main" id="{29B258E2-CEDB-45A9-B556-32AC71C4F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9921" y="4529838"/>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1">
                <a:extLst>
                  <a:ext uri="{FF2B5EF4-FFF2-40B4-BE49-F238E27FC236}">
                    <a16:creationId xmlns:a16="http://schemas.microsoft.com/office/drawing/2014/main" id="{2D586C45-5DFF-41ED-AEB9-8F3858E4EC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0282" y="4268606"/>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2">
                <a:extLst>
                  <a:ext uri="{FF2B5EF4-FFF2-40B4-BE49-F238E27FC236}">
                    <a16:creationId xmlns:a16="http://schemas.microsoft.com/office/drawing/2014/main" id="{C9B4633B-7A14-4DFF-9B10-E15DE426C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2058" y="3766125"/>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3">
                <a:extLst>
                  <a:ext uri="{FF2B5EF4-FFF2-40B4-BE49-F238E27FC236}">
                    <a16:creationId xmlns:a16="http://schemas.microsoft.com/office/drawing/2014/main" id="{587B182B-8E16-43A1-A782-893619FC2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6523" y="3170095"/>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4">
                <a:extLst>
                  <a:ext uri="{FF2B5EF4-FFF2-40B4-BE49-F238E27FC236}">
                    <a16:creationId xmlns:a16="http://schemas.microsoft.com/office/drawing/2014/main" id="{34A0BA23-5B00-44AE-AB93-135184C1A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7163" y="3410025"/>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6">
                <a:extLst>
                  <a:ext uri="{FF2B5EF4-FFF2-40B4-BE49-F238E27FC236}">
                    <a16:creationId xmlns:a16="http://schemas.microsoft.com/office/drawing/2014/main" id="{1A1CF6B8-FC28-43CA-8304-83BA2847C1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00898" y="40091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7">
                <a:extLst>
                  <a:ext uri="{FF2B5EF4-FFF2-40B4-BE49-F238E27FC236}">
                    <a16:creationId xmlns:a16="http://schemas.microsoft.com/office/drawing/2014/main" id="{C79EB67D-4664-48CC-8DFA-137F56370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35877" y="542184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21">
                <a:extLst>
                  <a:ext uri="{FF2B5EF4-FFF2-40B4-BE49-F238E27FC236}">
                    <a16:creationId xmlns:a16="http://schemas.microsoft.com/office/drawing/2014/main" id="{23820013-B618-4C4F-B57E-58DAA2828C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83868" y="5732999"/>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25">
                <a:extLst>
                  <a:ext uri="{FF2B5EF4-FFF2-40B4-BE49-F238E27FC236}">
                    <a16:creationId xmlns:a16="http://schemas.microsoft.com/office/drawing/2014/main" id="{E350A463-C2A4-4D68-9E71-B512B0D19D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529" y="649826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29">
                <a:extLst>
                  <a:ext uri="{FF2B5EF4-FFF2-40B4-BE49-F238E27FC236}">
                    <a16:creationId xmlns:a16="http://schemas.microsoft.com/office/drawing/2014/main" id="{BC57309A-FF5D-478A-88A0-A4BE3C684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751" y="5971706"/>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31">
                <a:extLst>
                  <a:ext uri="{FF2B5EF4-FFF2-40B4-BE49-F238E27FC236}">
                    <a16:creationId xmlns:a16="http://schemas.microsoft.com/office/drawing/2014/main" id="{9F22C4B5-8A6E-47CB-B4D6-98B0D4BB16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3452" y="6281124"/>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32">
                <a:extLst>
                  <a:ext uri="{FF2B5EF4-FFF2-40B4-BE49-F238E27FC236}">
                    <a16:creationId xmlns:a16="http://schemas.microsoft.com/office/drawing/2014/main" id="{7E92F052-D723-495D-868C-296410F5F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4632"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33">
                <a:extLst>
                  <a:ext uri="{FF2B5EF4-FFF2-40B4-BE49-F238E27FC236}">
                    <a16:creationId xmlns:a16="http://schemas.microsoft.com/office/drawing/2014/main" id="{5C008CF1-8C78-4239-B052-0B5041EDC9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545"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34">
                <a:extLst>
                  <a:ext uri="{FF2B5EF4-FFF2-40B4-BE49-F238E27FC236}">
                    <a16:creationId xmlns:a16="http://schemas.microsoft.com/office/drawing/2014/main" id="{539E6F42-09A7-4472-942C-C54A5D7C65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8475"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35">
                <a:extLst>
                  <a:ext uri="{FF2B5EF4-FFF2-40B4-BE49-F238E27FC236}">
                    <a16:creationId xmlns:a16="http://schemas.microsoft.com/office/drawing/2014/main" id="{6C96C72D-9D17-4980-A553-E066155613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127"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36">
                <a:extLst>
                  <a:ext uri="{FF2B5EF4-FFF2-40B4-BE49-F238E27FC236}">
                    <a16:creationId xmlns:a16="http://schemas.microsoft.com/office/drawing/2014/main" id="{45D9847C-95CC-437A-95AF-49C182571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37">
                <a:extLst>
                  <a:ext uri="{FF2B5EF4-FFF2-40B4-BE49-F238E27FC236}">
                    <a16:creationId xmlns:a16="http://schemas.microsoft.com/office/drawing/2014/main" id="{B9D8076A-CA26-41D6-AB76-ED1B86A8DD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8030"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38">
                <a:extLst>
                  <a:ext uri="{FF2B5EF4-FFF2-40B4-BE49-F238E27FC236}">
                    <a16:creationId xmlns:a16="http://schemas.microsoft.com/office/drawing/2014/main" id="{ACBF348E-212A-4EE2-A9C8-C65E1678CC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699"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39">
                <a:extLst>
                  <a:ext uri="{FF2B5EF4-FFF2-40B4-BE49-F238E27FC236}">
                    <a16:creationId xmlns:a16="http://schemas.microsoft.com/office/drawing/2014/main" id="{ADB6AE21-92E4-42D6-BC49-E087976C88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7807"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40">
                <a:extLst>
                  <a:ext uri="{FF2B5EF4-FFF2-40B4-BE49-F238E27FC236}">
                    <a16:creationId xmlns:a16="http://schemas.microsoft.com/office/drawing/2014/main" id="{2A48A234-019E-40CA-95FC-390D168D7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2771"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41">
                <a:extLst>
                  <a:ext uri="{FF2B5EF4-FFF2-40B4-BE49-F238E27FC236}">
                    <a16:creationId xmlns:a16="http://schemas.microsoft.com/office/drawing/2014/main" id="{0F5FEA51-6853-4BF4-8461-79FD3DDA70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42">
                <a:extLst>
                  <a:ext uri="{FF2B5EF4-FFF2-40B4-BE49-F238E27FC236}">
                    <a16:creationId xmlns:a16="http://schemas.microsoft.com/office/drawing/2014/main" id="{CE655D11-293F-4305-BCA0-196F3D049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4432"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44">
                <a:extLst>
                  <a:ext uri="{FF2B5EF4-FFF2-40B4-BE49-F238E27FC236}">
                    <a16:creationId xmlns:a16="http://schemas.microsoft.com/office/drawing/2014/main" id="{416E183A-0D9C-4821-BD62-9CA648E96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8222"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45">
                <a:extLst>
                  <a:ext uri="{FF2B5EF4-FFF2-40B4-BE49-F238E27FC236}">
                    <a16:creationId xmlns:a16="http://schemas.microsoft.com/office/drawing/2014/main" id="{1FA51AD8-7B74-41CF-9A6D-33643002F5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6071"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46">
                <a:extLst>
                  <a:ext uri="{FF2B5EF4-FFF2-40B4-BE49-F238E27FC236}">
                    <a16:creationId xmlns:a16="http://schemas.microsoft.com/office/drawing/2014/main" id="{C297914E-981E-4D31-9A89-6A68EA2B4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130"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47">
                <a:extLst>
                  <a:ext uri="{FF2B5EF4-FFF2-40B4-BE49-F238E27FC236}">
                    <a16:creationId xmlns:a16="http://schemas.microsoft.com/office/drawing/2014/main" id="{C8FE7D07-2ACA-4830-BB98-FE568A1A41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3275"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48">
                <a:extLst>
                  <a:ext uri="{FF2B5EF4-FFF2-40B4-BE49-F238E27FC236}">
                    <a16:creationId xmlns:a16="http://schemas.microsoft.com/office/drawing/2014/main" id="{D8C678D8-D159-48FE-BD0C-2C4A937ACB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8532"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49">
                <a:extLst>
                  <a:ext uri="{FF2B5EF4-FFF2-40B4-BE49-F238E27FC236}">
                    <a16:creationId xmlns:a16="http://schemas.microsoft.com/office/drawing/2014/main" id="{29574B54-7600-4D46-BCE4-333BD9C7FF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7146"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62">
                <a:extLst>
                  <a:ext uri="{FF2B5EF4-FFF2-40B4-BE49-F238E27FC236}">
                    <a16:creationId xmlns:a16="http://schemas.microsoft.com/office/drawing/2014/main" id="{71DFCCAC-BC4E-438E-847C-23F9ED6D86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8964" y="2950571"/>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63">
                <a:extLst>
                  <a:ext uri="{FF2B5EF4-FFF2-40B4-BE49-F238E27FC236}">
                    <a16:creationId xmlns:a16="http://schemas.microsoft.com/office/drawing/2014/main" id="{04BC880B-F0A1-4F59-9595-F9757CEA3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0322" y="4089184"/>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64">
                <a:extLst>
                  <a:ext uri="{FF2B5EF4-FFF2-40B4-BE49-F238E27FC236}">
                    <a16:creationId xmlns:a16="http://schemas.microsoft.com/office/drawing/2014/main" id="{BDA2CAA7-50D4-45D1-9987-B04B1B2C9E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273" y="26822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65">
                <a:extLst>
                  <a:ext uri="{FF2B5EF4-FFF2-40B4-BE49-F238E27FC236}">
                    <a16:creationId xmlns:a16="http://schemas.microsoft.com/office/drawing/2014/main" id="{0205D403-CB96-4598-840E-C69BE0F85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904" y="382627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66">
                <a:extLst>
                  <a:ext uri="{FF2B5EF4-FFF2-40B4-BE49-F238E27FC236}">
                    <a16:creationId xmlns:a16="http://schemas.microsoft.com/office/drawing/2014/main" id="{C87A8393-9E4F-46F4-8329-B4BA56FA00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86" y="53727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67">
                <a:extLst>
                  <a:ext uri="{FF2B5EF4-FFF2-40B4-BE49-F238E27FC236}">
                    <a16:creationId xmlns:a16="http://schemas.microsoft.com/office/drawing/2014/main" id="{88BE4EC1-3B86-40F5-93A2-50EB4D167E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56866" y="4588736"/>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68">
                <a:extLst>
                  <a:ext uri="{FF2B5EF4-FFF2-40B4-BE49-F238E27FC236}">
                    <a16:creationId xmlns:a16="http://schemas.microsoft.com/office/drawing/2014/main" id="{DAB31707-2BF8-45D1-A32F-9F5C0E30A4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4254" y="324599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69">
                <a:extLst>
                  <a:ext uri="{FF2B5EF4-FFF2-40B4-BE49-F238E27FC236}">
                    <a16:creationId xmlns:a16="http://schemas.microsoft.com/office/drawing/2014/main" id="{9C8FA174-E0E4-49F2-A960-0BE48D3019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63511" y="5654959"/>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70">
                <a:extLst>
                  <a:ext uri="{FF2B5EF4-FFF2-40B4-BE49-F238E27FC236}">
                    <a16:creationId xmlns:a16="http://schemas.microsoft.com/office/drawing/2014/main" id="{9C475233-7BEF-47BB-8A48-185AF3BE77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27724" y="624670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71">
                <a:extLst>
                  <a:ext uri="{FF2B5EF4-FFF2-40B4-BE49-F238E27FC236}">
                    <a16:creationId xmlns:a16="http://schemas.microsoft.com/office/drawing/2014/main" id="{015728E8-62B6-4217-B383-43AA084AA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5054" y="513430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72">
                <a:extLst>
                  <a:ext uri="{FF2B5EF4-FFF2-40B4-BE49-F238E27FC236}">
                    <a16:creationId xmlns:a16="http://schemas.microsoft.com/office/drawing/2014/main" id="{77D689AF-C161-494D-A4B8-B746B0A7D0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1791" y="4907450"/>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73">
                <a:extLst>
                  <a:ext uri="{FF2B5EF4-FFF2-40B4-BE49-F238E27FC236}">
                    <a16:creationId xmlns:a16="http://schemas.microsoft.com/office/drawing/2014/main" id="{9BD9C1D5-8CC9-4FD9-8775-C51FE208DB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64" y="4407815"/>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74">
                <a:extLst>
                  <a:ext uri="{FF2B5EF4-FFF2-40B4-BE49-F238E27FC236}">
                    <a16:creationId xmlns:a16="http://schemas.microsoft.com/office/drawing/2014/main" id="{BE04C179-888B-4E0C-AB31-0DAEEDF7F6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616" y="598809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75">
                <a:extLst>
                  <a:ext uri="{FF2B5EF4-FFF2-40B4-BE49-F238E27FC236}">
                    <a16:creationId xmlns:a16="http://schemas.microsoft.com/office/drawing/2014/main" id="{6B7C84F5-868D-4805-9F83-C8A345D3D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625" y="2442495"/>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77">
                <a:extLst>
                  <a:ext uri="{FF2B5EF4-FFF2-40B4-BE49-F238E27FC236}">
                    <a16:creationId xmlns:a16="http://schemas.microsoft.com/office/drawing/2014/main" id="{B86694F4-707C-4741-BA22-5E0CDF61FB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871" y="360677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85">
                <a:extLst>
                  <a:ext uri="{FF2B5EF4-FFF2-40B4-BE49-F238E27FC236}">
                    <a16:creationId xmlns:a16="http://schemas.microsoft.com/office/drawing/2014/main" id="{268A4DA4-E5A8-4031-8FB8-C1359830DC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1130" y="643459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87">
                <a:extLst>
                  <a:ext uri="{FF2B5EF4-FFF2-40B4-BE49-F238E27FC236}">
                    <a16:creationId xmlns:a16="http://schemas.microsoft.com/office/drawing/2014/main" id="{2CB62FF0-AEEA-45FC-9BD0-2D100F390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18609" y="665763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88">
                <a:extLst>
                  <a:ext uri="{FF2B5EF4-FFF2-40B4-BE49-F238E27FC236}">
                    <a16:creationId xmlns:a16="http://schemas.microsoft.com/office/drawing/2014/main" id="{753DCB44-0E85-4770-A989-F1B86F20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9170" y="570404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91">
                <a:extLst>
                  <a:ext uri="{FF2B5EF4-FFF2-40B4-BE49-F238E27FC236}">
                    <a16:creationId xmlns:a16="http://schemas.microsoft.com/office/drawing/2014/main" id="{5DA00070-D353-48A9-AFBD-9305424EB7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8166" y="276408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92">
                <a:extLst>
                  <a:ext uri="{FF2B5EF4-FFF2-40B4-BE49-F238E27FC236}">
                    <a16:creationId xmlns:a16="http://schemas.microsoft.com/office/drawing/2014/main" id="{FEF02EE7-A1CD-4F49-9BBC-4F845786BD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7206" y="2420506"/>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93">
                <a:extLst>
                  <a:ext uri="{FF2B5EF4-FFF2-40B4-BE49-F238E27FC236}">
                    <a16:creationId xmlns:a16="http://schemas.microsoft.com/office/drawing/2014/main" id="{D94FF856-CBC2-4F9B-8C88-0A61402F94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8" y="3285274"/>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94">
                <a:extLst>
                  <a:ext uri="{FF2B5EF4-FFF2-40B4-BE49-F238E27FC236}">
                    <a16:creationId xmlns:a16="http://schemas.microsoft.com/office/drawing/2014/main" id="{AB7BC1C0-67DD-44B3-AEF8-3046B55C12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1814" y="5367453"/>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95">
                <a:extLst>
                  <a:ext uri="{FF2B5EF4-FFF2-40B4-BE49-F238E27FC236}">
                    <a16:creationId xmlns:a16="http://schemas.microsoft.com/office/drawing/2014/main" id="{79D1FD88-FD27-4B5E-9EC2-911808A058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0165" y="305586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96">
                <a:extLst>
                  <a:ext uri="{FF2B5EF4-FFF2-40B4-BE49-F238E27FC236}">
                    <a16:creationId xmlns:a16="http://schemas.microsoft.com/office/drawing/2014/main" id="{C7DE49B6-A789-40DB-B057-37DCE5E41C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5551" y="3575426"/>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97">
                <a:extLst>
                  <a:ext uri="{FF2B5EF4-FFF2-40B4-BE49-F238E27FC236}">
                    <a16:creationId xmlns:a16="http://schemas.microsoft.com/office/drawing/2014/main" id="{5873829D-5204-48B1-8271-B803682D83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54863" y="478427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98">
                <a:extLst>
                  <a:ext uri="{FF2B5EF4-FFF2-40B4-BE49-F238E27FC236}">
                    <a16:creationId xmlns:a16="http://schemas.microsoft.com/office/drawing/2014/main" id="{26F30F65-64C8-44FB-B6BD-0BBAFA3B7F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7348" y="426581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99">
                <a:extLst>
                  <a:ext uri="{FF2B5EF4-FFF2-40B4-BE49-F238E27FC236}">
                    <a16:creationId xmlns:a16="http://schemas.microsoft.com/office/drawing/2014/main" id="{193BEA64-7498-46F1-85CC-A5C96EC98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40243" y="447367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100">
                <a:extLst>
                  <a:ext uri="{FF2B5EF4-FFF2-40B4-BE49-F238E27FC236}">
                    <a16:creationId xmlns:a16="http://schemas.microsoft.com/office/drawing/2014/main" id="{B0C67838-49E2-4B6A-AC69-3A6B791DA6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9752" y="38942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01">
                <a:extLst>
                  <a:ext uri="{FF2B5EF4-FFF2-40B4-BE49-F238E27FC236}">
                    <a16:creationId xmlns:a16="http://schemas.microsoft.com/office/drawing/2014/main" id="{49A20809-A2DD-4085-B78C-B4BA41E979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4469" y="510246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102">
                <a:extLst>
                  <a:ext uri="{FF2B5EF4-FFF2-40B4-BE49-F238E27FC236}">
                    <a16:creationId xmlns:a16="http://schemas.microsoft.com/office/drawing/2014/main" id="{B775045C-37C7-4493-8D9C-9F99C55F0F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0648" y="5662850"/>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03">
                <a:extLst>
                  <a:ext uri="{FF2B5EF4-FFF2-40B4-BE49-F238E27FC236}">
                    <a16:creationId xmlns:a16="http://schemas.microsoft.com/office/drawing/2014/main" id="{A3BE9A7E-1BA8-46F8-B318-E2ECCBFDC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73556" y="593327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104">
                <a:extLst>
                  <a:ext uri="{FF2B5EF4-FFF2-40B4-BE49-F238E27FC236}">
                    <a16:creationId xmlns:a16="http://schemas.microsoft.com/office/drawing/2014/main" id="{5F1ADC58-BB04-4DC8-AABD-162D83F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9016" y="246418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13">
                <a:extLst>
                  <a:ext uri="{FF2B5EF4-FFF2-40B4-BE49-F238E27FC236}">
                    <a16:creationId xmlns:a16="http://schemas.microsoft.com/office/drawing/2014/main" id="{F994FC45-8DC0-49B0-A05A-B2B1878F3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0357" y="4852103"/>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114">
                <a:extLst>
                  <a:ext uri="{FF2B5EF4-FFF2-40B4-BE49-F238E27FC236}">
                    <a16:creationId xmlns:a16="http://schemas.microsoft.com/office/drawing/2014/main" id="{B0DFE4B7-ABE2-4D83-A5BC-2100890C36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3761" y="361841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15">
                <a:extLst>
                  <a:ext uri="{FF2B5EF4-FFF2-40B4-BE49-F238E27FC236}">
                    <a16:creationId xmlns:a16="http://schemas.microsoft.com/office/drawing/2014/main" id="{3875A6F5-143B-4099-A2BA-B42D029810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8048" y="428127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117">
                <a:extLst>
                  <a:ext uri="{FF2B5EF4-FFF2-40B4-BE49-F238E27FC236}">
                    <a16:creationId xmlns:a16="http://schemas.microsoft.com/office/drawing/2014/main" id="{D55AA3FB-BBFD-48A5-A816-17F15A8BA1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5365" y="597695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118">
                <a:extLst>
                  <a:ext uri="{FF2B5EF4-FFF2-40B4-BE49-F238E27FC236}">
                    <a16:creationId xmlns:a16="http://schemas.microsoft.com/office/drawing/2014/main" id="{6069A188-5649-4675-BA50-263D06231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14781" y="655463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119">
                <a:extLst>
                  <a:ext uri="{FF2B5EF4-FFF2-40B4-BE49-F238E27FC236}">
                    <a16:creationId xmlns:a16="http://schemas.microsoft.com/office/drawing/2014/main" id="{FC01152A-5489-44EF-B864-EC4DD7B316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01455" y="628626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8">
                <a:extLst>
                  <a:ext uri="{FF2B5EF4-FFF2-40B4-BE49-F238E27FC236}">
                    <a16:creationId xmlns:a16="http://schemas.microsoft.com/office/drawing/2014/main" id="{D3CAA289-9C0C-490A-9768-49BBD637B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2287"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8">
                <a:extLst>
                  <a:ext uri="{FF2B5EF4-FFF2-40B4-BE49-F238E27FC236}">
                    <a16:creationId xmlns:a16="http://schemas.microsoft.com/office/drawing/2014/main" id="{0ACB33D8-7879-498C-8BC7-4C4F6ECED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2464" y="9710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06">
                <a:extLst>
                  <a:ext uri="{FF2B5EF4-FFF2-40B4-BE49-F238E27FC236}">
                    <a16:creationId xmlns:a16="http://schemas.microsoft.com/office/drawing/2014/main" id="{A6BB204E-D937-4C4D-BCB6-DF9F7A4063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1618" y="671409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3" name="Freeform 8">
              <a:extLst>
                <a:ext uri="{FF2B5EF4-FFF2-40B4-BE49-F238E27FC236}">
                  <a16:creationId xmlns:a16="http://schemas.microsoft.com/office/drawing/2014/main" id="{EF447936-9AA6-4873-BD6B-3A7DBBCF4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3502" y="7475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3">
              <a:extLst>
                <a:ext uri="{FF2B5EF4-FFF2-40B4-BE49-F238E27FC236}">
                  <a16:creationId xmlns:a16="http://schemas.microsoft.com/office/drawing/2014/main" id="{CC3E0D11-92C6-4141-B7C5-5B8BA0E40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29875" y="6000711"/>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1">
              <a:extLst>
                <a:ext uri="{FF2B5EF4-FFF2-40B4-BE49-F238E27FC236}">
                  <a16:creationId xmlns:a16="http://schemas.microsoft.com/office/drawing/2014/main" id="{CA82DB1A-E0D4-4D6D-A64A-868014C794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382" y="577584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2">
              <a:extLst>
                <a:ext uri="{FF2B5EF4-FFF2-40B4-BE49-F238E27FC236}">
                  <a16:creationId xmlns:a16="http://schemas.microsoft.com/office/drawing/2014/main" id="{79E9E5C1-D60A-4EA8-9C04-15595A7BB4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8609" y="64345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3">
              <a:extLst>
                <a:ext uri="{FF2B5EF4-FFF2-40B4-BE49-F238E27FC236}">
                  <a16:creationId xmlns:a16="http://schemas.microsoft.com/office/drawing/2014/main" id="{BAD910CD-D57C-45DA-8A9B-5E3CD57EA6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890" y="5548501"/>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4">
              <a:extLst>
                <a:ext uri="{FF2B5EF4-FFF2-40B4-BE49-F238E27FC236}">
                  <a16:creationId xmlns:a16="http://schemas.microsoft.com/office/drawing/2014/main" id="{5402826A-583C-4667-AEF8-DAA4269281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8217" y="621571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5">
              <a:extLst>
                <a:ext uri="{FF2B5EF4-FFF2-40B4-BE49-F238E27FC236}">
                  <a16:creationId xmlns:a16="http://schemas.microsoft.com/office/drawing/2014/main" id="{4E02EBB7-1EC6-4320-B9C9-64E237CB9C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6485" y="534869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6">
              <a:extLst>
                <a:ext uri="{FF2B5EF4-FFF2-40B4-BE49-F238E27FC236}">
                  <a16:creationId xmlns:a16="http://schemas.microsoft.com/office/drawing/2014/main" id="{C62D78D2-A229-4811-9BFA-43C28BC02A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447" y="4515392"/>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7">
              <a:extLst>
                <a:ext uri="{FF2B5EF4-FFF2-40B4-BE49-F238E27FC236}">
                  <a16:creationId xmlns:a16="http://schemas.microsoft.com/office/drawing/2014/main" id="{50D562C1-4FFF-4863-9D92-339D7D867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588" y="511446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9">
              <a:extLst>
                <a:ext uri="{FF2B5EF4-FFF2-40B4-BE49-F238E27FC236}">
                  <a16:creationId xmlns:a16="http://schemas.microsoft.com/office/drawing/2014/main" id="{49EA74AB-1F40-426C-9606-B571634E0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7517" y="6658744"/>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0">
              <a:extLst>
                <a:ext uri="{FF2B5EF4-FFF2-40B4-BE49-F238E27FC236}">
                  <a16:creationId xmlns:a16="http://schemas.microsoft.com/office/drawing/2014/main" id="{24E43341-2786-439A-990F-D4DA152990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0066" y="48125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1">
              <a:extLst>
                <a:ext uri="{FF2B5EF4-FFF2-40B4-BE49-F238E27FC236}">
                  <a16:creationId xmlns:a16="http://schemas.microsoft.com/office/drawing/2014/main" id="{C301CB0C-1558-41B4-B70E-2CC306AB5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7683" y="492022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8">
              <a:extLst>
                <a:ext uri="{FF2B5EF4-FFF2-40B4-BE49-F238E27FC236}">
                  <a16:creationId xmlns:a16="http://schemas.microsoft.com/office/drawing/2014/main" id="{9EFD2F56-A311-4A9C-98DB-DD899F8451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3283" y="608534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9">
              <a:extLst>
                <a:ext uri="{FF2B5EF4-FFF2-40B4-BE49-F238E27FC236}">
                  <a16:creationId xmlns:a16="http://schemas.microsoft.com/office/drawing/2014/main" id="{EB1A7473-AA51-43BA-A524-59689C5D46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4838" y="586000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0">
              <a:extLst>
                <a:ext uri="{FF2B5EF4-FFF2-40B4-BE49-F238E27FC236}">
                  <a16:creationId xmlns:a16="http://schemas.microsoft.com/office/drawing/2014/main" id="{515EE26E-DD80-4E28-A9E4-E3C1C9593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9291" y="562547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1">
              <a:extLst>
                <a:ext uri="{FF2B5EF4-FFF2-40B4-BE49-F238E27FC236}">
                  <a16:creationId xmlns:a16="http://schemas.microsoft.com/office/drawing/2014/main" id="{6CA0BB20-E66B-4B1E-A334-03D3C79226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0291" y="45879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2">
              <a:extLst>
                <a:ext uri="{FF2B5EF4-FFF2-40B4-BE49-F238E27FC236}">
                  <a16:creationId xmlns:a16="http://schemas.microsoft.com/office/drawing/2014/main" id="{927E0985-C47E-44F1-874C-8067B5FEEF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861" y="483161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3">
              <a:extLst>
                <a:ext uri="{FF2B5EF4-FFF2-40B4-BE49-F238E27FC236}">
                  <a16:creationId xmlns:a16="http://schemas.microsoft.com/office/drawing/2014/main" id="{F9046F3A-DBB1-4C4D-8D5B-82B836FE4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19646" y="5058270"/>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4">
              <a:extLst>
                <a:ext uri="{FF2B5EF4-FFF2-40B4-BE49-F238E27FC236}">
                  <a16:creationId xmlns:a16="http://schemas.microsoft.com/office/drawing/2014/main" id="{FE7EE438-DD14-4738-A241-20B943B35A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8630" y="627687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86">
              <a:extLst>
                <a:ext uri="{FF2B5EF4-FFF2-40B4-BE49-F238E27FC236}">
                  <a16:creationId xmlns:a16="http://schemas.microsoft.com/office/drawing/2014/main" id="{CCD6D4A0-93F3-450E-855C-A0EABF820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208" y="6707185"/>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9">
              <a:extLst>
                <a:ext uri="{FF2B5EF4-FFF2-40B4-BE49-F238E27FC236}">
                  <a16:creationId xmlns:a16="http://schemas.microsoft.com/office/drawing/2014/main" id="{FFC49BA2-2C2F-4532-8C33-1DB7C24A9D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0314" y="533508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0">
              <a:extLst>
                <a:ext uri="{FF2B5EF4-FFF2-40B4-BE49-F238E27FC236}">
                  <a16:creationId xmlns:a16="http://schemas.microsoft.com/office/drawing/2014/main" id="{B9C3E3E0-3543-4DB4-9553-C483590B4F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94500" y="4796228"/>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5">
              <a:extLst>
                <a:ext uri="{FF2B5EF4-FFF2-40B4-BE49-F238E27FC236}">
                  <a16:creationId xmlns:a16="http://schemas.microsoft.com/office/drawing/2014/main" id="{D1611641-4970-4C93-B005-82D774C7A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2851" y="480648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6">
              <a:extLst>
                <a:ext uri="{FF2B5EF4-FFF2-40B4-BE49-F238E27FC236}">
                  <a16:creationId xmlns:a16="http://schemas.microsoft.com/office/drawing/2014/main" id="{40083E90-33FD-4861-8B17-340056901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418" y="619528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07">
              <a:extLst>
                <a:ext uri="{FF2B5EF4-FFF2-40B4-BE49-F238E27FC236}">
                  <a16:creationId xmlns:a16="http://schemas.microsoft.com/office/drawing/2014/main" id="{94952852-5E0A-47E7-B0C6-F92962CC2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4157" y="4530841"/>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8">
              <a:extLst>
                <a:ext uri="{FF2B5EF4-FFF2-40B4-BE49-F238E27FC236}">
                  <a16:creationId xmlns:a16="http://schemas.microsoft.com/office/drawing/2014/main" id="{3EA0ADD2-2C5C-4EBB-AC72-FE268D4C6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75038" y="559196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9">
              <a:extLst>
                <a:ext uri="{FF2B5EF4-FFF2-40B4-BE49-F238E27FC236}">
                  <a16:creationId xmlns:a16="http://schemas.microsoft.com/office/drawing/2014/main" id="{CCF7EDDF-9DA6-4F4F-A8D9-6F9D608F9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054" y="509635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10">
              <a:extLst>
                <a:ext uri="{FF2B5EF4-FFF2-40B4-BE49-F238E27FC236}">
                  <a16:creationId xmlns:a16="http://schemas.microsoft.com/office/drawing/2014/main" id="{B4ACE8BD-5655-44BC-9DD6-5791448B2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3" y="642598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11">
              <a:extLst>
                <a:ext uri="{FF2B5EF4-FFF2-40B4-BE49-F238E27FC236}">
                  <a16:creationId xmlns:a16="http://schemas.microsoft.com/office/drawing/2014/main" id="{6C8B78B0-ADF5-4E39-8488-83382AF0DA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039" y="5365413"/>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12">
              <a:extLst>
                <a:ext uri="{FF2B5EF4-FFF2-40B4-BE49-F238E27FC236}">
                  <a16:creationId xmlns:a16="http://schemas.microsoft.com/office/drawing/2014/main" id="{07597995-748E-4B55-A4B9-DF71D499FF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7829" y="58897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32">
              <a:extLst>
                <a:ext uri="{FF2B5EF4-FFF2-40B4-BE49-F238E27FC236}">
                  <a16:creationId xmlns:a16="http://schemas.microsoft.com/office/drawing/2014/main" id="{28639BDB-3882-43F7-93C4-66E9F7E41D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021" y="347919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33">
              <a:extLst>
                <a:ext uri="{FF2B5EF4-FFF2-40B4-BE49-F238E27FC236}">
                  <a16:creationId xmlns:a16="http://schemas.microsoft.com/office/drawing/2014/main" id="{8A0AF7DA-1B05-49CD-8367-3C63151C38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7018" y="24188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34">
              <a:extLst>
                <a:ext uri="{FF2B5EF4-FFF2-40B4-BE49-F238E27FC236}">
                  <a16:creationId xmlns:a16="http://schemas.microsoft.com/office/drawing/2014/main" id="{9F93108D-4661-454E-8F6E-63F910B18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9926" y="1412594"/>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35">
              <a:extLst>
                <a:ext uri="{FF2B5EF4-FFF2-40B4-BE49-F238E27FC236}">
                  <a16:creationId xmlns:a16="http://schemas.microsoft.com/office/drawing/2014/main" id="{87E22E6B-5EC7-473E-9BDF-DDAA9A6474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3732" y="186616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36">
              <a:extLst>
                <a:ext uri="{FF2B5EF4-FFF2-40B4-BE49-F238E27FC236}">
                  <a16:creationId xmlns:a16="http://schemas.microsoft.com/office/drawing/2014/main" id="{CADF4DD2-27C7-454B-9F32-B2707E0FCC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731937"/>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37">
              <a:extLst>
                <a:ext uri="{FF2B5EF4-FFF2-40B4-BE49-F238E27FC236}">
                  <a16:creationId xmlns:a16="http://schemas.microsoft.com/office/drawing/2014/main" id="{718D23B6-4347-4B9E-B3EF-A0A9A13EF3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9866" y="3699631"/>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38">
              <a:extLst>
                <a:ext uri="{FF2B5EF4-FFF2-40B4-BE49-F238E27FC236}">
                  <a16:creationId xmlns:a16="http://schemas.microsoft.com/office/drawing/2014/main" id="{D1448697-37CA-47CF-8C3D-F2DF2383A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9791" y="1911761"/>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39">
              <a:extLst>
                <a:ext uri="{FF2B5EF4-FFF2-40B4-BE49-F238E27FC236}">
                  <a16:creationId xmlns:a16="http://schemas.microsoft.com/office/drawing/2014/main" id="{F5D8564C-C91F-4081-B3D0-99AC95260A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138" y="165839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0">
              <a:extLst>
                <a:ext uri="{FF2B5EF4-FFF2-40B4-BE49-F238E27FC236}">
                  <a16:creationId xmlns:a16="http://schemas.microsoft.com/office/drawing/2014/main" id="{E0DFDBCB-F6B7-4C88-8692-AA6C4631EE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5630" y="420169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41">
              <a:extLst>
                <a:ext uri="{FF2B5EF4-FFF2-40B4-BE49-F238E27FC236}">
                  <a16:creationId xmlns:a16="http://schemas.microsoft.com/office/drawing/2014/main" id="{03DC3BAD-FDE4-4699-A9B7-0EAF537E3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52440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42">
              <a:extLst>
                <a:ext uri="{FF2B5EF4-FFF2-40B4-BE49-F238E27FC236}">
                  <a16:creationId xmlns:a16="http://schemas.microsoft.com/office/drawing/2014/main" id="{74D2A2BB-B355-444B-A825-BC3124E74D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07663" y="63461"/>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44">
              <a:extLst>
                <a:ext uri="{FF2B5EF4-FFF2-40B4-BE49-F238E27FC236}">
                  <a16:creationId xmlns:a16="http://schemas.microsoft.com/office/drawing/2014/main" id="{6BA13D45-647D-469B-A330-6A1E7C30C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3723" y="271573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45">
              <a:extLst>
                <a:ext uri="{FF2B5EF4-FFF2-40B4-BE49-F238E27FC236}">
                  <a16:creationId xmlns:a16="http://schemas.microsoft.com/office/drawing/2014/main" id="{582FD052-32A0-4DE5-8E13-61623B628E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02582" y="1040316"/>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6">
              <a:extLst>
                <a:ext uri="{FF2B5EF4-FFF2-40B4-BE49-F238E27FC236}">
                  <a16:creationId xmlns:a16="http://schemas.microsoft.com/office/drawing/2014/main" id="{B568485A-4DD9-45DC-A69C-52B08C6E99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6562" y="396907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47">
              <a:extLst>
                <a:ext uri="{FF2B5EF4-FFF2-40B4-BE49-F238E27FC236}">
                  <a16:creationId xmlns:a16="http://schemas.microsoft.com/office/drawing/2014/main" id="{F0289B14-9A38-4873-B5E4-B2AF9B9F48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1833" y="2953392"/>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8">
              <a:extLst>
                <a:ext uri="{FF2B5EF4-FFF2-40B4-BE49-F238E27FC236}">
                  <a16:creationId xmlns:a16="http://schemas.microsoft.com/office/drawing/2014/main" id="{4DFB9DAA-1189-41D2-B2DA-A0C618361A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0754" y="318604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49">
              <a:extLst>
                <a:ext uri="{FF2B5EF4-FFF2-40B4-BE49-F238E27FC236}">
                  <a16:creationId xmlns:a16="http://schemas.microsoft.com/office/drawing/2014/main" id="{CA0ECA5A-2C52-4A35-9066-80A01F7E08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8344" y="29193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62">
              <a:extLst>
                <a:ext uri="{FF2B5EF4-FFF2-40B4-BE49-F238E27FC236}">
                  <a16:creationId xmlns:a16="http://schemas.microsoft.com/office/drawing/2014/main" id="{3969E6EE-0CB6-4C99-A3B8-422FBD6D3A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3486" y="3855812"/>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63">
              <a:extLst>
                <a:ext uri="{FF2B5EF4-FFF2-40B4-BE49-F238E27FC236}">
                  <a16:creationId xmlns:a16="http://schemas.microsoft.com/office/drawing/2014/main" id="{A2C89BE4-E8EA-4862-A49F-74E984B419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1370" y="2668238"/>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64">
              <a:extLst>
                <a:ext uri="{FF2B5EF4-FFF2-40B4-BE49-F238E27FC236}">
                  <a16:creationId xmlns:a16="http://schemas.microsoft.com/office/drawing/2014/main" id="{78DD5330-374E-43EA-B7D6-10BA1F2762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37469" y="409882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65">
              <a:extLst>
                <a:ext uri="{FF2B5EF4-FFF2-40B4-BE49-F238E27FC236}">
                  <a16:creationId xmlns:a16="http://schemas.microsoft.com/office/drawing/2014/main" id="{EBC8CDE9-3229-43F8-A3C1-47A48F36B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2788" y="2976026"/>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66">
              <a:extLst>
                <a:ext uri="{FF2B5EF4-FFF2-40B4-BE49-F238E27FC236}">
                  <a16:creationId xmlns:a16="http://schemas.microsoft.com/office/drawing/2014/main" id="{623FE43E-D941-409A-8679-EACA240146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259" y="1396948"/>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67">
              <a:extLst>
                <a:ext uri="{FF2B5EF4-FFF2-40B4-BE49-F238E27FC236}">
                  <a16:creationId xmlns:a16="http://schemas.microsoft.com/office/drawing/2014/main" id="{1240FB87-B56D-42D4-BB5C-D35C7FB391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8495" y="2174398"/>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68">
              <a:extLst>
                <a:ext uri="{FF2B5EF4-FFF2-40B4-BE49-F238E27FC236}">
                  <a16:creationId xmlns:a16="http://schemas.microsoft.com/office/drawing/2014/main" id="{0E8F864D-8E69-4D35-9BEA-5BC7B0319F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3642" y="35114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69">
              <a:extLst>
                <a:ext uri="{FF2B5EF4-FFF2-40B4-BE49-F238E27FC236}">
                  <a16:creationId xmlns:a16="http://schemas.microsoft.com/office/drawing/2014/main" id="{961ED267-A8A8-4A92-AA7D-130EF69D79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142" y="1114703"/>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70">
              <a:extLst>
                <a:ext uri="{FF2B5EF4-FFF2-40B4-BE49-F238E27FC236}">
                  <a16:creationId xmlns:a16="http://schemas.microsoft.com/office/drawing/2014/main" id="{D73E611B-EF5E-4E4B-93BA-0BAD56982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221" y="558865"/>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71">
              <a:extLst>
                <a:ext uri="{FF2B5EF4-FFF2-40B4-BE49-F238E27FC236}">
                  <a16:creationId xmlns:a16="http://schemas.microsoft.com/office/drawing/2014/main" id="{6A5AADC7-B0CE-4F14-A4FE-B5F852D412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6891" y="1656570"/>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72">
              <a:extLst>
                <a:ext uri="{FF2B5EF4-FFF2-40B4-BE49-F238E27FC236}">
                  <a16:creationId xmlns:a16="http://schemas.microsoft.com/office/drawing/2014/main" id="{150B1A56-3AEB-4922-A18D-15B3A9E911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0154" y="188342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73">
              <a:extLst>
                <a:ext uri="{FF2B5EF4-FFF2-40B4-BE49-F238E27FC236}">
                  <a16:creationId xmlns:a16="http://schemas.microsoft.com/office/drawing/2014/main" id="{93CB2ECB-40C7-4CFF-8B96-49D84DBDED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5028" y="2389592"/>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74">
              <a:extLst>
                <a:ext uri="{FF2B5EF4-FFF2-40B4-BE49-F238E27FC236}">
                  <a16:creationId xmlns:a16="http://schemas.microsoft.com/office/drawing/2014/main" id="{77082064-D677-4175-9DF3-4AAA29246B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81126" y="77258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75">
              <a:extLst>
                <a:ext uri="{FF2B5EF4-FFF2-40B4-BE49-F238E27FC236}">
                  <a16:creationId xmlns:a16="http://schemas.microsoft.com/office/drawing/2014/main" id="{793C90AC-25CB-4BA8-BA64-3BE8674DB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978" y="43606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77">
              <a:extLst>
                <a:ext uri="{FF2B5EF4-FFF2-40B4-BE49-F238E27FC236}">
                  <a16:creationId xmlns:a16="http://schemas.microsoft.com/office/drawing/2014/main" id="{B559AEC6-6EB2-4DB6-AC71-4288F29C33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6692" y="31996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85">
              <a:extLst>
                <a:ext uri="{FF2B5EF4-FFF2-40B4-BE49-F238E27FC236}">
                  <a16:creationId xmlns:a16="http://schemas.microsoft.com/office/drawing/2014/main" id="{FA44E75F-1E67-4CE5-9031-B51E54BBD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360" y="349754"/>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87">
              <a:extLst>
                <a:ext uri="{FF2B5EF4-FFF2-40B4-BE49-F238E27FC236}">
                  <a16:creationId xmlns:a16="http://schemas.microsoft.com/office/drawing/2014/main" id="{5FAED826-72E1-4FD0-B991-CA76C09309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9792" y="13324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88">
              <a:extLst>
                <a:ext uri="{FF2B5EF4-FFF2-40B4-BE49-F238E27FC236}">
                  <a16:creationId xmlns:a16="http://schemas.microsoft.com/office/drawing/2014/main" id="{84FB6649-2CD7-4260-B0FC-6D2AE035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7724" y="117088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91">
              <a:extLst>
                <a:ext uri="{FF2B5EF4-FFF2-40B4-BE49-F238E27FC236}">
                  <a16:creationId xmlns:a16="http://schemas.microsoft.com/office/drawing/2014/main" id="{549A4CFC-747E-4FF8-B1CB-3878D0F67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6185" y="4035772"/>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92">
              <a:extLst>
                <a:ext uri="{FF2B5EF4-FFF2-40B4-BE49-F238E27FC236}">
                  <a16:creationId xmlns:a16="http://schemas.microsoft.com/office/drawing/2014/main" id="{926EB012-839E-4A90-8339-873848A70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991" y="43581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93">
              <a:extLst>
                <a:ext uri="{FF2B5EF4-FFF2-40B4-BE49-F238E27FC236}">
                  <a16:creationId xmlns:a16="http://schemas.microsoft.com/office/drawing/2014/main" id="{6D11170A-0249-475C-8E0C-0B794CB951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2" y="351703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94">
              <a:extLst>
                <a:ext uri="{FF2B5EF4-FFF2-40B4-BE49-F238E27FC236}">
                  <a16:creationId xmlns:a16="http://schemas.microsoft.com/office/drawing/2014/main" id="{19D2AE1F-D795-4379-8688-1424DF2CB0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3042" y="1411186"/>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95">
              <a:extLst>
                <a:ext uri="{FF2B5EF4-FFF2-40B4-BE49-F238E27FC236}">
                  <a16:creationId xmlns:a16="http://schemas.microsoft.com/office/drawing/2014/main" id="{5BBCD765-B709-48E1-83D4-A27FE1A93D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5073" y="37439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96">
              <a:extLst>
                <a:ext uri="{FF2B5EF4-FFF2-40B4-BE49-F238E27FC236}">
                  <a16:creationId xmlns:a16="http://schemas.microsoft.com/office/drawing/2014/main" id="{EB89A6EA-89CC-47C5-B923-048A0F93A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443" y="319750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97">
              <a:extLst>
                <a:ext uri="{FF2B5EF4-FFF2-40B4-BE49-F238E27FC236}">
                  <a16:creationId xmlns:a16="http://schemas.microsoft.com/office/drawing/2014/main" id="{70AB87C5-FC79-4517-89A3-88FB0D041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174" y="2106723"/>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98">
              <a:extLst>
                <a:ext uri="{FF2B5EF4-FFF2-40B4-BE49-F238E27FC236}">
                  <a16:creationId xmlns:a16="http://schemas.microsoft.com/office/drawing/2014/main" id="{374FDB0C-76EC-43C7-B107-3307B2AEF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17760" y="253648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99">
              <a:extLst>
                <a:ext uri="{FF2B5EF4-FFF2-40B4-BE49-F238E27FC236}">
                  <a16:creationId xmlns:a16="http://schemas.microsoft.com/office/drawing/2014/main" id="{4982B2F4-4898-4A23-BEC7-E2AD33BB0E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03085" y="22861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00">
              <a:extLst>
                <a:ext uri="{FF2B5EF4-FFF2-40B4-BE49-F238E27FC236}">
                  <a16:creationId xmlns:a16="http://schemas.microsoft.com/office/drawing/2014/main" id="{AB2B45CE-3C84-4FE3-8409-31C49E8285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4851" y="289335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01">
              <a:extLst>
                <a:ext uri="{FF2B5EF4-FFF2-40B4-BE49-F238E27FC236}">
                  <a16:creationId xmlns:a16="http://schemas.microsoft.com/office/drawing/2014/main" id="{48A088C2-5E77-4673-A7D7-8E46E7D3D5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387" y="16973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02">
              <a:extLst>
                <a:ext uri="{FF2B5EF4-FFF2-40B4-BE49-F238E27FC236}">
                  <a16:creationId xmlns:a16="http://schemas.microsoft.com/office/drawing/2014/main" id="{9642E919-6BCB-41DA-AAAE-3F123486DE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51044" y="1119054"/>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03">
              <a:extLst>
                <a:ext uri="{FF2B5EF4-FFF2-40B4-BE49-F238E27FC236}">
                  <a16:creationId xmlns:a16="http://schemas.microsoft.com/office/drawing/2014/main" id="{5AA62CEA-121A-4FF6-8B2E-196D225C4A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8641" y="845367"/>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4">
              <a:extLst>
                <a:ext uri="{FF2B5EF4-FFF2-40B4-BE49-F238E27FC236}">
                  <a16:creationId xmlns:a16="http://schemas.microsoft.com/office/drawing/2014/main" id="{E496206E-9EDD-47A7-BAD9-4460167BC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66993" y="441156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13">
              <a:extLst>
                <a:ext uri="{FF2B5EF4-FFF2-40B4-BE49-F238E27FC236}">
                  <a16:creationId xmlns:a16="http://schemas.microsoft.com/office/drawing/2014/main" id="{9FD93BF0-96C1-4231-8230-3C1A33BBA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2993" y="2020378"/>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14">
              <a:extLst>
                <a:ext uri="{FF2B5EF4-FFF2-40B4-BE49-F238E27FC236}">
                  <a16:creationId xmlns:a16="http://schemas.microsoft.com/office/drawing/2014/main" id="{D7F3D675-753D-4312-87A9-040E98F8F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3133" y="325732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15">
              <a:extLst>
                <a:ext uri="{FF2B5EF4-FFF2-40B4-BE49-F238E27FC236}">
                  <a16:creationId xmlns:a16="http://schemas.microsoft.com/office/drawing/2014/main" id="{7D09B9D8-373A-417E-A5B0-8AEF1F237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8846" y="25944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17">
              <a:extLst>
                <a:ext uri="{FF2B5EF4-FFF2-40B4-BE49-F238E27FC236}">
                  <a16:creationId xmlns:a16="http://schemas.microsoft.com/office/drawing/2014/main" id="{CBBBD0AC-7990-427B-BE17-2C8D66D559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0644" y="89879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18">
              <a:extLst>
                <a:ext uri="{FF2B5EF4-FFF2-40B4-BE49-F238E27FC236}">
                  <a16:creationId xmlns:a16="http://schemas.microsoft.com/office/drawing/2014/main" id="{93003F2B-C96E-47B5-B7E2-E5B05ED4DD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7164" y="230530"/>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9">
              <a:extLst>
                <a:ext uri="{FF2B5EF4-FFF2-40B4-BE49-F238E27FC236}">
                  <a16:creationId xmlns:a16="http://schemas.microsoft.com/office/drawing/2014/main" id="{C4F54194-E568-4482-9066-F67B8FF74B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4035" y="44423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
              <a:extLst>
                <a:ext uri="{FF2B5EF4-FFF2-40B4-BE49-F238E27FC236}">
                  <a16:creationId xmlns:a16="http://schemas.microsoft.com/office/drawing/2014/main" id="{8F0F7188-5F84-4C7B-B78A-BF32127EA0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620" y="651663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8">
              <a:extLst>
                <a:ext uri="{FF2B5EF4-FFF2-40B4-BE49-F238E27FC236}">
                  <a16:creationId xmlns:a16="http://schemas.microsoft.com/office/drawing/2014/main" id="{4F8239CD-C1A6-4DD8-8B1D-FE18CE85E9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9481" y="669622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Picture 3">
            <a:extLst>
              <a:ext uri="{FF2B5EF4-FFF2-40B4-BE49-F238E27FC236}">
                <a16:creationId xmlns:a16="http://schemas.microsoft.com/office/drawing/2014/main" id="{18DEB2FB-2E05-024D-B1EB-F3EF8CF9A30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277414" y="1245842"/>
            <a:ext cx="2846147" cy="4517695"/>
          </a:xfrm>
          <a:prstGeom prst="rect">
            <a:avLst/>
          </a:prstGeom>
        </p:spPr>
      </p:pic>
    </p:spTree>
    <p:extLst>
      <p:ext uri="{BB962C8B-B14F-4D97-AF65-F5344CB8AC3E}">
        <p14:creationId xmlns:p14="http://schemas.microsoft.com/office/powerpoint/2010/main" val="1344121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C7F46B-A2F8-FF47-92E6-0E36B3D01FE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94695" y="894907"/>
            <a:ext cx="6343407" cy="5068186"/>
          </a:xfrm>
          <a:prstGeom prst="rect">
            <a:avLst/>
          </a:prstGeom>
        </p:spPr>
      </p:pic>
      <p:pic>
        <p:nvPicPr>
          <p:cNvPr id="3" name="Picture 2">
            <a:extLst>
              <a:ext uri="{FF2B5EF4-FFF2-40B4-BE49-F238E27FC236}">
                <a16:creationId xmlns:a16="http://schemas.microsoft.com/office/drawing/2014/main" id="{AAB69F0B-E595-C842-95B2-ECE86C8EA8D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5832320" y="1777128"/>
            <a:ext cx="6386655" cy="3775090"/>
          </a:xfrm>
          <a:prstGeom prst="rect">
            <a:avLst/>
          </a:prstGeom>
        </p:spPr>
      </p:pic>
      <p:sp>
        <p:nvSpPr>
          <p:cNvPr id="4" name="TextBox 3">
            <a:extLst>
              <a:ext uri="{FF2B5EF4-FFF2-40B4-BE49-F238E27FC236}">
                <a16:creationId xmlns:a16="http://schemas.microsoft.com/office/drawing/2014/main" id="{90BFB087-BA23-6745-9763-C20AFA91D77C}"/>
              </a:ext>
            </a:extLst>
          </p:cNvPr>
          <p:cNvSpPr txBox="1"/>
          <p:nvPr/>
        </p:nvSpPr>
        <p:spPr>
          <a:xfrm>
            <a:off x="1877787" y="5593761"/>
            <a:ext cx="3118757" cy="369332"/>
          </a:xfrm>
          <a:prstGeom prst="rect">
            <a:avLst/>
          </a:prstGeom>
          <a:noFill/>
        </p:spPr>
        <p:txBody>
          <a:bodyPr wrap="square" rtlCol="0">
            <a:spAutoFit/>
          </a:bodyPr>
          <a:lstStyle/>
          <a:p>
            <a:r>
              <a:rPr lang="en-US" dirty="0">
                <a:latin typeface="Minimal" pitchFamily="2" charset="0"/>
              </a:rPr>
              <a:t>Craving Nature</a:t>
            </a:r>
          </a:p>
        </p:txBody>
      </p:sp>
    </p:spTree>
    <p:extLst>
      <p:ext uri="{BB962C8B-B14F-4D97-AF65-F5344CB8AC3E}">
        <p14:creationId xmlns:p14="http://schemas.microsoft.com/office/powerpoint/2010/main" val="4098101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 game&#10;&#10;Description automatically generated with low confidence">
            <a:extLst>
              <a:ext uri="{FF2B5EF4-FFF2-40B4-BE49-F238E27FC236}">
                <a16:creationId xmlns:a16="http://schemas.microsoft.com/office/drawing/2014/main" id="{39C1E6BE-CF94-EF4D-B2F8-8B161B6F899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774558" y="707754"/>
            <a:ext cx="4642884" cy="5442492"/>
          </a:xfrm>
          <a:prstGeom prst="rect">
            <a:avLst/>
          </a:prstGeom>
        </p:spPr>
      </p:pic>
    </p:spTree>
    <p:extLst>
      <p:ext uri="{BB962C8B-B14F-4D97-AF65-F5344CB8AC3E}">
        <p14:creationId xmlns:p14="http://schemas.microsoft.com/office/powerpoint/2010/main" val="335414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F1F2F3"/>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C77934-64C5-3741-B599-D7D4054EE22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44026" y="0"/>
            <a:ext cx="9703948" cy="6858000"/>
          </a:xfrm>
          <a:prstGeom prst="rect">
            <a:avLst/>
          </a:prstGeom>
        </p:spPr>
      </p:pic>
    </p:spTree>
    <p:extLst>
      <p:ext uri="{BB962C8B-B14F-4D97-AF65-F5344CB8AC3E}">
        <p14:creationId xmlns:p14="http://schemas.microsoft.com/office/powerpoint/2010/main" val="3595728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F08D66-C109-7544-B4CC-14EF471D26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29184" y="620486"/>
            <a:ext cx="11533632" cy="5617028"/>
          </a:xfrm>
          <a:prstGeom prst="rect">
            <a:avLst/>
          </a:prstGeom>
        </p:spPr>
      </p:pic>
    </p:spTree>
    <p:extLst>
      <p:ext uri="{BB962C8B-B14F-4D97-AF65-F5344CB8AC3E}">
        <p14:creationId xmlns:p14="http://schemas.microsoft.com/office/powerpoint/2010/main" val="4068477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F494AE6-A88C-448B-B1B7-80259E6F4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Nanostructure synthesized to remove dye pollutants from water - Mehr News  Agency">
            <a:extLst>
              <a:ext uri="{FF2B5EF4-FFF2-40B4-BE49-F238E27FC236}">
                <a16:creationId xmlns:a16="http://schemas.microsoft.com/office/drawing/2014/main" id="{EBF330B6-5A12-1F43-8D42-07DC85ADD8CB}"/>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321734" y="321733"/>
            <a:ext cx="3084025" cy="302140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Jian River in Luoyang, in north China's Henan province, turned red from red dye that was dumped into the city's storm water pipe network in December 2011.">
            <a:extLst>
              <a:ext uri="{FF2B5EF4-FFF2-40B4-BE49-F238E27FC236}">
                <a16:creationId xmlns:a16="http://schemas.microsoft.com/office/drawing/2014/main" id="{9D5C636B-BB50-174E-A24E-2B22625AA961}"/>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b="-3"/>
          <a:stretch/>
        </p:blipFill>
        <p:spPr bwMode="auto">
          <a:xfrm>
            <a:off x="321734" y="3514854"/>
            <a:ext cx="3084025" cy="278595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A picture containing graphical user interface&#10;&#10;Description automatically generated">
            <a:extLst>
              <a:ext uri="{FF2B5EF4-FFF2-40B4-BE49-F238E27FC236}">
                <a16:creationId xmlns:a16="http://schemas.microsoft.com/office/drawing/2014/main" id="{7F2DC16A-3E52-EB4A-A4AD-632A9277EDD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598286" y="321733"/>
            <a:ext cx="4043250" cy="5979074"/>
          </a:xfrm>
          <a:prstGeom prst="rect">
            <a:avLst/>
          </a:prstGeom>
        </p:spPr>
      </p:pic>
      <p:pic>
        <p:nvPicPr>
          <p:cNvPr id="3" name="Picture 6" descr="Photo: kidsorganic.wordpress.com">
            <a:extLst>
              <a:ext uri="{FF2B5EF4-FFF2-40B4-BE49-F238E27FC236}">
                <a16:creationId xmlns:a16="http://schemas.microsoft.com/office/drawing/2014/main" id="{F21BDB3B-0B8E-8B47-A497-7F48A8DB4DC2}"/>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r="-3"/>
          <a:stretch/>
        </p:blipFill>
        <p:spPr bwMode="auto">
          <a:xfrm>
            <a:off x="7834063" y="321733"/>
            <a:ext cx="4036201" cy="5979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475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FCB29F6-DBAE-BC41-B881-882BBB8FB39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6178" y="205048"/>
            <a:ext cx="5473673" cy="2946400"/>
          </a:xfrm>
          <a:prstGeom prst="rect">
            <a:avLst/>
          </a:prstGeom>
        </p:spPr>
      </p:pic>
      <p:pic>
        <p:nvPicPr>
          <p:cNvPr id="11" name="Picture 10" descr="Chart, pie chart&#10;&#10;Description automatically generated">
            <a:extLst>
              <a:ext uri="{FF2B5EF4-FFF2-40B4-BE49-F238E27FC236}">
                <a16:creationId xmlns:a16="http://schemas.microsoft.com/office/drawing/2014/main" id="{1FC786A8-48CB-874B-9FBD-0B8BF2A92DB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3340" y="3449637"/>
            <a:ext cx="5359347" cy="2946400"/>
          </a:xfrm>
          <a:prstGeom prst="rect">
            <a:avLst/>
          </a:prstGeom>
        </p:spPr>
      </p:pic>
      <p:pic>
        <p:nvPicPr>
          <p:cNvPr id="13" name="Picture 12">
            <a:extLst>
              <a:ext uri="{FF2B5EF4-FFF2-40B4-BE49-F238E27FC236}">
                <a16:creationId xmlns:a16="http://schemas.microsoft.com/office/drawing/2014/main" id="{19CF9F44-547D-D44B-A777-95F74742C45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572579" y="205047"/>
            <a:ext cx="5473672" cy="2967037"/>
          </a:xfrm>
          <a:prstGeom prst="rect">
            <a:avLst/>
          </a:prstGeom>
        </p:spPr>
      </p:pic>
      <p:pic>
        <p:nvPicPr>
          <p:cNvPr id="15" name="Picture 14">
            <a:extLst>
              <a:ext uri="{FF2B5EF4-FFF2-40B4-BE49-F238E27FC236}">
                <a16:creationId xmlns:a16="http://schemas.microsoft.com/office/drawing/2014/main" id="{8C02C730-3CBC-964D-AD40-2D705233F28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572579" y="3429000"/>
            <a:ext cx="5412328" cy="2967037"/>
          </a:xfrm>
          <a:prstGeom prst="rect">
            <a:avLst/>
          </a:prstGeom>
        </p:spPr>
      </p:pic>
    </p:spTree>
    <p:extLst>
      <p:ext uri="{BB962C8B-B14F-4D97-AF65-F5344CB8AC3E}">
        <p14:creationId xmlns:p14="http://schemas.microsoft.com/office/powerpoint/2010/main" val="1091980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xt&#10;&#10;Description automatically generated">
            <a:extLst>
              <a:ext uri="{FF2B5EF4-FFF2-40B4-BE49-F238E27FC236}">
                <a16:creationId xmlns:a16="http://schemas.microsoft.com/office/drawing/2014/main" id="{5C34C980-9039-F143-9FE9-E6596D1FBDD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1801" y="643467"/>
            <a:ext cx="3899744" cy="5571066"/>
          </a:xfrm>
          <a:prstGeom prst="rect">
            <a:avLst/>
          </a:prstGeom>
        </p:spPr>
      </p:pic>
      <p:sp>
        <p:nvSpPr>
          <p:cNvPr id="3" name="TextBox 2">
            <a:extLst>
              <a:ext uri="{FF2B5EF4-FFF2-40B4-BE49-F238E27FC236}">
                <a16:creationId xmlns:a16="http://schemas.microsoft.com/office/drawing/2014/main" id="{9417CB8C-2772-FE4B-B679-24ABBA1FDAD4}"/>
              </a:ext>
            </a:extLst>
          </p:cNvPr>
          <p:cNvSpPr txBox="1"/>
          <p:nvPr/>
        </p:nvSpPr>
        <p:spPr>
          <a:xfrm>
            <a:off x="4420286" y="643467"/>
            <a:ext cx="5335356" cy="1200329"/>
          </a:xfrm>
          <a:prstGeom prst="rect">
            <a:avLst/>
          </a:prstGeom>
          <a:noFill/>
        </p:spPr>
        <p:txBody>
          <a:bodyPr wrap="square" rtlCol="0">
            <a:spAutoFit/>
          </a:bodyPr>
          <a:lstStyle/>
          <a:p>
            <a:r>
              <a:rPr lang="en-US" sz="2400" dirty="0">
                <a:latin typeface="Minimal" pitchFamily="2" charset="0"/>
              </a:rPr>
              <a:t>We own nothing permanently;</a:t>
            </a:r>
          </a:p>
          <a:p>
            <a:r>
              <a:rPr lang="en-US" sz="2400" dirty="0">
                <a:latin typeface="Minimal" pitchFamily="2" charset="0"/>
              </a:rPr>
              <a:t>We are simply caretakers for future generations.</a:t>
            </a:r>
          </a:p>
        </p:txBody>
      </p:sp>
      <p:pic>
        <p:nvPicPr>
          <p:cNvPr id="4" name="Content Placeholder 4" descr="Timeline&#10;&#10;Description automatically generated">
            <a:extLst>
              <a:ext uri="{FF2B5EF4-FFF2-40B4-BE49-F238E27FC236}">
                <a16:creationId xmlns:a16="http://schemas.microsoft.com/office/drawing/2014/main" id="{F2C22686-72AD-344B-9373-5445E8D1E7F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51545" y="1843796"/>
            <a:ext cx="5872838" cy="4713191"/>
          </a:xfrm>
          <a:prstGeom prst="rect">
            <a:avLst/>
          </a:prstGeom>
        </p:spPr>
      </p:pic>
    </p:spTree>
    <p:extLst>
      <p:ext uri="{BB962C8B-B14F-4D97-AF65-F5344CB8AC3E}">
        <p14:creationId xmlns:p14="http://schemas.microsoft.com/office/powerpoint/2010/main" val="2856547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s feet in ice skating shoes&#10;&#10;Description automatically generated with low confidence">
            <a:extLst>
              <a:ext uri="{FF2B5EF4-FFF2-40B4-BE49-F238E27FC236}">
                <a16:creationId xmlns:a16="http://schemas.microsoft.com/office/drawing/2014/main" id="{68F55BE1-9DFF-CE41-BADB-474F9F270FF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a:stretch/>
        </p:blipFill>
        <p:spPr>
          <a:xfrm>
            <a:off x="20" y="1282"/>
            <a:ext cx="12191980" cy="6856718"/>
          </a:xfrm>
          <a:prstGeom prst="rect">
            <a:avLst/>
          </a:prstGeom>
        </p:spPr>
      </p:pic>
    </p:spTree>
    <p:extLst>
      <p:ext uri="{BB962C8B-B14F-4D97-AF65-F5344CB8AC3E}">
        <p14:creationId xmlns:p14="http://schemas.microsoft.com/office/powerpoint/2010/main" val="1105719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a person&#10;&#10;Description automatically generated with medium confidence">
            <a:extLst>
              <a:ext uri="{FF2B5EF4-FFF2-40B4-BE49-F238E27FC236}">
                <a16:creationId xmlns:a16="http://schemas.microsoft.com/office/drawing/2014/main" id="{BC13A2BC-5907-BC45-8449-BDD4F21C619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75748" y="302078"/>
            <a:ext cx="5590892" cy="6253843"/>
          </a:xfrm>
          <a:prstGeom prst="rect">
            <a:avLst/>
          </a:prstGeom>
        </p:spPr>
      </p:pic>
      <p:sp>
        <p:nvSpPr>
          <p:cNvPr id="3" name="TextBox 2">
            <a:extLst>
              <a:ext uri="{FF2B5EF4-FFF2-40B4-BE49-F238E27FC236}">
                <a16:creationId xmlns:a16="http://schemas.microsoft.com/office/drawing/2014/main" id="{0AD7A6D7-266F-0545-BE23-EFEFDB8986A4}"/>
              </a:ext>
            </a:extLst>
          </p:cNvPr>
          <p:cNvSpPr txBox="1"/>
          <p:nvPr/>
        </p:nvSpPr>
        <p:spPr>
          <a:xfrm>
            <a:off x="5866640" y="302078"/>
            <a:ext cx="3771746" cy="3693319"/>
          </a:xfrm>
          <a:prstGeom prst="rect">
            <a:avLst/>
          </a:prstGeom>
          <a:noFill/>
        </p:spPr>
        <p:txBody>
          <a:bodyPr wrap="square" rtlCol="0">
            <a:spAutoFit/>
          </a:bodyPr>
          <a:lstStyle/>
          <a:p>
            <a:r>
              <a:rPr lang="en-US" dirty="0">
                <a:latin typeface="Minimal" pitchFamily="2" charset="0"/>
              </a:rPr>
              <a:t>Reducing environmental impact with sustainable innovation.</a:t>
            </a:r>
          </a:p>
          <a:p>
            <a:endParaRPr lang="en-US" dirty="0">
              <a:latin typeface="Minimal" pitchFamily="2" charset="0"/>
            </a:endParaRPr>
          </a:p>
          <a:p>
            <a:r>
              <a:rPr lang="en-US" dirty="0">
                <a:latin typeface="Minimal" pitchFamily="2" charset="0"/>
              </a:rPr>
              <a:t>Transforming ideas into products.</a:t>
            </a:r>
          </a:p>
          <a:p>
            <a:endParaRPr lang="en-US" dirty="0">
              <a:latin typeface="Minimal" pitchFamily="2" charset="0"/>
            </a:endParaRPr>
          </a:p>
          <a:p>
            <a:r>
              <a:rPr lang="en-US" dirty="0">
                <a:latin typeface="Minimal" pitchFamily="2" charset="0"/>
              </a:rPr>
              <a:t>Creative, collaboration, driven.</a:t>
            </a:r>
          </a:p>
          <a:p>
            <a:endParaRPr lang="en-US" dirty="0">
              <a:latin typeface="Minimal" pitchFamily="2" charset="0"/>
            </a:endParaRPr>
          </a:p>
          <a:p>
            <a:r>
              <a:rPr lang="en-US" dirty="0">
                <a:latin typeface="Minimal" pitchFamily="2" charset="0"/>
              </a:rPr>
              <a:t>Futuristic.</a:t>
            </a:r>
          </a:p>
          <a:p>
            <a:endParaRPr lang="en-US" dirty="0">
              <a:latin typeface="Minimal" pitchFamily="2" charset="0"/>
            </a:endParaRPr>
          </a:p>
          <a:p>
            <a:r>
              <a:rPr lang="en-US" dirty="0">
                <a:latin typeface="Minimal" pitchFamily="2" charset="0"/>
              </a:rPr>
              <a:t>Innovator.</a:t>
            </a:r>
          </a:p>
          <a:p>
            <a:endParaRPr lang="en-US" dirty="0">
              <a:latin typeface="Minimal" pitchFamily="2" charset="0"/>
            </a:endParaRPr>
          </a:p>
          <a:p>
            <a:r>
              <a:rPr lang="en-US" dirty="0">
                <a:latin typeface="Minimal" pitchFamily="2" charset="0"/>
              </a:rPr>
              <a:t>Researcher.</a:t>
            </a:r>
          </a:p>
          <a:p>
            <a:pPr algn="r"/>
            <a:endParaRPr lang="en-US" dirty="0"/>
          </a:p>
        </p:txBody>
      </p:sp>
      <p:pic>
        <p:nvPicPr>
          <p:cNvPr id="5" name="Picture 4" descr="A picture containing text, device&#10;&#10;Description automatically generated">
            <a:extLst>
              <a:ext uri="{FF2B5EF4-FFF2-40B4-BE49-F238E27FC236}">
                <a16:creationId xmlns:a16="http://schemas.microsoft.com/office/drawing/2014/main" id="{DCA959DB-CFFF-4644-B68D-032BDDFCCFC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110224" y="3074280"/>
            <a:ext cx="3771746" cy="3783720"/>
          </a:xfrm>
          <a:prstGeom prst="rect">
            <a:avLst/>
          </a:prstGeom>
        </p:spPr>
      </p:pic>
    </p:spTree>
    <p:extLst>
      <p:ext uri="{BB962C8B-B14F-4D97-AF65-F5344CB8AC3E}">
        <p14:creationId xmlns:p14="http://schemas.microsoft.com/office/powerpoint/2010/main" val="1740883488"/>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289</TotalTime>
  <Words>124</Words>
  <Application>Microsoft Macintosh PowerPoint</Application>
  <PresentationFormat>Widescreen</PresentationFormat>
  <Paragraphs>27</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Calibri</vt:lpstr>
      <vt:lpstr>Minimal</vt:lpstr>
      <vt:lpstr>Modern Love</vt:lpstr>
      <vt:lpstr>BohemianVTI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 Louise Evans (1703142)</dc:creator>
  <cp:lastModifiedBy>Lauren Louise Evans (1703142)</cp:lastModifiedBy>
  <cp:revision>12</cp:revision>
  <dcterms:created xsi:type="dcterms:W3CDTF">2021-05-19T09:20:57Z</dcterms:created>
  <dcterms:modified xsi:type="dcterms:W3CDTF">2021-05-19T14:10:17Z</dcterms:modified>
</cp:coreProperties>
</file>