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Bebas Neue"/>
      <p:regular r:id="rId22"/>
    </p:embeddedFont>
    <p:embeddedFont>
      <p:font typeface="Barlow Medium"/>
      <p:regular r:id="rId23"/>
      <p:bold r:id="rId24"/>
      <p:italic r:id="rId25"/>
      <p:boldItalic r:id="rId26"/>
    </p:embeddedFont>
    <p:embeddedFont>
      <p:font typeface="Barlow Light"/>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31" roundtripDataSignature="AMtx7mhl56TUDTUo3Q1siQQUVYGjieEop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D7D03A7-FDCB-4D71-A719-24F194FE8F62}">
  <a:tblStyle styleId="{AD7D03A7-FDCB-4D71-A719-24F194FE8F62}" styleName="Table_0">
    <a:wholeTbl>
      <a:tcTxStyle b="off" i="off">
        <a:font>
          <a:latin typeface="Arial"/>
          <a:ea typeface="Arial"/>
          <a:cs typeface="Arial"/>
        </a:font>
        <a:srgbClr val="000000"/>
      </a:tcTxStyle>
      <a:tcStyle>
        <a:tcBdr>
          <a:left>
            <a:ln cap="flat" cmpd="sng" w="12700">
              <a:solidFill>
                <a:srgbClr val="000000"/>
              </a:solidFill>
              <a:prstDash val="solid"/>
              <a:round/>
              <a:headEnd len="sm" w="sm" type="none"/>
              <a:tailEnd len="sm" w="sm" type="none"/>
            </a:ln>
          </a:left>
          <a:right>
            <a:ln cap="flat" cmpd="sng" w="12700">
              <a:solidFill>
                <a:srgbClr val="000000"/>
              </a:solidFill>
              <a:prstDash val="solid"/>
              <a:round/>
              <a:headEnd len="sm" w="sm" type="none"/>
              <a:tailEnd len="sm" w="sm" type="none"/>
            </a:ln>
          </a:right>
          <a:top>
            <a:ln cap="flat" cmpd="sng" w="12700">
              <a:solidFill>
                <a:srgbClr val="000000"/>
              </a:solidFill>
              <a:prstDash val="solid"/>
              <a:round/>
              <a:headEnd len="sm" w="sm" type="none"/>
              <a:tailEnd len="sm" w="sm" type="none"/>
            </a:ln>
          </a:top>
          <a:bottom>
            <a:ln cap="flat" cmpd="sng" w="12700">
              <a:solidFill>
                <a:srgbClr val="000000"/>
              </a:solidFill>
              <a:prstDash val="solid"/>
              <a:round/>
              <a:headEnd len="sm" w="sm" type="none"/>
              <a:tailEnd len="sm" w="sm" type="none"/>
            </a:ln>
          </a:bottom>
          <a:insideH>
            <a:ln cap="flat" cmpd="sng" w="12700">
              <a:solidFill>
                <a:srgbClr val="000000"/>
              </a:solidFill>
              <a:prstDash val="solid"/>
              <a:round/>
              <a:headEnd len="sm" w="sm" type="none"/>
              <a:tailEnd len="sm" w="sm" type="none"/>
            </a:ln>
          </a:insideH>
          <a:insideV>
            <a:ln cap="flat" cmpd="sng" w="12700">
              <a:solidFill>
                <a:srgbClr val="000000"/>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BebasNeue-regular.fntdata"/><Relationship Id="rId21" Type="http://schemas.openxmlformats.org/officeDocument/2006/relationships/slide" Target="slides/slide16.xml"/><Relationship Id="rId24" Type="http://schemas.openxmlformats.org/officeDocument/2006/relationships/font" Target="fonts/BarlowMedium-bold.fntdata"/><Relationship Id="rId23" Type="http://schemas.openxmlformats.org/officeDocument/2006/relationships/font" Target="fonts/BarlowMedium-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BarlowMedium-boldItalic.fntdata"/><Relationship Id="rId25" Type="http://schemas.openxmlformats.org/officeDocument/2006/relationships/font" Target="fonts/BarlowMedium-italic.fntdata"/><Relationship Id="rId28" Type="http://schemas.openxmlformats.org/officeDocument/2006/relationships/font" Target="fonts/BarlowLight-bold.fntdata"/><Relationship Id="rId27" Type="http://schemas.openxmlformats.org/officeDocument/2006/relationships/font" Target="fonts/BarlowLight-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BarlowLight-italic.fntdata"/><Relationship Id="rId7" Type="http://schemas.openxmlformats.org/officeDocument/2006/relationships/slide" Target="slides/slide2.xml"/><Relationship Id="rId8" Type="http://schemas.openxmlformats.org/officeDocument/2006/relationships/slide" Target="slides/slide3.xml"/><Relationship Id="rId31" Type="http://customschemas.google.com/relationships/presentationmetadata" Target="metadata"/><Relationship Id="rId30" Type="http://schemas.openxmlformats.org/officeDocument/2006/relationships/font" Target="fonts/BarlowLight-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1pPr>
            <a:lvl2pPr indent="-317500" lvl="1" marL="914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2pPr>
            <a:lvl3pPr indent="-317500" lvl="2" marL="1371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3pPr>
            <a:lvl4pPr indent="-317500" lvl="3" marL="1828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4pPr>
            <a:lvl5pPr indent="-317500" lvl="4" marL="22860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5pPr>
            <a:lvl6pPr indent="-317500" lvl="5" marL="2743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6pPr>
            <a:lvl7pPr indent="-317500" lvl="6" marL="3200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7pPr>
            <a:lvl8pPr indent="-317500" lvl="7" marL="3657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8pPr>
            <a:lvl9pPr indent="-317500" lvl="8" marL="4114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dk1"/>
              </a:buClr>
              <a:buSzPts val="1100"/>
              <a:buFont typeface="Arial"/>
              <a:buNone/>
            </a:pPr>
            <a:r>
              <a:rPr lang="en" sz="4000">
                <a:solidFill>
                  <a:schemeClr val="dk1"/>
                </a:solidFill>
              </a:rPr>
              <a:t>Digital Skills And Research Method</a:t>
            </a:r>
            <a:endParaRPr sz="4000">
              <a:solidFill>
                <a:schemeClr val="dk1"/>
              </a:solidFill>
            </a:endParaRPr>
          </a:p>
          <a:p>
            <a:pPr indent="0" lvl="0" marL="0" rtl="0" algn="l">
              <a:lnSpc>
                <a:spcPct val="100000"/>
              </a:lnSpc>
              <a:spcBef>
                <a:spcPts val="0"/>
              </a:spcBef>
              <a:spcAft>
                <a:spcPts val="0"/>
              </a:spcAft>
              <a:buSzPts val="1400"/>
              <a:buNone/>
            </a:pPr>
            <a:r>
              <a:t/>
            </a:r>
            <a:endParaRPr>
              <a:solidFill>
                <a:schemeClr val="dk1"/>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5" name="Google Shape;75;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Clr>
                <a:schemeClr val="dk1"/>
              </a:buClr>
              <a:buSzPts val="1100"/>
              <a:buFont typeface="Arial"/>
              <a:buNone/>
            </a:pPr>
            <a:r>
              <a:rPr lang="en" sz="3600">
                <a:solidFill>
                  <a:srgbClr val="1A2A30"/>
                </a:solidFill>
              </a:rPr>
              <a:t>Introduction</a:t>
            </a:r>
            <a:endParaRPr sz="3600">
              <a:solidFill>
                <a:srgbClr val="1A2A30"/>
              </a:solidFill>
            </a:endParaRPr>
          </a:p>
          <a:p>
            <a:pPr indent="0" lvl="0" marL="0" rtl="0" algn="l">
              <a:lnSpc>
                <a:spcPct val="115000"/>
              </a:lnSpc>
              <a:spcBef>
                <a:spcPts val="1200"/>
              </a:spcBef>
              <a:spcAft>
                <a:spcPts val="0"/>
              </a:spcAft>
              <a:buClr>
                <a:schemeClr val="dk1"/>
              </a:buClr>
              <a:buSzPts val="2000"/>
              <a:buFont typeface="Arial"/>
              <a:buNone/>
            </a:pPr>
            <a:r>
              <a:rPr lang="en" sz="1200">
                <a:solidFill>
                  <a:schemeClr val="dk1"/>
                </a:solidFill>
              </a:rPr>
              <a:t>In this report, there has beeen  discussion  about The Digital Skills and Research Methods. In this era digital skills are must to survive in workplace or another place. There are many types of digital skills and people expertise in many types. Whom don’t have any digital skill will have to struggle in this modern digital age. Everything is turning into digital surrounding us. People who have the most digital skills are having advance benefits. Besides, researching methods are important too. There are some effective methods that experts use when researching to validate and add value to their research. In any skill, researching is must. If not researched skills will not improve, knowledge will not be gained.</a:t>
            </a:r>
            <a:r>
              <a:rPr lang="en">
                <a:solidFill>
                  <a:schemeClr val="dk1"/>
                </a:solidFill>
              </a:rPr>
              <a:t> </a:t>
            </a:r>
            <a:r>
              <a:rPr lang="en" sz="1200">
                <a:solidFill>
                  <a:schemeClr val="dk1"/>
                </a:solidFill>
              </a:rPr>
              <a:t>Individuals, corporations, and governments are becoming increasingly interconnected as a result of advances in information and communication technologies. Digital technologies are transforming our careers: whereas only a few decades ago, digitisation touched only a few occupations, today the majority of workers in most nations utilize the Internet as part of their activities.</a:t>
            </a:r>
            <a:r>
              <a:rPr lang="en">
                <a:solidFill>
                  <a:schemeClr val="dk1"/>
                </a:solidFill>
              </a:rPr>
              <a:t> At the time of writing, the government is holding a consultation on new national standards for basic digital skills, as well as credentials and training in these areas.</a:t>
            </a:r>
            <a:endParaRPr>
              <a:solidFill>
                <a:schemeClr val="dk1"/>
              </a:solidFill>
            </a:endParaRPr>
          </a:p>
          <a:p>
            <a:pPr indent="0" lvl="0" marL="0" rtl="0" algn="l">
              <a:lnSpc>
                <a:spcPct val="115000"/>
              </a:lnSpc>
              <a:spcBef>
                <a:spcPts val="1200"/>
              </a:spcBef>
              <a:spcAft>
                <a:spcPts val="0"/>
              </a:spcAft>
              <a:buClr>
                <a:srgbClr val="1A2A30"/>
              </a:buClr>
              <a:buSzPts val="1100"/>
              <a:buFont typeface="Arial"/>
              <a:buNone/>
            </a:pPr>
            <a:r>
              <a:t/>
            </a:r>
            <a:endParaRPr sz="1200">
              <a:solidFill>
                <a:srgbClr val="66787E"/>
              </a:solidFill>
            </a:endParaRPr>
          </a:p>
          <a:p>
            <a:pPr indent="0" lvl="0" marL="0" rtl="0" algn="l">
              <a:lnSpc>
                <a:spcPct val="115000"/>
              </a:lnSpc>
              <a:spcBef>
                <a:spcPts val="120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1200"/>
              </a:spcBef>
              <a:spcAft>
                <a:spcPts val="0"/>
              </a:spcAft>
              <a:buClr>
                <a:srgbClr val="1A2A30"/>
              </a:buClr>
              <a:buSzPts val="1100"/>
              <a:buFont typeface="Arial"/>
              <a:buNone/>
            </a:pPr>
            <a:r>
              <a:t/>
            </a:r>
            <a:endParaRPr sz="1200">
              <a:solidFill>
                <a:srgbClr val="66787E"/>
              </a:solidFill>
            </a:endParaRPr>
          </a:p>
          <a:p>
            <a:pPr indent="0" lvl="0" marL="0" rtl="0" algn="l">
              <a:lnSpc>
                <a:spcPct val="100000"/>
              </a:lnSpc>
              <a:spcBef>
                <a:spcPts val="800"/>
              </a:spcBef>
              <a:spcAft>
                <a:spcPts val="0"/>
              </a:spcAft>
              <a:buSzPts val="14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7" name="Google Shape;8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dk1"/>
              </a:buClr>
              <a:buSzPts val="1100"/>
              <a:buFont typeface="Arial"/>
              <a:buNone/>
            </a:pPr>
            <a:r>
              <a:rPr lang="en" sz="1200">
                <a:solidFill>
                  <a:srgbClr val="3C78D8"/>
                </a:solidFill>
                <a:latin typeface="Times New Roman"/>
                <a:ea typeface="Times New Roman"/>
                <a:cs typeface="Times New Roman"/>
                <a:sym typeface="Times New Roman"/>
              </a:rPr>
              <a:t>Digital Skills</a:t>
            </a:r>
            <a:endParaRPr sz="1200">
              <a:solidFill>
                <a:srgbClr val="3C78D8"/>
              </a:solidFill>
              <a:latin typeface="Times New Roman"/>
              <a:ea typeface="Times New Roman"/>
              <a:cs typeface="Times New Roman"/>
              <a:sym typeface="Times New Roman"/>
            </a:endParaRPr>
          </a:p>
          <a:p>
            <a:pPr indent="0" lvl="0" marL="0" rtl="0" algn="l">
              <a:lnSpc>
                <a:spcPct val="90000"/>
              </a:lnSpc>
              <a:spcBef>
                <a:spcPts val="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Digital skills are broadly characterized as the abilities necessary to use digital devices, communication applications, and networks to collect and manage information, ranging from simple internet surfing and emailing to specialist programming and development (Beausaert, 2011).</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The epidemic accelerated an already-accelerating rate of digital transition, causing old ways of doing things to fundamentally change – from grocery shopping to work. As firms moved away from physical headquarters and toward a digital HQ attitude, the demand for digital capabilities shifted as well. While this tendency has been gaining traction across many industries for decades, the current rate of acceleration is unparalleled. Digital adoption, as well as the digital skills required to embrace the shift, are now essential for securing more secure, in-demand tech jobs. In reality, those abilities are critical to a company's survival.</a:t>
            </a:r>
            <a:endParaRPr sz="200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5" name="Google Shape;95;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Importance of Digital Skills</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Digital skills are a set of skills that cover a wide range of IT topics, from Microsoft Office to simple coding(</a:t>
            </a:r>
            <a:r>
              <a:rPr lang="en" sz="1200">
                <a:solidFill>
                  <a:schemeClr val="dk1"/>
                </a:solidFill>
                <a:latin typeface="Times New Roman"/>
                <a:ea typeface="Times New Roman"/>
                <a:cs typeface="Times New Roman"/>
                <a:sym typeface="Times New Roman"/>
              </a:rPr>
              <a:t>Beausaert, 2011)</a:t>
            </a:r>
            <a:r>
              <a:rPr lang="en" sz="1200">
                <a:solidFill>
                  <a:srgbClr val="1A2A30"/>
                </a:solidFill>
                <a:latin typeface="Times New Roman"/>
                <a:ea typeface="Times New Roman"/>
                <a:cs typeface="Times New Roman"/>
                <a:sym typeface="Times New Roman"/>
              </a:rPr>
              <a:t>. Older generations must now improve their coding literacy skills, and parents must consider their children's digital education. Children often learn faster, so it's no surprise that a 5-year-old youngster can figure out how to use a new app or play a new game far faster than his parents. However, there are concerns associated with such quick access to the Internet and other devices. Parents should ponder the fact that computers and virtual reality play a significant role in today's environment, and that children must be taught carefully in order to become digitally intelligent.</a:t>
            </a:r>
            <a:endParaRPr b="1" sz="120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1" name="Google Shape;101;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Digital skills to improve workplace efficiency and employability</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Digital skills are very important in today’s market. The digital age is affecting every area of our life, and individuals in the IT field will not be immune. Digital skills should be thought of as a topic in schools and colleges.</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Efficiency</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Accounting's future is very technical, with everything from paperless to automated bookkeeping(</a:t>
            </a:r>
            <a:r>
              <a:rPr lang="en" sz="1200">
                <a:solidFill>
                  <a:schemeClr val="dk1"/>
                </a:solidFill>
                <a:latin typeface="Times New Roman"/>
                <a:ea typeface="Times New Roman"/>
                <a:cs typeface="Times New Roman"/>
                <a:sym typeface="Times New Roman"/>
              </a:rPr>
              <a:t>Grainger, 2014)</a:t>
            </a:r>
            <a:r>
              <a:rPr lang="en" sz="1200">
                <a:solidFill>
                  <a:srgbClr val="1A2A30"/>
                </a:solidFill>
                <a:latin typeface="Times New Roman"/>
                <a:ea typeface="Times New Roman"/>
                <a:cs typeface="Times New Roman"/>
                <a:sym typeface="Times New Roman"/>
              </a:rPr>
              <a:t>. While not all of the above may apply to one’s company, industry, or scale, at least some will, and having a firm that includes such technology is a smart first step toward embracing the future and improving efficiency. Furthermore, if you encourage your staff to embrace new technologies and foster a culture of inquiry and cooperation, they will be more likely to find efficiency benefits and boost productivity above and above what you anticipate. Because technologies allow them to focus on high-paying jobs, this will create a happy workforce, a fresh work culture, and increased employees. How digital skills boost productivity —</a:t>
            </a:r>
            <a:endParaRPr b="1">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Encourage changes in workplace culture that allow workers to operate more honestly and efficiently using social media.</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Applying online and offline communication by connecting employees with mobiles, internets, social media and etc.</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Allow for choice, flexibility, and customization.</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Provide support for virtual work environments, which allow employees to stay connected while balancing consumer privacy and operational risk in remote and virtualized work settings.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Reduce expenses while improving productivity by providing employees with the appropriate tools and information at the appropriate moment. Why Win the talent battle by offering the progressive and creative environments that top applicants are increasingly looking for.</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2" name="Google Shape;13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Employability</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As the world of work evolves, how will organizations, society, and individuals adjust to ensure that the present and future generations have the skills required for future jobs? We are excited to begin a new phase of research, building on previous Future Agenda research that focused on key policy areas, primarily in the Asian market, and, more recently, an updated outlook on the future of work and skills development developed in collaboration with the University of Bristol, School of Management. In addition to an examination of the future of work, this will look especially at the changing nature of employability and how and where digital skills will have an impact. How digital skills improve Employability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Companies are hiring more people with computer skills. Most Government jobs require basic computer skills.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Most of the companies are turning online. They are hiring people to help with that.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Start-ups hire people for their social media managing, website managing. And the hirings are increasing daily.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Tech start-ups are hiring new programmers every day on regular basis.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Basic jobs require basic computer handling skills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Businesses are becoming easier for those who are using mobile apps.</a:t>
            </a:r>
            <a:endParaRPr sz="1200">
              <a:solidFill>
                <a:srgbClr val="1A2A30"/>
              </a:solidFill>
              <a:latin typeface="Times New Roman"/>
              <a:ea typeface="Times New Roman"/>
              <a:cs typeface="Times New Roman"/>
              <a:sym typeface="Times New Roman"/>
            </a:endParaRPr>
          </a:p>
          <a:p>
            <a:pPr indent="0" lvl="0" marL="0" rtl="0" algn="l">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People are learning digital skills to turn into assets for the company and live a high standard. They are getting prioritized for job interviews. And most of the company’s user databases, servers, websites, apps so are hiring people to manage these and create new values in their business. Recently more start-ups are Saas, Paas, Faas and etc.</a:t>
            </a:r>
            <a:endParaRPr sz="1200">
              <a:solidFill>
                <a:srgbClr val="1A2A30"/>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400"/>
              <a:buNone/>
            </a:pPr>
            <a:r>
              <a:t/>
            </a:r>
            <a:endParaRPr b="1">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4" name="Google Shape;14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Research Method</a:t>
            </a:r>
            <a:endParaRPr b="1" sz="1200">
              <a:solidFill>
                <a:srgbClr val="1A2A30"/>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Research methodology means techniques or frameworks for collecting data and then analyzing it. It can give new pieces of information or add value to the existing information (Hinojosa, 2012). There are many research methods, different research methods have different variable sets. Research methods are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Experiment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Group Interview</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Observation</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Literature review</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Case Study</a:t>
            </a:r>
            <a:endParaRPr b="1">
              <a:solidFill>
                <a:srgbClr val="1A2A3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Experiment:</a:t>
            </a:r>
            <a:r>
              <a:rPr lang="en" sz="1200">
                <a:solidFill>
                  <a:srgbClr val="1A2A30"/>
                </a:solidFill>
                <a:latin typeface="Times New Roman"/>
                <a:ea typeface="Times New Roman"/>
                <a:cs typeface="Times New Roman"/>
                <a:sym typeface="Times New Roman"/>
              </a:rPr>
              <a:t> Experiments are used to study causal relationships. You change one or more independent variables and then evaluate their effect on one or more dependent variables. Experiment design requires developing a collection of tools to test a hypothesis in a methodical manner (Ireland, 2009). A solid grasp of the system under research is required for a competent experimental design. The process of designing an experiment consists of five basic steps: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Try to make the relation between variables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Make a specific and testable hypothesis.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experimental treatments to change your independent variable.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Assign subjects to groups based on whether they are between-subjects or within-subjects.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Make a plan to calculate the experiment result.</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Survey:</a:t>
            </a:r>
            <a:r>
              <a:rPr lang="en" sz="1200">
                <a:solidFill>
                  <a:srgbClr val="1A2A30"/>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technique of gathering information about a group of people by asking them questions and evaluating their replies is known as survey research. To run an effective survey, follow these six steps:</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Decide who will participate in the 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Select the type of 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Before sending the survey, create the questions and layout.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Look over the replies.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a survey report.</a:t>
            </a:r>
            <a:endParaRPr b="1">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2" name="Google Shape;16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Interview/focus group: </a:t>
            </a:r>
            <a:r>
              <a:rPr lang="en" sz="1200">
                <a:solidFill>
                  <a:srgbClr val="1A2A30"/>
                </a:solidFill>
                <a:latin typeface="Times New Roman"/>
                <a:ea typeface="Times New Roman"/>
                <a:cs typeface="Times New Roman"/>
                <a:sym typeface="Times New Roman"/>
              </a:rPr>
              <a:t>A focus group interview is a method or approach to interviewing a group of people about something that one wants to research. The group should be small to get better results (Beausaert, 2011). Results or information from the interview can be used in many ways and in many cases.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Find a group who study in the same research are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some questions for them</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Write down groups thought and answer</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Analyze the thought and answer</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Observation: </a:t>
            </a:r>
            <a:r>
              <a:rPr lang="en" sz="1200">
                <a:solidFill>
                  <a:srgbClr val="1A2A30"/>
                </a:solidFill>
                <a:latin typeface="Times New Roman"/>
                <a:ea typeface="Times New Roman"/>
                <a:cs typeface="Times New Roman"/>
                <a:sym typeface="Times New Roman"/>
              </a:rPr>
              <a:t>Observation is a way of acquiring information through observation. Because the researcher must immerse herself in the scenario in which her respondents are while taking notes and/or recording, observation data collection is classified as a participatory study. As a data collecting method, observation can be organized or unstructured (Hinojosa, 2012).</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Literature Review: </a:t>
            </a:r>
            <a:r>
              <a:rPr lang="en" sz="1200">
                <a:solidFill>
                  <a:schemeClr val="dk1"/>
                </a:solidFill>
                <a:latin typeface="Times New Roman"/>
                <a:ea typeface="Times New Roman"/>
                <a:cs typeface="Times New Roman"/>
                <a:sym typeface="Times New Roman"/>
              </a:rPr>
              <a:t>It is an examination of research materials on a certain subject. It gives you an overall overview of the current situation and helps you to find pertinent concepts, methodologies, and research needs. Finding relevant papers, critically reviewing them, and summarizing your findings are all part of writing a literature review. The Five steps are:</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Look for literature on the subject.</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It is necessary to assess the sources.</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Determine the topics, arguments, and gaps that need to be filled.</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a structure.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a literature review.</a:t>
            </a:r>
            <a:endParaRPr b="1">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8" name="Google Shape;168;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 sz="1200">
                <a:solidFill>
                  <a:srgbClr val="1A2A30"/>
                </a:solidFill>
                <a:latin typeface="Times New Roman"/>
                <a:ea typeface="Times New Roman"/>
                <a:cs typeface="Times New Roman"/>
                <a:sym typeface="Times New Roman"/>
              </a:rPr>
              <a:t>Case study: </a:t>
            </a:r>
            <a:r>
              <a:rPr lang="en" sz="1200">
                <a:solidFill>
                  <a:srgbClr val="1A2A30"/>
                </a:solidFill>
                <a:latin typeface="Times New Roman"/>
                <a:ea typeface="Times New Roman"/>
                <a:cs typeface="Times New Roman"/>
                <a:sym typeface="Times New Roman"/>
              </a:rPr>
              <a:t>A case study is a deep analysis of a subject, topic, or tasks, such as a person, group, place, event, organization, or phenomenon. Case studies are frequently used in social, educational, therapeutic, and commercial research. People who use the case study methods to research design frequently involve quality procedures, however, quantitative approaches are also used on occasion. Case studies can be beneficial for explaining, contrasting, analyzing, and grasping various aspects of a research subject (Ireland, 2009).</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case study is a research method for gathering tangible, contextual, and in-depth knowledge about a specific real-world subject.</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Case studies are often a good substitute for a thesis or dissertation. When you don't have the time or resources to conduct extensive research, they keep your project focused and manageable. There are 4 steps: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Selecting a case to study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Building a framework with theory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Collecting data related to the research</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Analyze and describe the situation</a:t>
            </a:r>
            <a:endParaRPr sz="1200">
              <a:solidFill>
                <a:srgbClr val="1A2A30"/>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400"/>
              <a:buNone/>
            </a:pPr>
            <a:r>
              <a:t/>
            </a:r>
            <a:endParaRPr b="1" sz="1200">
              <a:solidFill>
                <a:srgbClr val="1A2A30"/>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1048d5ac382_0_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4" name="Google Shape;174;g1048d5ac382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rgbClr val="3C78D8"/>
                </a:solidFill>
                <a:latin typeface="Times New Roman"/>
                <a:ea typeface="Times New Roman"/>
                <a:cs typeface="Times New Roman"/>
                <a:sym typeface="Times New Roman"/>
              </a:rPr>
              <a:t>Grit Scale</a:t>
            </a:r>
            <a:endParaRPr sz="1200">
              <a:solidFill>
                <a:srgbClr val="3C78D8"/>
              </a:solidFill>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A grit scale is a test or measurement set that is designed to measure trait level perseverance and passion for goals for a long time(</a:t>
            </a:r>
            <a:r>
              <a:rPr lang="en" sz="1200">
                <a:solidFill>
                  <a:schemeClr val="dk1"/>
                </a:solidFill>
                <a:latin typeface="Times New Roman"/>
                <a:ea typeface="Times New Roman"/>
                <a:cs typeface="Times New Roman"/>
                <a:sym typeface="Times New Roman"/>
              </a:rPr>
              <a:t>Eto, 2019)</a:t>
            </a:r>
            <a:r>
              <a:rPr lang="en" sz="1200">
                <a:solidFill>
                  <a:srgbClr val="1A2A30"/>
                </a:solidFill>
                <a:latin typeface="Times New Roman"/>
                <a:ea typeface="Times New Roman"/>
                <a:cs typeface="Times New Roman"/>
                <a:sym typeface="Times New Roman"/>
              </a:rPr>
              <a:t>. This comes in a 12 or 8 item form. 8 items form can also be used by the children. It can be translated to Chinese and french. The grit scale is scoring someone in a trait. Grit Scale  scoring criteria can be-</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New ideas distract me from other ideas.</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don’t give up easily.</a:t>
            </a:r>
            <a:r>
              <a:rPr lang="en" sz="1200">
                <a:solidFill>
                  <a:srgbClr val="26282A"/>
                </a:solidFill>
                <a:highlight>
                  <a:srgbClr val="FFFFFF"/>
                </a:highlight>
                <a:latin typeface="Times New Roman"/>
                <a:ea typeface="Times New Roman"/>
                <a:cs typeface="Times New Roman"/>
                <a:sym typeface="Times New Roman"/>
              </a:rPr>
              <a:t> </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always set a goal but don’t complete it.</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put in a lot of effort.</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find it chilling anything that is long-term.</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finish if I start any task.</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My interests changes every year.</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work hard on attacks.</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Before losing interest, I contribute a little bit of effort.</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 overcome walls to accomplish a significant task.</a:t>
            </a:r>
            <a:endParaRPr sz="1200">
              <a:solidFill>
                <a:srgbClr val="26282A"/>
              </a:solidFill>
              <a:highlight>
                <a:srgbClr val="FFFFFF"/>
              </a:highlight>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26282A"/>
              </a:buClr>
              <a:buSzPts val="1200"/>
              <a:buFont typeface="Times New Roman"/>
              <a:buChar char="●"/>
            </a:pPr>
            <a:r>
              <a:rPr lang="en" sz="1200">
                <a:solidFill>
                  <a:srgbClr val="26282A"/>
                </a:solidFill>
                <a:highlight>
                  <a:srgbClr val="FFFFFF"/>
                </a:highlight>
                <a:latin typeface="Times New Roman"/>
                <a:ea typeface="Times New Roman"/>
                <a:cs typeface="Times New Roman"/>
                <a:sym typeface="Times New Roman"/>
              </a:rPr>
              <a:t>My interest in activities changes every month.</a:t>
            </a:r>
            <a:endParaRPr sz="1200">
              <a:solidFill>
                <a:srgbClr val="26282A"/>
              </a:solidFill>
              <a:highlight>
                <a:srgbClr val="FFFFFF"/>
              </a:highlight>
              <a:latin typeface="Times New Roman"/>
              <a:ea typeface="Times New Roman"/>
              <a:cs typeface="Times New Roman"/>
              <a:sym typeface="Times New Roman"/>
            </a:endParaRPr>
          </a:p>
          <a:p>
            <a:pPr indent="-304800" lvl="0" marL="457200" rtl="0" algn="just">
              <a:lnSpc>
                <a:spcPct val="150000"/>
              </a:lnSpc>
              <a:spcBef>
                <a:spcPts val="800"/>
              </a:spcBef>
              <a:spcAft>
                <a:spcPts val="0"/>
              </a:spcAft>
              <a:buClr>
                <a:srgbClr val="26282A"/>
              </a:buClr>
              <a:buSzPts val="1200"/>
              <a:buFont typeface="Times New Roman"/>
              <a:buChar char="●"/>
            </a:pPr>
            <a:r>
              <a:rPr lang="en" sz="1200">
                <a:solidFill>
                  <a:srgbClr val="26282A"/>
                </a:solidFill>
                <a:highlight>
                  <a:srgbClr val="FFFFFF"/>
                </a:highlight>
                <a:latin typeface="Times New Roman"/>
                <a:ea typeface="Times New Roman"/>
                <a:cs typeface="Times New Roman"/>
                <a:sym typeface="Times New Roman"/>
              </a:rPr>
              <a:t>I am diligent.</a:t>
            </a:r>
            <a:endParaRPr sz="1200">
              <a:solidFill>
                <a:srgbClr val="26282A"/>
              </a:solidFill>
              <a:highlight>
                <a:srgbClr val="FFFFFF"/>
              </a:highlight>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rgbClr val="26282A"/>
                </a:solidFill>
                <a:highlight>
                  <a:srgbClr val="FFFFFF"/>
                </a:highlight>
                <a:latin typeface="Times New Roman"/>
                <a:ea typeface="Times New Roman"/>
                <a:cs typeface="Times New Roman"/>
                <a:sym typeface="Times New Roman"/>
              </a:rPr>
              <a:t>	  </a:t>
            </a:r>
            <a:endParaRPr sz="1200">
              <a:solidFill>
                <a:srgbClr val="3C78D8"/>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1048d5ac382_0_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0" name="Google Shape;180;g1048d5ac382_0_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100"/>
              <a:buNone/>
            </a:pPr>
            <a:r>
              <a:t/>
            </a:r>
            <a:endParaRPr sz="1000">
              <a:solidFill>
                <a:srgbClr val="26282A"/>
              </a:solidFill>
              <a:highlight>
                <a:srgbClr val="FFFFFF"/>
              </a:highlight>
              <a:latin typeface="Times New Roman"/>
              <a:ea typeface="Times New Roman"/>
              <a:cs typeface="Times New Roman"/>
              <a:sym typeface="Times New Roman"/>
            </a:endParaRPr>
          </a:p>
          <a:p>
            <a:pPr indent="0" lvl="0" marL="0" rtl="0" algn="just">
              <a:lnSpc>
                <a:spcPct val="150000"/>
              </a:lnSpc>
              <a:spcBef>
                <a:spcPts val="800"/>
              </a:spcBef>
              <a:spcAft>
                <a:spcPts val="0"/>
              </a:spcAft>
              <a:buSzPts val="1100"/>
              <a:buNone/>
            </a:pPr>
            <a:r>
              <a:rPr lang="en" sz="1200">
                <a:solidFill>
                  <a:srgbClr val="26282A"/>
                </a:solidFill>
                <a:highlight>
                  <a:srgbClr val="FFFFFF"/>
                </a:highlight>
                <a:latin typeface="Times New Roman"/>
                <a:ea typeface="Times New Roman"/>
                <a:cs typeface="Times New Roman"/>
                <a:sym typeface="Times New Roman"/>
              </a:rPr>
              <a:t>These are questions that are often asked to test the grit scale. Each option has a number. Starting from 5 to 1. The top option is 5 = Very much like me and the last one is 1 = Not like me at all. With a possible of 60 number total. If they are divided by 12 one will get his/her grit score.</a:t>
            </a:r>
            <a:endParaRPr sz="1200">
              <a:solidFill>
                <a:srgbClr val="26282A"/>
              </a:solidFill>
              <a:highlight>
                <a:srgbClr val="FFFFFF"/>
              </a:highlight>
              <a:latin typeface="Times New Roman"/>
              <a:ea typeface="Times New Roman"/>
              <a:cs typeface="Times New Roman"/>
              <a:sym typeface="Times New Roman"/>
            </a:endParaRPr>
          </a:p>
          <a:p>
            <a:pPr indent="0" lvl="0" marL="457200" rtl="0" algn="just">
              <a:lnSpc>
                <a:spcPct val="150000"/>
              </a:lnSpc>
              <a:spcBef>
                <a:spcPts val="800"/>
              </a:spcBef>
              <a:spcAft>
                <a:spcPts val="800"/>
              </a:spcAft>
              <a:buClr>
                <a:schemeClr val="dk1"/>
              </a:buClr>
              <a:buSzPts val="1100"/>
              <a:buFont typeface="Arial"/>
              <a:buNone/>
            </a:pPr>
            <a:r>
              <a:t/>
            </a:r>
            <a:endParaRPr sz="1200">
              <a:solidFill>
                <a:srgbClr val="3D85C6"/>
              </a:solidFill>
              <a:highlight>
                <a:srgbClr val="FFFFFF"/>
              </a:highlight>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6" name="Google Shape;186;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 sz="1200">
                <a:solidFill>
                  <a:srgbClr val="3C78D8"/>
                </a:solidFill>
                <a:latin typeface="Times New Roman"/>
                <a:ea typeface="Times New Roman"/>
                <a:cs typeface="Times New Roman"/>
                <a:sym typeface="Times New Roman"/>
              </a:rPr>
              <a:t>Conclusion</a:t>
            </a:r>
            <a:endParaRPr sz="1200">
              <a:solidFill>
                <a:srgbClr val="3C78D8"/>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 sz="1200">
                <a:solidFill>
                  <a:srgbClr val="1A2A30"/>
                </a:solidFill>
                <a:latin typeface="Times New Roman"/>
                <a:ea typeface="Times New Roman"/>
                <a:cs typeface="Times New Roman"/>
                <a:sym typeface="Times New Roman"/>
              </a:rPr>
              <a:t>Digital Skills are important for any workplace in this era. Everything is getting digitized. From the workplace to home everything is digitalized. People who didn’t acquire any digital skills are struggling to cope with their surroundings. Though the number of people with digital skills is increasing daily. Other than research methods is important to have knowledge. The significance of the research technique stems from the fact that different research methods are compatible with different scenarios, hence it is critical to understand which method is best suited for use with a specific hypothesis or topic. In fact, using an inappropriate research method may render the research ineffective.</a:t>
            </a:r>
            <a:endParaRPr sz="2400">
              <a:solidFill>
                <a:srgbClr val="1A2A3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2" name="Google Shape;192;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Clr>
                <a:schemeClr val="dk1"/>
              </a:buClr>
              <a:buSzPts val="1100"/>
              <a:buFont typeface="Arial"/>
              <a:buNone/>
            </a:pPr>
            <a:r>
              <a:rPr lang="en" sz="7000">
                <a:solidFill>
                  <a:schemeClr val="dk1"/>
                </a:solidFill>
              </a:rPr>
              <a:t>Thank you</a:t>
            </a:r>
            <a:endParaRPr sz="7000">
              <a:solidFill>
                <a:schemeClr val="dk1"/>
              </a:solidFill>
            </a:endParaRPr>
          </a:p>
          <a:p>
            <a:pPr indent="0" lvl="0" marL="0" rtl="0" algn="ctr">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0" rtl="0" algn="ctr">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0" rtl="0" algn="ctr">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0" rtl="0" algn="ctr">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0" rtl="0" algn="ctr">
              <a:lnSpc>
                <a:spcPct val="100000"/>
              </a:lnSpc>
              <a:spcBef>
                <a:spcPts val="0"/>
              </a:spcBef>
              <a:spcAft>
                <a:spcPts val="0"/>
              </a:spcAft>
              <a:buClr>
                <a:schemeClr val="dk1"/>
              </a:buClr>
              <a:buSzPts val="1100"/>
              <a:buFont typeface="Arial"/>
              <a:buNone/>
            </a:pPr>
            <a:r>
              <a:rPr lang="en">
                <a:solidFill>
                  <a:schemeClr val="dk1"/>
                </a:solidFill>
              </a:rPr>
              <a:t>The end</a:t>
            </a:r>
            <a:endParaRPr>
              <a:solidFill>
                <a:schemeClr val="dk1"/>
              </a:solidFill>
            </a:endParaRPr>
          </a:p>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rgbClr val="2F5496"/>
                </a:solidFill>
                <a:latin typeface="Times New Roman"/>
                <a:ea typeface="Times New Roman"/>
                <a:cs typeface="Times New Roman"/>
                <a:sym typeface="Times New Roman"/>
              </a:rPr>
              <a:t>References</a:t>
            </a:r>
            <a:endParaRPr sz="1200">
              <a:solidFill>
                <a:srgbClr val="2F5496"/>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Beausaert, S., Segers, M. and Gijselaers, W., 2011. The Personal Development Plan Practice Questionnaire: the development and validation of an instrument to assess the employee's perception of personal development plan practice. </a:t>
            </a:r>
            <a:r>
              <a:rPr i="1" lang="en" sz="1200">
                <a:solidFill>
                  <a:schemeClr val="dk1"/>
                </a:solidFill>
                <a:latin typeface="Times New Roman"/>
                <a:ea typeface="Times New Roman"/>
                <a:cs typeface="Times New Roman"/>
                <a:sym typeface="Times New Roman"/>
              </a:rPr>
              <a:t>International Journal of Training and Development</a:t>
            </a:r>
            <a:r>
              <a:rPr lang="en" sz="1200">
                <a:solidFill>
                  <a:schemeClr val="dk1"/>
                </a:solidFill>
                <a:latin typeface="Times New Roman"/>
                <a:ea typeface="Times New Roman"/>
                <a:cs typeface="Times New Roman"/>
                <a:sym typeface="Times New Roman"/>
              </a:rPr>
              <a:t>, 15(4), pp.249-270.</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Eto, M., 2019. Extended co-citation search: Graph-based document retrieval on a co-citation network containing citation context information. </a:t>
            </a:r>
            <a:r>
              <a:rPr i="1" lang="en" sz="1200">
                <a:solidFill>
                  <a:schemeClr val="dk1"/>
                </a:solidFill>
                <a:latin typeface="Times New Roman"/>
                <a:ea typeface="Times New Roman"/>
                <a:cs typeface="Times New Roman"/>
                <a:sym typeface="Times New Roman"/>
              </a:rPr>
              <a:t>Information Processing &amp; Management</a:t>
            </a:r>
            <a:r>
              <a:rPr lang="en" sz="1200">
                <a:solidFill>
                  <a:schemeClr val="dk1"/>
                </a:solidFill>
                <a:latin typeface="Times New Roman"/>
                <a:ea typeface="Times New Roman"/>
                <a:cs typeface="Times New Roman"/>
                <a:sym typeface="Times New Roman"/>
              </a:rPr>
              <a:t>, 56(6), p.102046.</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Grainger, A., 2014. Your personal development plan. </a:t>
            </a:r>
            <a:r>
              <a:rPr i="1" lang="en" sz="1200">
                <a:solidFill>
                  <a:schemeClr val="dk1"/>
                </a:solidFill>
                <a:latin typeface="Times New Roman"/>
                <a:ea typeface="Times New Roman"/>
                <a:cs typeface="Times New Roman"/>
                <a:sym typeface="Times New Roman"/>
              </a:rPr>
              <a:t>British Journal of Healthcare Assistants</a:t>
            </a:r>
            <a:r>
              <a:rPr lang="en" sz="1200">
                <a:solidFill>
                  <a:schemeClr val="dk1"/>
                </a:solidFill>
                <a:latin typeface="Times New Roman"/>
                <a:ea typeface="Times New Roman"/>
                <a:cs typeface="Times New Roman"/>
                <a:sym typeface="Times New Roman"/>
              </a:rPr>
              <a:t>, 8(1), pp.6-6.</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Hinojosa, J., 2012. Personal Strategic Plan Development: Getting Ready for Changes in Our Professional and Personal Lives. </a:t>
            </a:r>
            <a:r>
              <a:rPr i="1" lang="en" sz="1200">
                <a:solidFill>
                  <a:schemeClr val="dk1"/>
                </a:solidFill>
                <a:latin typeface="Times New Roman"/>
                <a:ea typeface="Times New Roman"/>
                <a:cs typeface="Times New Roman"/>
                <a:sym typeface="Times New Roman"/>
              </a:rPr>
              <a:t>The American Journal of Occupational Therapy</a:t>
            </a:r>
            <a:r>
              <a:rPr lang="en" sz="1200">
                <a:solidFill>
                  <a:schemeClr val="dk1"/>
                </a:solidFill>
                <a:latin typeface="Times New Roman"/>
                <a:ea typeface="Times New Roman"/>
                <a:cs typeface="Times New Roman"/>
                <a:sym typeface="Times New Roman"/>
              </a:rPr>
              <a:t>, 66(3), pp.e34-e38.</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Ireland, B., Cure, R. and Hopkins, L., 2009. Perfecting your personal development plan. </a:t>
            </a:r>
            <a:r>
              <a:rPr i="1" lang="en" sz="1200">
                <a:solidFill>
                  <a:schemeClr val="dk1"/>
                </a:solidFill>
                <a:latin typeface="Times New Roman"/>
                <a:ea typeface="Times New Roman"/>
                <a:cs typeface="Times New Roman"/>
                <a:sym typeface="Times New Roman"/>
              </a:rPr>
              <a:t>Vital</a:t>
            </a:r>
            <a:r>
              <a:rPr lang="en" sz="1200">
                <a:solidFill>
                  <a:schemeClr val="dk1"/>
                </a:solidFill>
                <a:latin typeface="Times New Roman"/>
                <a:ea typeface="Times New Roman"/>
                <a:cs typeface="Times New Roman"/>
                <a:sym typeface="Times New Roman"/>
              </a:rPr>
              <a:t>, 6(2), pp.40-41.</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800"/>
              </a:spcBef>
              <a:spcAft>
                <a:spcPts val="0"/>
              </a:spcAft>
              <a:buSzPts val="1400"/>
              <a:buNone/>
            </a:pPr>
            <a:r>
              <a:t/>
            </a:r>
            <a:endParaRPr sz="1200">
              <a:solidFill>
                <a:srgbClr val="66787E"/>
              </a:solidFill>
              <a:latin typeface="Barlow Light"/>
              <a:ea typeface="Barlow Light"/>
              <a:cs typeface="Barlow Light"/>
              <a:sym typeface="Barlow Light"/>
            </a:endParaRPr>
          </a:p>
        </p:txBody>
      </p:sp>
      <p:sp>
        <p:nvSpPr>
          <p:cNvPr id="197" name="Google Shape;197;p1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bg>
      <p:bgPr>
        <a:gradFill>
          <a:gsLst>
            <a:gs pos="0">
              <a:schemeClr val="accent1"/>
            </a:gs>
            <a:gs pos="50000">
              <a:schemeClr val="accent2"/>
            </a:gs>
            <a:gs pos="100000">
              <a:schemeClr val="accent3"/>
            </a:gs>
          </a:gsLst>
          <a:path path="circle">
            <a:fillToRect b="100%" l="100%"/>
          </a:path>
          <a:tileRect r="-100%" t="-100%"/>
        </a:gradFill>
      </p:bgPr>
    </p:bg>
    <p:spTree>
      <p:nvGrpSpPr>
        <p:cNvPr id="9" name="Shape 9"/>
        <p:cNvGrpSpPr/>
        <p:nvPr/>
      </p:nvGrpSpPr>
      <p:grpSpPr>
        <a:xfrm>
          <a:off x="0" y="0"/>
          <a:ext cx="0" cy="0"/>
          <a:chOff x="0" y="0"/>
          <a:chExt cx="0" cy="0"/>
        </a:xfrm>
      </p:grpSpPr>
      <p:pic>
        <p:nvPicPr>
          <p:cNvPr id="10" name="Google Shape;10;p16"/>
          <p:cNvPicPr preferRelativeResize="0"/>
          <p:nvPr/>
        </p:nvPicPr>
        <p:blipFill rotWithShape="1">
          <a:blip r:embed="rId2">
            <a:alphaModFix/>
          </a:blip>
          <a:srcRect b="0" l="0" r="0" t="0"/>
          <a:stretch/>
        </p:blipFill>
        <p:spPr>
          <a:xfrm>
            <a:off x="0" y="0"/>
            <a:ext cx="9144000" cy="5143500"/>
          </a:xfrm>
          <a:prstGeom prst="rect">
            <a:avLst/>
          </a:prstGeom>
          <a:noFill/>
          <a:ln>
            <a:noFill/>
          </a:ln>
        </p:spPr>
      </p:pic>
      <p:sp>
        <p:nvSpPr>
          <p:cNvPr id="11" name="Google Shape;11;p16"/>
          <p:cNvSpPr txBox="1"/>
          <p:nvPr>
            <p:ph type="ctrTitle"/>
          </p:nvPr>
        </p:nvSpPr>
        <p:spPr>
          <a:xfrm>
            <a:off x="626700" y="620225"/>
            <a:ext cx="5693400" cy="1958400"/>
          </a:xfrm>
          <a:prstGeom prst="rect">
            <a:avLst/>
          </a:prstGeom>
          <a:noFill/>
          <a:ln>
            <a:noFill/>
          </a:ln>
          <a:effectLst>
            <a:outerShdw blurRad="28575" rotWithShape="0" algn="bl" dir="2700000" dist="19050">
              <a:schemeClr val="dk1">
                <a:alpha val="20000"/>
              </a:schemeClr>
            </a:outerShdw>
          </a:effectLst>
        </p:spPr>
        <p:txBody>
          <a:bodyPr anchorCtr="0" anchor="t" bIns="0" lIns="0" spcFirstLastPara="1" rIns="0" wrap="square" tIns="0">
            <a:noAutofit/>
          </a:bodyPr>
          <a:lstStyle>
            <a:lvl1pPr lvl="0" algn="l">
              <a:lnSpc>
                <a:spcPct val="90000"/>
              </a:lnSpc>
              <a:spcBef>
                <a:spcPts val="0"/>
              </a:spcBef>
              <a:spcAft>
                <a:spcPts val="0"/>
              </a:spcAft>
              <a:buClr>
                <a:schemeClr val="lt1"/>
              </a:buClr>
              <a:buSzPts val="7200"/>
              <a:buNone/>
              <a:defRPr sz="7200">
                <a:solidFill>
                  <a:schemeClr val="lt1"/>
                </a:solidFill>
              </a:defRPr>
            </a:lvl1pPr>
            <a:lvl2pPr lvl="1" algn="l">
              <a:lnSpc>
                <a:spcPct val="90000"/>
              </a:lnSpc>
              <a:spcBef>
                <a:spcPts val="0"/>
              </a:spcBef>
              <a:spcAft>
                <a:spcPts val="0"/>
              </a:spcAft>
              <a:buClr>
                <a:schemeClr val="lt1"/>
              </a:buClr>
              <a:buSzPts val="7200"/>
              <a:buNone/>
              <a:defRPr sz="7200">
                <a:solidFill>
                  <a:schemeClr val="lt1"/>
                </a:solidFill>
              </a:defRPr>
            </a:lvl2pPr>
            <a:lvl3pPr lvl="2" algn="l">
              <a:lnSpc>
                <a:spcPct val="90000"/>
              </a:lnSpc>
              <a:spcBef>
                <a:spcPts val="0"/>
              </a:spcBef>
              <a:spcAft>
                <a:spcPts val="0"/>
              </a:spcAft>
              <a:buClr>
                <a:schemeClr val="lt1"/>
              </a:buClr>
              <a:buSzPts val="7200"/>
              <a:buNone/>
              <a:defRPr sz="7200">
                <a:solidFill>
                  <a:schemeClr val="lt1"/>
                </a:solidFill>
              </a:defRPr>
            </a:lvl3pPr>
            <a:lvl4pPr lvl="3" algn="l">
              <a:lnSpc>
                <a:spcPct val="90000"/>
              </a:lnSpc>
              <a:spcBef>
                <a:spcPts val="0"/>
              </a:spcBef>
              <a:spcAft>
                <a:spcPts val="0"/>
              </a:spcAft>
              <a:buClr>
                <a:schemeClr val="lt1"/>
              </a:buClr>
              <a:buSzPts val="7200"/>
              <a:buNone/>
              <a:defRPr sz="7200">
                <a:solidFill>
                  <a:schemeClr val="lt1"/>
                </a:solidFill>
              </a:defRPr>
            </a:lvl4pPr>
            <a:lvl5pPr lvl="4" algn="l">
              <a:lnSpc>
                <a:spcPct val="90000"/>
              </a:lnSpc>
              <a:spcBef>
                <a:spcPts val="0"/>
              </a:spcBef>
              <a:spcAft>
                <a:spcPts val="0"/>
              </a:spcAft>
              <a:buClr>
                <a:schemeClr val="lt1"/>
              </a:buClr>
              <a:buSzPts val="7200"/>
              <a:buNone/>
              <a:defRPr sz="7200">
                <a:solidFill>
                  <a:schemeClr val="lt1"/>
                </a:solidFill>
              </a:defRPr>
            </a:lvl5pPr>
            <a:lvl6pPr lvl="5" algn="l">
              <a:lnSpc>
                <a:spcPct val="90000"/>
              </a:lnSpc>
              <a:spcBef>
                <a:spcPts val="0"/>
              </a:spcBef>
              <a:spcAft>
                <a:spcPts val="0"/>
              </a:spcAft>
              <a:buClr>
                <a:schemeClr val="lt1"/>
              </a:buClr>
              <a:buSzPts val="7200"/>
              <a:buNone/>
              <a:defRPr sz="7200">
                <a:solidFill>
                  <a:schemeClr val="lt1"/>
                </a:solidFill>
              </a:defRPr>
            </a:lvl6pPr>
            <a:lvl7pPr lvl="6" algn="l">
              <a:lnSpc>
                <a:spcPct val="90000"/>
              </a:lnSpc>
              <a:spcBef>
                <a:spcPts val="0"/>
              </a:spcBef>
              <a:spcAft>
                <a:spcPts val="0"/>
              </a:spcAft>
              <a:buClr>
                <a:schemeClr val="lt1"/>
              </a:buClr>
              <a:buSzPts val="7200"/>
              <a:buNone/>
              <a:defRPr sz="7200">
                <a:solidFill>
                  <a:schemeClr val="lt1"/>
                </a:solidFill>
              </a:defRPr>
            </a:lvl7pPr>
            <a:lvl8pPr lvl="7" algn="l">
              <a:lnSpc>
                <a:spcPct val="90000"/>
              </a:lnSpc>
              <a:spcBef>
                <a:spcPts val="0"/>
              </a:spcBef>
              <a:spcAft>
                <a:spcPts val="0"/>
              </a:spcAft>
              <a:buClr>
                <a:schemeClr val="lt1"/>
              </a:buClr>
              <a:buSzPts val="7200"/>
              <a:buNone/>
              <a:defRPr sz="7200">
                <a:solidFill>
                  <a:schemeClr val="lt1"/>
                </a:solidFill>
              </a:defRPr>
            </a:lvl8pPr>
            <a:lvl9pPr lvl="8" algn="l">
              <a:lnSpc>
                <a:spcPct val="90000"/>
              </a:lnSpc>
              <a:spcBef>
                <a:spcPts val="0"/>
              </a:spcBef>
              <a:spcAft>
                <a:spcPts val="0"/>
              </a:spcAft>
              <a:buClr>
                <a:schemeClr val="lt1"/>
              </a:buClr>
              <a:buSzPts val="7200"/>
              <a:buNone/>
              <a:defRPr sz="7200">
                <a:solidFill>
                  <a:schemeClr val="lt1"/>
                </a:solidFil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2 columns" type="twoColTx">
  <p:cSld name="TITLE_AND_TWO_COLUMNS">
    <p:spTree>
      <p:nvGrpSpPr>
        <p:cNvPr id="12" name="Shape 12"/>
        <p:cNvGrpSpPr/>
        <p:nvPr/>
      </p:nvGrpSpPr>
      <p:grpSpPr>
        <a:xfrm>
          <a:off x="0" y="0"/>
          <a:ext cx="0" cy="0"/>
          <a:chOff x="0" y="0"/>
          <a:chExt cx="0" cy="0"/>
        </a:xfrm>
      </p:grpSpPr>
      <p:pic>
        <p:nvPicPr>
          <p:cNvPr id="13" name="Google Shape;13;p17"/>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14" name="Google Shape;14;p17"/>
          <p:cNvSpPr/>
          <p:nvPr/>
        </p:nvSpPr>
        <p:spPr>
          <a:xfrm rot="5400000">
            <a:off x="728100" y="-727950"/>
            <a:ext cx="1877700" cy="3333600"/>
          </a:xfrm>
          <a:prstGeom prst="rtTriangle">
            <a:avLst/>
          </a:prstGeom>
          <a:gradFill>
            <a:gsLst>
              <a:gs pos="0">
                <a:schemeClr val="accent3"/>
              </a:gs>
              <a:gs pos="50000">
                <a:schemeClr val="accent2"/>
              </a:gs>
              <a:gs pos="100000">
                <a:schemeClr val="accent1"/>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7"/>
          <p:cNvSpPr/>
          <p:nvPr/>
        </p:nvSpPr>
        <p:spPr>
          <a:xfrm rot="-5400000">
            <a:off x="7741875" y="3741400"/>
            <a:ext cx="1010400" cy="1793700"/>
          </a:xfrm>
          <a:prstGeom prst="rtTriangle">
            <a:avLst/>
          </a:prstGeom>
          <a:gradFill>
            <a:gsLst>
              <a:gs pos="0">
                <a:schemeClr val="accent2"/>
              </a:gs>
              <a:gs pos="100000">
                <a:schemeClr val="accent3"/>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7"/>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SzPts val="3600"/>
              <a:buNone/>
              <a:defRPr/>
            </a:lvl1pPr>
            <a:lvl2pPr lvl="1" algn="l">
              <a:lnSpc>
                <a:spcPct val="90000"/>
              </a:lnSpc>
              <a:spcBef>
                <a:spcPts val="0"/>
              </a:spcBef>
              <a:spcAft>
                <a:spcPts val="0"/>
              </a:spcAft>
              <a:buSzPts val="3600"/>
              <a:buNone/>
              <a:defRPr/>
            </a:lvl2pPr>
            <a:lvl3pPr lvl="2" algn="l">
              <a:lnSpc>
                <a:spcPct val="90000"/>
              </a:lnSpc>
              <a:spcBef>
                <a:spcPts val="0"/>
              </a:spcBef>
              <a:spcAft>
                <a:spcPts val="0"/>
              </a:spcAft>
              <a:buSzPts val="3600"/>
              <a:buNone/>
              <a:defRPr/>
            </a:lvl3pPr>
            <a:lvl4pPr lvl="3" algn="l">
              <a:lnSpc>
                <a:spcPct val="90000"/>
              </a:lnSpc>
              <a:spcBef>
                <a:spcPts val="0"/>
              </a:spcBef>
              <a:spcAft>
                <a:spcPts val="0"/>
              </a:spcAft>
              <a:buSzPts val="3600"/>
              <a:buNone/>
              <a:defRPr/>
            </a:lvl4pPr>
            <a:lvl5pPr lvl="4" algn="l">
              <a:lnSpc>
                <a:spcPct val="90000"/>
              </a:lnSpc>
              <a:spcBef>
                <a:spcPts val="0"/>
              </a:spcBef>
              <a:spcAft>
                <a:spcPts val="0"/>
              </a:spcAft>
              <a:buSzPts val="3600"/>
              <a:buNone/>
              <a:defRPr/>
            </a:lvl5pPr>
            <a:lvl6pPr lvl="5" algn="l">
              <a:lnSpc>
                <a:spcPct val="90000"/>
              </a:lnSpc>
              <a:spcBef>
                <a:spcPts val="0"/>
              </a:spcBef>
              <a:spcAft>
                <a:spcPts val="0"/>
              </a:spcAft>
              <a:buSzPts val="3600"/>
              <a:buNone/>
              <a:defRPr/>
            </a:lvl6pPr>
            <a:lvl7pPr lvl="6" algn="l">
              <a:lnSpc>
                <a:spcPct val="90000"/>
              </a:lnSpc>
              <a:spcBef>
                <a:spcPts val="0"/>
              </a:spcBef>
              <a:spcAft>
                <a:spcPts val="0"/>
              </a:spcAft>
              <a:buSzPts val="3600"/>
              <a:buNone/>
              <a:defRPr/>
            </a:lvl7pPr>
            <a:lvl8pPr lvl="7" algn="l">
              <a:lnSpc>
                <a:spcPct val="90000"/>
              </a:lnSpc>
              <a:spcBef>
                <a:spcPts val="0"/>
              </a:spcBef>
              <a:spcAft>
                <a:spcPts val="0"/>
              </a:spcAft>
              <a:buSzPts val="3600"/>
              <a:buNone/>
              <a:defRPr/>
            </a:lvl8pPr>
            <a:lvl9pPr lvl="8" algn="l">
              <a:lnSpc>
                <a:spcPct val="90000"/>
              </a:lnSpc>
              <a:spcBef>
                <a:spcPts val="0"/>
              </a:spcBef>
              <a:spcAft>
                <a:spcPts val="0"/>
              </a:spcAft>
              <a:buSzPts val="3600"/>
              <a:buNone/>
              <a:defRPr/>
            </a:lvl9pPr>
          </a:lstStyle>
          <a:p/>
        </p:txBody>
      </p:sp>
      <p:sp>
        <p:nvSpPr>
          <p:cNvPr id="17" name="Google Shape;17;p17"/>
          <p:cNvSpPr txBox="1"/>
          <p:nvPr>
            <p:ph idx="1" type="body"/>
          </p:nvPr>
        </p:nvSpPr>
        <p:spPr>
          <a:xfrm>
            <a:off x="855275" y="1576550"/>
            <a:ext cx="3473100" cy="3097200"/>
          </a:xfrm>
          <a:prstGeom prst="rect">
            <a:avLst/>
          </a:prstGeom>
          <a:noFill/>
          <a:ln>
            <a:noFill/>
          </a:ln>
        </p:spPr>
        <p:txBody>
          <a:bodyPr anchorCtr="0" anchor="t" bIns="0" lIns="0" spcFirstLastPara="1" rIns="0" wrap="square" tIns="0">
            <a:noAutofit/>
          </a:bodyPr>
          <a:lstStyle>
            <a:lvl1pPr indent="-355600" lvl="0" marL="457200" algn="l">
              <a:lnSpc>
                <a:spcPct val="115000"/>
              </a:lnSpc>
              <a:spcBef>
                <a:spcPts val="0"/>
              </a:spcBef>
              <a:spcAft>
                <a:spcPts val="0"/>
              </a:spcAft>
              <a:buSzPts val="2000"/>
              <a:buChar char="▸"/>
              <a:defRPr sz="2000"/>
            </a:lvl1pPr>
            <a:lvl2pPr indent="-355600" lvl="1" marL="914400" algn="l">
              <a:lnSpc>
                <a:spcPct val="115000"/>
              </a:lnSpc>
              <a:spcBef>
                <a:spcPts val="800"/>
              </a:spcBef>
              <a:spcAft>
                <a:spcPts val="0"/>
              </a:spcAft>
              <a:buSzPts val="2000"/>
              <a:buChar char="▹"/>
              <a:defRPr sz="2000"/>
            </a:lvl2pPr>
            <a:lvl3pPr indent="-355600" lvl="2" marL="1371600" algn="l">
              <a:lnSpc>
                <a:spcPct val="115000"/>
              </a:lnSpc>
              <a:spcBef>
                <a:spcPts val="800"/>
              </a:spcBef>
              <a:spcAft>
                <a:spcPts val="0"/>
              </a:spcAft>
              <a:buSzPts val="2000"/>
              <a:buChar char="▹"/>
              <a:defRPr sz="2000"/>
            </a:lvl3pPr>
            <a:lvl4pPr indent="-355600" lvl="3" marL="1828800" algn="l">
              <a:lnSpc>
                <a:spcPct val="115000"/>
              </a:lnSpc>
              <a:spcBef>
                <a:spcPts val="800"/>
              </a:spcBef>
              <a:spcAft>
                <a:spcPts val="0"/>
              </a:spcAft>
              <a:buSzPts val="2000"/>
              <a:buChar char="●"/>
              <a:defRPr sz="2000"/>
            </a:lvl4pPr>
            <a:lvl5pPr indent="-355600" lvl="4" marL="2286000" algn="l">
              <a:lnSpc>
                <a:spcPct val="115000"/>
              </a:lnSpc>
              <a:spcBef>
                <a:spcPts val="800"/>
              </a:spcBef>
              <a:spcAft>
                <a:spcPts val="0"/>
              </a:spcAft>
              <a:buSzPts val="2000"/>
              <a:buChar char="○"/>
              <a:defRPr sz="2000"/>
            </a:lvl5pPr>
            <a:lvl6pPr indent="-355600" lvl="5" marL="2743200" algn="l">
              <a:lnSpc>
                <a:spcPct val="115000"/>
              </a:lnSpc>
              <a:spcBef>
                <a:spcPts val="800"/>
              </a:spcBef>
              <a:spcAft>
                <a:spcPts val="0"/>
              </a:spcAft>
              <a:buSzPts val="2000"/>
              <a:buChar char="■"/>
              <a:defRPr sz="2000"/>
            </a:lvl6pPr>
            <a:lvl7pPr indent="-355600" lvl="6" marL="3200400" algn="l">
              <a:lnSpc>
                <a:spcPct val="115000"/>
              </a:lnSpc>
              <a:spcBef>
                <a:spcPts val="800"/>
              </a:spcBef>
              <a:spcAft>
                <a:spcPts val="0"/>
              </a:spcAft>
              <a:buSzPts val="2000"/>
              <a:buChar char="●"/>
              <a:defRPr sz="2000"/>
            </a:lvl7pPr>
            <a:lvl8pPr indent="-355600" lvl="7" marL="3657600" algn="l">
              <a:lnSpc>
                <a:spcPct val="115000"/>
              </a:lnSpc>
              <a:spcBef>
                <a:spcPts val="800"/>
              </a:spcBef>
              <a:spcAft>
                <a:spcPts val="0"/>
              </a:spcAft>
              <a:buSzPts val="2000"/>
              <a:buChar char="○"/>
              <a:defRPr sz="2000"/>
            </a:lvl8pPr>
            <a:lvl9pPr indent="-355600" lvl="8" marL="4114800" algn="l">
              <a:lnSpc>
                <a:spcPct val="115000"/>
              </a:lnSpc>
              <a:spcBef>
                <a:spcPts val="800"/>
              </a:spcBef>
              <a:spcAft>
                <a:spcPts val="800"/>
              </a:spcAft>
              <a:buSzPts val="2000"/>
              <a:buChar char="■"/>
              <a:defRPr sz="2000"/>
            </a:lvl9pPr>
          </a:lstStyle>
          <a:p/>
        </p:txBody>
      </p:sp>
      <p:sp>
        <p:nvSpPr>
          <p:cNvPr id="18" name="Google Shape;18;p17"/>
          <p:cNvSpPr txBox="1"/>
          <p:nvPr>
            <p:ph idx="2" type="body"/>
          </p:nvPr>
        </p:nvSpPr>
        <p:spPr>
          <a:xfrm>
            <a:off x="4815599" y="1576550"/>
            <a:ext cx="3473100" cy="3097200"/>
          </a:xfrm>
          <a:prstGeom prst="rect">
            <a:avLst/>
          </a:prstGeom>
          <a:noFill/>
          <a:ln>
            <a:noFill/>
          </a:ln>
        </p:spPr>
        <p:txBody>
          <a:bodyPr anchorCtr="0" anchor="t" bIns="0" lIns="0" spcFirstLastPara="1" rIns="0" wrap="square" tIns="0">
            <a:noAutofit/>
          </a:bodyPr>
          <a:lstStyle>
            <a:lvl1pPr indent="-355600" lvl="0" marL="457200" algn="l">
              <a:lnSpc>
                <a:spcPct val="115000"/>
              </a:lnSpc>
              <a:spcBef>
                <a:spcPts val="0"/>
              </a:spcBef>
              <a:spcAft>
                <a:spcPts val="0"/>
              </a:spcAft>
              <a:buSzPts val="2000"/>
              <a:buChar char="▸"/>
              <a:defRPr sz="2000"/>
            </a:lvl1pPr>
            <a:lvl2pPr indent="-355600" lvl="1" marL="914400" algn="l">
              <a:lnSpc>
                <a:spcPct val="115000"/>
              </a:lnSpc>
              <a:spcBef>
                <a:spcPts val="800"/>
              </a:spcBef>
              <a:spcAft>
                <a:spcPts val="0"/>
              </a:spcAft>
              <a:buSzPts val="2000"/>
              <a:buChar char="▹"/>
              <a:defRPr sz="2000"/>
            </a:lvl2pPr>
            <a:lvl3pPr indent="-355600" lvl="2" marL="1371600" algn="l">
              <a:lnSpc>
                <a:spcPct val="115000"/>
              </a:lnSpc>
              <a:spcBef>
                <a:spcPts val="800"/>
              </a:spcBef>
              <a:spcAft>
                <a:spcPts val="0"/>
              </a:spcAft>
              <a:buSzPts val="2000"/>
              <a:buChar char="▹"/>
              <a:defRPr sz="2000"/>
            </a:lvl3pPr>
            <a:lvl4pPr indent="-355600" lvl="3" marL="1828800" algn="l">
              <a:lnSpc>
                <a:spcPct val="115000"/>
              </a:lnSpc>
              <a:spcBef>
                <a:spcPts val="800"/>
              </a:spcBef>
              <a:spcAft>
                <a:spcPts val="0"/>
              </a:spcAft>
              <a:buSzPts val="2000"/>
              <a:buChar char="●"/>
              <a:defRPr sz="2000"/>
            </a:lvl4pPr>
            <a:lvl5pPr indent="-355600" lvl="4" marL="2286000" algn="l">
              <a:lnSpc>
                <a:spcPct val="115000"/>
              </a:lnSpc>
              <a:spcBef>
                <a:spcPts val="800"/>
              </a:spcBef>
              <a:spcAft>
                <a:spcPts val="0"/>
              </a:spcAft>
              <a:buSzPts val="2000"/>
              <a:buChar char="○"/>
              <a:defRPr sz="2000"/>
            </a:lvl5pPr>
            <a:lvl6pPr indent="-355600" lvl="5" marL="2743200" algn="l">
              <a:lnSpc>
                <a:spcPct val="115000"/>
              </a:lnSpc>
              <a:spcBef>
                <a:spcPts val="800"/>
              </a:spcBef>
              <a:spcAft>
                <a:spcPts val="0"/>
              </a:spcAft>
              <a:buSzPts val="2000"/>
              <a:buChar char="■"/>
              <a:defRPr sz="2000"/>
            </a:lvl6pPr>
            <a:lvl7pPr indent="-355600" lvl="6" marL="3200400" algn="l">
              <a:lnSpc>
                <a:spcPct val="115000"/>
              </a:lnSpc>
              <a:spcBef>
                <a:spcPts val="800"/>
              </a:spcBef>
              <a:spcAft>
                <a:spcPts val="0"/>
              </a:spcAft>
              <a:buSzPts val="2000"/>
              <a:buChar char="●"/>
              <a:defRPr sz="2000"/>
            </a:lvl7pPr>
            <a:lvl8pPr indent="-355600" lvl="7" marL="3657600" algn="l">
              <a:lnSpc>
                <a:spcPct val="115000"/>
              </a:lnSpc>
              <a:spcBef>
                <a:spcPts val="800"/>
              </a:spcBef>
              <a:spcAft>
                <a:spcPts val="0"/>
              </a:spcAft>
              <a:buSzPts val="2000"/>
              <a:buChar char="○"/>
              <a:defRPr sz="2000"/>
            </a:lvl8pPr>
            <a:lvl9pPr indent="-355600" lvl="8" marL="4114800" algn="l">
              <a:lnSpc>
                <a:spcPct val="115000"/>
              </a:lnSpc>
              <a:spcBef>
                <a:spcPts val="800"/>
              </a:spcBef>
              <a:spcAft>
                <a:spcPts val="800"/>
              </a:spcAft>
              <a:buSzPts val="2000"/>
              <a:buChar char="■"/>
              <a:defRPr sz="2000"/>
            </a:lvl9pPr>
          </a:lstStyle>
          <a:p/>
        </p:txBody>
      </p:sp>
      <p:sp>
        <p:nvSpPr>
          <p:cNvPr id="19" name="Google Shape;19;p17"/>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0" name="Shape 20"/>
        <p:cNvGrpSpPr/>
        <p:nvPr/>
      </p:nvGrpSpPr>
      <p:grpSpPr>
        <a:xfrm>
          <a:off x="0" y="0"/>
          <a:ext cx="0" cy="0"/>
          <a:chOff x="0" y="0"/>
          <a:chExt cx="0" cy="0"/>
        </a:xfrm>
      </p:grpSpPr>
      <p:pic>
        <p:nvPicPr>
          <p:cNvPr id="21" name="Google Shape;21;p18"/>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22" name="Google Shape;22;p18"/>
          <p:cNvSpPr/>
          <p:nvPr/>
        </p:nvSpPr>
        <p:spPr>
          <a:xfrm rot="5400000">
            <a:off x="390600" y="-390600"/>
            <a:ext cx="1005900" cy="1787100"/>
          </a:xfrm>
          <a:prstGeom prst="rtTriangle">
            <a:avLst/>
          </a:prstGeom>
          <a:gradFill>
            <a:gsLst>
              <a:gs pos="0">
                <a:schemeClr val="accent3"/>
              </a:gs>
              <a:gs pos="50000">
                <a:schemeClr val="accent2"/>
              </a:gs>
              <a:gs pos="100000">
                <a:schemeClr val="accent1"/>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18"/>
          <p:cNvSpPr/>
          <p:nvPr/>
        </p:nvSpPr>
        <p:spPr>
          <a:xfrm rot="-5400000">
            <a:off x="7741875" y="3741400"/>
            <a:ext cx="1010400" cy="1793700"/>
          </a:xfrm>
          <a:prstGeom prst="rtTriangle">
            <a:avLst/>
          </a:prstGeom>
          <a:gradFill>
            <a:gsLst>
              <a:gs pos="0">
                <a:schemeClr val="accent2"/>
              </a:gs>
              <a:gs pos="100000">
                <a:schemeClr val="accent3"/>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18"/>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TITLE_1_1">
    <p:bg>
      <p:bgPr>
        <a:gradFill>
          <a:gsLst>
            <a:gs pos="0">
              <a:schemeClr val="accent3"/>
            </a:gs>
            <a:gs pos="100000">
              <a:schemeClr val="dk1"/>
            </a:gs>
          </a:gsLst>
          <a:path path="circle">
            <a:fillToRect b="100%" l="100%"/>
          </a:path>
          <a:tileRect r="-100%" t="-100%"/>
        </a:gradFill>
      </p:bgPr>
    </p:bg>
    <p:spTree>
      <p:nvGrpSpPr>
        <p:cNvPr id="25" name="Shape 25"/>
        <p:cNvGrpSpPr/>
        <p:nvPr/>
      </p:nvGrpSpPr>
      <p:grpSpPr>
        <a:xfrm>
          <a:off x="0" y="0"/>
          <a:ext cx="0" cy="0"/>
          <a:chOff x="0" y="0"/>
          <a:chExt cx="0" cy="0"/>
        </a:xfrm>
      </p:grpSpPr>
      <p:pic>
        <p:nvPicPr>
          <p:cNvPr id="26" name="Google Shape;26;p19"/>
          <p:cNvPicPr preferRelativeResize="0"/>
          <p:nvPr/>
        </p:nvPicPr>
        <p:blipFill rotWithShape="1">
          <a:blip r:embed="rId2">
            <a:alphaModFix/>
          </a:blip>
          <a:srcRect b="0" l="0" r="0" t="0"/>
          <a:stretch/>
        </p:blipFill>
        <p:spPr>
          <a:xfrm>
            <a:off x="0" y="0"/>
            <a:ext cx="9144000" cy="5143500"/>
          </a:xfrm>
          <a:prstGeom prst="rect">
            <a:avLst/>
          </a:prstGeom>
          <a:noFill/>
          <a:ln>
            <a:noFill/>
          </a:ln>
        </p:spPr>
      </p:pic>
      <p:sp>
        <p:nvSpPr>
          <p:cNvPr id="27" name="Google Shape;27;p19"/>
          <p:cNvSpPr txBox="1"/>
          <p:nvPr>
            <p:ph idx="1" type="body"/>
          </p:nvPr>
        </p:nvSpPr>
        <p:spPr>
          <a:xfrm>
            <a:off x="1007700" y="971525"/>
            <a:ext cx="6117300" cy="3415800"/>
          </a:xfrm>
          <a:prstGeom prst="rect">
            <a:avLst/>
          </a:prstGeom>
          <a:noFill/>
          <a:ln>
            <a:noFill/>
          </a:ln>
        </p:spPr>
        <p:txBody>
          <a:bodyPr anchorCtr="0" anchor="t" bIns="0" lIns="0" spcFirstLastPara="1" rIns="0" wrap="square" tIns="0">
            <a:noAutofit/>
          </a:bodyPr>
          <a:lstStyle>
            <a:lvl1pPr indent="-457200" lvl="0" marL="457200" algn="l">
              <a:lnSpc>
                <a:spcPct val="115000"/>
              </a:lnSpc>
              <a:spcBef>
                <a:spcPts val="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1pPr>
            <a:lvl2pPr indent="-457200" lvl="1" marL="9144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2pPr>
            <a:lvl3pPr indent="-457200" lvl="2" marL="13716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3pPr>
            <a:lvl4pPr indent="-457200" lvl="3" marL="18288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4pPr>
            <a:lvl5pPr indent="-457200" lvl="4" marL="22860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5pPr>
            <a:lvl6pPr indent="-457200" lvl="5" marL="27432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6pPr>
            <a:lvl7pPr indent="-457200" lvl="6" marL="32004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7pPr>
            <a:lvl8pPr indent="-457200" lvl="7" marL="3657600" algn="l">
              <a:lnSpc>
                <a:spcPct val="115000"/>
              </a:lnSpc>
              <a:spcBef>
                <a:spcPts val="800"/>
              </a:spcBef>
              <a:spcAft>
                <a:spcPts val="0"/>
              </a:spcAft>
              <a:buClr>
                <a:schemeClr val="lt1"/>
              </a:buClr>
              <a:buSzPts val="3600"/>
              <a:buFont typeface="Barlow Medium"/>
              <a:buChar char="○"/>
              <a:defRPr sz="3600">
                <a:solidFill>
                  <a:schemeClr val="lt1"/>
                </a:solidFill>
                <a:latin typeface="Barlow Medium"/>
                <a:ea typeface="Barlow Medium"/>
                <a:cs typeface="Barlow Medium"/>
                <a:sym typeface="Barlow Medium"/>
              </a:defRPr>
            </a:lvl8pPr>
            <a:lvl9pPr indent="-457200" lvl="8" marL="4114800" algn="l">
              <a:lnSpc>
                <a:spcPct val="115000"/>
              </a:lnSpc>
              <a:spcBef>
                <a:spcPts val="800"/>
              </a:spcBef>
              <a:spcAft>
                <a:spcPts val="800"/>
              </a:spcAft>
              <a:buClr>
                <a:schemeClr val="lt1"/>
              </a:buClr>
              <a:buSzPts val="3600"/>
              <a:buFont typeface="Barlow Medium"/>
              <a:buChar char="■"/>
              <a:defRPr sz="3600">
                <a:solidFill>
                  <a:schemeClr val="lt1"/>
                </a:solidFill>
                <a:latin typeface="Barlow Medium"/>
                <a:ea typeface="Barlow Medium"/>
                <a:cs typeface="Barlow Medium"/>
                <a:sym typeface="Barlow Medium"/>
              </a:defRPr>
            </a:lvl9pPr>
          </a:lstStyle>
          <a:p/>
        </p:txBody>
      </p:sp>
      <p:sp>
        <p:nvSpPr>
          <p:cNvPr id="28" name="Google Shape;28;p19"/>
          <p:cNvSpPr txBox="1"/>
          <p:nvPr/>
        </p:nvSpPr>
        <p:spPr>
          <a:xfrm>
            <a:off x="531375" y="607944"/>
            <a:ext cx="1957200" cy="6537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9600"/>
              <a:buFont typeface="Arial"/>
              <a:buNone/>
            </a:pPr>
            <a:r>
              <a:rPr b="0" i="0" lang="en" sz="9600" u="none" cap="none" strike="noStrike">
                <a:solidFill>
                  <a:schemeClr val="accent2"/>
                </a:solidFill>
                <a:latin typeface="Bebas Neue"/>
                <a:ea typeface="Bebas Neue"/>
                <a:cs typeface="Bebas Neue"/>
                <a:sym typeface="Bebas Neue"/>
              </a:rPr>
              <a:t>“</a:t>
            </a:r>
            <a:endParaRPr b="0" i="0" sz="9600" u="none" cap="none" strike="noStrike">
              <a:solidFill>
                <a:schemeClr val="accent2"/>
              </a:solidFill>
              <a:latin typeface="Bebas Neue"/>
              <a:ea typeface="Bebas Neue"/>
              <a:cs typeface="Bebas Neue"/>
              <a:sym typeface="Bebas Neue"/>
            </a:endParaRPr>
          </a:p>
        </p:txBody>
      </p:sp>
      <p:sp>
        <p:nvSpPr>
          <p:cNvPr id="29" name="Google Shape;29;p19"/>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accent2"/>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1 column" type="tx">
  <p:cSld name="TITLE_AND_BODY">
    <p:spTree>
      <p:nvGrpSpPr>
        <p:cNvPr id="30" name="Shape 30"/>
        <p:cNvGrpSpPr/>
        <p:nvPr/>
      </p:nvGrpSpPr>
      <p:grpSpPr>
        <a:xfrm>
          <a:off x="0" y="0"/>
          <a:ext cx="0" cy="0"/>
          <a:chOff x="0" y="0"/>
          <a:chExt cx="0" cy="0"/>
        </a:xfrm>
      </p:grpSpPr>
      <p:pic>
        <p:nvPicPr>
          <p:cNvPr id="31" name="Google Shape;31;p20"/>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32" name="Google Shape;32;p20"/>
          <p:cNvSpPr/>
          <p:nvPr/>
        </p:nvSpPr>
        <p:spPr>
          <a:xfrm rot="5400000">
            <a:off x="728100" y="-727950"/>
            <a:ext cx="1877700" cy="3333600"/>
          </a:xfrm>
          <a:prstGeom prst="rtTriangle">
            <a:avLst/>
          </a:prstGeom>
          <a:gradFill>
            <a:gsLst>
              <a:gs pos="0">
                <a:schemeClr val="accent3"/>
              </a:gs>
              <a:gs pos="50000">
                <a:schemeClr val="accent2"/>
              </a:gs>
              <a:gs pos="100000">
                <a:schemeClr val="accent1"/>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20"/>
          <p:cNvSpPr/>
          <p:nvPr/>
        </p:nvSpPr>
        <p:spPr>
          <a:xfrm rot="-5400000">
            <a:off x="7741875" y="3741400"/>
            <a:ext cx="1010400" cy="1793700"/>
          </a:xfrm>
          <a:prstGeom prst="rtTriangle">
            <a:avLst/>
          </a:prstGeom>
          <a:gradFill>
            <a:gsLst>
              <a:gs pos="0">
                <a:schemeClr val="accent2"/>
              </a:gs>
              <a:gs pos="100000">
                <a:schemeClr val="accent3"/>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 name="Google Shape;34;p20"/>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SzPts val="3600"/>
              <a:buNone/>
              <a:defRPr/>
            </a:lvl1pPr>
            <a:lvl2pPr lvl="1" algn="l">
              <a:lnSpc>
                <a:spcPct val="90000"/>
              </a:lnSpc>
              <a:spcBef>
                <a:spcPts val="0"/>
              </a:spcBef>
              <a:spcAft>
                <a:spcPts val="0"/>
              </a:spcAft>
              <a:buSzPts val="3600"/>
              <a:buNone/>
              <a:defRPr/>
            </a:lvl2pPr>
            <a:lvl3pPr lvl="2" algn="l">
              <a:lnSpc>
                <a:spcPct val="90000"/>
              </a:lnSpc>
              <a:spcBef>
                <a:spcPts val="0"/>
              </a:spcBef>
              <a:spcAft>
                <a:spcPts val="0"/>
              </a:spcAft>
              <a:buSzPts val="3600"/>
              <a:buNone/>
              <a:defRPr/>
            </a:lvl3pPr>
            <a:lvl4pPr lvl="3" algn="l">
              <a:lnSpc>
                <a:spcPct val="90000"/>
              </a:lnSpc>
              <a:spcBef>
                <a:spcPts val="0"/>
              </a:spcBef>
              <a:spcAft>
                <a:spcPts val="0"/>
              </a:spcAft>
              <a:buSzPts val="3600"/>
              <a:buNone/>
              <a:defRPr/>
            </a:lvl4pPr>
            <a:lvl5pPr lvl="4" algn="l">
              <a:lnSpc>
                <a:spcPct val="90000"/>
              </a:lnSpc>
              <a:spcBef>
                <a:spcPts val="0"/>
              </a:spcBef>
              <a:spcAft>
                <a:spcPts val="0"/>
              </a:spcAft>
              <a:buSzPts val="3600"/>
              <a:buNone/>
              <a:defRPr/>
            </a:lvl5pPr>
            <a:lvl6pPr lvl="5" algn="l">
              <a:lnSpc>
                <a:spcPct val="90000"/>
              </a:lnSpc>
              <a:spcBef>
                <a:spcPts val="0"/>
              </a:spcBef>
              <a:spcAft>
                <a:spcPts val="0"/>
              </a:spcAft>
              <a:buSzPts val="3600"/>
              <a:buNone/>
              <a:defRPr/>
            </a:lvl6pPr>
            <a:lvl7pPr lvl="6" algn="l">
              <a:lnSpc>
                <a:spcPct val="90000"/>
              </a:lnSpc>
              <a:spcBef>
                <a:spcPts val="0"/>
              </a:spcBef>
              <a:spcAft>
                <a:spcPts val="0"/>
              </a:spcAft>
              <a:buSzPts val="3600"/>
              <a:buNone/>
              <a:defRPr/>
            </a:lvl7pPr>
            <a:lvl8pPr lvl="7" algn="l">
              <a:lnSpc>
                <a:spcPct val="90000"/>
              </a:lnSpc>
              <a:spcBef>
                <a:spcPts val="0"/>
              </a:spcBef>
              <a:spcAft>
                <a:spcPts val="0"/>
              </a:spcAft>
              <a:buSzPts val="3600"/>
              <a:buNone/>
              <a:defRPr/>
            </a:lvl8pPr>
            <a:lvl9pPr lvl="8" algn="l">
              <a:lnSpc>
                <a:spcPct val="90000"/>
              </a:lnSpc>
              <a:spcBef>
                <a:spcPts val="0"/>
              </a:spcBef>
              <a:spcAft>
                <a:spcPts val="0"/>
              </a:spcAft>
              <a:buSzPts val="3600"/>
              <a:buNone/>
              <a:defRPr/>
            </a:lvl9pPr>
          </a:lstStyle>
          <a:p/>
        </p:txBody>
      </p:sp>
      <p:sp>
        <p:nvSpPr>
          <p:cNvPr id="35" name="Google Shape;35;p20"/>
          <p:cNvSpPr txBox="1"/>
          <p:nvPr>
            <p:ph idx="1" type="body"/>
          </p:nvPr>
        </p:nvSpPr>
        <p:spPr>
          <a:xfrm>
            <a:off x="855300" y="1576550"/>
            <a:ext cx="7440300" cy="2811300"/>
          </a:xfrm>
          <a:prstGeom prst="rect">
            <a:avLst/>
          </a:prstGeom>
          <a:noFill/>
          <a:ln>
            <a:noFill/>
          </a:ln>
        </p:spPr>
        <p:txBody>
          <a:bodyPr anchorCtr="0" anchor="t" bIns="0" lIns="0" spcFirstLastPara="1" rIns="0" wrap="square" tIns="0">
            <a:noAutofit/>
          </a:bodyPr>
          <a:lstStyle>
            <a:lvl1pPr indent="-381000" lvl="0" marL="457200" algn="l">
              <a:lnSpc>
                <a:spcPct val="115000"/>
              </a:lnSpc>
              <a:spcBef>
                <a:spcPts val="0"/>
              </a:spcBef>
              <a:spcAft>
                <a:spcPts val="0"/>
              </a:spcAft>
              <a:buSzPts val="2400"/>
              <a:buChar char="▸"/>
              <a:defRPr/>
            </a:lvl1pPr>
            <a:lvl2pPr indent="-381000" lvl="1" marL="914400" algn="l">
              <a:lnSpc>
                <a:spcPct val="115000"/>
              </a:lnSpc>
              <a:spcBef>
                <a:spcPts val="800"/>
              </a:spcBef>
              <a:spcAft>
                <a:spcPts val="0"/>
              </a:spcAft>
              <a:buSzPts val="2400"/>
              <a:buChar char="▹"/>
              <a:defRPr/>
            </a:lvl2pPr>
            <a:lvl3pPr indent="-381000" lvl="2" marL="1371600" algn="l">
              <a:lnSpc>
                <a:spcPct val="115000"/>
              </a:lnSpc>
              <a:spcBef>
                <a:spcPts val="800"/>
              </a:spcBef>
              <a:spcAft>
                <a:spcPts val="0"/>
              </a:spcAft>
              <a:buSzPts val="2400"/>
              <a:buChar char="▹"/>
              <a:defRPr/>
            </a:lvl3pPr>
            <a:lvl4pPr indent="-381000" lvl="3" marL="1828800" algn="l">
              <a:lnSpc>
                <a:spcPct val="115000"/>
              </a:lnSpc>
              <a:spcBef>
                <a:spcPts val="800"/>
              </a:spcBef>
              <a:spcAft>
                <a:spcPts val="0"/>
              </a:spcAft>
              <a:buSzPts val="2400"/>
              <a:buChar char="●"/>
              <a:defRPr/>
            </a:lvl4pPr>
            <a:lvl5pPr indent="-381000" lvl="4" marL="2286000" algn="l">
              <a:lnSpc>
                <a:spcPct val="115000"/>
              </a:lnSpc>
              <a:spcBef>
                <a:spcPts val="800"/>
              </a:spcBef>
              <a:spcAft>
                <a:spcPts val="0"/>
              </a:spcAft>
              <a:buSzPts val="2400"/>
              <a:buChar char="○"/>
              <a:defRPr/>
            </a:lvl5pPr>
            <a:lvl6pPr indent="-381000" lvl="5" marL="2743200" algn="l">
              <a:lnSpc>
                <a:spcPct val="115000"/>
              </a:lnSpc>
              <a:spcBef>
                <a:spcPts val="800"/>
              </a:spcBef>
              <a:spcAft>
                <a:spcPts val="0"/>
              </a:spcAft>
              <a:buSzPts val="2400"/>
              <a:buChar char="■"/>
              <a:defRPr/>
            </a:lvl6pPr>
            <a:lvl7pPr indent="-381000" lvl="6" marL="3200400" algn="l">
              <a:lnSpc>
                <a:spcPct val="115000"/>
              </a:lnSpc>
              <a:spcBef>
                <a:spcPts val="800"/>
              </a:spcBef>
              <a:spcAft>
                <a:spcPts val="0"/>
              </a:spcAft>
              <a:buSzPts val="2400"/>
              <a:buChar char="●"/>
              <a:defRPr/>
            </a:lvl7pPr>
            <a:lvl8pPr indent="-381000" lvl="7" marL="3657600" algn="l">
              <a:lnSpc>
                <a:spcPct val="115000"/>
              </a:lnSpc>
              <a:spcBef>
                <a:spcPts val="800"/>
              </a:spcBef>
              <a:spcAft>
                <a:spcPts val="0"/>
              </a:spcAft>
              <a:buSzPts val="2400"/>
              <a:buChar char="○"/>
              <a:defRPr/>
            </a:lvl8pPr>
            <a:lvl9pPr indent="-381000" lvl="8" marL="4114800" algn="l">
              <a:lnSpc>
                <a:spcPct val="115000"/>
              </a:lnSpc>
              <a:spcBef>
                <a:spcPts val="800"/>
              </a:spcBef>
              <a:spcAft>
                <a:spcPts val="800"/>
              </a:spcAft>
              <a:buSzPts val="2400"/>
              <a:buChar char="■"/>
              <a:defRPr/>
            </a:lvl9pPr>
          </a:lstStyle>
          <a:p/>
        </p:txBody>
      </p:sp>
      <p:sp>
        <p:nvSpPr>
          <p:cNvPr id="36" name="Google Shape;36;p20"/>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3 columns">
  <p:cSld name="TITLE_AND_TWO_COLUMNS_1">
    <p:spTree>
      <p:nvGrpSpPr>
        <p:cNvPr id="37" name="Shape 37"/>
        <p:cNvGrpSpPr/>
        <p:nvPr/>
      </p:nvGrpSpPr>
      <p:grpSpPr>
        <a:xfrm>
          <a:off x="0" y="0"/>
          <a:ext cx="0" cy="0"/>
          <a:chOff x="0" y="0"/>
          <a:chExt cx="0" cy="0"/>
        </a:xfrm>
      </p:grpSpPr>
      <p:pic>
        <p:nvPicPr>
          <p:cNvPr id="38" name="Google Shape;38;p21"/>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39" name="Google Shape;39;p21"/>
          <p:cNvSpPr/>
          <p:nvPr/>
        </p:nvSpPr>
        <p:spPr>
          <a:xfrm rot="5400000">
            <a:off x="728100" y="-727950"/>
            <a:ext cx="1877700" cy="3333600"/>
          </a:xfrm>
          <a:prstGeom prst="rtTriangle">
            <a:avLst/>
          </a:prstGeom>
          <a:gradFill>
            <a:gsLst>
              <a:gs pos="0">
                <a:schemeClr val="accent3"/>
              </a:gs>
              <a:gs pos="50000">
                <a:schemeClr val="accent2"/>
              </a:gs>
              <a:gs pos="100000">
                <a:schemeClr val="accent1"/>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21"/>
          <p:cNvSpPr/>
          <p:nvPr/>
        </p:nvSpPr>
        <p:spPr>
          <a:xfrm rot="-5400000">
            <a:off x="7741875" y="3741400"/>
            <a:ext cx="1010400" cy="1793700"/>
          </a:xfrm>
          <a:prstGeom prst="rtTriangle">
            <a:avLst/>
          </a:prstGeom>
          <a:gradFill>
            <a:gsLst>
              <a:gs pos="0">
                <a:schemeClr val="accent2"/>
              </a:gs>
              <a:gs pos="100000">
                <a:schemeClr val="accent3"/>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21"/>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SzPts val="3600"/>
              <a:buNone/>
              <a:defRPr/>
            </a:lvl1pPr>
            <a:lvl2pPr lvl="1" algn="l">
              <a:lnSpc>
                <a:spcPct val="90000"/>
              </a:lnSpc>
              <a:spcBef>
                <a:spcPts val="0"/>
              </a:spcBef>
              <a:spcAft>
                <a:spcPts val="0"/>
              </a:spcAft>
              <a:buSzPts val="3600"/>
              <a:buNone/>
              <a:defRPr/>
            </a:lvl2pPr>
            <a:lvl3pPr lvl="2" algn="l">
              <a:lnSpc>
                <a:spcPct val="90000"/>
              </a:lnSpc>
              <a:spcBef>
                <a:spcPts val="0"/>
              </a:spcBef>
              <a:spcAft>
                <a:spcPts val="0"/>
              </a:spcAft>
              <a:buSzPts val="3600"/>
              <a:buNone/>
              <a:defRPr/>
            </a:lvl3pPr>
            <a:lvl4pPr lvl="3" algn="l">
              <a:lnSpc>
                <a:spcPct val="90000"/>
              </a:lnSpc>
              <a:spcBef>
                <a:spcPts val="0"/>
              </a:spcBef>
              <a:spcAft>
                <a:spcPts val="0"/>
              </a:spcAft>
              <a:buSzPts val="3600"/>
              <a:buNone/>
              <a:defRPr/>
            </a:lvl4pPr>
            <a:lvl5pPr lvl="4" algn="l">
              <a:lnSpc>
                <a:spcPct val="90000"/>
              </a:lnSpc>
              <a:spcBef>
                <a:spcPts val="0"/>
              </a:spcBef>
              <a:spcAft>
                <a:spcPts val="0"/>
              </a:spcAft>
              <a:buSzPts val="3600"/>
              <a:buNone/>
              <a:defRPr/>
            </a:lvl5pPr>
            <a:lvl6pPr lvl="5" algn="l">
              <a:lnSpc>
                <a:spcPct val="90000"/>
              </a:lnSpc>
              <a:spcBef>
                <a:spcPts val="0"/>
              </a:spcBef>
              <a:spcAft>
                <a:spcPts val="0"/>
              </a:spcAft>
              <a:buSzPts val="3600"/>
              <a:buNone/>
              <a:defRPr/>
            </a:lvl6pPr>
            <a:lvl7pPr lvl="6" algn="l">
              <a:lnSpc>
                <a:spcPct val="90000"/>
              </a:lnSpc>
              <a:spcBef>
                <a:spcPts val="0"/>
              </a:spcBef>
              <a:spcAft>
                <a:spcPts val="0"/>
              </a:spcAft>
              <a:buSzPts val="3600"/>
              <a:buNone/>
              <a:defRPr/>
            </a:lvl7pPr>
            <a:lvl8pPr lvl="7" algn="l">
              <a:lnSpc>
                <a:spcPct val="90000"/>
              </a:lnSpc>
              <a:spcBef>
                <a:spcPts val="0"/>
              </a:spcBef>
              <a:spcAft>
                <a:spcPts val="0"/>
              </a:spcAft>
              <a:buSzPts val="3600"/>
              <a:buNone/>
              <a:defRPr/>
            </a:lvl8pPr>
            <a:lvl9pPr lvl="8" algn="l">
              <a:lnSpc>
                <a:spcPct val="90000"/>
              </a:lnSpc>
              <a:spcBef>
                <a:spcPts val="0"/>
              </a:spcBef>
              <a:spcAft>
                <a:spcPts val="0"/>
              </a:spcAft>
              <a:buSzPts val="3600"/>
              <a:buNone/>
              <a:defRPr/>
            </a:lvl9pPr>
          </a:lstStyle>
          <a:p/>
        </p:txBody>
      </p:sp>
      <p:sp>
        <p:nvSpPr>
          <p:cNvPr id="42" name="Google Shape;42;p21"/>
          <p:cNvSpPr txBox="1"/>
          <p:nvPr>
            <p:ph idx="1" type="body"/>
          </p:nvPr>
        </p:nvSpPr>
        <p:spPr>
          <a:xfrm>
            <a:off x="855300" y="1576550"/>
            <a:ext cx="2315700" cy="3097200"/>
          </a:xfrm>
          <a:prstGeom prst="rect">
            <a:avLst/>
          </a:prstGeom>
          <a:noFill/>
          <a:ln>
            <a:noFill/>
          </a:ln>
        </p:spPr>
        <p:txBody>
          <a:bodyPr anchorCtr="0" anchor="t" bIns="0" lIns="0" spcFirstLastPara="1" rIns="0" wrap="square" tIns="0">
            <a:noAutofit/>
          </a:bodyPr>
          <a:lstStyle>
            <a:lvl1pPr indent="-342900" lvl="0" marL="457200" algn="l">
              <a:lnSpc>
                <a:spcPct val="115000"/>
              </a:lnSpc>
              <a:spcBef>
                <a:spcPts val="0"/>
              </a:spcBef>
              <a:spcAft>
                <a:spcPts val="0"/>
              </a:spcAft>
              <a:buSzPts val="1800"/>
              <a:buChar char="▸"/>
              <a:defRPr sz="1800"/>
            </a:lvl1pPr>
            <a:lvl2pPr indent="-342900" lvl="1" marL="914400" algn="l">
              <a:lnSpc>
                <a:spcPct val="115000"/>
              </a:lnSpc>
              <a:spcBef>
                <a:spcPts val="800"/>
              </a:spcBef>
              <a:spcAft>
                <a:spcPts val="0"/>
              </a:spcAft>
              <a:buSzPts val="1800"/>
              <a:buChar char="▹"/>
              <a:defRPr sz="1800"/>
            </a:lvl2pPr>
            <a:lvl3pPr indent="-342900" lvl="2" marL="1371600" algn="l">
              <a:lnSpc>
                <a:spcPct val="115000"/>
              </a:lnSpc>
              <a:spcBef>
                <a:spcPts val="800"/>
              </a:spcBef>
              <a:spcAft>
                <a:spcPts val="0"/>
              </a:spcAft>
              <a:buSzPts val="1800"/>
              <a:buChar char="▹"/>
              <a:defRPr sz="1800"/>
            </a:lvl3pPr>
            <a:lvl4pPr indent="-342900" lvl="3" marL="1828800" algn="l">
              <a:lnSpc>
                <a:spcPct val="115000"/>
              </a:lnSpc>
              <a:spcBef>
                <a:spcPts val="800"/>
              </a:spcBef>
              <a:spcAft>
                <a:spcPts val="0"/>
              </a:spcAft>
              <a:buSzPts val="1800"/>
              <a:buChar char="●"/>
              <a:defRPr sz="1800"/>
            </a:lvl4pPr>
            <a:lvl5pPr indent="-342900" lvl="4" marL="2286000" algn="l">
              <a:lnSpc>
                <a:spcPct val="115000"/>
              </a:lnSpc>
              <a:spcBef>
                <a:spcPts val="800"/>
              </a:spcBef>
              <a:spcAft>
                <a:spcPts val="0"/>
              </a:spcAft>
              <a:buSzPts val="1800"/>
              <a:buChar char="○"/>
              <a:defRPr sz="1800"/>
            </a:lvl5pPr>
            <a:lvl6pPr indent="-342900" lvl="5" marL="2743200" algn="l">
              <a:lnSpc>
                <a:spcPct val="115000"/>
              </a:lnSpc>
              <a:spcBef>
                <a:spcPts val="800"/>
              </a:spcBef>
              <a:spcAft>
                <a:spcPts val="0"/>
              </a:spcAft>
              <a:buSzPts val="1800"/>
              <a:buChar char="■"/>
              <a:defRPr sz="1800"/>
            </a:lvl6pPr>
            <a:lvl7pPr indent="-342900" lvl="6" marL="3200400" algn="l">
              <a:lnSpc>
                <a:spcPct val="115000"/>
              </a:lnSpc>
              <a:spcBef>
                <a:spcPts val="800"/>
              </a:spcBef>
              <a:spcAft>
                <a:spcPts val="0"/>
              </a:spcAft>
              <a:buSzPts val="1800"/>
              <a:buChar char="●"/>
              <a:defRPr sz="1800"/>
            </a:lvl7pPr>
            <a:lvl8pPr indent="-342900" lvl="7" marL="3657600" algn="l">
              <a:lnSpc>
                <a:spcPct val="115000"/>
              </a:lnSpc>
              <a:spcBef>
                <a:spcPts val="800"/>
              </a:spcBef>
              <a:spcAft>
                <a:spcPts val="0"/>
              </a:spcAft>
              <a:buSzPts val="1800"/>
              <a:buChar char="○"/>
              <a:defRPr sz="1800"/>
            </a:lvl8pPr>
            <a:lvl9pPr indent="-342900" lvl="8" marL="4114800" algn="l">
              <a:lnSpc>
                <a:spcPct val="115000"/>
              </a:lnSpc>
              <a:spcBef>
                <a:spcPts val="800"/>
              </a:spcBef>
              <a:spcAft>
                <a:spcPts val="800"/>
              </a:spcAft>
              <a:buSzPts val="1800"/>
              <a:buChar char="■"/>
              <a:defRPr sz="1800"/>
            </a:lvl9pPr>
          </a:lstStyle>
          <a:p/>
        </p:txBody>
      </p:sp>
      <p:sp>
        <p:nvSpPr>
          <p:cNvPr id="43" name="Google Shape;43;p21"/>
          <p:cNvSpPr txBox="1"/>
          <p:nvPr>
            <p:ph idx="2" type="body"/>
          </p:nvPr>
        </p:nvSpPr>
        <p:spPr>
          <a:xfrm>
            <a:off x="3414200" y="1576550"/>
            <a:ext cx="2315700" cy="3097200"/>
          </a:xfrm>
          <a:prstGeom prst="rect">
            <a:avLst/>
          </a:prstGeom>
          <a:noFill/>
          <a:ln>
            <a:noFill/>
          </a:ln>
        </p:spPr>
        <p:txBody>
          <a:bodyPr anchorCtr="0" anchor="t" bIns="0" lIns="0" spcFirstLastPara="1" rIns="0" wrap="square" tIns="0">
            <a:noAutofit/>
          </a:bodyPr>
          <a:lstStyle>
            <a:lvl1pPr indent="-342900" lvl="0" marL="457200" algn="l">
              <a:lnSpc>
                <a:spcPct val="115000"/>
              </a:lnSpc>
              <a:spcBef>
                <a:spcPts val="0"/>
              </a:spcBef>
              <a:spcAft>
                <a:spcPts val="0"/>
              </a:spcAft>
              <a:buSzPts val="1800"/>
              <a:buChar char="▸"/>
              <a:defRPr sz="1800"/>
            </a:lvl1pPr>
            <a:lvl2pPr indent="-342900" lvl="1" marL="914400" algn="l">
              <a:lnSpc>
                <a:spcPct val="115000"/>
              </a:lnSpc>
              <a:spcBef>
                <a:spcPts val="800"/>
              </a:spcBef>
              <a:spcAft>
                <a:spcPts val="0"/>
              </a:spcAft>
              <a:buSzPts val="1800"/>
              <a:buChar char="▹"/>
              <a:defRPr sz="1800"/>
            </a:lvl2pPr>
            <a:lvl3pPr indent="-342900" lvl="2" marL="1371600" algn="l">
              <a:lnSpc>
                <a:spcPct val="115000"/>
              </a:lnSpc>
              <a:spcBef>
                <a:spcPts val="800"/>
              </a:spcBef>
              <a:spcAft>
                <a:spcPts val="0"/>
              </a:spcAft>
              <a:buSzPts val="1800"/>
              <a:buChar char="▹"/>
              <a:defRPr sz="1800"/>
            </a:lvl3pPr>
            <a:lvl4pPr indent="-342900" lvl="3" marL="1828800" algn="l">
              <a:lnSpc>
                <a:spcPct val="115000"/>
              </a:lnSpc>
              <a:spcBef>
                <a:spcPts val="800"/>
              </a:spcBef>
              <a:spcAft>
                <a:spcPts val="0"/>
              </a:spcAft>
              <a:buSzPts val="1800"/>
              <a:buChar char="●"/>
              <a:defRPr sz="1800"/>
            </a:lvl4pPr>
            <a:lvl5pPr indent="-342900" lvl="4" marL="2286000" algn="l">
              <a:lnSpc>
                <a:spcPct val="115000"/>
              </a:lnSpc>
              <a:spcBef>
                <a:spcPts val="800"/>
              </a:spcBef>
              <a:spcAft>
                <a:spcPts val="0"/>
              </a:spcAft>
              <a:buSzPts val="1800"/>
              <a:buChar char="○"/>
              <a:defRPr sz="1800"/>
            </a:lvl5pPr>
            <a:lvl6pPr indent="-342900" lvl="5" marL="2743200" algn="l">
              <a:lnSpc>
                <a:spcPct val="115000"/>
              </a:lnSpc>
              <a:spcBef>
                <a:spcPts val="800"/>
              </a:spcBef>
              <a:spcAft>
                <a:spcPts val="0"/>
              </a:spcAft>
              <a:buSzPts val="1800"/>
              <a:buChar char="■"/>
              <a:defRPr sz="1800"/>
            </a:lvl6pPr>
            <a:lvl7pPr indent="-342900" lvl="6" marL="3200400" algn="l">
              <a:lnSpc>
                <a:spcPct val="115000"/>
              </a:lnSpc>
              <a:spcBef>
                <a:spcPts val="800"/>
              </a:spcBef>
              <a:spcAft>
                <a:spcPts val="0"/>
              </a:spcAft>
              <a:buSzPts val="1800"/>
              <a:buChar char="●"/>
              <a:defRPr sz="1800"/>
            </a:lvl7pPr>
            <a:lvl8pPr indent="-342900" lvl="7" marL="3657600" algn="l">
              <a:lnSpc>
                <a:spcPct val="115000"/>
              </a:lnSpc>
              <a:spcBef>
                <a:spcPts val="800"/>
              </a:spcBef>
              <a:spcAft>
                <a:spcPts val="0"/>
              </a:spcAft>
              <a:buSzPts val="1800"/>
              <a:buChar char="○"/>
              <a:defRPr sz="1800"/>
            </a:lvl8pPr>
            <a:lvl9pPr indent="-342900" lvl="8" marL="4114800" algn="l">
              <a:lnSpc>
                <a:spcPct val="115000"/>
              </a:lnSpc>
              <a:spcBef>
                <a:spcPts val="800"/>
              </a:spcBef>
              <a:spcAft>
                <a:spcPts val="800"/>
              </a:spcAft>
              <a:buSzPts val="1800"/>
              <a:buChar char="■"/>
              <a:defRPr sz="1800"/>
            </a:lvl9pPr>
          </a:lstStyle>
          <a:p/>
        </p:txBody>
      </p:sp>
      <p:sp>
        <p:nvSpPr>
          <p:cNvPr id="44" name="Google Shape;44;p21"/>
          <p:cNvSpPr txBox="1"/>
          <p:nvPr>
            <p:ph idx="3" type="body"/>
          </p:nvPr>
        </p:nvSpPr>
        <p:spPr>
          <a:xfrm>
            <a:off x="5973099" y="1576550"/>
            <a:ext cx="2315700" cy="3097200"/>
          </a:xfrm>
          <a:prstGeom prst="rect">
            <a:avLst/>
          </a:prstGeom>
          <a:noFill/>
          <a:ln>
            <a:noFill/>
          </a:ln>
        </p:spPr>
        <p:txBody>
          <a:bodyPr anchorCtr="0" anchor="t" bIns="0" lIns="0" spcFirstLastPara="1" rIns="0" wrap="square" tIns="0">
            <a:noAutofit/>
          </a:bodyPr>
          <a:lstStyle>
            <a:lvl1pPr indent="-342900" lvl="0" marL="457200" algn="l">
              <a:lnSpc>
                <a:spcPct val="115000"/>
              </a:lnSpc>
              <a:spcBef>
                <a:spcPts val="0"/>
              </a:spcBef>
              <a:spcAft>
                <a:spcPts val="0"/>
              </a:spcAft>
              <a:buSzPts val="1800"/>
              <a:buChar char="▸"/>
              <a:defRPr sz="1800"/>
            </a:lvl1pPr>
            <a:lvl2pPr indent="-342900" lvl="1" marL="914400" algn="l">
              <a:lnSpc>
                <a:spcPct val="115000"/>
              </a:lnSpc>
              <a:spcBef>
                <a:spcPts val="800"/>
              </a:spcBef>
              <a:spcAft>
                <a:spcPts val="0"/>
              </a:spcAft>
              <a:buSzPts val="1800"/>
              <a:buChar char="▹"/>
              <a:defRPr sz="1800"/>
            </a:lvl2pPr>
            <a:lvl3pPr indent="-342900" lvl="2" marL="1371600" algn="l">
              <a:lnSpc>
                <a:spcPct val="115000"/>
              </a:lnSpc>
              <a:spcBef>
                <a:spcPts val="800"/>
              </a:spcBef>
              <a:spcAft>
                <a:spcPts val="0"/>
              </a:spcAft>
              <a:buSzPts val="1800"/>
              <a:buChar char="▹"/>
              <a:defRPr sz="1800"/>
            </a:lvl3pPr>
            <a:lvl4pPr indent="-342900" lvl="3" marL="1828800" algn="l">
              <a:lnSpc>
                <a:spcPct val="115000"/>
              </a:lnSpc>
              <a:spcBef>
                <a:spcPts val="800"/>
              </a:spcBef>
              <a:spcAft>
                <a:spcPts val="0"/>
              </a:spcAft>
              <a:buSzPts val="1800"/>
              <a:buChar char="●"/>
              <a:defRPr sz="1800"/>
            </a:lvl4pPr>
            <a:lvl5pPr indent="-342900" lvl="4" marL="2286000" algn="l">
              <a:lnSpc>
                <a:spcPct val="115000"/>
              </a:lnSpc>
              <a:spcBef>
                <a:spcPts val="800"/>
              </a:spcBef>
              <a:spcAft>
                <a:spcPts val="0"/>
              </a:spcAft>
              <a:buSzPts val="1800"/>
              <a:buChar char="○"/>
              <a:defRPr sz="1800"/>
            </a:lvl5pPr>
            <a:lvl6pPr indent="-342900" lvl="5" marL="2743200" algn="l">
              <a:lnSpc>
                <a:spcPct val="115000"/>
              </a:lnSpc>
              <a:spcBef>
                <a:spcPts val="800"/>
              </a:spcBef>
              <a:spcAft>
                <a:spcPts val="0"/>
              </a:spcAft>
              <a:buSzPts val="1800"/>
              <a:buChar char="■"/>
              <a:defRPr sz="1800"/>
            </a:lvl6pPr>
            <a:lvl7pPr indent="-342900" lvl="6" marL="3200400" algn="l">
              <a:lnSpc>
                <a:spcPct val="115000"/>
              </a:lnSpc>
              <a:spcBef>
                <a:spcPts val="800"/>
              </a:spcBef>
              <a:spcAft>
                <a:spcPts val="0"/>
              </a:spcAft>
              <a:buSzPts val="1800"/>
              <a:buChar char="●"/>
              <a:defRPr sz="1800"/>
            </a:lvl7pPr>
            <a:lvl8pPr indent="-342900" lvl="7" marL="3657600" algn="l">
              <a:lnSpc>
                <a:spcPct val="115000"/>
              </a:lnSpc>
              <a:spcBef>
                <a:spcPts val="800"/>
              </a:spcBef>
              <a:spcAft>
                <a:spcPts val="0"/>
              </a:spcAft>
              <a:buSzPts val="1800"/>
              <a:buChar char="○"/>
              <a:defRPr sz="1800"/>
            </a:lvl8pPr>
            <a:lvl9pPr indent="-342900" lvl="8" marL="4114800" algn="l">
              <a:lnSpc>
                <a:spcPct val="115000"/>
              </a:lnSpc>
              <a:spcBef>
                <a:spcPts val="800"/>
              </a:spcBef>
              <a:spcAft>
                <a:spcPts val="800"/>
              </a:spcAft>
              <a:buSzPts val="1800"/>
              <a:buChar char="■"/>
              <a:defRPr sz="1800"/>
            </a:lvl9pPr>
          </a:lstStyle>
          <a:p/>
        </p:txBody>
      </p:sp>
      <p:sp>
        <p:nvSpPr>
          <p:cNvPr id="45" name="Google Shape;45;p21"/>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btitle">
  <p:cSld name="TITLE_1">
    <p:bg>
      <p:bgPr>
        <a:gradFill>
          <a:gsLst>
            <a:gs pos="0">
              <a:schemeClr val="lt1"/>
            </a:gs>
            <a:gs pos="50000">
              <a:schemeClr val="accent1"/>
            </a:gs>
            <a:gs pos="100000">
              <a:schemeClr val="accent2"/>
            </a:gs>
          </a:gsLst>
          <a:path path="circle">
            <a:fillToRect r="100%" t="100%"/>
          </a:path>
          <a:tileRect b="-100%" l="-100%"/>
        </a:gradFill>
      </p:bgPr>
    </p:bg>
    <p:spTree>
      <p:nvGrpSpPr>
        <p:cNvPr id="46" name="Shape 46"/>
        <p:cNvGrpSpPr/>
        <p:nvPr/>
      </p:nvGrpSpPr>
      <p:grpSpPr>
        <a:xfrm>
          <a:off x="0" y="0"/>
          <a:ext cx="0" cy="0"/>
          <a:chOff x="0" y="0"/>
          <a:chExt cx="0" cy="0"/>
        </a:xfrm>
      </p:grpSpPr>
      <p:pic>
        <p:nvPicPr>
          <p:cNvPr id="47" name="Google Shape;47;p22"/>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48" name="Google Shape;48;p22"/>
          <p:cNvSpPr txBox="1"/>
          <p:nvPr>
            <p:ph type="ctrTitle"/>
          </p:nvPr>
        </p:nvSpPr>
        <p:spPr>
          <a:xfrm>
            <a:off x="626700" y="620225"/>
            <a:ext cx="7433400" cy="723300"/>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SzPts val="6000"/>
              <a:buNone/>
              <a:defRPr sz="6000"/>
            </a:lvl1pPr>
            <a:lvl2pPr lvl="1" algn="l">
              <a:lnSpc>
                <a:spcPct val="90000"/>
              </a:lnSpc>
              <a:spcBef>
                <a:spcPts val="0"/>
              </a:spcBef>
              <a:spcAft>
                <a:spcPts val="0"/>
              </a:spcAft>
              <a:buSzPts val="6000"/>
              <a:buNone/>
              <a:defRPr sz="6000"/>
            </a:lvl2pPr>
            <a:lvl3pPr lvl="2" algn="l">
              <a:lnSpc>
                <a:spcPct val="90000"/>
              </a:lnSpc>
              <a:spcBef>
                <a:spcPts val="0"/>
              </a:spcBef>
              <a:spcAft>
                <a:spcPts val="0"/>
              </a:spcAft>
              <a:buSzPts val="6000"/>
              <a:buNone/>
              <a:defRPr sz="6000"/>
            </a:lvl3pPr>
            <a:lvl4pPr lvl="3" algn="l">
              <a:lnSpc>
                <a:spcPct val="90000"/>
              </a:lnSpc>
              <a:spcBef>
                <a:spcPts val="0"/>
              </a:spcBef>
              <a:spcAft>
                <a:spcPts val="0"/>
              </a:spcAft>
              <a:buSzPts val="6000"/>
              <a:buNone/>
              <a:defRPr sz="6000"/>
            </a:lvl4pPr>
            <a:lvl5pPr lvl="4" algn="l">
              <a:lnSpc>
                <a:spcPct val="90000"/>
              </a:lnSpc>
              <a:spcBef>
                <a:spcPts val="0"/>
              </a:spcBef>
              <a:spcAft>
                <a:spcPts val="0"/>
              </a:spcAft>
              <a:buSzPts val="6000"/>
              <a:buNone/>
              <a:defRPr sz="6000"/>
            </a:lvl5pPr>
            <a:lvl6pPr lvl="5" algn="l">
              <a:lnSpc>
                <a:spcPct val="90000"/>
              </a:lnSpc>
              <a:spcBef>
                <a:spcPts val="0"/>
              </a:spcBef>
              <a:spcAft>
                <a:spcPts val="0"/>
              </a:spcAft>
              <a:buSzPts val="6000"/>
              <a:buNone/>
              <a:defRPr sz="6000"/>
            </a:lvl6pPr>
            <a:lvl7pPr lvl="6" algn="l">
              <a:lnSpc>
                <a:spcPct val="90000"/>
              </a:lnSpc>
              <a:spcBef>
                <a:spcPts val="0"/>
              </a:spcBef>
              <a:spcAft>
                <a:spcPts val="0"/>
              </a:spcAft>
              <a:buSzPts val="6000"/>
              <a:buNone/>
              <a:defRPr sz="6000"/>
            </a:lvl7pPr>
            <a:lvl8pPr lvl="7" algn="l">
              <a:lnSpc>
                <a:spcPct val="90000"/>
              </a:lnSpc>
              <a:spcBef>
                <a:spcPts val="0"/>
              </a:spcBef>
              <a:spcAft>
                <a:spcPts val="0"/>
              </a:spcAft>
              <a:buSzPts val="6000"/>
              <a:buNone/>
              <a:defRPr sz="6000"/>
            </a:lvl8pPr>
            <a:lvl9pPr lvl="8" algn="l">
              <a:lnSpc>
                <a:spcPct val="90000"/>
              </a:lnSpc>
              <a:spcBef>
                <a:spcPts val="0"/>
              </a:spcBef>
              <a:spcAft>
                <a:spcPts val="0"/>
              </a:spcAft>
              <a:buSzPts val="6000"/>
              <a:buNone/>
              <a:defRPr sz="6000"/>
            </a:lvl9pPr>
          </a:lstStyle>
          <a:p/>
        </p:txBody>
      </p:sp>
      <p:sp>
        <p:nvSpPr>
          <p:cNvPr id="49" name="Google Shape;49;p22"/>
          <p:cNvSpPr txBox="1"/>
          <p:nvPr>
            <p:ph idx="1" type="subTitle"/>
          </p:nvPr>
        </p:nvSpPr>
        <p:spPr>
          <a:xfrm>
            <a:off x="626700" y="1419727"/>
            <a:ext cx="7433400" cy="400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Clr>
                <a:schemeClr val="dk2"/>
              </a:buClr>
              <a:buSzPts val="2400"/>
              <a:buNone/>
              <a:defRPr/>
            </a:lvl1pPr>
            <a:lvl2pPr lvl="1" algn="l">
              <a:lnSpc>
                <a:spcPct val="115000"/>
              </a:lnSpc>
              <a:spcBef>
                <a:spcPts val="800"/>
              </a:spcBef>
              <a:spcAft>
                <a:spcPts val="0"/>
              </a:spcAft>
              <a:buClr>
                <a:schemeClr val="dk2"/>
              </a:buClr>
              <a:buSzPts val="3000"/>
              <a:buNone/>
              <a:defRPr sz="3000"/>
            </a:lvl2pPr>
            <a:lvl3pPr lvl="2" algn="l">
              <a:lnSpc>
                <a:spcPct val="115000"/>
              </a:lnSpc>
              <a:spcBef>
                <a:spcPts val="800"/>
              </a:spcBef>
              <a:spcAft>
                <a:spcPts val="0"/>
              </a:spcAft>
              <a:buClr>
                <a:schemeClr val="dk2"/>
              </a:buClr>
              <a:buSzPts val="3000"/>
              <a:buNone/>
              <a:defRPr sz="3000"/>
            </a:lvl3pPr>
            <a:lvl4pPr lvl="3" algn="l">
              <a:lnSpc>
                <a:spcPct val="115000"/>
              </a:lnSpc>
              <a:spcBef>
                <a:spcPts val="800"/>
              </a:spcBef>
              <a:spcAft>
                <a:spcPts val="0"/>
              </a:spcAft>
              <a:buSzPts val="3000"/>
              <a:buNone/>
              <a:defRPr sz="3000"/>
            </a:lvl4pPr>
            <a:lvl5pPr lvl="4" algn="l">
              <a:lnSpc>
                <a:spcPct val="115000"/>
              </a:lnSpc>
              <a:spcBef>
                <a:spcPts val="800"/>
              </a:spcBef>
              <a:spcAft>
                <a:spcPts val="0"/>
              </a:spcAft>
              <a:buSzPts val="3000"/>
              <a:buNone/>
              <a:defRPr sz="3000"/>
            </a:lvl5pPr>
            <a:lvl6pPr lvl="5" algn="l">
              <a:lnSpc>
                <a:spcPct val="115000"/>
              </a:lnSpc>
              <a:spcBef>
                <a:spcPts val="800"/>
              </a:spcBef>
              <a:spcAft>
                <a:spcPts val="0"/>
              </a:spcAft>
              <a:buSzPts val="3000"/>
              <a:buNone/>
              <a:defRPr sz="3000"/>
            </a:lvl6pPr>
            <a:lvl7pPr lvl="6" algn="l">
              <a:lnSpc>
                <a:spcPct val="115000"/>
              </a:lnSpc>
              <a:spcBef>
                <a:spcPts val="800"/>
              </a:spcBef>
              <a:spcAft>
                <a:spcPts val="0"/>
              </a:spcAft>
              <a:buSzPts val="3000"/>
              <a:buNone/>
              <a:defRPr sz="3000"/>
            </a:lvl7pPr>
            <a:lvl8pPr lvl="7" algn="l">
              <a:lnSpc>
                <a:spcPct val="115000"/>
              </a:lnSpc>
              <a:spcBef>
                <a:spcPts val="800"/>
              </a:spcBef>
              <a:spcAft>
                <a:spcPts val="0"/>
              </a:spcAft>
              <a:buSzPts val="3000"/>
              <a:buNone/>
              <a:defRPr sz="3000"/>
            </a:lvl8pPr>
            <a:lvl9pPr lvl="8" algn="l">
              <a:lnSpc>
                <a:spcPct val="115000"/>
              </a:lnSpc>
              <a:spcBef>
                <a:spcPts val="800"/>
              </a:spcBef>
              <a:spcAft>
                <a:spcPts val="800"/>
              </a:spcAft>
              <a:buSzPts val="3000"/>
              <a:buNone/>
              <a:defRPr sz="3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0" name="Shape 50"/>
        <p:cNvGrpSpPr/>
        <p:nvPr/>
      </p:nvGrpSpPr>
      <p:grpSpPr>
        <a:xfrm>
          <a:off x="0" y="0"/>
          <a:ext cx="0" cy="0"/>
          <a:chOff x="0" y="0"/>
          <a:chExt cx="0" cy="0"/>
        </a:xfrm>
      </p:grpSpPr>
      <p:pic>
        <p:nvPicPr>
          <p:cNvPr id="51" name="Google Shape;51;p23"/>
          <p:cNvPicPr preferRelativeResize="0"/>
          <p:nvPr/>
        </p:nvPicPr>
        <p:blipFill rotWithShape="1">
          <a:blip r:embed="rId2">
            <a:alphaModFix amt="75000"/>
          </a:blip>
          <a:srcRect b="0" l="0" r="0" t="0"/>
          <a:stretch/>
        </p:blipFill>
        <p:spPr>
          <a:xfrm>
            <a:off x="0" y="0"/>
            <a:ext cx="9144000" cy="5143500"/>
          </a:xfrm>
          <a:prstGeom prst="rect">
            <a:avLst/>
          </a:prstGeom>
          <a:noFill/>
          <a:ln>
            <a:noFill/>
          </a:ln>
        </p:spPr>
      </p:pic>
      <p:sp>
        <p:nvSpPr>
          <p:cNvPr id="52" name="Google Shape;52;p23"/>
          <p:cNvSpPr/>
          <p:nvPr/>
        </p:nvSpPr>
        <p:spPr>
          <a:xfrm rot="5400000">
            <a:off x="728100" y="-727950"/>
            <a:ext cx="1877700" cy="3333600"/>
          </a:xfrm>
          <a:prstGeom prst="rtTriangle">
            <a:avLst/>
          </a:prstGeom>
          <a:gradFill>
            <a:gsLst>
              <a:gs pos="0">
                <a:schemeClr val="accent3"/>
              </a:gs>
              <a:gs pos="50000">
                <a:schemeClr val="accent2"/>
              </a:gs>
              <a:gs pos="100000">
                <a:schemeClr val="accent1"/>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23"/>
          <p:cNvSpPr/>
          <p:nvPr/>
        </p:nvSpPr>
        <p:spPr>
          <a:xfrm rot="-5400000">
            <a:off x="7741875" y="3741400"/>
            <a:ext cx="1010400" cy="1793700"/>
          </a:xfrm>
          <a:prstGeom prst="rtTriangle">
            <a:avLst/>
          </a:prstGeom>
          <a:gradFill>
            <a:gsLst>
              <a:gs pos="0">
                <a:schemeClr val="accent2"/>
              </a:gs>
              <a:gs pos="100000">
                <a:schemeClr val="accent3"/>
              </a:gs>
            </a:gsLst>
            <a:lin ang="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23"/>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SzPts val="3600"/>
              <a:buNone/>
              <a:defRPr/>
            </a:lvl1pPr>
            <a:lvl2pPr lvl="1" algn="l">
              <a:lnSpc>
                <a:spcPct val="90000"/>
              </a:lnSpc>
              <a:spcBef>
                <a:spcPts val="0"/>
              </a:spcBef>
              <a:spcAft>
                <a:spcPts val="0"/>
              </a:spcAft>
              <a:buSzPts val="3600"/>
              <a:buNone/>
              <a:defRPr/>
            </a:lvl2pPr>
            <a:lvl3pPr lvl="2" algn="l">
              <a:lnSpc>
                <a:spcPct val="90000"/>
              </a:lnSpc>
              <a:spcBef>
                <a:spcPts val="0"/>
              </a:spcBef>
              <a:spcAft>
                <a:spcPts val="0"/>
              </a:spcAft>
              <a:buSzPts val="3600"/>
              <a:buNone/>
              <a:defRPr/>
            </a:lvl3pPr>
            <a:lvl4pPr lvl="3" algn="l">
              <a:lnSpc>
                <a:spcPct val="90000"/>
              </a:lnSpc>
              <a:spcBef>
                <a:spcPts val="0"/>
              </a:spcBef>
              <a:spcAft>
                <a:spcPts val="0"/>
              </a:spcAft>
              <a:buSzPts val="3600"/>
              <a:buNone/>
              <a:defRPr/>
            </a:lvl4pPr>
            <a:lvl5pPr lvl="4" algn="l">
              <a:lnSpc>
                <a:spcPct val="90000"/>
              </a:lnSpc>
              <a:spcBef>
                <a:spcPts val="0"/>
              </a:spcBef>
              <a:spcAft>
                <a:spcPts val="0"/>
              </a:spcAft>
              <a:buSzPts val="3600"/>
              <a:buNone/>
              <a:defRPr/>
            </a:lvl5pPr>
            <a:lvl6pPr lvl="5" algn="l">
              <a:lnSpc>
                <a:spcPct val="90000"/>
              </a:lnSpc>
              <a:spcBef>
                <a:spcPts val="0"/>
              </a:spcBef>
              <a:spcAft>
                <a:spcPts val="0"/>
              </a:spcAft>
              <a:buSzPts val="3600"/>
              <a:buNone/>
              <a:defRPr/>
            </a:lvl6pPr>
            <a:lvl7pPr lvl="6" algn="l">
              <a:lnSpc>
                <a:spcPct val="90000"/>
              </a:lnSpc>
              <a:spcBef>
                <a:spcPts val="0"/>
              </a:spcBef>
              <a:spcAft>
                <a:spcPts val="0"/>
              </a:spcAft>
              <a:buSzPts val="3600"/>
              <a:buNone/>
              <a:defRPr/>
            </a:lvl7pPr>
            <a:lvl8pPr lvl="7" algn="l">
              <a:lnSpc>
                <a:spcPct val="90000"/>
              </a:lnSpc>
              <a:spcBef>
                <a:spcPts val="0"/>
              </a:spcBef>
              <a:spcAft>
                <a:spcPts val="0"/>
              </a:spcAft>
              <a:buSzPts val="3600"/>
              <a:buNone/>
              <a:defRPr/>
            </a:lvl8pPr>
            <a:lvl9pPr lvl="8" algn="l">
              <a:lnSpc>
                <a:spcPct val="90000"/>
              </a:lnSpc>
              <a:spcBef>
                <a:spcPts val="0"/>
              </a:spcBef>
              <a:spcAft>
                <a:spcPts val="0"/>
              </a:spcAft>
              <a:buSzPts val="3600"/>
              <a:buNone/>
              <a:defRPr/>
            </a:lvl9pPr>
          </a:lstStyle>
          <a:p/>
        </p:txBody>
      </p:sp>
      <p:sp>
        <p:nvSpPr>
          <p:cNvPr id="55" name="Google Shape;55;p23"/>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lt2"/>
        </a:solidFill>
      </p:bgPr>
    </p:bg>
    <p:spTree>
      <p:nvGrpSpPr>
        <p:cNvPr id="56" name="Shape 56"/>
        <p:cNvGrpSpPr/>
        <p:nvPr/>
      </p:nvGrpSpPr>
      <p:grpSpPr>
        <a:xfrm>
          <a:off x="0" y="0"/>
          <a:ext cx="0" cy="0"/>
          <a:chOff x="0" y="0"/>
          <a:chExt cx="0" cy="0"/>
        </a:xfrm>
      </p:grpSpPr>
      <p:pic>
        <p:nvPicPr>
          <p:cNvPr id="57" name="Google Shape;57;p24"/>
          <p:cNvPicPr preferRelativeResize="0"/>
          <p:nvPr/>
        </p:nvPicPr>
        <p:blipFill rotWithShape="1">
          <a:blip r:embed="rId2">
            <a:alphaModFix amt="50000"/>
          </a:blip>
          <a:srcRect b="0" l="0" r="0" t="0"/>
          <a:stretch/>
        </p:blipFill>
        <p:spPr>
          <a:xfrm>
            <a:off x="0" y="0"/>
            <a:ext cx="9144000" cy="5143500"/>
          </a:xfrm>
          <a:prstGeom prst="rect">
            <a:avLst/>
          </a:prstGeom>
          <a:noFill/>
          <a:ln>
            <a:noFill/>
          </a:ln>
        </p:spPr>
      </p:pic>
      <p:sp>
        <p:nvSpPr>
          <p:cNvPr id="58" name="Google Shape;58;p24"/>
          <p:cNvSpPr/>
          <p:nvPr/>
        </p:nvSpPr>
        <p:spPr>
          <a:xfrm rot="-5400000">
            <a:off x="7741875" y="3741400"/>
            <a:ext cx="1010400" cy="1793700"/>
          </a:xfrm>
          <a:prstGeom prst="rtTriangle">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24"/>
          <p:cNvSpPr txBox="1"/>
          <p:nvPr>
            <p:ph idx="1" type="body"/>
          </p:nvPr>
        </p:nvSpPr>
        <p:spPr>
          <a:xfrm>
            <a:off x="855300" y="4406300"/>
            <a:ext cx="7433400" cy="519600"/>
          </a:xfrm>
          <a:prstGeom prst="rect">
            <a:avLst/>
          </a:prstGeom>
          <a:noFill/>
          <a:ln>
            <a:noFill/>
          </a:ln>
        </p:spPr>
        <p:txBody>
          <a:bodyPr anchorCtr="0" anchor="t" bIns="0" lIns="0" spcFirstLastPara="1" rIns="0" wrap="square" tIns="0">
            <a:noAutofit/>
          </a:bodyPr>
          <a:lstStyle>
            <a:lvl1pPr indent="-228600" lvl="0" marL="457200" algn="ctr">
              <a:lnSpc>
                <a:spcPct val="115000"/>
              </a:lnSpc>
              <a:spcBef>
                <a:spcPts val="0"/>
              </a:spcBef>
              <a:spcAft>
                <a:spcPts val="800"/>
              </a:spcAft>
              <a:buSzPts val="1800"/>
              <a:buNone/>
              <a:defRPr sz="1800"/>
            </a:lvl1pPr>
          </a:lstStyle>
          <a:p/>
        </p:txBody>
      </p:sp>
      <p:sp>
        <p:nvSpPr>
          <p:cNvPr id="60" name="Google Shape;60;p24"/>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1pPr>
            <a:lvl2pPr indent="0" lvl="1"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2pPr>
            <a:lvl3pPr indent="0" lvl="2"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3pPr>
            <a:lvl4pPr indent="0" lvl="3"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4pPr>
            <a:lvl5pPr indent="0" lvl="4"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5pPr>
            <a:lvl6pPr indent="0" lvl="5"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6pPr>
            <a:lvl7pPr indent="0" lvl="6"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7pPr>
            <a:lvl8pPr indent="0" lvl="7"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8pPr>
            <a:lvl9pPr indent="0" lvl="8" marL="0" marR="0" algn="r">
              <a:lnSpc>
                <a:spcPct val="100000"/>
              </a:lnSpc>
              <a:spcBef>
                <a:spcPts val="0"/>
              </a:spcBef>
              <a:spcAft>
                <a:spcPts val="0"/>
              </a:spcAft>
              <a:buClr>
                <a:srgbClr val="000000"/>
              </a:buClr>
              <a:buSzPts val="1500"/>
              <a:buFont typeface="Arial"/>
              <a:buNone/>
              <a:defRPr b="0" i="0" sz="1500" u="none" cap="none" strike="noStrike">
                <a:solidFill>
                  <a:schemeClr val="dk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
        <p:nvSpPr>
          <p:cNvPr id="61" name="Google Shape;61;p24"/>
          <p:cNvSpPr/>
          <p:nvPr/>
        </p:nvSpPr>
        <p:spPr>
          <a:xfrm rot="5400000">
            <a:off x="390600" y="-390600"/>
            <a:ext cx="1005900" cy="1787100"/>
          </a:xfrm>
          <a:prstGeom prst="rtTriangle">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0"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
    <p:bg>
      <p:bgPr>
        <a:solidFill>
          <a:schemeClr val="lt1"/>
        </a:solidFill>
      </p:bgPr>
    </p:bg>
    <p:spTree>
      <p:nvGrpSpPr>
        <p:cNvPr id="5" name="Shape 5"/>
        <p:cNvGrpSpPr/>
        <p:nvPr/>
      </p:nvGrpSpPr>
      <p:grpSpPr>
        <a:xfrm>
          <a:off x="0" y="0"/>
          <a:ext cx="0" cy="0"/>
          <a:chOff x="0" y="0"/>
          <a:chExt cx="0" cy="0"/>
        </a:xfrm>
      </p:grpSpPr>
      <p:sp>
        <p:nvSpPr>
          <p:cNvPr id="6" name="Google Shape;6;p15"/>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lvl1pPr lvl="0"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1pPr>
            <a:lvl2pPr lvl="1"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2pPr>
            <a:lvl3pPr lvl="2"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3pPr>
            <a:lvl4pPr lvl="3"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4pPr>
            <a:lvl5pPr lvl="4"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5pPr>
            <a:lvl6pPr lvl="5"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6pPr>
            <a:lvl7pPr lvl="6"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7pPr>
            <a:lvl8pPr lvl="7"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8pPr>
            <a:lvl9pPr lvl="8" marR="0" rtl="0" algn="l">
              <a:lnSpc>
                <a:spcPct val="90000"/>
              </a:lnSpc>
              <a:spcBef>
                <a:spcPts val="0"/>
              </a:spcBef>
              <a:spcAft>
                <a:spcPts val="0"/>
              </a:spcAft>
              <a:buClr>
                <a:schemeClr val="dk1"/>
              </a:buClr>
              <a:buSzPts val="3600"/>
              <a:buFont typeface="Bebas Neue"/>
              <a:buNone/>
              <a:defRPr b="0" i="0" sz="3600" u="none" cap="none" strike="noStrike">
                <a:solidFill>
                  <a:schemeClr val="dk1"/>
                </a:solidFill>
                <a:latin typeface="Bebas Neue"/>
                <a:ea typeface="Bebas Neue"/>
                <a:cs typeface="Bebas Neue"/>
                <a:sym typeface="Bebas Neue"/>
              </a:defRPr>
            </a:lvl9pPr>
          </a:lstStyle>
          <a:p/>
        </p:txBody>
      </p:sp>
      <p:sp>
        <p:nvSpPr>
          <p:cNvPr id="7" name="Google Shape;7;p15"/>
          <p:cNvSpPr txBox="1"/>
          <p:nvPr>
            <p:ph idx="1" type="body"/>
          </p:nvPr>
        </p:nvSpPr>
        <p:spPr>
          <a:xfrm>
            <a:off x="855300" y="1576550"/>
            <a:ext cx="7440300" cy="2811300"/>
          </a:xfrm>
          <a:prstGeom prst="rect">
            <a:avLst/>
          </a:prstGeom>
          <a:noFill/>
          <a:ln>
            <a:noFill/>
          </a:ln>
        </p:spPr>
        <p:txBody>
          <a:bodyPr anchorCtr="0" anchor="t" bIns="0" lIns="0" spcFirstLastPara="1" rIns="0" wrap="square" tIns="0">
            <a:noAutofit/>
          </a:bodyPr>
          <a:lstStyle>
            <a:lvl1pPr indent="-381000" lvl="0" marL="457200" marR="0" rtl="0" algn="l">
              <a:lnSpc>
                <a:spcPct val="115000"/>
              </a:lnSpc>
              <a:spcBef>
                <a:spcPts val="0"/>
              </a:spcBef>
              <a:spcAft>
                <a:spcPts val="0"/>
              </a:spcAft>
              <a:buClr>
                <a:schemeClr val="accent2"/>
              </a:buClr>
              <a:buSzPts val="2400"/>
              <a:buFont typeface="Barlow Light"/>
              <a:buChar char="▸"/>
              <a:defRPr b="0" i="0" sz="2400" u="none" cap="none" strike="noStrike">
                <a:solidFill>
                  <a:schemeClr val="dk2"/>
                </a:solidFill>
                <a:latin typeface="Barlow Light"/>
                <a:ea typeface="Barlow Light"/>
                <a:cs typeface="Barlow Light"/>
                <a:sym typeface="Barlow Light"/>
              </a:defRPr>
            </a:lvl1pPr>
            <a:lvl2pPr indent="-381000" lvl="1" marL="914400" marR="0" rtl="0" algn="l">
              <a:lnSpc>
                <a:spcPct val="115000"/>
              </a:lnSpc>
              <a:spcBef>
                <a:spcPts val="800"/>
              </a:spcBef>
              <a:spcAft>
                <a:spcPts val="0"/>
              </a:spcAft>
              <a:buClr>
                <a:schemeClr val="accent3"/>
              </a:buClr>
              <a:buSzPts val="2400"/>
              <a:buFont typeface="Barlow Light"/>
              <a:buChar char="▹"/>
              <a:defRPr b="0" i="0" sz="2400" u="none" cap="none" strike="noStrike">
                <a:solidFill>
                  <a:schemeClr val="dk2"/>
                </a:solidFill>
                <a:latin typeface="Barlow Light"/>
                <a:ea typeface="Barlow Light"/>
                <a:cs typeface="Barlow Light"/>
                <a:sym typeface="Barlow Light"/>
              </a:defRPr>
            </a:lvl2pPr>
            <a:lvl3pPr indent="-381000" lvl="2" marL="1371600" marR="0" rtl="0" algn="l">
              <a:lnSpc>
                <a:spcPct val="115000"/>
              </a:lnSpc>
              <a:spcBef>
                <a:spcPts val="800"/>
              </a:spcBef>
              <a:spcAft>
                <a:spcPts val="0"/>
              </a:spcAft>
              <a:buClr>
                <a:schemeClr val="accent3"/>
              </a:buClr>
              <a:buSzPts val="2400"/>
              <a:buFont typeface="Barlow Light"/>
              <a:buChar char="▹"/>
              <a:defRPr b="0" i="0" sz="2400" u="none" cap="none" strike="noStrike">
                <a:solidFill>
                  <a:schemeClr val="dk2"/>
                </a:solidFill>
                <a:latin typeface="Barlow Light"/>
                <a:ea typeface="Barlow Light"/>
                <a:cs typeface="Barlow Light"/>
                <a:sym typeface="Barlow Light"/>
              </a:defRPr>
            </a:lvl3pPr>
            <a:lvl4pPr indent="-381000" lvl="3" marL="1828800" marR="0" rtl="0" algn="l">
              <a:lnSpc>
                <a:spcPct val="115000"/>
              </a:lnSpc>
              <a:spcBef>
                <a:spcPts val="800"/>
              </a:spcBef>
              <a:spcAft>
                <a:spcPts val="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4pPr>
            <a:lvl5pPr indent="-381000" lvl="4" marL="2286000" marR="0" rtl="0" algn="l">
              <a:lnSpc>
                <a:spcPct val="115000"/>
              </a:lnSpc>
              <a:spcBef>
                <a:spcPts val="800"/>
              </a:spcBef>
              <a:spcAft>
                <a:spcPts val="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5pPr>
            <a:lvl6pPr indent="-381000" lvl="5" marL="2743200" marR="0" rtl="0" algn="l">
              <a:lnSpc>
                <a:spcPct val="115000"/>
              </a:lnSpc>
              <a:spcBef>
                <a:spcPts val="800"/>
              </a:spcBef>
              <a:spcAft>
                <a:spcPts val="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6pPr>
            <a:lvl7pPr indent="-381000" lvl="6" marL="3200400" marR="0" rtl="0" algn="l">
              <a:lnSpc>
                <a:spcPct val="115000"/>
              </a:lnSpc>
              <a:spcBef>
                <a:spcPts val="800"/>
              </a:spcBef>
              <a:spcAft>
                <a:spcPts val="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7pPr>
            <a:lvl8pPr indent="-381000" lvl="7" marL="3657600" marR="0" rtl="0" algn="l">
              <a:lnSpc>
                <a:spcPct val="115000"/>
              </a:lnSpc>
              <a:spcBef>
                <a:spcPts val="800"/>
              </a:spcBef>
              <a:spcAft>
                <a:spcPts val="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8pPr>
            <a:lvl9pPr indent="-381000" lvl="8" marL="4114800" marR="0" rtl="0" algn="l">
              <a:lnSpc>
                <a:spcPct val="115000"/>
              </a:lnSpc>
              <a:spcBef>
                <a:spcPts val="800"/>
              </a:spcBef>
              <a:spcAft>
                <a:spcPts val="800"/>
              </a:spcAft>
              <a:buClr>
                <a:schemeClr val="dk2"/>
              </a:buClr>
              <a:buSzPts val="2400"/>
              <a:buFont typeface="Barlow Light"/>
              <a:buChar char="■"/>
              <a:defRPr b="0" i="0" sz="2400" u="none" cap="none" strike="noStrike">
                <a:solidFill>
                  <a:schemeClr val="dk2"/>
                </a:solidFill>
                <a:latin typeface="Barlow Light"/>
                <a:ea typeface="Barlow Light"/>
                <a:cs typeface="Barlow Light"/>
                <a:sym typeface="Barlow Light"/>
              </a:defRPr>
            </a:lvl9pPr>
          </a:lstStyle>
          <a:p/>
        </p:txBody>
      </p:sp>
      <p:sp>
        <p:nvSpPr>
          <p:cNvPr id="8" name="Google Shape;8;p15"/>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lvl1pPr indent="0" lvl="0"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1pPr>
            <a:lvl2pPr indent="0" lvl="1"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2pPr>
            <a:lvl3pPr indent="0" lvl="2"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3pPr>
            <a:lvl4pPr indent="0" lvl="3"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4pPr>
            <a:lvl5pPr indent="0" lvl="4"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5pPr>
            <a:lvl6pPr indent="0" lvl="5"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6pPr>
            <a:lvl7pPr indent="0" lvl="6"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7pPr>
            <a:lvl8pPr indent="0" lvl="7"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8pPr>
            <a:lvl9pPr indent="0" lvl="8" marL="0" marR="0" rtl="0" algn="r">
              <a:lnSpc>
                <a:spcPct val="100000"/>
              </a:lnSpc>
              <a:spcBef>
                <a:spcPts val="0"/>
              </a:spcBef>
              <a:spcAft>
                <a:spcPts val="0"/>
              </a:spcAft>
              <a:buClr>
                <a:srgbClr val="000000"/>
              </a:buClr>
              <a:buSzPts val="1500"/>
              <a:buFont typeface="Arial"/>
              <a:buNone/>
              <a:defRPr b="0" i="0" sz="1500" u="none" cap="none" strike="noStrike">
                <a:solidFill>
                  <a:schemeClr val="lt1"/>
                </a:solidFill>
                <a:latin typeface="Bebas Neue"/>
                <a:ea typeface="Bebas Neue"/>
                <a:cs typeface="Bebas Neue"/>
                <a:sym typeface="Bebas Neue"/>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p:fade thruBlk="1"/>
  </p:transition>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
          <p:cNvSpPr txBox="1"/>
          <p:nvPr>
            <p:ph type="ctrTitle"/>
          </p:nvPr>
        </p:nvSpPr>
        <p:spPr>
          <a:xfrm>
            <a:off x="626700" y="620225"/>
            <a:ext cx="5693400" cy="1958400"/>
          </a:xfrm>
          <a:prstGeom prst="rect">
            <a:avLst/>
          </a:prstGeom>
          <a:noFill/>
          <a:ln>
            <a:noFill/>
          </a:ln>
          <a:effectLst>
            <a:outerShdw blurRad="28575" rotWithShape="0" algn="bl" dir="2700000" dist="19050">
              <a:schemeClr val="dk1">
                <a:alpha val="20000"/>
              </a:schemeClr>
            </a:outerShdw>
          </a:effectLst>
        </p:spPr>
        <p:txBody>
          <a:bodyPr anchorCtr="0" anchor="t" bIns="0" lIns="0" spcFirstLastPara="1" rIns="0" wrap="square" tIns="0">
            <a:noAutofit/>
          </a:bodyPr>
          <a:lstStyle/>
          <a:p>
            <a:pPr indent="0" lvl="0" marL="0" rtl="0" algn="l">
              <a:lnSpc>
                <a:spcPct val="90000"/>
              </a:lnSpc>
              <a:spcBef>
                <a:spcPts val="0"/>
              </a:spcBef>
              <a:spcAft>
                <a:spcPts val="0"/>
              </a:spcAft>
              <a:buSzPts val="7200"/>
              <a:buNone/>
            </a:pPr>
            <a:r>
              <a:rPr lang="en" sz="4000">
                <a:latin typeface="Times New Roman"/>
                <a:ea typeface="Times New Roman"/>
                <a:cs typeface="Times New Roman"/>
                <a:sym typeface="Times New Roman"/>
              </a:rPr>
              <a:t>Digital Skills And Research Method</a:t>
            </a:r>
            <a:endParaRPr sz="4000">
              <a:latin typeface="Times New Roman"/>
              <a:ea typeface="Times New Roman"/>
              <a:cs typeface="Times New Roman"/>
              <a:sym typeface="Times New Roman"/>
            </a:endParaRPr>
          </a:p>
        </p:txBody>
      </p:sp>
      <p:grpSp>
        <p:nvGrpSpPr>
          <p:cNvPr id="67" name="Google Shape;67;p1"/>
          <p:cNvGrpSpPr/>
          <p:nvPr/>
        </p:nvGrpSpPr>
        <p:grpSpPr>
          <a:xfrm>
            <a:off x="7224969" y="2399172"/>
            <a:ext cx="1309477" cy="2134696"/>
            <a:chOff x="6730350" y="2315900"/>
            <a:chExt cx="257700" cy="420100"/>
          </a:xfrm>
        </p:grpSpPr>
        <p:sp>
          <p:nvSpPr>
            <p:cNvPr id="68" name="Google Shape;68;p1"/>
            <p:cNvSpPr/>
            <p:nvPr/>
          </p:nvSpPr>
          <p:spPr>
            <a:xfrm>
              <a:off x="6807900" y="26712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69" name="Google Shape;69;p1"/>
            <p:cNvSpPr/>
            <p:nvPr/>
          </p:nvSpPr>
          <p:spPr>
            <a:xfrm>
              <a:off x="6807900" y="26364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70" name="Google Shape;70;p1"/>
            <p:cNvSpPr/>
            <p:nvPr/>
          </p:nvSpPr>
          <p:spPr>
            <a:xfrm>
              <a:off x="6807900" y="2706075"/>
              <a:ext cx="102600" cy="29925"/>
            </a:xfrm>
            <a:custGeom>
              <a:rect b="b" l="l" r="r" t="t"/>
              <a:pathLst>
                <a:path extrusionOk="0" h="1197" w="4104">
                  <a:moveTo>
                    <a:pt x="1" y="0"/>
                  </a:moveTo>
                  <a:lnTo>
                    <a:pt x="1" y="171"/>
                  </a:lnTo>
                  <a:lnTo>
                    <a:pt x="25" y="318"/>
                  </a:lnTo>
                  <a:lnTo>
                    <a:pt x="98" y="464"/>
                  </a:lnTo>
                  <a:lnTo>
                    <a:pt x="196" y="586"/>
                  </a:lnTo>
                  <a:lnTo>
                    <a:pt x="343" y="660"/>
                  </a:lnTo>
                  <a:lnTo>
                    <a:pt x="1881" y="1172"/>
                  </a:lnTo>
                  <a:lnTo>
                    <a:pt x="2052" y="1197"/>
                  </a:lnTo>
                  <a:lnTo>
                    <a:pt x="2223" y="1172"/>
                  </a:lnTo>
                  <a:lnTo>
                    <a:pt x="3762" y="660"/>
                  </a:lnTo>
                  <a:lnTo>
                    <a:pt x="3908" y="586"/>
                  </a:lnTo>
                  <a:lnTo>
                    <a:pt x="4006" y="464"/>
                  </a:lnTo>
                  <a:lnTo>
                    <a:pt x="4079" y="318"/>
                  </a:lnTo>
                  <a:lnTo>
                    <a:pt x="4104" y="171"/>
                  </a:lnTo>
                  <a:lnTo>
                    <a:pt x="4104"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71" name="Google Shape;71;p1"/>
            <p:cNvSpPr/>
            <p:nvPr/>
          </p:nvSpPr>
          <p:spPr>
            <a:xfrm>
              <a:off x="6811575" y="2463675"/>
              <a:ext cx="95275" cy="160600"/>
            </a:xfrm>
            <a:custGeom>
              <a:rect b="b" l="l" r="r" t="t"/>
              <a:pathLst>
                <a:path extrusionOk="0" h="6424" w="3811">
                  <a:moveTo>
                    <a:pt x="1905" y="0"/>
                  </a:moveTo>
                  <a:lnTo>
                    <a:pt x="928" y="831"/>
                  </a:lnTo>
                  <a:lnTo>
                    <a:pt x="855" y="879"/>
                  </a:lnTo>
                  <a:lnTo>
                    <a:pt x="782" y="904"/>
                  </a:lnTo>
                  <a:lnTo>
                    <a:pt x="684" y="879"/>
                  </a:lnTo>
                  <a:lnTo>
                    <a:pt x="611" y="831"/>
                  </a:lnTo>
                  <a:lnTo>
                    <a:pt x="0" y="318"/>
                  </a:lnTo>
                  <a:lnTo>
                    <a:pt x="1319" y="6423"/>
                  </a:lnTo>
                  <a:lnTo>
                    <a:pt x="2491" y="6423"/>
                  </a:lnTo>
                  <a:lnTo>
                    <a:pt x="3810" y="318"/>
                  </a:lnTo>
                  <a:lnTo>
                    <a:pt x="3200" y="831"/>
                  </a:lnTo>
                  <a:lnTo>
                    <a:pt x="3126" y="879"/>
                  </a:lnTo>
                  <a:lnTo>
                    <a:pt x="3029" y="904"/>
                  </a:lnTo>
                  <a:lnTo>
                    <a:pt x="2955" y="879"/>
                  </a:lnTo>
                  <a:lnTo>
                    <a:pt x="2882" y="831"/>
                  </a:lnTo>
                  <a:lnTo>
                    <a:pt x="1905"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72" name="Google Shape;72;p1"/>
            <p:cNvSpPr/>
            <p:nvPr/>
          </p:nvSpPr>
          <p:spPr>
            <a:xfrm>
              <a:off x="6730350" y="2315900"/>
              <a:ext cx="257700" cy="308375"/>
            </a:xfrm>
            <a:custGeom>
              <a:rect b="b" l="l" r="r" t="t"/>
              <a:pathLst>
                <a:path extrusionOk="0" h="12335" w="10308">
                  <a:moveTo>
                    <a:pt x="5154" y="1"/>
                  </a:moveTo>
                  <a:lnTo>
                    <a:pt x="4617" y="25"/>
                  </a:lnTo>
                  <a:lnTo>
                    <a:pt x="4128" y="98"/>
                  </a:lnTo>
                  <a:lnTo>
                    <a:pt x="3615" y="245"/>
                  </a:lnTo>
                  <a:lnTo>
                    <a:pt x="3151" y="416"/>
                  </a:lnTo>
                  <a:lnTo>
                    <a:pt x="2712" y="636"/>
                  </a:lnTo>
                  <a:lnTo>
                    <a:pt x="2272" y="880"/>
                  </a:lnTo>
                  <a:lnTo>
                    <a:pt x="1881" y="1173"/>
                  </a:lnTo>
                  <a:lnTo>
                    <a:pt x="1515" y="1515"/>
                  </a:lnTo>
                  <a:lnTo>
                    <a:pt x="1198" y="1881"/>
                  </a:lnTo>
                  <a:lnTo>
                    <a:pt x="880" y="2272"/>
                  </a:lnTo>
                  <a:lnTo>
                    <a:pt x="636" y="2687"/>
                  </a:lnTo>
                  <a:lnTo>
                    <a:pt x="416" y="3151"/>
                  </a:lnTo>
                  <a:lnTo>
                    <a:pt x="245" y="3615"/>
                  </a:lnTo>
                  <a:lnTo>
                    <a:pt x="123" y="4104"/>
                  </a:lnTo>
                  <a:lnTo>
                    <a:pt x="50" y="4617"/>
                  </a:lnTo>
                  <a:lnTo>
                    <a:pt x="1" y="5154"/>
                  </a:lnTo>
                  <a:lnTo>
                    <a:pt x="25" y="5423"/>
                  </a:lnTo>
                  <a:lnTo>
                    <a:pt x="50" y="5691"/>
                  </a:lnTo>
                  <a:lnTo>
                    <a:pt x="123" y="6204"/>
                  </a:lnTo>
                  <a:lnTo>
                    <a:pt x="245" y="6693"/>
                  </a:lnTo>
                  <a:lnTo>
                    <a:pt x="416" y="7132"/>
                  </a:lnTo>
                  <a:lnTo>
                    <a:pt x="636" y="7572"/>
                  </a:lnTo>
                  <a:lnTo>
                    <a:pt x="856" y="7963"/>
                  </a:lnTo>
                  <a:lnTo>
                    <a:pt x="1100" y="8353"/>
                  </a:lnTo>
                  <a:lnTo>
                    <a:pt x="1369" y="8744"/>
                  </a:lnTo>
                  <a:lnTo>
                    <a:pt x="1906" y="9526"/>
                  </a:lnTo>
                  <a:lnTo>
                    <a:pt x="2150" y="9941"/>
                  </a:lnTo>
                  <a:lnTo>
                    <a:pt x="2394" y="10356"/>
                  </a:lnTo>
                  <a:lnTo>
                    <a:pt x="2614" y="10796"/>
                  </a:lnTo>
                  <a:lnTo>
                    <a:pt x="2810" y="11284"/>
                  </a:lnTo>
                  <a:lnTo>
                    <a:pt x="2980" y="11797"/>
                  </a:lnTo>
                  <a:lnTo>
                    <a:pt x="3103" y="12334"/>
                  </a:lnTo>
                  <a:lnTo>
                    <a:pt x="4079" y="12334"/>
                  </a:lnTo>
                  <a:lnTo>
                    <a:pt x="3249" y="8500"/>
                  </a:lnTo>
                  <a:lnTo>
                    <a:pt x="2663" y="5642"/>
                  </a:lnTo>
                  <a:lnTo>
                    <a:pt x="2663" y="5520"/>
                  </a:lnTo>
                  <a:lnTo>
                    <a:pt x="2712" y="5423"/>
                  </a:lnTo>
                  <a:lnTo>
                    <a:pt x="2785" y="5374"/>
                  </a:lnTo>
                  <a:lnTo>
                    <a:pt x="2883" y="5349"/>
                  </a:lnTo>
                  <a:lnTo>
                    <a:pt x="2956" y="5349"/>
                  </a:lnTo>
                  <a:lnTo>
                    <a:pt x="3054" y="5398"/>
                  </a:lnTo>
                  <a:lnTo>
                    <a:pt x="4031" y="6253"/>
                  </a:lnTo>
                  <a:lnTo>
                    <a:pt x="4983" y="5398"/>
                  </a:lnTo>
                  <a:lnTo>
                    <a:pt x="5081" y="5349"/>
                  </a:lnTo>
                  <a:lnTo>
                    <a:pt x="5227" y="5349"/>
                  </a:lnTo>
                  <a:lnTo>
                    <a:pt x="5325" y="5398"/>
                  </a:lnTo>
                  <a:lnTo>
                    <a:pt x="6278" y="6253"/>
                  </a:lnTo>
                  <a:lnTo>
                    <a:pt x="7254" y="5398"/>
                  </a:lnTo>
                  <a:lnTo>
                    <a:pt x="7352" y="5349"/>
                  </a:lnTo>
                  <a:lnTo>
                    <a:pt x="7425" y="5349"/>
                  </a:lnTo>
                  <a:lnTo>
                    <a:pt x="7523" y="5374"/>
                  </a:lnTo>
                  <a:lnTo>
                    <a:pt x="7596" y="5423"/>
                  </a:lnTo>
                  <a:lnTo>
                    <a:pt x="7645" y="5520"/>
                  </a:lnTo>
                  <a:lnTo>
                    <a:pt x="7645" y="5642"/>
                  </a:lnTo>
                  <a:lnTo>
                    <a:pt x="7059" y="8500"/>
                  </a:lnTo>
                  <a:lnTo>
                    <a:pt x="6229" y="12334"/>
                  </a:lnTo>
                  <a:lnTo>
                    <a:pt x="7206" y="12334"/>
                  </a:lnTo>
                  <a:lnTo>
                    <a:pt x="7328" y="11797"/>
                  </a:lnTo>
                  <a:lnTo>
                    <a:pt x="7499" y="11284"/>
                  </a:lnTo>
                  <a:lnTo>
                    <a:pt x="7694" y="10796"/>
                  </a:lnTo>
                  <a:lnTo>
                    <a:pt x="7914" y="10356"/>
                  </a:lnTo>
                  <a:lnTo>
                    <a:pt x="8158" y="9941"/>
                  </a:lnTo>
                  <a:lnTo>
                    <a:pt x="8402" y="9526"/>
                  </a:lnTo>
                  <a:lnTo>
                    <a:pt x="8940" y="8744"/>
                  </a:lnTo>
                  <a:lnTo>
                    <a:pt x="9208" y="8353"/>
                  </a:lnTo>
                  <a:lnTo>
                    <a:pt x="9453" y="7963"/>
                  </a:lnTo>
                  <a:lnTo>
                    <a:pt x="9672" y="7572"/>
                  </a:lnTo>
                  <a:lnTo>
                    <a:pt x="9892" y="7132"/>
                  </a:lnTo>
                  <a:lnTo>
                    <a:pt x="10063" y="6693"/>
                  </a:lnTo>
                  <a:lnTo>
                    <a:pt x="10185" y="6204"/>
                  </a:lnTo>
                  <a:lnTo>
                    <a:pt x="10259" y="5691"/>
                  </a:lnTo>
                  <a:lnTo>
                    <a:pt x="10283" y="5423"/>
                  </a:lnTo>
                  <a:lnTo>
                    <a:pt x="10307" y="5154"/>
                  </a:lnTo>
                  <a:lnTo>
                    <a:pt x="10259" y="4617"/>
                  </a:lnTo>
                  <a:lnTo>
                    <a:pt x="10185" y="4104"/>
                  </a:lnTo>
                  <a:lnTo>
                    <a:pt x="10063" y="3615"/>
                  </a:lnTo>
                  <a:lnTo>
                    <a:pt x="9892" y="3151"/>
                  </a:lnTo>
                  <a:lnTo>
                    <a:pt x="9672" y="2687"/>
                  </a:lnTo>
                  <a:lnTo>
                    <a:pt x="9428" y="2272"/>
                  </a:lnTo>
                  <a:lnTo>
                    <a:pt x="9111" y="1881"/>
                  </a:lnTo>
                  <a:lnTo>
                    <a:pt x="8793" y="1515"/>
                  </a:lnTo>
                  <a:lnTo>
                    <a:pt x="8427" y="1173"/>
                  </a:lnTo>
                  <a:lnTo>
                    <a:pt x="8036" y="880"/>
                  </a:lnTo>
                  <a:lnTo>
                    <a:pt x="7596" y="636"/>
                  </a:lnTo>
                  <a:lnTo>
                    <a:pt x="7157" y="416"/>
                  </a:lnTo>
                  <a:lnTo>
                    <a:pt x="6693" y="245"/>
                  </a:lnTo>
                  <a:lnTo>
                    <a:pt x="6180" y="98"/>
                  </a:lnTo>
                  <a:lnTo>
                    <a:pt x="5691" y="25"/>
                  </a:lnTo>
                  <a:lnTo>
                    <a:pt x="515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2"/>
          <p:cNvSpPr txBox="1"/>
          <p:nvPr>
            <p:ph type="title"/>
          </p:nvPr>
        </p:nvSpPr>
        <p:spPr>
          <a:xfrm>
            <a:off x="855300" y="836000"/>
            <a:ext cx="7440300" cy="396300"/>
          </a:xfrm>
          <a:prstGeom prst="rect">
            <a:avLst/>
          </a:prstGeom>
          <a:noFill/>
          <a:ln>
            <a:noFill/>
          </a:ln>
        </p:spPr>
        <p:txBody>
          <a:bodyPr anchorCtr="0" anchor="b" bIns="0" lIns="0" spcFirstLastPara="1" rIns="0" wrap="square" tIns="0">
            <a:noAutofit/>
          </a:bodyPr>
          <a:lstStyle/>
          <a:p>
            <a:pPr indent="0" lvl="0" marL="0" rtl="0" algn="ctr">
              <a:lnSpc>
                <a:spcPct val="90000"/>
              </a:lnSpc>
              <a:spcBef>
                <a:spcPts val="0"/>
              </a:spcBef>
              <a:spcAft>
                <a:spcPts val="0"/>
              </a:spcAft>
              <a:buSzPts val="3600"/>
              <a:buNone/>
            </a:pPr>
            <a:r>
              <a:rPr lang="en">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78" name="Google Shape;78;p2"/>
          <p:cNvSpPr txBox="1"/>
          <p:nvPr>
            <p:ph idx="2" type="body"/>
          </p:nvPr>
        </p:nvSpPr>
        <p:spPr>
          <a:xfrm>
            <a:off x="855300" y="1944450"/>
            <a:ext cx="7433400" cy="2505600"/>
          </a:xfrm>
          <a:prstGeom prst="rect">
            <a:avLst/>
          </a:prstGeom>
          <a:noFill/>
          <a:ln>
            <a:noFill/>
          </a:ln>
        </p:spPr>
        <p:txBody>
          <a:bodyPr anchorCtr="0" anchor="t" bIns="0" lIns="0" spcFirstLastPara="1" rIns="0" wrap="square" tIns="0">
            <a:noAutofit/>
          </a:bodyPr>
          <a:lstStyle/>
          <a:p>
            <a:pPr indent="0" lvl="0" marL="0" rtl="0" algn="l">
              <a:spcBef>
                <a:spcPts val="1200"/>
              </a:spcBef>
              <a:spcAft>
                <a:spcPts val="0"/>
              </a:spcAft>
              <a:buNone/>
            </a:pPr>
            <a:r>
              <a:rPr lang="en" sz="1200">
                <a:solidFill>
                  <a:srgbClr val="1A2A30"/>
                </a:solidFill>
                <a:latin typeface="Times New Roman"/>
                <a:ea typeface="Times New Roman"/>
                <a:cs typeface="Times New Roman"/>
                <a:sym typeface="Times New Roman"/>
              </a:rPr>
              <a:t>In this report, there has been discussion about Digital Skills and Research Methods. In this day and age, digital abilities are required to succeed in the business or elsewhere. There are many types of digital skills and people expertise in many types. People without digital skills will have to do low-paying jobs or struggle in society. Everything is turning into digital surrounding us. People who have the most digital skills are having advance benefits. Besides, researching methods are important too. There are some effective methods that experts use when researching to validate and add value to their research. In any skill, researching is a must. Individuals, corporations, and governments are becoming increasingly interconnected as a result of advances in information and communication technologies. While just a few decades ago, digitalization had an impact on only a few vocations, now the majority of employees in most countries use the Internet as part of their daily activity. The government is providing free training and low-cost training for digital skills</a:t>
            </a:r>
            <a:r>
              <a:rPr lang="en" sz="1200">
                <a:solidFill>
                  <a:srgbClr val="1A2A30"/>
                </a:solidFill>
                <a:latin typeface="Times New Roman"/>
                <a:ea typeface="Times New Roman"/>
                <a:cs typeface="Times New Roman"/>
                <a:sym typeface="Times New Roman"/>
              </a:rPr>
              <a:t>.</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800"/>
              </a:spcAft>
              <a:buClr>
                <a:schemeClr val="dk1"/>
              </a:buClr>
              <a:buSzPts val="1100"/>
              <a:buFont typeface="Arial"/>
              <a:buNone/>
            </a:pPr>
            <a:r>
              <a:t/>
            </a:r>
            <a:endParaRPr sz="1200">
              <a:solidFill>
                <a:srgbClr val="000000"/>
              </a:solidFill>
              <a:latin typeface="Times New Roman"/>
              <a:ea typeface="Times New Roman"/>
              <a:cs typeface="Times New Roman"/>
              <a:sym typeface="Times New Roman"/>
            </a:endParaRPr>
          </a:p>
        </p:txBody>
      </p:sp>
      <p:sp>
        <p:nvSpPr>
          <p:cNvPr id="79" name="Google Shape;79;p2"/>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grpSp>
        <p:nvGrpSpPr>
          <p:cNvPr id="80" name="Google Shape;80;p2"/>
          <p:cNvGrpSpPr/>
          <p:nvPr/>
        </p:nvGrpSpPr>
        <p:grpSpPr>
          <a:xfrm>
            <a:off x="193381" y="737163"/>
            <a:ext cx="509279" cy="423676"/>
            <a:chOff x="1926350" y="995225"/>
            <a:chExt cx="428650" cy="356600"/>
          </a:xfrm>
        </p:grpSpPr>
        <p:sp>
          <p:nvSpPr>
            <p:cNvPr id="81" name="Google Shape;81;p2"/>
            <p:cNvSpPr/>
            <p:nvPr/>
          </p:nvSpPr>
          <p:spPr>
            <a:xfrm>
              <a:off x="1926350" y="1298075"/>
              <a:ext cx="208225" cy="53750"/>
            </a:xfrm>
            <a:custGeom>
              <a:rect b="b" l="l" r="r" t="t"/>
              <a:pathLst>
                <a:path extrusionOk="0" h="2150" w="8329">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2" name="Google Shape;82;p2"/>
            <p:cNvSpPr/>
            <p:nvPr/>
          </p:nvSpPr>
          <p:spPr>
            <a:xfrm>
              <a:off x="2146775" y="1298075"/>
              <a:ext cx="208225" cy="53750"/>
            </a:xfrm>
            <a:custGeom>
              <a:rect b="b" l="l" r="r" t="t"/>
              <a:pathLst>
                <a:path extrusionOk="0" h="2150" w="8329">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3" name="Google Shape;83;p2"/>
            <p:cNvSpPr/>
            <p:nvPr/>
          </p:nvSpPr>
          <p:spPr>
            <a:xfrm>
              <a:off x="1926350" y="995225"/>
              <a:ext cx="208225" cy="332175"/>
            </a:xfrm>
            <a:custGeom>
              <a:rect b="b" l="l" r="r" t="t"/>
              <a:pathLst>
                <a:path extrusionOk="0" h="13287" w="8329">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84" name="Google Shape;84;p2"/>
            <p:cNvSpPr/>
            <p:nvPr/>
          </p:nvSpPr>
          <p:spPr>
            <a:xfrm>
              <a:off x="2146775" y="995225"/>
              <a:ext cx="208225" cy="332175"/>
            </a:xfrm>
            <a:custGeom>
              <a:rect b="b" l="l" r="r" t="t"/>
              <a:pathLst>
                <a:path extrusionOk="0" h="13287" w="8329">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pic>
        <p:nvPicPr>
          <p:cNvPr id="89" name="Google Shape;89;p3"/>
          <p:cNvPicPr preferRelativeResize="0"/>
          <p:nvPr/>
        </p:nvPicPr>
        <p:blipFill rotWithShape="1">
          <a:blip r:embed="rId3">
            <a:alphaModFix/>
          </a:blip>
          <a:srcRect b="24812" l="0" r="10785" t="0"/>
          <a:stretch/>
        </p:blipFill>
        <p:spPr>
          <a:xfrm>
            <a:off x="5042750" y="2836357"/>
            <a:ext cx="4101300" cy="2307000"/>
          </a:xfrm>
          <a:prstGeom prst="triangle">
            <a:avLst>
              <a:gd fmla="val 100000" name="adj"/>
            </a:avLst>
          </a:prstGeom>
          <a:noFill/>
          <a:ln>
            <a:noFill/>
          </a:ln>
        </p:spPr>
      </p:pic>
      <p:sp>
        <p:nvSpPr>
          <p:cNvPr id="90" name="Google Shape;90;p3"/>
          <p:cNvSpPr txBox="1"/>
          <p:nvPr>
            <p:ph idx="4294967295" type="ctrTitle"/>
          </p:nvPr>
        </p:nvSpPr>
        <p:spPr>
          <a:xfrm>
            <a:off x="2521350" y="605650"/>
            <a:ext cx="4101300" cy="306000"/>
          </a:xfrm>
          <a:prstGeom prst="rect">
            <a:avLst/>
          </a:prstGeom>
          <a:noFill/>
          <a:ln>
            <a:noFill/>
          </a:ln>
        </p:spPr>
        <p:txBody>
          <a:bodyPr anchorCtr="0" anchor="t" bIns="0" lIns="0" spcFirstLastPara="1" rIns="0" wrap="square" tIns="0">
            <a:noAutofit/>
          </a:bodyPr>
          <a:lstStyle/>
          <a:p>
            <a:pPr indent="0" lvl="0" marL="0" marR="0" rtl="0" algn="l">
              <a:lnSpc>
                <a:spcPct val="90000"/>
              </a:lnSpc>
              <a:spcBef>
                <a:spcPts val="0"/>
              </a:spcBef>
              <a:spcAft>
                <a:spcPts val="0"/>
              </a:spcAft>
              <a:buClr>
                <a:schemeClr val="dk1"/>
              </a:buClr>
              <a:buSzPts val="3600"/>
              <a:buFont typeface="Bebas Neue"/>
              <a:buNone/>
            </a:pPr>
            <a:r>
              <a:rPr i="0" lang="en" sz="2000" u="none" cap="none" strike="noStrike">
                <a:solidFill>
                  <a:schemeClr val="dk1"/>
                </a:solidFill>
                <a:latin typeface="Times New Roman"/>
                <a:ea typeface="Times New Roman"/>
                <a:cs typeface="Times New Roman"/>
                <a:sym typeface="Times New Roman"/>
              </a:rPr>
              <a:t>Digital Skills</a:t>
            </a:r>
            <a:endParaRPr i="0" sz="2000" u="none" cap="none" strike="noStrike">
              <a:solidFill>
                <a:schemeClr val="dk1"/>
              </a:solidFill>
              <a:latin typeface="Times New Roman"/>
              <a:ea typeface="Times New Roman"/>
              <a:cs typeface="Times New Roman"/>
              <a:sym typeface="Times New Roman"/>
            </a:endParaRPr>
          </a:p>
        </p:txBody>
      </p:sp>
      <p:sp>
        <p:nvSpPr>
          <p:cNvPr id="91" name="Google Shape;91;p3"/>
          <p:cNvSpPr txBox="1"/>
          <p:nvPr>
            <p:ph idx="4294967295" type="subTitle"/>
          </p:nvPr>
        </p:nvSpPr>
        <p:spPr>
          <a:xfrm>
            <a:off x="2507250" y="990351"/>
            <a:ext cx="4129500" cy="27804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1200"/>
              </a:spcBef>
              <a:spcAft>
                <a:spcPts val="0"/>
              </a:spcAft>
              <a:buNone/>
            </a:pPr>
            <a:r>
              <a:rPr lang="en" sz="1200">
                <a:solidFill>
                  <a:srgbClr val="000000"/>
                </a:solidFill>
                <a:latin typeface="Times New Roman"/>
                <a:ea typeface="Times New Roman"/>
                <a:cs typeface="Times New Roman"/>
                <a:sym typeface="Times New Roman"/>
              </a:rPr>
              <a:t>Digital skills are broadly characterized as the abilities necessary to use digital devices, communication applications, and networks to collect and manage information, ranging from simple internet surfing and emailing to specialist programming and development. (Beausaert, 2011)</a:t>
            </a:r>
            <a:endParaRPr sz="1200">
              <a:solidFill>
                <a:srgbClr val="000000"/>
              </a:solidFill>
              <a:latin typeface="Times New Roman"/>
              <a:ea typeface="Times New Roman"/>
              <a:cs typeface="Times New Roman"/>
              <a:sym typeface="Times New Roman"/>
            </a:endParaRPr>
          </a:p>
          <a:p>
            <a:pPr indent="0" lvl="0" marL="0" marR="0" rtl="0" algn="l">
              <a:lnSpc>
                <a:spcPct val="115000"/>
              </a:lnSpc>
              <a:spcBef>
                <a:spcPts val="1200"/>
              </a:spcBef>
              <a:spcAft>
                <a:spcPts val="0"/>
              </a:spcAft>
              <a:buNone/>
            </a:pPr>
            <a:r>
              <a:rPr lang="en" sz="1200">
                <a:solidFill>
                  <a:srgbClr val="000000"/>
                </a:solidFill>
                <a:latin typeface="Times New Roman"/>
                <a:ea typeface="Times New Roman"/>
                <a:cs typeface="Times New Roman"/>
                <a:sym typeface="Times New Roman"/>
              </a:rPr>
              <a:t>The epidemic accelerated an already-accelerating rate of digital transition, causing old ways of doing things to fundamentally change – from grocery shopping to work. As firms moved away from physical headquarters and toward a digital HQ attitude, the demand for digital capabilities shifted as well. While this tendency has been gaining traction across many industries for decades, the current rate of acceleration is unparalleled. Digital adoption, as well as the digital skills required to embrace the shift, are now essential for securing more secure, in-demand tech jobs. In reality, those abilities are critical to a company's survival.</a:t>
            </a:r>
            <a:endParaRPr sz="1200">
              <a:solidFill>
                <a:srgbClr val="000000"/>
              </a:solidFill>
              <a:latin typeface="Times New Roman"/>
              <a:ea typeface="Times New Roman"/>
              <a:cs typeface="Times New Roman"/>
              <a:sym typeface="Times New Roman"/>
            </a:endParaRPr>
          </a:p>
          <a:p>
            <a:pPr indent="0" lvl="0" marL="0" marR="0" rtl="0" algn="l">
              <a:lnSpc>
                <a:spcPct val="115000"/>
              </a:lnSpc>
              <a:spcBef>
                <a:spcPts val="1200"/>
              </a:spcBef>
              <a:spcAft>
                <a:spcPts val="0"/>
              </a:spcAft>
              <a:buNone/>
            </a:pPr>
            <a:r>
              <a:t/>
            </a:r>
            <a:endParaRPr sz="1200">
              <a:solidFill>
                <a:srgbClr val="000000"/>
              </a:solidFill>
              <a:latin typeface="Times New Roman"/>
              <a:ea typeface="Times New Roman"/>
              <a:cs typeface="Times New Roman"/>
              <a:sym typeface="Times New Roman"/>
            </a:endParaRPr>
          </a:p>
          <a:p>
            <a:pPr indent="0" lvl="0" marL="0" marR="0" rtl="0" algn="l">
              <a:lnSpc>
                <a:spcPct val="115000"/>
              </a:lnSpc>
              <a:spcBef>
                <a:spcPts val="1200"/>
              </a:spcBef>
              <a:spcAft>
                <a:spcPts val="800"/>
              </a:spcAft>
              <a:buClr>
                <a:schemeClr val="dk1"/>
              </a:buClr>
              <a:buSzPts val="1100"/>
              <a:buFont typeface="Arial"/>
              <a:buNone/>
            </a:pPr>
            <a:r>
              <a:t/>
            </a:r>
            <a:endParaRPr sz="1200">
              <a:solidFill>
                <a:srgbClr val="000000"/>
              </a:solidFill>
              <a:latin typeface="Times New Roman"/>
              <a:ea typeface="Times New Roman"/>
              <a:cs typeface="Times New Roman"/>
              <a:sym typeface="Times New Roman"/>
            </a:endParaRPr>
          </a:p>
        </p:txBody>
      </p:sp>
      <p:sp>
        <p:nvSpPr>
          <p:cNvPr id="92" name="Google Shape;92;p3"/>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4"/>
          <p:cNvSpPr txBox="1"/>
          <p:nvPr>
            <p:ph idx="1" type="body"/>
          </p:nvPr>
        </p:nvSpPr>
        <p:spPr>
          <a:xfrm>
            <a:off x="1007700" y="971525"/>
            <a:ext cx="6117300" cy="34158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200"/>
              </a:spcBef>
              <a:spcAft>
                <a:spcPts val="0"/>
              </a:spcAft>
              <a:buSzPts val="3600"/>
              <a:buNone/>
            </a:pPr>
            <a:r>
              <a:rPr b="1" lang="en" sz="1800">
                <a:latin typeface="Times New Roman"/>
                <a:ea typeface="Times New Roman"/>
                <a:cs typeface="Times New Roman"/>
                <a:sym typeface="Times New Roman"/>
              </a:rPr>
              <a:t>Importance of Digital Skills</a:t>
            </a:r>
            <a:endParaRPr b="1" sz="1800">
              <a:latin typeface="Times New Roman"/>
              <a:ea typeface="Times New Roman"/>
              <a:cs typeface="Times New Roman"/>
              <a:sym typeface="Times New Roman"/>
            </a:endParaRPr>
          </a:p>
          <a:p>
            <a:pPr indent="0" lvl="0" marL="0" rtl="0" algn="l">
              <a:spcBef>
                <a:spcPts val="1200"/>
              </a:spcBef>
              <a:spcAft>
                <a:spcPts val="0"/>
              </a:spcAft>
              <a:buClr>
                <a:schemeClr val="dk1"/>
              </a:buClr>
              <a:buSzPts val="1100"/>
              <a:buFont typeface="Arial"/>
              <a:buNone/>
            </a:pPr>
            <a:r>
              <a:rPr lang="en" sz="1600">
                <a:latin typeface="Times New Roman"/>
                <a:ea typeface="Times New Roman"/>
                <a:cs typeface="Times New Roman"/>
                <a:sym typeface="Times New Roman"/>
              </a:rPr>
              <a:t>Digital skills are a set of skills that cover a wide range of IT topics, from Microsoft Office to simple coding(Beausaert, 2011). Older generations must now improve their coding literacy skills, and parents must consider their children's digital education. Children often learn faster, so it's no surprise that a 5-year-old youngster can figure out how to use a new app or play a new game far faster than his parents. However, there are concerns associated with such quick access to the Internet and other devices. Parents should ponder the fact that computers and virtual reality play a significant role in today's environment, and that children must be taught carefully in order to become digitally intelligent.</a:t>
            </a:r>
            <a:endParaRPr b="1" sz="1600">
              <a:latin typeface="Arial"/>
              <a:ea typeface="Arial"/>
              <a:cs typeface="Arial"/>
              <a:sym typeface="Arial"/>
            </a:endParaRPr>
          </a:p>
          <a:p>
            <a:pPr indent="0" lvl="0" marL="0" rtl="0" algn="l">
              <a:spcBef>
                <a:spcPts val="1200"/>
              </a:spcBef>
              <a:spcAft>
                <a:spcPts val="0"/>
              </a:spcAft>
              <a:buNone/>
            </a:pPr>
            <a:r>
              <a:t/>
            </a:r>
            <a:endParaRPr sz="1200">
              <a:latin typeface="Arial"/>
              <a:ea typeface="Arial"/>
              <a:cs typeface="Arial"/>
              <a:sym typeface="Arial"/>
            </a:endParaRPr>
          </a:p>
          <a:p>
            <a:pPr indent="0" lvl="0" marL="0" rtl="0" algn="l">
              <a:lnSpc>
                <a:spcPct val="115000"/>
              </a:lnSpc>
              <a:spcBef>
                <a:spcPts val="1200"/>
              </a:spcBef>
              <a:spcAft>
                <a:spcPts val="800"/>
              </a:spcAft>
              <a:buSzPts val="3600"/>
              <a:buNone/>
            </a:pPr>
            <a:r>
              <a:t/>
            </a:r>
            <a:endParaRPr>
              <a:latin typeface="Arial"/>
              <a:ea typeface="Arial"/>
              <a:cs typeface="Arial"/>
              <a:sym typeface="Arial"/>
            </a:endParaRPr>
          </a:p>
        </p:txBody>
      </p:sp>
      <p:sp>
        <p:nvSpPr>
          <p:cNvPr id="98" name="Google Shape;98;p4"/>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5"/>
          <p:cNvSpPr txBox="1"/>
          <p:nvPr>
            <p:ph idx="1" type="body"/>
          </p:nvPr>
        </p:nvSpPr>
        <p:spPr>
          <a:xfrm>
            <a:off x="1273975" y="1166100"/>
            <a:ext cx="6798600" cy="2811300"/>
          </a:xfrm>
          <a:prstGeom prst="rect">
            <a:avLst/>
          </a:prstGeom>
          <a:noFill/>
          <a:ln>
            <a:noFill/>
          </a:ln>
        </p:spPr>
        <p:txBody>
          <a:bodyPr anchorCtr="0" anchor="t" bIns="0" lIns="0" spcFirstLastPara="1" rIns="0" wrap="square" tIns="0">
            <a:noAutofit/>
          </a:bodyPr>
          <a:lstStyle/>
          <a:p>
            <a:pPr indent="0" lvl="0" marL="0" rtl="0" algn="l">
              <a:spcBef>
                <a:spcPts val="1200"/>
              </a:spcBef>
              <a:spcAft>
                <a:spcPts val="0"/>
              </a:spcAft>
              <a:buNone/>
            </a:pPr>
            <a:r>
              <a:rPr b="1" lang="en" sz="1300">
                <a:solidFill>
                  <a:srgbClr val="1A2A30"/>
                </a:solidFill>
                <a:latin typeface="Times New Roman"/>
                <a:ea typeface="Times New Roman"/>
                <a:cs typeface="Times New Roman"/>
                <a:sym typeface="Times New Roman"/>
              </a:rPr>
              <a:t>Digital skills to improve workplace efficiency and employability</a:t>
            </a:r>
            <a:endParaRPr b="1" sz="1300">
              <a:solidFill>
                <a:srgbClr val="1A2A30"/>
              </a:solidFill>
              <a:latin typeface="Times New Roman"/>
              <a:ea typeface="Times New Roman"/>
              <a:cs typeface="Times New Roman"/>
              <a:sym typeface="Times New Roman"/>
            </a:endParaRPr>
          </a:p>
          <a:p>
            <a:pPr indent="0" lvl="0" marL="0" rtl="0" algn="l">
              <a:spcBef>
                <a:spcPts val="1200"/>
              </a:spcBef>
              <a:spcAft>
                <a:spcPts val="0"/>
              </a:spcAft>
              <a:buNone/>
            </a:pPr>
            <a:r>
              <a:rPr lang="en" sz="1300">
                <a:solidFill>
                  <a:srgbClr val="1A2A30"/>
                </a:solidFill>
                <a:latin typeface="Times New Roman"/>
                <a:ea typeface="Times New Roman"/>
                <a:cs typeface="Times New Roman"/>
                <a:sym typeface="Times New Roman"/>
              </a:rPr>
              <a:t>Digital skills are very important in today’s market. The digital age is affecting every area of our life, and individuals in the IT field will not be immune. Digital skills should be thought of as a topic in schools and colleges.</a:t>
            </a:r>
            <a:endParaRPr sz="1300">
              <a:solidFill>
                <a:srgbClr val="1A2A30"/>
              </a:solidFill>
              <a:latin typeface="Times New Roman"/>
              <a:ea typeface="Times New Roman"/>
              <a:cs typeface="Times New Roman"/>
              <a:sym typeface="Times New Roman"/>
            </a:endParaRPr>
          </a:p>
          <a:p>
            <a:pPr indent="0" lvl="0" marL="0" rtl="0" algn="l">
              <a:spcBef>
                <a:spcPts val="1200"/>
              </a:spcBef>
              <a:spcAft>
                <a:spcPts val="0"/>
              </a:spcAft>
              <a:buNone/>
            </a:pPr>
            <a:r>
              <a:rPr b="1" lang="en" sz="1300">
                <a:solidFill>
                  <a:srgbClr val="1A2A30"/>
                </a:solidFill>
                <a:latin typeface="Times New Roman"/>
                <a:ea typeface="Times New Roman"/>
                <a:cs typeface="Times New Roman"/>
                <a:sym typeface="Times New Roman"/>
              </a:rPr>
              <a:t>Efficiency</a:t>
            </a:r>
            <a:endParaRPr b="1" sz="1300">
              <a:solidFill>
                <a:srgbClr val="1A2A30"/>
              </a:solidFill>
              <a:latin typeface="Times New Roman"/>
              <a:ea typeface="Times New Roman"/>
              <a:cs typeface="Times New Roman"/>
              <a:sym typeface="Times New Roman"/>
            </a:endParaRPr>
          </a:p>
          <a:p>
            <a:pPr indent="0" lvl="0" marL="0" rtl="0" algn="l">
              <a:spcBef>
                <a:spcPts val="1200"/>
              </a:spcBef>
              <a:spcAft>
                <a:spcPts val="0"/>
              </a:spcAft>
              <a:buNone/>
            </a:pPr>
            <a:r>
              <a:rPr lang="en" sz="1300">
                <a:solidFill>
                  <a:srgbClr val="1A2A30"/>
                </a:solidFill>
                <a:latin typeface="Times New Roman"/>
                <a:ea typeface="Times New Roman"/>
                <a:cs typeface="Times New Roman"/>
                <a:sym typeface="Times New Roman"/>
              </a:rPr>
              <a:t>Accounting's future is very technical, with everything from paperless to automated bookkeeping(</a:t>
            </a:r>
            <a:r>
              <a:rPr lang="en" sz="1300">
                <a:solidFill>
                  <a:srgbClr val="000000"/>
                </a:solidFill>
                <a:latin typeface="Times New Roman"/>
                <a:ea typeface="Times New Roman"/>
                <a:cs typeface="Times New Roman"/>
                <a:sym typeface="Times New Roman"/>
              </a:rPr>
              <a:t>Grainger, 2014)</a:t>
            </a:r>
            <a:r>
              <a:rPr lang="en" sz="1300">
                <a:solidFill>
                  <a:srgbClr val="1A2A30"/>
                </a:solidFill>
                <a:latin typeface="Times New Roman"/>
                <a:ea typeface="Times New Roman"/>
                <a:cs typeface="Times New Roman"/>
                <a:sym typeface="Times New Roman"/>
              </a:rPr>
              <a:t>. While not all of the above may apply to one’s company, industry, or scale, at least some will, and having a firm that includes such technology is a smart first step toward embracing the future and improving efficiency. Furthermore, if you encourage your staff to embrace new technologies and foster a culture of inquiry and cooperation, they will be more likely to find efficiency benefits and boost productivity above and above what you anticipate. Because technologies allow them to focus on high-paying jobs, this will create a happy workforce, a fresh work culture, and increased employees. How digital skills boost productivity —</a:t>
            </a:r>
            <a:endParaRPr b="1" sz="1200">
              <a:solidFill>
                <a:srgbClr val="000000"/>
              </a:solidFill>
              <a:latin typeface="Times New Roman"/>
              <a:ea typeface="Times New Roman"/>
              <a:cs typeface="Times New Roman"/>
              <a:sym typeface="Times New Roman"/>
            </a:endParaRPr>
          </a:p>
        </p:txBody>
      </p:sp>
      <p:sp>
        <p:nvSpPr>
          <p:cNvPr id="104" name="Google Shape;104;p5"/>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grpSp>
        <p:nvGrpSpPr>
          <p:cNvPr id="105" name="Google Shape;105;p5"/>
          <p:cNvGrpSpPr/>
          <p:nvPr/>
        </p:nvGrpSpPr>
        <p:grpSpPr>
          <a:xfrm>
            <a:off x="259022" y="538300"/>
            <a:ext cx="367686" cy="599441"/>
            <a:chOff x="6730350" y="2315900"/>
            <a:chExt cx="257700" cy="420100"/>
          </a:xfrm>
        </p:grpSpPr>
        <p:sp>
          <p:nvSpPr>
            <p:cNvPr id="106" name="Google Shape;106;p5"/>
            <p:cNvSpPr/>
            <p:nvPr/>
          </p:nvSpPr>
          <p:spPr>
            <a:xfrm>
              <a:off x="6807900" y="26712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07" name="Google Shape;107;p5"/>
            <p:cNvSpPr/>
            <p:nvPr/>
          </p:nvSpPr>
          <p:spPr>
            <a:xfrm>
              <a:off x="6807900" y="26364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08" name="Google Shape;108;p5"/>
            <p:cNvSpPr/>
            <p:nvPr/>
          </p:nvSpPr>
          <p:spPr>
            <a:xfrm>
              <a:off x="6807900" y="2706075"/>
              <a:ext cx="102600" cy="29925"/>
            </a:xfrm>
            <a:custGeom>
              <a:rect b="b" l="l" r="r" t="t"/>
              <a:pathLst>
                <a:path extrusionOk="0" h="1197" w="4104">
                  <a:moveTo>
                    <a:pt x="1" y="0"/>
                  </a:moveTo>
                  <a:lnTo>
                    <a:pt x="1" y="171"/>
                  </a:lnTo>
                  <a:lnTo>
                    <a:pt x="25" y="318"/>
                  </a:lnTo>
                  <a:lnTo>
                    <a:pt x="98" y="464"/>
                  </a:lnTo>
                  <a:lnTo>
                    <a:pt x="196" y="586"/>
                  </a:lnTo>
                  <a:lnTo>
                    <a:pt x="343" y="660"/>
                  </a:lnTo>
                  <a:lnTo>
                    <a:pt x="1881" y="1172"/>
                  </a:lnTo>
                  <a:lnTo>
                    <a:pt x="2052" y="1197"/>
                  </a:lnTo>
                  <a:lnTo>
                    <a:pt x="2223" y="1172"/>
                  </a:lnTo>
                  <a:lnTo>
                    <a:pt x="3762" y="660"/>
                  </a:lnTo>
                  <a:lnTo>
                    <a:pt x="3908" y="586"/>
                  </a:lnTo>
                  <a:lnTo>
                    <a:pt x="4006" y="464"/>
                  </a:lnTo>
                  <a:lnTo>
                    <a:pt x="4079" y="318"/>
                  </a:lnTo>
                  <a:lnTo>
                    <a:pt x="4104" y="171"/>
                  </a:lnTo>
                  <a:lnTo>
                    <a:pt x="4104"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09" name="Google Shape;109;p5"/>
            <p:cNvSpPr/>
            <p:nvPr/>
          </p:nvSpPr>
          <p:spPr>
            <a:xfrm>
              <a:off x="6811575" y="2463675"/>
              <a:ext cx="95275" cy="160600"/>
            </a:xfrm>
            <a:custGeom>
              <a:rect b="b" l="l" r="r" t="t"/>
              <a:pathLst>
                <a:path extrusionOk="0" h="6424" w="3811">
                  <a:moveTo>
                    <a:pt x="1905" y="0"/>
                  </a:moveTo>
                  <a:lnTo>
                    <a:pt x="928" y="831"/>
                  </a:lnTo>
                  <a:lnTo>
                    <a:pt x="855" y="879"/>
                  </a:lnTo>
                  <a:lnTo>
                    <a:pt x="782" y="904"/>
                  </a:lnTo>
                  <a:lnTo>
                    <a:pt x="684" y="879"/>
                  </a:lnTo>
                  <a:lnTo>
                    <a:pt x="611" y="831"/>
                  </a:lnTo>
                  <a:lnTo>
                    <a:pt x="0" y="318"/>
                  </a:lnTo>
                  <a:lnTo>
                    <a:pt x="1319" y="6423"/>
                  </a:lnTo>
                  <a:lnTo>
                    <a:pt x="2491" y="6423"/>
                  </a:lnTo>
                  <a:lnTo>
                    <a:pt x="3810" y="318"/>
                  </a:lnTo>
                  <a:lnTo>
                    <a:pt x="3200" y="831"/>
                  </a:lnTo>
                  <a:lnTo>
                    <a:pt x="3126" y="879"/>
                  </a:lnTo>
                  <a:lnTo>
                    <a:pt x="3029" y="904"/>
                  </a:lnTo>
                  <a:lnTo>
                    <a:pt x="2955" y="879"/>
                  </a:lnTo>
                  <a:lnTo>
                    <a:pt x="2882" y="831"/>
                  </a:lnTo>
                  <a:lnTo>
                    <a:pt x="1905"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10" name="Google Shape;110;p5"/>
            <p:cNvSpPr/>
            <p:nvPr/>
          </p:nvSpPr>
          <p:spPr>
            <a:xfrm>
              <a:off x="6730350" y="2315900"/>
              <a:ext cx="257700" cy="308375"/>
            </a:xfrm>
            <a:custGeom>
              <a:rect b="b" l="l" r="r" t="t"/>
              <a:pathLst>
                <a:path extrusionOk="0" h="12335" w="10308">
                  <a:moveTo>
                    <a:pt x="5154" y="1"/>
                  </a:moveTo>
                  <a:lnTo>
                    <a:pt x="4617" y="25"/>
                  </a:lnTo>
                  <a:lnTo>
                    <a:pt x="4128" y="98"/>
                  </a:lnTo>
                  <a:lnTo>
                    <a:pt x="3615" y="245"/>
                  </a:lnTo>
                  <a:lnTo>
                    <a:pt x="3151" y="416"/>
                  </a:lnTo>
                  <a:lnTo>
                    <a:pt x="2712" y="636"/>
                  </a:lnTo>
                  <a:lnTo>
                    <a:pt x="2272" y="880"/>
                  </a:lnTo>
                  <a:lnTo>
                    <a:pt x="1881" y="1173"/>
                  </a:lnTo>
                  <a:lnTo>
                    <a:pt x="1515" y="1515"/>
                  </a:lnTo>
                  <a:lnTo>
                    <a:pt x="1198" y="1881"/>
                  </a:lnTo>
                  <a:lnTo>
                    <a:pt x="880" y="2272"/>
                  </a:lnTo>
                  <a:lnTo>
                    <a:pt x="636" y="2687"/>
                  </a:lnTo>
                  <a:lnTo>
                    <a:pt x="416" y="3151"/>
                  </a:lnTo>
                  <a:lnTo>
                    <a:pt x="245" y="3615"/>
                  </a:lnTo>
                  <a:lnTo>
                    <a:pt x="123" y="4104"/>
                  </a:lnTo>
                  <a:lnTo>
                    <a:pt x="50" y="4617"/>
                  </a:lnTo>
                  <a:lnTo>
                    <a:pt x="1" y="5154"/>
                  </a:lnTo>
                  <a:lnTo>
                    <a:pt x="25" y="5423"/>
                  </a:lnTo>
                  <a:lnTo>
                    <a:pt x="50" y="5691"/>
                  </a:lnTo>
                  <a:lnTo>
                    <a:pt x="123" y="6204"/>
                  </a:lnTo>
                  <a:lnTo>
                    <a:pt x="245" y="6693"/>
                  </a:lnTo>
                  <a:lnTo>
                    <a:pt x="416" y="7132"/>
                  </a:lnTo>
                  <a:lnTo>
                    <a:pt x="636" y="7572"/>
                  </a:lnTo>
                  <a:lnTo>
                    <a:pt x="856" y="7963"/>
                  </a:lnTo>
                  <a:lnTo>
                    <a:pt x="1100" y="8353"/>
                  </a:lnTo>
                  <a:lnTo>
                    <a:pt x="1369" y="8744"/>
                  </a:lnTo>
                  <a:lnTo>
                    <a:pt x="1906" y="9526"/>
                  </a:lnTo>
                  <a:lnTo>
                    <a:pt x="2150" y="9941"/>
                  </a:lnTo>
                  <a:lnTo>
                    <a:pt x="2394" y="10356"/>
                  </a:lnTo>
                  <a:lnTo>
                    <a:pt x="2614" y="10796"/>
                  </a:lnTo>
                  <a:lnTo>
                    <a:pt x="2810" y="11284"/>
                  </a:lnTo>
                  <a:lnTo>
                    <a:pt x="2980" y="11797"/>
                  </a:lnTo>
                  <a:lnTo>
                    <a:pt x="3103" y="12334"/>
                  </a:lnTo>
                  <a:lnTo>
                    <a:pt x="4079" y="12334"/>
                  </a:lnTo>
                  <a:lnTo>
                    <a:pt x="3249" y="8500"/>
                  </a:lnTo>
                  <a:lnTo>
                    <a:pt x="2663" y="5642"/>
                  </a:lnTo>
                  <a:lnTo>
                    <a:pt x="2663" y="5520"/>
                  </a:lnTo>
                  <a:lnTo>
                    <a:pt x="2712" y="5423"/>
                  </a:lnTo>
                  <a:lnTo>
                    <a:pt x="2785" y="5374"/>
                  </a:lnTo>
                  <a:lnTo>
                    <a:pt x="2883" y="5349"/>
                  </a:lnTo>
                  <a:lnTo>
                    <a:pt x="2956" y="5349"/>
                  </a:lnTo>
                  <a:lnTo>
                    <a:pt x="3054" y="5398"/>
                  </a:lnTo>
                  <a:lnTo>
                    <a:pt x="4031" y="6253"/>
                  </a:lnTo>
                  <a:lnTo>
                    <a:pt x="4983" y="5398"/>
                  </a:lnTo>
                  <a:lnTo>
                    <a:pt x="5081" y="5349"/>
                  </a:lnTo>
                  <a:lnTo>
                    <a:pt x="5227" y="5349"/>
                  </a:lnTo>
                  <a:lnTo>
                    <a:pt x="5325" y="5398"/>
                  </a:lnTo>
                  <a:lnTo>
                    <a:pt x="6278" y="6253"/>
                  </a:lnTo>
                  <a:lnTo>
                    <a:pt x="7254" y="5398"/>
                  </a:lnTo>
                  <a:lnTo>
                    <a:pt x="7352" y="5349"/>
                  </a:lnTo>
                  <a:lnTo>
                    <a:pt x="7425" y="5349"/>
                  </a:lnTo>
                  <a:lnTo>
                    <a:pt x="7523" y="5374"/>
                  </a:lnTo>
                  <a:lnTo>
                    <a:pt x="7596" y="5423"/>
                  </a:lnTo>
                  <a:lnTo>
                    <a:pt x="7645" y="5520"/>
                  </a:lnTo>
                  <a:lnTo>
                    <a:pt x="7645" y="5642"/>
                  </a:lnTo>
                  <a:lnTo>
                    <a:pt x="7059" y="8500"/>
                  </a:lnTo>
                  <a:lnTo>
                    <a:pt x="6229" y="12334"/>
                  </a:lnTo>
                  <a:lnTo>
                    <a:pt x="7206" y="12334"/>
                  </a:lnTo>
                  <a:lnTo>
                    <a:pt x="7328" y="11797"/>
                  </a:lnTo>
                  <a:lnTo>
                    <a:pt x="7499" y="11284"/>
                  </a:lnTo>
                  <a:lnTo>
                    <a:pt x="7694" y="10796"/>
                  </a:lnTo>
                  <a:lnTo>
                    <a:pt x="7914" y="10356"/>
                  </a:lnTo>
                  <a:lnTo>
                    <a:pt x="8158" y="9941"/>
                  </a:lnTo>
                  <a:lnTo>
                    <a:pt x="8402" y="9526"/>
                  </a:lnTo>
                  <a:lnTo>
                    <a:pt x="8940" y="8744"/>
                  </a:lnTo>
                  <a:lnTo>
                    <a:pt x="9208" y="8353"/>
                  </a:lnTo>
                  <a:lnTo>
                    <a:pt x="9453" y="7963"/>
                  </a:lnTo>
                  <a:lnTo>
                    <a:pt x="9672" y="7572"/>
                  </a:lnTo>
                  <a:lnTo>
                    <a:pt x="9892" y="7132"/>
                  </a:lnTo>
                  <a:lnTo>
                    <a:pt x="10063" y="6693"/>
                  </a:lnTo>
                  <a:lnTo>
                    <a:pt x="10185" y="6204"/>
                  </a:lnTo>
                  <a:lnTo>
                    <a:pt x="10259" y="5691"/>
                  </a:lnTo>
                  <a:lnTo>
                    <a:pt x="10283" y="5423"/>
                  </a:lnTo>
                  <a:lnTo>
                    <a:pt x="10307" y="5154"/>
                  </a:lnTo>
                  <a:lnTo>
                    <a:pt x="10259" y="4617"/>
                  </a:lnTo>
                  <a:lnTo>
                    <a:pt x="10185" y="4104"/>
                  </a:lnTo>
                  <a:lnTo>
                    <a:pt x="10063" y="3615"/>
                  </a:lnTo>
                  <a:lnTo>
                    <a:pt x="9892" y="3151"/>
                  </a:lnTo>
                  <a:lnTo>
                    <a:pt x="9672" y="2687"/>
                  </a:lnTo>
                  <a:lnTo>
                    <a:pt x="9428" y="2272"/>
                  </a:lnTo>
                  <a:lnTo>
                    <a:pt x="9111" y="1881"/>
                  </a:lnTo>
                  <a:lnTo>
                    <a:pt x="8793" y="1515"/>
                  </a:lnTo>
                  <a:lnTo>
                    <a:pt x="8427" y="1173"/>
                  </a:lnTo>
                  <a:lnTo>
                    <a:pt x="8036" y="880"/>
                  </a:lnTo>
                  <a:lnTo>
                    <a:pt x="7596" y="636"/>
                  </a:lnTo>
                  <a:lnTo>
                    <a:pt x="7157" y="416"/>
                  </a:lnTo>
                  <a:lnTo>
                    <a:pt x="6693" y="245"/>
                  </a:lnTo>
                  <a:lnTo>
                    <a:pt x="6180" y="98"/>
                  </a:lnTo>
                  <a:lnTo>
                    <a:pt x="5691" y="25"/>
                  </a:lnTo>
                  <a:lnTo>
                    <a:pt x="515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6"/>
          <p:cNvSpPr txBox="1"/>
          <p:nvPr>
            <p:ph idx="4294967295" type="subTitle"/>
          </p:nvPr>
        </p:nvSpPr>
        <p:spPr>
          <a:xfrm>
            <a:off x="688825" y="1028700"/>
            <a:ext cx="4941300" cy="1277100"/>
          </a:xfrm>
          <a:prstGeom prst="rect">
            <a:avLst/>
          </a:prstGeom>
          <a:noFill/>
          <a:ln>
            <a:noFill/>
          </a:ln>
        </p:spPr>
        <p:txBody>
          <a:bodyPr anchorCtr="0" anchor="t" bIns="0" lIns="0" spcFirstLastPara="1" rIns="0" wrap="square" tIns="0">
            <a:noAutofit/>
          </a:bodyPr>
          <a:lstStyle/>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Encourage changes in workplace culture </a:t>
            </a:r>
            <a:endParaRPr sz="1200">
              <a:solidFill>
                <a:srgbClr val="1A2A30"/>
              </a:solidFill>
              <a:latin typeface="Times New Roman"/>
              <a:ea typeface="Times New Roman"/>
              <a:cs typeface="Times New Roman"/>
              <a:sym typeface="Times New Roman"/>
            </a:endParaRPr>
          </a:p>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Applying online and offline communication</a:t>
            </a:r>
            <a:endParaRPr sz="1200">
              <a:solidFill>
                <a:srgbClr val="1A2A30"/>
              </a:solidFill>
              <a:latin typeface="Times New Roman"/>
              <a:ea typeface="Times New Roman"/>
              <a:cs typeface="Times New Roman"/>
              <a:sym typeface="Times New Roman"/>
            </a:endParaRPr>
          </a:p>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Allow for choice, flexibility, and customization.</a:t>
            </a:r>
            <a:endParaRPr sz="1200">
              <a:solidFill>
                <a:srgbClr val="1A2A30"/>
              </a:solidFill>
              <a:latin typeface="Times New Roman"/>
              <a:ea typeface="Times New Roman"/>
              <a:cs typeface="Times New Roman"/>
              <a:sym typeface="Times New Roman"/>
            </a:endParaRPr>
          </a:p>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Provide support for virtual work environments</a:t>
            </a:r>
            <a:endParaRPr sz="1200">
              <a:solidFill>
                <a:srgbClr val="1A2A30"/>
              </a:solidFill>
              <a:latin typeface="Times New Roman"/>
              <a:ea typeface="Times New Roman"/>
              <a:cs typeface="Times New Roman"/>
              <a:sym typeface="Times New Roman"/>
            </a:endParaRPr>
          </a:p>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Reduce expenses while improving productivity </a:t>
            </a:r>
            <a:endParaRPr sz="1200">
              <a:solidFill>
                <a:srgbClr val="1A2A30"/>
              </a:solidFill>
              <a:latin typeface="Times New Roman"/>
              <a:ea typeface="Times New Roman"/>
              <a:cs typeface="Times New Roman"/>
              <a:sym typeface="Times New Roman"/>
            </a:endParaRPr>
          </a:p>
          <a:p>
            <a:pPr indent="-304800" lvl="0" marL="457200" rtl="0" algn="l">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environments that top applicants are increasingly looking for.</a:t>
            </a:r>
            <a:endParaRPr sz="1200">
              <a:solidFill>
                <a:srgbClr val="1A2A30"/>
              </a:solidFill>
              <a:latin typeface="Times New Roman"/>
              <a:ea typeface="Times New Roman"/>
              <a:cs typeface="Times New Roman"/>
              <a:sym typeface="Times New Roman"/>
            </a:endParaRPr>
          </a:p>
          <a:p>
            <a:pPr indent="0" lvl="0" marL="0" marR="0" rtl="0" algn="l">
              <a:lnSpc>
                <a:spcPct val="115000"/>
              </a:lnSpc>
              <a:spcBef>
                <a:spcPts val="0"/>
              </a:spcBef>
              <a:spcAft>
                <a:spcPts val="0"/>
              </a:spcAft>
              <a:buNone/>
            </a:pPr>
            <a:r>
              <a:t/>
            </a:r>
            <a:endParaRPr sz="1100">
              <a:solidFill>
                <a:srgbClr val="000000"/>
              </a:solidFill>
              <a:latin typeface="Arial"/>
              <a:ea typeface="Arial"/>
              <a:cs typeface="Arial"/>
              <a:sym typeface="Arial"/>
            </a:endParaRPr>
          </a:p>
        </p:txBody>
      </p:sp>
      <p:sp>
        <p:nvSpPr>
          <p:cNvPr id="116" name="Google Shape;116;p6"/>
          <p:cNvSpPr/>
          <p:nvPr/>
        </p:nvSpPr>
        <p:spPr>
          <a:xfrm>
            <a:off x="7623303" y="4101949"/>
            <a:ext cx="352704" cy="336773"/>
          </a:xfrm>
          <a:custGeom>
            <a:rect b="b" l="l" r="r" t="t"/>
            <a:pathLst>
              <a:path extrusionOk="0" h="14460" w="15144">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7" name="Google Shape;117;p6"/>
          <p:cNvGrpSpPr/>
          <p:nvPr/>
        </p:nvGrpSpPr>
        <p:grpSpPr>
          <a:xfrm>
            <a:off x="7185597" y="2210644"/>
            <a:ext cx="1511011" cy="1511390"/>
            <a:chOff x="6654650" y="3665275"/>
            <a:chExt cx="409100" cy="409125"/>
          </a:xfrm>
        </p:grpSpPr>
        <p:sp>
          <p:nvSpPr>
            <p:cNvPr id="118" name="Google Shape;118;p6"/>
            <p:cNvSpPr/>
            <p:nvPr/>
          </p:nvSpPr>
          <p:spPr>
            <a:xfrm>
              <a:off x="6808525" y="3819150"/>
              <a:ext cx="211875" cy="211900"/>
            </a:xfrm>
            <a:custGeom>
              <a:rect b="b" l="l" r="r" t="t"/>
              <a:pathLst>
                <a:path extrusionOk="0" h="8476" w="8475">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 name="Google Shape;119;p6"/>
            <p:cNvSpPr/>
            <p:nvPr/>
          </p:nvSpPr>
          <p:spPr>
            <a:xfrm>
              <a:off x="6654650" y="3665275"/>
              <a:ext cx="409100" cy="409125"/>
            </a:xfrm>
            <a:custGeom>
              <a:rect b="b" l="l" r="r" t="t"/>
              <a:pathLst>
                <a:path extrusionOk="0" h="16365" w="16364">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0" name="Google Shape;120;p6"/>
          <p:cNvGrpSpPr/>
          <p:nvPr/>
        </p:nvGrpSpPr>
        <p:grpSpPr>
          <a:xfrm rot="1056951">
            <a:off x="5757727" y="3802300"/>
            <a:ext cx="998267" cy="998380"/>
            <a:chOff x="570875" y="4322250"/>
            <a:chExt cx="443300" cy="443325"/>
          </a:xfrm>
        </p:grpSpPr>
        <p:sp>
          <p:nvSpPr>
            <p:cNvPr id="121" name="Google Shape;121;p6"/>
            <p:cNvSpPr/>
            <p:nvPr/>
          </p:nvSpPr>
          <p:spPr>
            <a:xfrm>
              <a:off x="570875" y="4322250"/>
              <a:ext cx="443300" cy="443325"/>
            </a:xfrm>
            <a:custGeom>
              <a:rect b="b" l="l" r="r" t="t"/>
              <a:pathLst>
                <a:path extrusionOk="0" h="17733" w="17732">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 name="Google Shape;122;p6"/>
            <p:cNvSpPr/>
            <p:nvPr/>
          </p:nvSpPr>
          <p:spPr>
            <a:xfrm>
              <a:off x="597725" y="4665400"/>
              <a:ext cx="73300" cy="73300"/>
            </a:xfrm>
            <a:custGeom>
              <a:rect b="b" l="l" r="r" t="t"/>
              <a:pathLst>
                <a:path extrusionOk="0" h="2932" w="2932">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6"/>
            <p:cNvSpPr/>
            <p:nvPr/>
          </p:nvSpPr>
          <p:spPr>
            <a:xfrm>
              <a:off x="654525" y="4708150"/>
              <a:ext cx="47025" cy="47025"/>
            </a:xfrm>
            <a:custGeom>
              <a:rect b="b" l="l" r="r" t="t"/>
              <a:pathLst>
                <a:path extrusionOk="0" h="1881" w="1881">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6"/>
            <p:cNvSpPr/>
            <p:nvPr/>
          </p:nvSpPr>
          <p:spPr>
            <a:xfrm>
              <a:off x="581250" y="4634875"/>
              <a:ext cx="47050" cy="47050"/>
            </a:xfrm>
            <a:custGeom>
              <a:rect b="b" l="l" r="r" t="t"/>
              <a:pathLst>
                <a:path extrusionOk="0" h="1882" w="1882">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gradFill>
              <a:gsLst>
                <a:gs pos="0">
                  <a:schemeClr val="accent1"/>
                </a:gs>
                <a:gs pos="50000">
                  <a:schemeClr val="accent2"/>
                </a:gs>
                <a:gs pos="100000">
                  <a:schemeClr val="accent3"/>
                </a:gs>
              </a:gsLst>
              <a:path path="circle">
                <a:fillToRect b="100%" l="100%"/>
              </a:path>
              <a:tileRect r="-100%" t="-10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25" name="Google Shape;125;p6"/>
          <p:cNvSpPr/>
          <p:nvPr/>
        </p:nvSpPr>
        <p:spPr>
          <a:xfrm rot="2466558">
            <a:off x="5869697" y="2907161"/>
            <a:ext cx="490022" cy="467890"/>
          </a:xfrm>
          <a:custGeom>
            <a:rect b="b" l="l" r="r" t="t"/>
            <a:pathLst>
              <a:path extrusionOk="0" h="14460" w="15144">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6"/>
          <p:cNvSpPr/>
          <p:nvPr/>
        </p:nvSpPr>
        <p:spPr>
          <a:xfrm rot="-1609419">
            <a:off x="6586328" y="3201566"/>
            <a:ext cx="352636" cy="336709"/>
          </a:xfrm>
          <a:custGeom>
            <a:rect b="b" l="l" r="r" t="t"/>
            <a:pathLst>
              <a:path extrusionOk="0" h="14460" w="15144">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6"/>
          <p:cNvSpPr/>
          <p:nvPr/>
        </p:nvSpPr>
        <p:spPr>
          <a:xfrm rot="2925970">
            <a:off x="8696212" y="3064884"/>
            <a:ext cx="264105" cy="252176"/>
          </a:xfrm>
          <a:custGeom>
            <a:rect b="b" l="l" r="r" t="t"/>
            <a:pathLst>
              <a:path extrusionOk="0" h="14460" w="15144">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6"/>
          <p:cNvSpPr/>
          <p:nvPr/>
        </p:nvSpPr>
        <p:spPr>
          <a:xfrm rot="-1609560">
            <a:off x="7597223" y="1375585"/>
            <a:ext cx="237924" cy="227178"/>
          </a:xfrm>
          <a:custGeom>
            <a:rect b="b" l="l" r="r" t="t"/>
            <a:pathLst>
              <a:path extrusionOk="0" h="14460" w="15144">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6"/>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7"/>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grpSp>
        <p:nvGrpSpPr>
          <p:cNvPr id="135" name="Google Shape;135;p7"/>
          <p:cNvGrpSpPr/>
          <p:nvPr/>
        </p:nvGrpSpPr>
        <p:grpSpPr>
          <a:xfrm>
            <a:off x="259022" y="538300"/>
            <a:ext cx="367686" cy="599441"/>
            <a:chOff x="6730350" y="2315900"/>
            <a:chExt cx="257700" cy="420100"/>
          </a:xfrm>
        </p:grpSpPr>
        <p:sp>
          <p:nvSpPr>
            <p:cNvPr id="136" name="Google Shape;136;p7"/>
            <p:cNvSpPr/>
            <p:nvPr/>
          </p:nvSpPr>
          <p:spPr>
            <a:xfrm>
              <a:off x="6807900" y="26712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37" name="Google Shape;137;p7"/>
            <p:cNvSpPr/>
            <p:nvPr/>
          </p:nvSpPr>
          <p:spPr>
            <a:xfrm>
              <a:off x="6807900" y="26364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38" name="Google Shape;138;p7"/>
            <p:cNvSpPr/>
            <p:nvPr/>
          </p:nvSpPr>
          <p:spPr>
            <a:xfrm>
              <a:off x="6807900" y="2706075"/>
              <a:ext cx="102600" cy="29925"/>
            </a:xfrm>
            <a:custGeom>
              <a:rect b="b" l="l" r="r" t="t"/>
              <a:pathLst>
                <a:path extrusionOk="0" h="1197" w="4104">
                  <a:moveTo>
                    <a:pt x="1" y="0"/>
                  </a:moveTo>
                  <a:lnTo>
                    <a:pt x="1" y="171"/>
                  </a:lnTo>
                  <a:lnTo>
                    <a:pt x="25" y="318"/>
                  </a:lnTo>
                  <a:lnTo>
                    <a:pt x="98" y="464"/>
                  </a:lnTo>
                  <a:lnTo>
                    <a:pt x="196" y="586"/>
                  </a:lnTo>
                  <a:lnTo>
                    <a:pt x="343" y="660"/>
                  </a:lnTo>
                  <a:lnTo>
                    <a:pt x="1881" y="1172"/>
                  </a:lnTo>
                  <a:lnTo>
                    <a:pt x="2052" y="1197"/>
                  </a:lnTo>
                  <a:lnTo>
                    <a:pt x="2223" y="1172"/>
                  </a:lnTo>
                  <a:lnTo>
                    <a:pt x="3762" y="660"/>
                  </a:lnTo>
                  <a:lnTo>
                    <a:pt x="3908" y="586"/>
                  </a:lnTo>
                  <a:lnTo>
                    <a:pt x="4006" y="464"/>
                  </a:lnTo>
                  <a:lnTo>
                    <a:pt x="4079" y="318"/>
                  </a:lnTo>
                  <a:lnTo>
                    <a:pt x="4104" y="171"/>
                  </a:lnTo>
                  <a:lnTo>
                    <a:pt x="4104"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39" name="Google Shape;139;p7"/>
            <p:cNvSpPr/>
            <p:nvPr/>
          </p:nvSpPr>
          <p:spPr>
            <a:xfrm>
              <a:off x="6811575" y="2463675"/>
              <a:ext cx="95275" cy="160600"/>
            </a:xfrm>
            <a:custGeom>
              <a:rect b="b" l="l" r="r" t="t"/>
              <a:pathLst>
                <a:path extrusionOk="0" h="6424" w="3811">
                  <a:moveTo>
                    <a:pt x="1905" y="0"/>
                  </a:moveTo>
                  <a:lnTo>
                    <a:pt x="928" y="831"/>
                  </a:lnTo>
                  <a:lnTo>
                    <a:pt x="855" y="879"/>
                  </a:lnTo>
                  <a:lnTo>
                    <a:pt x="782" y="904"/>
                  </a:lnTo>
                  <a:lnTo>
                    <a:pt x="684" y="879"/>
                  </a:lnTo>
                  <a:lnTo>
                    <a:pt x="611" y="831"/>
                  </a:lnTo>
                  <a:lnTo>
                    <a:pt x="0" y="318"/>
                  </a:lnTo>
                  <a:lnTo>
                    <a:pt x="1319" y="6423"/>
                  </a:lnTo>
                  <a:lnTo>
                    <a:pt x="2491" y="6423"/>
                  </a:lnTo>
                  <a:lnTo>
                    <a:pt x="3810" y="318"/>
                  </a:lnTo>
                  <a:lnTo>
                    <a:pt x="3200" y="831"/>
                  </a:lnTo>
                  <a:lnTo>
                    <a:pt x="3126" y="879"/>
                  </a:lnTo>
                  <a:lnTo>
                    <a:pt x="3029" y="904"/>
                  </a:lnTo>
                  <a:lnTo>
                    <a:pt x="2955" y="879"/>
                  </a:lnTo>
                  <a:lnTo>
                    <a:pt x="2882" y="831"/>
                  </a:lnTo>
                  <a:lnTo>
                    <a:pt x="1905"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40" name="Google Shape;140;p7"/>
            <p:cNvSpPr/>
            <p:nvPr/>
          </p:nvSpPr>
          <p:spPr>
            <a:xfrm>
              <a:off x="6730350" y="2315900"/>
              <a:ext cx="257700" cy="308375"/>
            </a:xfrm>
            <a:custGeom>
              <a:rect b="b" l="l" r="r" t="t"/>
              <a:pathLst>
                <a:path extrusionOk="0" h="12335" w="10308">
                  <a:moveTo>
                    <a:pt x="5154" y="1"/>
                  </a:moveTo>
                  <a:lnTo>
                    <a:pt x="4617" y="25"/>
                  </a:lnTo>
                  <a:lnTo>
                    <a:pt x="4128" y="98"/>
                  </a:lnTo>
                  <a:lnTo>
                    <a:pt x="3615" y="245"/>
                  </a:lnTo>
                  <a:lnTo>
                    <a:pt x="3151" y="416"/>
                  </a:lnTo>
                  <a:lnTo>
                    <a:pt x="2712" y="636"/>
                  </a:lnTo>
                  <a:lnTo>
                    <a:pt x="2272" y="880"/>
                  </a:lnTo>
                  <a:lnTo>
                    <a:pt x="1881" y="1173"/>
                  </a:lnTo>
                  <a:lnTo>
                    <a:pt x="1515" y="1515"/>
                  </a:lnTo>
                  <a:lnTo>
                    <a:pt x="1198" y="1881"/>
                  </a:lnTo>
                  <a:lnTo>
                    <a:pt x="880" y="2272"/>
                  </a:lnTo>
                  <a:lnTo>
                    <a:pt x="636" y="2687"/>
                  </a:lnTo>
                  <a:lnTo>
                    <a:pt x="416" y="3151"/>
                  </a:lnTo>
                  <a:lnTo>
                    <a:pt x="245" y="3615"/>
                  </a:lnTo>
                  <a:lnTo>
                    <a:pt x="123" y="4104"/>
                  </a:lnTo>
                  <a:lnTo>
                    <a:pt x="50" y="4617"/>
                  </a:lnTo>
                  <a:lnTo>
                    <a:pt x="1" y="5154"/>
                  </a:lnTo>
                  <a:lnTo>
                    <a:pt x="25" y="5423"/>
                  </a:lnTo>
                  <a:lnTo>
                    <a:pt x="50" y="5691"/>
                  </a:lnTo>
                  <a:lnTo>
                    <a:pt x="123" y="6204"/>
                  </a:lnTo>
                  <a:lnTo>
                    <a:pt x="245" y="6693"/>
                  </a:lnTo>
                  <a:lnTo>
                    <a:pt x="416" y="7132"/>
                  </a:lnTo>
                  <a:lnTo>
                    <a:pt x="636" y="7572"/>
                  </a:lnTo>
                  <a:lnTo>
                    <a:pt x="856" y="7963"/>
                  </a:lnTo>
                  <a:lnTo>
                    <a:pt x="1100" y="8353"/>
                  </a:lnTo>
                  <a:lnTo>
                    <a:pt x="1369" y="8744"/>
                  </a:lnTo>
                  <a:lnTo>
                    <a:pt x="1906" y="9526"/>
                  </a:lnTo>
                  <a:lnTo>
                    <a:pt x="2150" y="9941"/>
                  </a:lnTo>
                  <a:lnTo>
                    <a:pt x="2394" y="10356"/>
                  </a:lnTo>
                  <a:lnTo>
                    <a:pt x="2614" y="10796"/>
                  </a:lnTo>
                  <a:lnTo>
                    <a:pt x="2810" y="11284"/>
                  </a:lnTo>
                  <a:lnTo>
                    <a:pt x="2980" y="11797"/>
                  </a:lnTo>
                  <a:lnTo>
                    <a:pt x="3103" y="12334"/>
                  </a:lnTo>
                  <a:lnTo>
                    <a:pt x="4079" y="12334"/>
                  </a:lnTo>
                  <a:lnTo>
                    <a:pt x="3249" y="8500"/>
                  </a:lnTo>
                  <a:lnTo>
                    <a:pt x="2663" y="5642"/>
                  </a:lnTo>
                  <a:lnTo>
                    <a:pt x="2663" y="5520"/>
                  </a:lnTo>
                  <a:lnTo>
                    <a:pt x="2712" y="5423"/>
                  </a:lnTo>
                  <a:lnTo>
                    <a:pt x="2785" y="5374"/>
                  </a:lnTo>
                  <a:lnTo>
                    <a:pt x="2883" y="5349"/>
                  </a:lnTo>
                  <a:lnTo>
                    <a:pt x="2956" y="5349"/>
                  </a:lnTo>
                  <a:lnTo>
                    <a:pt x="3054" y="5398"/>
                  </a:lnTo>
                  <a:lnTo>
                    <a:pt x="4031" y="6253"/>
                  </a:lnTo>
                  <a:lnTo>
                    <a:pt x="4983" y="5398"/>
                  </a:lnTo>
                  <a:lnTo>
                    <a:pt x="5081" y="5349"/>
                  </a:lnTo>
                  <a:lnTo>
                    <a:pt x="5227" y="5349"/>
                  </a:lnTo>
                  <a:lnTo>
                    <a:pt x="5325" y="5398"/>
                  </a:lnTo>
                  <a:lnTo>
                    <a:pt x="6278" y="6253"/>
                  </a:lnTo>
                  <a:lnTo>
                    <a:pt x="7254" y="5398"/>
                  </a:lnTo>
                  <a:lnTo>
                    <a:pt x="7352" y="5349"/>
                  </a:lnTo>
                  <a:lnTo>
                    <a:pt x="7425" y="5349"/>
                  </a:lnTo>
                  <a:lnTo>
                    <a:pt x="7523" y="5374"/>
                  </a:lnTo>
                  <a:lnTo>
                    <a:pt x="7596" y="5423"/>
                  </a:lnTo>
                  <a:lnTo>
                    <a:pt x="7645" y="5520"/>
                  </a:lnTo>
                  <a:lnTo>
                    <a:pt x="7645" y="5642"/>
                  </a:lnTo>
                  <a:lnTo>
                    <a:pt x="7059" y="8500"/>
                  </a:lnTo>
                  <a:lnTo>
                    <a:pt x="6229" y="12334"/>
                  </a:lnTo>
                  <a:lnTo>
                    <a:pt x="7206" y="12334"/>
                  </a:lnTo>
                  <a:lnTo>
                    <a:pt x="7328" y="11797"/>
                  </a:lnTo>
                  <a:lnTo>
                    <a:pt x="7499" y="11284"/>
                  </a:lnTo>
                  <a:lnTo>
                    <a:pt x="7694" y="10796"/>
                  </a:lnTo>
                  <a:lnTo>
                    <a:pt x="7914" y="10356"/>
                  </a:lnTo>
                  <a:lnTo>
                    <a:pt x="8158" y="9941"/>
                  </a:lnTo>
                  <a:lnTo>
                    <a:pt x="8402" y="9526"/>
                  </a:lnTo>
                  <a:lnTo>
                    <a:pt x="8940" y="8744"/>
                  </a:lnTo>
                  <a:lnTo>
                    <a:pt x="9208" y="8353"/>
                  </a:lnTo>
                  <a:lnTo>
                    <a:pt x="9453" y="7963"/>
                  </a:lnTo>
                  <a:lnTo>
                    <a:pt x="9672" y="7572"/>
                  </a:lnTo>
                  <a:lnTo>
                    <a:pt x="9892" y="7132"/>
                  </a:lnTo>
                  <a:lnTo>
                    <a:pt x="10063" y="6693"/>
                  </a:lnTo>
                  <a:lnTo>
                    <a:pt x="10185" y="6204"/>
                  </a:lnTo>
                  <a:lnTo>
                    <a:pt x="10259" y="5691"/>
                  </a:lnTo>
                  <a:lnTo>
                    <a:pt x="10283" y="5423"/>
                  </a:lnTo>
                  <a:lnTo>
                    <a:pt x="10307" y="5154"/>
                  </a:lnTo>
                  <a:lnTo>
                    <a:pt x="10259" y="4617"/>
                  </a:lnTo>
                  <a:lnTo>
                    <a:pt x="10185" y="4104"/>
                  </a:lnTo>
                  <a:lnTo>
                    <a:pt x="10063" y="3615"/>
                  </a:lnTo>
                  <a:lnTo>
                    <a:pt x="9892" y="3151"/>
                  </a:lnTo>
                  <a:lnTo>
                    <a:pt x="9672" y="2687"/>
                  </a:lnTo>
                  <a:lnTo>
                    <a:pt x="9428" y="2272"/>
                  </a:lnTo>
                  <a:lnTo>
                    <a:pt x="9111" y="1881"/>
                  </a:lnTo>
                  <a:lnTo>
                    <a:pt x="8793" y="1515"/>
                  </a:lnTo>
                  <a:lnTo>
                    <a:pt x="8427" y="1173"/>
                  </a:lnTo>
                  <a:lnTo>
                    <a:pt x="8036" y="880"/>
                  </a:lnTo>
                  <a:lnTo>
                    <a:pt x="7596" y="636"/>
                  </a:lnTo>
                  <a:lnTo>
                    <a:pt x="7157" y="416"/>
                  </a:lnTo>
                  <a:lnTo>
                    <a:pt x="6693" y="245"/>
                  </a:lnTo>
                  <a:lnTo>
                    <a:pt x="6180" y="98"/>
                  </a:lnTo>
                  <a:lnTo>
                    <a:pt x="5691" y="25"/>
                  </a:lnTo>
                  <a:lnTo>
                    <a:pt x="515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grpSp>
      <p:sp>
        <p:nvSpPr>
          <p:cNvPr id="141" name="Google Shape;141;p7"/>
          <p:cNvSpPr txBox="1"/>
          <p:nvPr/>
        </p:nvSpPr>
        <p:spPr>
          <a:xfrm>
            <a:off x="770850" y="429150"/>
            <a:ext cx="7602300" cy="4285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Employability</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 sz="1200">
                <a:solidFill>
                  <a:srgbClr val="1A2A30"/>
                </a:solidFill>
                <a:latin typeface="Times New Roman"/>
                <a:ea typeface="Times New Roman"/>
                <a:cs typeface="Times New Roman"/>
                <a:sym typeface="Times New Roman"/>
              </a:rPr>
              <a:t>As the world of work evolves, how will organizations, society, and individuals adjust to ensure that the present and future generations have the skills required for future jobs? We are excited to begin a new phase of research, building on previous Future Agenda research that focused on key policy areas, primarily in the Asian market, and, more recently, an updated outlook on the future of work and skills development developed in collaboration with the University of Bristol, School of Management. In addition to an examination of the future of work, this will look especially at the changing nature of employability and how and where digital skills will have an impact. How digital skills improve Employability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Companies are hiring more people with computer skills. Most Government jobs require basic computer skills.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Most of the companies are turning online. They are hiring people to help with that.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Start-ups hire people for their social media managing, website managing. And the hirings are increasing daily.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Tech start-ups are hiring new programmers every day on regular basis.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Basic jobs require basic computer handling skills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Businesses are becoming easier for those who are using mobile apps.</a:t>
            </a:r>
            <a:endParaRPr sz="1200">
              <a:solidFill>
                <a:srgbClr val="1A2A30"/>
              </a:solidFill>
              <a:latin typeface="Times New Roman"/>
              <a:ea typeface="Times New Roman"/>
              <a:cs typeface="Times New Roman"/>
              <a:sym typeface="Times New Roman"/>
            </a:endParaRPr>
          </a:p>
          <a:p>
            <a:pPr indent="0" lvl="0" marL="0" rtl="0" algn="l">
              <a:spcBef>
                <a:spcPts val="1200"/>
              </a:spcBef>
              <a:spcAft>
                <a:spcPts val="0"/>
              </a:spcAft>
              <a:buNone/>
            </a:pPr>
            <a:r>
              <a:rPr lang="en" sz="1200">
                <a:solidFill>
                  <a:srgbClr val="1A2A30"/>
                </a:solidFill>
                <a:latin typeface="Times New Roman"/>
                <a:ea typeface="Times New Roman"/>
                <a:cs typeface="Times New Roman"/>
                <a:sym typeface="Times New Roman"/>
              </a:rPr>
              <a:t>People are learning digital skills to turn into assets for the company and live a high standard. They are getting prioritized for job interviews. And most of the company’s user databases, servers, websites, apps so are hiring people to manage these and create new values in their business. Recently more start-ups are Saas, Paas, Faas and etc.</a:t>
            </a:r>
            <a:endParaRPr sz="1200">
              <a:solidFill>
                <a:srgbClr val="1A2A30"/>
              </a:solidFill>
              <a:latin typeface="Times New Roman"/>
              <a:ea typeface="Times New Roman"/>
              <a:cs typeface="Times New Roman"/>
              <a:sym typeface="Times New Roman"/>
            </a:endParaRPr>
          </a:p>
          <a:p>
            <a:pPr indent="0" lvl="0" marL="0" marR="0" rtl="0" algn="l">
              <a:lnSpc>
                <a:spcPct val="100000"/>
              </a:lnSpc>
              <a:spcBef>
                <a:spcPts val="1200"/>
              </a:spcBef>
              <a:spcAft>
                <a:spcPts val="0"/>
              </a:spcAft>
              <a:buClr>
                <a:srgbClr val="000000"/>
              </a:buClr>
              <a:buSzPts val="1100"/>
              <a:buFont typeface="Arial"/>
              <a:buNone/>
            </a:pPr>
            <a:r>
              <a:t/>
            </a:r>
            <a:endParaRPr b="1" sz="11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8"/>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grpSp>
        <p:nvGrpSpPr>
          <p:cNvPr id="147" name="Google Shape;147;p8"/>
          <p:cNvGrpSpPr/>
          <p:nvPr/>
        </p:nvGrpSpPr>
        <p:grpSpPr>
          <a:xfrm>
            <a:off x="259022" y="538300"/>
            <a:ext cx="367686" cy="599441"/>
            <a:chOff x="6730350" y="2315900"/>
            <a:chExt cx="257700" cy="420100"/>
          </a:xfrm>
        </p:grpSpPr>
        <p:sp>
          <p:nvSpPr>
            <p:cNvPr id="148" name="Google Shape;148;p8"/>
            <p:cNvSpPr/>
            <p:nvPr/>
          </p:nvSpPr>
          <p:spPr>
            <a:xfrm>
              <a:off x="6807900" y="26712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49" name="Google Shape;149;p8"/>
            <p:cNvSpPr/>
            <p:nvPr/>
          </p:nvSpPr>
          <p:spPr>
            <a:xfrm>
              <a:off x="6807900" y="2636450"/>
              <a:ext cx="102600" cy="22625"/>
            </a:xfrm>
            <a:custGeom>
              <a:rect b="b" l="l" r="r" t="t"/>
              <a:pathLst>
                <a:path extrusionOk="0" h="905" w="4104">
                  <a:moveTo>
                    <a:pt x="1" y="1"/>
                  </a:moveTo>
                  <a:lnTo>
                    <a:pt x="1" y="905"/>
                  </a:lnTo>
                  <a:lnTo>
                    <a:pt x="4104" y="905"/>
                  </a:lnTo>
                  <a:lnTo>
                    <a:pt x="410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50" name="Google Shape;150;p8"/>
            <p:cNvSpPr/>
            <p:nvPr/>
          </p:nvSpPr>
          <p:spPr>
            <a:xfrm>
              <a:off x="6807900" y="2706075"/>
              <a:ext cx="102600" cy="29925"/>
            </a:xfrm>
            <a:custGeom>
              <a:rect b="b" l="l" r="r" t="t"/>
              <a:pathLst>
                <a:path extrusionOk="0" h="1197" w="4104">
                  <a:moveTo>
                    <a:pt x="1" y="0"/>
                  </a:moveTo>
                  <a:lnTo>
                    <a:pt x="1" y="171"/>
                  </a:lnTo>
                  <a:lnTo>
                    <a:pt x="25" y="318"/>
                  </a:lnTo>
                  <a:lnTo>
                    <a:pt x="98" y="464"/>
                  </a:lnTo>
                  <a:lnTo>
                    <a:pt x="196" y="586"/>
                  </a:lnTo>
                  <a:lnTo>
                    <a:pt x="343" y="660"/>
                  </a:lnTo>
                  <a:lnTo>
                    <a:pt x="1881" y="1172"/>
                  </a:lnTo>
                  <a:lnTo>
                    <a:pt x="2052" y="1197"/>
                  </a:lnTo>
                  <a:lnTo>
                    <a:pt x="2223" y="1172"/>
                  </a:lnTo>
                  <a:lnTo>
                    <a:pt x="3762" y="660"/>
                  </a:lnTo>
                  <a:lnTo>
                    <a:pt x="3908" y="586"/>
                  </a:lnTo>
                  <a:lnTo>
                    <a:pt x="4006" y="464"/>
                  </a:lnTo>
                  <a:lnTo>
                    <a:pt x="4079" y="318"/>
                  </a:lnTo>
                  <a:lnTo>
                    <a:pt x="4104" y="171"/>
                  </a:lnTo>
                  <a:lnTo>
                    <a:pt x="4104"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51" name="Google Shape;151;p8"/>
            <p:cNvSpPr/>
            <p:nvPr/>
          </p:nvSpPr>
          <p:spPr>
            <a:xfrm>
              <a:off x="6811575" y="2463675"/>
              <a:ext cx="95275" cy="160600"/>
            </a:xfrm>
            <a:custGeom>
              <a:rect b="b" l="l" r="r" t="t"/>
              <a:pathLst>
                <a:path extrusionOk="0" h="6424" w="3811">
                  <a:moveTo>
                    <a:pt x="1905" y="0"/>
                  </a:moveTo>
                  <a:lnTo>
                    <a:pt x="928" y="831"/>
                  </a:lnTo>
                  <a:lnTo>
                    <a:pt x="855" y="879"/>
                  </a:lnTo>
                  <a:lnTo>
                    <a:pt x="782" y="904"/>
                  </a:lnTo>
                  <a:lnTo>
                    <a:pt x="684" y="879"/>
                  </a:lnTo>
                  <a:lnTo>
                    <a:pt x="611" y="831"/>
                  </a:lnTo>
                  <a:lnTo>
                    <a:pt x="0" y="318"/>
                  </a:lnTo>
                  <a:lnTo>
                    <a:pt x="1319" y="6423"/>
                  </a:lnTo>
                  <a:lnTo>
                    <a:pt x="2491" y="6423"/>
                  </a:lnTo>
                  <a:lnTo>
                    <a:pt x="3810" y="318"/>
                  </a:lnTo>
                  <a:lnTo>
                    <a:pt x="3200" y="831"/>
                  </a:lnTo>
                  <a:lnTo>
                    <a:pt x="3126" y="879"/>
                  </a:lnTo>
                  <a:lnTo>
                    <a:pt x="3029" y="904"/>
                  </a:lnTo>
                  <a:lnTo>
                    <a:pt x="2955" y="879"/>
                  </a:lnTo>
                  <a:lnTo>
                    <a:pt x="2882" y="831"/>
                  </a:lnTo>
                  <a:lnTo>
                    <a:pt x="1905" y="0"/>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sp>
          <p:nvSpPr>
            <p:cNvPr id="152" name="Google Shape;152;p8"/>
            <p:cNvSpPr/>
            <p:nvPr/>
          </p:nvSpPr>
          <p:spPr>
            <a:xfrm>
              <a:off x="6730350" y="2315900"/>
              <a:ext cx="257700" cy="308375"/>
            </a:xfrm>
            <a:custGeom>
              <a:rect b="b" l="l" r="r" t="t"/>
              <a:pathLst>
                <a:path extrusionOk="0" h="12335" w="10308">
                  <a:moveTo>
                    <a:pt x="5154" y="1"/>
                  </a:moveTo>
                  <a:lnTo>
                    <a:pt x="4617" y="25"/>
                  </a:lnTo>
                  <a:lnTo>
                    <a:pt x="4128" y="98"/>
                  </a:lnTo>
                  <a:lnTo>
                    <a:pt x="3615" y="245"/>
                  </a:lnTo>
                  <a:lnTo>
                    <a:pt x="3151" y="416"/>
                  </a:lnTo>
                  <a:lnTo>
                    <a:pt x="2712" y="636"/>
                  </a:lnTo>
                  <a:lnTo>
                    <a:pt x="2272" y="880"/>
                  </a:lnTo>
                  <a:lnTo>
                    <a:pt x="1881" y="1173"/>
                  </a:lnTo>
                  <a:lnTo>
                    <a:pt x="1515" y="1515"/>
                  </a:lnTo>
                  <a:lnTo>
                    <a:pt x="1198" y="1881"/>
                  </a:lnTo>
                  <a:lnTo>
                    <a:pt x="880" y="2272"/>
                  </a:lnTo>
                  <a:lnTo>
                    <a:pt x="636" y="2687"/>
                  </a:lnTo>
                  <a:lnTo>
                    <a:pt x="416" y="3151"/>
                  </a:lnTo>
                  <a:lnTo>
                    <a:pt x="245" y="3615"/>
                  </a:lnTo>
                  <a:lnTo>
                    <a:pt x="123" y="4104"/>
                  </a:lnTo>
                  <a:lnTo>
                    <a:pt x="50" y="4617"/>
                  </a:lnTo>
                  <a:lnTo>
                    <a:pt x="1" y="5154"/>
                  </a:lnTo>
                  <a:lnTo>
                    <a:pt x="25" y="5423"/>
                  </a:lnTo>
                  <a:lnTo>
                    <a:pt x="50" y="5691"/>
                  </a:lnTo>
                  <a:lnTo>
                    <a:pt x="123" y="6204"/>
                  </a:lnTo>
                  <a:lnTo>
                    <a:pt x="245" y="6693"/>
                  </a:lnTo>
                  <a:lnTo>
                    <a:pt x="416" y="7132"/>
                  </a:lnTo>
                  <a:lnTo>
                    <a:pt x="636" y="7572"/>
                  </a:lnTo>
                  <a:lnTo>
                    <a:pt x="856" y="7963"/>
                  </a:lnTo>
                  <a:lnTo>
                    <a:pt x="1100" y="8353"/>
                  </a:lnTo>
                  <a:lnTo>
                    <a:pt x="1369" y="8744"/>
                  </a:lnTo>
                  <a:lnTo>
                    <a:pt x="1906" y="9526"/>
                  </a:lnTo>
                  <a:lnTo>
                    <a:pt x="2150" y="9941"/>
                  </a:lnTo>
                  <a:lnTo>
                    <a:pt x="2394" y="10356"/>
                  </a:lnTo>
                  <a:lnTo>
                    <a:pt x="2614" y="10796"/>
                  </a:lnTo>
                  <a:lnTo>
                    <a:pt x="2810" y="11284"/>
                  </a:lnTo>
                  <a:lnTo>
                    <a:pt x="2980" y="11797"/>
                  </a:lnTo>
                  <a:lnTo>
                    <a:pt x="3103" y="12334"/>
                  </a:lnTo>
                  <a:lnTo>
                    <a:pt x="4079" y="12334"/>
                  </a:lnTo>
                  <a:lnTo>
                    <a:pt x="3249" y="8500"/>
                  </a:lnTo>
                  <a:lnTo>
                    <a:pt x="2663" y="5642"/>
                  </a:lnTo>
                  <a:lnTo>
                    <a:pt x="2663" y="5520"/>
                  </a:lnTo>
                  <a:lnTo>
                    <a:pt x="2712" y="5423"/>
                  </a:lnTo>
                  <a:lnTo>
                    <a:pt x="2785" y="5374"/>
                  </a:lnTo>
                  <a:lnTo>
                    <a:pt x="2883" y="5349"/>
                  </a:lnTo>
                  <a:lnTo>
                    <a:pt x="2956" y="5349"/>
                  </a:lnTo>
                  <a:lnTo>
                    <a:pt x="3054" y="5398"/>
                  </a:lnTo>
                  <a:lnTo>
                    <a:pt x="4031" y="6253"/>
                  </a:lnTo>
                  <a:lnTo>
                    <a:pt x="4983" y="5398"/>
                  </a:lnTo>
                  <a:lnTo>
                    <a:pt x="5081" y="5349"/>
                  </a:lnTo>
                  <a:lnTo>
                    <a:pt x="5227" y="5349"/>
                  </a:lnTo>
                  <a:lnTo>
                    <a:pt x="5325" y="5398"/>
                  </a:lnTo>
                  <a:lnTo>
                    <a:pt x="6278" y="6253"/>
                  </a:lnTo>
                  <a:lnTo>
                    <a:pt x="7254" y="5398"/>
                  </a:lnTo>
                  <a:lnTo>
                    <a:pt x="7352" y="5349"/>
                  </a:lnTo>
                  <a:lnTo>
                    <a:pt x="7425" y="5349"/>
                  </a:lnTo>
                  <a:lnTo>
                    <a:pt x="7523" y="5374"/>
                  </a:lnTo>
                  <a:lnTo>
                    <a:pt x="7596" y="5423"/>
                  </a:lnTo>
                  <a:lnTo>
                    <a:pt x="7645" y="5520"/>
                  </a:lnTo>
                  <a:lnTo>
                    <a:pt x="7645" y="5642"/>
                  </a:lnTo>
                  <a:lnTo>
                    <a:pt x="7059" y="8500"/>
                  </a:lnTo>
                  <a:lnTo>
                    <a:pt x="6229" y="12334"/>
                  </a:lnTo>
                  <a:lnTo>
                    <a:pt x="7206" y="12334"/>
                  </a:lnTo>
                  <a:lnTo>
                    <a:pt x="7328" y="11797"/>
                  </a:lnTo>
                  <a:lnTo>
                    <a:pt x="7499" y="11284"/>
                  </a:lnTo>
                  <a:lnTo>
                    <a:pt x="7694" y="10796"/>
                  </a:lnTo>
                  <a:lnTo>
                    <a:pt x="7914" y="10356"/>
                  </a:lnTo>
                  <a:lnTo>
                    <a:pt x="8158" y="9941"/>
                  </a:lnTo>
                  <a:lnTo>
                    <a:pt x="8402" y="9526"/>
                  </a:lnTo>
                  <a:lnTo>
                    <a:pt x="8940" y="8744"/>
                  </a:lnTo>
                  <a:lnTo>
                    <a:pt x="9208" y="8353"/>
                  </a:lnTo>
                  <a:lnTo>
                    <a:pt x="9453" y="7963"/>
                  </a:lnTo>
                  <a:lnTo>
                    <a:pt x="9672" y="7572"/>
                  </a:lnTo>
                  <a:lnTo>
                    <a:pt x="9892" y="7132"/>
                  </a:lnTo>
                  <a:lnTo>
                    <a:pt x="10063" y="6693"/>
                  </a:lnTo>
                  <a:lnTo>
                    <a:pt x="10185" y="6204"/>
                  </a:lnTo>
                  <a:lnTo>
                    <a:pt x="10259" y="5691"/>
                  </a:lnTo>
                  <a:lnTo>
                    <a:pt x="10283" y="5423"/>
                  </a:lnTo>
                  <a:lnTo>
                    <a:pt x="10307" y="5154"/>
                  </a:lnTo>
                  <a:lnTo>
                    <a:pt x="10259" y="4617"/>
                  </a:lnTo>
                  <a:lnTo>
                    <a:pt x="10185" y="4104"/>
                  </a:lnTo>
                  <a:lnTo>
                    <a:pt x="10063" y="3615"/>
                  </a:lnTo>
                  <a:lnTo>
                    <a:pt x="9892" y="3151"/>
                  </a:lnTo>
                  <a:lnTo>
                    <a:pt x="9672" y="2687"/>
                  </a:lnTo>
                  <a:lnTo>
                    <a:pt x="9428" y="2272"/>
                  </a:lnTo>
                  <a:lnTo>
                    <a:pt x="9111" y="1881"/>
                  </a:lnTo>
                  <a:lnTo>
                    <a:pt x="8793" y="1515"/>
                  </a:lnTo>
                  <a:lnTo>
                    <a:pt x="8427" y="1173"/>
                  </a:lnTo>
                  <a:lnTo>
                    <a:pt x="8036" y="880"/>
                  </a:lnTo>
                  <a:lnTo>
                    <a:pt x="7596" y="636"/>
                  </a:lnTo>
                  <a:lnTo>
                    <a:pt x="7157" y="416"/>
                  </a:lnTo>
                  <a:lnTo>
                    <a:pt x="6693" y="245"/>
                  </a:lnTo>
                  <a:lnTo>
                    <a:pt x="6180" y="98"/>
                  </a:lnTo>
                  <a:lnTo>
                    <a:pt x="5691" y="25"/>
                  </a:lnTo>
                  <a:lnTo>
                    <a:pt x="5154" y="1"/>
                  </a:lnTo>
                  <a:close/>
                </a:path>
              </a:pathLst>
            </a:custGeom>
            <a:solidFill>
              <a:schemeClr val="lt1"/>
            </a:solidFill>
            <a:ln>
              <a:noFill/>
            </a:ln>
            <a:effectLst>
              <a:outerShdw blurRad="28575" rotWithShape="0" algn="bl" dir="2700000" dist="19050">
                <a:schemeClr val="dk1">
                  <a:alpha val="2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1"/>
                </a:solidFill>
                <a:latin typeface="Arial"/>
                <a:ea typeface="Arial"/>
                <a:cs typeface="Arial"/>
                <a:sym typeface="Arial"/>
              </a:endParaRPr>
            </a:p>
          </p:txBody>
        </p:sp>
      </p:grpSp>
      <p:sp>
        <p:nvSpPr>
          <p:cNvPr id="153" name="Google Shape;153;p8"/>
          <p:cNvSpPr txBox="1"/>
          <p:nvPr/>
        </p:nvSpPr>
        <p:spPr>
          <a:xfrm>
            <a:off x="1016775" y="1222650"/>
            <a:ext cx="7237800" cy="262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Research Method</a:t>
            </a:r>
            <a:endParaRPr b="1" sz="1200">
              <a:solidFill>
                <a:srgbClr val="1A2A30"/>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 sz="1200">
                <a:solidFill>
                  <a:srgbClr val="1A2A30"/>
                </a:solidFill>
                <a:latin typeface="Times New Roman"/>
                <a:ea typeface="Times New Roman"/>
                <a:cs typeface="Times New Roman"/>
                <a:sym typeface="Times New Roman"/>
              </a:rPr>
              <a:t>Research methodology means techniques or frameworks for collecting data and then analyzing it. It can give new pieces of information or add value to the existing information (Hinojosa, 2012). There are many research methods, different research methods have different variable sets. Research methods are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Experiment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Group Interview</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Observation</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Literature review</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Case Study</a:t>
            </a:r>
            <a:endParaRPr b="1" sz="1100">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9"/>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
        <p:nvSpPr>
          <p:cNvPr id="159" name="Google Shape;159;p9"/>
          <p:cNvSpPr txBox="1"/>
          <p:nvPr/>
        </p:nvSpPr>
        <p:spPr>
          <a:xfrm>
            <a:off x="1910919" y="824051"/>
            <a:ext cx="5692800" cy="4075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Experiment:</a:t>
            </a:r>
            <a:r>
              <a:rPr lang="en" sz="1200">
                <a:solidFill>
                  <a:srgbClr val="1A2A30"/>
                </a:solidFill>
                <a:latin typeface="Times New Roman"/>
                <a:ea typeface="Times New Roman"/>
                <a:cs typeface="Times New Roman"/>
                <a:sym typeface="Times New Roman"/>
              </a:rPr>
              <a:t> Experiments are used to study causal relationships. You change one or more independent variables and then evaluate their effect on one or more dependent variables. Experiment design requires developing a collection of tools to test a hypothesis in a methodical manner (Ireland, 2009).</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Try to make the relation between variables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Make a specific and testable hypothesis.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experimental treatments to change your independent variable.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Assign subjects to groups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Make a plan to calculate the experiment result.</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Survey:</a:t>
            </a:r>
            <a:r>
              <a:rPr lang="en" sz="1200">
                <a:solidFill>
                  <a:srgbClr val="1A2A30"/>
                </a:solidFill>
                <a:latin typeface="Times New Roman"/>
                <a:ea typeface="Times New Roman"/>
                <a:cs typeface="Times New Roman"/>
                <a:sym typeface="Times New Roman"/>
              </a:rPr>
              <a:t> </a:t>
            </a:r>
            <a:r>
              <a:rPr lang="en" sz="1200">
                <a:latin typeface="Times New Roman"/>
                <a:ea typeface="Times New Roman"/>
                <a:cs typeface="Times New Roman"/>
                <a:sym typeface="Times New Roman"/>
              </a:rPr>
              <a:t>The technique of gathering information about a group of people by asking them questions and evaluating their replies is known as survey research. To run an effective survey, follow these six steps:</a:t>
            </a:r>
            <a:endParaRPr sz="1200">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Decide who will participate in the 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Select the type of survey.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Before sending the survey, create the questions and layout.</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Look over the replies.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a survey report.</a:t>
            </a:r>
            <a:endParaRPr b="1" sz="11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10"/>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
        <p:nvSpPr>
          <p:cNvPr id="165" name="Google Shape;165;p10"/>
          <p:cNvSpPr txBox="1"/>
          <p:nvPr/>
        </p:nvSpPr>
        <p:spPr>
          <a:xfrm>
            <a:off x="1070703" y="282910"/>
            <a:ext cx="7002600" cy="4211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Interview/focus group: </a:t>
            </a:r>
            <a:r>
              <a:rPr lang="en" sz="1200">
                <a:solidFill>
                  <a:srgbClr val="1A2A30"/>
                </a:solidFill>
                <a:latin typeface="Times New Roman"/>
                <a:ea typeface="Times New Roman"/>
                <a:cs typeface="Times New Roman"/>
                <a:sym typeface="Times New Roman"/>
              </a:rPr>
              <a:t>The group should be small to get better results (Beausaert, 2011). Results or information from the interview can be used in many ways and in many cases. </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Find a group who study in the same research are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some questions for them</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Write down groups thought and answer</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Analyze the thought and answer</a:t>
            </a:r>
            <a:endParaRPr b="1"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Observation: </a:t>
            </a:r>
            <a:r>
              <a:rPr lang="en" sz="1200">
                <a:solidFill>
                  <a:srgbClr val="1A2A30"/>
                </a:solidFill>
                <a:latin typeface="Times New Roman"/>
                <a:ea typeface="Times New Roman"/>
                <a:cs typeface="Times New Roman"/>
                <a:sym typeface="Times New Roman"/>
              </a:rPr>
              <a:t>Observation is a way of acquiring information through observation. Because the researcher must immerse herself in the scenario in which her respondents are while taking notes and/or recording, observation data collection is classified as a participatory study. As a data collecting method, observation can be organized or unstructured (Hinojosa, 2012).</a:t>
            </a:r>
            <a:endParaRPr sz="1200">
              <a:solidFill>
                <a:srgbClr val="1A2A30"/>
              </a:solidFill>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Literature Review: </a:t>
            </a:r>
            <a:r>
              <a:rPr lang="en" sz="1200">
                <a:latin typeface="Times New Roman"/>
                <a:ea typeface="Times New Roman"/>
                <a:cs typeface="Times New Roman"/>
                <a:sym typeface="Times New Roman"/>
              </a:rPr>
              <a:t>The Five steps are:</a:t>
            </a:r>
            <a:endParaRPr sz="1200">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Look for literature on the subject.</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It is necessary to assess the sources.</a:t>
            </a:r>
            <a:endParaRPr sz="1200">
              <a:solidFill>
                <a:srgbClr val="1A2A30"/>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Determine the topics, arguments, and gaps that need to be filled.</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Create a structure.</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 Create a literature review.</a:t>
            </a:r>
            <a:endParaRPr b="1" sz="11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1"/>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
        <p:nvSpPr>
          <p:cNvPr id="171" name="Google Shape;171;p11"/>
          <p:cNvSpPr txBox="1"/>
          <p:nvPr/>
        </p:nvSpPr>
        <p:spPr>
          <a:xfrm>
            <a:off x="1464525" y="1092900"/>
            <a:ext cx="6841500" cy="1994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solidFill>
                  <a:srgbClr val="1A2A30"/>
                </a:solidFill>
                <a:latin typeface="Times New Roman"/>
                <a:ea typeface="Times New Roman"/>
                <a:cs typeface="Times New Roman"/>
                <a:sym typeface="Times New Roman"/>
              </a:rPr>
              <a:t>Case study: </a:t>
            </a:r>
            <a:r>
              <a:rPr lang="en" sz="1200">
                <a:solidFill>
                  <a:srgbClr val="1A2A30"/>
                </a:solidFill>
                <a:latin typeface="Times New Roman"/>
                <a:ea typeface="Times New Roman"/>
                <a:cs typeface="Times New Roman"/>
                <a:sym typeface="Times New Roman"/>
              </a:rPr>
              <a:t>A case study is a deep analysis of a subject, topic, or tasks, such as a person, group, place, event, organization, or phenomenon. Case studies can be beneficial for explaining, contrasting, analyzing, and grasping various aspects of a research subject (Ireland, 2009). There are 4 steps:</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Selecting a case to study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Building a framework with theory</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Collecting data related to the research</a:t>
            </a:r>
            <a:endParaRPr sz="1200">
              <a:solidFill>
                <a:srgbClr val="1A2A30"/>
              </a:solidFill>
              <a:latin typeface="Times New Roman"/>
              <a:ea typeface="Times New Roman"/>
              <a:cs typeface="Times New Roman"/>
              <a:sym typeface="Times New Roman"/>
            </a:endParaRPr>
          </a:p>
          <a:p>
            <a:pPr indent="-304800" lvl="0" marL="457200" rtl="0" algn="l">
              <a:lnSpc>
                <a:spcPct val="115000"/>
              </a:lnSpc>
              <a:spcBef>
                <a:spcPts val="0"/>
              </a:spcBef>
              <a:spcAft>
                <a:spcPts val="0"/>
              </a:spcAft>
              <a:buClr>
                <a:srgbClr val="1A2A30"/>
              </a:buClr>
              <a:buSzPts val="1200"/>
              <a:buFont typeface="Times New Roman"/>
              <a:buChar char="●"/>
            </a:pPr>
            <a:r>
              <a:rPr lang="en" sz="1200">
                <a:solidFill>
                  <a:srgbClr val="1A2A30"/>
                </a:solidFill>
                <a:latin typeface="Times New Roman"/>
                <a:ea typeface="Times New Roman"/>
                <a:cs typeface="Times New Roman"/>
                <a:sym typeface="Times New Roman"/>
              </a:rPr>
              <a:t>Analyze and describe the situation</a:t>
            </a:r>
            <a:endParaRPr sz="1200">
              <a:solidFill>
                <a:srgbClr val="1A2A30"/>
              </a:solidFill>
              <a:latin typeface="Times New Roman"/>
              <a:ea typeface="Times New Roman"/>
              <a:cs typeface="Times New Roman"/>
              <a:sym typeface="Times New Roman"/>
            </a:endParaRPr>
          </a:p>
          <a:p>
            <a:pPr indent="0" lvl="0" marL="457200" marR="0" rtl="0" algn="l">
              <a:lnSpc>
                <a:spcPct val="115000"/>
              </a:lnSpc>
              <a:spcBef>
                <a:spcPts val="0"/>
              </a:spcBef>
              <a:spcAft>
                <a:spcPts val="0"/>
              </a:spcAft>
              <a:buNone/>
            </a:pPr>
            <a:r>
              <a:t/>
            </a:r>
            <a:endParaRPr b="1" sz="11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g1048d5ac382_0_0"/>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
        <p:nvSpPr>
          <p:cNvPr id="177" name="Google Shape;177;g1048d5ac382_0_0"/>
          <p:cNvSpPr txBox="1"/>
          <p:nvPr/>
        </p:nvSpPr>
        <p:spPr>
          <a:xfrm>
            <a:off x="2881550" y="98325"/>
            <a:ext cx="4091100" cy="53052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lang="en" sz="1200">
                <a:solidFill>
                  <a:schemeClr val="lt1"/>
                </a:solidFill>
                <a:latin typeface="Times New Roman"/>
                <a:ea typeface="Times New Roman"/>
                <a:cs typeface="Times New Roman"/>
                <a:sym typeface="Times New Roman"/>
              </a:rPr>
              <a:t>Grit Scale</a:t>
            </a:r>
            <a:endParaRPr sz="12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en" sz="1200">
                <a:solidFill>
                  <a:srgbClr val="3D85C6"/>
                </a:solidFill>
                <a:latin typeface="Times New Roman"/>
                <a:ea typeface="Times New Roman"/>
                <a:cs typeface="Times New Roman"/>
                <a:sym typeface="Times New Roman"/>
              </a:rPr>
              <a:t>Grit Scale: </a:t>
            </a:r>
            <a:r>
              <a:rPr lang="en" sz="1200">
                <a:solidFill>
                  <a:srgbClr val="1A2A30"/>
                </a:solidFill>
                <a:latin typeface="Times New Roman"/>
                <a:ea typeface="Times New Roman"/>
                <a:cs typeface="Times New Roman"/>
                <a:sym typeface="Times New Roman"/>
              </a:rPr>
              <a:t> scoring criteria can be-</a:t>
            </a:r>
            <a:endParaRPr sz="12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New ideas distract me from other ideas.</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don’t give up easily.</a:t>
            </a:r>
            <a:r>
              <a:rPr lang="en" sz="1100">
                <a:solidFill>
                  <a:srgbClr val="26282A"/>
                </a:solidFill>
                <a:highlight>
                  <a:srgbClr val="FFFFFF"/>
                </a:highlight>
                <a:latin typeface="Times New Roman"/>
                <a:ea typeface="Times New Roman"/>
                <a:cs typeface="Times New Roman"/>
                <a:sym typeface="Times New Roman"/>
              </a:rPr>
              <a:t> </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always set a goal but don’t complete it.</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put in a lot of effort.</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find it chilling anything that is long-term.</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finish if I start any task.</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My interests changes every year.</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work hard on attacks.</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Before losing interest, I contribute a little bit of effort.</a:t>
            </a:r>
            <a:endParaRPr sz="1100">
              <a:solidFill>
                <a:srgbClr val="1A2A30"/>
              </a:solidFill>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1A2A30"/>
              </a:buClr>
              <a:buSzPts val="1100"/>
              <a:buFont typeface="Times New Roman"/>
              <a:buChar char="●"/>
            </a:pPr>
            <a:r>
              <a:rPr lang="en" sz="1100">
                <a:solidFill>
                  <a:srgbClr val="1A2A30"/>
                </a:solidFill>
                <a:latin typeface="Times New Roman"/>
                <a:ea typeface="Times New Roman"/>
                <a:cs typeface="Times New Roman"/>
                <a:sym typeface="Times New Roman"/>
              </a:rPr>
              <a:t>I overcome walls to accomplish a significant task.</a:t>
            </a:r>
            <a:endParaRPr sz="1100">
              <a:solidFill>
                <a:srgbClr val="26282A"/>
              </a:solidFill>
              <a:highlight>
                <a:srgbClr val="FFFFFF"/>
              </a:highlight>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26282A"/>
              </a:buClr>
              <a:buSzPts val="1100"/>
              <a:buFont typeface="Times New Roman"/>
              <a:buChar char="●"/>
            </a:pPr>
            <a:r>
              <a:rPr lang="en" sz="1100">
                <a:solidFill>
                  <a:srgbClr val="26282A"/>
                </a:solidFill>
                <a:highlight>
                  <a:srgbClr val="FFFFFF"/>
                </a:highlight>
                <a:latin typeface="Times New Roman"/>
                <a:ea typeface="Times New Roman"/>
                <a:cs typeface="Times New Roman"/>
                <a:sym typeface="Times New Roman"/>
              </a:rPr>
              <a:t>My interest in activities changes every month.</a:t>
            </a:r>
            <a:endParaRPr sz="1100">
              <a:solidFill>
                <a:srgbClr val="26282A"/>
              </a:solidFill>
              <a:highlight>
                <a:srgbClr val="FFFFFF"/>
              </a:highlight>
              <a:latin typeface="Times New Roman"/>
              <a:ea typeface="Times New Roman"/>
              <a:cs typeface="Times New Roman"/>
              <a:sym typeface="Times New Roman"/>
            </a:endParaRPr>
          </a:p>
          <a:p>
            <a:pPr indent="-298450" lvl="0" marL="457200" rtl="0" algn="just">
              <a:lnSpc>
                <a:spcPct val="150000"/>
              </a:lnSpc>
              <a:spcBef>
                <a:spcPts val="800"/>
              </a:spcBef>
              <a:spcAft>
                <a:spcPts val="0"/>
              </a:spcAft>
              <a:buClr>
                <a:srgbClr val="26282A"/>
              </a:buClr>
              <a:buSzPts val="1100"/>
              <a:buFont typeface="Times New Roman"/>
              <a:buChar char="●"/>
            </a:pPr>
            <a:r>
              <a:rPr lang="en" sz="1100">
                <a:solidFill>
                  <a:srgbClr val="26282A"/>
                </a:solidFill>
                <a:highlight>
                  <a:srgbClr val="FFFFFF"/>
                </a:highlight>
                <a:latin typeface="Times New Roman"/>
                <a:ea typeface="Times New Roman"/>
                <a:cs typeface="Times New Roman"/>
                <a:sym typeface="Times New Roman"/>
              </a:rPr>
              <a:t>I am diligent.</a:t>
            </a:r>
            <a:endParaRPr sz="1100">
              <a:solidFill>
                <a:srgbClr val="26282A"/>
              </a:solidFill>
              <a:highlight>
                <a:srgbClr val="FFFFFF"/>
              </a:highlight>
              <a:latin typeface="Times New Roman"/>
              <a:ea typeface="Times New Roman"/>
              <a:cs typeface="Times New Roman"/>
              <a:sym typeface="Times New Roman"/>
            </a:endParaRPr>
          </a:p>
          <a:p>
            <a:pPr indent="0" lvl="0" marL="0" rtl="0" algn="just">
              <a:lnSpc>
                <a:spcPct val="150000"/>
              </a:lnSpc>
              <a:spcBef>
                <a:spcPts val="800"/>
              </a:spcBef>
              <a:spcAft>
                <a:spcPts val="0"/>
              </a:spcAft>
              <a:buNone/>
            </a:pPr>
            <a:r>
              <a:rPr lang="en" sz="1200">
                <a:solidFill>
                  <a:srgbClr val="26282A"/>
                </a:solidFill>
                <a:highlight>
                  <a:srgbClr val="FFFFFF"/>
                </a:highlight>
                <a:latin typeface="Times New Roman"/>
                <a:ea typeface="Times New Roman"/>
                <a:cs typeface="Times New Roman"/>
                <a:sym typeface="Times New Roman"/>
              </a:rPr>
              <a:t>	  </a:t>
            </a:r>
            <a:endParaRPr sz="1200">
              <a:solidFill>
                <a:schemeClr val="lt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pic>
        <p:nvPicPr>
          <p:cNvPr id="182" name="Google Shape;182;g1048d5ac382_0_5"/>
          <p:cNvPicPr preferRelativeResize="0"/>
          <p:nvPr/>
        </p:nvPicPr>
        <p:blipFill rotWithShape="1">
          <a:blip r:embed="rId3">
            <a:alphaModFix/>
          </a:blip>
          <a:srcRect b="0" l="0" r="0" t="0"/>
          <a:stretch/>
        </p:blipFill>
        <p:spPr>
          <a:xfrm>
            <a:off x="1423400" y="220300"/>
            <a:ext cx="5734050" cy="2143125"/>
          </a:xfrm>
          <a:prstGeom prst="rect">
            <a:avLst/>
          </a:prstGeom>
          <a:noFill/>
          <a:ln>
            <a:noFill/>
          </a:ln>
        </p:spPr>
      </p:pic>
      <p:graphicFrame>
        <p:nvGraphicFramePr>
          <p:cNvPr id="183" name="Google Shape;183;g1048d5ac382_0_5"/>
          <p:cNvGraphicFramePr/>
          <p:nvPr/>
        </p:nvGraphicFramePr>
        <p:xfrm>
          <a:off x="1432925" y="2623563"/>
          <a:ext cx="3000000" cy="3000000"/>
        </p:xfrm>
        <a:graphic>
          <a:graphicData uri="http://schemas.openxmlformats.org/drawingml/2006/table">
            <a:tbl>
              <a:tblPr>
                <a:noFill/>
                <a:tableStyleId>{AD7D03A7-FDCB-4D71-A719-24F194FE8F62}</a:tableStyleId>
              </a:tblPr>
              <a:tblGrid>
                <a:gridCol w="3143250"/>
                <a:gridCol w="2571750"/>
              </a:tblGrid>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solidFill>
                            <a:srgbClr val="3D85C6"/>
                          </a:solidFill>
                          <a:highlight>
                            <a:srgbClr val="FFFFFF"/>
                          </a:highlight>
                          <a:latin typeface="Times New Roman"/>
                          <a:ea typeface="Times New Roman"/>
                          <a:cs typeface="Times New Roman"/>
                          <a:sym typeface="Times New Roman"/>
                        </a:rPr>
                        <a:t>Correlation between academic level GRIT</a:t>
                      </a:r>
                      <a:endParaRPr sz="1400" u="none" cap="none" strike="noStrike">
                        <a:solidFill>
                          <a:srgbClr val="3D85C6"/>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l">
                        <a:lnSpc>
                          <a:spcPct val="100000"/>
                        </a:lnSpc>
                        <a:spcBef>
                          <a:spcPts val="0"/>
                        </a:spcBef>
                        <a:spcAft>
                          <a:spcPts val="0"/>
                        </a:spcAft>
                        <a:buClr>
                          <a:srgbClr val="000000"/>
                        </a:buClr>
                        <a:buSzPts val="1200"/>
                        <a:buFont typeface="Arial"/>
                        <a:buNone/>
                      </a:pPr>
                      <a:r>
                        <a:t/>
                      </a:r>
                      <a:endParaRPr b="1" sz="1200" u="none" cap="none" strike="noStrike">
                        <a:solidFill>
                          <a:srgbClr val="3C78D8"/>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solidFill>
                            <a:srgbClr val="26282A"/>
                          </a:solidFill>
                          <a:highlight>
                            <a:srgbClr val="FFFFFF"/>
                          </a:highlight>
                          <a:latin typeface="Times New Roman"/>
                          <a:ea typeface="Times New Roman"/>
                          <a:cs typeface="Times New Roman"/>
                          <a:sym typeface="Times New Roman"/>
                        </a:rPr>
                        <a:t>0,227212714</a:t>
                      </a:r>
                      <a:endParaRPr sz="1400" u="none" cap="none" strike="noStrike">
                        <a:solidFill>
                          <a:srgbClr val="3C78D8"/>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l">
                        <a:lnSpc>
                          <a:spcPct val="100000"/>
                        </a:lnSpc>
                        <a:spcBef>
                          <a:spcPts val="0"/>
                        </a:spcBef>
                        <a:spcAft>
                          <a:spcPts val="0"/>
                        </a:spcAft>
                        <a:buClr>
                          <a:srgbClr val="000000"/>
                        </a:buClr>
                        <a:buSzPts val="1200"/>
                        <a:buFont typeface="Arial"/>
                        <a:buNone/>
                      </a:pPr>
                      <a:r>
                        <a:t/>
                      </a:r>
                      <a:endParaRPr b="1" sz="1200" u="none" cap="none" strike="noStrike">
                        <a:solidFill>
                          <a:srgbClr val="3C78D8"/>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solidFill>
                            <a:srgbClr val="3C78D8"/>
                          </a:solidFill>
                          <a:latin typeface="Times New Roman"/>
                          <a:ea typeface="Times New Roman"/>
                          <a:cs typeface="Times New Roman"/>
                          <a:sym typeface="Times New Roman"/>
                        </a:rPr>
                        <a:t>Highest Academic Level</a:t>
                      </a:r>
                      <a:endParaRPr sz="1200" u="none" cap="none" strike="noStrike">
                        <a:solidFill>
                          <a:srgbClr val="3C78D8"/>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solidFill>
                            <a:srgbClr val="3C78D8"/>
                          </a:solidFill>
                          <a:latin typeface="Times New Roman"/>
                          <a:ea typeface="Times New Roman"/>
                          <a:cs typeface="Times New Roman"/>
                          <a:sym typeface="Times New Roman"/>
                        </a:rPr>
                        <a:t>Number of Respondents</a:t>
                      </a:r>
                      <a:endParaRPr sz="1200" u="none" cap="none" strike="noStrike">
                        <a:solidFill>
                          <a:srgbClr val="3C78D8"/>
                        </a:solidFill>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9</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21</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5</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13</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4</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16</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r h="12700">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3</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c>
                  <a:txBody>
                    <a:bodyPr/>
                    <a:lstStyle/>
                    <a:p>
                      <a:pPr indent="0" lvl="0" marL="0" marR="0" rtl="0" algn="ctr">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12</a:t>
                      </a:r>
                      <a:endParaRPr sz="1200" u="none" cap="none" strike="noStrike">
                        <a:latin typeface="Times New Roman"/>
                        <a:ea typeface="Times New Roman"/>
                        <a:cs typeface="Times New Roman"/>
                        <a:sym typeface="Times New Roman"/>
                      </a:endParaRPr>
                    </a:p>
                  </a:txBody>
                  <a:tcPr marT="63500" marB="63500" marR="63500" marL="63500">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solidFill>
                      <a:schemeClr val="lt1"/>
                    </a:solid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12"/>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
        <p:nvSpPr>
          <p:cNvPr id="189" name="Google Shape;189;p12"/>
          <p:cNvSpPr txBox="1"/>
          <p:nvPr/>
        </p:nvSpPr>
        <p:spPr>
          <a:xfrm>
            <a:off x="1151250" y="1461900"/>
            <a:ext cx="6841500" cy="2116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 sz="1800">
                <a:solidFill>
                  <a:srgbClr val="3C78D8"/>
                </a:solidFill>
                <a:latin typeface="Times New Roman"/>
                <a:ea typeface="Times New Roman"/>
                <a:cs typeface="Times New Roman"/>
                <a:sym typeface="Times New Roman"/>
              </a:rPr>
              <a:t>Conclusion</a:t>
            </a:r>
            <a:endParaRPr sz="1800">
              <a:solidFill>
                <a:srgbClr val="3C78D8"/>
              </a:solidFill>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 sz="1200">
                <a:solidFill>
                  <a:srgbClr val="1A2A30"/>
                </a:solidFill>
                <a:latin typeface="Times New Roman"/>
                <a:ea typeface="Times New Roman"/>
                <a:cs typeface="Times New Roman"/>
                <a:sym typeface="Times New Roman"/>
              </a:rPr>
              <a:t>Digital Skills are important for any workplace in this era. Everything is getting digitized. From the workplace to home everything is digitalized. People who didn’t acquire any digital skills are struggling to cope with their surroundings. Though the number of people with digital skills is increasing daily. Other than research methods is important to have knowledge. The significance of the research technique stems from the fact that different research methods are compatible with different scenarios, hence it is critical to understand which method is best suited for use with a specific hypothesis or topic. In fact, using an inappropriate research method may render the research ineffective.</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D966"/>
            </a:gs>
            <a:gs pos="100000">
              <a:srgbClr val="FF9900"/>
            </a:gs>
          </a:gsLst>
          <a:path path="circle">
            <a:fillToRect b="50%" l="50%" r="50%" t="50%"/>
          </a:path>
          <a:tileRect/>
        </a:gradFill>
      </p:bgPr>
    </p:bg>
    <p:spTree>
      <p:nvGrpSpPr>
        <p:cNvPr id="193" name="Shape 193"/>
        <p:cNvGrpSpPr/>
        <p:nvPr/>
      </p:nvGrpSpPr>
      <p:grpSpPr>
        <a:xfrm>
          <a:off x="0" y="0"/>
          <a:ext cx="0" cy="0"/>
          <a:chOff x="0" y="0"/>
          <a:chExt cx="0" cy="0"/>
        </a:xfrm>
      </p:grpSpPr>
      <p:sp>
        <p:nvSpPr>
          <p:cNvPr id="194" name="Google Shape;194;p13"/>
          <p:cNvSpPr txBox="1"/>
          <p:nvPr/>
        </p:nvSpPr>
        <p:spPr>
          <a:xfrm>
            <a:off x="2403450" y="1425000"/>
            <a:ext cx="4337100" cy="22935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7000"/>
              <a:buFont typeface="Arial"/>
              <a:buNone/>
            </a:pPr>
            <a:r>
              <a:rPr b="0" i="0" lang="en" sz="7000" u="none" cap="none" strike="noStrike">
                <a:solidFill>
                  <a:srgbClr val="000000"/>
                </a:solidFill>
                <a:latin typeface="Arial"/>
                <a:ea typeface="Arial"/>
                <a:cs typeface="Arial"/>
                <a:sym typeface="Arial"/>
              </a:rPr>
              <a:t>Thank you</a:t>
            </a:r>
            <a:endParaRPr b="0" i="0" sz="70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rgbClr val="000000"/>
                </a:solidFill>
                <a:latin typeface="Arial"/>
                <a:ea typeface="Arial"/>
                <a:cs typeface="Arial"/>
                <a:sym typeface="Arial"/>
              </a:rPr>
              <a:t>The end</a:t>
            </a:r>
            <a:endParaRPr b="0" i="0" sz="11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14"/>
          <p:cNvSpPr txBox="1"/>
          <p:nvPr>
            <p:ph type="title"/>
          </p:nvPr>
        </p:nvSpPr>
        <p:spPr>
          <a:xfrm>
            <a:off x="1188453" y="1452689"/>
            <a:ext cx="7440300" cy="396300"/>
          </a:xfrm>
          <a:prstGeom prst="rect">
            <a:avLst/>
          </a:prstGeom>
          <a:noFill/>
          <a:ln>
            <a:noFill/>
          </a:ln>
        </p:spPr>
        <p:txBody>
          <a:bodyPr anchorCtr="0" anchor="b" bIns="0" lIns="0" spcFirstLastPara="1" rIns="0" wrap="square" tIns="0">
            <a:noAutofit/>
          </a:bodyPr>
          <a:lstStyle/>
          <a:p>
            <a:pPr indent="0" lvl="0" marL="0" rtl="0" algn="l">
              <a:lnSpc>
                <a:spcPct val="90000"/>
              </a:lnSpc>
              <a:spcBef>
                <a:spcPts val="0"/>
              </a:spcBef>
              <a:spcAft>
                <a:spcPts val="0"/>
              </a:spcAft>
              <a:buSzPts val="3600"/>
              <a:buNone/>
            </a:pPr>
            <a:r>
              <a:rPr lang="en"/>
              <a:t>References</a:t>
            </a:r>
            <a:br>
              <a:rPr lang="en"/>
            </a:br>
            <a:endParaRPr/>
          </a:p>
        </p:txBody>
      </p:sp>
      <p:sp>
        <p:nvSpPr>
          <p:cNvPr id="200" name="Google Shape;200;p14"/>
          <p:cNvSpPr txBox="1"/>
          <p:nvPr>
            <p:ph idx="1" type="body"/>
          </p:nvPr>
        </p:nvSpPr>
        <p:spPr>
          <a:xfrm>
            <a:off x="855300" y="1576550"/>
            <a:ext cx="7440300" cy="2811300"/>
          </a:xfrm>
          <a:prstGeom prst="rect">
            <a:avLst/>
          </a:prstGeom>
          <a:noFill/>
          <a:ln>
            <a:noFill/>
          </a:ln>
        </p:spPr>
        <p:txBody>
          <a:bodyPr anchorCtr="0" anchor="t" bIns="0" lIns="0" spcFirstLastPara="1" rIns="0" wrap="square" tIns="0">
            <a:noAutofit/>
          </a:bodyPr>
          <a:lstStyle/>
          <a:p>
            <a:pPr indent="-381000" lvl="0" marL="457200" rtl="0" algn="l">
              <a:lnSpc>
                <a:spcPct val="115000"/>
              </a:lnSpc>
              <a:spcBef>
                <a:spcPts val="0"/>
              </a:spcBef>
              <a:spcAft>
                <a:spcPts val="0"/>
              </a:spcAft>
              <a:buSzPts val="2400"/>
              <a:buChar char="▸"/>
            </a:pPr>
            <a:r>
              <a:rPr lang="en" sz="1200"/>
              <a:t>Beausaert, S., Segers, M. and Gijselaers, W., 2011. The Personal Development Plan Practice Questionnaire: the development and validation of an instrument to assess the employee's perception of personal development plan practice. </a:t>
            </a:r>
            <a:r>
              <a:rPr i="1" lang="en" sz="1200"/>
              <a:t>International Journal of Training and Development</a:t>
            </a:r>
            <a:r>
              <a:rPr lang="en" sz="1200"/>
              <a:t>, 15(4), pp.249-270.</a:t>
            </a:r>
            <a:endParaRPr/>
          </a:p>
          <a:p>
            <a:pPr indent="-381000" lvl="0" marL="457200" rtl="0" algn="l">
              <a:lnSpc>
                <a:spcPct val="115000"/>
              </a:lnSpc>
              <a:spcBef>
                <a:spcPts val="0"/>
              </a:spcBef>
              <a:spcAft>
                <a:spcPts val="0"/>
              </a:spcAft>
              <a:buSzPts val="2400"/>
              <a:buChar char="▸"/>
            </a:pPr>
            <a:r>
              <a:rPr lang="en" sz="1200"/>
              <a:t>Eto, M., 2019. Extended co-citation search: Graph-based document retrieval on a co-citation network containing citation context information. </a:t>
            </a:r>
            <a:r>
              <a:rPr i="1" lang="en" sz="1200"/>
              <a:t>Information Processing &amp; Management</a:t>
            </a:r>
            <a:r>
              <a:rPr lang="en" sz="1200"/>
              <a:t>, 56(6), p.102046.</a:t>
            </a:r>
            <a:endParaRPr/>
          </a:p>
          <a:p>
            <a:pPr indent="-381000" lvl="0" marL="457200" rtl="0" algn="l">
              <a:lnSpc>
                <a:spcPct val="115000"/>
              </a:lnSpc>
              <a:spcBef>
                <a:spcPts val="0"/>
              </a:spcBef>
              <a:spcAft>
                <a:spcPts val="0"/>
              </a:spcAft>
              <a:buSzPts val="2400"/>
              <a:buChar char="▸"/>
            </a:pPr>
            <a:r>
              <a:rPr lang="en" sz="1200"/>
              <a:t>Grainger, A., 2014. Your personal development plan. </a:t>
            </a:r>
            <a:r>
              <a:rPr i="1" lang="en" sz="1200"/>
              <a:t>British Journal of Healthcare Assistants</a:t>
            </a:r>
            <a:r>
              <a:rPr lang="en" sz="1200"/>
              <a:t>, 8(1), pp.6-6.</a:t>
            </a:r>
            <a:endParaRPr/>
          </a:p>
          <a:p>
            <a:pPr indent="-381000" lvl="0" marL="457200" rtl="0" algn="l">
              <a:lnSpc>
                <a:spcPct val="115000"/>
              </a:lnSpc>
              <a:spcBef>
                <a:spcPts val="0"/>
              </a:spcBef>
              <a:spcAft>
                <a:spcPts val="0"/>
              </a:spcAft>
              <a:buSzPts val="2400"/>
              <a:buChar char="▸"/>
            </a:pPr>
            <a:r>
              <a:rPr lang="en" sz="1200"/>
              <a:t>Hinojosa, J., 2012. Personal Strategic Plan Development: Getting Ready for Changes in Our Professional and Personal Lives. </a:t>
            </a:r>
            <a:r>
              <a:rPr i="1" lang="en" sz="1200"/>
              <a:t>The American Journal of Occupational Therapy</a:t>
            </a:r>
            <a:r>
              <a:rPr lang="en" sz="1200"/>
              <a:t>, 66(3), pp.e34-e38.</a:t>
            </a:r>
            <a:endParaRPr/>
          </a:p>
          <a:p>
            <a:pPr indent="-381000" lvl="0" marL="457200" rtl="0" algn="l">
              <a:lnSpc>
                <a:spcPct val="115000"/>
              </a:lnSpc>
              <a:spcBef>
                <a:spcPts val="0"/>
              </a:spcBef>
              <a:spcAft>
                <a:spcPts val="0"/>
              </a:spcAft>
              <a:buSzPts val="2400"/>
              <a:buChar char="▸"/>
            </a:pPr>
            <a:r>
              <a:rPr lang="en" sz="1200"/>
              <a:t>Ireland, B., Cure, R. and Hopkins, L., 2009. Perfecting your personal development plan. </a:t>
            </a:r>
            <a:r>
              <a:rPr i="1" lang="en" sz="1200"/>
              <a:t>Vital</a:t>
            </a:r>
            <a:r>
              <a:rPr lang="en" sz="1200"/>
              <a:t>, 6(2), pp.40-41</a:t>
            </a:r>
            <a:r>
              <a:rPr lang="en"/>
              <a:t>.</a:t>
            </a:r>
            <a:endParaRPr/>
          </a:p>
          <a:p>
            <a:pPr indent="-228600" lvl="0" marL="457200" rtl="0" algn="l">
              <a:lnSpc>
                <a:spcPct val="115000"/>
              </a:lnSpc>
              <a:spcBef>
                <a:spcPts val="0"/>
              </a:spcBef>
              <a:spcAft>
                <a:spcPts val="0"/>
              </a:spcAft>
              <a:buSzPts val="2400"/>
              <a:buNone/>
            </a:pPr>
            <a:r>
              <a:t/>
            </a:r>
            <a:endParaRPr/>
          </a:p>
        </p:txBody>
      </p:sp>
      <p:sp>
        <p:nvSpPr>
          <p:cNvPr id="201" name="Google Shape;201;p14"/>
          <p:cNvSpPr txBox="1"/>
          <p:nvPr>
            <p:ph idx="12" type="sldNum"/>
          </p:nvPr>
        </p:nvSpPr>
        <p:spPr>
          <a:xfrm>
            <a:off x="8404384" y="4673651"/>
            <a:ext cx="548700" cy="393600"/>
          </a:xfrm>
          <a:prstGeom prst="rect">
            <a:avLst/>
          </a:prstGeom>
          <a:noFill/>
          <a:ln>
            <a:noFill/>
          </a:ln>
        </p:spPr>
        <p:txBody>
          <a:bodyPr anchorCtr="0" anchor="ctr" bIns="0" lIns="0" spcFirstLastPara="1" rIns="0" wrap="square" tIns="0">
            <a:noAutofit/>
          </a:bodyPr>
          <a:lstStyle/>
          <a:p>
            <a:pPr indent="0" lvl="0" marL="0" rtl="0" algn="r">
              <a:lnSpc>
                <a:spcPct val="100000"/>
              </a:lnSpc>
              <a:spcBef>
                <a:spcPts val="0"/>
              </a:spcBef>
              <a:spcAft>
                <a:spcPts val="0"/>
              </a:spcAft>
              <a:buSzPts val="1500"/>
              <a:buNone/>
            </a:pPr>
            <a:fld id="{00000000-1234-1234-1234-123412341234}" type="slidenum">
              <a:rPr lang="en"/>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itzwalter template">
  <a:themeElements>
    <a:clrScheme name="Custom 347">
      <a:dk1>
        <a:srgbClr val="1A2A30"/>
      </a:dk1>
      <a:lt1>
        <a:srgbClr val="FFFFFF"/>
      </a:lt1>
      <a:dk2>
        <a:srgbClr val="66787E"/>
      </a:dk2>
      <a:lt2>
        <a:srgbClr val="E9F0EF"/>
      </a:lt2>
      <a:accent1>
        <a:srgbClr val="D6F075"/>
      </a:accent1>
      <a:accent2>
        <a:srgbClr val="50DD8B"/>
      </a:accent2>
      <a:accent3>
        <a:srgbClr val="0D89B1"/>
      </a:accent3>
      <a:accent4>
        <a:srgbClr val="EB5E76"/>
      </a:accent4>
      <a:accent5>
        <a:srgbClr val="F08148"/>
      </a:accent5>
      <a:accent6>
        <a:srgbClr val="FFCC00"/>
      </a:accent6>
      <a:hlink>
        <a:srgbClr val="00709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