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04" r:id="rId1"/>
  </p:sldMasterIdLst>
  <p:sldIdLst>
    <p:sldId id="256" r:id="rId2"/>
  </p:sldIdLst>
  <p:sldSz cx="27432000" cy="4114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B9EAF62-93B5-F97E-1AF2-F33A3AC85025}" v="5107" dt="2019-10-04T22:06:25.068"/>
    <p1510:client id="{E2A276A1-362E-A085-F799-8B42C79CAD00}" v="31" dt="2019-10-04T22:14:30.345"/>
    <p1510:client id="{E9127066-18F6-8AFE-0428-68FBEFD5C505}" v="201" dt="2019-10-04T12:22:44.85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microsoft.com/office/2015/10/relationships/revisionInfo" Target="revisionInfo.xml"/><Relationship Id="rId3" Type="http://schemas.openxmlformats.org/officeDocument/2006/relationships/presProps" Target="presProps.xml"/><Relationship Id="rId7"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tephanie Coverdale (1809141)" userId="S::1809141@student.uwtsd.ac.uk::7ea1cb9a-a97c-437c-866f-578ef4b551e7" providerId="AD" clId="Web-{E2A276A1-362E-A085-F799-8B42C79CAD00}"/>
    <pc:docChg chg="modSld addMainMaster delMainMaster">
      <pc:chgData name="Stephanie Coverdale (1809141)" userId="S::1809141@student.uwtsd.ac.uk::7ea1cb9a-a97c-437c-866f-578ef4b551e7" providerId="AD" clId="Web-{E2A276A1-362E-A085-F799-8B42C79CAD00}" dt="2019-10-04T22:14:30.345" v="24" actId="20577"/>
      <pc:docMkLst>
        <pc:docMk/>
      </pc:docMkLst>
      <pc:sldChg chg="modSp mod modClrScheme chgLayout">
        <pc:chgData name="Stephanie Coverdale (1809141)" userId="S::1809141@student.uwtsd.ac.uk::7ea1cb9a-a97c-437c-866f-578ef4b551e7" providerId="AD" clId="Web-{E2A276A1-362E-A085-F799-8B42C79CAD00}" dt="2019-10-04T22:14:30.345" v="24" actId="20577"/>
        <pc:sldMkLst>
          <pc:docMk/>
          <pc:sldMk cId="109857222" sldId="256"/>
        </pc:sldMkLst>
        <pc:spChg chg="mod">
          <ac:chgData name="Stephanie Coverdale (1809141)" userId="S::1809141@student.uwtsd.ac.uk::7ea1cb9a-a97c-437c-866f-578ef4b551e7" providerId="AD" clId="Web-{E2A276A1-362E-A085-F799-8B42C79CAD00}" dt="2019-10-04T22:13:32.299" v="20" actId="20577"/>
          <ac:spMkLst>
            <pc:docMk/>
            <pc:sldMk cId="109857222" sldId="256"/>
            <ac:spMk id="13" creationId="{E1E8A6FC-BAD3-4E7A-8638-CCA9588BBA77}"/>
          </ac:spMkLst>
        </pc:spChg>
        <pc:spChg chg="mod">
          <ac:chgData name="Stephanie Coverdale (1809141)" userId="S::1809141@student.uwtsd.ac.uk::7ea1cb9a-a97c-437c-866f-578ef4b551e7" providerId="AD" clId="Web-{E2A276A1-362E-A085-F799-8B42C79CAD00}" dt="2019-10-04T22:14:15.861" v="23" actId="20577"/>
          <ac:spMkLst>
            <pc:docMk/>
            <pc:sldMk cId="109857222" sldId="256"/>
            <ac:spMk id="1427" creationId="{F870EFB2-24EC-492F-B302-A93788BD59A1}"/>
          </ac:spMkLst>
        </pc:spChg>
        <pc:spChg chg="mod">
          <ac:chgData name="Stephanie Coverdale (1809141)" userId="S::1809141@student.uwtsd.ac.uk::7ea1cb9a-a97c-437c-866f-578ef4b551e7" providerId="AD" clId="Web-{E2A276A1-362E-A085-F799-8B42C79CAD00}" dt="2019-10-04T22:14:30.345" v="24" actId="20577"/>
          <ac:spMkLst>
            <pc:docMk/>
            <pc:sldMk cId="109857222" sldId="256"/>
            <ac:spMk id="1489" creationId="{024F3C44-F9CF-42A0-80FC-EC32552F738B}"/>
          </ac:spMkLst>
        </pc:spChg>
        <pc:graphicFrameChg chg="mod modGraphic">
          <ac:chgData name="Stephanie Coverdale (1809141)" userId="S::1809141@student.uwtsd.ac.uk::7ea1cb9a-a97c-437c-866f-578ef4b551e7" providerId="AD" clId="Web-{E2A276A1-362E-A085-F799-8B42C79CAD00}" dt="2019-10-04T22:11:38.003" v="11"/>
          <ac:graphicFrameMkLst>
            <pc:docMk/>
            <pc:sldMk cId="109857222" sldId="256"/>
            <ac:graphicFrameMk id="20" creationId="{408BC610-DE8C-4BDA-AD9D-CE1614EAA8B6}"/>
          </ac:graphicFrameMkLst>
        </pc:graphicFrameChg>
      </pc:sldChg>
      <pc:sldMasterChg chg="del delSldLayout">
        <pc:chgData name="Stephanie Coverdale (1809141)" userId="S::1809141@student.uwtsd.ac.uk::7ea1cb9a-a97c-437c-866f-578ef4b551e7" providerId="AD" clId="Web-{E2A276A1-362E-A085-F799-8B42C79CAD00}" dt="2019-10-04T22:07:43.097" v="0"/>
        <pc:sldMasterMkLst>
          <pc:docMk/>
          <pc:sldMasterMk cId="4236393468" sldId="2147483780"/>
        </pc:sldMasterMkLst>
        <pc:sldLayoutChg chg="del">
          <pc:chgData name="Stephanie Coverdale (1809141)" userId="S::1809141@student.uwtsd.ac.uk::7ea1cb9a-a97c-437c-866f-578ef4b551e7" providerId="AD" clId="Web-{E2A276A1-362E-A085-F799-8B42C79CAD00}" dt="2019-10-04T22:07:43.097" v="0"/>
          <pc:sldLayoutMkLst>
            <pc:docMk/>
            <pc:sldMasterMk cId="4236393468" sldId="2147483780"/>
            <pc:sldLayoutMk cId="3571477186" sldId="2147483781"/>
          </pc:sldLayoutMkLst>
        </pc:sldLayoutChg>
        <pc:sldLayoutChg chg="del">
          <pc:chgData name="Stephanie Coverdale (1809141)" userId="S::1809141@student.uwtsd.ac.uk::7ea1cb9a-a97c-437c-866f-578ef4b551e7" providerId="AD" clId="Web-{E2A276A1-362E-A085-F799-8B42C79CAD00}" dt="2019-10-04T22:07:43.097" v="0"/>
          <pc:sldLayoutMkLst>
            <pc:docMk/>
            <pc:sldMasterMk cId="4236393468" sldId="2147483780"/>
            <pc:sldLayoutMk cId="3575090957" sldId="2147483782"/>
          </pc:sldLayoutMkLst>
        </pc:sldLayoutChg>
        <pc:sldLayoutChg chg="del">
          <pc:chgData name="Stephanie Coverdale (1809141)" userId="S::1809141@student.uwtsd.ac.uk::7ea1cb9a-a97c-437c-866f-578ef4b551e7" providerId="AD" clId="Web-{E2A276A1-362E-A085-F799-8B42C79CAD00}" dt="2019-10-04T22:07:43.097" v="0"/>
          <pc:sldLayoutMkLst>
            <pc:docMk/>
            <pc:sldMasterMk cId="4236393468" sldId="2147483780"/>
            <pc:sldLayoutMk cId="3317641248" sldId="2147483783"/>
          </pc:sldLayoutMkLst>
        </pc:sldLayoutChg>
        <pc:sldLayoutChg chg="del">
          <pc:chgData name="Stephanie Coverdale (1809141)" userId="S::1809141@student.uwtsd.ac.uk::7ea1cb9a-a97c-437c-866f-578ef4b551e7" providerId="AD" clId="Web-{E2A276A1-362E-A085-F799-8B42C79CAD00}" dt="2019-10-04T22:07:43.097" v="0"/>
          <pc:sldLayoutMkLst>
            <pc:docMk/>
            <pc:sldMasterMk cId="4236393468" sldId="2147483780"/>
            <pc:sldLayoutMk cId="1128041164" sldId="2147483784"/>
          </pc:sldLayoutMkLst>
        </pc:sldLayoutChg>
        <pc:sldLayoutChg chg="del">
          <pc:chgData name="Stephanie Coverdale (1809141)" userId="S::1809141@student.uwtsd.ac.uk::7ea1cb9a-a97c-437c-866f-578ef4b551e7" providerId="AD" clId="Web-{E2A276A1-362E-A085-F799-8B42C79CAD00}" dt="2019-10-04T22:07:43.097" v="0"/>
          <pc:sldLayoutMkLst>
            <pc:docMk/>
            <pc:sldMasterMk cId="4236393468" sldId="2147483780"/>
            <pc:sldLayoutMk cId="650223019" sldId="2147483785"/>
          </pc:sldLayoutMkLst>
        </pc:sldLayoutChg>
        <pc:sldLayoutChg chg="del">
          <pc:chgData name="Stephanie Coverdale (1809141)" userId="S::1809141@student.uwtsd.ac.uk::7ea1cb9a-a97c-437c-866f-578ef4b551e7" providerId="AD" clId="Web-{E2A276A1-362E-A085-F799-8B42C79CAD00}" dt="2019-10-04T22:07:43.097" v="0"/>
          <pc:sldLayoutMkLst>
            <pc:docMk/>
            <pc:sldMasterMk cId="4236393468" sldId="2147483780"/>
            <pc:sldLayoutMk cId="2640258720" sldId="2147483786"/>
          </pc:sldLayoutMkLst>
        </pc:sldLayoutChg>
        <pc:sldLayoutChg chg="del">
          <pc:chgData name="Stephanie Coverdale (1809141)" userId="S::1809141@student.uwtsd.ac.uk::7ea1cb9a-a97c-437c-866f-578ef4b551e7" providerId="AD" clId="Web-{E2A276A1-362E-A085-F799-8B42C79CAD00}" dt="2019-10-04T22:07:43.097" v="0"/>
          <pc:sldLayoutMkLst>
            <pc:docMk/>
            <pc:sldMasterMk cId="4236393468" sldId="2147483780"/>
            <pc:sldLayoutMk cId="3496151486" sldId="2147483787"/>
          </pc:sldLayoutMkLst>
        </pc:sldLayoutChg>
        <pc:sldLayoutChg chg="del">
          <pc:chgData name="Stephanie Coverdale (1809141)" userId="S::1809141@student.uwtsd.ac.uk::7ea1cb9a-a97c-437c-866f-578ef4b551e7" providerId="AD" clId="Web-{E2A276A1-362E-A085-F799-8B42C79CAD00}" dt="2019-10-04T22:07:43.097" v="0"/>
          <pc:sldLayoutMkLst>
            <pc:docMk/>
            <pc:sldMasterMk cId="4236393468" sldId="2147483780"/>
            <pc:sldLayoutMk cId="3965749845" sldId="2147483788"/>
          </pc:sldLayoutMkLst>
        </pc:sldLayoutChg>
        <pc:sldLayoutChg chg="del">
          <pc:chgData name="Stephanie Coverdale (1809141)" userId="S::1809141@student.uwtsd.ac.uk::7ea1cb9a-a97c-437c-866f-578ef4b551e7" providerId="AD" clId="Web-{E2A276A1-362E-A085-F799-8B42C79CAD00}" dt="2019-10-04T22:07:43.097" v="0"/>
          <pc:sldLayoutMkLst>
            <pc:docMk/>
            <pc:sldMasterMk cId="4236393468" sldId="2147483780"/>
            <pc:sldLayoutMk cId="397105102" sldId="2147483789"/>
          </pc:sldLayoutMkLst>
        </pc:sldLayoutChg>
        <pc:sldLayoutChg chg="del">
          <pc:chgData name="Stephanie Coverdale (1809141)" userId="S::1809141@student.uwtsd.ac.uk::7ea1cb9a-a97c-437c-866f-578ef4b551e7" providerId="AD" clId="Web-{E2A276A1-362E-A085-F799-8B42C79CAD00}" dt="2019-10-04T22:07:43.097" v="0"/>
          <pc:sldLayoutMkLst>
            <pc:docMk/>
            <pc:sldMasterMk cId="4236393468" sldId="2147483780"/>
            <pc:sldLayoutMk cId="3270524211" sldId="2147483790"/>
          </pc:sldLayoutMkLst>
        </pc:sldLayoutChg>
        <pc:sldLayoutChg chg="del">
          <pc:chgData name="Stephanie Coverdale (1809141)" userId="S::1809141@student.uwtsd.ac.uk::7ea1cb9a-a97c-437c-866f-578ef4b551e7" providerId="AD" clId="Web-{E2A276A1-362E-A085-F799-8B42C79CAD00}" dt="2019-10-04T22:07:43.097" v="0"/>
          <pc:sldLayoutMkLst>
            <pc:docMk/>
            <pc:sldMasterMk cId="4236393468" sldId="2147483780"/>
            <pc:sldLayoutMk cId="3729411680" sldId="2147483791"/>
          </pc:sldLayoutMkLst>
        </pc:sldLayoutChg>
      </pc:sldMasterChg>
      <pc:sldMasterChg chg="add del addSldLayout delSldLayout modSldLayout">
        <pc:chgData name="Stephanie Coverdale (1809141)" userId="S::1809141@student.uwtsd.ac.uk::7ea1cb9a-a97c-437c-866f-578ef4b551e7" providerId="AD" clId="Web-{E2A276A1-362E-A085-F799-8B42C79CAD00}" dt="2019-10-04T22:07:48.878" v="1"/>
        <pc:sldMasterMkLst>
          <pc:docMk/>
          <pc:sldMasterMk cId="4218559487" sldId="2147483792"/>
        </pc:sldMasterMkLst>
        <pc:sldLayoutChg chg="add del mod replId">
          <pc:chgData name="Stephanie Coverdale (1809141)" userId="S::1809141@student.uwtsd.ac.uk::7ea1cb9a-a97c-437c-866f-578ef4b551e7" providerId="AD" clId="Web-{E2A276A1-362E-A085-F799-8B42C79CAD00}" dt="2019-10-04T22:07:48.878" v="1"/>
          <pc:sldLayoutMkLst>
            <pc:docMk/>
            <pc:sldMasterMk cId="4218559487" sldId="2147483792"/>
            <pc:sldLayoutMk cId="2121001815" sldId="2147483793"/>
          </pc:sldLayoutMkLst>
        </pc:sldLayoutChg>
        <pc:sldLayoutChg chg="add del mod replId">
          <pc:chgData name="Stephanie Coverdale (1809141)" userId="S::1809141@student.uwtsd.ac.uk::7ea1cb9a-a97c-437c-866f-578ef4b551e7" providerId="AD" clId="Web-{E2A276A1-362E-A085-F799-8B42C79CAD00}" dt="2019-10-04T22:07:48.878" v="1"/>
          <pc:sldLayoutMkLst>
            <pc:docMk/>
            <pc:sldMasterMk cId="4218559487" sldId="2147483792"/>
            <pc:sldLayoutMk cId="2470695716" sldId="2147483794"/>
          </pc:sldLayoutMkLst>
        </pc:sldLayoutChg>
        <pc:sldLayoutChg chg="add del mod replId">
          <pc:chgData name="Stephanie Coverdale (1809141)" userId="S::1809141@student.uwtsd.ac.uk::7ea1cb9a-a97c-437c-866f-578ef4b551e7" providerId="AD" clId="Web-{E2A276A1-362E-A085-F799-8B42C79CAD00}" dt="2019-10-04T22:07:48.878" v="1"/>
          <pc:sldLayoutMkLst>
            <pc:docMk/>
            <pc:sldMasterMk cId="4218559487" sldId="2147483792"/>
            <pc:sldLayoutMk cId="1146824571" sldId="2147483795"/>
          </pc:sldLayoutMkLst>
        </pc:sldLayoutChg>
        <pc:sldLayoutChg chg="add del mod replId">
          <pc:chgData name="Stephanie Coverdale (1809141)" userId="S::1809141@student.uwtsd.ac.uk::7ea1cb9a-a97c-437c-866f-578ef4b551e7" providerId="AD" clId="Web-{E2A276A1-362E-A085-F799-8B42C79CAD00}" dt="2019-10-04T22:07:48.878" v="1"/>
          <pc:sldLayoutMkLst>
            <pc:docMk/>
            <pc:sldMasterMk cId="4218559487" sldId="2147483792"/>
            <pc:sldLayoutMk cId="2802299309" sldId="2147483796"/>
          </pc:sldLayoutMkLst>
        </pc:sldLayoutChg>
        <pc:sldLayoutChg chg="add del mod replId">
          <pc:chgData name="Stephanie Coverdale (1809141)" userId="S::1809141@student.uwtsd.ac.uk::7ea1cb9a-a97c-437c-866f-578ef4b551e7" providerId="AD" clId="Web-{E2A276A1-362E-A085-F799-8B42C79CAD00}" dt="2019-10-04T22:07:48.878" v="1"/>
          <pc:sldLayoutMkLst>
            <pc:docMk/>
            <pc:sldMasterMk cId="4218559487" sldId="2147483792"/>
            <pc:sldLayoutMk cId="540660524" sldId="2147483797"/>
          </pc:sldLayoutMkLst>
        </pc:sldLayoutChg>
        <pc:sldLayoutChg chg="add del mod replId">
          <pc:chgData name="Stephanie Coverdale (1809141)" userId="S::1809141@student.uwtsd.ac.uk::7ea1cb9a-a97c-437c-866f-578ef4b551e7" providerId="AD" clId="Web-{E2A276A1-362E-A085-F799-8B42C79CAD00}" dt="2019-10-04T22:07:48.878" v="1"/>
          <pc:sldLayoutMkLst>
            <pc:docMk/>
            <pc:sldMasterMk cId="4218559487" sldId="2147483792"/>
            <pc:sldLayoutMk cId="3822783894" sldId="2147483798"/>
          </pc:sldLayoutMkLst>
        </pc:sldLayoutChg>
        <pc:sldLayoutChg chg="add del mod replId">
          <pc:chgData name="Stephanie Coverdale (1809141)" userId="S::1809141@student.uwtsd.ac.uk::7ea1cb9a-a97c-437c-866f-578ef4b551e7" providerId="AD" clId="Web-{E2A276A1-362E-A085-F799-8B42C79CAD00}" dt="2019-10-04T22:07:48.878" v="1"/>
          <pc:sldLayoutMkLst>
            <pc:docMk/>
            <pc:sldMasterMk cId="4218559487" sldId="2147483792"/>
            <pc:sldLayoutMk cId="1492521901" sldId="2147483799"/>
          </pc:sldLayoutMkLst>
        </pc:sldLayoutChg>
        <pc:sldLayoutChg chg="add del mod replId">
          <pc:chgData name="Stephanie Coverdale (1809141)" userId="S::1809141@student.uwtsd.ac.uk::7ea1cb9a-a97c-437c-866f-578ef4b551e7" providerId="AD" clId="Web-{E2A276A1-362E-A085-F799-8B42C79CAD00}" dt="2019-10-04T22:07:48.878" v="1"/>
          <pc:sldLayoutMkLst>
            <pc:docMk/>
            <pc:sldMasterMk cId="4218559487" sldId="2147483792"/>
            <pc:sldLayoutMk cId="3587416251" sldId="2147483800"/>
          </pc:sldLayoutMkLst>
        </pc:sldLayoutChg>
        <pc:sldLayoutChg chg="add del mod replId">
          <pc:chgData name="Stephanie Coverdale (1809141)" userId="S::1809141@student.uwtsd.ac.uk::7ea1cb9a-a97c-437c-866f-578ef4b551e7" providerId="AD" clId="Web-{E2A276A1-362E-A085-F799-8B42C79CAD00}" dt="2019-10-04T22:07:48.878" v="1"/>
          <pc:sldLayoutMkLst>
            <pc:docMk/>
            <pc:sldMasterMk cId="4218559487" sldId="2147483792"/>
            <pc:sldLayoutMk cId="3672068430" sldId="2147483801"/>
          </pc:sldLayoutMkLst>
        </pc:sldLayoutChg>
        <pc:sldLayoutChg chg="add del mod replId">
          <pc:chgData name="Stephanie Coverdale (1809141)" userId="S::1809141@student.uwtsd.ac.uk::7ea1cb9a-a97c-437c-866f-578ef4b551e7" providerId="AD" clId="Web-{E2A276A1-362E-A085-F799-8B42C79CAD00}" dt="2019-10-04T22:07:48.878" v="1"/>
          <pc:sldLayoutMkLst>
            <pc:docMk/>
            <pc:sldMasterMk cId="4218559487" sldId="2147483792"/>
            <pc:sldLayoutMk cId="3284995885" sldId="2147483802"/>
          </pc:sldLayoutMkLst>
        </pc:sldLayoutChg>
        <pc:sldLayoutChg chg="add del mod replId">
          <pc:chgData name="Stephanie Coverdale (1809141)" userId="S::1809141@student.uwtsd.ac.uk::7ea1cb9a-a97c-437c-866f-578ef4b551e7" providerId="AD" clId="Web-{E2A276A1-362E-A085-F799-8B42C79CAD00}" dt="2019-10-04T22:07:48.878" v="1"/>
          <pc:sldLayoutMkLst>
            <pc:docMk/>
            <pc:sldMasterMk cId="4218559487" sldId="2147483792"/>
            <pc:sldLayoutMk cId="4002574310" sldId="2147483803"/>
          </pc:sldLayoutMkLst>
        </pc:sldLayoutChg>
      </pc:sldMasterChg>
      <pc:sldMasterChg chg="add addSldLayout modSldLayout">
        <pc:chgData name="Stephanie Coverdale (1809141)" userId="S::1809141@student.uwtsd.ac.uk::7ea1cb9a-a97c-437c-866f-578ef4b551e7" providerId="AD" clId="Web-{E2A276A1-362E-A085-F799-8B42C79CAD00}" dt="2019-10-04T22:07:48.878" v="1"/>
        <pc:sldMasterMkLst>
          <pc:docMk/>
          <pc:sldMasterMk cId="1121912579" sldId="2147483804"/>
        </pc:sldMasterMkLst>
        <pc:sldLayoutChg chg="add mod replId">
          <pc:chgData name="Stephanie Coverdale (1809141)" userId="S::1809141@student.uwtsd.ac.uk::7ea1cb9a-a97c-437c-866f-578ef4b551e7" providerId="AD" clId="Web-{E2A276A1-362E-A085-F799-8B42C79CAD00}" dt="2019-10-04T22:07:48.878" v="1"/>
          <pc:sldLayoutMkLst>
            <pc:docMk/>
            <pc:sldMasterMk cId="1121912579" sldId="2147483804"/>
            <pc:sldLayoutMk cId="4087636909" sldId="2147483805"/>
          </pc:sldLayoutMkLst>
        </pc:sldLayoutChg>
        <pc:sldLayoutChg chg="add mod replId">
          <pc:chgData name="Stephanie Coverdale (1809141)" userId="S::1809141@student.uwtsd.ac.uk::7ea1cb9a-a97c-437c-866f-578ef4b551e7" providerId="AD" clId="Web-{E2A276A1-362E-A085-F799-8B42C79CAD00}" dt="2019-10-04T22:07:48.878" v="1"/>
          <pc:sldLayoutMkLst>
            <pc:docMk/>
            <pc:sldMasterMk cId="1121912579" sldId="2147483804"/>
            <pc:sldLayoutMk cId="576982417" sldId="2147483806"/>
          </pc:sldLayoutMkLst>
        </pc:sldLayoutChg>
        <pc:sldLayoutChg chg="add mod replId">
          <pc:chgData name="Stephanie Coverdale (1809141)" userId="S::1809141@student.uwtsd.ac.uk::7ea1cb9a-a97c-437c-866f-578ef4b551e7" providerId="AD" clId="Web-{E2A276A1-362E-A085-F799-8B42C79CAD00}" dt="2019-10-04T22:07:48.878" v="1"/>
          <pc:sldLayoutMkLst>
            <pc:docMk/>
            <pc:sldMasterMk cId="1121912579" sldId="2147483804"/>
            <pc:sldLayoutMk cId="1540782410" sldId="2147483807"/>
          </pc:sldLayoutMkLst>
        </pc:sldLayoutChg>
        <pc:sldLayoutChg chg="add mod replId">
          <pc:chgData name="Stephanie Coverdale (1809141)" userId="S::1809141@student.uwtsd.ac.uk::7ea1cb9a-a97c-437c-866f-578ef4b551e7" providerId="AD" clId="Web-{E2A276A1-362E-A085-F799-8B42C79CAD00}" dt="2019-10-04T22:07:48.878" v="1"/>
          <pc:sldLayoutMkLst>
            <pc:docMk/>
            <pc:sldMasterMk cId="1121912579" sldId="2147483804"/>
            <pc:sldLayoutMk cId="3692393658" sldId="2147483808"/>
          </pc:sldLayoutMkLst>
        </pc:sldLayoutChg>
        <pc:sldLayoutChg chg="add mod replId">
          <pc:chgData name="Stephanie Coverdale (1809141)" userId="S::1809141@student.uwtsd.ac.uk::7ea1cb9a-a97c-437c-866f-578ef4b551e7" providerId="AD" clId="Web-{E2A276A1-362E-A085-F799-8B42C79CAD00}" dt="2019-10-04T22:07:48.878" v="1"/>
          <pc:sldLayoutMkLst>
            <pc:docMk/>
            <pc:sldMasterMk cId="1121912579" sldId="2147483804"/>
            <pc:sldLayoutMk cId="1273910772" sldId="2147483809"/>
          </pc:sldLayoutMkLst>
        </pc:sldLayoutChg>
        <pc:sldLayoutChg chg="add mod replId">
          <pc:chgData name="Stephanie Coverdale (1809141)" userId="S::1809141@student.uwtsd.ac.uk::7ea1cb9a-a97c-437c-866f-578ef4b551e7" providerId="AD" clId="Web-{E2A276A1-362E-A085-F799-8B42C79CAD00}" dt="2019-10-04T22:07:48.878" v="1"/>
          <pc:sldLayoutMkLst>
            <pc:docMk/>
            <pc:sldMasterMk cId="1121912579" sldId="2147483804"/>
            <pc:sldLayoutMk cId="1249141488" sldId="2147483810"/>
          </pc:sldLayoutMkLst>
        </pc:sldLayoutChg>
        <pc:sldLayoutChg chg="add mod replId">
          <pc:chgData name="Stephanie Coverdale (1809141)" userId="S::1809141@student.uwtsd.ac.uk::7ea1cb9a-a97c-437c-866f-578ef4b551e7" providerId="AD" clId="Web-{E2A276A1-362E-A085-F799-8B42C79CAD00}" dt="2019-10-04T22:07:48.878" v="1"/>
          <pc:sldLayoutMkLst>
            <pc:docMk/>
            <pc:sldMasterMk cId="1121912579" sldId="2147483804"/>
            <pc:sldLayoutMk cId="783196785" sldId="2147483811"/>
          </pc:sldLayoutMkLst>
        </pc:sldLayoutChg>
        <pc:sldLayoutChg chg="add mod replId">
          <pc:chgData name="Stephanie Coverdale (1809141)" userId="S::1809141@student.uwtsd.ac.uk::7ea1cb9a-a97c-437c-866f-578ef4b551e7" providerId="AD" clId="Web-{E2A276A1-362E-A085-F799-8B42C79CAD00}" dt="2019-10-04T22:07:48.878" v="1"/>
          <pc:sldLayoutMkLst>
            <pc:docMk/>
            <pc:sldMasterMk cId="1121912579" sldId="2147483804"/>
            <pc:sldLayoutMk cId="2452544837" sldId="2147483812"/>
          </pc:sldLayoutMkLst>
        </pc:sldLayoutChg>
        <pc:sldLayoutChg chg="add mod replId">
          <pc:chgData name="Stephanie Coverdale (1809141)" userId="S::1809141@student.uwtsd.ac.uk::7ea1cb9a-a97c-437c-866f-578ef4b551e7" providerId="AD" clId="Web-{E2A276A1-362E-A085-F799-8B42C79CAD00}" dt="2019-10-04T22:07:48.878" v="1"/>
          <pc:sldLayoutMkLst>
            <pc:docMk/>
            <pc:sldMasterMk cId="1121912579" sldId="2147483804"/>
            <pc:sldLayoutMk cId="3324748868" sldId="2147483813"/>
          </pc:sldLayoutMkLst>
        </pc:sldLayoutChg>
        <pc:sldLayoutChg chg="add mod replId">
          <pc:chgData name="Stephanie Coverdale (1809141)" userId="S::1809141@student.uwtsd.ac.uk::7ea1cb9a-a97c-437c-866f-578ef4b551e7" providerId="AD" clId="Web-{E2A276A1-362E-A085-F799-8B42C79CAD00}" dt="2019-10-04T22:07:48.878" v="1"/>
          <pc:sldLayoutMkLst>
            <pc:docMk/>
            <pc:sldMasterMk cId="1121912579" sldId="2147483804"/>
            <pc:sldLayoutMk cId="1168475434" sldId="2147483814"/>
          </pc:sldLayoutMkLst>
        </pc:sldLayoutChg>
        <pc:sldLayoutChg chg="add mod replId">
          <pc:chgData name="Stephanie Coverdale (1809141)" userId="S::1809141@student.uwtsd.ac.uk::7ea1cb9a-a97c-437c-866f-578ef4b551e7" providerId="AD" clId="Web-{E2A276A1-362E-A085-F799-8B42C79CAD00}" dt="2019-10-04T22:07:48.878" v="1"/>
          <pc:sldLayoutMkLst>
            <pc:docMk/>
            <pc:sldMasterMk cId="1121912579" sldId="2147483804"/>
            <pc:sldLayoutMk cId="1903247212" sldId="2147483815"/>
          </pc:sldLayoutMkLst>
        </pc:sldLayoutChg>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D1E5D1D-F993-4452-9E80-A6D211ED57BE}" type="doc">
      <dgm:prSet loTypeId="urn:microsoft.com/office/officeart/2005/8/layout/orgChart1" loCatId="hierarchy" qsTypeId="urn:microsoft.com/office/officeart/2005/8/quickstyle/simple3" qsCatId="simple" csTypeId="urn:microsoft.com/office/officeart/2005/8/colors/accent0_1" csCatId="mainScheme" phldr="1"/>
      <dgm:spPr/>
      <dgm:t>
        <a:bodyPr/>
        <a:lstStyle/>
        <a:p>
          <a:endParaRPr lang="en-GB"/>
        </a:p>
      </dgm:t>
    </dgm:pt>
    <dgm:pt modelId="{F4538283-9057-4E54-9536-5905DF748BAB}">
      <dgm:prSet phldrT="[Text]" phldr="0"/>
      <dgm:spPr/>
      <dgm:t>
        <a:bodyPr/>
        <a:lstStyle/>
        <a:p>
          <a:pPr rtl="0"/>
          <a:r>
            <a:rPr lang="en-GB" b="0" dirty="0">
              <a:latin typeface="Calibri Light" panose="020F0302020204030204"/>
            </a:rPr>
            <a:t>Tampons</a:t>
          </a:r>
          <a:r>
            <a:rPr lang="en-GB" b="0" i="0" u="none" strike="noStrike" cap="none" baseline="0" noProof="0" dirty="0">
              <a:latin typeface="Calibri Light"/>
              <a:cs typeface="Calibri Light"/>
            </a:rPr>
            <a:t> designed</a:t>
          </a:r>
          <a:r>
            <a:rPr lang="en-GB" b="0" dirty="0">
              <a:latin typeface="Calibri Light" panose="020F0302020204030204"/>
            </a:rPr>
            <a:t>,</a:t>
          </a:r>
          <a:r>
            <a:rPr lang="en-GB" b="0" i="0" u="none" strike="noStrike" cap="none" baseline="0" noProof="0" dirty="0">
              <a:latin typeface="Calibri Light"/>
              <a:cs typeface="Calibri Light"/>
            </a:rPr>
            <a:t> created and </a:t>
          </a:r>
          <a:r>
            <a:rPr lang="en-GB" b="0" dirty="0">
              <a:latin typeface="Calibri Light"/>
            </a:rPr>
            <a:t>established</a:t>
          </a:r>
          <a:r>
            <a:rPr lang="en-GB" b="0" i="0" u="none" strike="noStrike" cap="none" baseline="0" noProof="0" dirty="0">
              <a:latin typeface="Calibri Light"/>
              <a:cs typeface="Calibri Light"/>
            </a:rPr>
            <a:t> by Dr. Hass, in 1931.</a:t>
          </a:r>
          <a:endParaRPr lang="en-GB" b="0" i="0" u="none" strike="noStrike" cap="none" baseline="0" noProof="0" dirty="0">
            <a:solidFill>
              <a:srgbClr val="010000"/>
            </a:solidFill>
            <a:latin typeface="Calibri Light"/>
            <a:cs typeface="Calibri Light"/>
          </a:endParaRPr>
        </a:p>
      </dgm:t>
    </dgm:pt>
    <dgm:pt modelId="{E8F5DDF0-A51E-4646-8B90-E287865E4D50}" type="parTrans" cxnId="{788484B1-9CC3-4E4D-939F-DE960E3DA81E}">
      <dgm:prSet/>
      <dgm:spPr/>
      <dgm:t>
        <a:bodyPr/>
        <a:lstStyle/>
        <a:p>
          <a:endParaRPr lang="en-GB"/>
        </a:p>
      </dgm:t>
    </dgm:pt>
    <dgm:pt modelId="{5CA6C46C-B001-4870-8042-B7A81B601F3B}" type="sibTrans" cxnId="{788484B1-9CC3-4E4D-939F-DE960E3DA81E}">
      <dgm:prSet/>
      <dgm:spPr/>
      <dgm:t>
        <a:bodyPr/>
        <a:lstStyle/>
        <a:p>
          <a:endParaRPr lang="en-GB"/>
        </a:p>
      </dgm:t>
    </dgm:pt>
    <dgm:pt modelId="{AF2B657F-3CC7-41A9-BB2C-466D13524765}">
      <dgm:prSet phldrT="[Text]" phldr="0"/>
      <dgm:spPr/>
      <dgm:t>
        <a:bodyPr/>
        <a:lstStyle/>
        <a:p>
          <a:pPr rtl="0"/>
          <a:r>
            <a:rPr lang="en-GB" b="0">
              <a:latin typeface="Calibri Light" panose="020F0302020204030204"/>
            </a:rPr>
            <a:t>Brand re-named as Tambrands Inc in 1984</a:t>
          </a:r>
          <a:endParaRPr lang="en-GB" b="0" dirty="0"/>
        </a:p>
      </dgm:t>
    </dgm:pt>
    <dgm:pt modelId="{66CE7EDE-09BA-4E1C-A99E-4ED76211908F}" type="parTrans" cxnId="{E8A4CAB9-6713-4EAA-84AB-6CA2EC774919}">
      <dgm:prSet/>
      <dgm:spPr/>
      <dgm:t>
        <a:bodyPr/>
        <a:lstStyle/>
        <a:p>
          <a:endParaRPr lang="en-GB"/>
        </a:p>
      </dgm:t>
    </dgm:pt>
    <dgm:pt modelId="{BB1BCD58-1B3B-48D5-8D70-038AEB62989E}" type="sibTrans" cxnId="{E8A4CAB9-6713-4EAA-84AB-6CA2EC774919}">
      <dgm:prSet/>
      <dgm:spPr/>
      <dgm:t>
        <a:bodyPr/>
        <a:lstStyle/>
        <a:p>
          <a:endParaRPr lang="en-GB"/>
        </a:p>
      </dgm:t>
    </dgm:pt>
    <dgm:pt modelId="{DB0CC13D-D54A-4533-8335-99DFD1E36BD4}">
      <dgm:prSet phldrT="[Text]" phldr="0"/>
      <dgm:spPr/>
      <dgm:t>
        <a:bodyPr/>
        <a:lstStyle/>
        <a:p>
          <a:pPr rtl="0"/>
          <a:r>
            <a:rPr lang="en-GB" b="0" dirty="0">
              <a:latin typeface="Calibri Light" panose="020F0302020204030204"/>
            </a:rPr>
            <a:t>Proctor and Gamble purchased the company in 1997.</a:t>
          </a:r>
          <a:endParaRPr lang="en-GB" b="0" dirty="0"/>
        </a:p>
      </dgm:t>
    </dgm:pt>
    <dgm:pt modelId="{B3879E58-3BDE-470C-9A81-45C95886DB35}" type="parTrans" cxnId="{C17D9E72-C287-43D1-8BD2-488F3CBB4BC0}">
      <dgm:prSet/>
      <dgm:spPr/>
      <dgm:t>
        <a:bodyPr/>
        <a:lstStyle/>
        <a:p>
          <a:endParaRPr lang="en-GB"/>
        </a:p>
      </dgm:t>
    </dgm:pt>
    <dgm:pt modelId="{C98C2224-2F4A-4268-A3BC-17E57B036144}" type="sibTrans" cxnId="{C17D9E72-C287-43D1-8BD2-488F3CBB4BC0}">
      <dgm:prSet/>
      <dgm:spPr/>
      <dgm:t>
        <a:bodyPr/>
        <a:lstStyle/>
        <a:p>
          <a:endParaRPr lang="en-GB"/>
        </a:p>
      </dgm:t>
    </dgm:pt>
    <dgm:pt modelId="{34583518-BC87-4E29-8A5B-3DEF33C2C295}">
      <dgm:prSet phldr="0"/>
      <dgm:spPr/>
      <dgm:t>
        <a:bodyPr/>
        <a:lstStyle/>
        <a:p>
          <a:pPr rtl="0"/>
          <a:r>
            <a:rPr lang="en-GB" b="0" dirty="0">
              <a:latin typeface="Calibri Light" panose="020F0302020204030204"/>
            </a:rPr>
            <a:t>Now Tampax tampons are sold in 100 countries.</a:t>
          </a:r>
        </a:p>
      </dgm:t>
    </dgm:pt>
    <dgm:pt modelId="{6264CA7B-79A2-4871-9B36-D71FFF6DF183}" type="parTrans" cxnId="{EE1F820E-5154-4E30-A00D-130B257072DA}">
      <dgm:prSet/>
      <dgm:spPr/>
    </dgm:pt>
    <dgm:pt modelId="{5F72537C-CD01-475A-B38A-CABE7490148B}" type="sibTrans" cxnId="{EE1F820E-5154-4E30-A00D-130B257072DA}">
      <dgm:prSet/>
      <dgm:spPr/>
    </dgm:pt>
    <dgm:pt modelId="{2D198F0B-795D-483B-8ECE-5823DE7A3323}">
      <dgm:prSet phldr="0"/>
      <dgm:spPr/>
      <dgm:t>
        <a:bodyPr/>
        <a:lstStyle/>
        <a:p>
          <a:pPr rtl="0"/>
          <a:r>
            <a:rPr lang="en-GB" b="0" dirty="0">
              <a:latin typeface="Calibri Light" panose="020F0302020204030204"/>
            </a:rPr>
            <a:t>Reportedly dominating the tampon market, making it to the Foutune 500 list #4 .</a:t>
          </a:r>
        </a:p>
      </dgm:t>
    </dgm:pt>
    <dgm:pt modelId="{16F4E2A9-3793-41EA-9B08-F1F314B3BCA1}" type="parTrans" cxnId="{A5BBCAA5-9298-460A-84C7-1120A8F4E859}">
      <dgm:prSet/>
      <dgm:spPr/>
    </dgm:pt>
    <dgm:pt modelId="{2B5AE008-18B9-46A2-946A-F72066EB5365}" type="sibTrans" cxnId="{A5BBCAA5-9298-460A-84C7-1120A8F4E859}">
      <dgm:prSet/>
      <dgm:spPr/>
    </dgm:pt>
    <dgm:pt modelId="{C85B5A54-AB99-486A-8DD2-44DF40F8274F}" type="pres">
      <dgm:prSet presAssocID="{5D1E5D1D-F993-4452-9E80-A6D211ED57BE}" presName="hierChild1" presStyleCnt="0">
        <dgm:presLayoutVars>
          <dgm:orgChart val="1"/>
          <dgm:chPref val="1"/>
          <dgm:dir/>
          <dgm:animOne val="branch"/>
          <dgm:animLvl val="lvl"/>
          <dgm:resizeHandles/>
        </dgm:presLayoutVars>
      </dgm:prSet>
      <dgm:spPr/>
    </dgm:pt>
    <dgm:pt modelId="{D4F7F4C1-ABD1-404A-8B7A-C7D92207A035}" type="pres">
      <dgm:prSet presAssocID="{F4538283-9057-4E54-9536-5905DF748BAB}" presName="hierRoot1" presStyleCnt="0">
        <dgm:presLayoutVars>
          <dgm:hierBranch val="init"/>
        </dgm:presLayoutVars>
      </dgm:prSet>
      <dgm:spPr/>
    </dgm:pt>
    <dgm:pt modelId="{84A0AFAF-D39C-4BC7-922B-F4FCCCC9C95E}" type="pres">
      <dgm:prSet presAssocID="{F4538283-9057-4E54-9536-5905DF748BAB}" presName="rootComposite1" presStyleCnt="0"/>
      <dgm:spPr/>
    </dgm:pt>
    <dgm:pt modelId="{1AC53A19-2C06-41C5-B03C-A75FAAF34FD2}" type="pres">
      <dgm:prSet presAssocID="{F4538283-9057-4E54-9536-5905DF748BAB}" presName="rootText1" presStyleLbl="node0" presStyleIdx="0" presStyleCnt="1">
        <dgm:presLayoutVars>
          <dgm:chPref val="3"/>
        </dgm:presLayoutVars>
      </dgm:prSet>
      <dgm:spPr/>
    </dgm:pt>
    <dgm:pt modelId="{5BD27CDA-C99E-42D9-8026-58021D41C95B}" type="pres">
      <dgm:prSet presAssocID="{F4538283-9057-4E54-9536-5905DF748BAB}" presName="rootConnector1" presStyleLbl="node1" presStyleIdx="0" presStyleCnt="0"/>
      <dgm:spPr/>
    </dgm:pt>
    <dgm:pt modelId="{FBA147E8-8EAE-4806-918A-328EF050436F}" type="pres">
      <dgm:prSet presAssocID="{F4538283-9057-4E54-9536-5905DF748BAB}" presName="hierChild2" presStyleCnt="0"/>
      <dgm:spPr/>
    </dgm:pt>
    <dgm:pt modelId="{83F853B7-AF38-40BA-880B-24A778995A00}" type="pres">
      <dgm:prSet presAssocID="{66CE7EDE-09BA-4E1C-A99E-4ED76211908F}" presName="Name37" presStyleLbl="parChTrans1D2" presStyleIdx="0" presStyleCnt="4"/>
      <dgm:spPr/>
    </dgm:pt>
    <dgm:pt modelId="{EED9AE27-9F92-4084-81D1-DD864D6BDD49}" type="pres">
      <dgm:prSet presAssocID="{AF2B657F-3CC7-41A9-BB2C-466D13524765}" presName="hierRoot2" presStyleCnt="0">
        <dgm:presLayoutVars>
          <dgm:hierBranch val="init"/>
        </dgm:presLayoutVars>
      </dgm:prSet>
      <dgm:spPr/>
    </dgm:pt>
    <dgm:pt modelId="{97E3E363-C1BD-42E1-BF88-989D38962C35}" type="pres">
      <dgm:prSet presAssocID="{AF2B657F-3CC7-41A9-BB2C-466D13524765}" presName="rootComposite" presStyleCnt="0"/>
      <dgm:spPr/>
    </dgm:pt>
    <dgm:pt modelId="{7B075FFB-0180-4B60-97E7-0B2245FB079F}" type="pres">
      <dgm:prSet presAssocID="{AF2B657F-3CC7-41A9-BB2C-466D13524765}" presName="rootText" presStyleLbl="node2" presStyleIdx="0" presStyleCnt="4">
        <dgm:presLayoutVars>
          <dgm:chPref val="3"/>
        </dgm:presLayoutVars>
      </dgm:prSet>
      <dgm:spPr/>
    </dgm:pt>
    <dgm:pt modelId="{BEB0DFD3-25FE-4D86-AA58-164B1ED12F46}" type="pres">
      <dgm:prSet presAssocID="{AF2B657F-3CC7-41A9-BB2C-466D13524765}" presName="rootConnector" presStyleLbl="node2" presStyleIdx="0" presStyleCnt="4"/>
      <dgm:spPr/>
    </dgm:pt>
    <dgm:pt modelId="{BDA31BCD-F2DD-4A4B-A965-BFBC238395E5}" type="pres">
      <dgm:prSet presAssocID="{AF2B657F-3CC7-41A9-BB2C-466D13524765}" presName="hierChild4" presStyleCnt="0"/>
      <dgm:spPr/>
    </dgm:pt>
    <dgm:pt modelId="{D5236C64-1051-406A-9D50-7390ED667436}" type="pres">
      <dgm:prSet presAssocID="{AF2B657F-3CC7-41A9-BB2C-466D13524765}" presName="hierChild5" presStyleCnt="0"/>
      <dgm:spPr/>
    </dgm:pt>
    <dgm:pt modelId="{82A2395F-7575-4D45-81EF-D88D8367CC4C}" type="pres">
      <dgm:prSet presAssocID="{B3879E58-3BDE-470C-9A81-45C95886DB35}" presName="Name37" presStyleLbl="parChTrans1D2" presStyleIdx="1" presStyleCnt="4"/>
      <dgm:spPr/>
    </dgm:pt>
    <dgm:pt modelId="{9F76B478-F80B-48DD-AE78-39A2FEF73674}" type="pres">
      <dgm:prSet presAssocID="{DB0CC13D-D54A-4533-8335-99DFD1E36BD4}" presName="hierRoot2" presStyleCnt="0">
        <dgm:presLayoutVars>
          <dgm:hierBranch val="init"/>
        </dgm:presLayoutVars>
      </dgm:prSet>
      <dgm:spPr/>
    </dgm:pt>
    <dgm:pt modelId="{4C818BB4-896E-4B3B-B4AE-A26C1C0B11FA}" type="pres">
      <dgm:prSet presAssocID="{DB0CC13D-D54A-4533-8335-99DFD1E36BD4}" presName="rootComposite" presStyleCnt="0"/>
      <dgm:spPr/>
    </dgm:pt>
    <dgm:pt modelId="{CAC9E04C-6E12-484D-8253-DFBE8FC4BA6B}" type="pres">
      <dgm:prSet presAssocID="{DB0CC13D-D54A-4533-8335-99DFD1E36BD4}" presName="rootText" presStyleLbl="node2" presStyleIdx="1" presStyleCnt="4">
        <dgm:presLayoutVars>
          <dgm:chPref val="3"/>
        </dgm:presLayoutVars>
      </dgm:prSet>
      <dgm:spPr/>
    </dgm:pt>
    <dgm:pt modelId="{ED9B4CD2-D380-4CF2-84B2-2A35B52ED9C4}" type="pres">
      <dgm:prSet presAssocID="{DB0CC13D-D54A-4533-8335-99DFD1E36BD4}" presName="rootConnector" presStyleLbl="node2" presStyleIdx="1" presStyleCnt="4"/>
      <dgm:spPr/>
    </dgm:pt>
    <dgm:pt modelId="{EEE2C2C9-32C6-41F9-B112-73549A5F09B2}" type="pres">
      <dgm:prSet presAssocID="{DB0CC13D-D54A-4533-8335-99DFD1E36BD4}" presName="hierChild4" presStyleCnt="0"/>
      <dgm:spPr/>
    </dgm:pt>
    <dgm:pt modelId="{A1D29D4B-6316-4B09-9F26-73B0866B85C0}" type="pres">
      <dgm:prSet presAssocID="{DB0CC13D-D54A-4533-8335-99DFD1E36BD4}" presName="hierChild5" presStyleCnt="0"/>
      <dgm:spPr/>
    </dgm:pt>
    <dgm:pt modelId="{ABFEBF58-390F-4761-91F2-265C5E8310AB}" type="pres">
      <dgm:prSet presAssocID="{6264CA7B-79A2-4871-9B36-D71FFF6DF183}" presName="Name37" presStyleLbl="parChTrans1D2" presStyleIdx="2" presStyleCnt="4"/>
      <dgm:spPr/>
    </dgm:pt>
    <dgm:pt modelId="{013A591A-82E6-4801-BFC0-217511B1B3B8}" type="pres">
      <dgm:prSet presAssocID="{34583518-BC87-4E29-8A5B-3DEF33C2C295}" presName="hierRoot2" presStyleCnt="0">
        <dgm:presLayoutVars>
          <dgm:hierBranch val="init"/>
        </dgm:presLayoutVars>
      </dgm:prSet>
      <dgm:spPr/>
    </dgm:pt>
    <dgm:pt modelId="{233BFC17-A91F-439A-9B9B-8DF7C8541B7F}" type="pres">
      <dgm:prSet presAssocID="{34583518-BC87-4E29-8A5B-3DEF33C2C295}" presName="rootComposite" presStyleCnt="0"/>
      <dgm:spPr/>
    </dgm:pt>
    <dgm:pt modelId="{6AA2D4AF-E068-4F08-B63D-8192FE48BEEC}" type="pres">
      <dgm:prSet presAssocID="{34583518-BC87-4E29-8A5B-3DEF33C2C295}" presName="rootText" presStyleLbl="node2" presStyleIdx="2" presStyleCnt="4">
        <dgm:presLayoutVars>
          <dgm:chPref val="3"/>
        </dgm:presLayoutVars>
      </dgm:prSet>
      <dgm:spPr/>
    </dgm:pt>
    <dgm:pt modelId="{48A834D0-55B0-42DE-9044-708602CDAA3C}" type="pres">
      <dgm:prSet presAssocID="{34583518-BC87-4E29-8A5B-3DEF33C2C295}" presName="rootConnector" presStyleLbl="node2" presStyleIdx="2" presStyleCnt="4"/>
      <dgm:spPr/>
    </dgm:pt>
    <dgm:pt modelId="{290D835D-0F56-44B2-8928-8FD54A4B784A}" type="pres">
      <dgm:prSet presAssocID="{34583518-BC87-4E29-8A5B-3DEF33C2C295}" presName="hierChild4" presStyleCnt="0"/>
      <dgm:spPr/>
    </dgm:pt>
    <dgm:pt modelId="{A26C46CC-216D-401B-A191-B92898204BF8}" type="pres">
      <dgm:prSet presAssocID="{34583518-BC87-4E29-8A5B-3DEF33C2C295}" presName="hierChild5" presStyleCnt="0"/>
      <dgm:spPr/>
    </dgm:pt>
    <dgm:pt modelId="{CCB3B74C-B692-407E-ABE0-110FD869C8FA}" type="pres">
      <dgm:prSet presAssocID="{16F4E2A9-3793-41EA-9B08-F1F314B3BCA1}" presName="Name37" presStyleLbl="parChTrans1D2" presStyleIdx="3" presStyleCnt="4"/>
      <dgm:spPr/>
    </dgm:pt>
    <dgm:pt modelId="{33F6F2F6-4C1C-4626-8A7B-14FA4E14FC56}" type="pres">
      <dgm:prSet presAssocID="{2D198F0B-795D-483B-8ECE-5823DE7A3323}" presName="hierRoot2" presStyleCnt="0">
        <dgm:presLayoutVars>
          <dgm:hierBranch val="init"/>
        </dgm:presLayoutVars>
      </dgm:prSet>
      <dgm:spPr/>
    </dgm:pt>
    <dgm:pt modelId="{607602BE-9331-40CC-9809-1631C988D735}" type="pres">
      <dgm:prSet presAssocID="{2D198F0B-795D-483B-8ECE-5823DE7A3323}" presName="rootComposite" presStyleCnt="0"/>
      <dgm:spPr/>
    </dgm:pt>
    <dgm:pt modelId="{4B8A1E26-E4AD-4A5A-8AEA-FC272145FC0D}" type="pres">
      <dgm:prSet presAssocID="{2D198F0B-795D-483B-8ECE-5823DE7A3323}" presName="rootText" presStyleLbl="node2" presStyleIdx="3" presStyleCnt="4">
        <dgm:presLayoutVars>
          <dgm:chPref val="3"/>
        </dgm:presLayoutVars>
      </dgm:prSet>
      <dgm:spPr/>
    </dgm:pt>
    <dgm:pt modelId="{0D66E7BD-1A37-4ED4-AA78-3BF08A4BB35D}" type="pres">
      <dgm:prSet presAssocID="{2D198F0B-795D-483B-8ECE-5823DE7A3323}" presName="rootConnector" presStyleLbl="node2" presStyleIdx="3" presStyleCnt="4"/>
      <dgm:spPr/>
    </dgm:pt>
    <dgm:pt modelId="{0813C3C1-B619-4426-96C3-C01963AB2794}" type="pres">
      <dgm:prSet presAssocID="{2D198F0B-795D-483B-8ECE-5823DE7A3323}" presName="hierChild4" presStyleCnt="0"/>
      <dgm:spPr/>
    </dgm:pt>
    <dgm:pt modelId="{75BD0D00-9390-476C-9D18-519772ED0CE5}" type="pres">
      <dgm:prSet presAssocID="{2D198F0B-795D-483B-8ECE-5823DE7A3323}" presName="hierChild5" presStyleCnt="0"/>
      <dgm:spPr/>
    </dgm:pt>
    <dgm:pt modelId="{443BF8DD-6047-42F4-9043-09D76B182E4C}" type="pres">
      <dgm:prSet presAssocID="{F4538283-9057-4E54-9536-5905DF748BAB}" presName="hierChild3" presStyleCnt="0"/>
      <dgm:spPr/>
    </dgm:pt>
  </dgm:ptLst>
  <dgm:cxnLst>
    <dgm:cxn modelId="{EE1F820E-5154-4E30-A00D-130B257072DA}" srcId="{F4538283-9057-4E54-9536-5905DF748BAB}" destId="{34583518-BC87-4E29-8A5B-3DEF33C2C295}" srcOrd="2" destOrd="0" parTransId="{6264CA7B-79A2-4871-9B36-D71FFF6DF183}" sibTransId="{5F72537C-CD01-475A-B38A-CABE7490148B}"/>
    <dgm:cxn modelId="{FECA0B19-39EF-4C43-ACC9-7A87F3C38753}" type="presOf" srcId="{2D198F0B-795D-483B-8ECE-5823DE7A3323}" destId="{0D66E7BD-1A37-4ED4-AA78-3BF08A4BB35D}" srcOrd="1" destOrd="0" presId="urn:microsoft.com/office/officeart/2005/8/layout/orgChart1"/>
    <dgm:cxn modelId="{443D6044-5063-4CDF-BED2-C920A8CFCCEE}" type="presOf" srcId="{5D1E5D1D-F993-4452-9E80-A6D211ED57BE}" destId="{C85B5A54-AB99-486A-8DD2-44DF40F8274F}" srcOrd="0" destOrd="0" presId="urn:microsoft.com/office/officeart/2005/8/layout/orgChart1"/>
    <dgm:cxn modelId="{A7071E50-5D11-4EEB-8B22-6C6A13B3AE56}" type="presOf" srcId="{AF2B657F-3CC7-41A9-BB2C-466D13524765}" destId="{7B075FFB-0180-4B60-97E7-0B2245FB079F}" srcOrd="0" destOrd="0" presId="urn:microsoft.com/office/officeart/2005/8/layout/orgChart1"/>
    <dgm:cxn modelId="{C17D9E72-C287-43D1-8BD2-488F3CBB4BC0}" srcId="{F4538283-9057-4E54-9536-5905DF748BAB}" destId="{DB0CC13D-D54A-4533-8335-99DFD1E36BD4}" srcOrd="1" destOrd="0" parTransId="{B3879E58-3BDE-470C-9A81-45C95886DB35}" sibTransId="{C98C2224-2F4A-4268-A3BC-17E57B036144}"/>
    <dgm:cxn modelId="{5F3FB758-598A-4087-BE37-CF7B0364B288}" type="presOf" srcId="{34583518-BC87-4E29-8A5B-3DEF33C2C295}" destId="{6AA2D4AF-E068-4F08-B63D-8192FE48BEEC}" srcOrd="0" destOrd="0" presId="urn:microsoft.com/office/officeart/2005/8/layout/orgChart1"/>
    <dgm:cxn modelId="{18AAEB7C-33A2-49F5-80BA-DEBCB248AC78}" type="presOf" srcId="{B3879E58-3BDE-470C-9A81-45C95886DB35}" destId="{82A2395F-7575-4D45-81EF-D88D8367CC4C}" srcOrd="0" destOrd="0" presId="urn:microsoft.com/office/officeart/2005/8/layout/orgChart1"/>
    <dgm:cxn modelId="{3A735087-9038-4E5B-A0AA-3D111BE77F8C}" type="presOf" srcId="{AF2B657F-3CC7-41A9-BB2C-466D13524765}" destId="{BEB0DFD3-25FE-4D86-AA58-164B1ED12F46}" srcOrd="1" destOrd="0" presId="urn:microsoft.com/office/officeart/2005/8/layout/orgChart1"/>
    <dgm:cxn modelId="{4B3EBE98-B8E5-42AA-BBAB-6ADF13F8180D}" type="presOf" srcId="{16F4E2A9-3793-41EA-9B08-F1F314B3BCA1}" destId="{CCB3B74C-B692-407E-ABE0-110FD869C8FA}" srcOrd="0" destOrd="0" presId="urn:microsoft.com/office/officeart/2005/8/layout/orgChart1"/>
    <dgm:cxn modelId="{F14FDD99-1250-41C3-BDD1-500B44F08372}" type="presOf" srcId="{2D198F0B-795D-483B-8ECE-5823DE7A3323}" destId="{4B8A1E26-E4AD-4A5A-8AEA-FC272145FC0D}" srcOrd="0" destOrd="0" presId="urn:microsoft.com/office/officeart/2005/8/layout/orgChart1"/>
    <dgm:cxn modelId="{00CA6F9B-E0A7-4964-8FCF-EAF7DC9304BB}" type="presOf" srcId="{F4538283-9057-4E54-9536-5905DF748BAB}" destId="{1AC53A19-2C06-41C5-B03C-A75FAAF34FD2}" srcOrd="0" destOrd="0" presId="urn:microsoft.com/office/officeart/2005/8/layout/orgChart1"/>
    <dgm:cxn modelId="{A5BBCAA5-9298-460A-84C7-1120A8F4E859}" srcId="{F4538283-9057-4E54-9536-5905DF748BAB}" destId="{2D198F0B-795D-483B-8ECE-5823DE7A3323}" srcOrd="3" destOrd="0" parTransId="{16F4E2A9-3793-41EA-9B08-F1F314B3BCA1}" sibTransId="{2B5AE008-18B9-46A2-946A-F72066EB5365}"/>
    <dgm:cxn modelId="{119E39A9-63E8-4651-92B2-00085F7707F5}" type="presOf" srcId="{6264CA7B-79A2-4871-9B36-D71FFF6DF183}" destId="{ABFEBF58-390F-4761-91F2-265C5E8310AB}" srcOrd="0" destOrd="0" presId="urn:microsoft.com/office/officeart/2005/8/layout/orgChart1"/>
    <dgm:cxn modelId="{20FF14B1-75BB-4A55-AF6A-FA14DE954294}" type="presOf" srcId="{34583518-BC87-4E29-8A5B-3DEF33C2C295}" destId="{48A834D0-55B0-42DE-9044-708602CDAA3C}" srcOrd="1" destOrd="0" presId="urn:microsoft.com/office/officeart/2005/8/layout/orgChart1"/>
    <dgm:cxn modelId="{788484B1-9CC3-4E4D-939F-DE960E3DA81E}" srcId="{5D1E5D1D-F993-4452-9E80-A6D211ED57BE}" destId="{F4538283-9057-4E54-9536-5905DF748BAB}" srcOrd="0" destOrd="0" parTransId="{E8F5DDF0-A51E-4646-8B90-E287865E4D50}" sibTransId="{5CA6C46C-B001-4870-8042-B7A81B601F3B}"/>
    <dgm:cxn modelId="{E8A4CAB9-6713-4EAA-84AB-6CA2EC774919}" srcId="{F4538283-9057-4E54-9536-5905DF748BAB}" destId="{AF2B657F-3CC7-41A9-BB2C-466D13524765}" srcOrd="0" destOrd="0" parTransId="{66CE7EDE-09BA-4E1C-A99E-4ED76211908F}" sibTransId="{BB1BCD58-1B3B-48D5-8D70-038AEB62989E}"/>
    <dgm:cxn modelId="{F110FDBF-FD31-4B69-A2DE-2F00FE6D0A7A}" type="presOf" srcId="{66CE7EDE-09BA-4E1C-A99E-4ED76211908F}" destId="{83F853B7-AF38-40BA-880B-24A778995A00}" srcOrd="0" destOrd="0" presId="urn:microsoft.com/office/officeart/2005/8/layout/orgChart1"/>
    <dgm:cxn modelId="{C69F3CC4-90CD-4B1D-BD8F-AF1909B4DD24}" type="presOf" srcId="{DB0CC13D-D54A-4533-8335-99DFD1E36BD4}" destId="{CAC9E04C-6E12-484D-8253-DFBE8FC4BA6B}" srcOrd="0" destOrd="0" presId="urn:microsoft.com/office/officeart/2005/8/layout/orgChart1"/>
    <dgm:cxn modelId="{82C3C5C9-4574-475C-86E3-7EB993F08B91}" type="presOf" srcId="{F4538283-9057-4E54-9536-5905DF748BAB}" destId="{5BD27CDA-C99E-42D9-8026-58021D41C95B}" srcOrd="1" destOrd="0" presId="urn:microsoft.com/office/officeart/2005/8/layout/orgChart1"/>
    <dgm:cxn modelId="{BDD00DD7-85E2-45D8-87B3-E52EEE93FB3F}" type="presOf" srcId="{DB0CC13D-D54A-4533-8335-99DFD1E36BD4}" destId="{ED9B4CD2-D380-4CF2-84B2-2A35B52ED9C4}" srcOrd="1" destOrd="0" presId="urn:microsoft.com/office/officeart/2005/8/layout/orgChart1"/>
    <dgm:cxn modelId="{0C620CC9-6EF6-4EDC-B2CC-8EC762F27D39}" type="presParOf" srcId="{C85B5A54-AB99-486A-8DD2-44DF40F8274F}" destId="{D4F7F4C1-ABD1-404A-8B7A-C7D92207A035}" srcOrd="0" destOrd="0" presId="urn:microsoft.com/office/officeart/2005/8/layout/orgChart1"/>
    <dgm:cxn modelId="{3F011273-E0A8-4AD3-AD9F-91861DAC3369}" type="presParOf" srcId="{D4F7F4C1-ABD1-404A-8B7A-C7D92207A035}" destId="{84A0AFAF-D39C-4BC7-922B-F4FCCCC9C95E}" srcOrd="0" destOrd="0" presId="urn:microsoft.com/office/officeart/2005/8/layout/orgChart1"/>
    <dgm:cxn modelId="{5795BF20-4E73-4BDC-9F8D-C3ECB1292735}" type="presParOf" srcId="{84A0AFAF-D39C-4BC7-922B-F4FCCCC9C95E}" destId="{1AC53A19-2C06-41C5-B03C-A75FAAF34FD2}" srcOrd="0" destOrd="0" presId="urn:microsoft.com/office/officeart/2005/8/layout/orgChart1"/>
    <dgm:cxn modelId="{0C67D305-6B5B-4DC3-BF72-A2F4CB5893DB}" type="presParOf" srcId="{84A0AFAF-D39C-4BC7-922B-F4FCCCC9C95E}" destId="{5BD27CDA-C99E-42D9-8026-58021D41C95B}" srcOrd="1" destOrd="0" presId="urn:microsoft.com/office/officeart/2005/8/layout/orgChart1"/>
    <dgm:cxn modelId="{6398CF29-4D9D-4FF1-A0D1-93BF5E39A7DD}" type="presParOf" srcId="{D4F7F4C1-ABD1-404A-8B7A-C7D92207A035}" destId="{FBA147E8-8EAE-4806-918A-328EF050436F}" srcOrd="1" destOrd="0" presId="urn:microsoft.com/office/officeart/2005/8/layout/orgChart1"/>
    <dgm:cxn modelId="{E6604582-6B12-493E-85D2-307490173262}" type="presParOf" srcId="{FBA147E8-8EAE-4806-918A-328EF050436F}" destId="{83F853B7-AF38-40BA-880B-24A778995A00}" srcOrd="0" destOrd="0" presId="urn:microsoft.com/office/officeart/2005/8/layout/orgChart1"/>
    <dgm:cxn modelId="{53C220B7-5196-465B-9C55-0301D2201B29}" type="presParOf" srcId="{FBA147E8-8EAE-4806-918A-328EF050436F}" destId="{EED9AE27-9F92-4084-81D1-DD864D6BDD49}" srcOrd="1" destOrd="0" presId="urn:microsoft.com/office/officeart/2005/8/layout/orgChart1"/>
    <dgm:cxn modelId="{0D399DAF-CD90-447C-AEC8-C6D848A661D1}" type="presParOf" srcId="{EED9AE27-9F92-4084-81D1-DD864D6BDD49}" destId="{97E3E363-C1BD-42E1-BF88-989D38962C35}" srcOrd="0" destOrd="0" presId="urn:microsoft.com/office/officeart/2005/8/layout/orgChart1"/>
    <dgm:cxn modelId="{F4C64EA4-25B5-415B-9095-ED258425BBFF}" type="presParOf" srcId="{97E3E363-C1BD-42E1-BF88-989D38962C35}" destId="{7B075FFB-0180-4B60-97E7-0B2245FB079F}" srcOrd="0" destOrd="0" presId="urn:microsoft.com/office/officeart/2005/8/layout/orgChart1"/>
    <dgm:cxn modelId="{608B0588-B217-45BA-9E25-27AFE1C978C6}" type="presParOf" srcId="{97E3E363-C1BD-42E1-BF88-989D38962C35}" destId="{BEB0DFD3-25FE-4D86-AA58-164B1ED12F46}" srcOrd="1" destOrd="0" presId="urn:microsoft.com/office/officeart/2005/8/layout/orgChart1"/>
    <dgm:cxn modelId="{C067C951-4648-432B-8893-13338501EA2D}" type="presParOf" srcId="{EED9AE27-9F92-4084-81D1-DD864D6BDD49}" destId="{BDA31BCD-F2DD-4A4B-A965-BFBC238395E5}" srcOrd="1" destOrd="0" presId="urn:microsoft.com/office/officeart/2005/8/layout/orgChart1"/>
    <dgm:cxn modelId="{ED131F85-72FC-411C-B504-079114BCC6CE}" type="presParOf" srcId="{EED9AE27-9F92-4084-81D1-DD864D6BDD49}" destId="{D5236C64-1051-406A-9D50-7390ED667436}" srcOrd="2" destOrd="0" presId="urn:microsoft.com/office/officeart/2005/8/layout/orgChart1"/>
    <dgm:cxn modelId="{4E467C27-EE58-407A-9A2B-1AC07888D1CD}" type="presParOf" srcId="{FBA147E8-8EAE-4806-918A-328EF050436F}" destId="{82A2395F-7575-4D45-81EF-D88D8367CC4C}" srcOrd="2" destOrd="0" presId="urn:microsoft.com/office/officeart/2005/8/layout/orgChart1"/>
    <dgm:cxn modelId="{6CE2453B-3016-4476-B5B1-C242BEB07AA0}" type="presParOf" srcId="{FBA147E8-8EAE-4806-918A-328EF050436F}" destId="{9F76B478-F80B-48DD-AE78-39A2FEF73674}" srcOrd="3" destOrd="0" presId="urn:microsoft.com/office/officeart/2005/8/layout/orgChart1"/>
    <dgm:cxn modelId="{D10E1B73-8D7F-4D53-9B29-59C0CB09473C}" type="presParOf" srcId="{9F76B478-F80B-48DD-AE78-39A2FEF73674}" destId="{4C818BB4-896E-4B3B-B4AE-A26C1C0B11FA}" srcOrd="0" destOrd="0" presId="urn:microsoft.com/office/officeart/2005/8/layout/orgChart1"/>
    <dgm:cxn modelId="{E6AB3443-85EB-4847-9924-9B3DD7AFB1A0}" type="presParOf" srcId="{4C818BB4-896E-4B3B-B4AE-A26C1C0B11FA}" destId="{CAC9E04C-6E12-484D-8253-DFBE8FC4BA6B}" srcOrd="0" destOrd="0" presId="urn:microsoft.com/office/officeart/2005/8/layout/orgChart1"/>
    <dgm:cxn modelId="{B547BB8A-BB64-4CC7-B2C2-86D2D609BECD}" type="presParOf" srcId="{4C818BB4-896E-4B3B-B4AE-A26C1C0B11FA}" destId="{ED9B4CD2-D380-4CF2-84B2-2A35B52ED9C4}" srcOrd="1" destOrd="0" presId="urn:microsoft.com/office/officeart/2005/8/layout/orgChart1"/>
    <dgm:cxn modelId="{41819CDA-F35C-4DC9-8C62-DFC975ADC930}" type="presParOf" srcId="{9F76B478-F80B-48DD-AE78-39A2FEF73674}" destId="{EEE2C2C9-32C6-41F9-B112-73549A5F09B2}" srcOrd="1" destOrd="0" presId="urn:microsoft.com/office/officeart/2005/8/layout/orgChart1"/>
    <dgm:cxn modelId="{1C386161-640C-499D-9399-6114CA628695}" type="presParOf" srcId="{9F76B478-F80B-48DD-AE78-39A2FEF73674}" destId="{A1D29D4B-6316-4B09-9F26-73B0866B85C0}" srcOrd="2" destOrd="0" presId="urn:microsoft.com/office/officeart/2005/8/layout/orgChart1"/>
    <dgm:cxn modelId="{94E458ED-33D4-4C80-91F4-ED1B581219BD}" type="presParOf" srcId="{FBA147E8-8EAE-4806-918A-328EF050436F}" destId="{ABFEBF58-390F-4761-91F2-265C5E8310AB}" srcOrd="4" destOrd="0" presId="urn:microsoft.com/office/officeart/2005/8/layout/orgChart1"/>
    <dgm:cxn modelId="{3BC45336-2461-4E13-A0A1-FACF26FCE2C0}" type="presParOf" srcId="{FBA147E8-8EAE-4806-918A-328EF050436F}" destId="{013A591A-82E6-4801-BFC0-217511B1B3B8}" srcOrd="5" destOrd="0" presId="urn:microsoft.com/office/officeart/2005/8/layout/orgChart1"/>
    <dgm:cxn modelId="{71E2540A-CA31-4B03-95D0-6348A6F5555E}" type="presParOf" srcId="{013A591A-82E6-4801-BFC0-217511B1B3B8}" destId="{233BFC17-A91F-439A-9B9B-8DF7C8541B7F}" srcOrd="0" destOrd="0" presId="urn:microsoft.com/office/officeart/2005/8/layout/orgChart1"/>
    <dgm:cxn modelId="{DA3FE202-D53D-4E1A-973A-74077B5681C0}" type="presParOf" srcId="{233BFC17-A91F-439A-9B9B-8DF7C8541B7F}" destId="{6AA2D4AF-E068-4F08-B63D-8192FE48BEEC}" srcOrd="0" destOrd="0" presId="urn:microsoft.com/office/officeart/2005/8/layout/orgChart1"/>
    <dgm:cxn modelId="{1E1320C6-CB12-4567-85D5-B4BD6D54125F}" type="presParOf" srcId="{233BFC17-A91F-439A-9B9B-8DF7C8541B7F}" destId="{48A834D0-55B0-42DE-9044-708602CDAA3C}" srcOrd="1" destOrd="0" presId="urn:microsoft.com/office/officeart/2005/8/layout/orgChart1"/>
    <dgm:cxn modelId="{05B8E046-C6CF-40FD-80FA-ACA4D2D98C7B}" type="presParOf" srcId="{013A591A-82E6-4801-BFC0-217511B1B3B8}" destId="{290D835D-0F56-44B2-8928-8FD54A4B784A}" srcOrd="1" destOrd="0" presId="urn:microsoft.com/office/officeart/2005/8/layout/orgChart1"/>
    <dgm:cxn modelId="{77EB088B-3EB4-44FE-B631-A293B00C563F}" type="presParOf" srcId="{013A591A-82E6-4801-BFC0-217511B1B3B8}" destId="{A26C46CC-216D-401B-A191-B92898204BF8}" srcOrd="2" destOrd="0" presId="urn:microsoft.com/office/officeart/2005/8/layout/orgChart1"/>
    <dgm:cxn modelId="{B6436450-1147-47D8-8290-0F8528837D39}" type="presParOf" srcId="{FBA147E8-8EAE-4806-918A-328EF050436F}" destId="{CCB3B74C-B692-407E-ABE0-110FD869C8FA}" srcOrd="6" destOrd="0" presId="urn:microsoft.com/office/officeart/2005/8/layout/orgChart1"/>
    <dgm:cxn modelId="{8ABCE806-E392-476C-937D-54F5D323087F}" type="presParOf" srcId="{FBA147E8-8EAE-4806-918A-328EF050436F}" destId="{33F6F2F6-4C1C-4626-8A7B-14FA4E14FC56}" srcOrd="7" destOrd="0" presId="urn:microsoft.com/office/officeart/2005/8/layout/orgChart1"/>
    <dgm:cxn modelId="{E0FAEC7A-66BA-411C-A124-B5D03ACC8548}" type="presParOf" srcId="{33F6F2F6-4C1C-4626-8A7B-14FA4E14FC56}" destId="{607602BE-9331-40CC-9809-1631C988D735}" srcOrd="0" destOrd="0" presId="urn:microsoft.com/office/officeart/2005/8/layout/orgChart1"/>
    <dgm:cxn modelId="{867F1DD9-E63E-4749-A1F5-1E402D86A41B}" type="presParOf" srcId="{607602BE-9331-40CC-9809-1631C988D735}" destId="{4B8A1E26-E4AD-4A5A-8AEA-FC272145FC0D}" srcOrd="0" destOrd="0" presId="urn:microsoft.com/office/officeart/2005/8/layout/orgChart1"/>
    <dgm:cxn modelId="{6EA0F7AA-4820-4DC9-AF3C-5F5E881C03BD}" type="presParOf" srcId="{607602BE-9331-40CC-9809-1631C988D735}" destId="{0D66E7BD-1A37-4ED4-AA78-3BF08A4BB35D}" srcOrd="1" destOrd="0" presId="urn:microsoft.com/office/officeart/2005/8/layout/orgChart1"/>
    <dgm:cxn modelId="{6EFBC50F-8638-433F-8C58-3D623A911FB1}" type="presParOf" srcId="{33F6F2F6-4C1C-4626-8A7B-14FA4E14FC56}" destId="{0813C3C1-B619-4426-96C3-C01963AB2794}" srcOrd="1" destOrd="0" presId="urn:microsoft.com/office/officeart/2005/8/layout/orgChart1"/>
    <dgm:cxn modelId="{699DEC60-045A-4AEE-A71D-D2EE51377A04}" type="presParOf" srcId="{33F6F2F6-4C1C-4626-8A7B-14FA4E14FC56}" destId="{75BD0D00-9390-476C-9D18-519772ED0CE5}" srcOrd="2" destOrd="0" presId="urn:microsoft.com/office/officeart/2005/8/layout/orgChart1"/>
    <dgm:cxn modelId="{566CEB26-F3E6-4B06-A25E-13CC82FF0904}" type="presParOf" srcId="{D4F7F4C1-ABD1-404A-8B7A-C7D92207A035}" destId="{443BF8DD-6047-42F4-9043-09D76B182E4C}" srcOrd="2" destOrd="0" presId="urn:microsoft.com/office/officeart/2005/8/layout/orgChart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A0D294B-C74E-4160-979A-B12DDEC14138}" type="doc">
      <dgm:prSet loTypeId="urn:microsoft.com/office/officeart/2005/8/layout/vList6" loCatId="process" qsTypeId="urn:microsoft.com/office/officeart/2005/8/quickstyle/simple1" qsCatId="simple" csTypeId="urn:microsoft.com/office/officeart/2005/8/colors/accent1_2" csCatId="accent1" phldr="1"/>
      <dgm:spPr/>
      <dgm:t>
        <a:bodyPr/>
        <a:lstStyle/>
        <a:p>
          <a:endParaRPr lang="en-GB"/>
        </a:p>
      </dgm:t>
    </dgm:pt>
    <dgm:pt modelId="{962C188C-95DE-4817-BDD9-314EAF6A1136}">
      <dgm:prSet phldrT="[Text]" phldr="0"/>
      <dgm:spPr/>
      <dgm:t>
        <a:bodyPr/>
        <a:lstStyle/>
        <a:p>
          <a:pPr rtl="0"/>
          <a:r>
            <a:rPr lang="en-GB">
              <a:latin typeface="Calibri Light" panose="020F0302020204030204"/>
            </a:rPr>
            <a:t>Tampax tampon </a:t>
          </a:r>
          <a:endParaRPr lang="en-GB"/>
        </a:p>
      </dgm:t>
    </dgm:pt>
    <dgm:pt modelId="{8DFF0A1C-D964-4E01-BCF3-E391D9853149}" type="parTrans" cxnId="{583E6947-0B14-4878-97EA-2D7EE5AFAFEE}">
      <dgm:prSet/>
      <dgm:spPr/>
      <dgm:t>
        <a:bodyPr/>
        <a:lstStyle/>
        <a:p>
          <a:endParaRPr lang="en-GB"/>
        </a:p>
      </dgm:t>
    </dgm:pt>
    <dgm:pt modelId="{371021EC-BF20-4FE7-9A37-9DC178545E86}" type="sibTrans" cxnId="{583E6947-0B14-4878-97EA-2D7EE5AFAFEE}">
      <dgm:prSet/>
      <dgm:spPr/>
      <dgm:t>
        <a:bodyPr/>
        <a:lstStyle/>
        <a:p>
          <a:endParaRPr lang="en-GB"/>
        </a:p>
      </dgm:t>
    </dgm:pt>
    <dgm:pt modelId="{FE6FA61C-13A2-4122-98DA-70BF5EB32126}">
      <dgm:prSet phldrT="[Text]" phldr="0"/>
      <dgm:spPr/>
      <dgm:t>
        <a:bodyPr/>
        <a:lstStyle/>
        <a:p>
          <a:pPr rtl="0"/>
          <a:r>
            <a:rPr lang="en-GB" dirty="0">
              <a:latin typeface="Calibri Light" panose="020F0302020204030204"/>
            </a:rPr>
            <a:t>Biodegrade in approximately 500 years.</a:t>
          </a:r>
          <a:endParaRPr lang="en-GB" dirty="0"/>
        </a:p>
      </dgm:t>
    </dgm:pt>
    <dgm:pt modelId="{323742A0-9DCC-4A58-89A7-DA546D032CDD}" type="parTrans" cxnId="{24595058-48CA-4460-8C77-E653789AF34A}">
      <dgm:prSet/>
      <dgm:spPr/>
      <dgm:t>
        <a:bodyPr/>
        <a:lstStyle/>
        <a:p>
          <a:endParaRPr lang="en-GB"/>
        </a:p>
      </dgm:t>
    </dgm:pt>
    <dgm:pt modelId="{C75CFF54-3FF9-406D-9850-AE2AABB42729}" type="sibTrans" cxnId="{24595058-48CA-4460-8C77-E653789AF34A}">
      <dgm:prSet/>
      <dgm:spPr/>
      <dgm:t>
        <a:bodyPr/>
        <a:lstStyle/>
        <a:p>
          <a:endParaRPr lang="en-GB"/>
        </a:p>
      </dgm:t>
    </dgm:pt>
    <dgm:pt modelId="{FCB561B3-0E94-4548-84ED-7482CFA41A48}">
      <dgm:prSet phldrT="[Text]" phldr="0"/>
      <dgm:spPr/>
      <dgm:t>
        <a:bodyPr/>
        <a:lstStyle/>
        <a:p>
          <a:pPr rtl="0"/>
          <a:r>
            <a:rPr lang="en-GB">
              <a:latin typeface="Calibri Light" panose="020F0302020204030204"/>
            </a:rPr>
            <a:t>Contains chemical and even micro plastics.</a:t>
          </a:r>
          <a:endParaRPr lang="en-GB"/>
        </a:p>
      </dgm:t>
    </dgm:pt>
    <dgm:pt modelId="{CF17EE6C-8B00-49D6-A7AC-547969DAA62F}" type="parTrans" cxnId="{E57B56BD-8653-4D66-AAA2-5F8E57743ED3}">
      <dgm:prSet/>
      <dgm:spPr/>
      <dgm:t>
        <a:bodyPr/>
        <a:lstStyle/>
        <a:p>
          <a:endParaRPr lang="en-GB"/>
        </a:p>
      </dgm:t>
    </dgm:pt>
    <dgm:pt modelId="{8758BE34-C27B-48B7-B035-A66A4F36A400}" type="sibTrans" cxnId="{E57B56BD-8653-4D66-AAA2-5F8E57743ED3}">
      <dgm:prSet/>
      <dgm:spPr/>
      <dgm:t>
        <a:bodyPr/>
        <a:lstStyle/>
        <a:p>
          <a:endParaRPr lang="en-GB"/>
        </a:p>
      </dgm:t>
    </dgm:pt>
    <dgm:pt modelId="{3468A294-B716-41B9-9EF6-DB308148187D}">
      <dgm:prSet phldrT="[Text]" phldr="0"/>
      <dgm:spPr/>
      <dgm:t>
        <a:bodyPr/>
        <a:lstStyle/>
        <a:p>
          <a:pPr rtl="0"/>
          <a:r>
            <a:rPr lang="en-GB">
              <a:latin typeface="Calibri Light" panose="020F0302020204030204"/>
            </a:rPr>
            <a:t> V Organic tampons</a:t>
          </a:r>
          <a:endParaRPr lang="en-GB"/>
        </a:p>
      </dgm:t>
    </dgm:pt>
    <dgm:pt modelId="{67A7D8B9-45CC-4A57-89BB-E346FCD41E43}" type="parTrans" cxnId="{FB5E9922-2EA2-4CA8-A7D0-F756717CA6EA}">
      <dgm:prSet/>
      <dgm:spPr/>
      <dgm:t>
        <a:bodyPr/>
        <a:lstStyle/>
        <a:p>
          <a:endParaRPr lang="en-GB"/>
        </a:p>
      </dgm:t>
    </dgm:pt>
    <dgm:pt modelId="{F1EC55CC-3149-4E7E-8B77-3E1B1F5943EC}" type="sibTrans" cxnId="{FB5E9922-2EA2-4CA8-A7D0-F756717CA6EA}">
      <dgm:prSet/>
      <dgm:spPr/>
      <dgm:t>
        <a:bodyPr/>
        <a:lstStyle/>
        <a:p>
          <a:endParaRPr lang="en-GB"/>
        </a:p>
      </dgm:t>
    </dgm:pt>
    <dgm:pt modelId="{EDA2DDFE-B8F3-4359-AAC7-40F08844A255}">
      <dgm:prSet phldrT="[Text]" phldr="0"/>
      <dgm:spPr/>
      <dgm:t>
        <a:bodyPr/>
        <a:lstStyle/>
        <a:p>
          <a:pPr rtl="0"/>
          <a:r>
            <a:rPr lang="en-GB">
              <a:latin typeface="Calibri Light" panose="020F0302020204030204"/>
            </a:rPr>
            <a:t>Biodegrade in approximately 5 years.</a:t>
          </a:r>
          <a:endParaRPr lang="en-GB"/>
        </a:p>
      </dgm:t>
    </dgm:pt>
    <dgm:pt modelId="{2E374380-FDD3-48B4-B6DE-E02D07E7D3DF}" type="parTrans" cxnId="{98842568-5959-4646-8274-76A2869E980D}">
      <dgm:prSet/>
      <dgm:spPr/>
      <dgm:t>
        <a:bodyPr/>
        <a:lstStyle/>
        <a:p>
          <a:endParaRPr lang="en-GB"/>
        </a:p>
      </dgm:t>
    </dgm:pt>
    <dgm:pt modelId="{673DCF23-E4EA-4CDE-872A-9890DC2A4797}" type="sibTrans" cxnId="{98842568-5959-4646-8274-76A2869E980D}">
      <dgm:prSet/>
      <dgm:spPr/>
      <dgm:t>
        <a:bodyPr/>
        <a:lstStyle/>
        <a:p>
          <a:endParaRPr lang="en-GB"/>
        </a:p>
      </dgm:t>
    </dgm:pt>
    <dgm:pt modelId="{CE92EDC0-E056-4979-9BAE-1DA086314A0E}">
      <dgm:prSet phldrT="[Text]" phldr="0"/>
      <dgm:spPr/>
      <dgm:t>
        <a:bodyPr/>
        <a:lstStyle/>
        <a:p>
          <a:pPr rtl="0"/>
          <a:r>
            <a:rPr lang="en-GB" dirty="0">
              <a:latin typeface="Calibri Light" panose="020F0302020204030204"/>
            </a:rPr>
            <a:t>No chemicals, no plastics and 100% recyclable materials.</a:t>
          </a:r>
          <a:endParaRPr lang="en-GB" dirty="0"/>
        </a:p>
      </dgm:t>
    </dgm:pt>
    <dgm:pt modelId="{D7813E09-27F7-422B-B502-39908F87E564}" type="parTrans" cxnId="{FCE850D4-F70B-44A0-A54A-997461E98224}">
      <dgm:prSet/>
      <dgm:spPr/>
      <dgm:t>
        <a:bodyPr/>
        <a:lstStyle/>
        <a:p>
          <a:endParaRPr lang="en-GB"/>
        </a:p>
      </dgm:t>
    </dgm:pt>
    <dgm:pt modelId="{1BCEB4E4-39DF-48EC-8E27-C4B8B323C85C}" type="sibTrans" cxnId="{FCE850D4-F70B-44A0-A54A-997461E98224}">
      <dgm:prSet/>
      <dgm:spPr/>
      <dgm:t>
        <a:bodyPr/>
        <a:lstStyle/>
        <a:p>
          <a:endParaRPr lang="en-GB"/>
        </a:p>
      </dgm:t>
    </dgm:pt>
    <dgm:pt modelId="{D285758A-D493-4FF9-AB56-FCD2B3BAEE78}" type="pres">
      <dgm:prSet presAssocID="{0A0D294B-C74E-4160-979A-B12DDEC14138}" presName="Name0" presStyleCnt="0">
        <dgm:presLayoutVars>
          <dgm:dir/>
          <dgm:animLvl val="lvl"/>
          <dgm:resizeHandles/>
        </dgm:presLayoutVars>
      </dgm:prSet>
      <dgm:spPr/>
    </dgm:pt>
    <dgm:pt modelId="{882F22E0-799E-4805-BC7C-23FAA43860E7}" type="pres">
      <dgm:prSet presAssocID="{962C188C-95DE-4817-BDD9-314EAF6A1136}" presName="linNode" presStyleCnt="0"/>
      <dgm:spPr/>
    </dgm:pt>
    <dgm:pt modelId="{95668170-5937-4D06-94DB-C25CDAC373D1}" type="pres">
      <dgm:prSet presAssocID="{962C188C-95DE-4817-BDD9-314EAF6A1136}" presName="parentShp" presStyleLbl="node1" presStyleIdx="0" presStyleCnt="2">
        <dgm:presLayoutVars>
          <dgm:bulletEnabled val="1"/>
        </dgm:presLayoutVars>
      </dgm:prSet>
      <dgm:spPr/>
    </dgm:pt>
    <dgm:pt modelId="{952609B9-98F4-4520-A75F-AF9C332615C8}" type="pres">
      <dgm:prSet presAssocID="{962C188C-95DE-4817-BDD9-314EAF6A1136}" presName="childShp" presStyleLbl="bgAccFollowNode1" presStyleIdx="0" presStyleCnt="2">
        <dgm:presLayoutVars>
          <dgm:bulletEnabled val="1"/>
        </dgm:presLayoutVars>
      </dgm:prSet>
      <dgm:spPr/>
    </dgm:pt>
    <dgm:pt modelId="{20583503-FB0E-48EB-ABBD-ABC24744761A}" type="pres">
      <dgm:prSet presAssocID="{371021EC-BF20-4FE7-9A37-9DC178545E86}" presName="spacing" presStyleCnt="0"/>
      <dgm:spPr/>
    </dgm:pt>
    <dgm:pt modelId="{1DCEDC68-D0F7-4C37-A1B1-83B42F6DF27F}" type="pres">
      <dgm:prSet presAssocID="{3468A294-B716-41B9-9EF6-DB308148187D}" presName="linNode" presStyleCnt="0"/>
      <dgm:spPr/>
    </dgm:pt>
    <dgm:pt modelId="{9F9ED184-8FAD-48E5-A20C-D821D02F96D0}" type="pres">
      <dgm:prSet presAssocID="{3468A294-B716-41B9-9EF6-DB308148187D}" presName="parentShp" presStyleLbl="node1" presStyleIdx="1" presStyleCnt="2">
        <dgm:presLayoutVars>
          <dgm:bulletEnabled val="1"/>
        </dgm:presLayoutVars>
      </dgm:prSet>
      <dgm:spPr/>
    </dgm:pt>
    <dgm:pt modelId="{472CBC3B-0323-4462-BC54-040B5F4DA31E}" type="pres">
      <dgm:prSet presAssocID="{3468A294-B716-41B9-9EF6-DB308148187D}" presName="childShp" presStyleLbl="bgAccFollowNode1" presStyleIdx="1" presStyleCnt="2">
        <dgm:presLayoutVars>
          <dgm:bulletEnabled val="1"/>
        </dgm:presLayoutVars>
      </dgm:prSet>
      <dgm:spPr/>
    </dgm:pt>
  </dgm:ptLst>
  <dgm:cxnLst>
    <dgm:cxn modelId="{6506261A-C2B2-4B2A-8DF9-6043E79C2C7E}" type="presOf" srcId="{3468A294-B716-41B9-9EF6-DB308148187D}" destId="{9F9ED184-8FAD-48E5-A20C-D821D02F96D0}" srcOrd="0" destOrd="0" presId="urn:microsoft.com/office/officeart/2005/8/layout/vList6"/>
    <dgm:cxn modelId="{FB5E9922-2EA2-4CA8-A7D0-F756717CA6EA}" srcId="{0A0D294B-C74E-4160-979A-B12DDEC14138}" destId="{3468A294-B716-41B9-9EF6-DB308148187D}" srcOrd="1" destOrd="0" parTransId="{67A7D8B9-45CC-4A57-89BB-E346FCD41E43}" sibTransId="{F1EC55CC-3149-4E7E-8B77-3E1B1F5943EC}"/>
    <dgm:cxn modelId="{D8D0AE3E-DD66-40EF-8727-E4588A02DCDD}" type="presOf" srcId="{FE6FA61C-13A2-4122-98DA-70BF5EB32126}" destId="{952609B9-98F4-4520-A75F-AF9C332615C8}" srcOrd="0" destOrd="0" presId="urn:microsoft.com/office/officeart/2005/8/layout/vList6"/>
    <dgm:cxn modelId="{A3DF845C-125B-4974-AF92-5249CF3AD4C8}" type="presOf" srcId="{962C188C-95DE-4817-BDD9-314EAF6A1136}" destId="{95668170-5937-4D06-94DB-C25CDAC373D1}" srcOrd="0" destOrd="0" presId="urn:microsoft.com/office/officeart/2005/8/layout/vList6"/>
    <dgm:cxn modelId="{583E6947-0B14-4878-97EA-2D7EE5AFAFEE}" srcId="{0A0D294B-C74E-4160-979A-B12DDEC14138}" destId="{962C188C-95DE-4817-BDD9-314EAF6A1136}" srcOrd="0" destOrd="0" parTransId="{8DFF0A1C-D964-4E01-BCF3-E391D9853149}" sibTransId="{371021EC-BF20-4FE7-9A37-9DC178545E86}"/>
    <dgm:cxn modelId="{98842568-5959-4646-8274-76A2869E980D}" srcId="{3468A294-B716-41B9-9EF6-DB308148187D}" destId="{EDA2DDFE-B8F3-4359-AAC7-40F08844A255}" srcOrd="0" destOrd="0" parTransId="{2E374380-FDD3-48B4-B6DE-E02D07E7D3DF}" sibTransId="{673DCF23-E4EA-4CDE-872A-9890DC2A4797}"/>
    <dgm:cxn modelId="{24595058-48CA-4460-8C77-E653789AF34A}" srcId="{962C188C-95DE-4817-BDD9-314EAF6A1136}" destId="{FE6FA61C-13A2-4122-98DA-70BF5EB32126}" srcOrd="0" destOrd="0" parTransId="{323742A0-9DCC-4A58-89A7-DA546D032CDD}" sibTransId="{C75CFF54-3FF9-406D-9850-AE2AABB42729}"/>
    <dgm:cxn modelId="{FD360D95-AFE8-4A60-B4C4-BA6CCBCA4CE1}" type="presOf" srcId="{CE92EDC0-E056-4979-9BAE-1DA086314A0E}" destId="{472CBC3B-0323-4462-BC54-040B5F4DA31E}" srcOrd="0" destOrd="1" presId="urn:microsoft.com/office/officeart/2005/8/layout/vList6"/>
    <dgm:cxn modelId="{1C5F87B8-090B-4BA9-B85A-6C05BBBE9265}" type="presOf" srcId="{0A0D294B-C74E-4160-979A-B12DDEC14138}" destId="{D285758A-D493-4FF9-AB56-FCD2B3BAEE78}" srcOrd="0" destOrd="0" presId="urn:microsoft.com/office/officeart/2005/8/layout/vList6"/>
    <dgm:cxn modelId="{E57B56BD-8653-4D66-AAA2-5F8E57743ED3}" srcId="{962C188C-95DE-4817-BDD9-314EAF6A1136}" destId="{FCB561B3-0E94-4548-84ED-7482CFA41A48}" srcOrd="1" destOrd="0" parTransId="{CF17EE6C-8B00-49D6-A7AC-547969DAA62F}" sibTransId="{8758BE34-C27B-48B7-B035-A66A4F36A400}"/>
    <dgm:cxn modelId="{FCE850D4-F70B-44A0-A54A-997461E98224}" srcId="{3468A294-B716-41B9-9EF6-DB308148187D}" destId="{CE92EDC0-E056-4979-9BAE-1DA086314A0E}" srcOrd="1" destOrd="0" parTransId="{D7813E09-27F7-422B-B502-39908F87E564}" sibTransId="{1BCEB4E4-39DF-48EC-8E27-C4B8B323C85C}"/>
    <dgm:cxn modelId="{9D1FF9E5-809A-48A6-A94E-E474044B9713}" type="presOf" srcId="{EDA2DDFE-B8F3-4359-AAC7-40F08844A255}" destId="{472CBC3B-0323-4462-BC54-040B5F4DA31E}" srcOrd="0" destOrd="0" presId="urn:microsoft.com/office/officeart/2005/8/layout/vList6"/>
    <dgm:cxn modelId="{D6C1DCF2-3555-4573-AF68-B80EE51D7EF7}" type="presOf" srcId="{FCB561B3-0E94-4548-84ED-7482CFA41A48}" destId="{952609B9-98F4-4520-A75F-AF9C332615C8}" srcOrd="0" destOrd="1" presId="urn:microsoft.com/office/officeart/2005/8/layout/vList6"/>
    <dgm:cxn modelId="{B6064B6F-87ED-436F-A55F-1278BAB6B230}" type="presParOf" srcId="{D285758A-D493-4FF9-AB56-FCD2B3BAEE78}" destId="{882F22E0-799E-4805-BC7C-23FAA43860E7}" srcOrd="0" destOrd="0" presId="urn:microsoft.com/office/officeart/2005/8/layout/vList6"/>
    <dgm:cxn modelId="{6D2DCEE3-9F94-473A-AFE9-8F43A5BD17EE}" type="presParOf" srcId="{882F22E0-799E-4805-BC7C-23FAA43860E7}" destId="{95668170-5937-4D06-94DB-C25CDAC373D1}" srcOrd="0" destOrd="0" presId="urn:microsoft.com/office/officeart/2005/8/layout/vList6"/>
    <dgm:cxn modelId="{3BBB966C-CC32-4B0E-87A8-BD9D8E0160EE}" type="presParOf" srcId="{882F22E0-799E-4805-BC7C-23FAA43860E7}" destId="{952609B9-98F4-4520-A75F-AF9C332615C8}" srcOrd="1" destOrd="0" presId="urn:microsoft.com/office/officeart/2005/8/layout/vList6"/>
    <dgm:cxn modelId="{E22981EA-FD0E-45D3-9DE2-D4BB04E91BD1}" type="presParOf" srcId="{D285758A-D493-4FF9-AB56-FCD2B3BAEE78}" destId="{20583503-FB0E-48EB-ABBD-ABC24744761A}" srcOrd="1" destOrd="0" presId="urn:microsoft.com/office/officeart/2005/8/layout/vList6"/>
    <dgm:cxn modelId="{8541073C-BAB9-4689-985F-17C2A895FDD7}" type="presParOf" srcId="{D285758A-D493-4FF9-AB56-FCD2B3BAEE78}" destId="{1DCEDC68-D0F7-4C37-A1B1-83B42F6DF27F}" srcOrd="2" destOrd="0" presId="urn:microsoft.com/office/officeart/2005/8/layout/vList6"/>
    <dgm:cxn modelId="{BC5A64F3-B9CE-4810-8CE0-3642EB581B58}" type="presParOf" srcId="{1DCEDC68-D0F7-4C37-A1B1-83B42F6DF27F}" destId="{9F9ED184-8FAD-48E5-A20C-D821D02F96D0}" srcOrd="0" destOrd="0" presId="urn:microsoft.com/office/officeart/2005/8/layout/vList6"/>
    <dgm:cxn modelId="{DBE6D1D1-A14D-49FA-A143-212EED394291}" type="presParOf" srcId="{1DCEDC68-D0F7-4C37-A1B1-83B42F6DF27F}" destId="{472CBC3B-0323-4462-BC54-040B5F4DA31E}" srcOrd="1" destOrd="0" presId="urn:microsoft.com/office/officeart/2005/8/layout/vList6"/>
  </dgm:cxnLst>
  <dgm:bg/>
  <dgm:whole/>
  <dgm:extLst>
    <a:ext uri="http://schemas.microsoft.com/office/drawing/2008/diagram">
      <dsp:dataModelExt xmlns:dsp="http://schemas.microsoft.com/office/drawing/2008/diagram" relId="rId14"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CB3B74C-B692-407E-ABE0-110FD869C8FA}">
      <dsp:nvSpPr>
        <dsp:cNvPr id="0" name=""/>
        <dsp:cNvSpPr/>
      </dsp:nvSpPr>
      <dsp:spPr>
        <a:xfrm>
          <a:off x="8347362" y="7315675"/>
          <a:ext cx="6537705" cy="756428"/>
        </a:xfrm>
        <a:custGeom>
          <a:avLst/>
          <a:gdLst/>
          <a:ahLst/>
          <a:cxnLst/>
          <a:rect l="0" t="0" r="0" b="0"/>
          <a:pathLst>
            <a:path>
              <a:moveTo>
                <a:pt x="0" y="0"/>
              </a:moveTo>
              <a:lnTo>
                <a:pt x="0" y="378214"/>
              </a:lnTo>
              <a:lnTo>
                <a:pt x="6537705" y="378214"/>
              </a:lnTo>
              <a:lnTo>
                <a:pt x="6537705" y="756428"/>
              </a:lnTo>
            </a:path>
          </a:pathLst>
        </a:custGeom>
        <a:noFill/>
        <a:ln w="12700" cap="flat" cmpd="sng" algn="ctr">
          <a:solidFill>
            <a:schemeClr val="dk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ABFEBF58-390F-4761-91F2-265C5E8310AB}">
      <dsp:nvSpPr>
        <dsp:cNvPr id="0" name=""/>
        <dsp:cNvSpPr/>
      </dsp:nvSpPr>
      <dsp:spPr>
        <a:xfrm>
          <a:off x="8347362" y="7315675"/>
          <a:ext cx="2179235" cy="756428"/>
        </a:xfrm>
        <a:custGeom>
          <a:avLst/>
          <a:gdLst/>
          <a:ahLst/>
          <a:cxnLst/>
          <a:rect l="0" t="0" r="0" b="0"/>
          <a:pathLst>
            <a:path>
              <a:moveTo>
                <a:pt x="0" y="0"/>
              </a:moveTo>
              <a:lnTo>
                <a:pt x="0" y="378214"/>
              </a:lnTo>
              <a:lnTo>
                <a:pt x="2179235" y="378214"/>
              </a:lnTo>
              <a:lnTo>
                <a:pt x="2179235" y="756428"/>
              </a:lnTo>
            </a:path>
          </a:pathLst>
        </a:custGeom>
        <a:noFill/>
        <a:ln w="12700" cap="flat" cmpd="sng" algn="ctr">
          <a:solidFill>
            <a:schemeClr val="dk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82A2395F-7575-4D45-81EF-D88D8367CC4C}">
      <dsp:nvSpPr>
        <dsp:cNvPr id="0" name=""/>
        <dsp:cNvSpPr/>
      </dsp:nvSpPr>
      <dsp:spPr>
        <a:xfrm>
          <a:off x="6168126" y="7315675"/>
          <a:ext cx="2179235" cy="756428"/>
        </a:xfrm>
        <a:custGeom>
          <a:avLst/>
          <a:gdLst/>
          <a:ahLst/>
          <a:cxnLst/>
          <a:rect l="0" t="0" r="0" b="0"/>
          <a:pathLst>
            <a:path>
              <a:moveTo>
                <a:pt x="2179235" y="0"/>
              </a:moveTo>
              <a:lnTo>
                <a:pt x="2179235" y="378214"/>
              </a:lnTo>
              <a:lnTo>
                <a:pt x="0" y="378214"/>
              </a:lnTo>
              <a:lnTo>
                <a:pt x="0" y="756428"/>
              </a:lnTo>
            </a:path>
          </a:pathLst>
        </a:custGeom>
        <a:noFill/>
        <a:ln w="12700" cap="flat" cmpd="sng" algn="ctr">
          <a:solidFill>
            <a:schemeClr val="dk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83F853B7-AF38-40BA-880B-24A778995A00}">
      <dsp:nvSpPr>
        <dsp:cNvPr id="0" name=""/>
        <dsp:cNvSpPr/>
      </dsp:nvSpPr>
      <dsp:spPr>
        <a:xfrm>
          <a:off x="1809656" y="7315675"/>
          <a:ext cx="6537705" cy="756428"/>
        </a:xfrm>
        <a:custGeom>
          <a:avLst/>
          <a:gdLst/>
          <a:ahLst/>
          <a:cxnLst/>
          <a:rect l="0" t="0" r="0" b="0"/>
          <a:pathLst>
            <a:path>
              <a:moveTo>
                <a:pt x="6537705" y="0"/>
              </a:moveTo>
              <a:lnTo>
                <a:pt x="6537705" y="378214"/>
              </a:lnTo>
              <a:lnTo>
                <a:pt x="0" y="378214"/>
              </a:lnTo>
              <a:lnTo>
                <a:pt x="0" y="756428"/>
              </a:lnTo>
            </a:path>
          </a:pathLst>
        </a:custGeom>
        <a:noFill/>
        <a:ln w="12700" cap="flat" cmpd="sng" algn="ctr">
          <a:solidFill>
            <a:schemeClr val="dk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1AC53A19-2C06-41C5-B03C-A75FAAF34FD2}">
      <dsp:nvSpPr>
        <dsp:cNvPr id="0" name=""/>
        <dsp:cNvSpPr/>
      </dsp:nvSpPr>
      <dsp:spPr>
        <a:xfrm>
          <a:off x="6546341" y="5514654"/>
          <a:ext cx="3602041" cy="1801020"/>
        </a:xfrm>
        <a:prstGeom prst="rect">
          <a:avLst/>
        </a:prstGeom>
        <a:gradFill rotWithShape="0">
          <a:gsLst>
            <a:gs pos="0">
              <a:schemeClr val="lt1">
                <a:hueOff val="0"/>
                <a:satOff val="0"/>
                <a:lumOff val="0"/>
                <a:alphaOff val="0"/>
                <a:lumMod val="110000"/>
                <a:satMod val="105000"/>
                <a:tint val="67000"/>
              </a:schemeClr>
            </a:gs>
            <a:gs pos="50000">
              <a:schemeClr val="lt1">
                <a:hueOff val="0"/>
                <a:satOff val="0"/>
                <a:lumOff val="0"/>
                <a:alphaOff val="0"/>
                <a:lumMod val="105000"/>
                <a:satMod val="103000"/>
                <a:tint val="73000"/>
              </a:schemeClr>
            </a:gs>
            <a:gs pos="100000">
              <a:schemeClr val="l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9050" tIns="19050" rIns="19050" bIns="19050" numCol="1" spcCol="1270" anchor="ctr" anchorCtr="0">
          <a:noAutofit/>
        </a:bodyPr>
        <a:lstStyle/>
        <a:p>
          <a:pPr marL="0" lvl="0" indent="0" algn="ctr" defTabSz="1333500" rtl="0">
            <a:lnSpc>
              <a:spcPct val="90000"/>
            </a:lnSpc>
            <a:spcBef>
              <a:spcPct val="0"/>
            </a:spcBef>
            <a:spcAft>
              <a:spcPct val="35000"/>
            </a:spcAft>
            <a:buNone/>
          </a:pPr>
          <a:r>
            <a:rPr lang="en-GB" sz="3000" b="0" kern="1200" dirty="0">
              <a:latin typeface="Calibri Light" panose="020F0302020204030204"/>
            </a:rPr>
            <a:t>Tampons</a:t>
          </a:r>
          <a:r>
            <a:rPr lang="en-GB" sz="3000" b="0" i="0" u="none" strike="noStrike" kern="1200" cap="none" baseline="0" noProof="0" dirty="0">
              <a:latin typeface="Calibri Light"/>
              <a:cs typeface="Calibri Light"/>
            </a:rPr>
            <a:t> designed</a:t>
          </a:r>
          <a:r>
            <a:rPr lang="en-GB" sz="3000" b="0" kern="1200" dirty="0">
              <a:latin typeface="Calibri Light" panose="020F0302020204030204"/>
            </a:rPr>
            <a:t>,</a:t>
          </a:r>
          <a:r>
            <a:rPr lang="en-GB" sz="3000" b="0" i="0" u="none" strike="noStrike" kern="1200" cap="none" baseline="0" noProof="0" dirty="0">
              <a:latin typeface="Calibri Light"/>
              <a:cs typeface="Calibri Light"/>
            </a:rPr>
            <a:t> created and </a:t>
          </a:r>
          <a:r>
            <a:rPr lang="en-GB" sz="3000" b="0" kern="1200" dirty="0">
              <a:latin typeface="Calibri Light"/>
            </a:rPr>
            <a:t>established</a:t>
          </a:r>
          <a:r>
            <a:rPr lang="en-GB" sz="3000" b="0" i="0" u="none" strike="noStrike" kern="1200" cap="none" baseline="0" noProof="0" dirty="0">
              <a:latin typeface="Calibri Light"/>
              <a:cs typeface="Calibri Light"/>
            </a:rPr>
            <a:t> by Dr. Hass, in 1931.</a:t>
          </a:r>
          <a:endParaRPr lang="en-GB" sz="3000" b="0" i="0" u="none" strike="noStrike" kern="1200" cap="none" baseline="0" noProof="0" dirty="0">
            <a:solidFill>
              <a:srgbClr val="010000"/>
            </a:solidFill>
            <a:latin typeface="Calibri Light"/>
            <a:cs typeface="Calibri Light"/>
          </a:endParaRPr>
        </a:p>
      </dsp:txBody>
      <dsp:txXfrm>
        <a:off x="6546341" y="5514654"/>
        <a:ext cx="3602041" cy="1801020"/>
      </dsp:txXfrm>
    </dsp:sp>
    <dsp:sp modelId="{7B075FFB-0180-4B60-97E7-0B2245FB079F}">
      <dsp:nvSpPr>
        <dsp:cNvPr id="0" name=""/>
        <dsp:cNvSpPr/>
      </dsp:nvSpPr>
      <dsp:spPr>
        <a:xfrm>
          <a:off x="8635" y="8072103"/>
          <a:ext cx="3602041" cy="1801020"/>
        </a:xfrm>
        <a:prstGeom prst="rect">
          <a:avLst/>
        </a:prstGeom>
        <a:gradFill rotWithShape="0">
          <a:gsLst>
            <a:gs pos="0">
              <a:schemeClr val="lt1">
                <a:hueOff val="0"/>
                <a:satOff val="0"/>
                <a:lumOff val="0"/>
                <a:alphaOff val="0"/>
                <a:lumMod val="110000"/>
                <a:satMod val="105000"/>
                <a:tint val="67000"/>
              </a:schemeClr>
            </a:gs>
            <a:gs pos="50000">
              <a:schemeClr val="lt1">
                <a:hueOff val="0"/>
                <a:satOff val="0"/>
                <a:lumOff val="0"/>
                <a:alphaOff val="0"/>
                <a:lumMod val="105000"/>
                <a:satMod val="103000"/>
                <a:tint val="73000"/>
              </a:schemeClr>
            </a:gs>
            <a:gs pos="100000">
              <a:schemeClr val="l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9050" tIns="19050" rIns="19050" bIns="19050" numCol="1" spcCol="1270" anchor="ctr" anchorCtr="0">
          <a:noAutofit/>
        </a:bodyPr>
        <a:lstStyle/>
        <a:p>
          <a:pPr marL="0" lvl="0" indent="0" algn="ctr" defTabSz="1333500" rtl="0">
            <a:lnSpc>
              <a:spcPct val="90000"/>
            </a:lnSpc>
            <a:spcBef>
              <a:spcPct val="0"/>
            </a:spcBef>
            <a:spcAft>
              <a:spcPct val="35000"/>
            </a:spcAft>
            <a:buNone/>
          </a:pPr>
          <a:r>
            <a:rPr lang="en-GB" sz="3000" b="0" kern="1200">
              <a:latin typeface="Calibri Light" panose="020F0302020204030204"/>
            </a:rPr>
            <a:t>Brand re-named as Tambrands Inc in 1984</a:t>
          </a:r>
          <a:endParaRPr lang="en-GB" sz="3000" b="0" kern="1200" dirty="0"/>
        </a:p>
      </dsp:txBody>
      <dsp:txXfrm>
        <a:off x="8635" y="8072103"/>
        <a:ext cx="3602041" cy="1801020"/>
      </dsp:txXfrm>
    </dsp:sp>
    <dsp:sp modelId="{CAC9E04C-6E12-484D-8253-DFBE8FC4BA6B}">
      <dsp:nvSpPr>
        <dsp:cNvPr id="0" name=""/>
        <dsp:cNvSpPr/>
      </dsp:nvSpPr>
      <dsp:spPr>
        <a:xfrm>
          <a:off x="4367106" y="8072103"/>
          <a:ext cx="3602041" cy="1801020"/>
        </a:xfrm>
        <a:prstGeom prst="rect">
          <a:avLst/>
        </a:prstGeom>
        <a:gradFill rotWithShape="0">
          <a:gsLst>
            <a:gs pos="0">
              <a:schemeClr val="lt1">
                <a:hueOff val="0"/>
                <a:satOff val="0"/>
                <a:lumOff val="0"/>
                <a:alphaOff val="0"/>
                <a:lumMod val="110000"/>
                <a:satMod val="105000"/>
                <a:tint val="67000"/>
              </a:schemeClr>
            </a:gs>
            <a:gs pos="50000">
              <a:schemeClr val="lt1">
                <a:hueOff val="0"/>
                <a:satOff val="0"/>
                <a:lumOff val="0"/>
                <a:alphaOff val="0"/>
                <a:lumMod val="105000"/>
                <a:satMod val="103000"/>
                <a:tint val="73000"/>
              </a:schemeClr>
            </a:gs>
            <a:gs pos="100000">
              <a:schemeClr val="l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9050" tIns="19050" rIns="19050" bIns="19050" numCol="1" spcCol="1270" anchor="ctr" anchorCtr="0">
          <a:noAutofit/>
        </a:bodyPr>
        <a:lstStyle/>
        <a:p>
          <a:pPr marL="0" lvl="0" indent="0" algn="ctr" defTabSz="1333500" rtl="0">
            <a:lnSpc>
              <a:spcPct val="90000"/>
            </a:lnSpc>
            <a:spcBef>
              <a:spcPct val="0"/>
            </a:spcBef>
            <a:spcAft>
              <a:spcPct val="35000"/>
            </a:spcAft>
            <a:buNone/>
          </a:pPr>
          <a:r>
            <a:rPr lang="en-GB" sz="3000" b="0" kern="1200" dirty="0">
              <a:latin typeface="Calibri Light" panose="020F0302020204030204"/>
            </a:rPr>
            <a:t>Proctor and Gamble purchased the company in 1997.</a:t>
          </a:r>
          <a:endParaRPr lang="en-GB" sz="3000" b="0" kern="1200" dirty="0"/>
        </a:p>
      </dsp:txBody>
      <dsp:txXfrm>
        <a:off x="4367106" y="8072103"/>
        <a:ext cx="3602041" cy="1801020"/>
      </dsp:txXfrm>
    </dsp:sp>
    <dsp:sp modelId="{6AA2D4AF-E068-4F08-B63D-8192FE48BEEC}">
      <dsp:nvSpPr>
        <dsp:cNvPr id="0" name=""/>
        <dsp:cNvSpPr/>
      </dsp:nvSpPr>
      <dsp:spPr>
        <a:xfrm>
          <a:off x="8725576" y="8072103"/>
          <a:ext cx="3602041" cy="1801020"/>
        </a:xfrm>
        <a:prstGeom prst="rect">
          <a:avLst/>
        </a:prstGeom>
        <a:gradFill rotWithShape="0">
          <a:gsLst>
            <a:gs pos="0">
              <a:schemeClr val="lt1">
                <a:hueOff val="0"/>
                <a:satOff val="0"/>
                <a:lumOff val="0"/>
                <a:alphaOff val="0"/>
                <a:lumMod val="110000"/>
                <a:satMod val="105000"/>
                <a:tint val="67000"/>
              </a:schemeClr>
            </a:gs>
            <a:gs pos="50000">
              <a:schemeClr val="lt1">
                <a:hueOff val="0"/>
                <a:satOff val="0"/>
                <a:lumOff val="0"/>
                <a:alphaOff val="0"/>
                <a:lumMod val="105000"/>
                <a:satMod val="103000"/>
                <a:tint val="73000"/>
              </a:schemeClr>
            </a:gs>
            <a:gs pos="100000">
              <a:schemeClr val="l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9050" tIns="19050" rIns="19050" bIns="19050" numCol="1" spcCol="1270" anchor="ctr" anchorCtr="0">
          <a:noAutofit/>
        </a:bodyPr>
        <a:lstStyle/>
        <a:p>
          <a:pPr marL="0" lvl="0" indent="0" algn="ctr" defTabSz="1333500" rtl="0">
            <a:lnSpc>
              <a:spcPct val="90000"/>
            </a:lnSpc>
            <a:spcBef>
              <a:spcPct val="0"/>
            </a:spcBef>
            <a:spcAft>
              <a:spcPct val="35000"/>
            </a:spcAft>
            <a:buNone/>
          </a:pPr>
          <a:r>
            <a:rPr lang="en-GB" sz="3000" b="0" kern="1200" dirty="0">
              <a:latin typeface="Calibri Light" panose="020F0302020204030204"/>
            </a:rPr>
            <a:t>Now Tampax tampons are sold in 100 countries.</a:t>
          </a:r>
        </a:p>
      </dsp:txBody>
      <dsp:txXfrm>
        <a:off x="8725576" y="8072103"/>
        <a:ext cx="3602041" cy="1801020"/>
      </dsp:txXfrm>
    </dsp:sp>
    <dsp:sp modelId="{4B8A1E26-E4AD-4A5A-8AEA-FC272145FC0D}">
      <dsp:nvSpPr>
        <dsp:cNvPr id="0" name=""/>
        <dsp:cNvSpPr/>
      </dsp:nvSpPr>
      <dsp:spPr>
        <a:xfrm>
          <a:off x="13084046" y="8072103"/>
          <a:ext cx="3602041" cy="1801020"/>
        </a:xfrm>
        <a:prstGeom prst="rect">
          <a:avLst/>
        </a:prstGeom>
        <a:gradFill rotWithShape="0">
          <a:gsLst>
            <a:gs pos="0">
              <a:schemeClr val="lt1">
                <a:hueOff val="0"/>
                <a:satOff val="0"/>
                <a:lumOff val="0"/>
                <a:alphaOff val="0"/>
                <a:lumMod val="110000"/>
                <a:satMod val="105000"/>
                <a:tint val="67000"/>
              </a:schemeClr>
            </a:gs>
            <a:gs pos="50000">
              <a:schemeClr val="lt1">
                <a:hueOff val="0"/>
                <a:satOff val="0"/>
                <a:lumOff val="0"/>
                <a:alphaOff val="0"/>
                <a:lumMod val="105000"/>
                <a:satMod val="103000"/>
                <a:tint val="73000"/>
              </a:schemeClr>
            </a:gs>
            <a:gs pos="100000">
              <a:schemeClr val="l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9050" tIns="19050" rIns="19050" bIns="19050" numCol="1" spcCol="1270" anchor="ctr" anchorCtr="0">
          <a:noAutofit/>
        </a:bodyPr>
        <a:lstStyle/>
        <a:p>
          <a:pPr marL="0" lvl="0" indent="0" algn="ctr" defTabSz="1333500" rtl="0">
            <a:lnSpc>
              <a:spcPct val="90000"/>
            </a:lnSpc>
            <a:spcBef>
              <a:spcPct val="0"/>
            </a:spcBef>
            <a:spcAft>
              <a:spcPct val="35000"/>
            </a:spcAft>
            <a:buNone/>
          </a:pPr>
          <a:r>
            <a:rPr lang="en-GB" sz="3000" b="0" kern="1200" dirty="0">
              <a:latin typeface="Calibri Light" panose="020F0302020204030204"/>
            </a:rPr>
            <a:t>Reportedly dominating the tampon market, making it to the Foutune 500 list #4 .</a:t>
          </a:r>
        </a:p>
      </dsp:txBody>
      <dsp:txXfrm>
        <a:off x="13084046" y="8072103"/>
        <a:ext cx="3602041" cy="180102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2609B9-98F4-4520-A75F-AF9C332615C8}">
      <dsp:nvSpPr>
        <dsp:cNvPr id="0" name=""/>
        <dsp:cNvSpPr/>
      </dsp:nvSpPr>
      <dsp:spPr>
        <a:xfrm>
          <a:off x="3685308" y="925"/>
          <a:ext cx="5527963" cy="3610096"/>
        </a:xfrm>
        <a:prstGeom prst="rightArrow">
          <a:avLst>
            <a:gd name="adj1" fmla="val 75000"/>
            <a:gd name="adj2" fmla="val 5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0955" tIns="20955" rIns="20955" bIns="20955" numCol="1" spcCol="1270" anchor="t" anchorCtr="0">
          <a:noAutofit/>
        </a:bodyPr>
        <a:lstStyle/>
        <a:p>
          <a:pPr marL="285750" lvl="1" indent="-285750" algn="l" defTabSz="1466850" rtl="0">
            <a:lnSpc>
              <a:spcPct val="90000"/>
            </a:lnSpc>
            <a:spcBef>
              <a:spcPct val="0"/>
            </a:spcBef>
            <a:spcAft>
              <a:spcPct val="15000"/>
            </a:spcAft>
            <a:buChar char="•"/>
          </a:pPr>
          <a:r>
            <a:rPr lang="en-GB" sz="3300" kern="1200" dirty="0">
              <a:latin typeface="Calibri Light" panose="020F0302020204030204"/>
            </a:rPr>
            <a:t>Biodegrade in approximately 500 years.</a:t>
          </a:r>
          <a:endParaRPr lang="en-GB" sz="3300" kern="1200" dirty="0"/>
        </a:p>
        <a:p>
          <a:pPr marL="285750" lvl="1" indent="-285750" algn="l" defTabSz="1466850" rtl="0">
            <a:lnSpc>
              <a:spcPct val="90000"/>
            </a:lnSpc>
            <a:spcBef>
              <a:spcPct val="0"/>
            </a:spcBef>
            <a:spcAft>
              <a:spcPct val="15000"/>
            </a:spcAft>
            <a:buChar char="•"/>
          </a:pPr>
          <a:r>
            <a:rPr lang="en-GB" sz="3300" kern="1200">
              <a:latin typeface="Calibri Light" panose="020F0302020204030204"/>
            </a:rPr>
            <a:t>Contains chemical and even micro plastics.</a:t>
          </a:r>
          <a:endParaRPr lang="en-GB" sz="3300" kern="1200"/>
        </a:p>
      </dsp:txBody>
      <dsp:txXfrm>
        <a:off x="3685308" y="452187"/>
        <a:ext cx="4174177" cy="2707572"/>
      </dsp:txXfrm>
    </dsp:sp>
    <dsp:sp modelId="{95668170-5937-4D06-94DB-C25CDAC373D1}">
      <dsp:nvSpPr>
        <dsp:cNvPr id="0" name=""/>
        <dsp:cNvSpPr/>
      </dsp:nvSpPr>
      <dsp:spPr>
        <a:xfrm>
          <a:off x="0" y="925"/>
          <a:ext cx="3685308" cy="361009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0030" tIns="120015" rIns="240030" bIns="120015" numCol="1" spcCol="1270" anchor="ctr" anchorCtr="0">
          <a:noAutofit/>
        </a:bodyPr>
        <a:lstStyle/>
        <a:p>
          <a:pPr marL="0" lvl="0" indent="0" algn="ctr" defTabSz="2800350" rtl="0">
            <a:lnSpc>
              <a:spcPct val="90000"/>
            </a:lnSpc>
            <a:spcBef>
              <a:spcPct val="0"/>
            </a:spcBef>
            <a:spcAft>
              <a:spcPct val="35000"/>
            </a:spcAft>
            <a:buNone/>
          </a:pPr>
          <a:r>
            <a:rPr lang="en-GB" sz="6300" kern="1200">
              <a:latin typeface="Calibri Light" panose="020F0302020204030204"/>
            </a:rPr>
            <a:t>Tampax tampon </a:t>
          </a:r>
          <a:endParaRPr lang="en-GB" sz="6300" kern="1200"/>
        </a:p>
      </dsp:txBody>
      <dsp:txXfrm>
        <a:off x="176230" y="177155"/>
        <a:ext cx="3332848" cy="3257636"/>
      </dsp:txXfrm>
    </dsp:sp>
    <dsp:sp modelId="{472CBC3B-0323-4462-BC54-040B5F4DA31E}">
      <dsp:nvSpPr>
        <dsp:cNvPr id="0" name=""/>
        <dsp:cNvSpPr/>
      </dsp:nvSpPr>
      <dsp:spPr>
        <a:xfrm>
          <a:off x="3685308" y="3972031"/>
          <a:ext cx="5527963" cy="3610096"/>
        </a:xfrm>
        <a:prstGeom prst="rightArrow">
          <a:avLst>
            <a:gd name="adj1" fmla="val 75000"/>
            <a:gd name="adj2" fmla="val 5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0955" tIns="20955" rIns="20955" bIns="20955" numCol="1" spcCol="1270" anchor="t" anchorCtr="0">
          <a:noAutofit/>
        </a:bodyPr>
        <a:lstStyle/>
        <a:p>
          <a:pPr marL="285750" lvl="1" indent="-285750" algn="l" defTabSz="1466850" rtl="0">
            <a:lnSpc>
              <a:spcPct val="90000"/>
            </a:lnSpc>
            <a:spcBef>
              <a:spcPct val="0"/>
            </a:spcBef>
            <a:spcAft>
              <a:spcPct val="15000"/>
            </a:spcAft>
            <a:buChar char="•"/>
          </a:pPr>
          <a:r>
            <a:rPr lang="en-GB" sz="3300" kern="1200">
              <a:latin typeface="Calibri Light" panose="020F0302020204030204"/>
            </a:rPr>
            <a:t>Biodegrade in approximately 5 years.</a:t>
          </a:r>
          <a:endParaRPr lang="en-GB" sz="3300" kern="1200"/>
        </a:p>
        <a:p>
          <a:pPr marL="285750" lvl="1" indent="-285750" algn="l" defTabSz="1466850" rtl="0">
            <a:lnSpc>
              <a:spcPct val="90000"/>
            </a:lnSpc>
            <a:spcBef>
              <a:spcPct val="0"/>
            </a:spcBef>
            <a:spcAft>
              <a:spcPct val="15000"/>
            </a:spcAft>
            <a:buChar char="•"/>
          </a:pPr>
          <a:r>
            <a:rPr lang="en-GB" sz="3300" kern="1200" dirty="0">
              <a:latin typeface="Calibri Light" panose="020F0302020204030204"/>
            </a:rPr>
            <a:t>No chemicals, no plastics and 100% recyclable materials.</a:t>
          </a:r>
          <a:endParaRPr lang="en-GB" sz="3300" kern="1200" dirty="0"/>
        </a:p>
      </dsp:txBody>
      <dsp:txXfrm>
        <a:off x="3685308" y="4423293"/>
        <a:ext cx="4174177" cy="2707572"/>
      </dsp:txXfrm>
    </dsp:sp>
    <dsp:sp modelId="{9F9ED184-8FAD-48E5-A20C-D821D02F96D0}">
      <dsp:nvSpPr>
        <dsp:cNvPr id="0" name=""/>
        <dsp:cNvSpPr/>
      </dsp:nvSpPr>
      <dsp:spPr>
        <a:xfrm>
          <a:off x="0" y="3972031"/>
          <a:ext cx="3685308" cy="361009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0030" tIns="120015" rIns="240030" bIns="120015" numCol="1" spcCol="1270" anchor="ctr" anchorCtr="0">
          <a:noAutofit/>
        </a:bodyPr>
        <a:lstStyle/>
        <a:p>
          <a:pPr marL="0" lvl="0" indent="0" algn="ctr" defTabSz="2800350" rtl="0">
            <a:lnSpc>
              <a:spcPct val="90000"/>
            </a:lnSpc>
            <a:spcBef>
              <a:spcPct val="0"/>
            </a:spcBef>
            <a:spcAft>
              <a:spcPct val="35000"/>
            </a:spcAft>
            <a:buNone/>
          </a:pPr>
          <a:r>
            <a:rPr lang="en-GB" sz="6300" kern="1200">
              <a:latin typeface="Calibri Light" panose="020F0302020204030204"/>
            </a:rPr>
            <a:t> V Organic tampons</a:t>
          </a:r>
          <a:endParaRPr lang="en-GB" sz="6300" kern="1200"/>
        </a:p>
      </dsp:txBody>
      <dsp:txXfrm>
        <a:off x="176230" y="4148261"/>
        <a:ext cx="3332848" cy="3257636"/>
      </dsp:txXfrm>
    </dsp:sp>
  </dsp:spTree>
</dsp:drawing>
</file>

<file path=ppt/diagrams/layout1.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057400" y="6734178"/>
            <a:ext cx="23317200" cy="14325600"/>
          </a:xfrm>
        </p:spPr>
        <p:txBody>
          <a:bodyPr anchor="b"/>
          <a:lstStyle>
            <a:lvl1pPr algn="ctr">
              <a:defRPr sz="4000"/>
            </a:lvl1pPr>
          </a:lstStyle>
          <a:p>
            <a:r>
              <a:rPr lang="en-US" dirty="0"/>
              <a:t>Click to edit Master title style</a:t>
            </a:r>
          </a:p>
        </p:txBody>
      </p:sp>
      <p:sp>
        <p:nvSpPr>
          <p:cNvPr id="3" name="Subtitle 2"/>
          <p:cNvSpPr>
            <a:spLocks noGrp="1"/>
          </p:cNvSpPr>
          <p:nvPr>
            <p:ph type="subTitle" idx="1"/>
          </p:nvPr>
        </p:nvSpPr>
        <p:spPr>
          <a:xfrm>
            <a:off x="3429000" y="21612228"/>
            <a:ext cx="20574000" cy="9934572"/>
          </a:xfrm>
        </p:spPr>
        <p:txBody>
          <a:bodyPr/>
          <a:lstStyle>
            <a:lvl1pPr marL="0" indent="0" algn="ctr">
              <a:buNone/>
              <a:defRPr sz="1600"/>
            </a:lvl1pPr>
            <a:lvl2pPr marL="304815" indent="0" algn="ctr">
              <a:buNone/>
              <a:defRPr sz="1333"/>
            </a:lvl2pPr>
            <a:lvl3pPr marL="609630" indent="0" algn="ctr">
              <a:buNone/>
              <a:defRPr sz="1200"/>
            </a:lvl3pPr>
            <a:lvl4pPr marL="914446" indent="0" algn="ctr">
              <a:buNone/>
              <a:defRPr sz="1067"/>
            </a:lvl4pPr>
            <a:lvl5pPr marL="1219261" indent="0" algn="ctr">
              <a:buNone/>
              <a:defRPr sz="1067"/>
            </a:lvl5pPr>
            <a:lvl6pPr marL="1524076" indent="0" algn="ctr">
              <a:buNone/>
              <a:defRPr sz="1067"/>
            </a:lvl6pPr>
            <a:lvl7pPr marL="1828891" indent="0" algn="ctr">
              <a:buNone/>
              <a:defRPr sz="1067"/>
            </a:lvl7pPr>
            <a:lvl8pPr marL="2133707" indent="0" algn="ctr">
              <a:buNone/>
              <a:defRPr sz="1067"/>
            </a:lvl8pPr>
            <a:lvl9pPr marL="2438522" indent="0" algn="ctr">
              <a:buNone/>
              <a:defRPr sz="1067"/>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10/4/2019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0876369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10/4/2019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5769824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871664" y="10258437"/>
            <a:ext cx="23660100" cy="17116422"/>
          </a:xfrm>
        </p:spPr>
        <p:txBody>
          <a:bodyPr anchor="b"/>
          <a:lstStyle>
            <a:lvl1pPr>
              <a:defRPr sz="4000"/>
            </a:lvl1pPr>
          </a:lstStyle>
          <a:p>
            <a:r>
              <a:rPr lang="en-US" dirty="0"/>
              <a:t>Click to edit Master title style</a:t>
            </a:r>
          </a:p>
        </p:txBody>
      </p:sp>
      <p:sp>
        <p:nvSpPr>
          <p:cNvPr id="3" name="Text Placeholder 2"/>
          <p:cNvSpPr>
            <a:spLocks noGrp="1"/>
          </p:cNvSpPr>
          <p:nvPr>
            <p:ph type="body" idx="1"/>
          </p:nvPr>
        </p:nvSpPr>
        <p:spPr>
          <a:xfrm>
            <a:off x="1871664" y="27536787"/>
            <a:ext cx="23660100" cy="9001122"/>
          </a:xfrm>
        </p:spPr>
        <p:txBody>
          <a:bodyPr/>
          <a:lstStyle>
            <a:lvl1pPr marL="0" indent="0">
              <a:buNone/>
              <a:defRPr sz="1600">
                <a:solidFill>
                  <a:schemeClr val="tx1"/>
                </a:solidFill>
              </a:defRPr>
            </a:lvl1pPr>
            <a:lvl2pPr marL="304815" indent="0">
              <a:buNone/>
              <a:defRPr sz="1333">
                <a:solidFill>
                  <a:schemeClr val="tx1">
                    <a:tint val="75000"/>
                  </a:schemeClr>
                </a:solidFill>
              </a:defRPr>
            </a:lvl2pPr>
            <a:lvl3pPr marL="609630" indent="0">
              <a:buNone/>
              <a:defRPr sz="1200">
                <a:solidFill>
                  <a:schemeClr val="tx1">
                    <a:tint val="75000"/>
                  </a:schemeClr>
                </a:solidFill>
              </a:defRPr>
            </a:lvl3pPr>
            <a:lvl4pPr marL="914446" indent="0">
              <a:buNone/>
              <a:defRPr sz="1067">
                <a:solidFill>
                  <a:schemeClr val="tx1">
                    <a:tint val="75000"/>
                  </a:schemeClr>
                </a:solidFill>
              </a:defRPr>
            </a:lvl4pPr>
            <a:lvl5pPr marL="1219261" indent="0">
              <a:buNone/>
              <a:defRPr sz="1067">
                <a:solidFill>
                  <a:schemeClr val="tx1">
                    <a:tint val="75000"/>
                  </a:schemeClr>
                </a:solidFill>
              </a:defRPr>
            </a:lvl5pPr>
            <a:lvl6pPr marL="1524076" indent="0">
              <a:buNone/>
              <a:defRPr sz="1067">
                <a:solidFill>
                  <a:schemeClr val="tx1">
                    <a:tint val="75000"/>
                  </a:schemeClr>
                </a:solidFill>
              </a:defRPr>
            </a:lvl6pPr>
            <a:lvl7pPr marL="1828891" indent="0">
              <a:buNone/>
              <a:defRPr sz="1067">
                <a:solidFill>
                  <a:schemeClr val="tx1">
                    <a:tint val="75000"/>
                  </a:schemeClr>
                </a:solidFill>
              </a:defRPr>
            </a:lvl7pPr>
            <a:lvl8pPr marL="2133707" indent="0">
              <a:buNone/>
              <a:defRPr sz="1067">
                <a:solidFill>
                  <a:schemeClr val="tx1">
                    <a:tint val="75000"/>
                  </a:schemeClr>
                </a:solidFill>
              </a:defRPr>
            </a:lvl8pPr>
            <a:lvl9pPr marL="2438522" indent="0">
              <a:buNone/>
              <a:defRPr sz="1067">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10/4/2019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5407824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1885950" y="10953750"/>
            <a:ext cx="11658600" cy="2610802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13887450" y="10953750"/>
            <a:ext cx="11658600" cy="2610802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10/4/2019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6923936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889523" y="2190759"/>
            <a:ext cx="23660100" cy="7953378"/>
          </a:xfrm>
        </p:spPr>
        <p:txBody>
          <a:bodyPr/>
          <a:lstStyle/>
          <a:p>
            <a:r>
              <a:rPr lang="en-US" dirty="0"/>
              <a:t>Click to edit Master title style</a:t>
            </a:r>
          </a:p>
        </p:txBody>
      </p:sp>
      <p:sp>
        <p:nvSpPr>
          <p:cNvPr id="3" name="Text Placeholder 2"/>
          <p:cNvSpPr>
            <a:spLocks noGrp="1"/>
          </p:cNvSpPr>
          <p:nvPr>
            <p:ph type="body" idx="1"/>
          </p:nvPr>
        </p:nvSpPr>
        <p:spPr>
          <a:xfrm>
            <a:off x="1889526" y="10086978"/>
            <a:ext cx="11605020" cy="4943472"/>
          </a:xfrm>
        </p:spPr>
        <p:txBody>
          <a:bodyPr anchor="b"/>
          <a:lstStyle>
            <a:lvl1pPr marL="0" indent="0">
              <a:buNone/>
              <a:defRPr sz="1600" b="1"/>
            </a:lvl1pPr>
            <a:lvl2pPr marL="304815" indent="0">
              <a:buNone/>
              <a:defRPr sz="1333" b="1"/>
            </a:lvl2pPr>
            <a:lvl3pPr marL="609630" indent="0">
              <a:buNone/>
              <a:defRPr sz="1200" b="1"/>
            </a:lvl3pPr>
            <a:lvl4pPr marL="914446" indent="0">
              <a:buNone/>
              <a:defRPr sz="1067" b="1"/>
            </a:lvl4pPr>
            <a:lvl5pPr marL="1219261" indent="0">
              <a:buNone/>
              <a:defRPr sz="1067" b="1"/>
            </a:lvl5pPr>
            <a:lvl6pPr marL="1524076" indent="0">
              <a:buNone/>
              <a:defRPr sz="1067" b="1"/>
            </a:lvl6pPr>
            <a:lvl7pPr marL="1828891" indent="0">
              <a:buNone/>
              <a:defRPr sz="1067" b="1"/>
            </a:lvl7pPr>
            <a:lvl8pPr marL="2133707" indent="0">
              <a:buNone/>
              <a:defRPr sz="1067" b="1"/>
            </a:lvl8pPr>
            <a:lvl9pPr marL="2438522" indent="0">
              <a:buNone/>
              <a:defRPr sz="1067" b="1"/>
            </a:lvl9pPr>
          </a:lstStyle>
          <a:p>
            <a:pPr lvl="0"/>
            <a:r>
              <a:rPr lang="en-US" dirty="0"/>
              <a:t>Click to edit Master text styles</a:t>
            </a:r>
          </a:p>
        </p:txBody>
      </p:sp>
      <p:sp>
        <p:nvSpPr>
          <p:cNvPr id="4" name="Content Placeholder 3"/>
          <p:cNvSpPr>
            <a:spLocks noGrp="1"/>
          </p:cNvSpPr>
          <p:nvPr>
            <p:ph sz="half" idx="2"/>
          </p:nvPr>
        </p:nvSpPr>
        <p:spPr>
          <a:xfrm>
            <a:off x="1889526" y="15030450"/>
            <a:ext cx="11605020" cy="2210752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13887452" y="10086978"/>
            <a:ext cx="11662173" cy="4943472"/>
          </a:xfrm>
        </p:spPr>
        <p:txBody>
          <a:bodyPr anchor="b"/>
          <a:lstStyle>
            <a:lvl1pPr marL="0" indent="0">
              <a:buNone/>
              <a:defRPr sz="1600" b="1"/>
            </a:lvl1pPr>
            <a:lvl2pPr marL="304815" indent="0">
              <a:buNone/>
              <a:defRPr sz="1333" b="1"/>
            </a:lvl2pPr>
            <a:lvl3pPr marL="609630" indent="0">
              <a:buNone/>
              <a:defRPr sz="1200" b="1"/>
            </a:lvl3pPr>
            <a:lvl4pPr marL="914446" indent="0">
              <a:buNone/>
              <a:defRPr sz="1067" b="1"/>
            </a:lvl4pPr>
            <a:lvl5pPr marL="1219261" indent="0">
              <a:buNone/>
              <a:defRPr sz="1067" b="1"/>
            </a:lvl5pPr>
            <a:lvl6pPr marL="1524076" indent="0">
              <a:buNone/>
              <a:defRPr sz="1067" b="1"/>
            </a:lvl6pPr>
            <a:lvl7pPr marL="1828891" indent="0">
              <a:buNone/>
              <a:defRPr sz="1067" b="1"/>
            </a:lvl7pPr>
            <a:lvl8pPr marL="2133707" indent="0">
              <a:buNone/>
              <a:defRPr sz="1067" b="1"/>
            </a:lvl8pPr>
            <a:lvl9pPr marL="2438522" indent="0">
              <a:buNone/>
              <a:defRPr sz="1067" b="1"/>
            </a:lvl9pPr>
          </a:lstStyle>
          <a:p>
            <a:pPr lvl="0"/>
            <a:r>
              <a:rPr lang="en-US" dirty="0"/>
              <a:t>Click to edit Master text styles</a:t>
            </a:r>
          </a:p>
        </p:txBody>
      </p:sp>
      <p:sp>
        <p:nvSpPr>
          <p:cNvPr id="6" name="Content Placeholder 5"/>
          <p:cNvSpPr>
            <a:spLocks noGrp="1"/>
          </p:cNvSpPr>
          <p:nvPr>
            <p:ph sz="quarter" idx="4"/>
          </p:nvPr>
        </p:nvSpPr>
        <p:spPr>
          <a:xfrm>
            <a:off x="13887452" y="15030450"/>
            <a:ext cx="11662173" cy="2210752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10/4/2019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2739107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10/4/2019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2491414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10/4/2019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7831967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89523" y="2743200"/>
            <a:ext cx="8847534" cy="9601200"/>
          </a:xfrm>
        </p:spPr>
        <p:txBody>
          <a:bodyPr anchor="b"/>
          <a:lstStyle>
            <a:lvl1pPr>
              <a:defRPr sz="2133"/>
            </a:lvl1pPr>
          </a:lstStyle>
          <a:p>
            <a:r>
              <a:rPr lang="en-US" dirty="0"/>
              <a:t>Click to edit Master title style</a:t>
            </a:r>
          </a:p>
        </p:txBody>
      </p:sp>
      <p:sp>
        <p:nvSpPr>
          <p:cNvPr id="3" name="Content Placeholder 2"/>
          <p:cNvSpPr>
            <a:spLocks noGrp="1"/>
          </p:cNvSpPr>
          <p:nvPr>
            <p:ph idx="1"/>
          </p:nvPr>
        </p:nvSpPr>
        <p:spPr>
          <a:xfrm>
            <a:off x="11662173" y="5924559"/>
            <a:ext cx="13887450" cy="29241750"/>
          </a:xfrm>
        </p:spPr>
        <p:txBody>
          <a:bodyPr/>
          <a:lstStyle>
            <a:lvl1pPr>
              <a:defRPr sz="2133"/>
            </a:lvl1pPr>
            <a:lvl2pPr>
              <a:defRPr sz="1867"/>
            </a:lvl2pPr>
            <a:lvl3pPr>
              <a:defRPr sz="1600"/>
            </a:lvl3pPr>
            <a:lvl4pPr>
              <a:defRPr sz="1333"/>
            </a:lvl4pPr>
            <a:lvl5pPr>
              <a:defRPr sz="1333"/>
            </a:lvl5pPr>
            <a:lvl6pPr>
              <a:defRPr sz="1333"/>
            </a:lvl6pPr>
            <a:lvl7pPr>
              <a:defRPr sz="1333"/>
            </a:lvl7pPr>
            <a:lvl8pPr>
              <a:defRPr sz="1333"/>
            </a:lvl8pPr>
            <a:lvl9pPr>
              <a:defRPr sz="1333"/>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1889523" y="12344400"/>
            <a:ext cx="8847534" cy="22869528"/>
          </a:xfrm>
        </p:spPr>
        <p:txBody>
          <a:bodyPr/>
          <a:lstStyle>
            <a:lvl1pPr marL="0" indent="0">
              <a:buNone/>
              <a:defRPr sz="1067"/>
            </a:lvl1pPr>
            <a:lvl2pPr marL="304815" indent="0">
              <a:buNone/>
              <a:defRPr sz="933"/>
            </a:lvl2pPr>
            <a:lvl3pPr marL="609630" indent="0">
              <a:buNone/>
              <a:defRPr sz="800"/>
            </a:lvl3pPr>
            <a:lvl4pPr marL="914446" indent="0">
              <a:buNone/>
              <a:defRPr sz="667"/>
            </a:lvl4pPr>
            <a:lvl5pPr marL="1219261" indent="0">
              <a:buNone/>
              <a:defRPr sz="667"/>
            </a:lvl5pPr>
            <a:lvl6pPr marL="1524076" indent="0">
              <a:buNone/>
              <a:defRPr sz="667"/>
            </a:lvl6pPr>
            <a:lvl7pPr marL="1828891" indent="0">
              <a:buNone/>
              <a:defRPr sz="667"/>
            </a:lvl7pPr>
            <a:lvl8pPr marL="2133707" indent="0">
              <a:buNone/>
              <a:defRPr sz="667"/>
            </a:lvl8pPr>
            <a:lvl9pPr marL="2438522" indent="0">
              <a:buNone/>
              <a:defRPr sz="667"/>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10/4/2019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4525448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89523" y="2743200"/>
            <a:ext cx="8847534" cy="9601200"/>
          </a:xfrm>
        </p:spPr>
        <p:txBody>
          <a:bodyPr anchor="b"/>
          <a:lstStyle>
            <a:lvl1pPr>
              <a:defRPr sz="2133"/>
            </a:lvl1pPr>
          </a:lstStyle>
          <a:p>
            <a:r>
              <a:rPr lang="en-US" dirty="0"/>
              <a:t>Click to edit Master title style</a:t>
            </a:r>
          </a:p>
        </p:txBody>
      </p:sp>
      <p:sp>
        <p:nvSpPr>
          <p:cNvPr id="3" name="Picture Placeholder 2"/>
          <p:cNvSpPr>
            <a:spLocks noGrp="1" noChangeAspect="1"/>
          </p:cNvSpPr>
          <p:nvPr>
            <p:ph type="pic" idx="1"/>
          </p:nvPr>
        </p:nvSpPr>
        <p:spPr>
          <a:xfrm>
            <a:off x="11662173" y="5924559"/>
            <a:ext cx="13887450" cy="29241750"/>
          </a:xfrm>
        </p:spPr>
        <p:txBody>
          <a:bodyPr anchor="t"/>
          <a:lstStyle>
            <a:lvl1pPr marL="0" indent="0">
              <a:buNone/>
              <a:defRPr sz="2133"/>
            </a:lvl1pPr>
            <a:lvl2pPr marL="304815" indent="0">
              <a:buNone/>
              <a:defRPr sz="1867"/>
            </a:lvl2pPr>
            <a:lvl3pPr marL="609630" indent="0">
              <a:buNone/>
              <a:defRPr sz="1600"/>
            </a:lvl3pPr>
            <a:lvl4pPr marL="914446" indent="0">
              <a:buNone/>
              <a:defRPr sz="1333"/>
            </a:lvl4pPr>
            <a:lvl5pPr marL="1219261" indent="0">
              <a:buNone/>
              <a:defRPr sz="1333"/>
            </a:lvl5pPr>
            <a:lvl6pPr marL="1524076" indent="0">
              <a:buNone/>
              <a:defRPr sz="1333"/>
            </a:lvl6pPr>
            <a:lvl7pPr marL="1828891" indent="0">
              <a:buNone/>
              <a:defRPr sz="1333"/>
            </a:lvl7pPr>
            <a:lvl8pPr marL="2133707" indent="0">
              <a:buNone/>
              <a:defRPr sz="1333"/>
            </a:lvl8pPr>
            <a:lvl9pPr marL="2438522" indent="0">
              <a:buNone/>
              <a:defRPr sz="1333"/>
            </a:lvl9pPr>
          </a:lstStyle>
          <a:p>
            <a:endParaRPr lang="en-US" dirty="0"/>
          </a:p>
        </p:txBody>
      </p:sp>
      <p:sp>
        <p:nvSpPr>
          <p:cNvPr id="4" name="Text Placeholder 3"/>
          <p:cNvSpPr>
            <a:spLocks noGrp="1"/>
          </p:cNvSpPr>
          <p:nvPr>
            <p:ph type="body" sz="half" idx="2"/>
          </p:nvPr>
        </p:nvSpPr>
        <p:spPr>
          <a:xfrm>
            <a:off x="1889523" y="12344400"/>
            <a:ext cx="8847534" cy="22869528"/>
          </a:xfrm>
        </p:spPr>
        <p:txBody>
          <a:bodyPr/>
          <a:lstStyle>
            <a:lvl1pPr marL="0" indent="0">
              <a:buNone/>
              <a:defRPr sz="1067"/>
            </a:lvl1pPr>
            <a:lvl2pPr marL="304815" indent="0">
              <a:buNone/>
              <a:defRPr sz="933"/>
            </a:lvl2pPr>
            <a:lvl3pPr marL="609630" indent="0">
              <a:buNone/>
              <a:defRPr sz="800"/>
            </a:lvl3pPr>
            <a:lvl4pPr marL="914446" indent="0">
              <a:buNone/>
              <a:defRPr sz="667"/>
            </a:lvl4pPr>
            <a:lvl5pPr marL="1219261" indent="0">
              <a:buNone/>
              <a:defRPr sz="667"/>
            </a:lvl5pPr>
            <a:lvl6pPr marL="1524076" indent="0">
              <a:buNone/>
              <a:defRPr sz="667"/>
            </a:lvl6pPr>
            <a:lvl7pPr marL="1828891" indent="0">
              <a:buNone/>
              <a:defRPr sz="667"/>
            </a:lvl7pPr>
            <a:lvl8pPr marL="2133707" indent="0">
              <a:buNone/>
              <a:defRPr sz="667"/>
            </a:lvl8pPr>
            <a:lvl9pPr marL="2438522" indent="0">
              <a:buNone/>
              <a:defRPr sz="667"/>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10/4/2019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3247488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10/4/2019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1684754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9631027" y="2190750"/>
            <a:ext cx="5915025" cy="3487102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1885952" y="2190750"/>
            <a:ext cx="17402175" cy="3487102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10/4/2019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9032472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885950" y="2190759"/>
            <a:ext cx="23660100" cy="7953378"/>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1885950" y="10953750"/>
            <a:ext cx="23660100" cy="2610802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1885950" y="38138109"/>
            <a:ext cx="6172200" cy="2190750"/>
          </a:xfrm>
          <a:prstGeom prst="rect">
            <a:avLst/>
          </a:prstGeom>
        </p:spPr>
        <p:txBody>
          <a:bodyPr vert="horz" lIns="91440" tIns="45720" rIns="91440" bIns="45720" rtlCol="0" anchor="ctr"/>
          <a:lstStyle>
            <a:lvl1pPr algn="l">
              <a:defRPr sz="800">
                <a:solidFill>
                  <a:schemeClr val="tx1">
                    <a:tint val="75000"/>
                  </a:schemeClr>
                </a:solidFill>
              </a:defRPr>
            </a:lvl1pPr>
          </a:lstStyle>
          <a:p>
            <a:fld id="{C764DE79-268F-4C1A-8933-263129D2AF90}" type="datetimeFigureOut">
              <a:rPr lang="en-US" dirty="0"/>
              <a:t>10/4/2019</a:t>
            </a:fld>
            <a:endParaRPr lang="en-US" dirty="0"/>
          </a:p>
        </p:txBody>
      </p:sp>
      <p:sp>
        <p:nvSpPr>
          <p:cNvPr id="5" name="Footer Placeholder 4"/>
          <p:cNvSpPr>
            <a:spLocks noGrp="1"/>
          </p:cNvSpPr>
          <p:nvPr>
            <p:ph type="ftr" sz="quarter" idx="3"/>
          </p:nvPr>
        </p:nvSpPr>
        <p:spPr>
          <a:xfrm>
            <a:off x="9086850" y="38138109"/>
            <a:ext cx="9258300" cy="2190750"/>
          </a:xfrm>
          <a:prstGeom prst="rect">
            <a:avLst/>
          </a:prstGeom>
        </p:spPr>
        <p:txBody>
          <a:bodyPr vert="horz" lIns="91440" tIns="45720" rIns="91440" bIns="45720" rtlCol="0" anchor="ctr"/>
          <a:lstStyle>
            <a:lvl1pPr algn="ctr">
              <a:defRPr sz="8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9373850" y="38138109"/>
            <a:ext cx="6172200" cy="2190750"/>
          </a:xfrm>
          <a:prstGeom prst="rect">
            <a:avLst/>
          </a:prstGeom>
        </p:spPr>
        <p:txBody>
          <a:bodyPr vert="horz" lIns="91440" tIns="45720" rIns="91440" bIns="45720" rtlCol="0" anchor="ctr"/>
          <a:lstStyle>
            <a:lvl1pPr algn="r">
              <a:defRPr sz="8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1121912579"/>
      </p:ext>
    </p:extLst>
  </p:cSld>
  <p:clrMap bg1="lt1" tx1="dk1" bg2="lt2" tx2="dk2" accent1="accent1" accent2="accent2" accent3="accent3" accent4="accent4" accent5="accent5" accent6="accent6" hlink="hlink" folHlink="folHlink"/>
  <p:sldLayoutIdLst>
    <p:sldLayoutId id="2147483805" r:id="rId1"/>
    <p:sldLayoutId id="2147483806" r:id="rId2"/>
    <p:sldLayoutId id="2147483807" r:id="rId3"/>
    <p:sldLayoutId id="2147483808" r:id="rId4"/>
    <p:sldLayoutId id="2147483809" r:id="rId5"/>
    <p:sldLayoutId id="2147483810" r:id="rId6"/>
    <p:sldLayoutId id="2147483811" r:id="rId7"/>
    <p:sldLayoutId id="2147483812" r:id="rId8"/>
    <p:sldLayoutId id="2147483813" r:id="rId9"/>
    <p:sldLayoutId id="2147483814" r:id="rId10"/>
    <p:sldLayoutId id="214748381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diagramColors" Target="../diagrams/colors1.xml"/><Relationship Id="rId13" Type="http://schemas.openxmlformats.org/officeDocument/2006/relationships/diagramColors" Target="../diagrams/colors2.xml"/><Relationship Id="rId3" Type="http://schemas.openxmlformats.org/officeDocument/2006/relationships/hyperlink" Target="https://creativecommons.org/licenses/by-sa/3.0/" TargetMode="External"/><Relationship Id="rId7" Type="http://schemas.openxmlformats.org/officeDocument/2006/relationships/diagramQuickStyle" Target="../diagrams/quickStyle1.xml"/><Relationship Id="rId12" Type="http://schemas.openxmlformats.org/officeDocument/2006/relationships/diagramQuickStyle" Target="../diagrams/quickStyle2.xml"/><Relationship Id="rId17" Type="http://schemas.openxmlformats.org/officeDocument/2006/relationships/hyperlink" Target="https://www.tampax.eu/info/" TargetMode="External"/><Relationship Id="rId2" Type="http://schemas.openxmlformats.org/officeDocument/2006/relationships/image" Target="../media/image1.png"/><Relationship Id="rId16" Type="http://schemas.openxmlformats.org/officeDocument/2006/relationships/hyperlink" Target="https://www.eartheclipse.com/" TargetMode="External"/><Relationship Id="rId1" Type="http://schemas.openxmlformats.org/officeDocument/2006/relationships/slideLayout" Target="../slideLayouts/slideLayout1.xml"/><Relationship Id="rId6" Type="http://schemas.openxmlformats.org/officeDocument/2006/relationships/diagramLayout" Target="../diagrams/layout1.xml"/><Relationship Id="rId11" Type="http://schemas.openxmlformats.org/officeDocument/2006/relationships/diagramLayout" Target="../diagrams/layout2.xml"/><Relationship Id="rId5" Type="http://schemas.openxmlformats.org/officeDocument/2006/relationships/diagramData" Target="../diagrams/data1.xml"/><Relationship Id="rId15" Type="http://schemas.openxmlformats.org/officeDocument/2006/relationships/hyperlink" Target="http://www.wellandgood.com" TargetMode="External"/><Relationship Id="rId10" Type="http://schemas.openxmlformats.org/officeDocument/2006/relationships/diagramData" Target="../diagrams/data2.xml"/><Relationship Id="rId4" Type="http://schemas.openxmlformats.org/officeDocument/2006/relationships/image" Target="../media/image2.jpeg"/><Relationship Id="rId9" Type="http://schemas.microsoft.com/office/2007/relationships/diagramDrawing" Target="../diagrams/drawing1.xml"/><Relationship Id="rId14" Type="http://schemas.microsoft.com/office/2007/relationships/diagramDrawing" Target="../diagrams/drawing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F5070520-B546-4489-86F8-10432A2B32D1}"/>
              </a:ext>
            </a:extLst>
          </p:cNvPr>
          <p:cNvSpPr/>
          <p:nvPr/>
        </p:nvSpPr>
        <p:spPr>
          <a:xfrm>
            <a:off x="729138" y="639550"/>
            <a:ext cx="9613052" cy="6153678"/>
          </a:xfrm>
          <a:prstGeom prst="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130925" tIns="65463" rIns="130925" bIns="65463" rtlCol="0" anchor="ctr"/>
          <a:lstStyle>
            <a:defPPr>
              <a:defRPr lang="en-GB"/>
            </a:defPPr>
            <a:lvl1pPr marL="0" algn="l" defTabSz="761970" rtl="0" eaLnBrk="1" latinLnBrk="0" hangingPunct="1">
              <a:defRPr sz="1500" kern="1200">
                <a:solidFill>
                  <a:schemeClr val="tx1"/>
                </a:solidFill>
                <a:latin typeface="+mn-lt"/>
                <a:ea typeface="+mn-ea"/>
                <a:cs typeface="+mn-cs"/>
              </a:defRPr>
            </a:lvl1pPr>
            <a:lvl2pPr marL="380985" algn="l" defTabSz="761970" rtl="0" eaLnBrk="1" latinLnBrk="0" hangingPunct="1">
              <a:defRPr sz="1500" kern="1200">
                <a:solidFill>
                  <a:schemeClr val="tx1"/>
                </a:solidFill>
                <a:latin typeface="+mn-lt"/>
                <a:ea typeface="+mn-ea"/>
                <a:cs typeface="+mn-cs"/>
              </a:defRPr>
            </a:lvl2pPr>
            <a:lvl3pPr marL="761970" algn="l" defTabSz="761970" rtl="0" eaLnBrk="1" latinLnBrk="0" hangingPunct="1">
              <a:defRPr sz="1500" kern="1200">
                <a:solidFill>
                  <a:schemeClr val="tx1"/>
                </a:solidFill>
                <a:latin typeface="+mn-lt"/>
                <a:ea typeface="+mn-ea"/>
                <a:cs typeface="+mn-cs"/>
              </a:defRPr>
            </a:lvl3pPr>
            <a:lvl4pPr marL="1142954" algn="l" defTabSz="761970" rtl="0" eaLnBrk="1" latinLnBrk="0" hangingPunct="1">
              <a:defRPr sz="1500" kern="1200">
                <a:solidFill>
                  <a:schemeClr val="tx1"/>
                </a:solidFill>
                <a:latin typeface="+mn-lt"/>
                <a:ea typeface="+mn-ea"/>
                <a:cs typeface="+mn-cs"/>
              </a:defRPr>
            </a:lvl4pPr>
            <a:lvl5pPr marL="1523939" algn="l" defTabSz="761970" rtl="0" eaLnBrk="1" latinLnBrk="0" hangingPunct="1">
              <a:defRPr sz="1500" kern="1200">
                <a:solidFill>
                  <a:schemeClr val="tx1"/>
                </a:solidFill>
                <a:latin typeface="+mn-lt"/>
                <a:ea typeface="+mn-ea"/>
                <a:cs typeface="+mn-cs"/>
              </a:defRPr>
            </a:lvl5pPr>
            <a:lvl6pPr marL="1904924" algn="l" defTabSz="761970" rtl="0" eaLnBrk="1" latinLnBrk="0" hangingPunct="1">
              <a:defRPr sz="1500" kern="1200">
                <a:solidFill>
                  <a:schemeClr val="tx1"/>
                </a:solidFill>
                <a:latin typeface="+mn-lt"/>
                <a:ea typeface="+mn-ea"/>
                <a:cs typeface="+mn-cs"/>
              </a:defRPr>
            </a:lvl6pPr>
            <a:lvl7pPr marL="2285909" algn="l" defTabSz="761970" rtl="0" eaLnBrk="1" latinLnBrk="0" hangingPunct="1">
              <a:defRPr sz="1500" kern="1200">
                <a:solidFill>
                  <a:schemeClr val="tx1"/>
                </a:solidFill>
                <a:latin typeface="+mn-lt"/>
                <a:ea typeface="+mn-ea"/>
                <a:cs typeface="+mn-cs"/>
              </a:defRPr>
            </a:lvl7pPr>
            <a:lvl8pPr marL="2666893" algn="l" defTabSz="761970" rtl="0" eaLnBrk="1" latinLnBrk="0" hangingPunct="1">
              <a:defRPr sz="1500" kern="1200">
                <a:solidFill>
                  <a:schemeClr val="tx1"/>
                </a:solidFill>
                <a:latin typeface="+mn-lt"/>
                <a:ea typeface="+mn-ea"/>
                <a:cs typeface="+mn-cs"/>
              </a:defRPr>
            </a:lvl8pPr>
            <a:lvl9pPr marL="3047878" algn="l" defTabSz="761970" rtl="0" eaLnBrk="1" latinLnBrk="0" hangingPunct="1">
              <a:defRPr sz="1500" kern="1200">
                <a:solidFill>
                  <a:schemeClr val="tx1"/>
                </a:solidFill>
                <a:latin typeface="+mn-lt"/>
                <a:ea typeface="+mn-ea"/>
                <a:cs typeface="+mn-cs"/>
              </a:defRPr>
            </a:lvl9pPr>
          </a:lstStyle>
          <a:p>
            <a:pPr marL="380365" lvl="1"/>
            <a:endParaRPr lang="en-GB" sz="3600" dirty="0">
              <a:cs typeface="Calibri"/>
            </a:endParaRPr>
          </a:p>
          <a:p>
            <a:endParaRPr lang="en-GB" sz="3600" dirty="0">
              <a:cs typeface="Calibri"/>
            </a:endParaRPr>
          </a:p>
          <a:p>
            <a:endParaRPr lang="en-GB" sz="3600" dirty="0">
              <a:cs typeface="Calibri"/>
            </a:endParaRPr>
          </a:p>
          <a:p>
            <a:endParaRPr lang="en-GB" sz="3600" dirty="0">
              <a:cs typeface="Calibri"/>
            </a:endParaRPr>
          </a:p>
          <a:p>
            <a:endParaRPr lang="en-GB" sz="3600" dirty="0">
              <a:cs typeface="Calibri"/>
            </a:endParaRPr>
          </a:p>
          <a:p>
            <a:endParaRPr lang="en-GB" sz="3600" dirty="0">
              <a:cs typeface="Calibri"/>
            </a:endParaRPr>
          </a:p>
          <a:p>
            <a:r>
              <a:rPr lang="en-GB" sz="3600">
                <a:cs typeface="Calibri"/>
              </a:rPr>
              <a:t>A discussion of materiality, how humans </a:t>
            </a:r>
            <a:r>
              <a:rPr lang="en-GB" sz="3600" dirty="0">
                <a:cs typeface="Calibri"/>
              </a:rPr>
              <a:t>shape the land by purchasing and disposing of tampons?</a:t>
            </a:r>
            <a:endParaRPr lang="en-GB" sz="3600">
              <a:cs typeface="Calibri"/>
            </a:endParaRPr>
          </a:p>
          <a:p>
            <a:pPr marL="571500" indent="-571500">
              <a:buFont typeface="Wingdings"/>
              <a:buChar char="v"/>
            </a:pPr>
            <a:endParaRPr lang="en-GB" sz="3600" dirty="0">
              <a:cs typeface="Calibri"/>
            </a:endParaRPr>
          </a:p>
          <a:p>
            <a:pPr marL="571500" indent="-571500">
              <a:buFont typeface="Wingdings"/>
              <a:buChar char="v"/>
            </a:pPr>
            <a:r>
              <a:rPr lang="en-GB" sz="3600" dirty="0">
                <a:cs typeface="Calibri"/>
              </a:rPr>
              <a:t>Where does the packaging come from? </a:t>
            </a:r>
          </a:p>
          <a:p>
            <a:endParaRPr lang="en-GB" sz="3600" dirty="0">
              <a:cs typeface="Calibri"/>
            </a:endParaRPr>
          </a:p>
          <a:p>
            <a:pPr marL="571500" indent="-571500">
              <a:buFont typeface="Wingdings"/>
              <a:buChar char="v"/>
            </a:pPr>
            <a:r>
              <a:rPr lang="en-GB" sz="3600" dirty="0">
                <a:cs typeface="Calibri"/>
              </a:rPr>
              <a:t>Are they reusable? </a:t>
            </a:r>
          </a:p>
          <a:p>
            <a:pPr marL="571500" indent="-571500">
              <a:buFont typeface="Wingdings"/>
              <a:buChar char="v"/>
            </a:pPr>
            <a:endParaRPr lang="en-GB" sz="3600" dirty="0">
              <a:cs typeface="Calibri"/>
            </a:endParaRPr>
          </a:p>
          <a:p>
            <a:pPr marL="571500" indent="-571500">
              <a:buFont typeface="Wingdings"/>
              <a:buChar char="v"/>
            </a:pPr>
            <a:r>
              <a:rPr lang="en-GB" sz="3600" dirty="0">
                <a:cs typeface="Calibri"/>
              </a:rPr>
              <a:t>Are tampons biodegradable? </a:t>
            </a:r>
          </a:p>
          <a:p>
            <a:endParaRPr lang="en-GB" sz="4000" dirty="0">
              <a:cs typeface="Calibri"/>
            </a:endParaRPr>
          </a:p>
          <a:p>
            <a:pPr algn="ctr"/>
            <a:endParaRPr lang="en-GB" sz="4000" dirty="0">
              <a:cs typeface="Calibri"/>
            </a:endParaRPr>
          </a:p>
          <a:p>
            <a:pPr algn="ctr"/>
            <a:endParaRPr lang="en-GB" sz="4000" dirty="0">
              <a:cs typeface="Calibri"/>
            </a:endParaRPr>
          </a:p>
          <a:p>
            <a:pPr marL="571500" indent="-571500" algn="ctr">
              <a:buFont typeface="Arial"/>
              <a:buChar char="•"/>
            </a:pPr>
            <a:endParaRPr lang="en-GB" sz="4000" dirty="0">
              <a:cs typeface="Calibri"/>
            </a:endParaRPr>
          </a:p>
          <a:p>
            <a:pPr marL="571500" indent="-571500" algn="ctr">
              <a:buFont typeface="Arial"/>
              <a:buChar char="•"/>
            </a:pPr>
            <a:endParaRPr lang="en-GB" sz="4000" dirty="0">
              <a:cs typeface="Calibri"/>
            </a:endParaRPr>
          </a:p>
          <a:p>
            <a:pPr marL="571500" indent="-571500" algn="ctr">
              <a:buFont typeface="Arial"/>
              <a:buChar char="•"/>
            </a:pPr>
            <a:endParaRPr lang="en-GB" sz="4000" dirty="0">
              <a:cs typeface="Calibri"/>
            </a:endParaRPr>
          </a:p>
        </p:txBody>
      </p:sp>
      <p:sp>
        <p:nvSpPr>
          <p:cNvPr id="13" name="Rectangle 12">
            <a:extLst>
              <a:ext uri="{FF2B5EF4-FFF2-40B4-BE49-F238E27FC236}">
                <a16:creationId xmlns:a16="http://schemas.microsoft.com/office/drawing/2014/main" id="{E1E8A6FC-BAD3-4E7A-8638-CCA9588BBA77}"/>
              </a:ext>
            </a:extLst>
          </p:cNvPr>
          <p:cNvSpPr/>
          <p:nvPr/>
        </p:nvSpPr>
        <p:spPr>
          <a:xfrm>
            <a:off x="903163" y="7459093"/>
            <a:ext cx="9267471" cy="15093418"/>
          </a:xfrm>
          <a:prstGeom prst="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3600" u="sng" dirty="0">
                <a:solidFill>
                  <a:schemeClr val="tx1"/>
                </a:solidFill>
                <a:cs typeface="Calibri"/>
              </a:rPr>
              <a:t>Results of studies </a:t>
            </a:r>
            <a:endParaRPr lang="en-GB" sz="3600" u="sng">
              <a:solidFill>
                <a:schemeClr val="tx1"/>
              </a:solidFill>
              <a:cs typeface="Calibri"/>
            </a:endParaRPr>
          </a:p>
          <a:p>
            <a:endParaRPr lang="en-GB" sz="3600" u="sng" dirty="0">
              <a:solidFill>
                <a:schemeClr val="tx1"/>
              </a:solidFill>
              <a:cs typeface="Calibri"/>
            </a:endParaRPr>
          </a:p>
          <a:p>
            <a:r>
              <a:rPr lang="en-GB" sz="3600" dirty="0">
                <a:solidFill>
                  <a:schemeClr val="tx1"/>
                </a:solidFill>
                <a:cs typeface="Calibri"/>
              </a:rPr>
              <a:t>Each part of the </a:t>
            </a:r>
            <a:r>
              <a:rPr lang="en-GB" sz="3600" dirty="0" err="1">
                <a:solidFill>
                  <a:schemeClr val="tx1"/>
                </a:solidFill>
                <a:cs typeface="Calibri"/>
              </a:rPr>
              <a:t>Tampax</a:t>
            </a:r>
            <a:r>
              <a:rPr lang="en-GB" sz="3600" dirty="0">
                <a:solidFill>
                  <a:schemeClr val="tx1"/>
                </a:solidFill>
                <a:cs typeface="Calibri"/>
              </a:rPr>
              <a:t> product, are constructed from differernt materials. </a:t>
            </a:r>
          </a:p>
          <a:p>
            <a:pPr marL="571500" indent="-571500">
              <a:buFont typeface="Arial"/>
              <a:buChar char="•"/>
            </a:pPr>
            <a:endParaRPr lang="en-GB" sz="3600" dirty="0">
              <a:solidFill>
                <a:schemeClr val="tx1"/>
              </a:solidFill>
              <a:cs typeface="Calibri"/>
            </a:endParaRPr>
          </a:p>
          <a:p>
            <a:r>
              <a:rPr lang="en-GB" sz="3600" dirty="0">
                <a:solidFill>
                  <a:schemeClr val="tx1"/>
                </a:solidFill>
                <a:cs typeface="Calibri"/>
              </a:rPr>
              <a:t>Each of the five materials constructed of different atoms and molecules.</a:t>
            </a:r>
          </a:p>
          <a:p>
            <a:endParaRPr lang="en-GB" sz="3600" dirty="0">
              <a:solidFill>
                <a:schemeClr val="tx1"/>
              </a:solidFill>
              <a:cs typeface="Calibri"/>
            </a:endParaRPr>
          </a:p>
          <a:p>
            <a:r>
              <a:rPr lang="en-GB" sz="3600" dirty="0">
                <a:solidFill>
                  <a:schemeClr val="tx1"/>
                </a:solidFill>
                <a:cs typeface="Calibri"/>
              </a:rPr>
              <a:t>Only 2/5 of the product can be recycled.</a:t>
            </a:r>
          </a:p>
          <a:p>
            <a:endParaRPr lang="en-GB" sz="3600" dirty="0">
              <a:solidFill>
                <a:schemeClr val="tx1"/>
              </a:solidFill>
              <a:cs typeface="Calibri"/>
            </a:endParaRPr>
          </a:p>
          <a:p>
            <a:r>
              <a:rPr lang="en-GB" sz="3600" dirty="0">
                <a:solidFill>
                  <a:schemeClr val="tx1"/>
                </a:solidFill>
                <a:cs typeface="Calibri"/>
              </a:rPr>
              <a:t>2/5 of the materials making up the product are biodegrading in around 6 months</a:t>
            </a:r>
          </a:p>
          <a:p>
            <a:endParaRPr lang="en-GB" sz="3600" dirty="0">
              <a:solidFill>
                <a:schemeClr val="tx1"/>
              </a:solidFill>
              <a:cs typeface="Calibri"/>
            </a:endParaRPr>
          </a:p>
          <a:p>
            <a:r>
              <a:rPr lang="en-GB" sz="3600" dirty="0">
                <a:solidFill>
                  <a:schemeClr val="tx1"/>
                </a:solidFill>
                <a:cs typeface="Calibri"/>
              </a:rPr>
              <a:t>3/5 of the materials biodegrading for up 500 years. (</a:t>
            </a:r>
            <a:r>
              <a:rPr lang="en-GB" sz="3600" dirty="0" err="1">
                <a:solidFill>
                  <a:schemeClr val="tx1"/>
                </a:solidFill>
                <a:cs typeface="Calibri"/>
              </a:rPr>
              <a:t>Tampax</a:t>
            </a:r>
            <a:r>
              <a:rPr lang="en-GB" sz="3600" dirty="0">
                <a:solidFill>
                  <a:schemeClr val="tx1"/>
                </a:solidFill>
                <a:cs typeface="Calibri"/>
              </a:rPr>
              <a:t>, 2019)</a:t>
            </a:r>
          </a:p>
          <a:p>
            <a:endParaRPr lang="en-GB" sz="3600" dirty="0">
              <a:solidFill>
                <a:schemeClr val="tx1"/>
              </a:solidFill>
              <a:cs typeface="Calibri"/>
            </a:endParaRPr>
          </a:p>
          <a:p>
            <a:r>
              <a:rPr lang="en-GB" sz="3600" dirty="0">
                <a:solidFill>
                  <a:schemeClr val="tx1"/>
                </a:solidFill>
                <a:cs typeface="Calibri"/>
              </a:rPr>
              <a:t>A woman will use between 11'000 and 16'000 tampons in her lifetime. </a:t>
            </a:r>
          </a:p>
          <a:p>
            <a:endParaRPr lang="en-GB" sz="3600" dirty="0">
              <a:solidFill>
                <a:schemeClr val="tx1"/>
              </a:solidFill>
              <a:cs typeface="Calibri"/>
            </a:endParaRPr>
          </a:p>
          <a:p>
            <a:r>
              <a:rPr lang="en-GB" sz="3600" dirty="0">
                <a:solidFill>
                  <a:schemeClr val="tx1"/>
                </a:solidFill>
                <a:ea typeface="+mn-lt"/>
                <a:cs typeface="+mn-lt"/>
              </a:rPr>
              <a:t>According to the book, “Flow, the Cultural History of Menstruation,” the total amount of pads and tampons ends up being 250-300 pounds of trash during a lifetime of menstruating. Overall, it ends up being around 0.5% of a woman’s overall trash load during that time. (</a:t>
            </a:r>
            <a:r>
              <a:rPr lang="en-GB" sz="3600" dirty="0" err="1">
                <a:solidFill>
                  <a:schemeClr val="tx1"/>
                </a:solidFill>
                <a:ea typeface="+mn-lt"/>
                <a:cs typeface="+mn-lt"/>
              </a:rPr>
              <a:t>Eartheclipse</a:t>
            </a:r>
            <a:r>
              <a:rPr lang="en-GB" sz="3600" dirty="0">
                <a:solidFill>
                  <a:schemeClr val="tx1"/>
                </a:solidFill>
                <a:ea typeface="+mn-lt"/>
                <a:cs typeface="+mn-lt"/>
              </a:rPr>
              <a:t>, 2019)</a:t>
            </a:r>
            <a:endParaRPr lang="en-GB" sz="3600">
              <a:solidFill>
                <a:schemeClr val="tx1"/>
              </a:solidFill>
              <a:cs typeface="Calibri"/>
            </a:endParaRPr>
          </a:p>
        </p:txBody>
      </p:sp>
      <p:pic>
        <p:nvPicPr>
          <p:cNvPr id="2" name="Picture 2" descr="A close up of a sign&#10;&#10;Description generated with high confidence">
            <a:extLst>
              <a:ext uri="{FF2B5EF4-FFF2-40B4-BE49-F238E27FC236}">
                <a16:creationId xmlns:a16="http://schemas.microsoft.com/office/drawing/2014/main" id="{BC3DC726-A5C2-410A-B5FA-9C0030D8AEB2}"/>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14125929" y="3044341"/>
            <a:ext cx="8487101" cy="3548980"/>
          </a:xfrm>
          <a:prstGeom prst="rect">
            <a:avLst/>
          </a:prstGeom>
        </p:spPr>
      </p:pic>
      <p:pic>
        <p:nvPicPr>
          <p:cNvPr id="16" name="Picture 16" descr="A picture containing clipart&#10;&#10;Description generated with high confidence">
            <a:extLst>
              <a:ext uri="{FF2B5EF4-FFF2-40B4-BE49-F238E27FC236}">
                <a16:creationId xmlns:a16="http://schemas.microsoft.com/office/drawing/2014/main" id="{4F2E6C7A-3A21-4FDE-8B1B-46B2406B63CD}"/>
              </a:ext>
            </a:extLst>
          </p:cNvPr>
          <p:cNvPicPr>
            <a:picLocks noChangeAspect="1"/>
          </p:cNvPicPr>
          <p:nvPr/>
        </p:nvPicPr>
        <p:blipFill>
          <a:blip r:embed="rId4"/>
          <a:stretch>
            <a:fillRect/>
          </a:stretch>
        </p:blipFill>
        <p:spPr>
          <a:xfrm>
            <a:off x="7301611" y="3711603"/>
            <a:ext cx="2668780" cy="2436605"/>
          </a:xfrm>
          <a:prstGeom prst="rect">
            <a:avLst/>
          </a:prstGeom>
        </p:spPr>
      </p:pic>
      <p:graphicFrame>
        <p:nvGraphicFramePr>
          <p:cNvPr id="20" name="Table 20">
            <a:extLst>
              <a:ext uri="{FF2B5EF4-FFF2-40B4-BE49-F238E27FC236}">
                <a16:creationId xmlns:a16="http://schemas.microsoft.com/office/drawing/2014/main" id="{408BC610-DE8C-4BDA-AD9D-CE1614EAA8B6}"/>
              </a:ext>
            </a:extLst>
          </p:cNvPr>
          <p:cNvGraphicFramePr>
            <a:graphicFrameLocks noGrp="1"/>
          </p:cNvGraphicFramePr>
          <p:nvPr>
            <p:extLst>
              <p:ext uri="{D42A27DB-BD31-4B8C-83A1-F6EECF244321}">
                <p14:modId xmlns:p14="http://schemas.microsoft.com/office/powerpoint/2010/main" val="2866744716"/>
              </p:ext>
            </p:extLst>
          </p:nvPr>
        </p:nvGraphicFramePr>
        <p:xfrm>
          <a:off x="10524226" y="12680830"/>
          <a:ext cx="16191036" cy="11837614"/>
        </p:xfrm>
        <a:graphic>
          <a:graphicData uri="http://schemas.openxmlformats.org/drawingml/2006/table">
            <a:tbl>
              <a:tblPr firstRow="1" bandRow="1">
                <a:tableStyleId>{7DF18680-E054-41AD-8BC1-D1AEF772440D}</a:tableStyleId>
              </a:tblPr>
              <a:tblGrid>
                <a:gridCol w="2438557">
                  <a:extLst>
                    <a:ext uri="{9D8B030D-6E8A-4147-A177-3AD203B41FA5}">
                      <a16:colId xmlns:a16="http://schemas.microsoft.com/office/drawing/2014/main" val="2049716302"/>
                    </a:ext>
                  </a:extLst>
                </a:gridCol>
                <a:gridCol w="2860517">
                  <a:extLst>
                    <a:ext uri="{9D8B030D-6E8A-4147-A177-3AD203B41FA5}">
                      <a16:colId xmlns:a16="http://schemas.microsoft.com/office/drawing/2014/main" val="3741625377"/>
                    </a:ext>
                  </a:extLst>
                </a:gridCol>
                <a:gridCol w="3414319">
                  <a:extLst>
                    <a:ext uri="{9D8B030D-6E8A-4147-A177-3AD203B41FA5}">
                      <a16:colId xmlns:a16="http://schemas.microsoft.com/office/drawing/2014/main" val="1235691451"/>
                    </a:ext>
                  </a:extLst>
                </a:gridCol>
                <a:gridCol w="3781147">
                  <a:extLst>
                    <a:ext uri="{9D8B030D-6E8A-4147-A177-3AD203B41FA5}">
                      <a16:colId xmlns:a16="http://schemas.microsoft.com/office/drawing/2014/main" val="3066765652"/>
                    </a:ext>
                  </a:extLst>
                </a:gridCol>
                <a:gridCol w="3696496">
                  <a:extLst>
                    <a:ext uri="{9D8B030D-6E8A-4147-A177-3AD203B41FA5}">
                      <a16:colId xmlns:a16="http://schemas.microsoft.com/office/drawing/2014/main" val="3061479938"/>
                    </a:ext>
                  </a:extLst>
                </a:gridCol>
              </a:tblGrid>
              <a:tr h="1561130">
                <a:tc>
                  <a:txBody>
                    <a:bodyPr/>
                    <a:lstStyle/>
                    <a:p>
                      <a:endParaRPr lang="en-GB" sz="3600" dirty="0"/>
                    </a:p>
                  </a:txBody>
                  <a:tcPr/>
                </a:tc>
                <a:tc>
                  <a:txBody>
                    <a:bodyPr/>
                    <a:lstStyle/>
                    <a:p>
                      <a:r>
                        <a:rPr lang="en-GB" sz="3600" dirty="0"/>
                        <a:t>Material</a:t>
                      </a:r>
                      <a:endParaRPr lang="en-GB" sz="3600" dirty="0" err="1"/>
                    </a:p>
                  </a:txBody>
                  <a:tcPr/>
                </a:tc>
                <a:tc>
                  <a:txBody>
                    <a:bodyPr/>
                    <a:lstStyle/>
                    <a:p>
                      <a:pPr lvl="0">
                        <a:buNone/>
                      </a:pPr>
                      <a:r>
                        <a:rPr lang="en-GB" sz="3600" dirty="0"/>
                        <a:t>Recyclability</a:t>
                      </a:r>
                      <a:endParaRPr lang="en-GB" sz="3600" dirty="0" err="1"/>
                    </a:p>
                  </a:txBody>
                  <a:tcPr/>
                </a:tc>
                <a:tc>
                  <a:txBody>
                    <a:bodyPr/>
                    <a:lstStyle/>
                    <a:p>
                      <a:r>
                        <a:rPr lang="en-GB" sz="3600" dirty="0"/>
                        <a:t>biodegradability</a:t>
                      </a:r>
                      <a:endParaRPr lang="en-GB" sz="3600" dirty="0" err="1"/>
                    </a:p>
                  </a:txBody>
                  <a:tcPr/>
                </a:tc>
                <a:tc>
                  <a:txBody>
                    <a:bodyPr/>
                    <a:lstStyle/>
                    <a:p>
                      <a:pPr lvl="0">
                        <a:buNone/>
                      </a:pPr>
                      <a:r>
                        <a:rPr lang="en-GB" sz="3600" b="0" i="0" u="none" strike="noStrike" noProof="0" dirty="0">
                          <a:latin typeface="Calibri"/>
                        </a:rPr>
                        <a:t>OEKO-TEX® STANDARD 100.</a:t>
                      </a:r>
                      <a:endParaRPr lang="en-US" sz="3600" dirty="0"/>
                    </a:p>
                  </a:txBody>
                  <a:tcPr/>
                </a:tc>
                <a:extLst>
                  <a:ext uri="{0D108BD9-81ED-4DB2-BD59-A6C34878D82A}">
                    <a16:rowId xmlns:a16="http://schemas.microsoft.com/office/drawing/2014/main" val="3426437812"/>
                  </a:ext>
                </a:extLst>
              </a:tr>
              <a:tr h="1726427">
                <a:tc>
                  <a:txBody>
                    <a:bodyPr/>
                    <a:lstStyle/>
                    <a:p>
                      <a:r>
                        <a:rPr lang="en-GB" sz="3600" dirty="0"/>
                        <a:t>Tampon packaging</a:t>
                      </a:r>
                    </a:p>
                    <a:p>
                      <a:pPr lvl="0">
                        <a:buNone/>
                      </a:pPr>
                      <a:endParaRPr lang="en-GB" sz="3600" dirty="0"/>
                    </a:p>
                  </a:txBody>
                  <a:tcPr/>
                </a:tc>
                <a:tc>
                  <a:txBody>
                    <a:bodyPr/>
                    <a:lstStyle/>
                    <a:p>
                      <a:pPr lvl="0">
                        <a:buNone/>
                      </a:pPr>
                      <a:r>
                        <a:rPr lang="en-GB" sz="3600" b="0" i="0" u="none" strike="noStrike" noProof="0" dirty="0">
                          <a:latin typeface="Calibri"/>
                        </a:rPr>
                        <a:t>Carton board</a:t>
                      </a:r>
                      <a:endParaRPr lang="en-US" sz="3600" dirty="0"/>
                    </a:p>
                  </a:txBody>
                  <a:tcPr/>
                </a:tc>
                <a:tc>
                  <a:txBody>
                    <a:bodyPr/>
                    <a:lstStyle/>
                    <a:p>
                      <a:pPr lvl="0">
                        <a:buNone/>
                      </a:pPr>
                      <a:r>
                        <a:rPr lang="en-GB" sz="3600" dirty="0"/>
                        <a:t>100%</a:t>
                      </a:r>
                    </a:p>
                  </a:txBody>
                  <a:tcPr/>
                </a:tc>
                <a:tc>
                  <a:txBody>
                    <a:bodyPr/>
                    <a:lstStyle/>
                    <a:p>
                      <a:r>
                        <a:rPr lang="en-GB" sz="3600" dirty="0"/>
                        <a:t>Up to 3 months</a:t>
                      </a:r>
                    </a:p>
                  </a:txBody>
                  <a:tcPr/>
                </a:tc>
                <a:tc>
                  <a:txBody>
                    <a:bodyPr/>
                    <a:lstStyle/>
                    <a:p>
                      <a:r>
                        <a:rPr lang="en-GB" sz="3600" dirty="0"/>
                        <a:t>N/A</a:t>
                      </a:r>
                    </a:p>
                  </a:txBody>
                  <a:tcPr/>
                </a:tc>
                <a:extLst>
                  <a:ext uri="{0D108BD9-81ED-4DB2-BD59-A6C34878D82A}">
                    <a16:rowId xmlns:a16="http://schemas.microsoft.com/office/drawing/2014/main" val="1907369349"/>
                  </a:ext>
                </a:extLst>
              </a:tr>
              <a:tr h="2259044">
                <a:tc>
                  <a:txBody>
                    <a:bodyPr/>
                    <a:lstStyle/>
                    <a:p>
                      <a:r>
                        <a:rPr lang="en-GB" sz="3600" dirty="0"/>
                        <a:t>Tampon </a:t>
                      </a:r>
                      <a:endParaRPr lang="en-GB" sz="3600"/>
                    </a:p>
                  </a:txBody>
                  <a:tcPr/>
                </a:tc>
                <a:tc>
                  <a:txBody>
                    <a:bodyPr/>
                    <a:lstStyle/>
                    <a:p>
                      <a:r>
                        <a:rPr lang="en-GB" sz="3600" dirty="0"/>
                        <a:t>Cotton</a:t>
                      </a:r>
                      <a:endParaRPr lang="en-US" sz="3600"/>
                    </a:p>
                    <a:p>
                      <a:pPr lvl="0">
                        <a:buNone/>
                      </a:pPr>
                      <a:r>
                        <a:rPr lang="en-GB" sz="3600" dirty="0"/>
                        <a:t>Polyester</a:t>
                      </a:r>
                    </a:p>
                    <a:p>
                      <a:pPr lvl="0">
                        <a:buNone/>
                      </a:pPr>
                      <a:r>
                        <a:rPr lang="en-GB" sz="3600" dirty="0"/>
                        <a:t>Rayon</a:t>
                      </a:r>
                    </a:p>
                    <a:p>
                      <a:pPr lvl="0">
                        <a:buNone/>
                      </a:pPr>
                      <a:endParaRPr lang="en-GB" sz="3600" dirty="0"/>
                    </a:p>
                  </a:txBody>
                  <a:tcPr/>
                </a:tc>
                <a:tc>
                  <a:txBody>
                    <a:bodyPr/>
                    <a:lstStyle/>
                    <a:p>
                      <a:pPr lvl="0">
                        <a:buNone/>
                      </a:pPr>
                      <a:r>
                        <a:rPr lang="en-GB" sz="3600" dirty="0"/>
                        <a:t>Non- recyclable </a:t>
                      </a:r>
                    </a:p>
                  </a:txBody>
                  <a:tcPr/>
                </a:tc>
                <a:tc>
                  <a:txBody>
                    <a:bodyPr/>
                    <a:lstStyle/>
                    <a:p>
                      <a:r>
                        <a:rPr lang="en-GB" sz="3600" dirty="0"/>
                        <a:t>Approximately 500 years with the built- in plastics and chemicals.</a:t>
                      </a:r>
                    </a:p>
                  </a:txBody>
                  <a:tcPr/>
                </a:tc>
                <a:tc>
                  <a:txBody>
                    <a:bodyPr/>
                    <a:lstStyle/>
                    <a:p>
                      <a:r>
                        <a:rPr lang="en-GB" sz="3600" dirty="0"/>
                        <a:t>YES</a:t>
                      </a:r>
                    </a:p>
                  </a:txBody>
                  <a:tcPr/>
                </a:tc>
                <a:extLst>
                  <a:ext uri="{0D108BD9-81ED-4DB2-BD59-A6C34878D82A}">
                    <a16:rowId xmlns:a16="http://schemas.microsoft.com/office/drawing/2014/main" val="2532856859"/>
                  </a:ext>
                </a:extLst>
              </a:tr>
              <a:tr h="1983562">
                <a:tc>
                  <a:txBody>
                    <a:bodyPr/>
                    <a:lstStyle/>
                    <a:p>
                      <a:r>
                        <a:rPr lang="en-GB" sz="3600" dirty="0"/>
                        <a:t>Individual tampon packaging</a:t>
                      </a:r>
                    </a:p>
                  </a:txBody>
                  <a:tcPr/>
                </a:tc>
                <a:tc>
                  <a:txBody>
                    <a:bodyPr/>
                    <a:lstStyle/>
                    <a:p>
                      <a:pPr lvl="0">
                        <a:buNone/>
                      </a:pPr>
                      <a:r>
                        <a:rPr lang="en-GB" sz="3600" b="0" i="0" u="none" strike="noStrike" noProof="0" dirty="0">
                          <a:latin typeface="Calibri"/>
                        </a:rPr>
                        <a:t>polyethylene film material</a:t>
                      </a:r>
                      <a:endParaRPr lang="en-US" sz="3600"/>
                    </a:p>
                  </a:txBody>
                  <a:tcPr/>
                </a:tc>
                <a:tc>
                  <a:txBody>
                    <a:bodyPr/>
                    <a:lstStyle/>
                    <a:p>
                      <a:pPr lvl="0">
                        <a:buNone/>
                      </a:pPr>
                      <a:r>
                        <a:rPr lang="en-GB" sz="3600" dirty="0"/>
                        <a:t>No</a:t>
                      </a:r>
                    </a:p>
                  </a:txBody>
                  <a:tcPr/>
                </a:tc>
                <a:tc>
                  <a:txBody>
                    <a:bodyPr/>
                    <a:lstStyle/>
                    <a:p>
                      <a:r>
                        <a:rPr lang="en-GB" sz="3600" dirty="0"/>
                        <a:t>450 years + to break down, built for the landfill.</a:t>
                      </a:r>
                    </a:p>
                  </a:txBody>
                  <a:tcPr/>
                </a:tc>
                <a:tc>
                  <a:txBody>
                    <a:bodyPr/>
                    <a:lstStyle/>
                    <a:p>
                      <a:r>
                        <a:rPr lang="en-GB" sz="3600" dirty="0"/>
                        <a:t>N/A</a:t>
                      </a:r>
                    </a:p>
                  </a:txBody>
                  <a:tcPr/>
                </a:tc>
                <a:extLst>
                  <a:ext uri="{0D108BD9-81ED-4DB2-BD59-A6C34878D82A}">
                    <a16:rowId xmlns:a16="http://schemas.microsoft.com/office/drawing/2014/main" val="2909140161"/>
                  </a:ext>
                </a:extLst>
              </a:tr>
              <a:tr h="2259044">
                <a:tc>
                  <a:txBody>
                    <a:bodyPr/>
                    <a:lstStyle/>
                    <a:p>
                      <a:pPr lvl="0">
                        <a:buNone/>
                      </a:pPr>
                      <a:r>
                        <a:rPr lang="en-GB" sz="3600" dirty="0"/>
                        <a:t>Tampon string</a:t>
                      </a:r>
                    </a:p>
                  </a:txBody>
                  <a:tcPr/>
                </a:tc>
                <a:tc>
                  <a:txBody>
                    <a:bodyPr/>
                    <a:lstStyle/>
                    <a:p>
                      <a:pPr lvl="0">
                        <a:buNone/>
                      </a:pPr>
                      <a:r>
                        <a:rPr lang="en-GB" sz="3600" b="0" i="0" u="none" strike="noStrike" noProof="0" dirty="0">
                          <a:latin typeface="Calibri"/>
                        </a:rPr>
                        <a:t>Polyethylene, polypropylene &amp; polyester</a:t>
                      </a:r>
                    </a:p>
                  </a:txBody>
                  <a:tcPr/>
                </a:tc>
                <a:tc>
                  <a:txBody>
                    <a:bodyPr/>
                    <a:lstStyle/>
                    <a:p>
                      <a:pPr lvl="0">
                        <a:buNone/>
                      </a:pPr>
                      <a:r>
                        <a:rPr lang="en-GB" sz="3600" dirty="0"/>
                        <a:t>Non- recyclable </a:t>
                      </a:r>
                    </a:p>
                  </a:txBody>
                  <a:tcPr/>
                </a:tc>
                <a:tc>
                  <a:txBody>
                    <a:bodyPr/>
                    <a:lstStyle/>
                    <a:p>
                      <a:pPr lvl="0">
                        <a:buNone/>
                      </a:pPr>
                      <a:r>
                        <a:rPr lang="en-GB" sz="3600" b="0" i="0" u="none" strike="noStrike" noProof="0" dirty="0">
                          <a:latin typeface="Calibri"/>
                        </a:rPr>
                        <a:t>Can take up to 500 years with the built-in plastics and chemicals.</a:t>
                      </a:r>
                      <a:endParaRPr lang="en-US" sz="3600"/>
                    </a:p>
                  </a:txBody>
                  <a:tcPr/>
                </a:tc>
                <a:tc>
                  <a:txBody>
                    <a:bodyPr/>
                    <a:lstStyle/>
                    <a:p>
                      <a:pPr lvl="0">
                        <a:buNone/>
                      </a:pPr>
                      <a:r>
                        <a:rPr lang="en-GB" sz="3600" dirty="0"/>
                        <a:t>YES</a:t>
                      </a:r>
                    </a:p>
                  </a:txBody>
                  <a:tcPr/>
                </a:tc>
                <a:extLst>
                  <a:ext uri="{0D108BD9-81ED-4DB2-BD59-A6C34878D82A}">
                    <a16:rowId xmlns:a16="http://schemas.microsoft.com/office/drawing/2014/main" val="2903957304"/>
                  </a:ext>
                </a:extLst>
              </a:tr>
              <a:tr h="1983562">
                <a:tc>
                  <a:txBody>
                    <a:bodyPr/>
                    <a:lstStyle/>
                    <a:p>
                      <a:pPr lvl="0">
                        <a:buNone/>
                      </a:pPr>
                      <a:r>
                        <a:rPr lang="en-GB" sz="3600" dirty="0"/>
                        <a:t>Applicator</a:t>
                      </a:r>
                    </a:p>
                  </a:txBody>
                  <a:tcPr/>
                </a:tc>
                <a:tc>
                  <a:txBody>
                    <a:bodyPr/>
                    <a:lstStyle/>
                    <a:p>
                      <a:pPr lvl="0">
                        <a:buNone/>
                      </a:pPr>
                      <a:r>
                        <a:rPr lang="en-GB" sz="3600" dirty="0"/>
                        <a:t>Single use plastic</a:t>
                      </a:r>
                    </a:p>
                  </a:txBody>
                  <a:tcPr/>
                </a:tc>
                <a:tc>
                  <a:txBody>
                    <a:bodyPr/>
                    <a:lstStyle/>
                    <a:p>
                      <a:pPr lvl="0">
                        <a:buNone/>
                      </a:pPr>
                      <a:r>
                        <a:rPr lang="en-GB" sz="3600" dirty="0"/>
                        <a:t>Yes, </a:t>
                      </a:r>
                      <a:r>
                        <a:rPr lang="en-GB" sz="3600" b="0" i="0" u="none" strike="noStrike" noProof="0" dirty="0">
                          <a:latin typeface="Calibri"/>
                        </a:rPr>
                        <a:t>(PE/PP)</a:t>
                      </a:r>
                      <a:endParaRPr lang="en-GB" sz="3600" dirty="0"/>
                    </a:p>
                  </a:txBody>
                  <a:tcPr/>
                </a:tc>
                <a:tc>
                  <a:txBody>
                    <a:bodyPr/>
                    <a:lstStyle/>
                    <a:p>
                      <a:pPr lvl="0">
                        <a:buNone/>
                      </a:pPr>
                      <a:r>
                        <a:rPr lang="en-GB" sz="3600" dirty="0"/>
                        <a:t>Approximately 6 months</a:t>
                      </a:r>
                    </a:p>
                  </a:txBody>
                  <a:tcPr/>
                </a:tc>
                <a:tc>
                  <a:txBody>
                    <a:bodyPr/>
                    <a:lstStyle/>
                    <a:p>
                      <a:pPr lvl="0">
                        <a:buNone/>
                      </a:pPr>
                      <a:r>
                        <a:rPr lang="en-GB" sz="3600" dirty="0"/>
                        <a:t>N/A</a:t>
                      </a:r>
                    </a:p>
                  </a:txBody>
                  <a:tcPr/>
                </a:tc>
                <a:extLst>
                  <a:ext uri="{0D108BD9-81ED-4DB2-BD59-A6C34878D82A}">
                    <a16:rowId xmlns:a16="http://schemas.microsoft.com/office/drawing/2014/main" val="4048056600"/>
                  </a:ext>
                </a:extLst>
              </a:tr>
            </a:tbl>
          </a:graphicData>
        </a:graphic>
      </p:graphicFrame>
      <p:graphicFrame>
        <p:nvGraphicFramePr>
          <p:cNvPr id="5" name="Diagram 6">
            <a:extLst>
              <a:ext uri="{FF2B5EF4-FFF2-40B4-BE49-F238E27FC236}">
                <a16:creationId xmlns:a16="http://schemas.microsoft.com/office/drawing/2014/main" id="{5097F85D-E64A-4254-95B2-9717BD9ED29A}"/>
              </a:ext>
            </a:extLst>
          </p:cNvPr>
          <p:cNvGraphicFramePr/>
          <p:nvPr>
            <p:extLst>
              <p:ext uri="{D42A27DB-BD31-4B8C-83A1-F6EECF244321}">
                <p14:modId xmlns:p14="http://schemas.microsoft.com/office/powerpoint/2010/main" val="3597371693"/>
              </p:ext>
            </p:extLst>
          </p:nvPr>
        </p:nvGraphicFramePr>
        <p:xfrm>
          <a:off x="10344726" y="1380835"/>
          <a:ext cx="16694724" cy="15387779"/>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150" name="Rectangle 149">
            <a:extLst>
              <a:ext uri="{FF2B5EF4-FFF2-40B4-BE49-F238E27FC236}">
                <a16:creationId xmlns:a16="http://schemas.microsoft.com/office/drawing/2014/main" id="{0A49AAE9-FE06-4FD7-83C7-2D14621C0F7B}"/>
              </a:ext>
            </a:extLst>
          </p:cNvPr>
          <p:cNvSpPr/>
          <p:nvPr/>
        </p:nvSpPr>
        <p:spPr>
          <a:xfrm>
            <a:off x="11031970" y="641063"/>
            <a:ext cx="14223998" cy="2516907"/>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80365" lvl="1"/>
            <a:r>
              <a:rPr lang="en-GB" sz="3600" dirty="0">
                <a:solidFill>
                  <a:schemeClr val="tx1"/>
                </a:solidFill>
                <a:cs typeface="Calibri"/>
              </a:rPr>
              <a:t> </a:t>
            </a:r>
            <a:r>
              <a:rPr lang="en-GB" sz="3600" dirty="0">
                <a:solidFill>
                  <a:schemeClr val="tx1"/>
                </a:solidFill>
                <a:ea typeface="+mn-lt"/>
                <a:cs typeface="+mn-lt"/>
              </a:rPr>
              <a:t>The problematatic use of single use plastics, as illastrated by example by research into Tampax company and plastic pollution, </a:t>
            </a:r>
            <a:r>
              <a:rPr lang="en-GB" sz="3600">
                <a:solidFill>
                  <a:schemeClr val="tx1"/>
                </a:solidFill>
                <a:ea typeface="+mn-lt"/>
                <a:cs typeface="+mn-lt"/>
              </a:rPr>
              <a:t>using plastic applicators tampons from the product range. </a:t>
            </a:r>
            <a:endParaRPr lang="en-GB">
              <a:solidFill>
                <a:schemeClr val="tx1"/>
              </a:solidFill>
              <a:ea typeface="+mn-lt"/>
              <a:cs typeface="+mn-lt"/>
            </a:endParaRPr>
          </a:p>
          <a:p>
            <a:pPr marL="380365" lvl="1"/>
            <a:r>
              <a:rPr lang="en-GB" sz="3600">
                <a:solidFill>
                  <a:schemeClr val="tx1"/>
                </a:solidFill>
                <a:ea typeface="+mn-lt"/>
                <a:cs typeface="+mn-lt"/>
              </a:rPr>
              <a:t>Coverdale, S. Lampeter University.</a:t>
            </a:r>
            <a:endParaRPr lang="en-GB">
              <a:solidFill>
                <a:schemeClr val="tx1"/>
              </a:solidFill>
              <a:cs typeface="Calibri"/>
            </a:endParaRPr>
          </a:p>
        </p:txBody>
      </p:sp>
      <p:graphicFrame>
        <p:nvGraphicFramePr>
          <p:cNvPr id="344" name="Diagram 344">
            <a:extLst>
              <a:ext uri="{FF2B5EF4-FFF2-40B4-BE49-F238E27FC236}">
                <a16:creationId xmlns:a16="http://schemas.microsoft.com/office/drawing/2014/main" id="{A03108EF-B57F-416A-B889-1C5ACDD27886}"/>
              </a:ext>
            </a:extLst>
          </p:cNvPr>
          <p:cNvGraphicFramePr/>
          <p:nvPr>
            <p:extLst>
              <p:ext uri="{D42A27DB-BD31-4B8C-83A1-F6EECF244321}">
                <p14:modId xmlns:p14="http://schemas.microsoft.com/office/powerpoint/2010/main" val="3045247078"/>
              </p:ext>
            </p:extLst>
          </p:nvPr>
        </p:nvGraphicFramePr>
        <p:xfrm>
          <a:off x="1246909" y="22993928"/>
          <a:ext cx="9213272" cy="7583053"/>
        </p:xfrm>
        <a:graphic>
          <a:graphicData uri="http://schemas.openxmlformats.org/drawingml/2006/diagram">
            <dgm:relIds xmlns:dgm="http://schemas.openxmlformats.org/drawingml/2006/diagram" xmlns:r="http://schemas.openxmlformats.org/officeDocument/2006/relationships" r:dm="rId10" r:lo="rId11" r:qs="rId12" r:cs="rId13"/>
          </a:graphicData>
        </a:graphic>
      </p:graphicFrame>
      <p:sp>
        <p:nvSpPr>
          <p:cNvPr id="1427" name="Rectangle 1426">
            <a:extLst>
              <a:ext uri="{FF2B5EF4-FFF2-40B4-BE49-F238E27FC236}">
                <a16:creationId xmlns:a16="http://schemas.microsoft.com/office/drawing/2014/main" id="{F870EFB2-24EC-492F-B302-A93788BD59A1}"/>
              </a:ext>
            </a:extLst>
          </p:cNvPr>
          <p:cNvSpPr/>
          <p:nvPr/>
        </p:nvSpPr>
        <p:spPr>
          <a:xfrm>
            <a:off x="10467849" y="25317595"/>
            <a:ext cx="16160013" cy="15196001"/>
          </a:xfrm>
          <a:prstGeom prst="rect">
            <a:avLst/>
          </a:prstGeom>
          <a:solidFill>
            <a:schemeClr val="bg2">
              <a:lumMod val="9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dirty="0">
                <a:solidFill>
                  <a:schemeClr val="tx1"/>
                </a:solidFill>
                <a:cs typeface="Calibri"/>
              </a:rPr>
              <a:t>Conclusions</a:t>
            </a:r>
          </a:p>
          <a:p>
            <a:pPr algn="ctr"/>
            <a:endParaRPr lang="en-GB" sz="3600" dirty="0">
              <a:solidFill>
                <a:schemeClr val="tx1"/>
              </a:solidFill>
              <a:cs typeface="Calibri"/>
            </a:endParaRPr>
          </a:p>
          <a:p>
            <a:pPr algn="ctr"/>
            <a:r>
              <a:rPr lang="en-GB" sz="3600" dirty="0">
                <a:solidFill>
                  <a:schemeClr val="tx1"/>
                </a:solidFill>
                <a:cs typeface="Calibri"/>
              </a:rPr>
              <a:t>Considering these results, this brand of applicator tampon is made of unnatural sources, with the added chemicals. Information taken from </a:t>
            </a:r>
            <a:r>
              <a:rPr lang="en-GB" sz="3600" dirty="0">
                <a:solidFill>
                  <a:schemeClr val="tx1"/>
                </a:solidFill>
                <a:cs typeface="Calibri"/>
                <a:hlinkClick r:id="rId15"/>
              </a:rPr>
              <a:t>www.wellandgood.com</a:t>
            </a:r>
            <a:endParaRPr lang="en-GB" sz="3600" dirty="0">
              <a:solidFill>
                <a:schemeClr val="tx1"/>
              </a:solidFill>
              <a:cs typeface="Calibri"/>
            </a:endParaRPr>
          </a:p>
          <a:p>
            <a:pPr algn="ctr"/>
            <a:endParaRPr lang="en-GB" sz="3600" dirty="0">
              <a:solidFill>
                <a:schemeClr val="tx1"/>
              </a:solidFill>
            </a:endParaRPr>
          </a:p>
          <a:p>
            <a:pPr algn="ctr"/>
            <a:r>
              <a:rPr lang="en-GB" sz="3600" b="1" dirty="0">
                <a:solidFill>
                  <a:schemeClr val="tx1"/>
                </a:solidFill>
              </a:rPr>
              <a:t>Rayon </a:t>
            </a:r>
            <a:r>
              <a:rPr lang="en-GB" sz="3600" dirty="0">
                <a:solidFill>
                  <a:schemeClr val="tx1"/>
                </a:solidFill>
              </a:rPr>
              <a:t>“</a:t>
            </a:r>
            <a:r>
              <a:rPr lang="en-GB" sz="3600" dirty="0">
                <a:solidFill>
                  <a:schemeClr val="tx1"/>
                </a:solidFill>
                <a:ea typeface="+mn-lt"/>
                <a:cs typeface="+mn-lt"/>
              </a:rPr>
              <a:t>Highly absorbent viscose rayon is one of four synthetic ingredients that is commonly associated with the increase of likelihood of TSS,” says Frenkel.</a:t>
            </a:r>
          </a:p>
          <a:p>
            <a:pPr algn="ctr"/>
            <a:endParaRPr lang="en-GB" sz="3600" dirty="0">
              <a:solidFill>
                <a:schemeClr val="tx1"/>
              </a:solidFill>
              <a:ea typeface="+mn-lt"/>
              <a:cs typeface="+mn-lt"/>
            </a:endParaRPr>
          </a:p>
          <a:p>
            <a:pPr algn="ctr"/>
            <a:r>
              <a:rPr lang="en-GB" sz="3600" b="1" dirty="0">
                <a:solidFill>
                  <a:schemeClr val="tx1"/>
                </a:solidFill>
                <a:ea typeface="+mn-lt"/>
                <a:cs typeface="+mn-lt"/>
              </a:rPr>
              <a:t>Dioxin -</a:t>
            </a:r>
            <a:r>
              <a:rPr lang="en-GB" sz="3600" dirty="0">
                <a:solidFill>
                  <a:schemeClr val="tx1"/>
                </a:solidFill>
                <a:ea typeface="+mn-lt"/>
                <a:cs typeface="+mn-lt"/>
              </a:rPr>
              <a:t> This chemical is a result of chlorine processing. “According to the EPA, there is no safe level of exposure to dioxin,” says Frenkel. It’s also linked to hormone disruption and can affect your immune system.</a:t>
            </a:r>
            <a:r>
              <a:rPr lang="en-GB" sz="3600" dirty="0">
                <a:solidFill>
                  <a:schemeClr val="tx1"/>
                </a:solidFill>
              </a:rPr>
              <a:t> </a:t>
            </a:r>
            <a:endParaRPr lang="en-GB" sz="3600" b="1" dirty="0">
              <a:solidFill>
                <a:schemeClr val="tx1"/>
              </a:solidFill>
            </a:endParaRPr>
          </a:p>
          <a:p>
            <a:pPr algn="ctr"/>
            <a:r>
              <a:rPr lang="en-GB" sz="3600" b="1" dirty="0">
                <a:solidFill>
                  <a:schemeClr val="tx1"/>
                </a:solidFill>
              </a:rPr>
              <a:t>Non-organic cotton</a:t>
            </a:r>
            <a:endParaRPr lang="en-GB" sz="3600" b="1" dirty="0">
              <a:solidFill>
                <a:schemeClr val="tx1"/>
              </a:solidFill>
              <a:cs typeface="Calibri"/>
            </a:endParaRPr>
          </a:p>
          <a:p>
            <a:pPr algn="ctr"/>
            <a:r>
              <a:rPr lang="en-GB" sz="3600" dirty="0">
                <a:solidFill>
                  <a:schemeClr val="tx1"/>
                </a:solidFill>
                <a:ea typeface="+mn-lt"/>
                <a:cs typeface="+mn-lt"/>
              </a:rPr>
              <a:t>“The purpose of genetically engineered cotton is so that it will be resistant to pesticides and herbicides, which would affect the cotton’s growth,” says Frenkel. “This is problematic because it allows substantially more pesticides and herbicides to be sprayed on the cotton, which increases the risk of its residues being present in the cotton that’s in our tampons.”</a:t>
            </a:r>
          </a:p>
          <a:p>
            <a:pPr algn="ctr"/>
            <a:endParaRPr lang="en-GB" sz="3600" dirty="0">
              <a:solidFill>
                <a:schemeClr val="tx1"/>
              </a:solidFill>
              <a:cs typeface="Calibri"/>
            </a:endParaRPr>
          </a:p>
          <a:p>
            <a:pPr algn="ctr"/>
            <a:r>
              <a:rPr lang="en-GB" sz="3600" dirty="0">
                <a:solidFill>
                  <a:schemeClr val="tx1"/>
                </a:solidFill>
                <a:cs typeface="Calibri"/>
              </a:rPr>
              <a:t>With evidence to support, it is abunduntly clear the single use of the materials for tampons are causing the environment proboems, plastic pollution with a product that we already have an alternative, sustainable version of the original design. If everyone who used tampax switched to organic, which take 450 years sooner to break down from an unnatural collection of atoms and molecules. </a:t>
            </a:r>
          </a:p>
          <a:p>
            <a:pPr algn="ctr"/>
            <a:endParaRPr lang="en-GB" sz="3600" dirty="0">
              <a:solidFill>
                <a:schemeClr val="tx1"/>
              </a:solidFill>
              <a:cs typeface="Calibri"/>
            </a:endParaRPr>
          </a:p>
          <a:p>
            <a:pPr algn="ctr"/>
            <a:r>
              <a:rPr lang="en-GB" sz="3600" dirty="0">
                <a:solidFill>
                  <a:schemeClr val="tx1"/>
                </a:solidFill>
                <a:cs typeface="Calibri"/>
              </a:rPr>
              <a:t>Having collected this data, statistically, nationally we would benefit from switching to organic tampons.</a:t>
            </a:r>
          </a:p>
          <a:p>
            <a:pPr algn="ctr"/>
            <a:endParaRPr lang="en-GB" sz="3600" dirty="0">
              <a:solidFill>
                <a:schemeClr val="tx1"/>
              </a:solidFill>
              <a:cs typeface="Calibri"/>
            </a:endParaRPr>
          </a:p>
          <a:p>
            <a:pPr algn="ctr"/>
            <a:endParaRPr lang="en-GB" sz="3600" dirty="0">
              <a:solidFill>
                <a:schemeClr val="tx1"/>
              </a:solidFill>
              <a:cs typeface="Calibri"/>
            </a:endParaRPr>
          </a:p>
        </p:txBody>
      </p:sp>
      <p:sp>
        <p:nvSpPr>
          <p:cNvPr id="1489" name="Rectangle: Rounded Corners 1488">
            <a:extLst>
              <a:ext uri="{FF2B5EF4-FFF2-40B4-BE49-F238E27FC236}">
                <a16:creationId xmlns:a16="http://schemas.microsoft.com/office/drawing/2014/main" id="{024F3C44-F9CF-42A0-80FC-EC32552F738B}"/>
              </a:ext>
            </a:extLst>
          </p:cNvPr>
          <p:cNvSpPr/>
          <p:nvPr/>
        </p:nvSpPr>
        <p:spPr>
          <a:xfrm>
            <a:off x="1605108" y="32273974"/>
            <a:ext cx="6691351" cy="8262405"/>
          </a:xfrm>
          <a:prstGeom prst="roundRect">
            <a:avLst/>
          </a:prstGeom>
          <a:solidFill>
            <a:schemeClr val="bg2">
              <a:lumMod val="9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3600" dirty="0">
                <a:solidFill>
                  <a:schemeClr val="tx1">
                    <a:lumMod val="95000"/>
                    <a:lumOff val="5000"/>
                  </a:schemeClr>
                </a:solidFill>
                <a:cs typeface="Calibri"/>
              </a:rPr>
              <a:t>References</a:t>
            </a:r>
          </a:p>
          <a:p>
            <a:endParaRPr lang="en-GB" sz="3600" dirty="0">
              <a:solidFill>
                <a:schemeClr val="tx1">
                  <a:lumMod val="95000"/>
                  <a:lumOff val="5000"/>
                </a:schemeClr>
              </a:solidFill>
              <a:cs typeface="Calibri"/>
            </a:endParaRPr>
          </a:p>
          <a:p>
            <a:pPr marL="571500" indent="-571500">
              <a:buFont typeface="Arial"/>
              <a:buChar char="•"/>
            </a:pPr>
            <a:r>
              <a:rPr lang="en-GB" sz="3600" dirty="0">
                <a:solidFill>
                  <a:schemeClr val="tx1"/>
                </a:solidFill>
                <a:cs typeface="Calibri"/>
              </a:rPr>
              <a:t>(Eartheclipse,2019) </a:t>
            </a:r>
            <a:r>
              <a:rPr lang="en-GB" sz="3600" dirty="0">
                <a:ea typeface="+mn-lt"/>
                <a:cs typeface="+mn-lt"/>
                <a:hlinkClick r:id="rId16"/>
              </a:rPr>
              <a:t>https://www.eartheclipse.com/</a:t>
            </a:r>
            <a:r>
              <a:rPr lang="en-GB" dirty="0">
                <a:ea typeface="+mn-lt"/>
                <a:cs typeface="+mn-lt"/>
              </a:rPr>
              <a:t>    </a:t>
            </a:r>
            <a:r>
              <a:rPr lang="en-GB" sz="3600" dirty="0">
                <a:solidFill>
                  <a:schemeClr val="tx1"/>
                </a:solidFill>
                <a:ea typeface="+mn-lt"/>
                <a:cs typeface="+mn-lt"/>
              </a:rPr>
              <a:t>date accessed 02/10/19.</a:t>
            </a:r>
            <a:endParaRPr lang="en-GB" dirty="0">
              <a:solidFill>
                <a:schemeClr val="tx1"/>
              </a:solidFill>
              <a:cs typeface="Calibri" panose="020F0502020204030204"/>
            </a:endParaRPr>
          </a:p>
          <a:p>
            <a:pPr marL="571500" indent="-571500">
              <a:buFont typeface="Arial"/>
              <a:buChar char="•"/>
            </a:pPr>
            <a:r>
              <a:rPr lang="en-GB" sz="3600" dirty="0">
                <a:solidFill>
                  <a:schemeClr val="tx1"/>
                </a:solidFill>
                <a:cs typeface="Calibri"/>
              </a:rPr>
              <a:t>(Tampax,</a:t>
            </a:r>
            <a:r>
              <a:rPr lang="en-GB" sz="3600" dirty="0">
                <a:solidFill>
                  <a:schemeClr val="tx1"/>
                </a:solidFill>
                <a:ea typeface="+mn-lt"/>
                <a:cs typeface="+mn-lt"/>
              </a:rPr>
              <a:t>2017) </a:t>
            </a:r>
            <a:r>
              <a:rPr lang="en-GB" sz="3600" dirty="0">
                <a:solidFill>
                  <a:schemeClr val="tx1"/>
                </a:solidFill>
                <a:ea typeface="+mn-lt"/>
                <a:cs typeface="+mn-lt"/>
                <a:hlinkClick r:id="rId17"/>
              </a:rPr>
              <a:t>https://www.tampax.eu/info/</a:t>
            </a:r>
            <a:r>
              <a:rPr lang="en-GB" sz="3600" dirty="0">
                <a:solidFill>
                  <a:schemeClr val="tx1"/>
                </a:solidFill>
                <a:cs typeface="Calibri"/>
              </a:rPr>
              <a:t>  date accessed 01/10/2019.</a:t>
            </a:r>
          </a:p>
          <a:p>
            <a:pPr marL="571500" indent="-571500">
              <a:buFont typeface="Arial"/>
              <a:buChar char="•"/>
            </a:pPr>
            <a:r>
              <a:rPr lang="en-GB" sz="3600" dirty="0">
                <a:solidFill>
                  <a:schemeClr val="tx1">
                    <a:lumMod val="95000"/>
                    <a:lumOff val="5000"/>
                  </a:schemeClr>
                </a:solidFill>
                <a:cs typeface="Calibri"/>
                <a:hlinkClick r:id="rId15"/>
              </a:rPr>
              <a:t>www.wellandgood.com</a:t>
            </a:r>
            <a:r>
              <a:rPr lang="en-GB" sz="3600" dirty="0">
                <a:solidFill>
                  <a:schemeClr val="tx1">
                    <a:lumMod val="95000"/>
                    <a:lumOff val="5000"/>
                  </a:schemeClr>
                </a:solidFill>
                <a:cs typeface="Calibri"/>
              </a:rPr>
              <a:t> </a:t>
            </a:r>
            <a:r>
              <a:rPr lang="en-GB" sz="3600">
                <a:solidFill>
                  <a:schemeClr val="tx1">
                    <a:lumMod val="95000"/>
                    <a:lumOff val="5000"/>
                  </a:schemeClr>
                </a:solidFill>
                <a:cs typeface="Calibri"/>
              </a:rPr>
              <a:t>2019.</a:t>
            </a:r>
          </a:p>
          <a:p>
            <a:endParaRPr lang="en-GB" sz="3600" dirty="0">
              <a:solidFill>
                <a:schemeClr val="tx1">
                  <a:lumMod val="95000"/>
                  <a:lumOff val="5000"/>
                </a:schemeClr>
              </a:solidFill>
              <a:cs typeface="Calibri"/>
            </a:endParaRPr>
          </a:p>
          <a:p>
            <a:endParaRPr lang="en-GB" sz="3600" dirty="0">
              <a:solidFill>
                <a:schemeClr val="tx1">
                  <a:lumMod val="95000"/>
                  <a:lumOff val="5000"/>
                </a:schemeClr>
              </a:solidFill>
              <a:cs typeface="Calibri"/>
            </a:endParaRPr>
          </a:p>
          <a:p>
            <a:pPr algn="ctr"/>
            <a:endParaRPr lang="en-GB" sz="3600" dirty="0">
              <a:solidFill>
                <a:schemeClr val="tx1">
                  <a:lumMod val="95000"/>
                  <a:lumOff val="5000"/>
                </a:schemeClr>
              </a:solidFill>
              <a:cs typeface="Calibri"/>
            </a:endParaRPr>
          </a:p>
          <a:p>
            <a:pPr algn="ctr"/>
            <a:endParaRPr lang="en-GB" sz="3600" dirty="0">
              <a:solidFill>
                <a:schemeClr val="tx1">
                  <a:lumMod val="95000"/>
                  <a:lumOff val="5000"/>
                </a:schemeClr>
              </a:solidFill>
              <a:cs typeface="Calibri"/>
            </a:endParaRPr>
          </a:p>
        </p:txBody>
      </p:sp>
    </p:spTree>
    <p:extLst>
      <p:ext uri="{BB962C8B-B14F-4D97-AF65-F5344CB8AC3E}">
        <p14:creationId xmlns:p14="http://schemas.microsoft.com/office/powerpoint/2010/main" val="109857222"/>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Custom</PresentationFormat>
  <Slides>1</Slides>
  <Notes>0</Notes>
  <HiddenSlides>0</HiddenSlides>
  <ScaleCrop>false</ScaleCrop>
  <HeadingPairs>
    <vt:vector size="4" baseType="variant">
      <vt:variant>
        <vt:lpstr>Theme</vt:lpstr>
      </vt:variant>
      <vt:variant>
        <vt:i4>1</vt:i4>
      </vt:variant>
      <vt:variant>
        <vt:lpstr>Slide Titles</vt:lpstr>
      </vt:variant>
      <vt:variant>
        <vt:i4>1</vt:i4>
      </vt:variant>
    </vt:vector>
  </HeadingPairs>
  <TitlesOfParts>
    <vt:vector size="2" baseType="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1602</cp:revision>
  <dcterms:created xsi:type="dcterms:W3CDTF">2013-07-15T20:26:40Z</dcterms:created>
  <dcterms:modified xsi:type="dcterms:W3CDTF">2019-10-04T22:14:34Z</dcterms:modified>
</cp:coreProperties>
</file>