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9" r:id="rId7"/>
    <p:sldId id="260"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2C4ADBEB-0314-4AE5-9452-348963EA8CF0}">
          <p14:sldIdLst>
            <p14:sldId id="256"/>
            <p14:sldId id="257"/>
            <p14:sldId id="259"/>
            <p14:sldId id="260"/>
            <p14:sldId id="261"/>
            <p14:sldId id="262"/>
            <p14:sldId id="263"/>
            <p14:sldId id="264"/>
            <p14:sldId id="265"/>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p:cViewPr varScale="1">
        <p:scale>
          <a:sx n="79" d="100"/>
          <a:sy n="79" d="100"/>
        </p:scale>
        <p:origin x="72" y="14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macmillan.org.uk/" TargetMode="External"/><Relationship Id="rId1" Type="http://schemas.openxmlformats.org/officeDocument/2006/relationships/hyperlink" Target="https://www.cancerresearchuk.org/" TargetMode="External"/><Relationship Id="rId4" Type="http://schemas.openxmlformats.org/officeDocument/2006/relationships/hyperlink" Target="https://www.who.int/"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macmillan.org.uk/" TargetMode="External"/><Relationship Id="rId1" Type="http://schemas.openxmlformats.org/officeDocument/2006/relationships/hyperlink" Target="https://www.cancerresearchuk.org/" TargetMode="External"/><Relationship Id="rId4" Type="http://schemas.openxmlformats.org/officeDocument/2006/relationships/hyperlink" Target="https://www.who.int/" TargetMode="Externa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4889BB-3C11-46CE-B23D-EE102F1594C9}" type="doc">
      <dgm:prSet loTypeId="urn:microsoft.com/office/officeart/2005/8/layout/vProcess5" loCatId="process" qsTypeId="urn:microsoft.com/office/officeart/2005/8/quickstyle/simple4" qsCatId="simple" csTypeId="urn:microsoft.com/office/officeart/2005/8/colors/accent3_2" csCatId="accent3"/>
      <dgm:spPr/>
      <dgm:t>
        <a:bodyPr/>
        <a:lstStyle/>
        <a:p>
          <a:endParaRPr lang="en-US"/>
        </a:p>
      </dgm:t>
    </dgm:pt>
    <dgm:pt modelId="{A735EE98-FB50-4D67-925D-5A92ACB300AE}">
      <dgm:prSet/>
      <dgm:spPr/>
      <dgm:t>
        <a:bodyPr/>
        <a:lstStyle/>
        <a:p>
          <a:r>
            <a:rPr lang="en-GB" b="1"/>
            <a:t>References</a:t>
          </a:r>
          <a:endParaRPr lang="en-US"/>
        </a:p>
      </dgm:t>
    </dgm:pt>
    <dgm:pt modelId="{1E802C4B-3495-44E1-B067-467CA135078F}" type="parTrans" cxnId="{B7728EE4-4FDD-4C11-A66A-A3712FA5B1B4}">
      <dgm:prSet/>
      <dgm:spPr/>
      <dgm:t>
        <a:bodyPr/>
        <a:lstStyle/>
        <a:p>
          <a:endParaRPr lang="en-US"/>
        </a:p>
      </dgm:t>
    </dgm:pt>
    <dgm:pt modelId="{9722B6F5-31D9-489A-9433-FF4FC9F61EC7}" type="sibTrans" cxnId="{B7728EE4-4FDD-4C11-A66A-A3712FA5B1B4}">
      <dgm:prSet/>
      <dgm:spPr/>
      <dgm:t>
        <a:bodyPr/>
        <a:lstStyle/>
        <a:p>
          <a:endParaRPr lang="en-US"/>
        </a:p>
      </dgm:t>
    </dgm:pt>
    <dgm:pt modelId="{C6D29767-FD80-44D3-825A-ECD37CC44303}">
      <dgm:prSet/>
      <dgm:spPr/>
      <dgm:t>
        <a:bodyPr/>
        <a:lstStyle/>
        <a:p>
          <a:r>
            <a:rPr lang="en-GB"/>
            <a:t>Cancer Research UK. (2024). </a:t>
          </a:r>
          <a:r>
            <a:rPr lang="en-GB" i="1"/>
            <a:t>Prostate cancer statistics.</a:t>
          </a:r>
          <a:r>
            <a:rPr lang="en-GB"/>
            <a:t> Available at: </a:t>
          </a:r>
          <a:r>
            <a:rPr lang="en-GB">
              <a:hlinkClick xmlns:r="http://schemas.openxmlformats.org/officeDocument/2006/relationships" r:id="rId1"/>
            </a:rPr>
            <a:t>https://www.cancerresearchuk.org</a:t>
          </a:r>
          <a:endParaRPr lang="en-US"/>
        </a:p>
      </dgm:t>
    </dgm:pt>
    <dgm:pt modelId="{B0A04BE4-E96E-4C58-A37B-97DD64EAE6EB}" type="parTrans" cxnId="{59A42725-C5D6-4D1F-BA08-4C08CA226CF8}">
      <dgm:prSet/>
      <dgm:spPr/>
      <dgm:t>
        <a:bodyPr/>
        <a:lstStyle/>
        <a:p>
          <a:endParaRPr lang="en-US"/>
        </a:p>
      </dgm:t>
    </dgm:pt>
    <dgm:pt modelId="{B7D89FDC-9C4F-48A8-8C9A-C48EEB3E1C91}" type="sibTrans" cxnId="{59A42725-C5D6-4D1F-BA08-4C08CA226CF8}">
      <dgm:prSet/>
      <dgm:spPr/>
      <dgm:t>
        <a:bodyPr/>
        <a:lstStyle/>
        <a:p>
          <a:endParaRPr lang="en-US"/>
        </a:p>
      </dgm:t>
    </dgm:pt>
    <dgm:pt modelId="{3F477BD1-3CBE-4D42-92C7-D060407F19A8}">
      <dgm:prSet/>
      <dgm:spPr/>
      <dgm:t>
        <a:bodyPr/>
        <a:lstStyle/>
        <a:p>
          <a:r>
            <a:rPr lang="en-GB" dirty="0"/>
            <a:t>Macmillan Cancer Support. (2024). </a:t>
          </a:r>
          <a:r>
            <a:rPr lang="en-GB" i="1" dirty="0"/>
            <a:t>Prostate cancer.</a:t>
          </a:r>
          <a:r>
            <a:rPr lang="en-GB" dirty="0"/>
            <a:t> Available at: </a:t>
          </a:r>
          <a:r>
            <a:rPr lang="en-GB" dirty="0">
              <a:hlinkClick xmlns:r="http://schemas.openxmlformats.org/officeDocument/2006/relationships" r:id="rId2"/>
            </a:rPr>
            <a:t>https://www.macmillan.org.uk</a:t>
          </a:r>
          <a:endParaRPr lang="en-US" dirty="0"/>
        </a:p>
      </dgm:t>
    </dgm:pt>
    <dgm:pt modelId="{F8CF8B6B-7D5B-4774-AEE1-7577C25DB7DF}" type="parTrans" cxnId="{3603395C-9CB8-4906-A120-301A74002135}">
      <dgm:prSet/>
      <dgm:spPr/>
      <dgm:t>
        <a:bodyPr/>
        <a:lstStyle/>
        <a:p>
          <a:endParaRPr lang="en-US"/>
        </a:p>
      </dgm:t>
    </dgm:pt>
    <dgm:pt modelId="{190F2611-4606-402A-BBD3-2435A03F0C8C}" type="sibTrans" cxnId="{3603395C-9CB8-4906-A120-301A74002135}">
      <dgm:prSet/>
      <dgm:spPr/>
      <dgm:t>
        <a:bodyPr/>
        <a:lstStyle/>
        <a:p>
          <a:endParaRPr lang="en-US"/>
        </a:p>
      </dgm:t>
    </dgm:pt>
    <dgm:pt modelId="{F8EA0BC3-802E-4090-913F-1DFED5967B40}">
      <dgm:prSet/>
      <dgm:spPr/>
      <dgm:t>
        <a:bodyPr/>
        <a:lstStyle/>
        <a:p>
          <a:r>
            <a:rPr lang="en-GB"/>
            <a:t>NHS. (2024). </a:t>
          </a:r>
          <a:r>
            <a:rPr lang="en-GB" i="1"/>
            <a:t>Prostate cancer.</a:t>
          </a:r>
          <a:r>
            <a:rPr lang="en-GB"/>
            <a:t> Available at: </a:t>
          </a:r>
          <a:r>
            <a:rPr lang="en-GB">
              <a:hlinkClick xmlns:r="http://schemas.openxmlformats.org/officeDocument/2006/relationships" r:id="rId3"/>
            </a:rPr>
            <a:t>https://www.nhs.uk</a:t>
          </a:r>
          <a:endParaRPr lang="en-US"/>
        </a:p>
      </dgm:t>
    </dgm:pt>
    <dgm:pt modelId="{0D7D3B25-8B46-4D4B-AB96-27B3EE96B9B6}" type="parTrans" cxnId="{5FCC2A7A-5C31-458F-9B4A-BACE53B6E52B}">
      <dgm:prSet/>
      <dgm:spPr/>
      <dgm:t>
        <a:bodyPr/>
        <a:lstStyle/>
        <a:p>
          <a:endParaRPr lang="en-US"/>
        </a:p>
      </dgm:t>
    </dgm:pt>
    <dgm:pt modelId="{A5AF9C27-261B-4C56-AD73-0FF5D41E9003}" type="sibTrans" cxnId="{5FCC2A7A-5C31-458F-9B4A-BACE53B6E52B}">
      <dgm:prSet/>
      <dgm:spPr/>
      <dgm:t>
        <a:bodyPr/>
        <a:lstStyle/>
        <a:p>
          <a:endParaRPr lang="en-US"/>
        </a:p>
      </dgm:t>
    </dgm:pt>
    <dgm:pt modelId="{A65A74F7-7735-49A7-BADA-C58613C7082B}">
      <dgm:prSet/>
      <dgm:spPr/>
      <dgm:t>
        <a:bodyPr/>
        <a:lstStyle/>
        <a:p>
          <a:r>
            <a:rPr lang="en-GB"/>
            <a:t>World Health Organization. (2024). </a:t>
          </a:r>
          <a:r>
            <a:rPr lang="en-GB" i="1"/>
            <a:t>Cancer.</a:t>
          </a:r>
          <a:r>
            <a:rPr lang="en-GB"/>
            <a:t> Available at: </a:t>
          </a:r>
          <a:r>
            <a:rPr lang="en-GB">
              <a:hlinkClick xmlns:r="http://schemas.openxmlformats.org/officeDocument/2006/relationships" r:id="rId4"/>
            </a:rPr>
            <a:t>https://www.who.int</a:t>
          </a:r>
          <a:endParaRPr lang="en-US"/>
        </a:p>
      </dgm:t>
    </dgm:pt>
    <dgm:pt modelId="{3FC13D96-892B-43A8-9D94-EBD07C4F61B5}" type="parTrans" cxnId="{53429D60-01B7-4553-A60A-BF86E72B265E}">
      <dgm:prSet/>
      <dgm:spPr/>
      <dgm:t>
        <a:bodyPr/>
        <a:lstStyle/>
        <a:p>
          <a:endParaRPr lang="en-US"/>
        </a:p>
      </dgm:t>
    </dgm:pt>
    <dgm:pt modelId="{B3947D74-A199-45F2-966D-C46AE0BB3E7F}" type="sibTrans" cxnId="{53429D60-01B7-4553-A60A-BF86E72B265E}">
      <dgm:prSet/>
      <dgm:spPr/>
      <dgm:t>
        <a:bodyPr/>
        <a:lstStyle/>
        <a:p>
          <a:endParaRPr lang="en-US"/>
        </a:p>
      </dgm:t>
    </dgm:pt>
    <dgm:pt modelId="{37BC5EC5-AE13-4ED5-A2E9-AA68445421E9}" type="pres">
      <dgm:prSet presAssocID="{944889BB-3C11-46CE-B23D-EE102F1594C9}" presName="outerComposite" presStyleCnt="0">
        <dgm:presLayoutVars>
          <dgm:chMax val="5"/>
          <dgm:dir/>
          <dgm:resizeHandles val="exact"/>
        </dgm:presLayoutVars>
      </dgm:prSet>
      <dgm:spPr/>
    </dgm:pt>
    <dgm:pt modelId="{617F6DAF-E796-47D2-840D-F982CCD6B479}" type="pres">
      <dgm:prSet presAssocID="{944889BB-3C11-46CE-B23D-EE102F1594C9}" presName="dummyMaxCanvas" presStyleCnt="0">
        <dgm:presLayoutVars/>
      </dgm:prSet>
      <dgm:spPr/>
    </dgm:pt>
    <dgm:pt modelId="{0C433BE0-89D9-43E6-8D61-F3950CCA8111}" type="pres">
      <dgm:prSet presAssocID="{944889BB-3C11-46CE-B23D-EE102F1594C9}" presName="FiveNodes_1" presStyleLbl="node1" presStyleIdx="0" presStyleCnt="5">
        <dgm:presLayoutVars>
          <dgm:bulletEnabled val="1"/>
        </dgm:presLayoutVars>
      </dgm:prSet>
      <dgm:spPr/>
    </dgm:pt>
    <dgm:pt modelId="{B2C13861-A2ED-4DFC-B81C-0F21E17CD841}" type="pres">
      <dgm:prSet presAssocID="{944889BB-3C11-46CE-B23D-EE102F1594C9}" presName="FiveNodes_2" presStyleLbl="node1" presStyleIdx="1" presStyleCnt="5">
        <dgm:presLayoutVars>
          <dgm:bulletEnabled val="1"/>
        </dgm:presLayoutVars>
      </dgm:prSet>
      <dgm:spPr/>
    </dgm:pt>
    <dgm:pt modelId="{83EB994F-A3D1-4D94-85DB-FD010932AD4D}" type="pres">
      <dgm:prSet presAssocID="{944889BB-3C11-46CE-B23D-EE102F1594C9}" presName="FiveNodes_3" presStyleLbl="node1" presStyleIdx="2" presStyleCnt="5">
        <dgm:presLayoutVars>
          <dgm:bulletEnabled val="1"/>
        </dgm:presLayoutVars>
      </dgm:prSet>
      <dgm:spPr/>
    </dgm:pt>
    <dgm:pt modelId="{2579A8C0-6D63-44EA-89F4-F135F422ACE0}" type="pres">
      <dgm:prSet presAssocID="{944889BB-3C11-46CE-B23D-EE102F1594C9}" presName="FiveNodes_4" presStyleLbl="node1" presStyleIdx="3" presStyleCnt="5">
        <dgm:presLayoutVars>
          <dgm:bulletEnabled val="1"/>
        </dgm:presLayoutVars>
      </dgm:prSet>
      <dgm:spPr/>
    </dgm:pt>
    <dgm:pt modelId="{9C29430F-6DF5-4A61-A259-BE4F797BB201}" type="pres">
      <dgm:prSet presAssocID="{944889BB-3C11-46CE-B23D-EE102F1594C9}" presName="FiveNodes_5" presStyleLbl="node1" presStyleIdx="4" presStyleCnt="5">
        <dgm:presLayoutVars>
          <dgm:bulletEnabled val="1"/>
        </dgm:presLayoutVars>
      </dgm:prSet>
      <dgm:spPr/>
    </dgm:pt>
    <dgm:pt modelId="{C6CA4054-9249-4191-85DB-FB637555C232}" type="pres">
      <dgm:prSet presAssocID="{944889BB-3C11-46CE-B23D-EE102F1594C9}" presName="FiveConn_1-2" presStyleLbl="fgAccFollowNode1" presStyleIdx="0" presStyleCnt="4">
        <dgm:presLayoutVars>
          <dgm:bulletEnabled val="1"/>
        </dgm:presLayoutVars>
      </dgm:prSet>
      <dgm:spPr/>
    </dgm:pt>
    <dgm:pt modelId="{D2A7A687-9464-477D-A7DF-6AB548FA75F2}" type="pres">
      <dgm:prSet presAssocID="{944889BB-3C11-46CE-B23D-EE102F1594C9}" presName="FiveConn_2-3" presStyleLbl="fgAccFollowNode1" presStyleIdx="1" presStyleCnt="4">
        <dgm:presLayoutVars>
          <dgm:bulletEnabled val="1"/>
        </dgm:presLayoutVars>
      </dgm:prSet>
      <dgm:spPr/>
    </dgm:pt>
    <dgm:pt modelId="{5974A624-B428-43FA-85E4-A85E77E020F2}" type="pres">
      <dgm:prSet presAssocID="{944889BB-3C11-46CE-B23D-EE102F1594C9}" presName="FiveConn_3-4" presStyleLbl="fgAccFollowNode1" presStyleIdx="2" presStyleCnt="4">
        <dgm:presLayoutVars>
          <dgm:bulletEnabled val="1"/>
        </dgm:presLayoutVars>
      </dgm:prSet>
      <dgm:spPr/>
    </dgm:pt>
    <dgm:pt modelId="{FFDC2D7E-5CE8-4885-9B2D-C5AE7EB69AB8}" type="pres">
      <dgm:prSet presAssocID="{944889BB-3C11-46CE-B23D-EE102F1594C9}" presName="FiveConn_4-5" presStyleLbl="fgAccFollowNode1" presStyleIdx="3" presStyleCnt="4">
        <dgm:presLayoutVars>
          <dgm:bulletEnabled val="1"/>
        </dgm:presLayoutVars>
      </dgm:prSet>
      <dgm:spPr/>
    </dgm:pt>
    <dgm:pt modelId="{1756CCF3-D857-4F83-978A-2F2762691031}" type="pres">
      <dgm:prSet presAssocID="{944889BB-3C11-46CE-B23D-EE102F1594C9}" presName="FiveNodes_1_text" presStyleLbl="node1" presStyleIdx="4" presStyleCnt="5">
        <dgm:presLayoutVars>
          <dgm:bulletEnabled val="1"/>
        </dgm:presLayoutVars>
      </dgm:prSet>
      <dgm:spPr/>
    </dgm:pt>
    <dgm:pt modelId="{8FDC06FF-1F42-4D77-B01E-FDCFDBB4789A}" type="pres">
      <dgm:prSet presAssocID="{944889BB-3C11-46CE-B23D-EE102F1594C9}" presName="FiveNodes_2_text" presStyleLbl="node1" presStyleIdx="4" presStyleCnt="5">
        <dgm:presLayoutVars>
          <dgm:bulletEnabled val="1"/>
        </dgm:presLayoutVars>
      </dgm:prSet>
      <dgm:spPr/>
    </dgm:pt>
    <dgm:pt modelId="{F4E38F52-55D9-42F9-9511-DBBC0431426D}" type="pres">
      <dgm:prSet presAssocID="{944889BB-3C11-46CE-B23D-EE102F1594C9}" presName="FiveNodes_3_text" presStyleLbl="node1" presStyleIdx="4" presStyleCnt="5">
        <dgm:presLayoutVars>
          <dgm:bulletEnabled val="1"/>
        </dgm:presLayoutVars>
      </dgm:prSet>
      <dgm:spPr/>
    </dgm:pt>
    <dgm:pt modelId="{46D2E859-E62B-4361-B098-21E5F22F17C0}" type="pres">
      <dgm:prSet presAssocID="{944889BB-3C11-46CE-B23D-EE102F1594C9}" presName="FiveNodes_4_text" presStyleLbl="node1" presStyleIdx="4" presStyleCnt="5">
        <dgm:presLayoutVars>
          <dgm:bulletEnabled val="1"/>
        </dgm:presLayoutVars>
      </dgm:prSet>
      <dgm:spPr/>
    </dgm:pt>
    <dgm:pt modelId="{A41AA9C8-6326-47C8-A978-E6A74F124EC4}" type="pres">
      <dgm:prSet presAssocID="{944889BB-3C11-46CE-B23D-EE102F1594C9}" presName="FiveNodes_5_text" presStyleLbl="node1" presStyleIdx="4" presStyleCnt="5">
        <dgm:presLayoutVars>
          <dgm:bulletEnabled val="1"/>
        </dgm:presLayoutVars>
      </dgm:prSet>
      <dgm:spPr/>
    </dgm:pt>
  </dgm:ptLst>
  <dgm:cxnLst>
    <dgm:cxn modelId="{6260CF11-9368-4186-9668-854E4B05C30C}" type="presOf" srcId="{9722B6F5-31D9-489A-9433-FF4FC9F61EC7}" destId="{C6CA4054-9249-4191-85DB-FB637555C232}" srcOrd="0" destOrd="0" presId="urn:microsoft.com/office/officeart/2005/8/layout/vProcess5"/>
    <dgm:cxn modelId="{13AFA619-A90A-4768-9FC8-32893EFEF288}" type="presOf" srcId="{B7D89FDC-9C4F-48A8-8C9A-C48EEB3E1C91}" destId="{D2A7A687-9464-477D-A7DF-6AB548FA75F2}" srcOrd="0" destOrd="0" presId="urn:microsoft.com/office/officeart/2005/8/layout/vProcess5"/>
    <dgm:cxn modelId="{3C68D11A-4C2D-466E-9168-7C633B2D1A2A}" type="presOf" srcId="{A65A74F7-7735-49A7-BADA-C58613C7082B}" destId="{A41AA9C8-6326-47C8-A978-E6A74F124EC4}" srcOrd="1" destOrd="0" presId="urn:microsoft.com/office/officeart/2005/8/layout/vProcess5"/>
    <dgm:cxn modelId="{9EA9851C-1F46-435D-814C-6245A2BD2785}" type="presOf" srcId="{944889BB-3C11-46CE-B23D-EE102F1594C9}" destId="{37BC5EC5-AE13-4ED5-A2E9-AA68445421E9}" srcOrd="0" destOrd="0" presId="urn:microsoft.com/office/officeart/2005/8/layout/vProcess5"/>
    <dgm:cxn modelId="{71EA8A1F-8624-41A1-91A6-21AFF1B81E5A}" type="presOf" srcId="{F8EA0BC3-802E-4090-913F-1DFED5967B40}" destId="{2579A8C0-6D63-44EA-89F4-F135F422ACE0}" srcOrd="0" destOrd="0" presId="urn:microsoft.com/office/officeart/2005/8/layout/vProcess5"/>
    <dgm:cxn modelId="{59A42725-C5D6-4D1F-BA08-4C08CA226CF8}" srcId="{944889BB-3C11-46CE-B23D-EE102F1594C9}" destId="{C6D29767-FD80-44D3-825A-ECD37CC44303}" srcOrd="1" destOrd="0" parTransId="{B0A04BE4-E96E-4C58-A37B-97DD64EAE6EB}" sibTransId="{B7D89FDC-9C4F-48A8-8C9A-C48EEB3E1C91}"/>
    <dgm:cxn modelId="{F604822B-7058-4B2A-995C-D9DEB36AE871}" type="presOf" srcId="{C6D29767-FD80-44D3-825A-ECD37CC44303}" destId="{B2C13861-A2ED-4DFC-B81C-0F21E17CD841}" srcOrd="0" destOrd="0" presId="urn:microsoft.com/office/officeart/2005/8/layout/vProcess5"/>
    <dgm:cxn modelId="{7430B12F-F84C-4C40-8238-2B18537F5D6C}" type="presOf" srcId="{A735EE98-FB50-4D67-925D-5A92ACB300AE}" destId="{0C433BE0-89D9-43E6-8D61-F3950CCA8111}" srcOrd="0" destOrd="0" presId="urn:microsoft.com/office/officeart/2005/8/layout/vProcess5"/>
    <dgm:cxn modelId="{3603395C-9CB8-4906-A120-301A74002135}" srcId="{944889BB-3C11-46CE-B23D-EE102F1594C9}" destId="{3F477BD1-3CBE-4D42-92C7-D060407F19A8}" srcOrd="2" destOrd="0" parTransId="{F8CF8B6B-7D5B-4774-AEE1-7577C25DB7DF}" sibTransId="{190F2611-4606-402A-BBD3-2435A03F0C8C}"/>
    <dgm:cxn modelId="{53429D60-01B7-4553-A60A-BF86E72B265E}" srcId="{944889BB-3C11-46CE-B23D-EE102F1594C9}" destId="{A65A74F7-7735-49A7-BADA-C58613C7082B}" srcOrd="4" destOrd="0" parTransId="{3FC13D96-892B-43A8-9D94-EBD07C4F61B5}" sibTransId="{B3947D74-A199-45F2-966D-C46AE0BB3E7F}"/>
    <dgm:cxn modelId="{E2ED5D42-4690-432E-B766-C493F7D29393}" type="presOf" srcId="{C6D29767-FD80-44D3-825A-ECD37CC44303}" destId="{8FDC06FF-1F42-4D77-B01E-FDCFDBB4789A}" srcOrd="1" destOrd="0" presId="urn:microsoft.com/office/officeart/2005/8/layout/vProcess5"/>
    <dgm:cxn modelId="{42ED5562-6635-41DC-B414-54900AB9532C}" type="presOf" srcId="{A65A74F7-7735-49A7-BADA-C58613C7082B}" destId="{9C29430F-6DF5-4A61-A259-BE4F797BB201}" srcOrd="0" destOrd="0" presId="urn:microsoft.com/office/officeart/2005/8/layout/vProcess5"/>
    <dgm:cxn modelId="{F726D342-2C9C-49E6-BEA5-D5DE0187A497}" type="presOf" srcId="{3F477BD1-3CBE-4D42-92C7-D060407F19A8}" destId="{83EB994F-A3D1-4D94-85DB-FD010932AD4D}" srcOrd="0" destOrd="0" presId="urn:microsoft.com/office/officeart/2005/8/layout/vProcess5"/>
    <dgm:cxn modelId="{5FCC2A7A-5C31-458F-9B4A-BACE53B6E52B}" srcId="{944889BB-3C11-46CE-B23D-EE102F1594C9}" destId="{F8EA0BC3-802E-4090-913F-1DFED5967B40}" srcOrd="3" destOrd="0" parTransId="{0D7D3B25-8B46-4D4B-AB96-27B3EE96B9B6}" sibTransId="{A5AF9C27-261B-4C56-AD73-0FF5D41E9003}"/>
    <dgm:cxn modelId="{AC96C0B0-5072-4217-935B-8D106D450BA0}" type="presOf" srcId="{3F477BD1-3CBE-4D42-92C7-D060407F19A8}" destId="{F4E38F52-55D9-42F9-9511-DBBC0431426D}" srcOrd="1" destOrd="0" presId="urn:microsoft.com/office/officeart/2005/8/layout/vProcess5"/>
    <dgm:cxn modelId="{3D76A2B4-A862-49AF-B65B-1919AAC1C9C5}" type="presOf" srcId="{A5AF9C27-261B-4C56-AD73-0FF5D41E9003}" destId="{FFDC2D7E-5CE8-4885-9B2D-C5AE7EB69AB8}" srcOrd="0" destOrd="0" presId="urn:microsoft.com/office/officeart/2005/8/layout/vProcess5"/>
    <dgm:cxn modelId="{38D0A7C6-37A2-47CE-A048-586081B85304}" type="presOf" srcId="{190F2611-4606-402A-BBD3-2435A03F0C8C}" destId="{5974A624-B428-43FA-85E4-A85E77E020F2}" srcOrd="0" destOrd="0" presId="urn:microsoft.com/office/officeart/2005/8/layout/vProcess5"/>
    <dgm:cxn modelId="{41F975E1-0AB7-477E-A719-7096F61CEA7E}" type="presOf" srcId="{A735EE98-FB50-4D67-925D-5A92ACB300AE}" destId="{1756CCF3-D857-4F83-978A-2F2762691031}" srcOrd="1" destOrd="0" presId="urn:microsoft.com/office/officeart/2005/8/layout/vProcess5"/>
    <dgm:cxn modelId="{A8B077E3-DB56-44E0-B8C1-C37F1B2AC088}" type="presOf" srcId="{F8EA0BC3-802E-4090-913F-1DFED5967B40}" destId="{46D2E859-E62B-4361-B098-21E5F22F17C0}" srcOrd="1" destOrd="0" presId="urn:microsoft.com/office/officeart/2005/8/layout/vProcess5"/>
    <dgm:cxn modelId="{B7728EE4-4FDD-4C11-A66A-A3712FA5B1B4}" srcId="{944889BB-3C11-46CE-B23D-EE102F1594C9}" destId="{A735EE98-FB50-4D67-925D-5A92ACB300AE}" srcOrd="0" destOrd="0" parTransId="{1E802C4B-3495-44E1-B067-467CA135078F}" sibTransId="{9722B6F5-31D9-489A-9433-FF4FC9F61EC7}"/>
    <dgm:cxn modelId="{CE7E1ED1-833A-4E82-8481-2CB7E7129955}" type="presParOf" srcId="{37BC5EC5-AE13-4ED5-A2E9-AA68445421E9}" destId="{617F6DAF-E796-47D2-840D-F982CCD6B479}" srcOrd="0" destOrd="0" presId="urn:microsoft.com/office/officeart/2005/8/layout/vProcess5"/>
    <dgm:cxn modelId="{739B6071-6672-4C0F-9CCA-38911E9BC270}" type="presParOf" srcId="{37BC5EC5-AE13-4ED5-A2E9-AA68445421E9}" destId="{0C433BE0-89D9-43E6-8D61-F3950CCA8111}" srcOrd="1" destOrd="0" presId="urn:microsoft.com/office/officeart/2005/8/layout/vProcess5"/>
    <dgm:cxn modelId="{47CACF1B-C105-4F71-ABDA-A6FC3627018F}" type="presParOf" srcId="{37BC5EC5-AE13-4ED5-A2E9-AA68445421E9}" destId="{B2C13861-A2ED-4DFC-B81C-0F21E17CD841}" srcOrd="2" destOrd="0" presId="urn:microsoft.com/office/officeart/2005/8/layout/vProcess5"/>
    <dgm:cxn modelId="{8269F710-8410-47C5-91E6-1E439361B238}" type="presParOf" srcId="{37BC5EC5-AE13-4ED5-A2E9-AA68445421E9}" destId="{83EB994F-A3D1-4D94-85DB-FD010932AD4D}" srcOrd="3" destOrd="0" presId="urn:microsoft.com/office/officeart/2005/8/layout/vProcess5"/>
    <dgm:cxn modelId="{DEFC21DC-A0B1-4296-A013-D2BF93B3E9C2}" type="presParOf" srcId="{37BC5EC5-AE13-4ED5-A2E9-AA68445421E9}" destId="{2579A8C0-6D63-44EA-89F4-F135F422ACE0}" srcOrd="4" destOrd="0" presId="urn:microsoft.com/office/officeart/2005/8/layout/vProcess5"/>
    <dgm:cxn modelId="{162DB988-478D-4051-BAB2-68BDB2098F8C}" type="presParOf" srcId="{37BC5EC5-AE13-4ED5-A2E9-AA68445421E9}" destId="{9C29430F-6DF5-4A61-A259-BE4F797BB201}" srcOrd="5" destOrd="0" presId="urn:microsoft.com/office/officeart/2005/8/layout/vProcess5"/>
    <dgm:cxn modelId="{560EBDBF-1487-416A-B94A-0D1A89A34846}" type="presParOf" srcId="{37BC5EC5-AE13-4ED5-A2E9-AA68445421E9}" destId="{C6CA4054-9249-4191-85DB-FB637555C232}" srcOrd="6" destOrd="0" presId="urn:microsoft.com/office/officeart/2005/8/layout/vProcess5"/>
    <dgm:cxn modelId="{B18710C6-0CE3-4571-B6A9-658581FD81DE}" type="presParOf" srcId="{37BC5EC5-AE13-4ED5-A2E9-AA68445421E9}" destId="{D2A7A687-9464-477D-A7DF-6AB548FA75F2}" srcOrd="7" destOrd="0" presId="urn:microsoft.com/office/officeart/2005/8/layout/vProcess5"/>
    <dgm:cxn modelId="{37396F0A-E3C2-42D4-941E-114D664EE2A7}" type="presParOf" srcId="{37BC5EC5-AE13-4ED5-A2E9-AA68445421E9}" destId="{5974A624-B428-43FA-85E4-A85E77E020F2}" srcOrd="8" destOrd="0" presId="urn:microsoft.com/office/officeart/2005/8/layout/vProcess5"/>
    <dgm:cxn modelId="{1D5C6770-C365-4F8B-8B39-D62DB5211D36}" type="presParOf" srcId="{37BC5EC5-AE13-4ED5-A2E9-AA68445421E9}" destId="{FFDC2D7E-5CE8-4885-9B2D-C5AE7EB69AB8}" srcOrd="9" destOrd="0" presId="urn:microsoft.com/office/officeart/2005/8/layout/vProcess5"/>
    <dgm:cxn modelId="{D43D9815-63BC-4CFD-86B5-2B5DA02CC260}" type="presParOf" srcId="{37BC5EC5-AE13-4ED5-A2E9-AA68445421E9}" destId="{1756CCF3-D857-4F83-978A-2F2762691031}" srcOrd="10" destOrd="0" presId="urn:microsoft.com/office/officeart/2005/8/layout/vProcess5"/>
    <dgm:cxn modelId="{389850B0-F101-4752-9B47-5959A3B50131}" type="presParOf" srcId="{37BC5EC5-AE13-4ED5-A2E9-AA68445421E9}" destId="{8FDC06FF-1F42-4D77-B01E-FDCFDBB4789A}" srcOrd="11" destOrd="0" presId="urn:microsoft.com/office/officeart/2005/8/layout/vProcess5"/>
    <dgm:cxn modelId="{D448FC58-5047-44C4-AD58-0FEC6AC36383}" type="presParOf" srcId="{37BC5EC5-AE13-4ED5-A2E9-AA68445421E9}" destId="{F4E38F52-55D9-42F9-9511-DBBC0431426D}" srcOrd="12" destOrd="0" presId="urn:microsoft.com/office/officeart/2005/8/layout/vProcess5"/>
    <dgm:cxn modelId="{DDCD38C0-170D-423D-8863-1043B8E6391A}" type="presParOf" srcId="{37BC5EC5-AE13-4ED5-A2E9-AA68445421E9}" destId="{46D2E859-E62B-4361-B098-21E5F22F17C0}" srcOrd="13" destOrd="0" presId="urn:microsoft.com/office/officeart/2005/8/layout/vProcess5"/>
    <dgm:cxn modelId="{3C5CC905-10AC-4806-A5FC-1278ABB8BD93}" type="presParOf" srcId="{37BC5EC5-AE13-4ED5-A2E9-AA68445421E9}" destId="{A41AA9C8-6326-47C8-A978-E6A74F124EC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33BE0-89D9-43E6-8D61-F3950CCA8111}">
      <dsp:nvSpPr>
        <dsp:cNvPr id="0" name=""/>
        <dsp:cNvSpPr/>
      </dsp:nvSpPr>
      <dsp:spPr>
        <a:xfrm>
          <a:off x="0" y="0"/>
          <a:ext cx="7707016" cy="92026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References</a:t>
          </a:r>
          <a:endParaRPr lang="en-US" sz="1900" kern="1200"/>
        </a:p>
      </dsp:txBody>
      <dsp:txXfrm>
        <a:off x="26954" y="26954"/>
        <a:ext cx="6606309" cy="866354"/>
      </dsp:txXfrm>
    </dsp:sp>
    <dsp:sp modelId="{B2C13861-A2ED-4DFC-B81C-0F21E17CD841}">
      <dsp:nvSpPr>
        <dsp:cNvPr id="0" name=""/>
        <dsp:cNvSpPr/>
      </dsp:nvSpPr>
      <dsp:spPr>
        <a:xfrm>
          <a:off x="575523" y="1048076"/>
          <a:ext cx="7707016" cy="92026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Cancer Research UK. (2024). </a:t>
          </a:r>
          <a:r>
            <a:rPr lang="en-GB" sz="1900" i="1" kern="1200"/>
            <a:t>Prostate cancer statistics.</a:t>
          </a:r>
          <a:r>
            <a:rPr lang="en-GB" sz="1900" kern="1200"/>
            <a:t> Available at: </a:t>
          </a:r>
          <a:r>
            <a:rPr lang="en-GB" sz="1900" kern="1200">
              <a:hlinkClick xmlns:r="http://schemas.openxmlformats.org/officeDocument/2006/relationships" r:id="rId1"/>
            </a:rPr>
            <a:t>https://www.cancerresearchuk.org</a:t>
          </a:r>
          <a:endParaRPr lang="en-US" sz="1900" kern="1200"/>
        </a:p>
      </dsp:txBody>
      <dsp:txXfrm>
        <a:off x="602477" y="1075030"/>
        <a:ext cx="6479413" cy="866354"/>
      </dsp:txXfrm>
    </dsp:sp>
    <dsp:sp modelId="{83EB994F-A3D1-4D94-85DB-FD010932AD4D}">
      <dsp:nvSpPr>
        <dsp:cNvPr id="0" name=""/>
        <dsp:cNvSpPr/>
      </dsp:nvSpPr>
      <dsp:spPr>
        <a:xfrm>
          <a:off x="1151047" y="2096152"/>
          <a:ext cx="7707016" cy="92026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Macmillan Cancer Support. (2024). </a:t>
          </a:r>
          <a:r>
            <a:rPr lang="en-GB" sz="1900" i="1" kern="1200" dirty="0"/>
            <a:t>Prostate cancer.</a:t>
          </a:r>
          <a:r>
            <a:rPr lang="en-GB" sz="1900" kern="1200" dirty="0"/>
            <a:t> Available at: </a:t>
          </a:r>
          <a:r>
            <a:rPr lang="en-GB" sz="1900" kern="1200" dirty="0">
              <a:hlinkClick xmlns:r="http://schemas.openxmlformats.org/officeDocument/2006/relationships" r:id="rId2"/>
            </a:rPr>
            <a:t>https://www.macmillan.org.uk</a:t>
          </a:r>
          <a:endParaRPr lang="en-US" sz="1900" kern="1200" dirty="0"/>
        </a:p>
      </dsp:txBody>
      <dsp:txXfrm>
        <a:off x="1178001" y="2123106"/>
        <a:ext cx="6479413" cy="866354"/>
      </dsp:txXfrm>
    </dsp:sp>
    <dsp:sp modelId="{2579A8C0-6D63-44EA-89F4-F135F422ACE0}">
      <dsp:nvSpPr>
        <dsp:cNvPr id="0" name=""/>
        <dsp:cNvSpPr/>
      </dsp:nvSpPr>
      <dsp:spPr>
        <a:xfrm>
          <a:off x="1726571" y="3144229"/>
          <a:ext cx="7707016" cy="92026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NHS. (2024). </a:t>
          </a:r>
          <a:r>
            <a:rPr lang="en-GB" sz="1900" i="1" kern="1200"/>
            <a:t>Prostate cancer.</a:t>
          </a:r>
          <a:r>
            <a:rPr lang="en-GB" sz="1900" kern="1200"/>
            <a:t> Available at: </a:t>
          </a:r>
          <a:r>
            <a:rPr lang="en-GB" sz="1900" kern="1200">
              <a:hlinkClick xmlns:r="http://schemas.openxmlformats.org/officeDocument/2006/relationships" r:id="rId3"/>
            </a:rPr>
            <a:t>https://www.nhs.uk</a:t>
          </a:r>
          <a:endParaRPr lang="en-US" sz="1900" kern="1200"/>
        </a:p>
      </dsp:txBody>
      <dsp:txXfrm>
        <a:off x="1753525" y="3171183"/>
        <a:ext cx="6479413" cy="866354"/>
      </dsp:txXfrm>
    </dsp:sp>
    <dsp:sp modelId="{9C29430F-6DF5-4A61-A259-BE4F797BB201}">
      <dsp:nvSpPr>
        <dsp:cNvPr id="0" name=""/>
        <dsp:cNvSpPr/>
      </dsp:nvSpPr>
      <dsp:spPr>
        <a:xfrm>
          <a:off x="2302095" y="4192305"/>
          <a:ext cx="7707016" cy="92026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World Health Organization. (2024). </a:t>
          </a:r>
          <a:r>
            <a:rPr lang="en-GB" sz="1900" i="1" kern="1200"/>
            <a:t>Cancer.</a:t>
          </a:r>
          <a:r>
            <a:rPr lang="en-GB" sz="1900" kern="1200"/>
            <a:t> Available at: </a:t>
          </a:r>
          <a:r>
            <a:rPr lang="en-GB" sz="1900" kern="1200">
              <a:hlinkClick xmlns:r="http://schemas.openxmlformats.org/officeDocument/2006/relationships" r:id="rId4"/>
            </a:rPr>
            <a:t>https://www.who.int</a:t>
          </a:r>
          <a:endParaRPr lang="en-US" sz="1900" kern="1200"/>
        </a:p>
      </dsp:txBody>
      <dsp:txXfrm>
        <a:off x="2329049" y="4219259"/>
        <a:ext cx="6479413" cy="866354"/>
      </dsp:txXfrm>
    </dsp:sp>
    <dsp:sp modelId="{C6CA4054-9249-4191-85DB-FB637555C232}">
      <dsp:nvSpPr>
        <dsp:cNvPr id="0" name=""/>
        <dsp:cNvSpPr/>
      </dsp:nvSpPr>
      <dsp:spPr>
        <a:xfrm>
          <a:off x="7108845" y="672302"/>
          <a:ext cx="598170" cy="598170"/>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3433" y="672302"/>
        <a:ext cx="328994" cy="450123"/>
      </dsp:txXfrm>
    </dsp:sp>
    <dsp:sp modelId="{D2A7A687-9464-477D-A7DF-6AB548FA75F2}">
      <dsp:nvSpPr>
        <dsp:cNvPr id="0" name=""/>
        <dsp:cNvSpPr/>
      </dsp:nvSpPr>
      <dsp:spPr>
        <a:xfrm>
          <a:off x="7684369" y="1720379"/>
          <a:ext cx="598170" cy="598170"/>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18957" y="1720379"/>
        <a:ext cx="328994" cy="450123"/>
      </dsp:txXfrm>
    </dsp:sp>
    <dsp:sp modelId="{5974A624-B428-43FA-85E4-A85E77E020F2}">
      <dsp:nvSpPr>
        <dsp:cNvPr id="0" name=""/>
        <dsp:cNvSpPr/>
      </dsp:nvSpPr>
      <dsp:spPr>
        <a:xfrm>
          <a:off x="8259893" y="2753117"/>
          <a:ext cx="598170" cy="598170"/>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394481" y="2753117"/>
        <a:ext cx="328994" cy="450123"/>
      </dsp:txXfrm>
    </dsp:sp>
    <dsp:sp modelId="{FFDC2D7E-5CE8-4885-9B2D-C5AE7EB69AB8}">
      <dsp:nvSpPr>
        <dsp:cNvPr id="0" name=""/>
        <dsp:cNvSpPr/>
      </dsp:nvSpPr>
      <dsp:spPr>
        <a:xfrm>
          <a:off x="8835417" y="3811419"/>
          <a:ext cx="598170" cy="598170"/>
        </a:xfrm>
        <a:prstGeom prst="downArrow">
          <a:avLst>
            <a:gd name="adj1" fmla="val 55000"/>
            <a:gd name="adj2" fmla="val 45000"/>
          </a:avLst>
        </a:prstGeom>
        <a:solidFill>
          <a:schemeClr val="accent3">
            <a:alpha val="90000"/>
            <a:tint val="40000"/>
            <a:hueOff val="0"/>
            <a:satOff val="0"/>
            <a:lumOff val="0"/>
            <a:alphaOff val="0"/>
          </a:schemeClr>
        </a:solidFill>
        <a:ln w="6350" cap="flat" cmpd="sng" algn="ctr">
          <a:solidFill>
            <a:schemeClr val="accent3">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970005" y="3811419"/>
        <a:ext cx="328994" cy="45012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13" name="Freeform: Shape 12">
            <a:extLst>
              <a:ext uri="{FF2B5EF4-FFF2-40B4-BE49-F238E27FC236}">
                <a16:creationId xmlns:a16="http://schemas.microsoft.com/office/drawing/2014/main" id="{B7D523F3-FDC7-CB09-72C3-675307026069}"/>
              </a:ext>
              <a:ext uri="{C183D7F6-B498-43B3-948B-1728B52AA6E4}">
                <adec:decorative xmlns:adec="http://schemas.microsoft.com/office/drawing/2017/decorative" val="1"/>
              </a:ext>
            </a:extLst>
          </p:cNvPr>
          <p:cNvSpPr/>
          <p:nvPr/>
        </p:nvSpPr>
        <p:spPr>
          <a:xfrm>
            <a:off x="7693152" y="0"/>
            <a:ext cx="4498848" cy="6089904"/>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9971339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10706100" cy="683912"/>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74654" y="1506872"/>
            <a:ext cx="10693446" cy="46653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945396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3860" y="1376413"/>
            <a:ext cx="3834793" cy="2697480"/>
          </a:xfrm>
        </p:spPr>
        <p:txBody>
          <a:bodyPr vert="horz" lIns="91440" tIns="45720" rIns="91440" bIns="45720" rtlCol="0" anchor="b">
            <a:normAutofit/>
          </a:bodyPr>
          <a:lstStyle>
            <a:lvl1pPr>
              <a:defRPr lang="en-US" sz="36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3860" y="4073893"/>
            <a:ext cx="3599210" cy="1162250"/>
          </a:xfrm>
        </p:spPr>
        <p:txBody>
          <a:bodyPr vert="horz" lIns="91440" tIns="45720" rIns="91440" bIns="45720" rtlCol="0" anchor="ctr">
            <a:normAutofit/>
          </a:bodyPr>
          <a:lstStyle>
            <a:lvl1pPr marL="0" indent="0">
              <a:lnSpc>
                <a:spcPct val="100000"/>
              </a:lnSpc>
              <a:buNone/>
              <a:defRPr lang="en-US" sz="1600" dirty="0"/>
            </a:lvl1pPr>
          </a:lstStyle>
          <a:p>
            <a:pPr lvl="0"/>
            <a:r>
              <a:rPr lang="en-GB"/>
              <a:t>Click to edit Master subtitle style</a:t>
            </a:r>
            <a:endParaRPr lang="en-US" dirty="0"/>
          </a:p>
        </p:txBody>
      </p:sp>
      <p:sp>
        <p:nvSpPr>
          <p:cNvPr id="8" name="Picture Placeholder 10">
            <a:extLst>
              <a:ext uri="{FF2B5EF4-FFF2-40B4-BE49-F238E27FC236}">
                <a16:creationId xmlns:a16="http://schemas.microsoft.com/office/drawing/2014/main" id="{51CC2D7F-4DE5-3D21-470F-8B959A5C44D8}"/>
              </a:ext>
            </a:extLst>
          </p:cNvPr>
          <p:cNvSpPr>
            <a:spLocks noGrp="1"/>
          </p:cNvSpPr>
          <p:nvPr>
            <p:ph type="pic" sz="quarter" idx="13" hasCustomPrompt="1"/>
          </p:nvPr>
        </p:nvSpPr>
        <p:spPr>
          <a:xfrm>
            <a:off x="0" y="0"/>
            <a:ext cx="7274402" cy="6096000"/>
          </a:xfrm>
          <a:custGeom>
            <a:avLst/>
            <a:gdLst>
              <a:gd name="connsiteX0" fmla="*/ 0 w 7274402"/>
              <a:gd name="connsiteY0" fmla="*/ 0 h 6096000"/>
              <a:gd name="connsiteX1" fmla="*/ 7274402 w 7274402"/>
              <a:gd name="connsiteY1" fmla="*/ 0 h 6096000"/>
              <a:gd name="connsiteX2" fmla="*/ 7274402 w 7274402"/>
              <a:gd name="connsiteY2" fmla="*/ 5598011 h 6096000"/>
              <a:gd name="connsiteX3" fmla="*/ 6779450 w 7274402"/>
              <a:gd name="connsiteY3" fmla="*/ 6096000 h 6096000"/>
              <a:gd name="connsiteX4" fmla="*/ 0 w 7274402"/>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74402" h="6096000">
                <a:moveTo>
                  <a:pt x="0" y="0"/>
                </a:moveTo>
                <a:lnTo>
                  <a:pt x="7274402" y="0"/>
                </a:lnTo>
                <a:lnTo>
                  <a:pt x="7274402" y="5598011"/>
                </a:lnTo>
                <a:cubicBezTo>
                  <a:pt x="7274402" y="5873043"/>
                  <a:pt x="7052804" y="6096000"/>
                  <a:pt x="6779450" y="6096000"/>
                </a:cubicBezTo>
                <a:lnTo>
                  <a:pt x="0" y="60960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98655664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6093" y="190500"/>
            <a:ext cx="3923894" cy="2673696"/>
          </a:xfrm>
        </p:spPr>
        <p:txBody>
          <a:bodyPr vert="horz" lIns="91440" tIns="45720" rIns="91440" bIns="45720" rtlCol="0" anchor="t">
            <a:normAutofit/>
          </a:bodyPr>
          <a:lstStyle>
            <a:lvl1pPr>
              <a:lnSpc>
                <a:spcPct val="95000"/>
              </a:lnSpc>
              <a:defRPr lang="en-US" sz="3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73751"/>
            <a:ext cx="3277380" cy="122894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8" name="Picture Placeholder 7">
            <a:extLst>
              <a:ext uri="{FF2B5EF4-FFF2-40B4-BE49-F238E27FC236}">
                <a16:creationId xmlns:a16="http://schemas.microsoft.com/office/drawing/2014/main" id="{1E33A8AF-9A38-4027-A746-F135FF75F2EF}"/>
              </a:ext>
            </a:extLst>
          </p:cNvPr>
          <p:cNvSpPr>
            <a:spLocks noGrp="1"/>
          </p:cNvSpPr>
          <p:nvPr>
            <p:ph type="pic" sz="quarter" idx="13" hasCustomPrompt="1"/>
          </p:nvPr>
        </p:nvSpPr>
        <p:spPr>
          <a:xfrm>
            <a:off x="4743585" y="0"/>
            <a:ext cx="7448415" cy="6093762"/>
          </a:xfrm>
          <a:custGeom>
            <a:avLst/>
            <a:gdLst>
              <a:gd name="connsiteX0" fmla="*/ 0 w 7448415"/>
              <a:gd name="connsiteY0" fmla="*/ 0 h 6093762"/>
              <a:gd name="connsiteX1" fmla="*/ 7448415 w 7448415"/>
              <a:gd name="connsiteY1" fmla="*/ 0 h 6093762"/>
              <a:gd name="connsiteX2" fmla="*/ 7448415 w 7448415"/>
              <a:gd name="connsiteY2" fmla="*/ 6093762 h 6093762"/>
              <a:gd name="connsiteX3" fmla="*/ 501521 w 7448415"/>
              <a:gd name="connsiteY3" fmla="*/ 6093762 h 6093762"/>
              <a:gd name="connsiteX4" fmla="*/ 0 w 7448415"/>
              <a:gd name="connsiteY4" fmla="*/ 5592240 h 6093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8415" h="6093762">
                <a:moveTo>
                  <a:pt x="0" y="0"/>
                </a:moveTo>
                <a:lnTo>
                  <a:pt x="7448415" y="0"/>
                </a:lnTo>
                <a:lnTo>
                  <a:pt x="7448415" y="6093762"/>
                </a:lnTo>
                <a:lnTo>
                  <a:pt x="501521" y="6093762"/>
                </a:lnTo>
                <a:cubicBezTo>
                  <a:pt x="224538" y="6093762"/>
                  <a:pt x="0" y="5869223"/>
                  <a:pt x="0" y="5592240"/>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2000" y="6329172"/>
            <a:ext cx="2816835" cy="338328"/>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51369347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02936"/>
            <a:ext cx="10858500" cy="850392"/>
          </a:xfrm>
        </p:spPr>
        <p:txBody>
          <a:bodyPr vert="horz" lIns="91440" tIns="45720" rIns="91440" bIns="45720" rtlCol="0" anchor="b">
            <a:normAutofit/>
          </a:bodyPr>
          <a:lstStyle>
            <a:lvl1pPr>
              <a:lnSpc>
                <a:spcPct val="90000"/>
              </a:lnSpc>
              <a:defRPr lang="en-US" sz="3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80176"/>
            <a:ext cx="10858500" cy="419100"/>
          </a:xfrm>
        </p:spPr>
        <p:txBody>
          <a:bodyPr vert="horz" lIns="91440" tIns="45720" rIns="91440" bIns="45720" rtlCol="0" anchor="ctr">
            <a:normAutofit/>
          </a:bodyPr>
          <a:lstStyle>
            <a:lvl1pPr marL="0" indent="0">
              <a:buNone/>
              <a:defRPr lang="en-US" dirty="0">
                <a:solidFill>
                  <a:schemeClr val="tx2"/>
                </a:solidFill>
              </a:defRPr>
            </a:lvl1pPr>
          </a:lstStyle>
          <a:p>
            <a:pPr lvl="0"/>
            <a:r>
              <a:rPr lang="en-GB"/>
              <a:t>Click to edit Master subtitle style</a:t>
            </a:r>
            <a:endParaRPr lang="en-US" dirty="0"/>
          </a:p>
        </p:txBody>
      </p:sp>
      <p:sp>
        <p:nvSpPr>
          <p:cNvPr id="9" name="Picture Placeholder 7">
            <a:extLst>
              <a:ext uri="{FF2B5EF4-FFF2-40B4-BE49-F238E27FC236}">
                <a16:creationId xmlns:a16="http://schemas.microsoft.com/office/drawing/2014/main" id="{5E742D34-DBD4-0DEA-071F-32C82E7EB45A}"/>
              </a:ext>
            </a:extLst>
          </p:cNvPr>
          <p:cNvSpPr>
            <a:spLocks noGrp="1"/>
          </p:cNvSpPr>
          <p:nvPr>
            <p:ph type="pic" sz="quarter" idx="13" hasCustomPrompt="1"/>
          </p:nvPr>
        </p:nvSpPr>
        <p:spPr>
          <a:xfrm>
            <a:off x="0" y="0"/>
            <a:ext cx="11468100" cy="5018448"/>
          </a:xfrm>
          <a:custGeom>
            <a:avLst/>
            <a:gdLst>
              <a:gd name="connsiteX0" fmla="*/ 0 w 11468100"/>
              <a:gd name="connsiteY0" fmla="*/ 0 h 5091600"/>
              <a:gd name="connsiteX1" fmla="*/ 11468100 w 11468100"/>
              <a:gd name="connsiteY1" fmla="*/ 0 h 5091600"/>
              <a:gd name="connsiteX2" fmla="*/ 11468100 w 11468100"/>
              <a:gd name="connsiteY2" fmla="*/ 4590078 h 5091600"/>
              <a:gd name="connsiteX3" fmla="*/ 10966578 w 11468100"/>
              <a:gd name="connsiteY3" fmla="*/ 5091600 h 5091600"/>
              <a:gd name="connsiteX4" fmla="*/ 0 w 11468100"/>
              <a:gd name="connsiteY4" fmla="*/ 5091600 h 509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5091600">
                <a:moveTo>
                  <a:pt x="0" y="0"/>
                </a:moveTo>
                <a:lnTo>
                  <a:pt x="11468100" y="0"/>
                </a:lnTo>
                <a:lnTo>
                  <a:pt x="11468100" y="4590078"/>
                </a:lnTo>
                <a:cubicBezTo>
                  <a:pt x="11468100" y="4867061"/>
                  <a:pt x="11243561" y="5091600"/>
                  <a:pt x="10966578" y="5091600"/>
                </a:cubicBezTo>
                <a:lnTo>
                  <a:pt x="0" y="50916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 y="6629400"/>
            <a:ext cx="2805405" cy="228600"/>
          </a:xfrm>
        </p:spPr>
        <p:txBody>
          <a:bodyPr/>
          <a:lstStyle>
            <a:lvl1pPr>
              <a:defRPr>
                <a:solidFill>
                  <a:schemeClr val="tx2"/>
                </a:solidFill>
                <a:effectLst/>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11240" y="6629400"/>
            <a:ext cx="2376928" cy="228600"/>
          </a:xfrm>
        </p:spPr>
        <p:txBody>
          <a:bodyPr/>
          <a:lstStyle>
            <a:lvl1pPr>
              <a:defRPr>
                <a:solidFill>
                  <a:schemeClr val="tx2"/>
                </a:solidFill>
                <a:effectLst/>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3193" y="6629400"/>
            <a:ext cx="429207" cy="228600"/>
          </a:xfrm>
        </p:spPr>
        <p:txBody>
          <a:bodyPr/>
          <a:lstStyle>
            <a:lvl1pPr>
              <a:defRPr>
                <a:solidFill>
                  <a:schemeClr val="tx2"/>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623664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2345" y="250257"/>
            <a:ext cx="9692640" cy="4602845"/>
          </a:xfrm>
        </p:spPr>
        <p:txBody>
          <a:bodyPr vert="horz" lIns="91440" tIns="45720" rIns="91440" bIns="45720" rtlCol="0" anchor="t">
            <a:normAutofit/>
          </a:bodyPr>
          <a:lstStyle>
            <a:lvl1pPr>
              <a:lnSpc>
                <a:spcPct val="90000"/>
              </a:lnSpc>
              <a:defRPr lang="en-US" sz="80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1999" y="5053094"/>
            <a:ext cx="5253789" cy="847192"/>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85874937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60321" y="1904300"/>
            <a:ext cx="7084194" cy="2353755"/>
          </a:xfrm>
        </p:spPr>
        <p:txBody>
          <a:bodyPr anchor="ctr">
            <a:normAutofit/>
          </a:bodyPr>
          <a:lstStyle>
            <a:lvl1pPr algn="ctr">
              <a:lnSpc>
                <a:spcPct val="80000"/>
              </a:lnSpc>
              <a:defRPr sz="6000">
                <a:solidFill>
                  <a:schemeClr val="tx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262965" y="4597167"/>
            <a:ext cx="5678905" cy="1082180"/>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4741724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 y="131670"/>
            <a:ext cx="12120283" cy="5093208"/>
          </a:xfrm>
        </p:spPr>
        <p:txBody>
          <a:bodyPr vert="horz" lIns="91440" tIns="45720" rIns="91440" bIns="45720" rtlCol="0" anchor="t">
            <a:normAutofit/>
          </a:bodyPr>
          <a:lstStyle>
            <a:lvl1pPr>
              <a:lnSpc>
                <a:spcPct val="85000"/>
              </a:lnSpc>
              <a:defRPr lang="en-US" sz="12500" spc="-50" baseline="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5356548"/>
            <a:ext cx="6414887" cy="748417"/>
          </a:xfrm>
        </p:spPr>
        <p:txBody>
          <a:bodyPr vert="horz" lIns="91440" tIns="45720" rIns="91440" bIns="45720" rtlCol="0" anchor="ctr">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5566482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213702" y="1940943"/>
            <a:ext cx="8771340" cy="4917058"/>
          </a:xfrm>
        </p:spPr>
        <p:txBody>
          <a:bodyPr anchor="b">
            <a:normAutofit/>
          </a:bodyPr>
          <a:lstStyle>
            <a:lvl1pPr>
              <a:lnSpc>
                <a:spcPct val="90000"/>
              </a:lnSpc>
              <a:defRPr sz="7000">
                <a:solidFill>
                  <a:schemeClr val="accent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762000" y="64008"/>
            <a:ext cx="2816835" cy="338328"/>
          </a:xfrm>
        </p:spPr>
        <p:txBody>
          <a:bodyPr/>
          <a:lstStyle>
            <a:lvl1pPr>
              <a:defRPr>
                <a:solidFill>
                  <a:schemeClr val="accent1"/>
                </a:solidFill>
              </a:defRPr>
            </a:lvl1pPr>
          </a:lstStyle>
          <a:p>
            <a:endParaRPr lang="en-US"/>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9290304" y="64008"/>
            <a:ext cx="1612674" cy="338328"/>
          </a:xfrm>
        </p:spPr>
        <p:txBody>
          <a:bodyPr/>
          <a:lstStyle>
            <a:lvl1pPr>
              <a:defRPr>
                <a:solidFill>
                  <a:schemeClr val="accent1"/>
                </a:solidFill>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055096" y="64008"/>
            <a:ext cx="457200" cy="338328"/>
          </a:xfrm>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7831167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2D3B99D-E6B2-4EE8-0A54-0FAA367757A0}"/>
              </a:ext>
              <a:ext uri="{C183D7F6-B498-43B3-948B-1728B52AA6E4}">
                <adec:decorative xmlns:adec="http://schemas.microsoft.com/office/drawing/2017/decorative" val="1"/>
              </a:ext>
            </a:extLst>
          </p:cNvPr>
          <p:cNvSpPr/>
          <p:nvPr/>
        </p:nvSpPr>
        <p:spPr>
          <a:xfrm>
            <a:off x="3735581" y="2721090"/>
            <a:ext cx="8456418" cy="4136911"/>
          </a:xfrm>
          <a:custGeom>
            <a:avLst/>
            <a:gdLst>
              <a:gd name="connsiteX0" fmla="*/ 501522 w 8456418"/>
              <a:gd name="connsiteY0" fmla="*/ 0 h 4136911"/>
              <a:gd name="connsiteX1" fmla="*/ 7315160 w 8456418"/>
              <a:gd name="connsiteY1" fmla="*/ 0 h 4136911"/>
              <a:gd name="connsiteX2" fmla="*/ 7389577 w 8456418"/>
              <a:gd name="connsiteY2" fmla="*/ 0 h 4136911"/>
              <a:gd name="connsiteX3" fmla="*/ 8456418 w 8456418"/>
              <a:gd name="connsiteY3" fmla="*/ 0 h 4136911"/>
              <a:gd name="connsiteX4" fmla="*/ 8456418 w 8456418"/>
              <a:gd name="connsiteY4" fmla="*/ 4136910 h 4136911"/>
              <a:gd name="connsiteX5" fmla="*/ 7389577 w 8456418"/>
              <a:gd name="connsiteY5" fmla="*/ 4136910 h 4136911"/>
              <a:gd name="connsiteX6" fmla="*/ 7389577 w 8456418"/>
              <a:gd name="connsiteY6" fmla="*/ 4136911 h 4136911"/>
              <a:gd name="connsiteX7" fmla="*/ 0 w 8456418"/>
              <a:gd name="connsiteY7" fmla="*/ 4136911 h 4136911"/>
              <a:gd name="connsiteX8" fmla="*/ 0 w 8456418"/>
              <a:gd name="connsiteY8" fmla="*/ 501522 h 4136911"/>
              <a:gd name="connsiteX9" fmla="*/ 501522 w 8456418"/>
              <a:gd name="connsiteY9" fmla="*/ 0 h 413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56418" h="4136911">
                <a:moveTo>
                  <a:pt x="501522" y="0"/>
                </a:moveTo>
                <a:lnTo>
                  <a:pt x="7315160" y="0"/>
                </a:lnTo>
                <a:lnTo>
                  <a:pt x="7389577" y="0"/>
                </a:lnTo>
                <a:lnTo>
                  <a:pt x="8456418" y="0"/>
                </a:lnTo>
                <a:lnTo>
                  <a:pt x="8456418" y="4136910"/>
                </a:lnTo>
                <a:lnTo>
                  <a:pt x="7389577" y="4136910"/>
                </a:lnTo>
                <a:lnTo>
                  <a:pt x="7389577" y="4136911"/>
                </a:lnTo>
                <a:lnTo>
                  <a:pt x="0" y="4136911"/>
                </a:lnTo>
                <a:lnTo>
                  <a:pt x="0" y="501522"/>
                </a:lnTo>
                <a:cubicBezTo>
                  <a:pt x="0" y="224539"/>
                  <a:pt x="224538" y="0"/>
                  <a:pt x="501522"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8499" y="134751"/>
            <a:ext cx="11429601" cy="2213814"/>
          </a:xfrm>
        </p:spPr>
        <p:txBody>
          <a:bodyPr anchor="t">
            <a:normAutofit/>
          </a:bodyPr>
          <a:lstStyle>
            <a:lvl1pPr>
              <a:lnSpc>
                <a:spcPct val="80000"/>
              </a:lnSpc>
              <a:defRPr sz="9000">
                <a:solidFill>
                  <a:schemeClr val="accent1"/>
                </a:solidFill>
              </a:defRPr>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67200" y="3124200"/>
            <a:ext cx="7200900" cy="2971800"/>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5292546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141316" y="154198"/>
            <a:ext cx="11326784" cy="1770855"/>
          </a:xfrm>
        </p:spPr>
        <p:txBody>
          <a:bodyPr anchor="t">
            <a:noAutofit/>
          </a:bodyPr>
          <a:lstStyle>
            <a:lvl1pPr>
              <a:lnSpc>
                <a:spcPct val="80000"/>
              </a:lnSpc>
              <a:defRPr sz="8800">
                <a:solidFill>
                  <a:schemeClr val="accent1"/>
                </a:solidFill>
              </a:defRPr>
            </a:lvl1pPr>
          </a:lstStyle>
          <a:p>
            <a:r>
              <a:rPr lang="en-US" dirty="0"/>
              <a:t>Agenda</a:t>
            </a:r>
          </a:p>
        </p:txBody>
      </p:sp>
      <p:sp>
        <p:nvSpPr>
          <p:cNvPr id="16" name="Picture Placeholder 15">
            <a:extLst>
              <a:ext uri="{FF2B5EF4-FFF2-40B4-BE49-F238E27FC236}">
                <a16:creationId xmlns:a16="http://schemas.microsoft.com/office/drawing/2014/main" id="{DFF180EE-9609-8056-7D1A-0AB8C9676916}"/>
              </a:ext>
            </a:extLst>
          </p:cNvPr>
          <p:cNvSpPr>
            <a:spLocks noGrp="1"/>
          </p:cNvSpPr>
          <p:nvPr>
            <p:ph type="pic" sz="quarter" idx="15" hasCustomPrompt="1"/>
          </p:nvPr>
        </p:nvSpPr>
        <p:spPr>
          <a:xfrm>
            <a:off x="0" y="2266752"/>
            <a:ext cx="6871018" cy="4591248"/>
          </a:xfrm>
          <a:custGeom>
            <a:avLst/>
            <a:gdLst>
              <a:gd name="connsiteX0" fmla="*/ 0 w 6871018"/>
              <a:gd name="connsiteY0" fmla="*/ 0 h 4591248"/>
              <a:gd name="connsiteX1" fmla="*/ 6369496 w 6871018"/>
              <a:gd name="connsiteY1" fmla="*/ 0 h 4591248"/>
              <a:gd name="connsiteX2" fmla="*/ 6871018 w 6871018"/>
              <a:gd name="connsiteY2" fmla="*/ 501522 h 4591248"/>
              <a:gd name="connsiteX3" fmla="*/ 6871018 w 6871018"/>
              <a:gd name="connsiteY3" fmla="*/ 4591248 h 4591248"/>
              <a:gd name="connsiteX4" fmla="*/ 0 w 6871018"/>
              <a:gd name="connsiteY4" fmla="*/ 4591248 h 4591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018" h="4591248">
                <a:moveTo>
                  <a:pt x="0" y="0"/>
                </a:moveTo>
                <a:lnTo>
                  <a:pt x="6369496" y="0"/>
                </a:lnTo>
                <a:cubicBezTo>
                  <a:pt x="6646479" y="0"/>
                  <a:pt x="6871018" y="224539"/>
                  <a:pt x="6871018" y="501522"/>
                </a:cubicBezTo>
                <a:lnTo>
                  <a:pt x="6871018" y="4591248"/>
                </a:lnTo>
                <a:lnTo>
                  <a:pt x="0" y="4591248"/>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10" name="Freeform: Shape 9">
            <a:extLst>
              <a:ext uri="{FF2B5EF4-FFF2-40B4-BE49-F238E27FC236}">
                <a16:creationId xmlns:a16="http://schemas.microsoft.com/office/drawing/2014/main" id="{0ED03D8A-5554-BC86-D031-989A4FC017F9}"/>
              </a:ext>
              <a:ext uri="{C183D7F6-B498-43B3-948B-1728B52AA6E4}">
                <adec:decorative xmlns:adec="http://schemas.microsoft.com/office/drawing/2017/decorative" val="1"/>
              </a:ext>
            </a:extLst>
          </p:cNvPr>
          <p:cNvSpPr/>
          <p:nvPr/>
        </p:nvSpPr>
        <p:spPr>
          <a:xfrm>
            <a:off x="7084170" y="2266752"/>
            <a:ext cx="5107831" cy="4591248"/>
          </a:xfrm>
          <a:custGeom>
            <a:avLst/>
            <a:gdLst>
              <a:gd name="connsiteX0" fmla="*/ 501521 w 5107831"/>
              <a:gd name="connsiteY0" fmla="*/ 0 h 4591248"/>
              <a:gd name="connsiteX1" fmla="*/ 5107831 w 5107831"/>
              <a:gd name="connsiteY1" fmla="*/ 0 h 4591248"/>
              <a:gd name="connsiteX2" fmla="*/ 5107831 w 5107831"/>
              <a:gd name="connsiteY2" fmla="*/ 4591248 h 4591248"/>
              <a:gd name="connsiteX3" fmla="*/ 0 w 5107831"/>
              <a:gd name="connsiteY3" fmla="*/ 4591248 h 4591248"/>
              <a:gd name="connsiteX4" fmla="*/ 0 w 5107831"/>
              <a:gd name="connsiteY4" fmla="*/ 501522 h 4591248"/>
              <a:gd name="connsiteX5" fmla="*/ 501521 w 5107831"/>
              <a:gd name="connsiteY5" fmla="*/ 0 h 459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07831" h="4591248">
                <a:moveTo>
                  <a:pt x="501521" y="0"/>
                </a:moveTo>
                <a:lnTo>
                  <a:pt x="5107831" y="0"/>
                </a:lnTo>
                <a:lnTo>
                  <a:pt x="5107831" y="4591248"/>
                </a:lnTo>
                <a:lnTo>
                  <a:pt x="0" y="4591248"/>
                </a:lnTo>
                <a:lnTo>
                  <a:pt x="0" y="501522"/>
                </a:lnTo>
                <a:cubicBezTo>
                  <a:pt x="0" y="224539"/>
                  <a:pt x="224538" y="0"/>
                  <a:pt x="501521"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597833" y="2762450"/>
            <a:ext cx="3870267" cy="3333549"/>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97833" y="6329172"/>
            <a:ext cx="2020539"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498169" y="6329172"/>
            <a:ext cx="1405916" cy="338328"/>
          </a:xfrm>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9391815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208428" y="5434066"/>
            <a:ext cx="11259672" cy="1340631"/>
          </a:xfrm>
        </p:spPr>
        <p:txBody>
          <a:bodyPr anchor="ctr">
            <a:noAutofit/>
          </a:bodyPr>
          <a:lstStyle>
            <a:lvl1pPr>
              <a:lnSpc>
                <a:spcPct val="80000"/>
              </a:lnSpc>
              <a:defRPr sz="9200">
                <a:solidFill>
                  <a:schemeClr val="accent1"/>
                </a:solidFill>
              </a:defRPr>
            </a:lvl1pPr>
          </a:lstStyle>
          <a:p>
            <a:r>
              <a:rPr lang="en-US" dirty="0"/>
              <a:t>Agenda</a:t>
            </a:r>
          </a:p>
        </p:txBody>
      </p:sp>
      <p:sp>
        <p:nvSpPr>
          <p:cNvPr id="4" name="Picture Placeholder 3">
            <a:extLst>
              <a:ext uri="{FF2B5EF4-FFF2-40B4-BE49-F238E27FC236}">
                <a16:creationId xmlns:a16="http://schemas.microsoft.com/office/drawing/2014/main" id="{9A527762-C88B-23BA-9A3F-621F88C685CC}"/>
              </a:ext>
            </a:extLst>
          </p:cNvPr>
          <p:cNvSpPr>
            <a:spLocks noGrp="1"/>
          </p:cNvSpPr>
          <p:nvPr>
            <p:ph type="pic" sz="quarter" idx="15" hasCustomPrompt="1"/>
          </p:nvPr>
        </p:nvSpPr>
        <p:spPr>
          <a:xfrm>
            <a:off x="0" y="1"/>
            <a:ext cx="7075656" cy="5017475"/>
          </a:xfrm>
          <a:custGeom>
            <a:avLst/>
            <a:gdLst>
              <a:gd name="connsiteX0" fmla="*/ 0 w 7075656"/>
              <a:gd name="connsiteY0" fmla="*/ 0 h 5017475"/>
              <a:gd name="connsiteX1" fmla="*/ 7075656 w 7075656"/>
              <a:gd name="connsiteY1" fmla="*/ 0 h 5017475"/>
              <a:gd name="connsiteX2" fmla="*/ 7075656 w 7075656"/>
              <a:gd name="connsiteY2" fmla="*/ 4515953 h 5017475"/>
              <a:gd name="connsiteX3" fmla="*/ 6574134 w 7075656"/>
              <a:gd name="connsiteY3" fmla="*/ 5017475 h 5017475"/>
              <a:gd name="connsiteX4" fmla="*/ 0 w 7075656"/>
              <a:gd name="connsiteY4" fmla="*/ 5017475 h 5017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5656" h="5017475">
                <a:moveTo>
                  <a:pt x="0" y="0"/>
                </a:moveTo>
                <a:lnTo>
                  <a:pt x="7075656" y="0"/>
                </a:lnTo>
                <a:lnTo>
                  <a:pt x="7075656" y="4515953"/>
                </a:lnTo>
                <a:cubicBezTo>
                  <a:pt x="7075656" y="4792936"/>
                  <a:pt x="6851117" y="5017475"/>
                  <a:pt x="6574134" y="5017475"/>
                </a:cubicBezTo>
                <a:lnTo>
                  <a:pt x="0" y="5017475"/>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701094" y="791110"/>
            <a:ext cx="3767006" cy="4226366"/>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01094" y="190984"/>
            <a:ext cx="2713574"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829799" y="190984"/>
            <a:ext cx="1074285" cy="338328"/>
          </a:xfrm>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190984"/>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68612727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89871" y="1717296"/>
            <a:ext cx="5618603" cy="1189805"/>
          </a:xfrm>
        </p:spPr>
        <p:txBody>
          <a:bodyPr anchor="b">
            <a:normAutofit/>
          </a:bodyPr>
          <a:lstStyle>
            <a:lvl1pPr algn="ct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4734" y="3138477"/>
            <a:ext cx="4428877" cy="2116570"/>
          </a:xfrm>
        </p:spPr>
        <p:txBody>
          <a:bodyPr vert="horz" lIns="91440" tIns="45720" rIns="91440" bIns="45720" rtlCol="0">
            <a:normAutofit/>
          </a:bodyPr>
          <a:lstStyle>
            <a:lvl1pPr marL="0" indent="0" algn="ctr">
              <a:buNone/>
              <a:defRPr lang="en-US" sz="1400" dirty="0"/>
            </a:lvl1pPr>
            <a:lvl2pPr marL="228600" indent="0" algn="ctr">
              <a:buNone/>
              <a:defRPr lang="en-US" sz="1200" dirty="0"/>
            </a:lvl2pPr>
            <a:lvl3pPr marL="457200" indent="0" algn="ctr">
              <a:buNone/>
              <a:defRPr lang="en-US" sz="1100" dirty="0"/>
            </a:lvl3pPr>
            <a:lvl4pPr marL="685800" indent="0" algn="ctr">
              <a:buNone/>
              <a:defRPr lang="en-US" sz="1100" dirty="0"/>
            </a:lvl4pPr>
            <a:lvl5pPr marL="914400" indent="0" algn="ctr">
              <a:buNone/>
              <a:defRPr lang="en-US" sz="11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41269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39160" y="1993392"/>
            <a:ext cx="3097924" cy="2160355"/>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39103" y="1993392"/>
            <a:ext cx="4856097" cy="35387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655604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42625" y="1508760"/>
            <a:ext cx="3390442" cy="2857500"/>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57596" y="1508760"/>
            <a:ext cx="5233669" cy="413187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79564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19200" y="1097280"/>
            <a:ext cx="3205908" cy="3428174"/>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46320" y="1098484"/>
            <a:ext cx="6126480" cy="507371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29554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3367238" cy="2031205"/>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94998" y="822960"/>
            <a:ext cx="7087401" cy="534924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009174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3282902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860518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8799" y="374904"/>
            <a:ext cx="8029143" cy="914400"/>
          </a:xfrm>
        </p:spPr>
        <p:txBody>
          <a:bodyPr anchor="b"/>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640F6D4C-AB58-61E2-820C-26713F7162B4}"/>
              </a:ext>
            </a:extLst>
          </p:cNvPr>
          <p:cNvSpPr>
            <a:spLocks noGrp="1"/>
          </p:cNvSpPr>
          <p:nvPr>
            <p:ph type="pic" sz="quarter" idx="15" hasCustomPrompt="1"/>
          </p:nvPr>
        </p:nvSpPr>
        <p:spPr>
          <a:xfrm>
            <a:off x="1" y="0"/>
            <a:ext cx="2812577" cy="6096000"/>
          </a:xfrm>
          <a:custGeom>
            <a:avLst/>
            <a:gdLst>
              <a:gd name="connsiteX0" fmla="*/ 0 w 2812577"/>
              <a:gd name="connsiteY0" fmla="*/ 0 h 6096000"/>
              <a:gd name="connsiteX1" fmla="*/ 2812577 w 2812577"/>
              <a:gd name="connsiteY1" fmla="*/ 0 h 6096000"/>
              <a:gd name="connsiteX2" fmla="*/ 2812577 w 2812577"/>
              <a:gd name="connsiteY2" fmla="*/ 5594478 h 6096000"/>
              <a:gd name="connsiteX3" fmla="*/ 2311055 w 2812577"/>
              <a:gd name="connsiteY3" fmla="*/ 6096000 h 6096000"/>
              <a:gd name="connsiteX4" fmla="*/ 0 w 2812577"/>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5594478"/>
                </a:lnTo>
                <a:cubicBezTo>
                  <a:pt x="2812577" y="5871461"/>
                  <a:pt x="2588038" y="6096000"/>
                  <a:pt x="2311055" y="6096000"/>
                </a:cubicBezTo>
                <a:lnTo>
                  <a:pt x="0" y="6096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478798" y="1444752"/>
            <a:ext cx="8029144" cy="4727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478799"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12432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365760"/>
            <a:ext cx="7935953" cy="914400"/>
          </a:xfrm>
        </p:spPr>
        <p:txBody>
          <a:bodyPr anchor="b"/>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444752"/>
            <a:ext cx="7935953" cy="4727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Picture Placeholder 11">
            <a:extLst>
              <a:ext uri="{FF2B5EF4-FFF2-40B4-BE49-F238E27FC236}">
                <a16:creationId xmlns:a16="http://schemas.microsoft.com/office/drawing/2014/main" id="{365D02ED-881B-AC26-9FB1-E0C7AC5229CD}"/>
              </a:ext>
            </a:extLst>
          </p:cNvPr>
          <p:cNvSpPr>
            <a:spLocks noGrp="1"/>
          </p:cNvSpPr>
          <p:nvPr>
            <p:ph type="pic" sz="quarter" idx="15" hasCustomPrompt="1"/>
          </p:nvPr>
        </p:nvSpPr>
        <p:spPr>
          <a:xfrm>
            <a:off x="9379423" y="0"/>
            <a:ext cx="2812577" cy="6096000"/>
          </a:xfrm>
          <a:custGeom>
            <a:avLst/>
            <a:gdLst>
              <a:gd name="connsiteX0" fmla="*/ 0 w 2812577"/>
              <a:gd name="connsiteY0" fmla="*/ 0 h 6096000"/>
              <a:gd name="connsiteX1" fmla="*/ 2812577 w 2812577"/>
              <a:gd name="connsiteY1" fmla="*/ 0 h 6096000"/>
              <a:gd name="connsiteX2" fmla="*/ 2812577 w 2812577"/>
              <a:gd name="connsiteY2" fmla="*/ 6096000 h 6096000"/>
              <a:gd name="connsiteX3" fmla="*/ 501522 w 2812577"/>
              <a:gd name="connsiteY3" fmla="*/ 6096000 h 6096000"/>
              <a:gd name="connsiteX4" fmla="*/ 0 w 281257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6096000"/>
                </a:lnTo>
                <a:lnTo>
                  <a:pt x="501522" y="6096000"/>
                </a:lnTo>
                <a:cubicBezTo>
                  <a:pt x="224539" y="6096000"/>
                  <a:pt x="0" y="5871461"/>
                  <a:pt x="0" y="5594478"/>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5239289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1301" y="822960"/>
            <a:ext cx="5986799" cy="1092104"/>
          </a:xfrm>
        </p:spPr>
        <p:txBody>
          <a:bodyPr anchor="t"/>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3253D553-C5F3-3129-9E70-5FFBFDC9ECE7}"/>
              </a:ext>
            </a:extLst>
          </p:cNvPr>
          <p:cNvSpPr>
            <a:spLocks noGrp="1"/>
          </p:cNvSpPr>
          <p:nvPr>
            <p:ph type="pic" sz="quarter" idx="15" hasCustomPrompt="1"/>
          </p:nvPr>
        </p:nvSpPr>
        <p:spPr>
          <a:xfrm>
            <a:off x="0" y="0"/>
            <a:ext cx="4785141" cy="6096000"/>
          </a:xfrm>
          <a:custGeom>
            <a:avLst/>
            <a:gdLst>
              <a:gd name="connsiteX0" fmla="*/ 0 w 4785141"/>
              <a:gd name="connsiteY0" fmla="*/ 0 h 6096000"/>
              <a:gd name="connsiteX1" fmla="*/ 4785141 w 4785141"/>
              <a:gd name="connsiteY1" fmla="*/ 0 h 6096000"/>
              <a:gd name="connsiteX2" fmla="*/ 4785141 w 4785141"/>
              <a:gd name="connsiteY2" fmla="*/ 5594478 h 6096000"/>
              <a:gd name="connsiteX3" fmla="*/ 4283619 w 4785141"/>
              <a:gd name="connsiteY3" fmla="*/ 6096000 h 6096000"/>
              <a:gd name="connsiteX4" fmla="*/ 0 w 4785141"/>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141" h="6096000">
                <a:moveTo>
                  <a:pt x="0" y="0"/>
                </a:moveTo>
                <a:lnTo>
                  <a:pt x="4785141" y="0"/>
                </a:lnTo>
                <a:lnTo>
                  <a:pt x="4785141" y="5594478"/>
                </a:lnTo>
                <a:cubicBezTo>
                  <a:pt x="4785141" y="5871461"/>
                  <a:pt x="4560602" y="6096000"/>
                  <a:pt x="4283619" y="6096000"/>
                </a:cubicBezTo>
                <a:lnTo>
                  <a:pt x="0" y="60960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481302" y="1996440"/>
            <a:ext cx="5986798" cy="4099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1870182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6" y="822960"/>
            <a:ext cx="6140334" cy="973212"/>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71725" y="1996440"/>
            <a:ext cx="6140335" cy="409924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31088019-00EC-C5EE-FDBA-3FD6E5C52EF8}"/>
              </a:ext>
            </a:extLst>
          </p:cNvPr>
          <p:cNvSpPr>
            <a:spLocks noGrp="1"/>
          </p:cNvSpPr>
          <p:nvPr>
            <p:ph type="pic" sz="quarter" idx="15" hasCustomPrompt="1"/>
          </p:nvPr>
        </p:nvSpPr>
        <p:spPr>
          <a:xfrm>
            <a:off x="7619999" y="0"/>
            <a:ext cx="4572001" cy="6095689"/>
          </a:xfrm>
          <a:custGeom>
            <a:avLst/>
            <a:gdLst>
              <a:gd name="connsiteX0" fmla="*/ 0 w 4572001"/>
              <a:gd name="connsiteY0" fmla="*/ 0 h 6095689"/>
              <a:gd name="connsiteX1" fmla="*/ 4572001 w 4572001"/>
              <a:gd name="connsiteY1" fmla="*/ 0 h 6095689"/>
              <a:gd name="connsiteX2" fmla="*/ 4572001 w 4572001"/>
              <a:gd name="connsiteY2" fmla="*/ 6095689 h 6095689"/>
              <a:gd name="connsiteX3" fmla="*/ 501522 w 4572001"/>
              <a:gd name="connsiteY3" fmla="*/ 6095689 h 6095689"/>
              <a:gd name="connsiteX4" fmla="*/ 0 w 4572001"/>
              <a:gd name="connsiteY4" fmla="*/ 5590205 h 6095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1" h="6095689">
                <a:moveTo>
                  <a:pt x="0" y="0"/>
                </a:moveTo>
                <a:lnTo>
                  <a:pt x="4572001" y="0"/>
                </a:lnTo>
                <a:lnTo>
                  <a:pt x="4572001" y="6095689"/>
                </a:lnTo>
                <a:lnTo>
                  <a:pt x="501522" y="6095689"/>
                </a:lnTo>
                <a:cubicBezTo>
                  <a:pt x="224539" y="6095689"/>
                  <a:pt x="0" y="5869376"/>
                  <a:pt x="0" y="559020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F1B30B23-B6C4-3723-57BA-D70C99D0320B}"/>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B5CB376B-27E9-4CDA-655E-2AE645F1DE44}"/>
              </a:ext>
            </a:extLst>
          </p:cNvPr>
          <p:cNvSpPr>
            <a:spLocks noGrp="1"/>
          </p:cNvSpPr>
          <p:nvPr>
            <p:ph type="dt" sz="half" idx="16"/>
          </p:nvPr>
        </p:nvSpPr>
        <p:spPr/>
        <p:txBody>
          <a:bodyPr/>
          <a:lstStyle/>
          <a:p>
            <a:fld id="{D7E3ECEC-7E7B-4FB9-BAE8-5C10F12795EA}" type="datetimeFigureOut">
              <a:rPr lang="en-US" smtClean="0"/>
              <a:t>7/13/2026</a:t>
            </a:fld>
            <a:endParaRPr lang="en-US"/>
          </a:p>
        </p:txBody>
      </p:sp>
      <p:sp>
        <p:nvSpPr>
          <p:cNvPr id="10" name="Slide Number Placeholder 9">
            <a:extLst>
              <a:ext uri="{FF2B5EF4-FFF2-40B4-BE49-F238E27FC236}">
                <a16:creationId xmlns:a16="http://schemas.microsoft.com/office/drawing/2014/main" id="{4EC5A43C-DD1F-E7E6-BBC8-F953BC288BB0}"/>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775517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4DBFBCB5-4A7B-F7B3-9AAF-F908FB128AB0}"/>
              </a:ext>
            </a:extLst>
          </p:cNvPr>
          <p:cNvSpPr>
            <a:spLocks noGrp="1"/>
          </p:cNvSpPr>
          <p:nvPr>
            <p:ph type="pic" sz="quarter" idx="15" hasCustomPrompt="1"/>
          </p:nvPr>
        </p:nvSpPr>
        <p:spPr>
          <a:xfrm>
            <a:off x="0" y="0"/>
            <a:ext cx="6548534" cy="6100464"/>
          </a:xfrm>
          <a:custGeom>
            <a:avLst/>
            <a:gdLst>
              <a:gd name="connsiteX0" fmla="*/ 0 w 6548534"/>
              <a:gd name="connsiteY0" fmla="*/ 0 h 6100464"/>
              <a:gd name="connsiteX1" fmla="*/ 6548534 w 6548534"/>
              <a:gd name="connsiteY1" fmla="*/ 0 h 6100464"/>
              <a:gd name="connsiteX2" fmla="*/ 6548534 w 6548534"/>
              <a:gd name="connsiteY2" fmla="*/ 5595865 h 6100464"/>
              <a:gd name="connsiteX3" fmla="*/ 6047012 w 6548534"/>
              <a:gd name="connsiteY3" fmla="*/ 6100464 h 6100464"/>
              <a:gd name="connsiteX4" fmla="*/ 0 w 6548534"/>
              <a:gd name="connsiteY4" fmla="*/ 6100464 h 6100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534" h="6100464">
                <a:moveTo>
                  <a:pt x="0" y="0"/>
                </a:moveTo>
                <a:lnTo>
                  <a:pt x="6548534" y="0"/>
                </a:lnTo>
                <a:lnTo>
                  <a:pt x="6548534" y="5595865"/>
                </a:lnTo>
                <a:cubicBezTo>
                  <a:pt x="6548534" y="5874548"/>
                  <a:pt x="6323995" y="6100464"/>
                  <a:pt x="6047012" y="6100464"/>
                </a:cubicBezTo>
                <a:lnTo>
                  <a:pt x="0" y="61004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116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8F54AB8-6B4D-C00F-7A9F-6627E7066D2A}"/>
              </a:ext>
            </a:extLst>
          </p:cNvPr>
          <p:cNvSpPr>
            <a:spLocks noGrp="1"/>
          </p:cNvSpPr>
          <p:nvPr>
            <p:ph type="ftr" sz="quarter" idx="17"/>
          </p:nvPr>
        </p:nvSpPr>
        <p:spPr/>
        <p:txBody>
          <a:bodyPr/>
          <a:lstStyle/>
          <a:p>
            <a:endParaRPr lang="en-US"/>
          </a:p>
        </p:txBody>
      </p:sp>
      <p:sp>
        <p:nvSpPr>
          <p:cNvPr id="4" name="Date Placeholder 3">
            <a:extLst>
              <a:ext uri="{FF2B5EF4-FFF2-40B4-BE49-F238E27FC236}">
                <a16:creationId xmlns:a16="http://schemas.microsoft.com/office/drawing/2014/main" id="{DC218C63-B1E1-78F4-CF24-6991FB09C1C4}"/>
              </a:ext>
            </a:extLst>
          </p:cNvPr>
          <p:cNvSpPr>
            <a:spLocks noGrp="1"/>
          </p:cNvSpPr>
          <p:nvPr>
            <p:ph type="dt" sz="half" idx="16"/>
          </p:nvPr>
        </p:nvSpPr>
        <p:spPr/>
        <p:txBody>
          <a:bodyPr/>
          <a:lstStyle/>
          <a:p>
            <a:fld id="{D7E3ECEC-7E7B-4FB9-BAE8-5C10F12795EA}" type="datetimeFigureOut">
              <a:rPr lang="en-US" smtClean="0"/>
              <a:t>7/13/2026</a:t>
            </a:fld>
            <a:endParaRPr lang="en-US"/>
          </a:p>
        </p:txBody>
      </p:sp>
      <p:sp>
        <p:nvSpPr>
          <p:cNvPr id="10" name="Slide Number Placeholder 9">
            <a:extLst>
              <a:ext uri="{FF2B5EF4-FFF2-40B4-BE49-F238E27FC236}">
                <a16:creationId xmlns:a16="http://schemas.microsoft.com/office/drawing/2014/main" id="{BD268E9B-F4A2-5ABF-D43A-3BF4DCADB3FB}"/>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24721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4" y="822961"/>
            <a:ext cx="4177554" cy="1031240"/>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1725" y="1993392"/>
            <a:ext cx="4177553" cy="41026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CD2D7B58-DFF6-BC00-8544-64FC5F7EED57}"/>
              </a:ext>
            </a:extLst>
          </p:cNvPr>
          <p:cNvSpPr>
            <a:spLocks noGrp="1"/>
          </p:cNvSpPr>
          <p:nvPr>
            <p:ph type="pic" sz="quarter" idx="15" hasCustomPrompt="1"/>
          </p:nvPr>
        </p:nvSpPr>
        <p:spPr>
          <a:xfrm>
            <a:off x="5643722" y="0"/>
            <a:ext cx="6548279" cy="6105855"/>
          </a:xfrm>
          <a:custGeom>
            <a:avLst/>
            <a:gdLst>
              <a:gd name="connsiteX0" fmla="*/ 0 w 6548279"/>
              <a:gd name="connsiteY0" fmla="*/ 0 h 6105855"/>
              <a:gd name="connsiteX1" fmla="*/ 6548279 w 6548279"/>
              <a:gd name="connsiteY1" fmla="*/ 0 h 6105855"/>
              <a:gd name="connsiteX2" fmla="*/ 6548279 w 6548279"/>
              <a:gd name="connsiteY2" fmla="*/ 6105855 h 6105855"/>
              <a:gd name="connsiteX3" fmla="*/ 501522 w 6548279"/>
              <a:gd name="connsiteY3" fmla="*/ 6105855 h 6105855"/>
              <a:gd name="connsiteX4" fmla="*/ 0 w 6548279"/>
              <a:gd name="connsiteY4" fmla="*/ 5600680 h 610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279" h="6105855">
                <a:moveTo>
                  <a:pt x="0" y="0"/>
                </a:moveTo>
                <a:lnTo>
                  <a:pt x="6548279" y="0"/>
                </a:lnTo>
                <a:lnTo>
                  <a:pt x="6548279" y="6105855"/>
                </a:lnTo>
                <a:lnTo>
                  <a:pt x="501522" y="6105855"/>
                </a:lnTo>
                <a:cubicBezTo>
                  <a:pt x="224539" y="6105855"/>
                  <a:pt x="0" y="5879680"/>
                  <a:pt x="0" y="560068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9661403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03AE08AD-600E-B6CB-33D0-F11CE0529C45}"/>
              </a:ext>
            </a:extLst>
          </p:cNvPr>
          <p:cNvSpPr>
            <a:spLocks noGrp="1"/>
          </p:cNvSpPr>
          <p:nvPr>
            <p:ph type="pic" sz="quarter" idx="15" hasCustomPrompt="1"/>
          </p:nvPr>
        </p:nvSpPr>
        <p:spPr>
          <a:xfrm>
            <a:off x="1" y="765214"/>
            <a:ext cx="6559827" cy="6092786"/>
          </a:xfrm>
          <a:custGeom>
            <a:avLst/>
            <a:gdLst>
              <a:gd name="connsiteX0" fmla="*/ 0 w 6559827"/>
              <a:gd name="connsiteY0" fmla="*/ 0 h 6092786"/>
              <a:gd name="connsiteX1" fmla="*/ 6058305 w 6559827"/>
              <a:gd name="connsiteY1" fmla="*/ 0 h 6092786"/>
              <a:gd name="connsiteX2" fmla="*/ 6559827 w 6559827"/>
              <a:gd name="connsiteY2" fmla="*/ 501522 h 6092786"/>
              <a:gd name="connsiteX3" fmla="*/ 6559827 w 6559827"/>
              <a:gd name="connsiteY3" fmla="*/ 6092786 h 6092786"/>
              <a:gd name="connsiteX4" fmla="*/ 0 w 6559827"/>
              <a:gd name="connsiteY4" fmla="*/ 6092786 h 60927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827" h="6092786">
                <a:moveTo>
                  <a:pt x="0" y="0"/>
                </a:moveTo>
                <a:lnTo>
                  <a:pt x="6058305" y="0"/>
                </a:lnTo>
                <a:cubicBezTo>
                  <a:pt x="6335288" y="0"/>
                  <a:pt x="6559827" y="224539"/>
                  <a:pt x="6559827" y="501522"/>
                </a:cubicBezTo>
                <a:lnTo>
                  <a:pt x="6559827" y="6092786"/>
                </a:lnTo>
                <a:lnTo>
                  <a:pt x="0" y="6092786"/>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071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223069" y="6329172"/>
            <a:ext cx="2816835"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01199" y="6329172"/>
            <a:ext cx="1387589" cy="338328"/>
          </a:xfrm>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5096" y="6329172"/>
            <a:ext cx="454437"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462659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324"/>
            <a:ext cx="2959272" cy="1630841"/>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8096" y="2590800"/>
            <a:ext cx="2959272" cy="3505200"/>
          </a:xfrm>
        </p:spPr>
        <p:txBody>
          <a:bodyPr vert="horz" lIns="91440" tIns="45720" rIns="91440" bIns="45720" rtlCol="0">
            <a:normAutofit/>
          </a:bodyPr>
          <a:lstStyle>
            <a:lvl1pPr marL="285750" indent="-285750">
              <a:buFont typeface="Arial" panose="020B0604020202020204" pitchFamily="34" charset="0"/>
              <a:buChar char="•"/>
              <a:defRPr lang="en-US" dirty="0"/>
            </a:lvl1pPr>
            <a:lvl2pPr marL="400050" indent="-171450">
              <a:buFont typeface="Arial" panose="020B0604020202020204" pitchFamily="34" charset="0"/>
              <a:buChar char="•"/>
              <a:defRPr lang="en-US" dirty="0"/>
            </a:lvl2pPr>
            <a:lvl3pPr marL="628650" indent="-171450">
              <a:buFont typeface="Arial" panose="020B0604020202020204" pitchFamily="34" charset="0"/>
              <a:buChar char="•"/>
              <a:defRPr lang="en-US" dirty="0"/>
            </a:lvl3pPr>
            <a:lvl4pPr marL="857250" indent="-171450">
              <a:buFont typeface="Arial" panose="020B0604020202020204" pitchFamily="34" charset="0"/>
              <a:buChar char="•"/>
              <a:defRPr lang="en-US" dirty="0"/>
            </a:lvl4pPr>
            <a:lvl5pPr marL="1085850" indent="-171450">
              <a:buFont typeface="Arial" panose="020B0604020202020204" pitchFamily="34" charset="0"/>
              <a:buChar cha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7648"/>
            <a:ext cx="1833677"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601773" y="6318659"/>
            <a:ext cx="1092885" cy="338328"/>
          </a:xfrm>
        </p:spPr>
        <p:txBody>
          <a:bodyPr/>
          <a:lstStyle>
            <a:lvl1pPr>
              <a:defRPr>
                <a:solidFill>
                  <a:schemeClr val="tx1"/>
                </a:solidFill>
                <a:effectLst/>
              </a:defRPr>
            </a:lvl1p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694658" y="6318659"/>
            <a:ext cx="457200" cy="338328"/>
          </a:xfrm>
        </p:spPr>
        <p:txBody>
          <a:bodyPr/>
          <a:lstStyle/>
          <a:p>
            <a:fld id="{235F31FF-4816-4A7C-BAEE-4B5C41A91EB1}" type="slidenum">
              <a:rPr lang="en-US" smtClean="0"/>
              <a:t>‹#›</a:t>
            </a:fld>
            <a:endParaRPr lang="en-US"/>
          </a:p>
        </p:txBody>
      </p:sp>
      <p:sp>
        <p:nvSpPr>
          <p:cNvPr id="12" name="Picture Placeholder 11">
            <a:extLst>
              <a:ext uri="{FF2B5EF4-FFF2-40B4-BE49-F238E27FC236}">
                <a16:creationId xmlns:a16="http://schemas.microsoft.com/office/drawing/2014/main" id="{0A8E9606-29A0-9DB6-D153-C4863559DC60}"/>
              </a:ext>
            </a:extLst>
          </p:cNvPr>
          <p:cNvSpPr>
            <a:spLocks noGrp="1"/>
          </p:cNvSpPr>
          <p:nvPr>
            <p:ph type="pic" sz="quarter" idx="15" hasCustomPrompt="1"/>
          </p:nvPr>
        </p:nvSpPr>
        <p:spPr>
          <a:xfrm>
            <a:off x="4383033" y="765213"/>
            <a:ext cx="7808967" cy="6092787"/>
          </a:xfrm>
          <a:custGeom>
            <a:avLst/>
            <a:gdLst>
              <a:gd name="connsiteX0" fmla="*/ 501522 w 7808967"/>
              <a:gd name="connsiteY0" fmla="*/ 0 h 6092787"/>
              <a:gd name="connsiteX1" fmla="*/ 7808967 w 7808967"/>
              <a:gd name="connsiteY1" fmla="*/ 0 h 6092787"/>
              <a:gd name="connsiteX2" fmla="*/ 7808967 w 7808967"/>
              <a:gd name="connsiteY2" fmla="*/ 6092787 h 6092787"/>
              <a:gd name="connsiteX3" fmla="*/ 0 w 7808967"/>
              <a:gd name="connsiteY3" fmla="*/ 6092787 h 6092787"/>
              <a:gd name="connsiteX4" fmla="*/ 0 w 7808967"/>
              <a:gd name="connsiteY4" fmla="*/ 501522 h 6092787"/>
              <a:gd name="connsiteX5" fmla="*/ 501522 w 7808967"/>
              <a:gd name="connsiteY5" fmla="*/ 0 h 6092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08967" h="6092787">
                <a:moveTo>
                  <a:pt x="501522" y="0"/>
                </a:moveTo>
                <a:lnTo>
                  <a:pt x="7808967" y="0"/>
                </a:lnTo>
                <a:lnTo>
                  <a:pt x="7808967" y="6092787"/>
                </a:lnTo>
                <a:lnTo>
                  <a:pt x="0" y="6092787"/>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559167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4842437"/>
            <a:ext cx="3636745" cy="1253564"/>
          </a:xfrm>
        </p:spPr>
        <p:txBody>
          <a:bodyPr anchor="t">
            <a:noAutofit/>
          </a:bodyPr>
          <a:lstStyle>
            <a:lvl1pPr>
              <a:defRPr sz="2500"/>
            </a:lvl1pPr>
          </a:lstStyle>
          <a:p>
            <a:r>
              <a:rPr lang="en-GB"/>
              <a:t>Click to edit Master title style</a:t>
            </a:r>
            <a:endParaRPr lang="en-US" dirty="0"/>
          </a:p>
        </p:txBody>
      </p:sp>
      <p:sp>
        <p:nvSpPr>
          <p:cNvPr id="9" name="Picture Placeholder 3">
            <a:extLst>
              <a:ext uri="{FF2B5EF4-FFF2-40B4-BE49-F238E27FC236}">
                <a16:creationId xmlns:a16="http://schemas.microsoft.com/office/drawing/2014/main" id="{D90D792C-BF4F-3E3A-5C82-8AA602818235}"/>
              </a:ext>
            </a:extLst>
          </p:cNvPr>
          <p:cNvSpPr>
            <a:spLocks noGrp="1"/>
          </p:cNvSpPr>
          <p:nvPr>
            <p:ph type="pic" sz="quarter" idx="15" hasCustomPrompt="1"/>
          </p:nvPr>
        </p:nvSpPr>
        <p:spPr>
          <a:xfrm>
            <a:off x="0" y="0"/>
            <a:ext cx="11468100" cy="4354140"/>
          </a:xfrm>
          <a:custGeom>
            <a:avLst/>
            <a:gdLst>
              <a:gd name="connsiteX0" fmla="*/ 0 w 11468100"/>
              <a:gd name="connsiteY0" fmla="*/ 0 h 4354140"/>
              <a:gd name="connsiteX1" fmla="*/ 11468100 w 11468100"/>
              <a:gd name="connsiteY1" fmla="*/ 0 h 4354140"/>
              <a:gd name="connsiteX2" fmla="*/ 11468100 w 11468100"/>
              <a:gd name="connsiteY2" fmla="*/ 3852618 h 4354140"/>
              <a:gd name="connsiteX3" fmla="*/ 10965387 w 11468100"/>
              <a:gd name="connsiteY3" fmla="*/ 4354140 h 4354140"/>
              <a:gd name="connsiteX4" fmla="*/ 0 w 11468100"/>
              <a:gd name="connsiteY4" fmla="*/ 4354140 h 4354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4354140">
                <a:moveTo>
                  <a:pt x="0" y="0"/>
                </a:moveTo>
                <a:lnTo>
                  <a:pt x="11468100" y="0"/>
                </a:lnTo>
                <a:lnTo>
                  <a:pt x="11468100" y="3852618"/>
                </a:lnTo>
                <a:cubicBezTo>
                  <a:pt x="11468100" y="4129601"/>
                  <a:pt x="11243028" y="4354140"/>
                  <a:pt x="10965387" y="4354140"/>
                </a:cubicBezTo>
                <a:lnTo>
                  <a:pt x="0" y="435414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89635" y="4854632"/>
            <a:ext cx="6579807" cy="139376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8593401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4095740"/>
            <a:ext cx="3242191" cy="1704459"/>
          </a:xfrm>
        </p:spPr>
        <p:txBody>
          <a:bodyPr anchor="t">
            <a:noAutofit/>
          </a:bodyPr>
          <a:lstStyle>
            <a:lvl1pPr>
              <a:defRPr sz="2500"/>
            </a:lvl1pPr>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C842B8C5-7416-8C92-3E56-737867305A74}"/>
              </a:ext>
            </a:extLst>
          </p:cNvPr>
          <p:cNvSpPr>
            <a:spLocks noGrp="1"/>
          </p:cNvSpPr>
          <p:nvPr>
            <p:ph type="pic" sz="quarter" idx="15" hasCustomPrompt="1"/>
          </p:nvPr>
        </p:nvSpPr>
        <p:spPr>
          <a:xfrm>
            <a:off x="0" y="0"/>
            <a:ext cx="11468100" cy="3659602"/>
          </a:xfrm>
          <a:custGeom>
            <a:avLst/>
            <a:gdLst>
              <a:gd name="connsiteX0" fmla="*/ 0 w 11468100"/>
              <a:gd name="connsiteY0" fmla="*/ 0 h 3659602"/>
              <a:gd name="connsiteX1" fmla="*/ 11468100 w 11468100"/>
              <a:gd name="connsiteY1" fmla="*/ 0 h 3659602"/>
              <a:gd name="connsiteX2" fmla="*/ 11468100 w 11468100"/>
              <a:gd name="connsiteY2" fmla="*/ 3158080 h 3659602"/>
              <a:gd name="connsiteX3" fmla="*/ 10964923 w 11468100"/>
              <a:gd name="connsiteY3" fmla="*/ 3659602 h 3659602"/>
              <a:gd name="connsiteX4" fmla="*/ 0 w 11468100"/>
              <a:gd name="connsiteY4" fmla="*/ 3659602 h 365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659602">
                <a:moveTo>
                  <a:pt x="0" y="0"/>
                </a:moveTo>
                <a:lnTo>
                  <a:pt x="11468100" y="0"/>
                </a:lnTo>
                <a:lnTo>
                  <a:pt x="11468100" y="3158080"/>
                </a:lnTo>
                <a:cubicBezTo>
                  <a:pt x="11468100" y="3435063"/>
                  <a:pt x="11242820" y="3659602"/>
                  <a:pt x="10964923" y="3659602"/>
                </a:cubicBezTo>
                <a:lnTo>
                  <a:pt x="0" y="365960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4095740"/>
            <a:ext cx="7092745" cy="200601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4792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159974" cy="1612741"/>
          </a:xfrm>
        </p:spPr>
        <p:txBody>
          <a:bodyPr anchor="t">
            <a:noAutofit/>
          </a:bodyPr>
          <a:lstStyle>
            <a:lvl1pPr>
              <a:defRPr sz="2500"/>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C0D06C70-6C8E-0F10-743F-047DC1563DEE}"/>
              </a:ext>
            </a:extLst>
          </p:cNvPr>
          <p:cNvSpPr>
            <a:spLocks noGrp="1"/>
          </p:cNvSpPr>
          <p:nvPr>
            <p:ph type="ftr" sz="quarter" idx="17"/>
          </p:nvPr>
        </p:nvSpPr>
        <p:spPr>
          <a:xfrm>
            <a:off x="772090" y="64008"/>
            <a:ext cx="2816835" cy="338328"/>
          </a:xfrm>
        </p:spPr>
        <p:txBody>
          <a:bodyPr/>
          <a:lstStyle/>
          <a:p>
            <a:endParaRPr lang="en-US"/>
          </a:p>
        </p:txBody>
      </p:sp>
      <p:sp>
        <p:nvSpPr>
          <p:cNvPr id="3" name="Date Placeholder 2">
            <a:extLst>
              <a:ext uri="{FF2B5EF4-FFF2-40B4-BE49-F238E27FC236}">
                <a16:creationId xmlns:a16="http://schemas.microsoft.com/office/drawing/2014/main" id="{984B292A-7A06-6DDC-E8C4-EBEEF5A46C03}"/>
              </a:ext>
            </a:extLst>
          </p:cNvPr>
          <p:cNvSpPr>
            <a:spLocks noGrp="1"/>
          </p:cNvSpPr>
          <p:nvPr>
            <p:ph type="dt" sz="half" idx="16"/>
          </p:nvPr>
        </p:nvSpPr>
        <p:spPr>
          <a:xfrm>
            <a:off x="9291411" y="64008"/>
            <a:ext cx="1612674" cy="338328"/>
          </a:xfrm>
        </p:spPr>
        <p:txBody>
          <a:bodyPr/>
          <a:lstStyle/>
          <a:p>
            <a:fld id="{D7E3ECEC-7E7B-4FB9-BAE8-5C10F12795EA}" type="datetimeFigureOut">
              <a:rPr lang="en-US" smtClean="0"/>
              <a:t>7/13/2026</a:t>
            </a:fld>
            <a:endParaRPr lang="en-US"/>
          </a:p>
        </p:txBody>
      </p:sp>
      <p:sp>
        <p:nvSpPr>
          <p:cNvPr id="10" name="Slide Number Placeholder 9">
            <a:extLst>
              <a:ext uri="{FF2B5EF4-FFF2-40B4-BE49-F238E27FC236}">
                <a16:creationId xmlns:a16="http://schemas.microsoft.com/office/drawing/2014/main" id="{5D35E09C-E9FB-8393-0705-FD349F06C4C1}"/>
              </a:ext>
            </a:extLst>
          </p:cNvPr>
          <p:cNvSpPr>
            <a:spLocks noGrp="1"/>
          </p:cNvSpPr>
          <p:nvPr>
            <p:ph type="sldNum" sz="quarter" idx="18"/>
          </p:nvPr>
        </p:nvSpPr>
        <p:spPr>
          <a:xfrm>
            <a:off x="11050742" y="64008"/>
            <a:ext cx="457200" cy="338328"/>
          </a:xfrm>
        </p:spPr>
        <p:txBody>
          <a:bodyPr/>
          <a:lstStyle/>
          <a:p>
            <a:fld id="{235F31FF-4816-4A7C-BAEE-4B5C41A91EB1}"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822959"/>
            <a:ext cx="7092745" cy="199867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190B4482-E492-864A-9429-7F3F86067CBD}"/>
              </a:ext>
            </a:extLst>
          </p:cNvPr>
          <p:cNvSpPr>
            <a:spLocks noGrp="1"/>
          </p:cNvSpPr>
          <p:nvPr>
            <p:ph type="pic" sz="quarter" idx="15" hasCustomPrompt="1"/>
          </p:nvPr>
        </p:nvSpPr>
        <p:spPr>
          <a:xfrm>
            <a:off x="0" y="3268078"/>
            <a:ext cx="11468100" cy="3589922"/>
          </a:xfrm>
          <a:custGeom>
            <a:avLst/>
            <a:gdLst>
              <a:gd name="connsiteX0" fmla="*/ 0 w 11468100"/>
              <a:gd name="connsiteY0" fmla="*/ 0 h 3589922"/>
              <a:gd name="connsiteX1" fmla="*/ 10964923 w 11468100"/>
              <a:gd name="connsiteY1" fmla="*/ 0 h 3589922"/>
              <a:gd name="connsiteX2" fmla="*/ 11468100 w 11468100"/>
              <a:gd name="connsiteY2" fmla="*/ 501522 h 3589922"/>
              <a:gd name="connsiteX3" fmla="*/ 11468100 w 11468100"/>
              <a:gd name="connsiteY3" fmla="*/ 3589922 h 3589922"/>
              <a:gd name="connsiteX4" fmla="*/ 0 w 11468100"/>
              <a:gd name="connsiteY4" fmla="*/ 3589922 h 358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589922">
                <a:moveTo>
                  <a:pt x="0" y="0"/>
                </a:moveTo>
                <a:lnTo>
                  <a:pt x="10964923" y="0"/>
                </a:lnTo>
                <a:cubicBezTo>
                  <a:pt x="11242820" y="0"/>
                  <a:pt x="11468100" y="224539"/>
                  <a:pt x="11468100" y="501522"/>
                </a:cubicBezTo>
                <a:lnTo>
                  <a:pt x="11468100" y="3589922"/>
                </a:lnTo>
                <a:lnTo>
                  <a:pt x="0" y="3589922"/>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6914669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3316097"/>
            <a:ext cx="3242191" cy="1704459"/>
          </a:xfrm>
        </p:spPr>
        <p:txBody>
          <a:bodyPr anchor="t">
            <a:noAutofit/>
          </a:bodyPr>
          <a:lstStyle>
            <a:lvl1pPr>
              <a:defRPr sz="25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D6389053-627F-50C3-46B2-6517FF15D614}"/>
              </a:ext>
            </a:extLst>
          </p:cNvPr>
          <p:cNvSpPr>
            <a:spLocks noGrp="1"/>
          </p:cNvSpPr>
          <p:nvPr>
            <p:ph type="pic" sz="quarter" idx="15" hasCustomPrompt="1"/>
          </p:nvPr>
        </p:nvSpPr>
        <p:spPr>
          <a:xfrm>
            <a:off x="0" y="1"/>
            <a:ext cx="11468100" cy="2879959"/>
          </a:xfrm>
          <a:custGeom>
            <a:avLst/>
            <a:gdLst>
              <a:gd name="connsiteX0" fmla="*/ 0 w 11468100"/>
              <a:gd name="connsiteY0" fmla="*/ 0 h 2879959"/>
              <a:gd name="connsiteX1" fmla="*/ 11468100 w 11468100"/>
              <a:gd name="connsiteY1" fmla="*/ 0 h 2879959"/>
              <a:gd name="connsiteX2" fmla="*/ 11468100 w 11468100"/>
              <a:gd name="connsiteY2" fmla="*/ 2378437 h 2879959"/>
              <a:gd name="connsiteX3" fmla="*/ 10964923 w 11468100"/>
              <a:gd name="connsiteY3" fmla="*/ 2879959 h 2879959"/>
              <a:gd name="connsiteX4" fmla="*/ 0 w 11468100"/>
              <a:gd name="connsiteY4" fmla="*/ 2879959 h 28799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2879959">
                <a:moveTo>
                  <a:pt x="0" y="0"/>
                </a:moveTo>
                <a:lnTo>
                  <a:pt x="11468100" y="0"/>
                </a:lnTo>
                <a:lnTo>
                  <a:pt x="11468100" y="2378437"/>
                </a:lnTo>
                <a:cubicBezTo>
                  <a:pt x="11468100" y="2655420"/>
                  <a:pt x="11242820" y="2879959"/>
                  <a:pt x="10964923" y="2879959"/>
                </a:cubicBezTo>
                <a:lnTo>
                  <a:pt x="0" y="287995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3316096"/>
            <a:ext cx="7092745" cy="28529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943917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04428"/>
          </a:xfrm>
        </p:spPr>
        <p:txBody>
          <a:bodyPr anchor="t"/>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5F790B68-0230-A98B-796E-2C008AC2CC5D}"/>
              </a:ext>
            </a:extLst>
          </p:cNvPr>
          <p:cNvSpPr>
            <a:spLocks noGrp="1"/>
          </p:cNvSpPr>
          <p:nvPr>
            <p:ph type="pic" sz="quarter" idx="15" hasCustomPrompt="1"/>
          </p:nvPr>
        </p:nvSpPr>
        <p:spPr>
          <a:xfrm>
            <a:off x="0" y="1750092"/>
            <a:ext cx="6553940" cy="5107908"/>
          </a:xfrm>
          <a:custGeom>
            <a:avLst/>
            <a:gdLst>
              <a:gd name="connsiteX0" fmla="*/ 0 w 6553940"/>
              <a:gd name="connsiteY0" fmla="*/ 0 h 5107908"/>
              <a:gd name="connsiteX1" fmla="*/ 6118541 w 6553940"/>
              <a:gd name="connsiteY1" fmla="*/ 0 h 5107908"/>
              <a:gd name="connsiteX2" fmla="*/ 6553940 w 6553940"/>
              <a:gd name="connsiteY2" fmla="*/ 439618 h 5107908"/>
              <a:gd name="connsiteX3" fmla="*/ 6553940 w 6553940"/>
              <a:gd name="connsiteY3" fmla="*/ 5107908 h 5107908"/>
              <a:gd name="connsiteX4" fmla="*/ 0 w 6553940"/>
              <a:gd name="connsiteY4" fmla="*/ 5107908 h 5107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940" h="5107908">
                <a:moveTo>
                  <a:pt x="0" y="0"/>
                </a:moveTo>
                <a:lnTo>
                  <a:pt x="6118541" y="0"/>
                </a:lnTo>
                <a:cubicBezTo>
                  <a:pt x="6359005" y="0"/>
                  <a:pt x="6553940" y="196824"/>
                  <a:pt x="6553940" y="439618"/>
                </a:cubicBezTo>
                <a:lnTo>
                  <a:pt x="6553940" y="5107908"/>
                </a:lnTo>
                <a:lnTo>
                  <a:pt x="0" y="510790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199994" y="1679171"/>
            <a:ext cx="4268106" cy="44930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99994" y="6389695"/>
            <a:ext cx="218382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3704" y="6389695"/>
            <a:ext cx="1625600"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25200" y="638969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086835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59"/>
            <a:ext cx="4811167" cy="916991"/>
          </a:xfrm>
        </p:spPr>
        <p:txBody>
          <a:bodyPr anchor="t"/>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40936EEA-460B-E34D-8B9C-832ADF15E401}"/>
              </a:ext>
            </a:extLst>
          </p:cNvPr>
          <p:cNvSpPr>
            <a:spLocks noGrp="1"/>
          </p:cNvSpPr>
          <p:nvPr>
            <p:ph type="pic" sz="quarter" idx="15" hasCustomPrompt="1"/>
          </p:nvPr>
        </p:nvSpPr>
        <p:spPr>
          <a:xfrm>
            <a:off x="1" y="1958288"/>
            <a:ext cx="5620853" cy="4899713"/>
          </a:xfrm>
          <a:custGeom>
            <a:avLst/>
            <a:gdLst>
              <a:gd name="connsiteX0" fmla="*/ 0 w 5620853"/>
              <a:gd name="connsiteY0" fmla="*/ 0 h 4899713"/>
              <a:gd name="connsiteX1" fmla="*/ 5119331 w 5620853"/>
              <a:gd name="connsiteY1" fmla="*/ 0 h 4899713"/>
              <a:gd name="connsiteX2" fmla="*/ 5620853 w 5620853"/>
              <a:gd name="connsiteY2" fmla="*/ 501522 h 4899713"/>
              <a:gd name="connsiteX3" fmla="*/ 5620853 w 5620853"/>
              <a:gd name="connsiteY3" fmla="*/ 4899713 h 4899713"/>
              <a:gd name="connsiteX4" fmla="*/ 0 w 5620853"/>
              <a:gd name="connsiteY4" fmla="*/ 4899713 h 4899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0853" h="4899713">
                <a:moveTo>
                  <a:pt x="0" y="0"/>
                </a:moveTo>
                <a:lnTo>
                  <a:pt x="5119331" y="0"/>
                </a:lnTo>
                <a:cubicBezTo>
                  <a:pt x="5396314" y="0"/>
                  <a:pt x="5620853" y="224539"/>
                  <a:pt x="5620853" y="501522"/>
                </a:cubicBezTo>
                <a:lnTo>
                  <a:pt x="5620853" y="4899713"/>
                </a:lnTo>
                <a:lnTo>
                  <a:pt x="0" y="4899713"/>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314184" y="822960"/>
            <a:ext cx="5153915" cy="52730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11795" y="6387559"/>
            <a:ext cx="286839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31917" y="6387559"/>
            <a:ext cx="1658678"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5" y="6387559"/>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9346053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383280" cy="1269365"/>
          </a:xfrm>
        </p:spPr>
        <p:txBody>
          <a:bodyPr anchor="t">
            <a:normAutofit/>
          </a:bodyPr>
          <a:lstStyle>
            <a:lvl1pPr>
              <a:defRPr sz="2500"/>
            </a:lvl1pPr>
          </a:lstStyle>
          <a:p>
            <a:r>
              <a:rPr lang="en-GB"/>
              <a:t>Click to edit Master title style</a:t>
            </a:r>
            <a:endParaRPr lang="en-US" dirty="0"/>
          </a:p>
        </p:txBody>
      </p:sp>
      <p:sp>
        <p:nvSpPr>
          <p:cNvPr id="11" name="Picture Placeholder 9">
            <a:extLst>
              <a:ext uri="{FF2B5EF4-FFF2-40B4-BE49-F238E27FC236}">
                <a16:creationId xmlns:a16="http://schemas.microsoft.com/office/drawing/2014/main" id="{2E39E907-908A-148E-8CF0-2C3161E428B4}"/>
              </a:ext>
            </a:extLst>
          </p:cNvPr>
          <p:cNvSpPr>
            <a:spLocks noGrp="1"/>
          </p:cNvSpPr>
          <p:nvPr>
            <p:ph type="pic" sz="quarter" idx="15" hasCustomPrompt="1"/>
          </p:nvPr>
        </p:nvSpPr>
        <p:spPr>
          <a:xfrm>
            <a:off x="1" y="2387462"/>
            <a:ext cx="4145281" cy="4470539"/>
          </a:xfrm>
          <a:custGeom>
            <a:avLst/>
            <a:gdLst>
              <a:gd name="connsiteX0" fmla="*/ 0 w 4145281"/>
              <a:gd name="connsiteY0" fmla="*/ 0 h 4470539"/>
              <a:gd name="connsiteX1" fmla="*/ 3629230 w 4145281"/>
              <a:gd name="connsiteY1" fmla="*/ 0 h 4470539"/>
              <a:gd name="connsiteX2" fmla="*/ 4145281 w 4145281"/>
              <a:gd name="connsiteY2" fmla="*/ 516051 h 4470539"/>
              <a:gd name="connsiteX3" fmla="*/ 4145281 w 4145281"/>
              <a:gd name="connsiteY3" fmla="*/ 4470539 h 4470539"/>
              <a:gd name="connsiteX4" fmla="*/ 0 w 4145281"/>
              <a:gd name="connsiteY4" fmla="*/ 4470539 h 4470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81" h="4470539">
                <a:moveTo>
                  <a:pt x="0" y="0"/>
                </a:moveTo>
                <a:lnTo>
                  <a:pt x="3629230" y="0"/>
                </a:lnTo>
                <a:cubicBezTo>
                  <a:pt x="3914237" y="0"/>
                  <a:pt x="4145281" y="231044"/>
                  <a:pt x="4145281" y="516051"/>
                </a:cubicBezTo>
                <a:lnTo>
                  <a:pt x="4145281" y="4470539"/>
                </a:lnTo>
                <a:lnTo>
                  <a:pt x="0" y="447053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39479" y="781685"/>
            <a:ext cx="6628621" cy="539051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146266" y="6388215"/>
            <a:ext cx="2969008"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432999" y="6388215"/>
            <a:ext cx="2558901" cy="338328"/>
          </a:xfrm>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3" y="638821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748437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 uri="{C183D7F6-B498-43B3-948B-1728B52AA6E4}">
                <adec:decorative xmlns:adec="http://schemas.microsoft.com/office/drawing/2017/decorative" val="1"/>
              </a:ext>
            </a:extLst>
          </p:cNvPr>
          <p:cNvSpPr/>
          <p:nvPr/>
        </p:nvSpPr>
        <p:spPr>
          <a:xfrm>
            <a:off x="-1524" y="0"/>
            <a:ext cx="12192000" cy="6858000"/>
          </a:xfrm>
          <a:prstGeom prst="rect">
            <a:avLst/>
          </a:prstGeom>
          <a:solidFill>
            <a:schemeClr val="accent3">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1"/>
                </a:solidFill>
              </a:defRPr>
            </a:lvl1p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247658672"/>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F3547126-466C-18B0-8C04-007D93615CD9}"/>
              </a:ext>
              <a:ext uri="{C183D7F6-B498-43B3-948B-1728B52AA6E4}">
                <adec:decorative xmlns:adec="http://schemas.microsoft.com/office/drawing/2017/decorative" val="1"/>
              </a:ext>
            </a:extLst>
          </p:cNvPr>
          <p:cNvSpPr/>
          <p:nvPr/>
        </p:nvSpPr>
        <p:spPr>
          <a:xfrm>
            <a:off x="0" y="-1"/>
            <a:ext cx="11208688" cy="5154130"/>
          </a:xfrm>
          <a:custGeom>
            <a:avLst/>
            <a:gdLst>
              <a:gd name="connsiteX0" fmla="*/ 0 w 11208688"/>
              <a:gd name="connsiteY0" fmla="*/ 0 h 5154130"/>
              <a:gd name="connsiteX1" fmla="*/ 11208688 w 11208688"/>
              <a:gd name="connsiteY1" fmla="*/ 0 h 5154130"/>
              <a:gd name="connsiteX2" fmla="*/ 11208688 w 11208688"/>
              <a:gd name="connsiteY2" fmla="*/ 526471 h 5154130"/>
              <a:gd name="connsiteX3" fmla="*/ 11208688 w 11208688"/>
              <a:gd name="connsiteY3" fmla="*/ 4126137 h 5154130"/>
              <a:gd name="connsiteX4" fmla="*/ 11208688 w 11208688"/>
              <a:gd name="connsiteY4" fmla="*/ 4652608 h 5154130"/>
              <a:gd name="connsiteX5" fmla="*/ 10707166 w 11208688"/>
              <a:gd name="connsiteY5" fmla="*/ 5154130 h 5154130"/>
              <a:gd name="connsiteX6" fmla="*/ 0 w 11208688"/>
              <a:gd name="connsiteY6" fmla="*/ 5154130 h 5154130"/>
              <a:gd name="connsiteX7" fmla="*/ 0 w 11208688"/>
              <a:gd name="connsiteY7" fmla="*/ 4627659 h 5154130"/>
              <a:gd name="connsiteX8" fmla="*/ 0 w 11208688"/>
              <a:gd name="connsiteY8" fmla="*/ 526471 h 515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08688" h="5154130">
                <a:moveTo>
                  <a:pt x="0" y="0"/>
                </a:moveTo>
                <a:lnTo>
                  <a:pt x="11208688" y="0"/>
                </a:lnTo>
                <a:lnTo>
                  <a:pt x="11208688" y="526471"/>
                </a:lnTo>
                <a:lnTo>
                  <a:pt x="11208688" y="4126137"/>
                </a:lnTo>
                <a:lnTo>
                  <a:pt x="11208688" y="4652608"/>
                </a:lnTo>
                <a:cubicBezTo>
                  <a:pt x="11208688" y="4929591"/>
                  <a:pt x="10984149" y="5154130"/>
                  <a:pt x="10707166" y="5154130"/>
                </a:cubicBezTo>
                <a:lnTo>
                  <a:pt x="0" y="5154130"/>
                </a:lnTo>
                <a:lnTo>
                  <a:pt x="0" y="4627659"/>
                </a:lnTo>
                <a:lnTo>
                  <a:pt x="0" y="52647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72089" y="5483352"/>
            <a:ext cx="10361130" cy="848177"/>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1015" y="684412"/>
            <a:ext cx="10592204" cy="4122998"/>
          </a:xfrm>
        </p:spPr>
        <p:txBody>
          <a:bodyPr vert="horz" lIns="91440" tIns="45720" rIns="91440" bIns="45720" rtlCol="0" anchor="b">
            <a:normAutofit/>
          </a:bodyPr>
          <a:lstStyle>
            <a:lvl1pPr marL="0" indent="0">
              <a:lnSpc>
                <a:spcPct val="90000"/>
              </a:lnSpc>
              <a:buNone/>
              <a:defRPr lang="en-US" sz="27800" spc="-200" baseline="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686041142"/>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D0AA79A0-CEA9-1C5C-A8CA-D3F95D56333A}"/>
              </a:ext>
              <a:ext uri="{C183D7F6-B498-43B3-948B-1728B52AA6E4}">
                <adec:decorative xmlns:adec="http://schemas.microsoft.com/office/drawing/2017/decorative" val="1"/>
              </a:ext>
            </a:extLst>
          </p:cNvPr>
          <p:cNvSpPr/>
          <p:nvPr/>
        </p:nvSpPr>
        <p:spPr>
          <a:xfrm>
            <a:off x="0" y="4757010"/>
            <a:ext cx="11208688" cy="2100988"/>
          </a:xfrm>
          <a:custGeom>
            <a:avLst/>
            <a:gdLst>
              <a:gd name="connsiteX0" fmla="*/ 0 w 11208688"/>
              <a:gd name="connsiteY0" fmla="*/ 0 h 2100988"/>
              <a:gd name="connsiteX1" fmla="*/ 10707166 w 11208688"/>
              <a:gd name="connsiteY1" fmla="*/ 0 h 2100988"/>
              <a:gd name="connsiteX2" fmla="*/ 11208688 w 11208688"/>
              <a:gd name="connsiteY2" fmla="*/ 501522 h 2100988"/>
              <a:gd name="connsiteX3" fmla="*/ 11208688 w 11208688"/>
              <a:gd name="connsiteY3" fmla="*/ 2100988 h 2100988"/>
              <a:gd name="connsiteX4" fmla="*/ 0 w 11208688"/>
              <a:gd name="connsiteY4" fmla="*/ 2100988 h 2100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100988">
                <a:moveTo>
                  <a:pt x="0" y="0"/>
                </a:moveTo>
                <a:lnTo>
                  <a:pt x="10707166" y="0"/>
                </a:lnTo>
                <a:cubicBezTo>
                  <a:pt x="10984149" y="0"/>
                  <a:pt x="11208688" y="224539"/>
                  <a:pt x="11208688" y="501522"/>
                </a:cubicBezTo>
                <a:lnTo>
                  <a:pt x="11208688" y="2100988"/>
                </a:lnTo>
                <a:lnTo>
                  <a:pt x="0" y="2100988"/>
                </a:lnTo>
                <a:close/>
              </a:path>
            </a:pathLst>
          </a:cu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F2C5FBA-F4AA-552B-2245-767D47272F3B}"/>
              </a:ext>
              <a:ext uri="{C183D7F6-B498-43B3-948B-1728B52AA6E4}">
                <adec:decorative xmlns:adec="http://schemas.microsoft.com/office/drawing/2017/decorative" val="1"/>
              </a:ext>
            </a:extLst>
          </p:cNvPr>
          <p:cNvSpPr/>
          <p:nvPr/>
        </p:nvSpPr>
        <p:spPr>
          <a:xfrm>
            <a:off x="0" y="1"/>
            <a:ext cx="11208688" cy="4627659"/>
          </a:xfrm>
          <a:custGeom>
            <a:avLst/>
            <a:gdLst>
              <a:gd name="connsiteX0" fmla="*/ 0 w 11208688"/>
              <a:gd name="connsiteY0" fmla="*/ 0 h 4627659"/>
              <a:gd name="connsiteX1" fmla="*/ 11208688 w 11208688"/>
              <a:gd name="connsiteY1" fmla="*/ 0 h 4627659"/>
              <a:gd name="connsiteX2" fmla="*/ 11208688 w 11208688"/>
              <a:gd name="connsiteY2" fmla="*/ 4126137 h 4627659"/>
              <a:gd name="connsiteX3" fmla="*/ 10707166 w 11208688"/>
              <a:gd name="connsiteY3" fmla="*/ 4627659 h 4627659"/>
              <a:gd name="connsiteX4" fmla="*/ 0 w 11208688"/>
              <a:gd name="connsiteY4" fmla="*/ 4627659 h 4627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4627659">
                <a:moveTo>
                  <a:pt x="0" y="0"/>
                </a:moveTo>
                <a:lnTo>
                  <a:pt x="11208688" y="0"/>
                </a:lnTo>
                <a:lnTo>
                  <a:pt x="11208688" y="4126137"/>
                </a:lnTo>
                <a:cubicBezTo>
                  <a:pt x="11208688" y="4403120"/>
                  <a:pt x="10984149" y="4627659"/>
                  <a:pt x="10707166" y="4627659"/>
                </a:cubicBezTo>
                <a:lnTo>
                  <a:pt x="0" y="462765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30760"/>
            <a:ext cx="9738852" cy="1017639"/>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9328" y="420624"/>
            <a:ext cx="10592204" cy="4112875"/>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532959607"/>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34677EE2-225B-FA02-73B9-DFB5D013592F}"/>
              </a:ext>
              <a:ext uri="{C183D7F6-B498-43B3-948B-1728B52AA6E4}">
                <adec:decorative xmlns:adec="http://schemas.microsoft.com/office/drawing/2017/decorative" val="1"/>
              </a:ext>
            </a:extLst>
          </p:cNvPr>
          <p:cNvSpPr/>
          <p:nvPr/>
        </p:nvSpPr>
        <p:spPr>
          <a:xfrm>
            <a:off x="0" y="4783948"/>
            <a:ext cx="11208688" cy="2074052"/>
          </a:xfrm>
          <a:custGeom>
            <a:avLst/>
            <a:gdLst>
              <a:gd name="connsiteX0" fmla="*/ 0 w 11208688"/>
              <a:gd name="connsiteY0" fmla="*/ 0 h 2074052"/>
              <a:gd name="connsiteX1" fmla="*/ 10707166 w 11208688"/>
              <a:gd name="connsiteY1" fmla="*/ 0 h 2074052"/>
              <a:gd name="connsiteX2" fmla="*/ 11208688 w 11208688"/>
              <a:gd name="connsiteY2" fmla="*/ 501522 h 2074052"/>
              <a:gd name="connsiteX3" fmla="*/ 11208688 w 11208688"/>
              <a:gd name="connsiteY3" fmla="*/ 2074052 h 2074052"/>
              <a:gd name="connsiteX4" fmla="*/ 0 w 11208688"/>
              <a:gd name="connsiteY4" fmla="*/ 2074052 h 2074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074052">
                <a:moveTo>
                  <a:pt x="0" y="0"/>
                </a:moveTo>
                <a:lnTo>
                  <a:pt x="10707166" y="0"/>
                </a:lnTo>
                <a:cubicBezTo>
                  <a:pt x="10984149" y="0"/>
                  <a:pt x="11208688" y="224539"/>
                  <a:pt x="11208688" y="501522"/>
                </a:cubicBezTo>
                <a:lnTo>
                  <a:pt x="11208688" y="2074052"/>
                </a:lnTo>
                <a:lnTo>
                  <a:pt x="0" y="207405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49809"/>
            <a:ext cx="9768348" cy="1109078"/>
          </a:xfrm>
        </p:spPr>
        <p:txBody>
          <a:bodyPr vert="horz" lIns="91440" tIns="45720" rIns="91440" bIns="45720" rtlCol="0" anchor="ctr">
            <a:normAutofit/>
          </a:bodyPr>
          <a:lstStyle>
            <a:lvl1pPr>
              <a:lnSpc>
                <a:spcPct val="100000"/>
              </a:lnSpc>
              <a:defRPr lang="en-US" sz="2400" dirty="0">
                <a:latin typeface="+mn-lt"/>
              </a:defRPr>
            </a:lvl1pPr>
          </a:lstStyle>
          <a:p>
            <a:pPr lvl="0"/>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341968"/>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8" name="Footer Placeholder 7">
            <a:extLst>
              <a:ext uri="{FF2B5EF4-FFF2-40B4-BE49-F238E27FC236}">
                <a16:creationId xmlns:a16="http://schemas.microsoft.com/office/drawing/2014/main" id="{881EFD95-05D4-9FAB-FCB7-D3A2AB29456D}"/>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1D5117C2-BE70-9A87-4113-2ECE3F1A43BF}"/>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7/13/2026</a:t>
            </a:fld>
            <a:endParaRPr lang="en-US"/>
          </a:p>
        </p:txBody>
      </p:sp>
      <p:sp>
        <p:nvSpPr>
          <p:cNvPr id="9" name="Slide Number Placeholder 8">
            <a:extLst>
              <a:ext uri="{FF2B5EF4-FFF2-40B4-BE49-F238E27FC236}">
                <a16:creationId xmlns:a16="http://schemas.microsoft.com/office/drawing/2014/main" id="{33776532-A6F1-5788-D1D1-3F91B5B3B7D7}"/>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51368550"/>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4CBAD94-77D4-9CC1-DE93-BFA7FA5FBBB6}"/>
              </a:ext>
              <a:ext uri="{C183D7F6-B498-43B3-948B-1728B52AA6E4}">
                <adec:decorative xmlns:adec="http://schemas.microsoft.com/office/drawing/2017/decorative" val="1"/>
              </a:ext>
            </a:extLst>
          </p:cNvPr>
          <p:cNvSpPr/>
          <p:nvPr/>
        </p:nvSpPr>
        <p:spPr>
          <a:xfrm>
            <a:off x="772090" y="0"/>
            <a:ext cx="11419910" cy="6096000"/>
          </a:xfrm>
          <a:custGeom>
            <a:avLst/>
            <a:gdLst>
              <a:gd name="connsiteX0" fmla="*/ 0 w 11419910"/>
              <a:gd name="connsiteY0" fmla="*/ 0 h 6096000"/>
              <a:gd name="connsiteX1" fmla="*/ 11419910 w 11419910"/>
              <a:gd name="connsiteY1" fmla="*/ 0 h 6096000"/>
              <a:gd name="connsiteX2" fmla="*/ 11419910 w 11419910"/>
              <a:gd name="connsiteY2" fmla="*/ 6096000 h 6096000"/>
              <a:gd name="connsiteX3" fmla="*/ 501522 w 11419910"/>
              <a:gd name="connsiteY3" fmla="*/ 6096000 h 6096000"/>
              <a:gd name="connsiteX4" fmla="*/ 0 w 11419910"/>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9910" h="6096000">
                <a:moveTo>
                  <a:pt x="0" y="0"/>
                </a:moveTo>
                <a:lnTo>
                  <a:pt x="11419910" y="0"/>
                </a:lnTo>
                <a:lnTo>
                  <a:pt x="11419910" y="6096000"/>
                </a:lnTo>
                <a:lnTo>
                  <a:pt x="501522" y="6096000"/>
                </a:lnTo>
                <a:cubicBezTo>
                  <a:pt x="224539" y="6096000"/>
                  <a:pt x="0" y="5871461"/>
                  <a:pt x="0" y="5594478"/>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0575" y="863029"/>
            <a:ext cx="9383510" cy="4685017"/>
          </a:xfrm>
        </p:spPr>
        <p:txBody>
          <a:bodyPr anchor="b">
            <a:noAutofit/>
          </a:bodyPr>
          <a:lstStyle>
            <a:lvl1pPr marL="0" indent="0">
              <a:lnSpc>
                <a:spcPct val="90000"/>
              </a:lnSpc>
              <a:buNone/>
              <a:defRPr sz="6600" b="0"/>
            </a:lvl1pPr>
            <a:lvl2pPr marL="228600" indent="0">
              <a:lnSpc>
                <a:spcPct val="90000"/>
              </a:lnSpc>
              <a:buNone/>
              <a:defRPr sz="6000" b="0"/>
            </a:lvl2pPr>
            <a:lvl3pPr marL="457200" indent="0">
              <a:lnSpc>
                <a:spcPct val="90000"/>
              </a:lnSpc>
              <a:buNone/>
              <a:defRPr sz="5400" b="0"/>
            </a:lvl3pPr>
            <a:lvl4pPr marL="685800" indent="0">
              <a:lnSpc>
                <a:spcPct val="90000"/>
              </a:lnSpc>
              <a:buNone/>
              <a:defRPr sz="4800" b="0"/>
            </a:lvl4pPr>
            <a:lvl5pPr marL="914400" indent="0">
              <a:lnSpc>
                <a:spcPct val="90000"/>
              </a:lnSpc>
              <a:buNone/>
              <a:defRPr sz="44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3112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4592" y="94592"/>
            <a:ext cx="11617947" cy="5752531"/>
          </a:xfrm>
        </p:spPr>
        <p:txBody>
          <a:bodyPr anchor="t">
            <a:noAutofit/>
          </a:bodyPr>
          <a:lstStyle>
            <a:lvl1pPr marL="0" indent="0">
              <a:lnSpc>
                <a:spcPct val="90000"/>
              </a:lnSpc>
              <a:buNone/>
              <a:defRPr sz="7200" b="0" cap="all" spc="-100" baseline="0">
                <a:solidFill>
                  <a:schemeClr val="accent1"/>
                </a:solidFill>
              </a:defRPr>
            </a:lvl1pPr>
            <a:lvl2pPr marL="228600" indent="0">
              <a:lnSpc>
                <a:spcPct val="90000"/>
              </a:lnSpc>
              <a:buNone/>
              <a:defRPr sz="7200" b="0" cap="all" spc="-100" baseline="0">
                <a:solidFill>
                  <a:schemeClr val="accent1"/>
                </a:solidFill>
              </a:defRPr>
            </a:lvl2pPr>
            <a:lvl3pPr marL="457200" indent="0">
              <a:lnSpc>
                <a:spcPct val="90000"/>
              </a:lnSpc>
              <a:buNone/>
              <a:defRPr sz="7200" b="0" cap="all" spc="-100" baseline="0">
                <a:solidFill>
                  <a:schemeClr val="accent1"/>
                </a:solidFill>
              </a:defRPr>
            </a:lvl3pPr>
            <a:lvl4pPr marL="685800" indent="0">
              <a:lnSpc>
                <a:spcPct val="90000"/>
              </a:lnSpc>
              <a:buNone/>
              <a:defRPr sz="7200" b="0" cap="all" spc="-100" baseline="0">
                <a:solidFill>
                  <a:schemeClr val="accent1"/>
                </a:solidFill>
              </a:defRPr>
            </a:lvl4pPr>
            <a:lvl5pPr marL="914400" indent="0">
              <a:lnSpc>
                <a:spcPct val="90000"/>
              </a:lnSpc>
              <a:buNone/>
              <a:defRPr sz="72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271115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0E08BE8-EB98-F551-F5ED-FE16CE82FBB9}"/>
              </a:ext>
              <a:ext uri="{C183D7F6-B498-43B3-948B-1728B52AA6E4}">
                <adec:decorative xmlns:adec="http://schemas.microsoft.com/office/drawing/2017/decorative" val="1"/>
              </a:ext>
            </a:extLst>
          </p:cNvPr>
          <p:cNvSpPr/>
          <p:nvPr/>
        </p:nvSpPr>
        <p:spPr>
          <a:xfrm>
            <a:off x="1" y="0"/>
            <a:ext cx="11139327" cy="5821522"/>
          </a:xfrm>
          <a:custGeom>
            <a:avLst/>
            <a:gdLst>
              <a:gd name="connsiteX0" fmla="*/ 0 w 11139327"/>
              <a:gd name="connsiteY0" fmla="*/ 0 h 5821522"/>
              <a:gd name="connsiteX1" fmla="*/ 11139327 w 11139327"/>
              <a:gd name="connsiteY1" fmla="*/ 0 h 5821522"/>
              <a:gd name="connsiteX2" fmla="*/ 11139327 w 11139327"/>
              <a:gd name="connsiteY2" fmla="*/ 5320000 h 5821522"/>
              <a:gd name="connsiteX3" fmla="*/ 10637805 w 11139327"/>
              <a:gd name="connsiteY3" fmla="*/ 5821522 h 5821522"/>
              <a:gd name="connsiteX4" fmla="*/ 0 w 11139327"/>
              <a:gd name="connsiteY4" fmla="*/ 5821522 h 5821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39327" h="5821522">
                <a:moveTo>
                  <a:pt x="0" y="0"/>
                </a:moveTo>
                <a:lnTo>
                  <a:pt x="11139327" y="0"/>
                </a:lnTo>
                <a:lnTo>
                  <a:pt x="11139327" y="5320000"/>
                </a:lnTo>
                <a:cubicBezTo>
                  <a:pt x="11139327" y="5596983"/>
                  <a:pt x="10914788" y="5821522"/>
                  <a:pt x="10637805" y="5821522"/>
                </a:cubicBezTo>
                <a:lnTo>
                  <a:pt x="0" y="582152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90418" y="288194"/>
            <a:ext cx="9976207" cy="5025678"/>
          </a:xfrm>
        </p:spPr>
        <p:txBody>
          <a:bodyPr anchor="t">
            <a:noAutofit/>
          </a:bodyPr>
          <a:lstStyle>
            <a:lvl1pPr marL="0" indent="0">
              <a:lnSpc>
                <a:spcPct val="90000"/>
              </a:lnSpc>
              <a:buNone/>
              <a:defRPr sz="6600" b="0" cap="all" spc="-100" baseline="0">
                <a:solidFill>
                  <a:schemeClr val="accent1"/>
                </a:solidFill>
              </a:defRPr>
            </a:lvl1pPr>
            <a:lvl2pPr marL="228600" indent="0">
              <a:lnSpc>
                <a:spcPct val="90000"/>
              </a:lnSpc>
              <a:buNone/>
              <a:defRPr sz="6600" b="0" cap="all" spc="-100" baseline="0">
                <a:solidFill>
                  <a:schemeClr val="accent1"/>
                </a:solidFill>
              </a:defRPr>
            </a:lvl2pPr>
            <a:lvl3pPr marL="457200" indent="0">
              <a:lnSpc>
                <a:spcPct val="90000"/>
              </a:lnSpc>
              <a:buNone/>
              <a:defRPr sz="6600" b="0" cap="all" spc="-100" baseline="0">
                <a:solidFill>
                  <a:schemeClr val="accent1"/>
                </a:solidFill>
              </a:defRPr>
            </a:lvl3pPr>
            <a:lvl4pPr marL="685800" indent="0">
              <a:lnSpc>
                <a:spcPct val="90000"/>
              </a:lnSpc>
              <a:buNone/>
              <a:defRPr sz="6600" b="0" cap="all" spc="-100" baseline="0">
                <a:solidFill>
                  <a:schemeClr val="accent1"/>
                </a:solidFill>
              </a:defRPr>
            </a:lvl4pPr>
            <a:lvl5pPr marL="914400" indent="0">
              <a:lnSpc>
                <a:spcPct val="90000"/>
              </a:lnSpc>
              <a:buNone/>
              <a:defRPr sz="66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66689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AB2664E-ED20-1581-CFBA-A89627E3FD59}"/>
              </a:ext>
              <a:ext uri="{C183D7F6-B498-43B3-948B-1728B52AA6E4}">
                <adec:decorative xmlns:adec="http://schemas.microsoft.com/office/drawing/2017/decorative" val="1"/>
              </a:ext>
            </a:extLst>
          </p:cNvPr>
          <p:cNvSpPr/>
          <p:nvPr/>
        </p:nvSpPr>
        <p:spPr>
          <a:xfrm>
            <a:off x="1" y="0"/>
            <a:ext cx="10719069" cy="5585244"/>
          </a:xfrm>
          <a:custGeom>
            <a:avLst/>
            <a:gdLst>
              <a:gd name="connsiteX0" fmla="*/ 0 w 10719069"/>
              <a:gd name="connsiteY0" fmla="*/ 0 h 5585244"/>
              <a:gd name="connsiteX1" fmla="*/ 10719069 w 10719069"/>
              <a:gd name="connsiteY1" fmla="*/ 0 h 5585244"/>
              <a:gd name="connsiteX2" fmla="*/ 10719069 w 10719069"/>
              <a:gd name="connsiteY2" fmla="*/ 5083722 h 5585244"/>
              <a:gd name="connsiteX3" fmla="*/ 10217547 w 10719069"/>
              <a:gd name="connsiteY3" fmla="*/ 5585244 h 5585244"/>
              <a:gd name="connsiteX4" fmla="*/ 0 w 10719069"/>
              <a:gd name="connsiteY4" fmla="*/ 5585244 h 5585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9069" h="5585244">
                <a:moveTo>
                  <a:pt x="0" y="0"/>
                </a:moveTo>
                <a:lnTo>
                  <a:pt x="10719069" y="0"/>
                </a:lnTo>
                <a:lnTo>
                  <a:pt x="10719069" y="5083722"/>
                </a:lnTo>
                <a:cubicBezTo>
                  <a:pt x="10719069" y="5360705"/>
                  <a:pt x="10494530" y="5585244"/>
                  <a:pt x="10217547" y="5585244"/>
                </a:cubicBezTo>
                <a:lnTo>
                  <a:pt x="0" y="5585244"/>
                </a:lnTo>
                <a:close/>
              </a:path>
            </a:pathLst>
          </a:cu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31515" y="606176"/>
            <a:ext cx="9339210" cy="4530904"/>
          </a:xfrm>
        </p:spPr>
        <p:txBody>
          <a:bodyPr anchor="b">
            <a:normAutofit/>
          </a:bodyPr>
          <a:lstStyle>
            <a:lvl1pPr marL="0" indent="0">
              <a:lnSpc>
                <a:spcPct val="90000"/>
              </a:lnSpc>
              <a:buNone/>
              <a:defRPr sz="6600" b="0" cap="none" baseline="0">
                <a:solidFill>
                  <a:schemeClr val="accent1"/>
                </a:solidFill>
              </a:defRPr>
            </a:lvl1pPr>
            <a:lvl2pPr marL="228600" indent="0">
              <a:lnSpc>
                <a:spcPct val="90000"/>
              </a:lnSpc>
              <a:buNone/>
              <a:defRPr sz="6000" b="0" cap="none" baseline="0">
                <a:solidFill>
                  <a:schemeClr val="accent1"/>
                </a:solidFill>
              </a:defRPr>
            </a:lvl2pPr>
            <a:lvl3pPr marL="457200" indent="0">
              <a:lnSpc>
                <a:spcPct val="90000"/>
              </a:lnSpc>
              <a:buNone/>
              <a:defRPr sz="5400" b="0" cap="none" baseline="0">
                <a:solidFill>
                  <a:schemeClr val="accent1"/>
                </a:solidFill>
              </a:defRPr>
            </a:lvl3pPr>
            <a:lvl4pPr marL="685800" indent="0">
              <a:lnSpc>
                <a:spcPct val="90000"/>
              </a:lnSpc>
              <a:buNone/>
              <a:defRPr sz="4800" b="0" cap="none" baseline="0">
                <a:solidFill>
                  <a:schemeClr val="accent1"/>
                </a:solidFill>
              </a:defRPr>
            </a:lvl4pPr>
            <a:lvl5pPr marL="914400" indent="0">
              <a:lnSpc>
                <a:spcPct val="90000"/>
              </a:lnSpc>
              <a:buNone/>
              <a:defRPr sz="44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366629464"/>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3032" y="1455226"/>
            <a:ext cx="10152770" cy="5065498"/>
          </a:xfrm>
        </p:spPr>
        <p:txBody>
          <a:bodyPr anchor="b">
            <a:normAutofit/>
          </a:bodyPr>
          <a:lstStyle>
            <a:lvl1pPr marL="0" indent="0">
              <a:lnSpc>
                <a:spcPct val="90000"/>
              </a:lnSpc>
              <a:buNone/>
              <a:defRPr sz="7200" b="0">
                <a:solidFill>
                  <a:schemeClr val="accent1"/>
                </a:solidFill>
              </a:defRPr>
            </a:lvl1pPr>
            <a:lvl2pPr marL="228600" indent="0">
              <a:lnSpc>
                <a:spcPct val="90000"/>
              </a:lnSpc>
              <a:buNone/>
              <a:defRPr sz="6600" b="0">
                <a:solidFill>
                  <a:schemeClr val="accent1"/>
                </a:solidFill>
              </a:defRPr>
            </a:lvl2pPr>
            <a:lvl3pPr marL="457200" indent="0">
              <a:lnSpc>
                <a:spcPct val="90000"/>
              </a:lnSpc>
              <a:buNone/>
              <a:defRPr sz="6000" b="0">
                <a:solidFill>
                  <a:schemeClr val="accent1"/>
                </a:solidFill>
              </a:defRPr>
            </a:lvl3pPr>
            <a:lvl4pPr marL="685800" indent="0">
              <a:lnSpc>
                <a:spcPct val="90000"/>
              </a:lnSpc>
              <a:buNone/>
              <a:defRPr sz="5400" b="0">
                <a:solidFill>
                  <a:schemeClr val="accent1"/>
                </a:solidFill>
              </a:defRPr>
            </a:lvl4pPr>
            <a:lvl5pPr marL="914400" indent="0">
              <a:lnSpc>
                <a:spcPct val="90000"/>
              </a:lnSpc>
              <a:buNone/>
              <a:defRPr sz="48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68096" y="64008"/>
            <a:ext cx="3569995" cy="338328"/>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91411" y="64008"/>
            <a:ext cx="1612674" cy="338328"/>
          </a:xfrm>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055096" y="64008"/>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16099522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3">
            <a:alpha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72090" y="5085707"/>
            <a:ext cx="8968722" cy="757309"/>
          </a:xfrm>
        </p:spPr>
        <p:txBody>
          <a:bodyPr anchor="t">
            <a:normAutofit/>
          </a:bodyPr>
          <a:lstStyle>
            <a:lvl1pP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821934"/>
            <a:ext cx="8968722" cy="3742116"/>
          </a:xfrm>
        </p:spPr>
        <p:txBody>
          <a:bodyPr anchor="t">
            <a:normAutofit/>
          </a:bodyPr>
          <a:lstStyle>
            <a:lvl1pPr marL="137160" indent="-137160">
              <a:lnSpc>
                <a:spcPct val="100000"/>
              </a:lnSpc>
              <a:spcBef>
                <a:spcPts val="0"/>
              </a:spcBef>
              <a:buNone/>
              <a:defRPr sz="60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379772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8096" y="4965192"/>
            <a:ext cx="9841113"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729465"/>
            <a:ext cx="9841114" cy="3814182"/>
          </a:xfrm>
        </p:spPr>
        <p:txBody>
          <a:bodyPr anchor="t">
            <a:normAutofit/>
          </a:bodyPr>
          <a:lstStyle>
            <a:lvl1pPr marL="137160" indent="-137160">
              <a:lnSpc>
                <a:spcPct val="90000"/>
              </a:lnSpc>
              <a:spcBef>
                <a:spcPts val="0"/>
              </a:spcBef>
              <a:buNone/>
              <a:defRPr sz="7200">
                <a:solidFill>
                  <a:schemeClr val="accent1"/>
                </a:solidFill>
                <a:latin typeface="+mj-lt"/>
              </a:defRPr>
            </a:lvl1pPr>
          </a:lstStyle>
          <a:p>
            <a:pPr lvl="0"/>
            <a:r>
              <a:rPr lang="en-US" dirty="0"/>
              <a:t>Click to edit Quote</a:t>
            </a:r>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D7E3ECEC-7E7B-4FB9-BAE8-5C10F12795EA}" type="datetimeFigureOut">
              <a:rPr lang="en-US" smtClean="0"/>
              <a:t>7/13/2026</a:t>
            </a:fld>
            <a:endParaRPr lang="en-US"/>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501234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243F357D-01B6-71AD-58FF-26C551B8D6F8}"/>
              </a:ext>
              <a:ext uri="{C183D7F6-B498-43B3-948B-1728B52AA6E4}">
                <adec:decorative xmlns:adec="http://schemas.microsoft.com/office/drawing/2017/decorative" val="1"/>
              </a:ext>
            </a:extLst>
          </p:cNvPr>
          <p:cNvSpPr/>
          <p:nvPr/>
        </p:nvSpPr>
        <p:spPr>
          <a:xfrm rot="10800000" flipH="1">
            <a:off x="0" y="5155892"/>
            <a:ext cx="11468099" cy="1702107"/>
          </a:xfrm>
          <a:custGeom>
            <a:avLst/>
            <a:gdLst>
              <a:gd name="connsiteX0" fmla="*/ 10322569 w 10836926"/>
              <a:gd name="connsiteY0" fmla="*/ 1702107 h 1702107"/>
              <a:gd name="connsiteX1" fmla="*/ 0 w 10836926"/>
              <a:gd name="connsiteY1" fmla="*/ 1702107 h 1702107"/>
              <a:gd name="connsiteX2" fmla="*/ 0 w 10836926"/>
              <a:gd name="connsiteY2" fmla="*/ 0 h 1702107"/>
              <a:gd name="connsiteX3" fmla="*/ 10836926 w 10836926"/>
              <a:gd name="connsiteY3" fmla="*/ 0 h 1702107"/>
              <a:gd name="connsiteX4" fmla="*/ 10836926 w 10836926"/>
              <a:gd name="connsiteY4" fmla="*/ 1187751 h 1702107"/>
              <a:gd name="connsiteX5" fmla="*/ 10322569 w 10836926"/>
              <a:gd name="connsiteY5" fmla="*/ 1702107 h 1702107"/>
              <a:gd name="connsiteX0" fmla="*/ 10990389 w 11504746"/>
              <a:gd name="connsiteY0" fmla="*/ 1702107 h 1702107"/>
              <a:gd name="connsiteX1" fmla="*/ 0 w 11504746"/>
              <a:gd name="connsiteY1" fmla="*/ 1702107 h 1702107"/>
              <a:gd name="connsiteX2" fmla="*/ 667820 w 11504746"/>
              <a:gd name="connsiteY2" fmla="*/ 0 h 1702107"/>
              <a:gd name="connsiteX3" fmla="*/ 11504746 w 11504746"/>
              <a:gd name="connsiteY3" fmla="*/ 0 h 1702107"/>
              <a:gd name="connsiteX4" fmla="*/ 11504746 w 11504746"/>
              <a:gd name="connsiteY4" fmla="*/ 1187751 h 1702107"/>
              <a:gd name="connsiteX5" fmla="*/ 10990389 w 11504746"/>
              <a:gd name="connsiteY5" fmla="*/ 1702107 h 1702107"/>
              <a:gd name="connsiteX0" fmla="*/ 11000664 w 11515021"/>
              <a:gd name="connsiteY0" fmla="*/ 1702107 h 1702107"/>
              <a:gd name="connsiteX1" fmla="*/ 10275 w 11515021"/>
              <a:gd name="connsiteY1" fmla="*/ 1702107 h 1702107"/>
              <a:gd name="connsiteX2" fmla="*/ 0 w 11515021"/>
              <a:gd name="connsiteY2" fmla="*/ 0 h 1702107"/>
              <a:gd name="connsiteX3" fmla="*/ 11515021 w 11515021"/>
              <a:gd name="connsiteY3" fmla="*/ 0 h 1702107"/>
              <a:gd name="connsiteX4" fmla="*/ 11515021 w 11515021"/>
              <a:gd name="connsiteY4" fmla="*/ 1187751 h 1702107"/>
              <a:gd name="connsiteX5" fmla="*/ 11000664 w 11515021"/>
              <a:gd name="connsiteY5" fmla="*/ 1702107 h 170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15021" h="1702107">
                <a:moveTo>
                  <a:pt x="11000664" y="1702107"/>
                </a:moveTo>
                <a:lnTo>
                  <a:pt x="10275" y="1702107"/>
                </a:lnTo>
                <a:lnTo>
                  <a:pt x="0" y="0"/>
                </a:lnTo>
                <a:lnTo>
                  <a:pt x="11515021" y="0"/>
                </a:lnTo>
                <a:lnTo>
                  <a:pt x="11515021" y="1187751"/>
                </a:lnTo>
                <a:cubicBezTo>
                  <a:pt x="11515021" y="1471822"/>
                  <a:pt x="11284736" y="1702107"/>
                  <a:pt x="11000664" y="1702107"/>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438381" y="5684948"/>
            <a:ext cx="9060691" cy="643997"/>
          </a:xfrm>
        </p:spPr>
        <p:txBody>
          <a:bodyPr anchor="ctr">
            <a:normAutofit/>
          </a:bodyPr>
          <a:lstStyle>
            <a:lvl1pPr algn="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38382" y="1027417"/>
            <a:ext cx="9060691" cy="3400746"/>
          </a:xfrm>
        </p:spPr>
        <p:txBody>
          <a:bodyPr anchor="ctr">
            <a:normAutofit/>
          </a:bodyPr>
          <a:lstStyle>
            <a:lvl1pPr marL="137160" indent="-137160">
              <a:lnSpc>
                <a:spcPct val="100000"/>
              </a:lnSpc>
              <a:spcBef>
                <a:spcPts val="0"/>
              </a:spcBef>
              <a:buNone/>
              <a:defRPr sz="48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772090" y="6382512"/>
            <a:ext cx="2816835" cy="338328"/>
          </a:xfrm>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a:xfrm>
            <a:off x="9291411" y="6382512"/>
            <a:ext cx="1612674" cy="338328"/>
          </a:xfrm>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408640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4">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DA777E9-52E4-B265-D19D-C179BB567FA4}"/>
              </a:ext>
              <a:ext uri="{C183D7F6-B498-43B3-948B-1728B52AA6E4}">
                <adec:decorative xmlns:adec="http://schemas.microsoft.com/office/drawing/2017/decorative" val="1"/>
              </a:ext>
            </a:extLst>
          </p:cNvPr>
          <p:cNvSpPr/>
          <p:nvPr/>
        </p:nvSpPr>
        <p:spPr>
          <a:xfrm>
            <a:off x="0" y="0"/>
            <a:ext cx="10809939" cy="5148072"/>
          </a:xfrm>
          <a:custGeom>
            <a:avLst/>
            <a:gdLst>
              <a:gd name="connsiteX0" fmla="*/ 0 w 10809939"/>
              <a:gd name="connsiteY0" fmla="*/ 0 h 5148072"/>
              <a:gd name="connsiteX1" fmla="*/ 10809939 w 10809939"/>
              <a:gd name="connsiteY1" fmla="*/ 0 h 5148072"/>
              <a:gd name="connsiteX2" fmla="*/ 10809939 w 10809939"/>
              <a:gd name="connsiteY2" fmla="*/ 4646550 h 5148072"/>
              <a:gd name="connsiteX3" fmla="*/ 10308417 w 10809939"/>
              <a:gd name="connsiteY3" fmla="*/ 5148072 h 5148072"/>
              <a:gd name="connsiteX4" fmla="*/ 0 w 10809939"/>
              <a:gd name="connsiteY4" fmla="*/ 5148072 h 514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148072">
                <a:moveTo>
                  <a:pt x="0" y="0"/>
                </a:moveTo>
                <a:lnTo>
                  <a:pt x="10809939" y="0"/>
                </a:lnTo>
                <a:lnTo>
                  <a:pt x="10809939" y="4646550"/>
                </a:lnTo>
                <a:cubicBezTo>
                  <a:pt x="10809939" y="4923533"/>
                  <a:pt x="10585400" y="5148072"/>
                  <a:pt x="10308417" y="5148072"/>
                </a:cubicBezTo>
                <a:lnTo>
                  <a:pt x="0" y="5148072"/>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7446" y="5518298"/>
            <a:ext cx="8964384" cy="818494"/>
          </a:xfrm>
        </p:spPr>
        <p:txBody>
          <a:bodyPr anchor="ctr">
            <a:normAutofit/>
          </a:bodyPr>
          <a:lstStyle>
            <a:lvl1pPr>
              <a:lnSpc>
                <a:spcPct val="120000"/>
              </a:lnSpc>
              <a:defRPr sz="16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7446" y="750013"/>
            <a:ext cx="8733760" cy="3800721"/>
          </a:xfrm>
        </p:spPr>
        <p:txBody>
          <a:bodyPr anchor="t">
            <a:normAutofit/>
          </a:bodyPr>
          <a:lstStyle>
            <a:lvl1pPr marL="137160" indent="-137160">
              <a:lnSpc>
                <a:spcPct val="90000"/>
              </a:lnSpc>
              <a:spcBef>
                <a:spcPts val="0"/>
              </a:spcBef>
              <a:buNone/>
              <a:defRPr sz="5400">
                <a:solidFill>
                  <a:schemeClr val="accent1"/>
                </a:solidFill>
                <a:latin typeface="+mj-lt"/>
              </a:defRPr>
            </a:lvl1pPr>
          </a:lstStyle>
          <a:p>
            <a:pPr lvl="0"/>
            <a:r>
              <a:rPr lang="en-US" dirty="0"/>
              <a:t>Click to edit Quote</a:t>
            </a:r>
          </a:p>
        </p:txBody>
      </p:sp>
      <p:sp>
        <p:nvSpPr>
          <p:cNvPr id="8" name="Footer Placeholder 7">
            <a:extLst>
              <a:ext uri="{FF2B5EF4-FFF2-40B4-BE49-F238E27FC236}">
                <a16:creationId xmlns:a16="http://schemas.microsoft.com/office/drawing/2014/main" id="{0AD62116-941C-252B-AE63-2508CE4FDD3F}"/>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23547C88-24DC-DAA1-274D-9715ED6805BC}"/>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7/13/2026</a:t>
            </a:fld>
            <a:endParaRPr lang="en-US"/>
          </a:p>
        </p:txBody>
      </p:sp>
      <p:sp>
        <p:nvSpPr>
          <p:cNvPr id="10" name="Slide Number Placeholder 9">
            <a:extLst>
              <a:ext uri="{FF2B5EF4-FFF2-40B4-BE49-F238E27FC236}">
                <a16:creationId xmlns:a16="http://schemas.microsoft.com/office/drawing/2014/main" id="{A921AC9D-428B-1CE3-499F-1289B47D5F26}"/>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6821676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3">
            <a:alpha val="6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EBA2EC2-4347-818C-501D-DEEA9CA0D13B}"/>
              </a:ext>
              <a:ext uri="{C183D7F6-B498-43B3-948B-1728B52AA6E4}">
                <adec:decorative xmlns:adec="http://schemas.microsoft.com/office/drawing/2017/decorative" val="1"/>
              </a:ext>
            </a:extLst>
          </p:cNvPr>
          <p:cNvSpPr/>
          <p:nvPr/>
        </p:nvSpPr>
        <p:spPr>
          <a:xfrm>
            <a:off x="1" y="-1"/>
            <a:ext cx="10809939" cy="5617255"/>
          </a:xfrm>
          <a:custGeom>
            <a:avLst/>
            <a:gdLst>
              <a:gd name="connsiteX0" fmla="*/ 0 w 10809939"/>
              <a:gd name="connsiteY0" fmla="*/ 0 h 5638868"/>
              <a:gd name="connsiteX1" fmla="*/ 10809939 w 10809939"/>
              <a:gd name="connsiteY1" fmla="*/ 0 h 5638868"/>
              <a:gd name="connsiteX2" fmla="*/ 10809939 w 10809939"/>
              <a:gd name="connsiteY2" fmla="*/ 5116914 h 5638868"/>
              <a:gd name="connsiteX3" fmla="*/ 10287986 w 10809939"/>
              <a:gd name="connsiteY3" fmla="*/ 5638868 h 5638868"/>
              <a:gd name="connsiteX4" fmla="*/ 0 w 10809939"/>
              <a:gd name="connsiteY4" fmla="*/ 5638868 h 563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638868">
                <a:moveTo>
                  <a:pt x="0" y="0"/>
                </a:moveTo>
                <a:lnTo>
                  <a:pt x="10809939" y="0"/>
                </a:lnTo>
                <a:lnTo>
                  <a:pt x="10809939" y="5116914"/>
                </a:lnTo>
                <a:cubicBezTo>
                  <a:pt x="10809939" y="5405181"/>
                  <a:pt x="10576253" y="5638868"/>
                  <a:pt x="10287986" y="5638868"/>
                </a:cubicBezTo>
                <a:lnTo>
                  <a:pt x="0" y="5638868"/>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2876765" y="4318612"/>
            <a:ext cx="7364515" cy="996027"/>
          </a:xfrm>
        </p:spPr>
        <p:txBody>
          <a:bodyPr anchor="ctr">
            <a:normAutofit/>
          </a:bodyPr>
          <a:lstStyle>
            <a:lvl1pPr algn="r">
              <a:lnSpc>
                <a:spcPct val="120000"/>
              </a:lnSpc>
              <a:defRPr sz="1400" b="0" spc="100" baseline="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8096" y="647700"/>
            <a:ext cx="9473184" cy="3670912"/>
          </a:xfrm>
        </p:spPr>
        <p:txBody>
          <a:bodyPr anchor="ctr">
            <a:normAutofit/>
          </a:bodyPr>
          <a:lstStyle>
            <a:lvl1pPr marL="137160" indent="-137160">
              <a:lnSpc>
                <a:spcPct val="100000"/>
              </a:lnSpc>
              <a:spcBef>
                <a:spcPts val="0"/>
              </a:spcBef>
              <a:buNone/>
              <a:defRPr sz="4800">
                <a:solidFill>
                  <a:schemeClr val="tx2"/>
                </a:solidFill>
                <a:latin typeface="+mj-lt"/>
              </a:defRPr>
            </a:lvl1pPr>
          </a:lstStyle>
          <a:p>
            <a:pPr lvl="0"/>
            <a:r>
              <a:rPr lang="en-US" dirty="0"/>
              <a:t>Click to edit Quote</a:t>
            </a:r>
          </a:p>
        </p:txBody>
      </p:sp>
      <p:sp>
        <p:nvSpPr>
          <p:cNvPr id="12" name="Footer Placeholder 11">
            <a:extLst>
              <a:ext uri="{FF2B5EF4-FFF2-40B4-BE49-F238E27FC236}">
                <a16:creationId xmlns:a16="http://schemas.microsoft.com/office/drawing/2014/main" id="{B68D110F-CED3-F33A-EDD7-57811187B5A8}"/>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1BE1F328-2362-9468-2593-BAF90BE9CEB0}"/>
              </a:ext>
            </a:extLst>
          </p:cNvPr>
          <p:cNvSpPr>
            <a:spLocks noGrp="1"/>
          </p:cNvSpPr>
          <p:nvPr>
            <p:ph type="dt" sz="half" idx="14"/>
          </p:nvPr>
        </p:nvSpPr>
        <p:spPr/>
        <p:txBody>
          <a:bodyPr/>
          <a:lstStyle/>
          <a:p>
            <a:fld id="{D7E3ECEC-7E7B-4FB9-BAE8-5C10F12795EA}" type="datetimeFigureOut">
              <a:rPr lang="en-US" smtClean="0"/>
              <a:t>7/13/2026</a:t>
            </a:fld>
            <a:endParaRPr lang="en-US"/>
          </a:p>
        </p:txBody>
      </p:sp>
      <p:sp>
        <p:nvSpPr>
          <p:cNvPr id="13" name="Slide Number Placeholder 12">
            <a:extLst>
              <a:ext uri="{FF2B5EF4-FFF2-40B4-BE49-F238E27FC236}">
                <a16:creationId xmlns:a16="http://schemas.microsoft.com/office/drawing/2014/main" id="{DADE9A5F-3A0A-29A6-E008-BCCF7C3761BD}"/>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24330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74908"/>
          </a:xfrm>
        </p:spPr>
        <p:txBody>
          <a:bodyPr anchor="t"/>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4B07B2D7-7718-3EA4-C727-BB98633A6739}"/>
              </a:ext>
            </a:extLst>
          </p:cNvPr>
          <p:cNvSpPr>
            <a:spLocks noGrp="1"/>
          </p:cNvSpPr>
          <p:nvPr>
            <p:ph sz="quarter" idx="15"/>
          </p:nvPr>
        </p:nvSpPr>
        <p:spPr>
          <a:xfrm>
            <a:off x="762000" y="1802352"/>
            <a:ext cx="5070020" cy="4293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9">
            <a:extLst>
              <a:ext uri="{FF2B5EF4-FFF2-40B4-BE49-F238E27FC236}">
                <a16:creationId xmlns:a16="http://schemas.microsoft.com/office/drawing/2014/main" id="{EB1D51A5-7ABE-E37E-E3A4-3AF4A8448510}"/>
              </a:ext>
            </a:extLst>
          </p:cNvPr>
          <p:cNvSpPr>
            <a:spLocks noGrp="1"/>
          </p:cNvSpPr>
          <p:nvPr>
            <p:ph sz="quarter" idx="16"/>
          </p:nvPr>
        </p:nvSpPr>
        <p:spPr>
          <a:xfrm>
            <a:off x="6394099" y="1802352"/>
            <a:ext cx="5070021" cy="4293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921953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70626" y="822960"/>
            <a:ext cx="10697475" cy="550367"/>
          </a:xfrm>
        </p:spPr>
        <p:txBody>
          <a:bodyPr anchor="t"/>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65379"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E49B3C-8832-0263-2ACE-16444014FC2C}"/>
              </a:ext>
            </a:extLst>
          </p:cNvPr>
          <p:cNvSpPr>
            <a:spLocks noGrp="1"/>
          </p:cNvSpPr>
          <p:nvPr>
            <p:ph sz="quarter" idx="15"/>
          </p:nvPr>
        </p:nvSpPr>
        <p:spPr>
          <a:xfrm>
            <a:off x="765825" y="2020888"/>
            <a:ext cx="5086349" cy="42275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F5D88C15-4359-3F27-9B17-CB9581414F72}"/>
              </a:ext>
            </a:extLst>
          </p:cNvPr>
          <p:cNvSpPr>
            <a:spLocks noGrp="1"/>
          </p:cNvSpPr>
          <p:nvPr>
            <p:ph sz="quarter" idx="16"/>
          </p:nvPr>
        </p:nvSpPr>
        <p:spPr>
          <a:xfrm>
            <a:off x="6381751" y="2020888"/>
            <a:ext cx="5086350" cy="42275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432967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70626" y="822960"/>
            <a:ext cx="10698480" cy="828594"/>
          </a:xfrm>
        </p:spPr>
        <p:txBody>
          <a:bodyPr anchor="t"/>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66478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6862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68096" y="822960"/>
            <a:ext cx="3195484" cy="1504164"/>
          </a:xfrm>
        </p:spPr>
        <p:txBody>
          <a:bodyPr anchor="t">
            <a:normAutofit/>
          </a:bodyPr>
          <a:lstStyle>
            <a:lvl1pPr>
              <a:defRPr sz="24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68096" y="2311121"/>
            <a:ext cx="3195484" cy="3784879"/>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99805" y="836762"/>
            <a:ext cx="6568296" cy="525923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058873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72091" y="822960"/>
            <a:ext cx="3041598" cy="1968931"/>
          </a:xfrm>
        </p:spPr>
        <p:txBody>
          <a:bodyPr anchor="t">
            <a:normAutofit/>
          </a:bodyPr>
          <a:lstStyle>
            <a:lvl1pPr>
              <a:defRPr sz="24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68096" y="3147059"/>
            <a:ext cx="3041597" cy="2762035"/>
          </a:xfrm>
        </p:spPr>
        <p:txBody>
          <a:bodyPr vert="horz" lIns="91440" tIns="45720" rIns="91440" bIns="45720" rtlCol="0" anchor="b">
            <a:normAutofit/>
          </a:bodyPr>
          <a:lstStyle>
            <a:lvl1pPr marL="0" indent="0">
              <a:buNone/>
              <a:defRPr lang="en-US" sz="1600" dirty="0"/>
            </a:lvl1pPr>
          </a:lstStyle>
          <a:p>
            <a:pPr lvl="0"/>
            <a:r>
              <a:rPr lang="en-GB"/>
              <a:t>Click to edit Master text styles</a:t>
            </a:r>
          </a:p>
        </p:txBody>
      </p:sp>
      <p:sp>
        <p:nvSpPr>
          <p:cNvPr id="9" name="Picture Placeholder 9">
            <a:extLst>
              <a:ext uri="{FF2B5EF4-FFF2-40B4-BE49-F238E27FC236}">
                <a16:creationId xmlns:a16="http://schemas.microsoft.com/office/drawing/2014/main" id="{75E80A04-FEAF-D5E8-F208-D79F5852407B}"/>
              </a:ext>
            </a:extLst>
          </p:cNvPr>
          <p:cNvSpPr>
            <a:spLocks noGrp="1"/>
          </p:cNvSpPr>
          <p:nvPr>
            <p:ph type="pic" sz="quarter" idx="13" hasCustomPrompt="1"/>
          </p:nvPr>
        </p:nvSpPr>
        <p:spPr>
          <a:xfrm>
            <a:off x="4502844" y="0"/>
            <a:ext cx="7689157" cy="6096000"/>
          </a:xfrm>
          <a:custGeom>
            <a:avLst/>
            <a:gdLst>
              <a:gd name="connsiteX0" fmla="*/ 0 w 7689157"/>
              <a:gd name="connsiteY0" fmla="*/ 0 h 6096000"/>
              <a:gd name="connsiteX1" fmla="*/ 7689157 w 7689157"/>
              <a:gd name="connsiteY1" fmla="*/ 0 h 6096000"/>
              <a:gd name="connsiteX2" fmla="*/ 7689157 w 7689157"/>
              <a:gd name="connsiteY2" fmla="*/ 6096000 h 6096000"/>
              <a:gd name="connsiteX3" fmla="*/ 501522 w 7689157"/>
              <a:gd name="connsiteY3" fmla="*/ 6096000 h 6096000"/>
              <a:gd name="connsiteX4" fmla="*/ 0 w 768915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096000">
                <a:moveTo>
                  <a:pt x="0" y="0"/>
                </a:moveTo>
                <a:lnTo>
                  <a:pt x="7689157" y="0"/>
                </a:lnTo>
                <a:lnTo>
                  <a:pt x="7689157" y="6096000"/>
                </a:lnTo>
                <a:lnTo>
                  <a:pt x="501522" y="6096000"/>
                </a:lnTo>
                <a:cubicBezTo>
                  <a:pt x="224539" y="6096000"/>
                  <a:pt x="0" y="5871461"/>
                  <a:pt x="0" y="5594478"/>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5806473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492530-7F0F-7B93-27A9-6F68FAF54390}"/>
              </a:ext>
              <a:ext uri="{C183D7F6-B498-43B3-948B-1728B52AA6E4}">
                <adec:decorative xmlns:adec="http://schemas.microsoft.com/office/drawing/2017/decorative" val="1"/>
              </a:ext>
            </a:extLst>
          </p:cNvPr>
          <p:cNvSpPr/>
          <p:nvPr/>
        </p:nvSpPr>
        <p:spPr>
          <a:xfrm rot="10800000">
            <a:off x="762000" y="2880691"/>
            <a:ext cx="11430000" cy="3977309"/>
          </a:xfrm>
          <a:custGeom>
            <a:avLst/>
            <a:gdLst>
              <a:gd name="connsiteX0" fmla="*/ 0 w 11468099"/>
              <a:gd name="connsiteY0" fmla="*/ 4053508 h 4053508"/>
              <a:gd name="connsiteX1" fmla="*/ 10946146 w 11468099"/>
              <a:gd name="connsiteY1" fmla="*/ 4043963 h 4053508"/>
              <a:gd name="connsiteX2" fmla="*/ 11468099 w 11468099"/>
              <a:gd name="connsiteY2" fmla="*/ 3522009 h 4053508"/>
              <a:gd name="connsiteX3" fmla="*/ 11468099 w 11468099"/>
              <a:gd name="connsiteY3" fmla="*/ 0 h 4053508"/>
              <a:gd name="connsiteX4" fmla="*/ 0 w 11468099"/>
              <a:gd name="connsiteY4" fmla="*/ 0 h 4053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099" h="4053508">
                <a:moveTo>
                  <a:pt x="0" y="4053508"/>
                </a:moveTo>
                <a:lnTo>
                  <a:pt x="10946146" y="4043963"/>
                </a:lnTo>
                <a:cubicBezTo>
                  <a:pt x="11234413" y="4043963"/>
                  <a:pt x="11468099" y="3810276"/>
                  <a:pt x="11468099" y="3522009"/>
                </a:cubicBezTo>
                <a:lnTo>
                  <a:pt x="11468099" y="0"/>
                </a:lnTo>
                <a:lnTo>
                  <a:pt x="0" y="0"/>
                </a:ln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7800" y="190500"/>
            <a:ext cx="11843238" cy="2057400"/>
          </a:xfrm>
        </p:spPr>
        <p:txBody>
          <a:bodyPr anchor="t">
            <a:noAutofit/>
          </a:bodyPr>
          <a:lstStyle>
            <a:lvl1pPr>
              <a:defRPr sz="8800">
                <a:solidFill>
                  <a:schemeClr val="accent1"/>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398813" y="3505199"/>
            <a:ext cx="10044665" cy="2667000"/>
          </a:xfrm>
        </p:spPr>
        <p:txBody>
          <a:bodyPr vert="horz" lIns="91440" tIns="45720" rIns="91440" bIns="45720" rtlCol="0">
            <a:normAutofit/>
          </a:bodyPr>
          <a:lstStyle>
            <a:lvl1pPr marL="0" indent="0">
              <a:buNone/>
              <a:defRPr lang="en-US" sz="14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98813" y="6329172"/>
            <a:ext cx="2816835" cy="338328"/>
          </a:xfr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36436276"/>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07D4EEB-8B0C-3EA1-DB0C-896A8F0C8621}"/>
              </a:ext>
              <a:ext uri="{C183D7F6-B498-43B3-948B-1728B52AA6E4}">
                <adec:decorative xmlns:adec="http://schemas.microsoft.com/office/drawing/2017/decorative" val="1"/>
              </a:ext>
            </a:extLst>
          </p:cNvPr>
          <p:cNvSpPr/>
          <p:nvPr/>
        </p:nvSpPr>
        <p:spPr>
          <a:xfrm rot="10800000">
            <a:off x="2677737" y="2952545"/>
            <a:ext cx="9514262" cy="3905455"/>
          </a:xfrm>
          <a:custGeom>
            <a:avLst/>
            <a:gdLst>
              <a:gd name="connsiteX0" fmla="*/ 0 w 9514262"/>
              <a:gd name="connsiteY0" fmla="*/ 3905455 h 3905455"/>
              <a:gd name="connsiteX1" fmla="*/ 0 w 9514262"/>
              <a:gd name="connsiteY1" fmla="*/ 0 h 3905455"/>
              <a:gd name="connsiteX2" fmla="*/ 9514262 w 9514262"/>
              <a:gd name="connsiteY2" fmla="*/ 0 h 3905455"/>
              <a:gd name="connsiteX3" fmla="*/ 9514262 w 9514262"/>
              <a:gd name="connsiteY3" fmla="*/ 3375660 h 3905455"/>
              <a:gd name="connsiteX4" fmla="*/ 8992309 w 9514262"/>
              <a:gd name="connsiteY4" fmla="*/ 3897614 h 3905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262" h="3905455">
                <a:moveTo>
                  <a:pt x="0" y="3905455"/>
                </a:moveTo>
                <a:lnTo>
                  <a:pt x="0" y="0"/>
                </a:lnTo>
                <a:lnTo>
                  <a:pt x="9514262" y="0"/>
                </a:lnTo>
                <a:lnTo>
                  <a:pt x="9514262" y="3375660"/>
                </a:lnTo>
                <a:cubicBezTo>
                  <a:pt x="9514262" y="3663927"/>
                  <a:pt x="9280576" y="3897614"/>
                  <a:pt x="8992309" y="3897614"/>
                </a:cubicBez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3373" y="190500"/>
            <a:ext cx="10573396" cy="2475644"/>
          </a:xfrm>
        </p:spPr>
        <p:txBody>
          <a:bodyPr anchor="t">
            <a:noAutofit/>
          </a:bodyPr>
          <a:lstStyle>
            <a:lvl1pPr>
              <a:defRPr sz="8800">
                <a:solidFill>
                  <a:schemeClr val="accent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493213" y="3810000"/>
            <a:ext cx="6976154" cy="1676400"/>
          </a:xfr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235461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772090" y="825747"/>
            <a:ext cx="10696010" cy="618803"/>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774654" y="1506872"/>
            <a:ext cx="10693446" cy="45891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72090" y="6329172"/>
            <a:ext cx="2816835" cy="338328"/>
          </a:xfrm>
          <a:prstGeom prst="rect">
            <a:avLst/>
          </a:prstGeom>
        </p:spPr>
        <p:txBody>
          <a:bodyPr vert="horz" lIns="91440" tIns="45720" rIns="91440" bIns="45720" rtlCol="0" anchor="ctr"/>
          <a:lstStyle>
            <a:lvl1pPr algn="l">
              <a:defRPr sz="750" cap="all" spc="0" baseline="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291411" y="6329172"/>
            <a:ext cx="1612674" cy="338328"/>
          </a:xfrm>
          <a:prstGeom prst="rect">
            <a:avLst/>
          </a:prstGeom>
        </p:spPr>
        <p:txBody>
          <a:bodyPr vert="horz" lIns="91440" tIns="45720" rIns="91440" bIns="45720" rtlCol="0" anchor="ctr"/>
          <a:lstStyle>
            <a:lvl1pPr algn="r">
              <a:defRPr sz="750">
                <a:solidFill>
                  <a:schemeClr val="tx1"/>
                </a:solidFill>
              </a:defRPr>
            </a:lvl1pPr>
          </a:lstStyle>
          <a:p>
            <a:fld id="{D7E3ECEC-7E7B-4FB9-BAE8-5C10F12795EA}" type="datetimeFigureOut">
              <a:rPr lang="en-US" smtClean="0"/>
              <a:t>7/13/2026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50742" y="6329172"/>
            <a:ext cx="457200" cy="338328"/>
          </a:xfrm>
          <a:prstGeom prst="rect">
            <a:avLst/>
          </a:prstGeom>
        </p:spPr>
        <p:txBody>
          <a:bodyPr vert="horz" lIns="91440" tIns="45720" rIns="91440" bIns="45720" rtlCol="0" anchor="ctr"/>
          <a:lstStyle>
            <a:lvl1pPr algn="r">
              <a:defRPr sz="750">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644491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txStyles>
    <p:titleStyle>
      <a:lvl1pPr algn="l" defTabSz="914400" rtl="0" eaLnBrk="1" latinLnBrk="0" hangingPunct="1">
        <a:lnSpc>
          <a:spcPct val="95000"/>
        </a:lnSpc>
        <a:spcBef>
          <a:spcPct val="0"/>
        </a:spcBef>
        <a:buNone/>
        <a:defRPr sz="2500" b="0" kern="1200" cap="all"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000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286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572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0858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480">
          <p15:clr>
            <a:srgbClr val="F26B43"/>
          </p15:clr>
        </p15:guide>
        <p15:guide id="8" pos="7224">
          <p15:clr>
            <a:srgbClr val="F26B43"/>
          </p15:clr>
        </p15:guide>
        <p15:guide id="9" orient="horz" pos="3840">
          <p15:clr>
            <a:srgbClr val="F26B43"/>
          </p15:clr>
        </p15:guide>
        <p15:guide id="10" orient="horz" pos="2160">
          <p15:clr>
            <a:srgbClr val="F26B43"/>
          </p15:clr>
        </p15:guide>
        <p15:guide id="11"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8BBA-385E-B100-D3B2-83F877ED7B13}"/>
              </a:ext>
            </a:extLst>
          </p:cNvPr>
          <p:cNvSpPr>
            <a:spLocks noGrp="1"/>
          </p:cNvSpPr>
          <p:nvPr>
            <p:ph type="ctrTitle"/>
          </p:nvPr>
        </p:nvSpPr>
        <p:spPr>
          <a:xfrm>
            <a:off x="1415480" y="908720"/>
            <a:ext cx="5400600" cy="1368152"/>
          </a:xfrm>
        </p:spPr>
        <p:txBody>
          <a:bodyPr>
            <a:noAutofit/>
          </a:bodyPr>
          <a:lstStyle/>
          <a:p>
            <a:pPr algn="ctr">
              <a:lnSpc>
                <a:spcPct val="150000"/>
              </a:lnSpc>
            </a:pPr>
            <a:r>
              <a:rPr lang="en-GB" sz="1600" dirty="0">
                <a:latin typeface="Arial" panose="020B0604020202020204" pitchFamily="34" charset="0"/>
                <a:cs typeface="Arial" panose="020B0604020202020204" pitchFamily="34" charset="0"/>
              </a:rPr>
              <a:t>Discuss the factors influencing the health and wellbeing of individuals affected by the disease or condition (PROSTATE Cancer) </a:t>
            </a:r>
            <a:endParaRPr lang="en-US" sz="1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508797C-B534-8121-1EFA-68AC9E565808}"/>
              </a:ext>
            </a:extLst>
          </p:cNvPr>
          <p:cNvSpPr>
            <a:spLocks noGrp="1"/>
          </p:cNvSpPr>
          <p:nvPr>
            <p:ph type="subTitle" idx="1"/>
          </p:nvPr>
        </p:nvSpPr>
        <p:spPr>
          <a:xfrm>
            <a:off x="1287509" y="3356992"/>
            <a:ext cx="4613920" cy="1473025"/>
          </a:xfrm>
        </p:spPr>
        <p:txBody>
          <a:bodyPr>
            <a:noAutofit/>
          </a:bodyPr>
          <a:lstStyle/>
          <a:p>
            <a:r>
              <a:rPr lang="en-US" sz="2800" b="1" dirty="0">
                <a:latin typeface="Arial" panose="020B0604020202020204" pitchFamily="34" charset="0"/>
                <a:cs typeface="Arial" panose="020B0604020202020204" pitchFamily="34" charset="0"/>
              </a:rPr>
              <a:t>     </a:t>
            </a:r>
          </a:p>
        </p:txBody>
      </p:sp>
      <p:pic>
        <p:nvPicPr>
          <p:cNvPr id="6" name="Picture Placeholder 5">
            <a:extLst>
              <a:ext uri="{FF2B5EF4-FFF2-40B4-BE49-F238E27FC236}">
                <a16:creationId xmlns:a16="http://schemas.microsoft.com/office/drawing/2014/main" id="{747B5ADC-439E-8BF3-9088-90C43F8880B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50449" r="299"/>
          <a:stretch>
            <a:fillRect/>
          </a:stretch>
        </p:blipFill>
        <p:spPr>
          <a:xfrm>
            <a:off x="7681816" y="0"/>
            <a:ext cx="4510185" cy="6096000"/>
          </a:xfrm>
        </p:spPr>
      </p:pic>
      <p:sp>
        <p:nvSpPr>
          <p:cNvPr id="5" name="TextBox 4">
            <a:extLst>
              <a:ext uri="{FF2B5EF4-FFF2-40B4-BE49-F238E27FC236}">
                <a16:creationId xmlns:a16="http://schemas.microsoft.com/office/drawing/2014/main" id="{C7954EB8-727D-67AD-7F1B-5311BA483077}"/>
              </a:ext>
            </a:extLst>
          </p:cNvPr>
          <p:cNvSpPr txBox="1"/>
          <p:nvPr/>
        </p:nvSpPr>
        <p:spPr>
          <a:xfrm>
            <a:off x="417250" y="3573016"/>
            <a:ext cx="3384376" cy="3036729"/>
          </a:xfrm>
          <a:prstGeom prst="rect">
            <a:avLst/>
          </a:prstGeom>
          <a:noFill/>
        </p:spPr>
        <p:txBody>
          <a:bodyPr wrap="square">
            <a:spAutoFit/>
          </a:bodyPr>
          <a:lstStyle/>
          <a:p>
            <a:pPr algn="just">
              <a:lnSpc>
                <a:spcPct val="107000"/>
              </a:lnSpc>
              <a:spcAft>
                <a:spcPts val="800"/>
              </a:spcAft>
              <a:buNone/>
            </a:pPr>
            <a:r>
              <a:rPr lang="en-GB" sz="1400" kern="100" dirty="0">
                <a:effectLst/>
                <a:latin typeface="Arial" panose="020B0604020202020204" pitchFamily="34" charset="0"/>
                <a:ea typeface="DengXian" panose="02010600030101010101" pitchFamily="2" charset="-122"/>
                <a:cs typeface="Arial" panose="020B0604020202020204" pitchFamily="34" charset="0"/>
              </a:rPr>
              <a:t>Name: SERWIN BERONDO</a:t>
            </a:r>
            <a:endParaRPr lang="en-GB" sz="1000" kern="100" dirty="0">
              <a:effectLst/>
              <a:latin typeface="Segoe UI" panose="020B0502040204020203" pitchFamily="34" charset="0"/>
              <a:ea typeface="DengXian" panose="02010600030101010101" pitchFamily="2" charset="-122"/>
              <a:cs typeface="Arial" panose="020B0604020202020204" pitchFamily="34" charset="0"/>
            </a:endParaRPr>
          </a:p>
          <a:p>
            <a:pPr algn="just">
              <a:lnSpc>
                <a:spcPct val="107000"/>
              </a:lnSpc>
              <a:spcAft>
                <a:spcPts val="800"/>
              </a:spcAft>
              <a:buNone/>
            </a:pPr>
            <a:r>
              <a:rPr lang="en-GB" sz="1400" kern="100" dirty="0">
                <a:effectLst/>
                <a:latin typeface="Arial" panose="020B0604020202020204" pitchFamily="34" charset="0"/>
                <a:ea typeface="DengXian" panose="02010600030101010101" pitchFamily="2" charset="-122"/>
                <a:cs typeface="Arial" panose="020B0604020202020204" pitchFamily="34" charset="0"/>
              </a:rPr>
              <a:t>Student ID: 2530677</a:t>
            </a:r>
            <a:endParaRPr lang="en-GB" sz="1000" kern="100" dirty="0">
              <a:effectLst/>
              <a:latin typeface="Segoe UI" panose="020B0502040204020203" pitchFamily="34" charset="0"/>
              <a:ea typeface="DengXian" panose="02010600030101010101" pitchFamily="2" charset="-122"/>
              <a:cs typeface="Arial" panose="020B0604020202020204" pitchFamily="34" charset="0"/>
            </a:endParaRPr>
          </a:p>
          <a:p>
            <a:pPr algn="just">
              <a:lnSpc>
                <a:spcPct val="107000"/>
              </a:lnSpc>
              <a:spcAft>
                <a:spcPts val="800"/>
              </a:spcAft>
              <a:buNone/>
            </a:pPr>
            <a:r>
              <a:rPr lang="en-GB" sz="1400" kern="100" dirty="0">
                <a:effectLst/>
                <a:latin typeface="Arial" panose="020B0604020202020204" pitchFamily="34" charset="0"/>
                <a:ea typeface="DengXian" panose="02010600030101010101" pitchFamily="2" charset="-122"/>
                <a:cs typeface="Arial" panose="020B0604020202020204" pitchFamily="34" charset="0"/>
              </a:rPr>
              <a:t>Module: Introduction to Public Health</a:t>
            </a:r>
            <a:endParaRPr lang="en-GB" sz="1000" kern="100" dirty="0">
              <a:effectLst/>
              <a:latin typeface="Segoe UI" panose="020B0502040204020203" pitchFamily="34" charset="0"/>
              <a:ea typeface="DengXian" panose="02010600030101010101" pitchFamily="2" charset="-122"/>
              <a:cs typeface="Arial" panose="020B0604020202020204" pitchFamily="34" charset="0"/>
            </a:endParaRPr>
          </a:p>
          <a:p>
            <a:pPr algn="just">
              <a:lnSpc>
                <a:spcPct val="107000"/>
              </a:lnSpc>
              <a:spcAft>
                <a:spcPts val="800"/>
              </a:spcAft>
              <a:buNone/>
            </a:pPr>
            <a:r>
              <a:rPr lang="en-GB" sz="1400" kern="100" dirty="0">
                <a:effectLst/>
                <a:latin typeface="Arial" panose="020B0604020202020204" pitchFamily="34" charset="0"/>
                <a:ea typeface="DengXian" panose="02010600030101010101" pitchFamily="2" charset="-122"/>
                <a:cs typeface="Arial" panose="020B0604020202020204" pitchFamily="34" charset="0"/>
              </a:rPr>
              <a:t>Module: LCHS4008 LON</a:t>
            </a:r>
            <a:endParaRPr lang="en-GB" sz="1000" kern="100" dirty="0">
              <a:effectLst/>
              <a:latin typeface="Segoe UI" panose="020B0502040204020203" pitchFamily="34" charset="0"/>
              <a:ea typeface="DengXian" panose="02010600030101010101" pitchFamily="2" charset="-122"/>
              <a:cs typeface="Arial" panose="020B0604020202020204" pitchFamily="34" charset="0"/>
            </a:endParaRPr>
          </a:p>
          <a:p>
            <a:pPr algn="just">
              <a:lnSpc>
                <a:spcPct val="107000"/>
              </a:lnSpc>
              <a:spcAft>
                <a:spcPts val="800"/>
              </a:spcAft>
              <a:buNone/>
            </a:pPr>
            <a:r>
              <a:rPr lang="en-GB" sz="1400" kern="100" dirty="0">
                <a:effectLst/>
                <a:latin typeface="Arial" panose="020B0604020202020204" pitchFamily="34" charset="0"/>
                <a:ea typeface="DengXian" panose="02010600030101010101" pitchFamily="2" charset="-122"/>
                <a:cs typeface="Arial" panose="020B0604020202020204" pitchFamily="34" charset="0"/>
              </a:rPr>
              <a:t>Lecturer: PATRONELLA GANZA</a:t>
            </a:r>
            <a:endParaRPr lang="en-GB" sz="1000" kern="100" dirty="0">
              <a:effectLst/>
              <a:latin typeface="Segoe UI" panose="020B0502040204020203" pitchFamily="34" charset="0"/>
              <a:ea typeface="DengXian" panose="02010600030101010101" pitchFamily="2" charset="-122"/>
              <a:cs typeface="Arial" panose="020B0604020202020204" pitchFamily="34" charset="0"/>
            </a:endParaRPr>
          </a:p>
          <a:p>
            <a:pPr algn="just">
              <a:lnSpc>
                <a:spcPct val="107000"/>
              </a:lnSpc>
              <a:spcAft>
                <a:spcPts val="800"/>
              </a:spcAft>
              <a:buNone/>
            </a:pPr>
            <a:r>
              <a:rPr lang="en-GB" sz="1400" kern="100" dirty="0">
                <a:effectLst/>
                <a:latin typeface="Arial" panose="020B0604020202020204" pitchFamily="34" charset="0"/>
                <a:ea typeface="DengXian" panose="02010600030101010101" pitchFamily="2" charset="-122"/>
                <a:cs typeface="Arial" panose="020B0604020202020204" pitchFamily="34" charset="0"/>
              </a:rPr>
              <a:t> </a:t>
            </a:r>
            <a:endParaRPr lang="en-GB" sz="1000" kern="100" dirty="0">
              <a:effectLst/>
              <a:latin typeface="Segoe UI" panose="020B0502040204020203" pitchFamily="34" charset="0"/>
              <a:ea typeface="DengXian" panose="02010600030101010101" pitchFamily="2" charset="-122"/>
              <a:cs typeface="Arial" panose="020B0604020202020204" pitchFamily="34" charset="0"/>
            </a:endParaRPr>
          </a:p>
          <a:p>
            <a:pPr algn="just">
              <a:lnSpc>
                <a:spcPct val="107000"/>
              </a:lnSpc>
              <a:spcAft>
                <a:spcPts val="800"/>
              </a:spcAft>
              <a:buNone/>
            </a:pPr>
            <a:r>
              <a:rPr lang="en-GB" sz="1400" kern="100" dirty="0">
                <a:effectLst/>
                <a:latin typeface="Arial" panose="020B0604020202020204" pitchFamily="34" charset="0"/>
                <a:ea typeface="DengXian" panose="02010600030101010101" pitchFamily="2" charset="-122"/>
                <a:cs typeface="Arial" panose="020B0604020202020204" pitchFamily="34" charset="0"/>
              </a:rPr>
              <a:t>Submitted on: 13 J</a:t>
            </a:r>
            <a:r>
              <a:rPr lang="en-GB" sz="1400" kern="100" dirty="0">
                <a:latin typeface="Arial" panose="020B0604020202020204" pitchFamily="34" charset="0"/>
                <a:ea typeface="DengXian" panose="02010600030101010101" pitchFamily="2" charset="-122"/>
                <a:cs typeface="Arial" panose="020B0604020202020204" pitchFamily="34" charset="0"/>
              </a:rPr>
              <a:t>uly,</a:t>
            </a:r>
            <a:r>
              <a:rPr lang="en-GB" sz="1400" kern="100" dirty="0">
                <a:effectLst/>
                <a:latin typeface="Arial" panose="020B0604020202020204" pitchFamily="34" charset="0"/>
                <a:ea typeface="DengXian" panose="02010600030101010101" pitchFamily="2" charset="-122"/>
                <a:cs typeface="Arial" panose="020B0604020202020204" pitchFamily="34" charset="0"/>
              </a:rPr>
              <a:t> 2026</a:t>
            </a:r>
            <a:endParaRPr lang="en-GB" sz="1000" kern="100" dirty="0">
              <a:effectLst/>
              <a:latin typeface="Segoe UI" panose="020B0502040204020203" pitchFamily="34" charset="0"/>
              <a:ea typeface="DengXian" panose="02010600030101010101" pitchFamily="2" charset="-122"/>
              <a:cs typeface="Arial" panose="020B0604020202020204" pitchFamily="34" charset="0"/>
            </a:endParaRPr>
          </a:p>
          <a:p>
            <a:pPr algn="just">
              <a:lnSpc>
                <a:spcPct val="107000"/>
              </a:lnSpc>
              <a:spcAft>
                <a:spcPts val="800"/>
              </a:spcAft>
              <a:buNone/>
            </a:pPr>
            <a:r>
              <a:rPr lang="en-GB" sz="1400" kern="100" dirty="0">
                <a:effectLst/>
                <a:latin typeface="Arial" panose="020B0604020202020204" pitchFamily="34" charset="0"/>
                <a:ea typeface="DengXian" panose="02010600030101010101" pitchFamily="2" charset="-122"/>
                <a:cs typeface="Arial" panose="020B0604020202020204" pitchFamily="34" charset="0"/>
              </a:rPr>
              <a:t>  </a:t>
            </a:r>
            <a:endParaRPr lang="en-GB" sz="1000" kern="100" dirty="0">
              <a:effectLst/>
              <a:latin typeface="Segoe UI" panose="020B0502040204020203" pitchFamily="34" charset="0"/>
              <a:ea typeface="DengXian" panose="02010600030101010101" pitchFamily="2" charset="-122"/>
              <a:cs typeface="Arial" panose="020B0604020202020204" pitchFamily="34" charset="0"/>
            </a:endParaRPr>
          </a:p>
          <a:p>
            <a:pPr algn="just">
              <a:lnSpc>
                <a:spcPct val="107000"/>
              </a:lnSpc>
              <a:spcAft>
                <a:spcPts val="800"/>
              </a:spcAft>
              <a:buNone/>
            </a:pPr>
            <a:r>
              <a:rPr lang="en-GB" sz="1400" kern="100" dirty="0">
                <a:effectLst/>
                <a:latin typeface="Arial" panose="020B0604020202020204" pitchFamily="34" charset="0"/>
                <a:ea typeface="DengXian" panose="02010600030101010101" pitchFamily="2" charset="-122"/>
                <a:cs typeface="Arial" panose="020B0604020202020204" pitchFamily="34" charset="0"/>
              </a:rPr>
              <a:t> </a:t>
            </a:r>
            <a:endParaRPr lang="en-GB" sz="1000" kern="100" dirty="0">
              <a:effectLst/>
              <a:latin typeface="Segoe UI" panose="020B0502040204020203" pitchFamily="34" charset="0"/>
              <a:ea typeface="DengXian" panose="02010600030101010101" pitchFamily="2" charset="-122"/>
              <a:cs typeface="Arial" panose="020B0604020202020204" pitchFamily="34" charset="0"/>
            </a:endParaRPr>
          </a:p>
        </p:txBody>
      </p:sp>
      <p:pic>
        <p:nvPicPr>
          <p:cNvPr id="7" name="Picture 6">
            <a:extLst>
              <a:ext uri="{FF2B5EF4-FFF2-40B4-BE49-F238E27FC236}">
                <a16:creationId xmlns:a16="http://schemas.microsoft.com/office/drawing/2014/main" id="{CF976BA9-9DAB-2D51-4C61-1BB70855453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01626" y="4303401"/>
            <a:ext cx="3590518" cy="2076866"/>
          </a:xfrm>
          <a:prstGeom prst="rect">
            <a:avLst/>
          </a:prstGeom>
          <a:noFill/>
        </p:spPr>
      </p:pic>
    </p:spTree>
    <p:extLst>
      <p:ext uri="{BB962C8B-B14F-4D97-AF65-F5344CB8AC3E}">
        <p14:creationId xmlns:p14="http://schemas.microsoft.com/office/powerpoint/2010/main" val="1716342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2A6B76-4BED-3050-3E15-1DC499917932}"/>
              </a:ext>
            </a:extLst>
          </p:cNvPr>
          <p:cNvSpPr>
            <a:spLocks noGrp="1"/>
          </p:cNvSpPr>
          <p:nvPr>
            <p:ph sz="quarter" idx="13"/>
          </p:nvPr>
        </p:nvSpPr>
        <p:spPr>
          <a:xfrm>
            <a:off x="431515" y="606176"/>
            <a:ext cx="9339210" cy="4530904"/>
          </a:xfrm>
        </p:spPr>
        <p:txBody>
          <a:bodyPr anchor="b">
            <a:normAutofit/>
          </a:bodyPr>
          <a:lstStyle/>
          <a:p>
            <a:pPr marL="0" indent="0">
              <a:buNone/>
            </a:pPr>
            <a:r>
              <a:rPr lang="en-GB" sz="2600" b="1" dirty="0"/>
              <a:t>INTRODUCTION</a:t>
            </a:r>
          </a:p>
          <a:p>
            <a:pPr marL="0" indent="0">
              <a:buNone/>
            </a:pPr>
            <a:endParaRPr lang="en-GB" sz="2600" dirty="0"/>
          </a:p>
          <a:p>
            <a:pPr marL="0" indent="0">
              <a:buNone/>
            </a:pPr>
            <a:r>
              <a:rPr lang="en-GB" sz="2600" dirty="0"/>
              <a:t>Prostate cancer is one of the most common cancers affecting men in the UK. According to Cancer Research UK (2024), around one in eight men will be diagnosed with prostate cancer during their lifetime. Advances in screening and treatment have improved survival rates, but the condition can still have a major impact on a person's physical, emotional, social, and financial wellbeing. The effects vary depending on the stage of the cancer, the treatment received, and the support available</a:t>
            </a:r>
            <a:endParaRPr lang="en-GB" sz="2600" b="1" dirty="0"/>
          </a:p>
        </p:txBody>
      </p:sp>
    </p:spTree>
    <p:extLst>
      <p:ext uri="{BB962C8B-B14F-4D97-AF65-F5344CB8AC3E}">
        <p14:creationId xmlns:p14="http://schemas.microsoft.com/office/powerpoint/2010/main" val="3965924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BA15C1-7B2F-C88E-C9D6-59D7EDE84ED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8CAC7D-7BA8-A5E5-A432-D828FBFD387B}"/>
              </a:ext>
            </a:extLst>
          </p:cNvPr>
          <p:cNvSpPr>
            <a:spLocks noGrp="1"/>
          </p:cNvSpPr>
          <p:nvPr>
            <p:ph sz="quarter" idx="14"/>
          </p:nvPr>
        </p:nvSpPr>
        <p:spPr>
          <a:xfrm>
            <a:off x="407368" y="908720"/>
            <a:ext cx="6696744" cy="4536504"/>
          </a:xfrm>
        </p:spPr>
        <p:txBody>
          <a:bodyPr>
            <a:normAutofit/>
          </a:bodyPr>
          <a:lstStyle/>
          <a:p>
            <a:pPr marL="0" indent="0">
              <a:buNone/>
            </a:pPr>
            <a:r>
              <a:rPr lang="en-GB" b="1" dirty="0"/>
              <a:t>Physical Health</a:t>
            </a:r>
          </a:p>
          <a:p>
            <a:pPr marL="0" indent="0">
              <a:buNone/>
            </a:pPr>
            <a:endParaRPr lang="en-GB" b="1" dirty="0"/>
          </a:p>
          <a:p>
            <a:r>
              <a:rPr lang="en-GB" dirty="0"/>
              <a:t>One of the main factors influencing health is the physical impact of the disease and its treatment. In the early stages, some people may not experience any symptoms, while others may have problems such as difficulty urinating, frequent urination, or blood in the urine. If the cancer spreads to other parts of the body, especially the bones, it can cause severe pain and reduced mobility.</a:t>
            </a:r>
          </a:p>
          <a:p>
            <a:r>
              <a:rPr lang="en-GB" dirty="0"/>
              <a:t>The treatment itself can also affect physical wellbeing. Surgery to remove the prostate may lead to urinary incontinence and erectile dysfunction. Radiotherapy can cause tiredness and bowel problems, while hormone therapy may result in hot flushes, weight gain, fatigue, loss of muscle strength, and reduced sexual desire. These side effects can make everyday activities more difficult and reduce a person's independence.</a:t>
            </a:r>
          </a:p>
          <a:p>
            <a:endParaRPr lang="en-GB" dirty="0"/>
          </a:p>
        </p:txBody>
      </p:sp>
      <p:sp>
        <p:nvSpPr>
          <p:cNvPr id="10" name="Picture Placeholder 3">
            <a:extLst>
              <a:ext uri="{FF2B5EF4-FFF2-40B4-BE49-F238E27FC236}">
                <a16:creationId xmlns:a16="http://schemas.microsoft.com/office/drawing/2014/main" id="{83811E72-0C0F-FF50-D20E-504676020A5A}"/>
              </a:ext>
            </a:extLst>
          </p:cNvPr>
          <p:cNvSpPr>
            <a:spLocks noGrp="1"/>
          </p:cNvSpPr>
          <p:nvPr>
            <p:ph type="pic" sz="quarter" idx="15"/>
          </p:nvPr>
        </p:nvSpPr>
        <p:spPr>
          <a:xfrm>
            <a:off x="7619999" y="0"/>
            <a:ext cx="4572001" cy="6095689"/>
          </a:xfrm>
        </p:spPr>
        <p:txBody>
          <a:bodyPr/>
          <a:lstStyle/>
          <a:p>
            <a:endParaRPr lang="en-GB" dirty="0"/>
          </a:p>
        </p:txBody>
      </p:sp>
    </p:spTree>
    <p:extLst>
      <p:ext uri="{BB962C8B-B14F-4D97-AF65-F5344CB8AC3E}">
        <p14:creationId xmlns:p14="http://schemas.microsoft.com/office/powerpoint/2010/main" val="2071743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C5ECFD-6466-CCBB-6DA9-9BE5EDA56F64}"/>
              </a:ext>
            </a:extLst>
          </p:cNvPr>
          <p:cNvSpPr>
            <a:spLocks noGrp="1"/>
          </p:cNvSpPr>
          <p:nvPr>
            <p:ph sz="quarter" idx="14"/>
          </p:nvPr>
        </p:nvSpPr>
        <p:spPr>
          <a:xfrm>
            <a:off x="479376" y="1124744"/>
            <a:ext cx="6408712" cy="4608512"/>
          </a:xfrm>
        </p:spPr>
        <p:txBody>
          <a:bodyPr/>
          <a:lstStyle/>
          <a:p>
            <a:pPr marL="0" indent="0">
              <a:buNone/>
            </a:pPr>
            <a:r>
              <a:rPr lang="en-GB" b="1" dirty="0"/>
              <a:t>Emotional and Psychological Wellbeing</a:t>
            </a:r>
          </a:p>
          <a:p>
            <a:pPr marL="0" indent="0">
              <a:buNone/>
            </a:pPr>
            <a:endParaRPr lang="en-GB" b="1" dirty="0"/>
          </a:p>
          <a:p>
            <a:r>
              <a:rPr lang="en-GB" dirty="0"/>
              <a:t>Being diagnosed with prostate cancer can have a significant emotional impact. Many people experience fear, anxiety, sadness, or uncertainty, particularly while waiting for test results or starting treatment. Some individuals also worry about the cancer returning after treatment has finished.</a:t>
            </a:r>
          </a:p>
          <a:p>
            <a:pPr marL="0" indent="0">
              <a:buNone/>
            </a:pPr>
            <a:endParaRPr lang="en-GB" dirty="0"/>
          </a:p>
          <a:p>
            <a:r>
              <a:rPr lang="en-GB" dirty="0"/>
              <a:t>Treatment side effects, especially those affecting sexual function or bladder control, can reduce self-confidence and affect body image. In some cases, people may develop depression or withdraw from social activities. Access to counselling, psychological support, or cancer support groups can help people manage these feelings and improve their overall wellbeing</a:t>
            </a:r>
          </a:p>
          <a:p>
            <a:pPr marL="0" indent="0">
              <a:buNone/>
            </a:pPr>
            <a:endParaRPr lang="en-GB" dirty="0"/>
          </a:p>
        </p:txBody>
      </p:sp>
      <p:sp>
        <p:nvSpPr>
          <p:cNvPr id="4" name="Picture Placeholder 3">
            <a:extLst>
              <a:ext uri="{FF2B5EF4-FFF2-40B4-BE49-F238E27FC236}">
                <a16:creationId xmlns:a16="http://schemas.microsoft.com/office/drawing/2014/main" id="{21247772-D2CD-EA88-978F-8F6DEC5494A1}"/>
              </a:ext>
            </a:extLst>
          </p:cNvPr>
          <p:cNvSpPr>
            <a:spLocks noGrp="1"/>
          </p:cNvSpPr>
          <p:nvPr>
            <p:ph type="pic" sz="quarter" idx="15"/>
          </p:nvPr>
        </p:nvSpPr>
        <p:spPr/>
        <p:txBody>
          <a:bodyPr/>
          <a:lstStyle/>
          <a:p>
            <a:endParaRPr lang="en-GB"/>
          </a:p>
        </p:txBody>
      </p:sp>
    </p:spTree>
    <p:extLst>
      <p:ext uri="{BB962C8B-B14F-4D97-AF65-F5344CB8AC3E}">
        <p14:creationId xmlns:p14="http://schemas.microsoft.com/office/powerpoint/2010/main" val="1323005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573C04-4AB1-61C0-E2F0-6EA3D07E81B8}"/>
              </a:ext>
            </a:extLst>
          </p:cNvPr>
          <p:cNvSpPr>
            <a:spLocks noGrp="1"/>
          </p:cNvSpPr>
          <p:nvPr>
            <p:ph sz="quarter" idx="14"/>
          </p:nvPr>
        </p:nvSpPr>
        <p:spPr>
          <a:xfrm>
            <a:off x="695400" y="1052736"/>
            <a:ext cx="6264696" cy="4752528"/>
          </a:xfrm>
        </p:spPr>
        <p:txBody>
          <a:bodyPr/>
          <a:lstStyle/>
          <a:p>
            <a:pPr marL="0" indent="0">
              <a:buNone/>
            </a:pPr>
            <a:r>
              <a:rPr lang="en-GB" b="1" dirty="0"/>
              <a:t>Social Wellbeing</a:t>
            </a:r>
          </a:p>
          <a:p>
            <a:pPr marL="0" indent="0">
              <a:buNone/>
            </a:pPr>
            <a:endParaRPr lang="en-GB" b="1" dirty="0"/>
          </a:p>
          <a:p>
            <a:r>
              <a:rPr lang="en-GB" dirty="0"/>
              <a:t>Prostate cancer can affect relationships with family, friends, and partners. Changes in physical health or sexual function may place strain on intimate relationships, while fatigue or ongoing treatment may limit a person's ability to take part in social activities</a:t>
            </a:r>
          </a:p>
          <a:p>
            <a:endParaRPr lang="en-GB" dirty="0"/>
          </a:p>
          <a:p>
            <a:r>
              <a:rPr lang="en-GB" dirty="0"/>
              <a:t>Support from family members, carers, and healthcare professionals is important during treatment and recovery. Having someone to attend appointments, provide emotional support, or help with daily tasks can make it easier to cope with the challenges of living with cancer.</a:t>
            </a:r>
          </a:p>
        </p:txBody>
      </p:sp>
      <p:sp>
        <p:nvSpPr>
          <p:cNvPr id="4" name="Picture Placeholder 3">
            <a:extLst>
              <a:ext uri="{FF2B5EF4-FFF2-40B4-BE49-F238E27FC236}">
                <a16:creationId xmlns:a16="http://schemas.microsoft.com/office/drawing/2014/main" id="{75490984-ED22-DC2C-74EF-6996DEAE142E}"/>
              </a:ext>
            </a:extLst>
          </p:cNvPr>
          <p:cNvSpPr>
            <a:spLocks noGrp="1"/>
          </p:cNvSpPr>
          <p:nvPr>
            <p:ph type="pic" sz="quarter" idx="15"/>
          </p:nvPr>
        </p:nvSpPr>
        <p:spPr/>
        <p:txBody>
          <a:bodyPr/>
          <a:lstStyle/>
          <a:p>
            <a:endParaRPr lang="en-GB"/>
          </a:p>
        </p:txBody>
      </p:sp>
    </p:spTree>
    <p:extLst>
      <p:ext uri="{BB962C8B-B14F-4D97-AF65-F5344CB8AC3E}">
        <p14:creationId xmlns:p14="http://schemas.microsoft.com/office/powerpoint/2010/main" val="1810870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C2BA3E-AD0F-E65F-D3E1-86FBEBB6FAEA}"/>
              </a:ext>
            </a:extLst>
          </p:cNvPr>
          <p:cNvSpPr>
            <a:spLocks noGrp="1"/>
          </p:cNvSpPr>
          <p:nvPr>
            <p:ph sz="quarter" idx="14"/>
          </p:nvPr>
        </p:nvSpPr>
        <p:spPr>
          <a:xfrm>
            <a:off x="551384" y="1052736"/>
            <a:ext cx="6480720" cy="4824536"/>
          </a:xfrm>
        </p:spPr>
        <p:txBody>
          <a:bodyPr/>
          <a:lstStyle/>
          <a:p>
            <a:pPr marL="0" indent="0">
              <a:buNone/>
            </a:pPr>
            <a:r>
              <a:rPr lang="en-GB" b="1" dirty="0"/>
              <a:t>Financial Wellbeing</a:t>
            </a:r>
          </a:p>
          <a:p>
            <a:pPr marL="0" indent="0">
              <a:buNone/>
            </a:pPr>
            <a:endParaRPr lang="en-GB" b="1" dirty="0"/>
          </a:p>
          <a:p>
            <a:r>
              <a:rPr lang="en-GB" dirty="0"/>
              <a:t>Financial issues can also influence wellbeing. Some people may need to take time off work because of treatment or recovery, resulting in reduced income. There may also be extra costs, such as transport to hospital appointments, parking charges, or paying for additional care and support.</a:t>
            </a:r>
          </a:p>
          <a:p>
            <a:endParaRPr lang="en-GB" dirty="0"/>
          </a:p>
          <a:p>
            <a:r>
              <a:rPr lang="en-GB" dirty="0"/>
              <a:t>Financial stress can increase anxiety and affect mental health. Information about benefits, employment rights, and financial support from organisations such as Macmillan Cancer Support can help reduce some of these pressures.</a:t>
            </a:r>
          </a:p>
          <a:p>
            <a:pPr marL="0" indent="0">
              <a:buNone/>
            </a:pPr>
            <a:endParaRPr lang="en-GB" dirty="0"/>
          </a:p>
        </p:txBody>
      </p:sp>
      <p:sp>
        <p:nvSpPr>
          <p:cNvPr id="4" name="Picture Placeholder 3">
            <a:extLst>
              <a:ext uri="{FF2B5EF4-FFF2-40B4-BE49-F238E27FC236}">
                <a16:creationId xmlns:a16="http://schemas.microsoft.com/office/drawing/2014/main" id="{C79A2D9F-EBF0-3EB5-2E8A-7D494710F0F5}"/>
              </a:ext>
            </a:extLst>
          </p:cNvPr>
          <p:cNvSpPr>
            <a:spLocks noGrp="1"/>
          </p:cNvSpPr>
          <p:nvPr>
            <p:ph type="pic" sz="quarter" idx="15"/>
          </p:nvPr>
        </p:nvSpPr>
        <p:spPr/>
        <p:txBody>
          <a:bodyPr/>
          <a:lstStyle/>
          <a:p>
            <a:endParaRPr lang="en-GB"/>
          </a:p>
        </p:txBody>
      </p:sp>
    </p:spTree>
    <p:extLst>
      <p:ext uri="{BB962C8B-B14F-4D97-AF65-F5344CB8AC3E}">
        <p14:creationId xmlns:p14="http://schemas.microsoft.com/office/powerpoint/2010/main" val="419111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3FEC55-F37A-C24A-4E79-B109BD1976F2}"/>
              </a:ext>
            </a:extLst>
          </p:cNvPr>
          <p:cNvSpPr>
            <a:spLocks noGrp="1"/>
          </p:cNvSpPr>
          <p:nvPr>
            <p:ph sz="quarter" idx="14"/>
          </p:nvPr>
        </p:nvSpPr>
        <p:spPr>
          <a:xfrm>
            <a:off x="695400" y="1196753"/>
            <a:ext cx="6264695" cy="4464496"/>
          </a:xfrm>
        </p:spPr>
        <p:txBody>
          <a:bodyPr/>
          <a:lstStyle/>
          <a:p>
            <a:pPr marL="0" indent="0">
              <a:buNone/>
            </a:pPr>
            <a:r>
              <a:rPr lang="en-GB" b="1" dirty="0"/>
              <a:t>Lifestyle Factors</a:t>
            </a:r>
          </a:p>
          <a:p>
            <a:pPr marL="0" indent="0">
              <a:buNone/>
            </a:pPr>
            <a:endParaRPr lang="en-GB" b="1" dirty="0"/>
          </a:p>
          <a:p>
            <a:r>
              <a:rPr lang="en-GB" dirty="0"/>
              <a:t>Lifestyle choices can influence recovery and overall health. Healthcare professionals often encourage people with prostate cancer to eat a healthy diet, stay physically active, maintain a healthy weight, avoid smoking, and limit alcohol consumption. Regular exercise can help reduce fatigue, improve mood, and maintain muscle strength during treatment.</a:t>
            </a:r>
          </a:p>
          <a:p>
            <a:pPr marL="0" indent="0">
              <a:buNone/>
            </a:pPr>
            <a:endParaRPr lang="en-GB" dirty="0"/>
          </a:p>
          <a:p>
            <a:r>
              <a:rPr lang="en-GB" dirty="0"/>
              <a:t>Attending follow-up appointments and reporting any new symptoms promptly also helps healthcare professionals monitor recovery and identify any complications early.</a:t>
            </a:r>
          </a:p>
          <a:p>
            <a:endParaRPr lang="en-GB" dirty="0"/>
          </a:p>
        </p:txBody>
      </p:sp>
      <p:sp>
        <p:nvSpPr>
          <p:cNvPr id="4" name="Picture Placeholder 3">
            <a:extLst>
              <a:ext uri="{FF2B5EF4-FFF2-40B4-BE49-F238E27FC236}">
                <a16:creationId xmlns:a16="http://schemas.microsoft.com/office/drawing/2014/main" id="{ADD25546-B6A6-B7C2-F127-3F923A5F7FB9}"/>
              </a:ext>
            </a:extLst>
          </p:cNvPr>
          <p:cNvSpPr>
            <a:spLocks noGrp="1"/>
          </p:cNvSpPr>
          <p:nvPr>
            <p:ph type="pic" sz="quarter" idx="15"/>
          </p:nvPr>
        </p:nvSpPr>
        <p:spPr/>
        <p:txBody>
          <a:bodyPr/>
          <a:lstStyle/>
          <a:p>
            <a:endParaRPr lang="en-GB"/>
          </a:p>
        </p:txBody>
      </p:sp>
    </p:spTree>
    <p:extLst>
      <p:ext uri="{BB962C8B-B14F-4D97-AF65-F5344CB8AC3E}">
        <p14:creationId xmlns:p14="http://schemas.microsoft.com/office/powerpoint/2010/main" val="3223366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3D952E-ACB1-10E9-ECA6-623F61AE81A7}"/>
              </a:ext>
            </a:extLst>
          </p:cNvPr>
          <p:cNvSpPr>
            <a:spLocks noGrp="1"/>
          </p:cNvSpPr>
          <p:nvPr>
            <p:ph sz="quarter" idx="14"/>
          </p:nvPr>
        </p:nvSpPr>
        <p:spPr>
          <a:xfrm>
            <a:off x="623392" y="1268760"/>
            <a:ext cx="6264696" cy="4248472"/>
          </a:xfrm>
        </p:spPr>
        <p:txBody>
          <a:bodyPr/>
          <a:lstStyle/>
          <a:p>
            <a:pPr marL="0" indent="0">
              <a:buNone/>
            </a:pPr>
            <a:r>
              <a:rPr lang="en-GB" b="1" dirty="0"/>
              <a:t>Access to Healthcare</a:t>
            </a:r>
          </a:p>
          <a:p>
            <a:pPr marL="0" indent="0">
              <a:buNone/>
            </a:pPr>
            <a:endParaRPr lang="en-GB" b="1" dirty="0"/>
          </a:p>
          <a:p>
            <a:r>
              <a:rPr lang="en-GB" dirty="0"/>
              <a:t>Access to healthcare services is another important factor. Early diagnosis usually leads to better treatment outcomes. People who have access to specialist cancer nurses, multidisciplinary teams, and clear information about their condition are often better able to understand their treatment options and make informed decisions about their care.</a:t>
            </a:r>
          </a:p>
          <a:p>
            <a:pPr marL="0" indent="0">
              <a:buNone/>
            </a:pPr>
            <a:endParaRPr lang="en-GB" dirty="0"/>
          </a:p>
          <a:p>
            <a:r>
              <a:rPr lang="en-GB" dirty="0"/>
              <a:t>Good communication between healthcare professionals and patients is essential for building trust and ensuring that care is tailored to everyone's needs.</a:t>
            </a:r>
          </a:p>
          <a:p>
            <a:pPr marL="0" indent="0">
              <a:buNone/>
            </a:pPr>
            <a:endParaRPr lang="en-GB" dirty="0"/>
          </a:p>
        </p:txBody>
      </p:sp>
      <p:sp>
        <p:nvSpPr>
          <p:cNvPr id="4" name="Picture Placeholder 3">
            <a:extLst>
              <a:ext uri="{FF2B5EF4-FFF2-40B4-BE49-F238E27FC236}">
                <a16:creationId xmlns:a16="http://schemas.microsoft.com/office/drawing/2014/main" id="{4FF408E2-5F37-3AE3-1E60-3E4C3B8F2F0C}"/>
              </a:ext>
            </a:extLst>
          </p:cNvPr>
          <p:cNvSpPr>
            <a:spLocks noGrp="1"/>
          </p:cNvSpPr>
          <p:nvPr>
            <p:ph type="pic" sz="quarter" idx="15"/>
          </p:nvPr>
        </p:nvSpPr>
        <p:spPr/>
        <p:txBody>
          <a:bodyPr/>
          <a:lstStyle/>
          <a:p>
            <a:endParaRPr lang="en-GB"/>
          </a:p>
        </p:txBody>
      </p:sp>
    </p:spTree>
    <p:extLst>
      <p:ext uri="{BB962C8B-B14F-4D97-AF65-F5344CB8AC3E}">
        <p14:creationId xmlns:p14="http://schemas.microsoft.com/office/powerpoint/2010/main" val="1211750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ABFE227-30D2-1FC2-456E-0BCE50FEB729}"/>
              </a:ext>
            </a:extLst>
          </p:cNvPr>
          <p:cNvSpPr>
            <a:spLocks noGrp="1"/>
          </p:cNvSpPr>
          <p:nvPr>
            <p:ph type="title"/>
          </p:nvPr>
        </p:nvSpPr>
        <p:spPr>
          <a:xfrm>
            <a:off x="772090" y="3316097"/>
            <a:ext cx="3242191" cy="1704459"/>
          </a:xfrm>
        </p:spPr>
        <p:txBody>
          <a:bodyPr anchor="t">
            <a:normAutofit/>
          </a:bodyPr>
          <a:lstStyle/>
          <a:p>
            <a:r>
              <a:rPr lang="en-GB" b="1"/>
              <a:t>Conclusion</a:t>
            </a:r>
            <a:br>
              <a:rPr lang="en-GB" b="1"/>
            </a:br>
            <a:endParaRPr lang="en-US"/>
          </a:p>
        </p:txBody>
      </p:sp>
      <p:sp>
        <p:nvSpPr>
          <p:cNvPr id="18" name="Picture Placeholder 2">
            <a:extLst>
              <a:ext uri="{FF2B5EF4-FFF2-40B4-BE49-F238E27FC236}">
                <a16:creationId xmlns:a16="http://schemas.microsoft.com/office/drawing/2014/main" id="{C4CE3F71-30C7-BB3E-AC57-6E4B3DD65DFE}"/>
              </a:ext>
            </a:extLst>
          </p:cNvPr>
          <p:cNvSpPr>
            <a:spLocks noGrp="1"/>
          </p:cNvSpPr>
          <p:nvPr>
            <p:ph type="pic" sz="quarter" idx="15"/>
          </p:nvPr>
        </p:nvSpPr>
        <p:spPr>
          <a:xfrm>
            <a:off x="0" y="1"/>
            <a:ext cx="11468100" cy="2879959"/>
          </a:xfrm>
        </p:spPr>
        <p:txBody>
          <a:bodyPr/>
          <a:lstStyle/>
          <a:p>
            <a:endParaRPr lang="en-GB"/>
          </a:p>
        </p:txBody>
      </p:sp>
      <p:sp>
        <p:nvSpPr>
          <p:cNvPr id="11" name="Content Placeholder 2">
            <a:extLst>
              <a:ext uri="{FF2B5EF4-FFF2-40B4-BE49-F238E27FC236}">
                <a16:creationId xmlns:a16="http://schemas.microsoft.com/office/drawing/2014/main" id="{A3F888C4-C524-B07F-962E-0B3A078A90F5}"/>
              </a:ext>
            </a:extLst>
          </p:cNvPr>
          <p:cNvSpPr>
            <a:spLocks noGrp="1"/>
          </p:cNvSpPr>
          <p:nvPr>
            <p:ph sz="quarter" idx="14"/>
          </p:nvPr>
        </p:nvSpPr>
        <p:spPr>
          <a:xfrm>
            <a:off x="4375355" y="3316096"/>
            <a:ext cx="7092745" cy="2852928"/>
          </a:xfrm>
        </p:spPr>
        <p:txBody>
          <a:bodyPr>
            <a:normAutofit/>
          </a:bodyPr>
          <a:lstStyle/>
          <a:p>
            <a:pPr marL="0" indent="0">
              <a:buNone/>
            </a:pPr>
            <a:r>
              <a:rPr lang="en-GB" dirty="0"/>
              <a:t>Prostate cancer affects much more than physical health. It can influence emotional wellbeing, relationships, finances, and everyday life. Every person's experience is different, so care should focus on the individual as a whole rather than only treating the cancer. A holistic approach that includes medical treatment, emotional support, healthy lifestyle advice, and access to appropriate services can help improve quality of life and support recovery.</a:t>
            </a:r>
          </a:p>
          <a:p>
            <a:pPr marL="0" indent="0">
              <a:buNone/>
            </a:pPr>
            <a:endParaRPr lang="en-US" dirty="0"/>
          </a:p>
        </p:txBody>
      </p:sp>
    </p:spTree>
    <p:extLst>
      <p:ext uri="{BB962C8B-B14F-4D97-AF65-F5344CB8AC3E}">
        <p14:creationId xmlns:p14="http://schemas.microsoft.com/office/powerpoint/2010/main" val="2600973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2755EAE7-5D34-E869-2BA1-2FF6CFFA7074}"/>
              </a:ext>
            </a:extLst>
          </p:cNvPr>
          <p:cNvGraphicFramePr>
            <a:graphicFrameLocks noGrp="1"/>
          </p:cNvGraphicFramePr>
          <p:nvPr>
            <p:ph idx="1"/>
            <p:extLst>
              <p:ext uri="{D42A27DB-BD31-4B8C-83A1-F6EECF244321}">
                <p14:modId xmlns:p14="http://schemas.microsoft.com/office/powerpoint/2010/main" val="3210567735"/>
              </p:ext>
            </p:extLst>
          </p:nvPr>
        </p:nvGraphicFramePr>
        <p:xfrm>
          <a:off x="1055440" y="836712"/>
          <a:ext cx="10009112" cy="5112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8743932"/>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DA384A2-DC2C-4578-B8CE-512657D68B3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A533346F-C811-4404-B626-0E7631B21215}">
  <ds:schemaRefs>
    <ds:schemaRef ds:uri="http://schemas.microsoft.com/sharepoint/v3/contenttype/forms"/>
  </ds:schemaRefs>
</ds:datastoreItem>
</file>

<file path=customXml/itemProps3.xml><?xml version="1.0" encoding="utf-8"?>
<ds:datastoreItem xmlns:ds="http://schemas.openxmlformats.org/officeDocument/2006/customXml" ds:itemID="{E2E911A2-2017-41E4-8340-9C55208FC2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{0ABC3FD2-0CC8-4587-8758-DFB42A85F86E}977d9fe9-4445-4c48-bc9c-1fe8e23d557c-TF7d956844-ebdd-4ca4-b538-a1bcfc9ad3f053165620_win32</Template>
  <TotalTime>78</TotalTime>
  <Words>894</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Neue Haas Grotesk Text Pro</vt:lpstr>
      <vt:lpstr>Segoe UI</vt:lpstr>
      <vt:lpstr>Oasis</vt:lpstr>
      <vt:lpstr>Discuss the factors influencing the health and wellbeing of individuals affected by the disease or condition (PROSTATE Cancer)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Serwin Sibug Berondo (2530677)</dc:creator>
  <cp:lastModifiedBy>Serwin Sibug Berondo (2530677)</cp:lastModifiedBy>
  <cp:revision>3</cp:revision>
  <dcterms:created xsi:type="dcterms:W3CDTF">2026-07-11T20:39:34Z</dcterms:created>
  <dcterms:modified xsi:type="dcterms:W3CDTF">2026-07-13T05:36:52Z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