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7" r:id="rId5"/>
    <p:sldId id="272" r:id="rId6"/>
    <p:sldId id="263" r:id="rId7"/>
    <p:sldId id="262" r:id="rId8"/>
    <p:sldId id="267" r:id="rId9"/>
    <p:sldId id="266" r:id="rId10"/>
    <p:sldId id="259" r:id="rId11"/>
    <p:sldId id="271" r:id="rId12"/>
    <p:sldId id="260" r:id="rId13"/>
    <p:sldId id="274" r:id="rId14"/>
    <p:sldId id="268" r:id="rId15"/>
    <p:sldId id="269" r:id="rId16"/>
    <p:sldId id="265" r:id="rId17"/>
    <p:sldId id="258"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4BC3B3-79E2-49F9-AD71-4741A84F6D49}" v="111" dt="2023-03-03T06:19:05.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67" autoAdjust="0"/>
    <p:restoredTop sz="94793" autoAdjust="0"/>
  </p:normalViewPr>
  <p:slideViewPr>
    <p:cSldViewPr snapToGrid="0">
      <p:cViewPr>
        <p:scale>
          <a:sx n="80" d="100"/>
          <a:sy n="80" d="100"/>
        </p:scale>
        <p:origin x="7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yla White (2016838)" userId="6f188fbd-1ccc-4529-8fb7-e944a3bdf67a" providerId="ADAL" clId="{514BC3B3-79E2-49F9-AD71-4741A84F6D49}"/>
    <pc:docChg chg="undo custSel addSld delSld modSld modMainMaster">
      <pc:chgData name="Layla White (2016838)" userId="6f188fbd-1ccc-4529-8fb7-e944a3bdf67a" providerId="ADAL" clId="{514BC3B3-79E2-49F9-AD71-4741A84F6D49}" dt="2023-03-03T06:21:57.407" v="3132" actId="2696"/>
      <pc:docMkLst>
        <pc:docMk/>
      </pc:docMkLst>
      <pc:sldChg chg="addSp delSp modSp del mod setBg delDesignElem">
        <pc:chgData name="Layla White (2016838)" userId="6f188fbd-1ccc-4529-8fb7-e944a3bdf67a" providerId="ADAL" clId="{514BC3B3-79E2-49F9-AD71-4741A84F6D49}" dt="2023-02-26T19:52:11.751" v="491" actId="47"/>
        <pc:sldMkLst>
          <pc:docMk/>
          <pc:sldMk cId="2481166091" sldId="256"/>
        </pc:sldMkLst>
        <pc:spChg chg="mod">
          <ac:chgData name="Layla White (2016838)" userId="6f188fbd-1ccc-4529-8fb7-e944a3bdf67a" providerId="ADAL" clId="{514BC3B3-79E2-49F9-AD71-4741A84F6D49}" dt="2023-02-26T17:52:46.296" v="452" actId="26606"/>
          <ac:spMkLst>
            <pc:docMk/>
            <pc:sldMk cId="2481166091" sldId="256"/>
            <ac:spMk id="2" creationId="{52E8D32E-38F9-A813-00B4-142923259FF5}"/>
          </ac:spMkLst>
        </pc:spChg>
        <pc:spChg chg="mod">
          <ac:chgData name="Layla White (2016838)" userId="6f188fbd-1ccc-4529-8fb7-e944a3bdf67a" providerId="ADAL" clId="{514BC3B3-79E2-49F9-AD71-4741A84F6D49}" dt="2023-02-26T17:52:46.296" v="452" actId="26606"/>
          <ac:spMkLst>
            <pc:docMk/>
            <pc:sldMk cId="2481166091" sldId="256"/>
            <ac:spMk id="3" creationId="{F9D4290A-4F82-2143-3209-297C1D0786FB}"/>
          </ac:spMkLst>
        </pc:spChg>
        <pc:spChg chg="add del">
          <ac:chgData name="Layla White (2016838)" userId="6f188fbd-1ccc-4529-8fb7-e944a3bdf67a" providerId="ADAL" clId="{514BC3B3-79E2-49F9-AD71-4741A84F6D49}" dt="2023-02-26T17:55:37.582" v="460" actId="26606"/>
          <ac:spMkLst>
            <pc:docMk/>
            <pc:sldMk cId="2481166091" sldId="256"/>
            <ac:spMk id="84" creationId="{A7050958-138C-4DA8-9DF5-1A9D65C19168}"/>
          </ac:spMkLst>
        </pc:spChg>
        <pc:spChg chg="add del">
          <ac:chgData name="Layla White (2016838)" userId="6f188fbd-1ccc-4529-8fb7-e944a3bdf67a" providerId="ADAL" clId="{514BC3B3-79E2-49F9-AD71-4741A84F6D49}" dt="2023-02-26T17:55:37.582" v="460" actId="26606"/>
          <ac:spMkLst>
            <pc:docMk/>
            <pc:sldMk cId="2481166091" sldId="256"/>
            <ac:spMk id="86" creationId="{BA6285CA-6AFA-4F27-AFB5-1B32CDE09B1A}"/>
          </ac:spMkLst>
        </pc:spChg>
        <pc:spChg chg="add del">
          <ac:chgData name="Layla White (2016838)" userId="6f188fbd-1ccc-4529-8fb7-e944a3bdf67a" providerId="ADAL" clId="{514BC3B3-79E2-49F9-AD71-4741A84F6D49}" dt="2023-02-26T17:52:40.580" v="446" actId="26606"/>
          <ac:spMkLst>
            <pc:docMk/>
            <pc:sldMk cId="2481166091" sldId="256"/>
            <ac:spMk id="93" creationId="{BA6285CA-6AFA-4F27-AFB5-1B32CDE09B1A}"/>
          </ac:spMkLst>
        </pc:spChg>
        <pc:spChg chg="add del">
          <ac:chgData name="Layla White (2016838)" userId="6f188fbd-1ccc-4529-8fb7-e944a3bdf67a" providerId="ADAL" clId="{514BC3B3-79E2-49F9-AD71-4741A84F6D49}" dt="2023-02-26T17:52:40.580" v="446" actId="26606"/>
          <ac:spMkLst>
            <pc:docMk/>
            <pc:sldMk cId="2481166091" sldId="256"/>
            <ac:spMk id="128" creationId="{A7050958-138C-4DA8-9DF5-1A9D65C19168}"/>
          </ac:spMkLst>
        </pc:spChg>
        <pc:spChg chg="add del">
          <ac:chgData name="Layla White (2016838)" userId="6f188fbd-1ccc-4529-8fb7-e944a3bdf67a" providerId="ADAL" clId="{514BC3B3-79E2-49F9-AD71-4741A84F6D49}" dt="2023-02-26T17:52:42.469" v="448" actId="26606"/>
          <ac:spMkLst>
            <pc:docMk/>
            <pc:sldMk cId="2481166091" sldId="256"/>
            <ac:spMk id="130" creationId="{4E1EF4E8-5513-4BF5-BC41-04645281C672}"/>
          </ac:spMkLst>
        </pc:spChg>
        <pc:spChg chg="add del">
          <ac:chgData name="Layla White (2016838)" userId="6f188fbd-1ccc-4529-8fb7-e944a3bdf67a" providerId="ADAL" clId="{514BC3B3-79E2-49F9-AD71-4741A84F6D49}" dt="2023-02-26T17:52:42.469" v="448" actId="26606"/>
          <ac:spMkLst>
            <pc:docMk/>
            <pc:sldMk cId="2481166091" sldId="256"/>
            <ac:spMk id="132" creationId="{445FE972-3FD1-42A0-917A-5FC226BB7D2A}"/>
          </ac:spMkLst>
        </pc:spChg>
        <pc:spChg chg="add del">
          <ac:chgData name="Layla White (2016838)" userId="6f188fbd-1ccc-4529-8fb7-e944a3bdf67a" providerId="ADAL" clId="{514BC3B3-79E2-49F9-AD71-4741A84F6D49}" dt="2023-02-26T17:52:44.692" v="450" actId="26606"/>
          <ac:spMkLst>
            <pc:docMk/>
            <pc:sldMk cId="2481166091" sldId="256"/>
            <ac:spMk id="134" creationId="{4E1EF4E8-5513-4BF5-BC41-04645281C672}"/>
          </ac:spMkLst>
        </pc:spChg>
        <pc:spChg chg="add del">
          <ac:chgData name="Layla White (2016838)" userId="6f188fbd-1ccc-4529-8fb7-e944a3bdf67a" providerId="ADAL" clId="{514BC3B3-79E2-49F9-AD71-4741A84F6D49}" dt="2023-02-26T17:52:44.692" v="450" actId="26606"/>
          <ac:spMkLst>
            <pc:docMk/>
            <pc:sldMk cId="2481166091" sldId="256"/>
            <ac:spMk id="135" creationId="{D22FBD32-C88A-4C1D-BC76-613A93944B72}"/>
          </ac:spMkLst>
        </pc:spChg>
        <pc:spChg chg="add del">
          <ac:chgData name="Layla White (2016838)" userId="6f188fbd-1ccc-4529-8fb7-e944a3bdf67a" providerId="ADAL" clId="{514BC3B3-79E2-49F9-AD71-4741A84F6D49}" dt="2023-02-26T17:52:46.296" v="452" actId="26606"/>
          <ac:spMkLst>
            <pc:docMk/>
            <pc:sldMk cId="2481166091" sldId="256"/>
            <ac:spMk id="138" creationId="{4E1EF4E8-5513-4BF5-BC41-04645281C672}"/>
          </ac:spMkLst>
        </pc:spChg>
        <pc:spChg chg="add del">
          <ac:chgData name="Layla White (2016838)" userId="6f188fbd-1ccc-4529-8fb7-e944a3bdf67a" providerId="ADAL" clId="{514BC3B3-79E2-49F9-AD71-4741A84F6D49}" dt="2023-02-26T17:52:46.296" v="452" actId="26606"/>
          <ac:spMkLst>
            <pc:docMk/>
            <pc:sldMk cId="2481166091" sldId="256"/>
            <ac:spMk id="141" creationId="{00FA6579-9606-4A7A-8519-FBED9C6FAA91}"/>
          </ac:spMkLst>
        </pc:spChg>
        <pc:spChg chg="add del">
          <ac:chgData name="Layla White (2016838)" userId="6f188fbd-1ccc-4529-8fb7-e944a3bdf67a" providerId="ADAL" clId="{514BC3B3-79E2-49F9-AD71-4741A84F6D49}" dt="2023-02-26T17:55:37.582" v="460" actId="26606"/>
          <ac:spMkLst>
            <pc:docMk/>
            <pc:sldMk cId="2481166091" sldId="256"/>
            <ac:spMk id="143" creationId="{BA6285CA-6AFA-4F27-AFB5-1B32CDE09B1A}"/>
          </ac:spMkLst>
        </pc:spChg>
        <pc:spChg chg="add del">
          <ac:chgData name="Layla White (2016838)" userId="6f188fbd-1ccc-4529-8fb7-e944a3bdf67a" providerId="ADAL" clId="{514BC3B3-79E2-49F9-AD71-4741A84F6D49}" dt="2023-02-26T17:55:37.582" v="460" actId="26606"/>
          <ac:spMkLst>
            <pc:docMk/>
            <pc:sldMk cId="2481166091" sldId="256"/>
            <ac:spMk id="146" creationId="{A7050958-138C-4DA8-9DF5-1A9D65C19168}"/>
          </ac:spMkLst>
        </pc:spChg>
        <pc:grpChg chg="add del">
          <ac:chgData name="Layla White (2016838)" userId="6f188fbd-1ccc-4529-8fb7-e944a3bdf67a" providerId="ADAL" clId="{514BC3B3-79E2-49F9-AD71-4741A84F6D49}" dt="2023-02-26T17:55:37.582" v="460" actId="26606"/>
          <ac:grpSpMkLst>
            <pc:docMk/>
            <pc:sldMk cId="2481166091" sldId="256"/>
            <ac:grpSpMk id="87" creationId="{7CC099DD-8E7F-4878-A418-76859A85E971}"/>
          </ac:grpSpMkLst>
        </pc:grpChg>
        <pc:grpChg chg="add del">
          <ac:chgData name="Layla White (2016838)" userId="6f188fbd-1ccc-4529-8fb7-e944a3bdf67a" providerId="ADAL" clId="{514BC3B3-79E2-49F9-AD71-4741A84F6D49}" dt="2023-02-26T17:52:40.580" v="446" actId="26606"/>
          <ac:grpSpMkLst>
            <pc:docMk/>
            <pc:sldMk cId="2481166091" sldId="256"/>
            <ac:grpSpMk id="95" creationId="{7CC099DD-8E7F-4878-A418-76859A85E971}"/>
          </ac:grpSpMkLst>
        </pc:grpChg>
        <pc:grpChg chg="add del">
          <ac:chgData name="Layla White (2016838)" userId="6f188fbd-1ccc-4529-8fb7-e944a3bdf67a" providerId="ADAL" clId="{514BC3B3-79E2-49F9-AD71-4741A84F6D49}" dt="2023-02-26T17:52:44.692" v="450" actId="26606"/>
          <ac:grpSpMkLst>
            <pc:docMk/>
            <pc:sldMk cId="2481166091" sldId="256"/>
            <ac:grpSpMk id="97" creationId="{53499997-BC46-4896-AEA5-37EC629D2291}"/>
          </ac:grpSpMkLst>
        </pc:grpChg>
        <pc:grpChg chg="add del">
          <ac:chgData name="Layla White (2016838)" userId="6f188fbd-1ccc-4529-8fb7-e944a3bdf67a" providerId="ADAL" clId="{514BC3B3-79E2-49F9-AD71-4741A84F6D49}" dt="2023-02-26T17:52:42.469" v="448" actId="26606"/>
          <ac:grpSpMkLst>
            <pc:docMk/>
            <pc:sldMk cId="2481166091" sldId="256"/>
            <ac:grpSpMk id="131" creationId="{4A1F22E2-9813-4EBC-A701-AAAA6ED15D72}"/>
          </ac:grpSpMkLst>
        </pc:grpChg>
        <pc:grpChg chg="add del">
          <ac:chgData name="Layla White (2016838)" userId="6f188fbd-1ccc-4529-8fb7-e944a3bdf67a" providerId="ADAL" clId="{514BC3B3-79E2-49F9-AD71-4741A84F6D49}" dt="2023-02-26T17:52:46.296" v="452" actId="26606"/>
          <ac:grpSpMkLst>
            <pc:docMk/>
            <pc:sldMk cId="2481166091" sldId="256"/>
            <ac:grpSpMk id="139" creationId="{0854B02B-0B9C-4F1C-AA77-810192994456}"/>
          </ac:grpSpMkLst>
        </pc:grpChg>
        <pc:grpChg chg="add del">
          <ac:chgData name="Layla White (2016838)" userId="6f188fbd-1ccc-4529-8fb7-e944a3bdf67a" providerId="ADAL" clId="{514BC3B3-79E2-49F9-AD71-4741A84F6D49}" dt="2023-02-26T17:55:37.582" v="460" actId="26606"/>
          <ac:grpSpMkLst>
            <pc:docMk/>
            <pc:sldMk cId="2481166091" sldId="256"/>
            <ac:grpSpMk id="144" creationId="{7CC099DD-8E7F-4878-A418-76859A85E971}"/>
          </ac:grpSpMkLst>
        </pc:grpChg>
        <pc:picChg chg="mod">
          <ac:chgData name="Layla White (2016838)" userId="6f188fbd-1ccc-4529-8fb7-e944a3bdf67a" providerId="ADAL" clId="{514BC3B3-79E2-49F9-AD71-4741A84F6D49}" dt="2023-02-26T17:52:46.296" v="452" actId="26606"/>
          <ac:picMkLst>
            <pc:docMk/>
            <pc:sldMk cId="2481166091" sldId="256"/>
            <ac:picMk id="4" creationId="{6973F0CE-64B2-03F2-811D-25157409A79D}"/>
          </ac:picMkLst>
        </pc:picChg>
      </pc:sldChg>
      <pc:sldChg chg="modSp mod">
        <pc:chgData name="Layla White (2016838)" userId="6f188fbd-1ccc-4529-8fb7-e944a3bdf67a" providerId="ADAL" clId="{514BC3B3-79E2-49F9-AD71-4741A84F6D49}" dt="2023-03-03T06:21:39.721" v="3130" actId="20577"/>
        <pc:sldMkLst>
          <pc:docMk/>
          <pc:sldMk cId="4077513552" sldId="257"/>
        </pc:sldMkLst>
        <pc:spChg chg="mod">
          <ac:chgData name="Layla White (2016838)" userId="6f188fbd-1ccc-4529-8fb7-e944a3bdf67a" providerId="ADAL" clId="{514BC3B3-79E2-49F9-AD71-4741A84F6D49}" dt="2023-03-03T06:21:39.721" v="3130" actId="20577"/>
          <ac:spMkLst>
            <pc:docMk/>
            <pc:sldMk cId="4077513552" sldId="257"/>
            <ac:spMk id="2" creationId="{F2D49F02-AF88-A116-9442-166ABC06F22D}"/>
          </ac:spMkLst>
        </pc:spChg>
      </pc:sldChg>
      <pc:sldChg chg="addSp delSp modSp mod">
        <pc:chgData name="Layla White (2016838)" userId="6f188fbd-1ccc-4529-8fb7-e944a3bdf67a" providerId="ADAL" clId="{514BC3B3-79E2-49F9-AD71-4741A84F6D49}" dt="2023-03-03T06:20:08.279" v="3115" actId="20577"/>
        <pc:sldMkLst>
          <pc:docMk/>
          <pc:sldMk cId="2722075924" sldId="258"/>
        </pc:sldMkLst>
        <pc:spChg chg="add del mod">
          <ac:chgData name="Layla White (2016838)" userId="6f188fbd-1ccc-4529-8fb7-e944a3bdf67a" providerId="ADAL" clId="{514BC3B3-79E2-49F9-AD71-4741A84F6D49}" dt="2023-03-03T06:20:08.279" v="3115" actId="20577"/>
          <ac:spMkLst>
            <pc:docMk/>
            <pc:sldMk cId="2722075924" sldId="258"/>
            <ac:spMk id="2" creationId="{12F92F58-6AEE-158E-9063-07863A3FF70A}"/>
          </ac:spMkLst>
        </pc:spChg>
      </pc:sldChg>
      <pc:sldChg chg="addSp delSp modSp mod setBg delDesignElem">
        <pc:chgData name="Layla White (2016838)" userId="6f188fbd-1ccc-4529-8fb7-e944a3bdf67a" providerId="ADAL" clId="{514BC3B3-79E2-49F9-AD71-4741A84F6D49}" dt="2023-02-26T19:51:53.271" v="489" actId="26606"/>
        <pc:sldMkLst>
          <pc:docMk/>
          <pc:sldMk cId="3339809141" sldId="259"/>
        </pc:sldMkLst>
        <pc:spChg chg="mod">
          <ac:chgData name="Layla White (2016838)" userId="6f188fbd-1ccc-4529-8fb7-e944a3bdf67a" providerId="ADAL" clId="{514BC3B3-79E2-49F9-AD71-4741A84F6D49}" dt="2023-02-26T19:51:53.271" v="489" actId="26606"/>
          <ac:spMkLst>
            <pc:docMk/>
            <pc:sldMk cId="3339809141" sldId="259"/>
            <ac:spMk id="2" creationId="{AC6A0703-BA53-CC4A-FDB0-30692FC24962}"/>
          </ac:spMkLst>
        </pc:spChg>
        <pc:spChg chg="add del">
          <ac:chgData name="Layla White (2016838)" userId="6f188fbd-1ccc-4529-8fb7-e944a3bdf67a" providerId="ADAL" clId="{514BC3B3-79E2-49F9-AD71-4741A84F6D49}" dt="2023-02-26T19:51:53.271" v="489" actId="26606"/>
          <ac:spMkLst>
            <pc:docMk/>
            <pc:sldMk cId="3339809141" sldId="259"/>
            <ac:spMk id="41" creationId="{63BAC6E0-ADAC-40FB-AF53-88FA5F83738C}"/>
          </ac:spMkLst>
        </pc:spChg>
        <pc:spChg chg="add del">
          <ac:chgData name="Layla White (2016838)" userId="6f188fbd-1ccc-4529-8fb7-e944a3bdf67a" providerId="ADAL" clId="{514BC3B3-79E2-49F9-AD71-4741A84F6D49}" dt="2023-02-26T19:51:53.271" v="489" actId="26606"/>
          <ac:spMkLst>
            <pc:docMk/>
            <pc:sldMk cId="3339809141" sldId="259"/>
            <ac:spMk id="43" creationId="{1C582B07-D0F0-4B6B-A5D9-D2F192CB3A4E}"/>
          </ac:spMkLst>
        </pc:spChg>
        <pc:spChg chg="add del">
          <ac:chgData name="Layla White (2016838)" userId="6f188fbd-1ccc-4529-8fb7-e944a3bdf67a" providerId="ADAL" clId="{514BC3B3-79E2-49F9-AD71-4741A84F6D49}" dt="2023-02-26T19:51:53.271" v="489" actId="26606"/>
          <ac:spMkLst>
            <pc:docMk/>
            <pc:sldMk cId="3339809141" sldId="259"/>
            <ac:spMk id="78" creationId="{BD69E8CA-AABE-45CB-A6D5-D8092267AA9F}"/>
          </ac:spMkLst>
        </pc:spChg>
        <pc:spChg chg="add del">
          <ac:chgData name="Layla White (2016838)" userId="6f188fbd-1ccc-4529-8fb7-e944a3bdf67a" providerId="ADAL" clId="{514BC3B3-79E2-49F9-AD71-4741A84F6D49}" dt="2023-02-26T19:51:53.271" v="489" actId="26606"/>
          <ac:spMkLst>
            <pc:docMk/>
            <pc:sldMk cId="3339809141" sldId="259"/>
            <ac:spMk id="81" creationId="{63BAC6E0-ADAC-40FB-AF53-88FA5F83738C}"/>
          </ac:spMkLst>
        </pc:spChg>
        <pc:spChg chg="add del">
          <ac:chgData name="Layla White (2016838)" userId="6f188fbd-1ccc-4529-8fb7-e944a3bdf67a" providerId="ADAL" clId="{514BC3B3-79E2-49F9-AD71-4741A84F6D49}" dt="2023-02-26T19:51:53.271" v="489" actId="26606"/>
          <ac:spMkLst>
            <pc:docMk/>
            <pc:sldMk cId="3339809141" sldId="259"/>
            <ac:spMk id="82" creationId="{2FD1FEA2-AFB3-4160-AD46-30A807296446}"/>
          </ac:spMkLst>
        </pc:spChg>
        <pc:spChg chg="add del">
          <ac:chgData name="Layla White (2016838)" userId="6f188fbd-1ccc-4529-8fb7-e944a3bdf67a" providerId="ADAL" clId="{514BC3B3-79E2-49F9-AD71-4741A84F6D49}" dt="2023-02-26T19:51:53.271" v="489" actId="26606"/>
          <ac:spMkLst>
            <pc:docMk/>
            <pc:sldMk cId="3339809141" sldId="259"/>
            <ac:spMk id="117" creationId="{9AA2BC59-928B-43C3-B9E7-D77D4F3EE7EA}"/>
          </ac:spMkLst>
        </pc:spChg>
        <pc:grpChg chg="add del">
          <ac:chgData name="Layla White (2016838)" userId="6f188fbd-1ccc-4529-8fb7-e944a3bdf67a" providerId="ADAL" clId="{514BC3B3-79E2-49F9-AD71-4741A84F6D49}" dt="2023-02-26T19:51:53.271" v="489" actId="26606"/>
          <ac:grpSpMkLst>
            <pc:docMk/>
            <pc:sldMk cId="3339809141" sldId="259"/>
            <ac:grpSpMk id="8" creationId="{BDF0D99C-5D42-41C6-A50C-C4E2D6B2A36E}"/>
          </ac:grpSpMkLst>
        </pc:grpChg>
        <pc:grpChg chg="add del">
          <ac:chgData name="Layla White (2016838)" userId="6f188fbd-1ccc-4529-8fb7-e944a3bdf67a" providerId="ADAL" clId="{514BC3B3-79E2-49F9-AD71-4741A84F6D49}" dt="2023-02-26T19:51:53.271" v="489" actId="26606"/>
          <ac:grpSpMkLst>
            <pc:docMk/>
            <pc:sldMk cId="3339809141" sldId="259"/>
            <ac:grpSpMk id="45" creationId="{F4E038FC-6B13-4E3D-B722-C8BE1089A71C}"/>
          </ac:grpSpMkLst>
        </pc:grpChg>
        <pc:grpChg chg="add del">
          <ac:chgData name="Layla White (2016838)" userId="6f188fbd-1ccc-4529-8fb7-e944a3bdf67a" providerId="ADAL" clId="{514BC3B3-79E2-49F9-AD71-4741A84F6D49}" dt="2023-02-26T19:51:53.271" v="489" actId="26606"/>
          <ac:grpSpMkLst>
            <pc:docMk/>
            <pc:sldMk cId="3339809141" sldId="259"/>
            <ac:grpSpMk id="80" creationId="{BDF0D99C-5D42-41C6-A50C-C4E2D6B2A36E}"/>
          </ac:grpSpMkLst>
        </pc:grpChg>
        <pc:grpChg chg="add del">
          <ac:chgData name="Layla White (2016838)" userId="6f188fbd-1ccc-4529-8fb7-e944a3bdf67a" providerId="ADAL" clId="{514BC3B3-79E2-49F9-AD71-4741A84F6D49}" dt="2023-02-26T19:51:53.271" v="489" actId="26606"/>
          <ac:grpSpMkLst>
            <pc:docMk/>
            <pc:sldMk cId="3339809141" sldId="259"/>
            <ac:grpSpMk id="115" creationId="{514AF8D4-8E5C-4E3A-999F-1FE86654EE48}"/>
          </ac:grpSpMkLst>
        </pc:grpChg>
        <pc:picChg chg="del mod">
          <ac:chgData name="Layla White (2016838)" userId="6f188fbd-1ccc-4529-8fb7-e944a3bdf67a" providerId="ADAL" clId="{514BC3B3-79E2-49F9-AD71-4741A84F6D49}" dt="2023-02-26T19:51:33.301" v="487" actId="478"/>
          <ac:picMkLst>
            <pc:docMk/>
            <pc:sldMk cId="3339809141" sldId="259"/>
            <ac:picMk id="7" creationId="{55EDC4D8-706C-2A8B-2213-6C8D6DD53DCF}"/>
          </ac:picMkLst>
        </pc:picChg>
      </pc:sldChg>
      <pc:sldChg chg="addSp delSp modSp mod setBg delDesignElem">
        <pc:chgData name="Layla White (2016838)" userId="6f188fbd-1ccc-4529-8fb7-e944a3bdf67a" providerId="ADAL" clId="{514BC3B3-79E2-49F9-AD71-4741A84F6D49}" dt="2023-03-03T06:09:25.559" v="2849" actId="20577"/>
        <pc:sldMkLst>
          <pc:docMk/>
          <pc:sldMk cId="4294120249" sldId="260"/>
        </pc:sldMkLst>
        <pc:spChg chg="add del mod">
          <ac:chgData name="Layla White (2016838)" userId="6f188fbd-1ccc-4529-8fb7-e944a3bdf67a" providerId="ADAL" clId="{514BC3B3-79E2-49F9-AD71-4741A84F6D49}" dt="2023-03-02T21:25:50.650" v="1828" actId="478"/>
          <ac:spMkLst>
            <pc:docMk/>
            <pc:sldMk cId="4294120249" sldId="260"/>
            <ac:spMk id="2" creationId="{11D33EC0-E949-6D62-B0DA-DEBFB8B52F5E}"/>
          </ac:spMkLst>
        </pc:spChg>
        <pc:spChg chg="mod">
          <ac:chgData name="Layla White (2016838)" userId="6f188fbd-1ccc-4529-8fb7-e944a3bdf67a" providerId="ADAL" clId="{514BC3B3-79E2-49F9-AD71-4741A84F6D49}" dt="2023-02-27T21:52:46.795" v="1633" actId="1076"/>
          <ac:spMkLst>
            <pc:docMk/>
            <pc:sldMk cId="4294120249" sldId="260"/>
            <ac:spMk id="2" creationId="{86A02727-919F-2D5A-C65C-6692CA505D5E}"/>
          </ac:spMkLst>
        </pc:spChg>
        <pc:spChg chg="del mod">
          <ac:chgData name="Layla White (2016838)" userId="6f188fbd-1ccc-4529-8fb7-e944a3bdf67a" providerId="ADAL" clId="{514BC3B3-79E2-49F9-AD71-4741A84F6D49}" dt="2023-03-02T21:18:54.569" v="1813" actId="478"/>
          <ac:spMkLst>
            <pc:docMk/>
            <pc:sldMk cId="4294120249" sldId="260"/>
            <ac:spMk id="3" creationId="{1A202567-8042-4559-04A0-56D39F6069A5}"/>
          </ac:spMkLst>
        </pc:spChg>
        <pc:spChg chg="add mod">
          <ac:chgData name="Layla White (2016838)" userId="6f188fbd-1ccc-4529-8fb7-e944a3bdf67a" providerId="ADAL" clId="{514BC3B3-79E2-49F9-AD71-4741A84F6D49}" dt="2023-03-03T06:09:25.559" v="2849" actId="20577"/>
          <ac:spMkLst>
            <pc:docMk/>
            <pc:sldMk cId="4294120249" sldId="260"/>
            <ac:spMk id="5" creationId="{15630AAD-40D1-7513-F5F0-34A9C62ABD88}"/>
          </ac:spMkLst>
        </pc:spChg>
        <pc:spChg chg="add mod">
          <ac:chgData name="Layla White (2016838)" userId="6f188fbd-1ccc-4529-8fb7-e944a3bdf67a" providerId="ADAL" clId="{514BC3B3-79E2-49F9-AD71-4741A84F6D49}" dt="2023-02-27T22:10:28.829" v="1736" actId="1076"/>
          <ac:spMkLst>
            <pc:docMk/>
            <pc:sldMk cId="4294120249" sldId="260"/>
            <ac:spMk id="5" creationId="{803573AE-663E-F5C8-3EA0-1D095E24C822}"/>
          </ac:spMkLst>
        </pc:spChg>
        <pc:spChg chg="add del mod">
          <ac:chgData name="Layla White (2016838)" userId="6f188fbd-1ccc-4529-8fb7-e944a3bdf67a" providerId="ADAL" clId="{514BC3B3-79E2-49F9-AD71-4741A84F6D49}" dt="2023-03-02T21:30:22.488" v="2207" actId="478"/>
          <ac:spMkLst>
            <pc:docMk/>
            <pc:sldMk cId="4294120249" sldId="260"/>
            <ac:spMk id="6" creationId="{B8EFD106-D1E1-73C6-91CD-0C1F953BE3AB}"/>
          </ac:spMkLst>
        </pc:spChg>
        <pc:spChg chg="add mod">
          <ac:chgData name="Layla White (2016838)" userId="6f188fbd-1ccc-4529-8fb7-e944a3bdf67a" providerId="ADAL" clId="{514BC3B3-79E2-49F9-AD71-4741A84F6D49}" dt="2023-03-02T21:32:57.789" v="2279" actId="1076"/>
          <ac:spMkLst>
            <pc:docMk/>
            <pc:sldMk cId="4294120249" sldId="260"/>
            <ac:spMk id="39" creationId="{12E19DC9-58EB-BFD4-8442-C6A6AA5D781B}"/>
          </ac:spMkLst>
        </pc:spChg>
        <pc:spChg chg="add del">
          <ac:chgData name="Layla White (2016838)" userId="6f188fbd-1ccc-4529-8fb7-e944a3bdf67a" providerId="ADAL" clId="{514BC3B3-79E2-49F9-AD71-4741A84F6D49}" dt="2023-02-26T17:55:35.631" v="459"/>
          <ac:spMkLst>
            <pc:docMk/>
            <pc:sldMk cId="4294120249" sldId="260"/>
            <ac:spMk id="40" creationId="{2437C4A8-8E3A-4ADA-93B9-64737CE1ABB1}"/>
          </ac:spMkLst>
        </pc:spChg>
        <pc:spChg chg="add del">
          <ac:chgData name="Layla White (2016838)" userId="6f188fbd-1ccc-4529-8fb7-e944a3bdf67a" providerId="ADAL" clId="{514BC3B3-79E2-49F9-AD71-4741A84F6D49}" dt="2023-02-26T17:55:35.631" v="459"/>
          <ac:spMkLst>
            <pc:docMk/>
            <pc:sldMk cId="4294120249" sldId="260"/>
            <ac:spMk id="42" creationId="{411BE1D3-B675-4947-B4E3-14B8DC93FB2C}"/>
          </ac:spMkLst>
        </pc:spChg>
        <pc:spChg chg="add del">
          <ac:chgData name="Layla White (2016838)" userId="6f188fbd-1ccc-4529-8fb7-e944a3bdf67a" providerId="ADAL" clId="{514BC3B3-79E2-49F9-AD71-4741A84F6D49}" dt="2023-02-26T17:55:35.631" v="459"/>
          <ac:spMkLst>
            <pc:docMk/>
            <pc:sldMk cId="4294120249" sldId="260"/>
            <ac:spMk id="44" creationId="{D2D8651B-6FCC-49D7-B6F8-AF869E89F04C}"/>
          </ac:spMkLst>
        </pc:spChg>
        <pc:spChg chg="add del">
          <ac:chgData name="Layla White (2016838)" userId="6f188fbd-1ccc-4529-8fb7-e944a3bdf67a" providerId="ADAL" clId="{514BC3B3-79E2-49F9-AD71-4741A84F6D49}" dt="2023-02-26T17:55:35.631" v="459"/>
          <ac:spMkLst>
            <pc:docMk/>
            <pc:sldMk cId="4294120249" sldId="260"/>
            <ac:spMk id="46" creationId="{B27DF924-CC1B-431A-A8F3-7FEBCA1AF9A5}"/>
          </ac:spMkLst>
        </pc:spChg>
        <pc:grpChg chg="add del">
          <ac:chgData name="Layla White (2016838)" userId="6f188fbd-1ccc-4529-8fb7-e944a3bdf67a" providerId="ADAL" clId="{514BC3B3-79E2-49F9-AD71-4741A84F6D49}" dt="2023-02-26T17:55:35.631" v="459"/>
          <ac:grpSpMkLst>
            <pc:docMk/>
            <pc:sldMk cId="4294120249" sldId="260"/>
            <ac:grpSpMk id="7" creationId="{748618E9-EE2D-4864-9EEE-58939BD4FBBA}"/>
          </ac:grpSpMkLst>
        </pc:grpChg>
        <pc:grpChg chg="add del">
          <ac:chgData name="Layla White (2016838)" userId="6f188fbd-1ccc-4529-8fb7-e944a3bdf67a" providerId="ADAL" clId="{514BC3B3-79E2-49F9-AD71-4741A84F6D49}" dt="2023-02-26T17:55:35.631" v="459"/>
          <ac:grpSpMkLst>
            <pc:docMk/>
            <pc:sldMk cId="4294120249" sldId="260"/>
            <ac:grpSpMk id="48" creationId="{2C13C5A7-AC21-48FA-A06F-6A7F303BC3CD}"/>
          </ac:grpSpMkLst>
        </pc:grpChg>
        <pc:picChg chg="add mod">
          <ac:chgData name="Layla White (2016838)" userId="6f188fbd-1ccc-4529-8fb7-e944a3bdf67a" providerId="ADAL" clId="{514BC3B3-79E2-49F9-AD71-4741A84F6D49}" dt="2023-02-27T21:52:51.620" v="1634" actId="1076"/>
          <ac:picMkLst>
            <pc:docMk/>
            <pc:sldMk cId="4294120249" sldId="260"/>
            <ac:picMk id="3" creationId="{6ADAB4F6-9C2E-20AB-42A5-A910E7B48583}"/>
          </ac:picMkLst>
        </pc:picChg>
      </pc:sldChg>
      <pc:sldChg chg="addSp delSp modSp new mod setBg setClrOvrMap delDesignElem modNotesTx">
        <pc:chgData name="Layla White (2016838)" userId="6f188fbd-1ccc-4529-8fb7-e944a3bdf67a" providerId="ADAL" clId="{514BC3B3-79E2-49F9-AD71-4741A84F6D49}" dt="2023-02-27T21:20:26.844" v="1330" actId="1076"/>
        <pc:sldMkLst>
          <pc:docMk/>
          <pc:sldMk cId="225433868" sldId="261"/>
        </pc:sldMkLst>
        <pc:spChg chg="mod">
          <ac:chgData name="Layla White (2016838)" userId="6f188fbd-1ccc-4529-8fb7-e944a3bdf67a" providerId="ADAL" clId="{514BC3B3-79E2-49F9-AD71-4741A84F6D49}" dt="2023-02-27T21:20:26.844" v="1330" actId="1076"/>
          <ac:spMkLst>
            <pc:docMk/>
            <pc:sldMk cId="225433868" sldId="261"/>
            <ac:spMk id="2" creationId="{5EAAE77C-F3AB-B7A4-577B-421EC3AE03AF}"/>
          </ac:spMkLst>
        </pc:spChg>
        <pc:spChg chg="del">
          <ac:chgData name="Layla White (2016838)" userId="6f188fbd-1ccc-4529-8fb7-e944a3bdf67a" providerId="ADAL" clId="{514BC3B3-79E2-49F9-AD71-4741A84F6D49}" dt="2023-02-08T06:56:25.282" v="96" actId="478"/>
          <ac:spMkLst>
            <pc:docMk/>
            <pc:sldMk cId="225433868" sldId="261"/>
            <ac:spMk id="3" creationId="{6587A262-960F-2337-DB74-2EEB35739419}"/>
          </ac:spMkLst>
        </pc:spChg>
        <pc:spChg chg="add mod">
          <ac:chgData name="Layla White (2016838)" userId="6f188fbd-1ccc-4529-8fb7-e944a3bdf67a" providerId="ADAL" clId="{514BC3B3-79E2-49F9-AD71-4741A84F6D49}" dt="2023-02-27T21:20:10.110" v="1329" actId="27636"/>
          <ac:spMkLst>
            <pc:docMk/>
            <pc:sldMk cId="225433868" sldId="261"/>
            <ac:spMk id="4" creationId="{7003AA42-B22D-4C24-1888-96BAA5C24FF6}"/>
          </ac:spMkLst>
        </pc:spChg>
        <pc:spChg chg="add del">
          <ac:chgData name="Layla White (2016838)" userId="6f188fbd-1ccc-4529-8fb7-e944a3bdf67a" providerId="ADAL" clId="{514BC3B3-79E2-49F9-AD71-4741A84F6D49}" dt="2023-02-08T06:57:07.646" v="110" actId="26606"/>
          <ac:spMkLst>
            <pc:docMk/>
            <pc:sldMk cId="225433868" sldId="261"/>
            <ac:spMk id="7" creationId="{411BE1D3-B675-4947-B4E3-14B8DC93FB2C}"/>
          </ac:spMkLst>
        </pc:spChg>
        <pc:spChg chg="add del">
          <ac:chgData name="Layla White (2016838)" userId="6f188fbd-1ccc-4529-8fb7-e944a3bdf67a" providerId="ADAL" clId="{514BC3B3-79E2-49F9-AD71-4741A84F6D49}" dt="2023-02-08T06:57:07.646" v="110" actId="26606"/>
          <ac:spMkLst>
            <pc:docMk/>
            <pc:sldMk cId="225433868" sldId="261"/>
            <ac:spMk id="9" creationId="{D2D8651B-6FCC-49D7-B6F8-AF869E89F04C}"/>
          </ac:spMkLst>
        </pc:spChg>
        <pc:spChg chg="add del">
          <ac:chgData name="Layla White (2016838)" userId="6f188fbd-1ccc-4529-8fb7-e944a3bdf67a" providerId="ADAL" clId="{514BC3B3-79E2-49F9-AD71-4741A84F6D49}" dt="2023-02-08T06:57:07.646" v="110" actId="26606"/>
          <ac:spMkLst>
            <pc:docMk/>
            <pc:sldMk cId="225433868" sldId="261"/>
            <ac:spMk id="11" creationId="{B27DF924-CC1B-431A-A8F3-7FEBCA1AF9A5}"/>
          </ac:spMkLst>
        </pc:spChg>
        <pc:spChg chg="add del">
          <ac:chgData name="Layla White (2016838)" userId="6f188fbd-1ccc-4529-8fb7-e944a3bdf67a" providerId="ADAL" clId="{514BC3B3-79E2-49F9-AD71-4741A84F6D49}" dt="2023-02-08T07:06:12.202" v="344" actId="26606"/>
          <ac:spMkLst>
            <pc:docMk/>
            <pc:sldMk cId="225433868" sldId="261"/>
            <ac:spMk id="50" creationId="{4E1EF4E8-5513-4BF5-BC41-04645281C672}"/>
          </ac:spMkLst>
        </pc:spChg>
        <pc:spChg chg="add del">
          <ac:chgData name="Layla White (2016838)" userId="6f188fbd-1ccc-4529-8fb7-e944a3bdf67a" providerId="ADAL" clId="{514BC3B3-79E2-49F9-AD71-4741A84F6D49}" dt="2023-02-08T07:06:12.202" v="344" actId="26606"/>
          <ac:spMkLst>
            <pc:docMk/>
            <pc:sldMk cId="225433868" sldId="261"/>
            <ac:spMk id="85" creationId="{D22FBD32-C88A-4C1D-BC76-613A93944B72}"/>
          </ac:spMkLst>
        </pc:spChg>
        <pc:spChg chg="add del">
          <ac:chgData name="Layla White (2016838)" userId="6f188fbd-1ccc-4529-8fb7-e944a3bdf67a" providerId="ADAL" clId="{514BC3B3-79E2-49F9-AD71-4741A84F6D49}" dt="2023-02-27T21:18:59.488" v="1322" actId="26606"/>
          <ac:spMkLst>
            <pc:docMk/>
            <pc:sldMk cId="225433868" sldId="261"/>
            <ac:spMk id="123" creationId="{63BAC6E0-ADAC-40FB-AF53-88FA5F83738C}"/>
          </ac:spMkLst>
        </pc:spChg>
        <pc:spChg chg="add del">
          <ac:chgData name="Layla White (2016838)" userId="6f188fbd-1ccc-4529-8fb7-e944a3bdf67a" providerId="ADAL" clId="{514BC3B3-79E2-49F9-AD71-4741A84F6D49}" dt="2023-02-27T21:18:59.488" v="1322" actId="26606"/>
          <ac:spMkLst>
            <pc:docMk/>
            <pc:sldMk cId="225433868" sldId="261"/>
            <ac:spMk id="125" creationId="{107134A1-6E23-4417-8A0E-6B7013EE74C7}"/>
          </ac:spMkLst>
        </pc:spChg>
        <pc:spChg chg="add del">
          <ac:chgData name="Layla White (2016838)" userId="6f188fbd-1ccc-4529-8fb7-e944a3bdf67a" providerId="ADAL" clId="{514BC3B3-79E2-49F9-AD71-4741A84F6D49}" dt="2023-02-27T21:18:59.488" v="1322" actId="26606"/>
          <ac:spMkLst>
            <pc:docMk/>
            <pc:sldMk cId="225433868" sldId="261"/>
            <ac:spMk id="160" creationId="{485F3864-E416-439F-893D-ADD4B8E84C6E}"/>
          </ac:spMkLst>
        </pc:spChg>
        <pc:spChg chg="add del">
          <ac:chgData name="Layla White (2016838)" userId="6f188fbd-1ccc-4529-8fb7-e944a3bdf67a" providerId="ADAL" clId="{514BC3B3-79E2-49F9-AD71-4741A84F6D49}" dt="2023-02-27T21:18:59.348" v="1321" actId="26606"/>
          <ac:spMkLst>
            <pc:docMk/>
            <pc:sldMk cId="225433868" sldId="261"/>
            <ac:spMk id="198" creationId="{63BAC6E0-ADAC-40FB-AF53-88FA5F83738C}"/>
          </ac:spMkLst>
        </pc:spChg>
        <pc:spChg chg="add del">
          <ac:chgData name="Layla White (2016838)" userId="6f188fbd-1ccc-4529-8fb7-e944a3bdf67a" providerId="ADAL" clId="{514BC3B3-79E2-49F9-AD71-4741A84F6D49}" dt="2023-02-27T21:18:59.348" v="1321" actId="26606"/>
          <ac:spMkLst>
            <pc:docMk/>
            <pc:sldMk cId="225433868" sldId="261"/>
            <ac:spMk id="200" creationId="{1C582B07-D0F0-4B6B-A5D9-D2F192CB3A4E}"/>
          </ac:spMkLst>
        </pc:spChg>
        <pc:spChg chg="add del">
          <ac:chgData name="Layla White (2016838)" userId="6f188fbd-1ccc-4529-8fb7-e944a3bdf67a" providerId="ADAL" clId="{514BC3B3-79E2-49F9-AD71-4741A84F6D49}" dt="2023-02-27T21:18:59.348" v="1321" actId="26606"/>
          <ac:spMkLst>
            <pc:docMk/>
            <pc:sldMk cId="225433868" sldId="261"/>
            <ac:spMk id="235" creationId="{BEAC0A80-07D3-49CB-87C3-BC34F219DFF7}"/>
          </ac:spMkLst>
        </pc:spChg>
        <pc:spChg chg="add">
          <ac:chgData name="Layla White (2016838)" userId="6f188fbd-1ccc-4529-8fb7-e944a3bdf67a" providerId="ADAL" clId="{514BC3B3-79E2-49F9-AD71-4741A84F6D49}" dt="2023-02-27T21:18:59.488" v="1322" actId="26606"/>
          <ac:spMkLst>
            <pc:docMk/>
            <pc:sldMk cId="225433868" sldId="261"/>
            <ac:spMk id="238" creationId="{63BAC6E0-ADAC-40FB-AF53-88FA5F83738C}"/>
          </ac:spMkLst>
        </pc:spChg>
        <pc:spChg chg="add">
          <ac:chgData name="Layla White (2016838)" userId="6f188fbd-1ccc-4529-8fb7-e944a3bdf67a" providerId="ADAL" clId="{514BC3B3-79E2-49F9-AD71-4741A84F6D49}" dt="2023-02-27T21:18:59.488" v="1322" actId="26606"/>
          <ac:spMkLst>
            <pc:docMk/>
            <pc:sldMk cId="225433868" sldId="261"/>
            <ac:spMk id="239" creationId="{107134A1-6E23-4417-8A0E-6B7013EE74C7}"/>
          </ac:spMkLst>
        </pc:spChg>
        <pc:spChg chg="add">
          <ac:chgData name="Layla White (2016838)" userId="6f188fbd-1ccc-4529-8fb7-e944a3bdf67a" providerId="ADAL" clId="{514BC3B3-79E2-49F9-AD71-4741A84F6D49}" dt="2023-02-27T21:18:59.488" v="1322" actId="26606"/>
          <ac:spMkLst>
            <pc:docMk/>
            <pc:sldMk cId="225433868" sldId="261"/>
            <ac:spMk id="241" creationId="{4CB47DB7-904B-416E-8C82-41DA194E038B}"/>
          </ac:spMkLst>
        </pc:spChg>
        <pc:grpChg chg="add del">
          <ac:chgData name="Layla White (2016838)" userId="6f188fbd-1ccc-4529-8fb7-e944a3bdf67a" providerId="ADAL" clId="{514BC3B3-79E2-49F9-AD71-4741A84F6D49}" dt="2023-02-08T06:57:07.646" v="110" actId="26606"/>
          <ac:grpSpMkLst>
            <pc:docMk/>
            <pc:sldMk cId="225433868" sldId="261"/>
            <ac:grpSpMk id="13" creationId="{2C13C5A7-AC21-48FA-A06F-6A7F303BC3CD}"/>
          </ac:grpSpMkLst>
        </pc:grpChg>
        <pc:grpChg chg="add del">
          <ac:chgData name="Layla White (2016838)" userId="6f188fbd-1ccc-4529-8fb7-e944a3bdf67a" providerId="ADAL" clId="{514BC3B3-79E2-49F9-AD71-4741A84F6D49}" dt="2023-02-08T07:06:12.202" v="344" actId="26606"/>
          <ac:grpSpMkLst>
            <pc:docMk/>
            <pc:sldMk cId="225433868" sldId="261"/>
            <ac:grpSpMk id="52" creationId="{386FCB15-7F30-4453-B0F7-4BEB5EB6FB31}"/>
          </ac:grpSpMkLst>
        </pc:grpChg>
        <pc:grpChg chg="add del">
          <ac:chgData name="Layla White (2016838)" userId="6f188fbd-1ccc-4529-8fb7-e944a3bdf67a" providerId="ADAL" clId="{514BC3B3-79E2-49F9-AD71-4741A84F6D49}" dt="2023-02-27T21:18:59.488" v="1322" actId="26606"/>
          <ac:grpSpMkLst>
            <pc:docMk/>
            <pc:sldMk cId="225433868" sldId="261"/>
            <ac:grpSpMk id="90" creationId="{BDF0D99C-5D42-41C6-A50C-C4E2D6B2A36E}"/>
          </ac:grpSpMkLst>
        </pc:grpChg>
        <pc:grpChg chg="add del">
          <ac:chgData name="Layla White (2016838)" userId="6f188fbd-1ccc-4529-8fb7-e944a3bdf67a" providerId="ADAL" clId="{514BC3B3-79E2-49F9-AD71-4741A84F6D49}" dt="2023-02-27T21:18:59.488" v="1322" actId="26606"/>
          <ac:grpSpMkLst>
            <pc:docMk/>
            <pc:sldMk cId="225433868" sldId="261"/>
            <ac:grpSpMk id="127" creationId="{48A25454-0DC9-46B6-B384-D91E12BADD78}"/>
          </ac:grpSpMkLst>
        </pc:grpChg>
        <pc:grpChg chg="add del">
          <ac:chgData name="Layla White (2016838)" userId="6f188fbd-1ccc-4529-8fb7-e944a3bdf67a" providerId="ADAL" clId="{514BC3B3-79E2-49F9-AD71-4741A84F6D49}" dt="2023-02-27T21:18:59.348" v="1321" actId="26606"/>
          <ac:grpSpMkLst>
            <pc:docMk/>
            <pc:sldMk cId="225433868" sldId="261"/>
            <ac:grpSpMk id="165" creationId="{BDF0D99C-5D42-41C6-A50C-C4E2D6B2A36E}"/>
          </ac:grpSpMkLst>
        </pc:grpChg>
        <pc:grpChg chg="add del">
          <ac:chgData name="Layla White (2016838)" userId="6f188fbd-1ccc-4529-8fb7-e944a3bdf67a" providerId="ADAL" clId="{514BC3B3-79E2-49F9-AD71-4741A84F6D49}" dt="2023-02-27T21:18:59.348" v="1321" actId="26606"/>
          <ac:grpSpMkLst>
            <pc:docMk/>
            <pc:sldMk cId="225433868" sldId="261"/>
            <ac:grpSpMk id="202" creationId="{4D431671-5191-4947-8899-E90505A70426}"/>
          </ac:grpSpMkLst>
        </pc:grpChg>
        <pc:grpChg chg="add">
          <ac:chgData name="Layla White (2016838)" userId="6f188fbd-1ccc-4529-8fb7-e944a3bdf67a" providerId="ADAL" clId="{514BC3B3-79E2-49F9-AD71-4741A84F6D49}" dt="2023-02-27T21:18:59.488" v="1322" actId="26606"/>
          <ac:grpSpMkLst>
            <pc:docMk/>
            <pc:sldMk cId="225433868" sldId="261"/>
            <ac:grpSpMk id="237" creationId="{BDF0D99C-5D42-41C6-A50C-C4E2D6B2A36E}"/>
          </ac:grpSpMkLst>
        </pc:grpChg>
        <pc:grpChg chg="add">
          <ac:chgData name="Layla White (2016838)" userId="6f188fbd-1ccc-4529-8fb7-e944a3bdf67a" providerId="ADAL" clId="{514BC3B3-79E2-49F9-AD71-4741A84F6D49}" dt="2023-02-27T21:18:59.488" v="1322" actId="26606"/>
          <ac:grpSpMkLst>
            <pc:docMk/>
            <pc:sldMk cId="225433868" sldId="261"/>
            <ac:grpSpMk id="240" creationId="{27A2371D-E95E-4E2E-ABB9-D6409A537FC6}"/>
          </ac:grpSpMkLst>
        </pc:grpChg>
        <pc:picChg chg="add mod ord">
          <ac:chgData name="Layla White (2016838)" userId="6f188fbd-1ccc-4529-8fb7-e944a3bdf67a" providerId="ADAL" clId="{514BC3B3-79E2-49F9-AD71-4741A84F6D49}" dt="2023-02-27T21:18:59.488" v="1322" actId="26606"/>
          <ac:picMkLst>
            <pc:docMk/>
            <pc:sldMk cId="225433868" sldId="261"/>
            <ac:picMk id="46" creationId="{07AA0020-DD61-1AC2-75BA-453D034ED895}"/>
          </ac:picMkLst>
        </pc:picChg>
      </pc:sldChg>
      <pc:sldChg chg="new del">
        <pc:chgData name="Layla White (2016838)" userId="6f188fbd-1ccc-4529-8fb7-e944a3bdf67a" providerId="ADAL" clId="{514BC3B3-79E2-49F9-AD71-4741A84F6D49}" dt="2023-02-26T19:52:34.709" v="493" actId="47"/>
        <pc:sldMkLst>
          <pc:docMk/>
          <pc:sldMk cId="1076379774" sldId="262"/>
        </pc:sldMkLst>
      </pc:sldChg>
      <pc:sldChg chg="addSp delSp modSp new mod">
        <pc:chgData name="Layla White (2016838)" userId="6f188fbd-1ccc-4529-8fb7-e944a3bdf67a" providerId="ADAL" clId="{514BC3B3-79E2-49F9-AD71-4741A84F6D49}" dt="2023-02-27T21:02:19.235" v="1300" actId="20577"/>
        <pc:sldMkLst>
          <pc:docMk/>
          <pc:sldMk cId="1843403729" sldId="262"/>
        </pc:sldMkLst>
        <pc:spChg chg="add mod">
          <ac:chgData name="Layla White (2016838)" userId="6f188fbd-1ccc-4529-8fb7-e944a3bdf67a" providerId="ADAL" clId="{514BC3B3-79E2-49F9-AD71-4741A84F6D49}" dt="2023-02-27T20:57:09.782" v="1280" actId="20577"/>
          <ac:spMkLst>
            <pc:docMk/>
            <pc:sldMk cId="1843403729" sldId="262"/>
            <ac:spMk id="2" creationId="{13FB4CCD-CDBF-3CE6-C917-18BC97E32BE3}"/>
          </ac:spMkLst>
        </pc:spChg>
        <pc:spChg chg="del">
          <ac:chgData name="Layla White (2016838)" userId="6f188fbd-1ccc-4529-8fb7-e944a3bdf67a" providerId="ADAL" clId="{514BC3B3-79E2-49F9-AD71-4741A84F6D49}" dt="2023-02-26T19:52:55.827" v="495" actId="478"/>
          <ac:spMkLst>
            <pc:docMk/>
            <pc:sldMk cId="1843403729" sldId="262"/>
            <ac:spMk id="2" creationId="{750A06F2-B293-861E-DFCE-A77C2BB407EF}"/>
          </ac:spMkLst>
        </pc:spChg>
        <pc:spChg chg="add mod">
          <ac:chgData name="Layla White (2016838)" userId="6f188fbd-1ccc-4529-8fb7-e944a3bdf67a" providerId="ADAL" clId="{514BC3B3-79E2-49F9-AD71-4741A84F6D49}" dt="2023-02-26T20:09:53.401" v="657" actId="20577"/>
          <ac:spMkLst>
            <pc:docMk/>
            <pc:sldMk cId="1843403729" sldId="262"/>
            <ac:spMk id="3" creationId="{00FFE1B0-CE88-8CF9-259F-947F77CB3DE4}"/>
          </ac:spMkLst>
        </pc:spChg>
        <pc:spChg chg="add mod">
          <ac:chgData name="Layla White (2016838)" userId="6f188fbd-1ccc-4529-8fb7-e944a3bdf67a" providerId="ADAL" clId="{514BC3B3-79E2-49F9-AD71-4741A84F6D49}" dt="2023-02-27T21:02:19.235" v="1300" actId="20577"/>
          <ac:spMkLst>
            <pc:docMk/>
            <pc:sldMk cId="1843403729" sldId="262"/>
            <ac:spMk id="4" creationId="{1D9C66D6-E02A-3E6A-7882-93C1E46A47B7}"/>
          </ac:spMkLst>
        </pc:spChg>
        <pc:spChg chg="add del mod">
          <ac:chgData name="Layla White (2016838)" userId="6f188fbd-1ccc-4529-8fb7-e944a3bdf67a" providerId="ADAL" clId="{514BC3B3-79E2-49F9-AD71-4741A84F6D49}" dt="2023-02-26T20:09:16.461" v="633" actId="478"/>
          <ac:spMkLst>
            <pc:docMk/>
            <pc:sldMk cId="1843403729" sldId="262"/>
            <ac:spMk id="4" creationId="{66FAE351-9DD8-03AC-1A64-70EE9AE895C3}"/>
          </ac:spMkLst>
        </pc:spChg>
        <pc:spChg chg="add mod">
          <ac:chgData name="Layla White (2016838)" userId="6f188fbd-1ccc-4529-8fb7-e944a3bdf67a" providerId="ADAL" clId="{514BC3B3-79E2-49F9-AD71-4741A84F6D49}" dt="2023-02-26T20:20:18.954" v="664" actId="1076"/>
          <ac:spMkLst>
            <pc:docMk/>
            <pc:sldMk cId="1843403729" sldId="262"/>
            <ac:spMk id="5" creationId="{CA9334ED-40BF-AD0D-27B8-1417DE23F53B}"/>
          </ac:spMkLst>
        </pc:spChg>
      </pc:sldChg>
      <pc:sldChg chg="addSp delSp modSp new del mod setBg">
        <pc:chgData name="Layla White (2016838)" userId="6f188fbd-1ccc-4529-8fb7-e944a3bdf67a" providerId="ADAL" clId="{514BC3B3-79E2-49F9-AD71-4741A84F6D49}" dt="2023-02-26T19:52:07.566" v="490" actId="47"/>
        <pc:sldMkLst>
          <pc:docMk/>
          <pc:sldMk cId="2657115906" sldId="262"/>
        </pc:sldMkLst>
        <pc:spChg chg="mod">
          <ac:chgData name="Layla White (2016838)" userId="6f188fbd-1ccc-4529-8fb7-e944a3bdf67a" providerId="ADAL" clId="{514BC3B3-79E2-49F9-AD71-4741A84F6D49}" dt="2023-02-26T17:58:56.850" v="462" actId="26606"/>
          <ac:spMkLst>
            <pc:docMk/>
            <pc:sldMk cId="2657115906" sldId="262"/>
            <ac:spMk id="2" creationId="{4A9FD526-1819-4A96-789A-601B0DD8A3F4}"/>
          </ac:spMkLst>
        </pc:spChg>
        <pc:spChg chg="del">
          <ac:chgData name="Layla White (2016838)" userId="6f188fbd-1ccc-4529-8fb7-e944a3bdf67a" providerId="ADAL" clId="{514BC3B3-79E2-49F9-AD71-4741A84F6D49}" dt="2023-02-26T17:58:56.850" v="462" actId="26606"/>
          <ac:spMkLst>
            <pc:docMk/>
            <pc:sldMk cId="2657115906" sldId="262"/>
            <ac:spMk id="3" creationId="{09BAF0E7-0128-2F3E-D215-B8D496543759}"/>
          </ac:spMkLst>
        </pc:spChg>
        <pc:spChg chg="add">
          <ac:chgData name="Layla White (2016838)" userId="6f188fbd-1ccc-4529-8fb7-e944a3bdf67a" providerId="ADAL" clId="{514BC3B3-79E2-49F9-AD71-4741A84F6D49}" dt="2023-02-26T17:58:56.850" v="462" actId="26606"/>
          <ac:spMkLst>
            <pc:docMk/>
            <pc:sldMk cId="2657115906" sldId="262"/>
            <ac:spMk id="41" creationId="{2437C4A8-8E3A-4ADA-93B9-64737CE1ABB1}"/>
          </ac:spMkLst>
        </pc:spChg>
        <pc:spChg chg="add">
          <ac:chgData name="Layla White (2016838)" userId="6f188fbd-1ccc-4529-8fb7-e944a3bdf67a" providerId="ADAL" clId="{514BC3B3-79E2-49F9-AD71-4741A84F6D49}" dt="2023-02-26T17:58:56.850" v="462" actId="26606"/>
          <ac:spMkLst>
            <pc:docMk/>
            <pc:sldMk cId="2657115906" sldId="262"/>
            <ac:spMk id="43" creationId="{411BE1D3-B675-4947-B4E3-14B8DC93FB2C}"/>
          </ac:spMkLst>
        </pc:spChg>
        <pc:spChg chg="add">
          <ac:chgData name="Layla White (2016838)" userId="6f188fbd-1ccc-4529-8fb7-e944a3bdf67a" providerId="ADAL" clId="{514BC3B3-79E2-49F9-AD71-4741A84F6D49}" dt="2023-02-26T17:58:56.850" v="462" actId="26606"/>
          <ac:spMkLst>
            <pc:docMk/>
            <pc:sldMk cId="2657115906" sldId="262"/>
            <ac:spMk id="45" creationId="{D2D8651B-6FCC-49D7-B6F8-AF869E89F04C}"/>
          </ac:spMkLst>
        </pc:spChg>
        <pc:spChg chg="add">
          <ac:chgData name="Layla White (2016838)" userId="6f188fbd-1ccc-4529-8fb7-e944a3bdf67a" providerId="ADAL" clId="{514BC3B3-79E2-49F9-AD71-4741A84F6D49}" dt="2023-02-26T17:58:56.850" v="462" actId="26606"/>
          <ac:spMkLst>
            <pc:docMk/>
            <pc:sldMk cId="2657115906" sldId="262"/>
            <ac:spMk id="47" creationId="{B27DF924-CC1B-431A-A8F3-7FEBCA1AF9A5}"/>
          </ac:spMkLst>
        </pc:spChg>
        <pc:grpChg chg="add">
          <ac:chgData name="Layla White (2016838)" userId="6f188fbd-1ccc-4529-8fb7-e944a3bdf67a" providerId="ADAL" clId="{514BC3B3-79E2-49F9-AD71-4741A84F6D49}" dt="2023-02-26T17:58:56.850" v="462" actId="26606"/>
          <ac:grpSpMkLst>
            <pc:docMk/>
            <pc:sldMk cId="2657115906" sldId="262"/>
            <ac:grpSpMk id="8" creationId="{748618E9-EE2D-4864-9EEE-58939BD4FBBA}"/>
          </ac:grpSpMkLst>
        </pc:grpChg>
        <pc:grpChg chg="add">
          <ac:chgData name="Layla White (2016838)" userId="6f188fbd-1ccc-4529-8fb7-e944a3bdf67a" providerId="ADAL" clId="{514BC3B3-79E2-49F9-AD71-4741A84F6D49}" dt="2023-02-26T17:58:56.850" v="462" actId="26606"/>
          <ac:grpSpMkLst>
            <pc:docMk/>
            <pc:sldMk cId="2657115906" sldId="262"/>
            <ac:grpSpMk id="49" creationId="{2C13C5A7-AC21-48FA-A06F-6A7F303BC3CD}"/>
          </ac:grpSpMkLst>
        </pc:grpChg>
      </pc:sldChg>
      <pc:sldChg chg="modSp mod">
        <pc:chgData name="Layla White (2016838)" userId="6f188fbd-1ccc-4529-8fb7-e944a3bdf67a" providerId="ADAL" clId="{514BC3B3-79E2-49F9-AD71-4741A84F6D49}" dt="2023-03-03T06:19:53.413" v="2952" actId="20577"/>
        <pc:sldMkLst>
          <pc:docMk/>
          <pc:sldMk cId="4058618438" sldId="264"/>
        </pc:sldMkLst>
        <pc:spChg chg="mod">
          <ac:chgData name="Layla White (2016838)" userId="6f188fbd-1ccc-4529-8fb7-e944a3bdf67a" providerId="ADAL" clId="{514BC3B3-79E2-49F9-AD71-4741A84F6D49}" dt="2023-03-03T06:19:53.413" v="2952" actId="20577"/>
          <ac:spMkLst>
            <pc:docMk/>
            <pc:sldMk cId="4058618438" sldId="264"/>
            <ac:spMk id="2" creationId="{C90D4031-71FD-F165-D77D-1C222E32F3F2}"/>
          </ac:spMkLst>
        </pc:spChg>
      </pc:sldChg>
      <pc:sldChg chg="addSp modSp mod">
        <pc:chgData name="Layla White (2016838)" userId="6f188fbd-1ccc-4529-8fb7-e944a3bdf67a" providerId="ADAL" clId="{514BC3B3-79E2-49F9-AD71-4741A84F6D49}" dt="2023-03-02T21:36:40.653" v="2318" actId="1076"/>
        <pc:sldMkLst>
          <pc:docMk/>
          <pc:sldMk cId="2107494405" sldId="267"/>
        </pc:sldMkLst>
        <pc:spChg chg="add mod">
          <ac:chgData name="Layla White (2016838)" userId="6f188fbd-1ccc-4529-8fb7-e944a3bdf67a" providerId="ADAL" clId="{514BC3B3-79E2-49F9-AD71-4741A84F6D49}" dt="2023-03-02T21:36:40.653" v="2318" actId="1076"/>
          <ac:spMkLst>
            <pc:docMk/>
            <pc:sldMk cId="2107494405" sldId="267"/>
            <ac:spMk id="2" creationId="{CFCEC6A6-9BB6-2370-5D7A-0655DFACBC4E}"/>
          </ac:spMkLst>
        </pc:spChg>
      </pc:sldChg>
      <pc:sldChg chg="del">
        <pc:chgData name="Layla White (2016838)" userId="6f188fbd-1ccc-4529-8fb7-e944a3bdf67a" providerId="ADAL" clId="{514BC3B3-79E2-49F9-AD71-4741A84F6D49}" dt="2023-03-03T05:52:38.675" v="2532" actId="2696"/>
        <pc:sldMkLst>
          <pc:docMk/>
          <pc:sldMk cId="586216344" sldId="270"/>
        </pc:sldMkLst>
      </pc:sldChg>
      <pc:sldChg chg="addSp modSp new mod">
        <pc:chgData name="Layla White (2016838)" userId="6f188fbd-1ccc-4529-8fb7-e944a3bdf67a" providerId="ADAL" clId="{514BC3B3-79E2-49F9-AD71-4741A84F6D49}" dt="2023-03-03T05:51:51.636" v="2531" actId="1076"/>
        <pc:sldMkLst>
          <pc:docMk/>
          <pc:sldMk cId="3517757004" sldId="271"/>
        </pc:sldMkLst>
        <pc:spChg chg="add mod">
          <ac:chgData name="Layla White (2016838)" userId="6f188fbd-1ccc-4529-8fb7-e944a3bdf67a" providerId="ADAL" clId="{514BC3B3-79E2-49F9-AD71-4741A84F6D49}" dt="2023-03-03T05:51:51.636" v="2531" actId="1076"/>
          <ac:spMkLst>
            <pc:docMk/>
            <pc:sldMk cId="3517757004" sldId="271"/>
            <ac:spMk id="2" creationId="{F1DA2CE8-74B7-463F-1A66-9F3EE8F40D2D}"/>
          </ac:spMkLst>
        </pc:spChg>
      </pc:sldChg>
      <pc:sldChg chg="addSp delSp modSp new mod">
        <pc:chgData name="Layla White (2016838)" userId="6f188fbd-1ccc-4529-8fb7-e944a3bdf67a" providerId="ADAL" clId="{514BC3B3-79E2-49F9-AD71-4741A84F6D49}" dt="2023-03-03T05:49:03.939" v="2400" actId="1076"/>
        <pc:sldMkLst>
          <pc:docMk/>
          <pc:sldMk cId="1881614185" sldId="272"/>
        </pc:sldMkLst>
        <pc:spChg chg="del">
          <ac:chgData name="Layla White (2016838)" userId="6f188fbd-1ccc-4529-8fb7-e944a3bdf67a" providerId="ADAL" clId="{514BC3B3-79E2-49F9-AD71-4741A84F6D49}" dt="2023-03-03T05:47:18.414" v="2359" actId="478"/>
          <ac:spMkLst>
            <pc:docMk/>
            <pc:sldMk cId="1881614185" sldId="272"/>
            <ac:spMk id="2" creationId="{5682F362-0C31-7F4C-92D8-EB7586A34752}"/>
          </ac:spMkLst>
        </pc:spChg>
        <pc:spChg chg="add mod">
          <ac:chgData name="Layla White (2016838)" userId="6f188fbd-1ccc-4529-8fb7-e944a3bdf67a" providerId="ADAL" clId="{514BC3B3-79E2-49F9-AD71-4741A84F6D49}" dt="2023-03-03T05:49:03.939" v="2400" actId="1076"/>
          <ac:spMkLst>
            <pc:docMk/>
            <pc:sldMk cId="1881614185" sldId="272"/>
            <ac:spMk id="3" creationId="{1BCC7891-04F6-1114-D504-D5CD5A30AED6}"/>
          </ac:spMkLst>
        </pc:spChg>
      </pc:sldChg>
      <pc:sldChg chg="new del">
        <pc:chgData name="Layla White (2016838)" userId="6f188fbd-1ccc-4529-8fb7-e944a3bdf67a" providerId="ADAL" clId="{514BC3B3-79E2-49F9-AD71-4741A84F6D49}" dt="2023-03-03T06:07:22.565" v="2815" actId="2696"/>
        <pc:sldMkLst>
          <pc:docMk/>
          <pc:sldMk cId="3783427857" sldId="273"/>
        </pc:sldMkLst>
      </pc:sldChg>
      <pc:sldChg chg="addSp delSp modSp new mod setBg">
        <pc:chgData name="Layla White (2016838)" userId="6f188fbd-1ccc-4529-8fb7-e944a3bdf67a" providerId="ADAL" clId="{514BC3B3-79E2-49F9-AD71-4741A84F6D49}" dt="2023-03-03T06:09:51.561" v="2852" actId="1076"/>
        <pc:sldMkLst>
          <pc:docMk/>
          <pc:sldMk cId="2404376736" sldId="274"/>
        </pc:sldMkLst>
        <pc:spChg chg="add del mod">
          <ac:chgData name="Layla White (2016838)" userId="6f188fbd-1ccc-4529-8fb7-e944a3bdf67a" providerId="ADAL" clId="{514BC3B3-79E2-49F9-AD71-4741A84F6D49}" dt="2023-03-03T06:08:39.321" v="2844"/>
          <ac:spMkLst>
            <pc:docMk/>
            <pc:sldMk cId="2404376736" sldId="274"/>
            <ac:spMk id="3" creationId="{7B483890-99F7-C6C3-4409-09A4715BE0FD}"/>
          </ac:spMkLst>
        </pc:spChg>
        <pc:spChg chg="add mod">
          <ac:chgData name="Layla White (2016838)" userId="6f188fbd-1ccc-4529-8fb7-e944a3bdf67a" providerId="ADAL" clId="{514BC3B3-79E2-49F9-AD71-4741A84F6D49}" dt="2023-03-03T06:09:51.561" v="2852" actId="1076"/>
          <ac:spMkLst>
            <pc:docMk/>
            <pc:sldMk cId="2404376736" sldId="274"/>
            <ac:spMk id="4" creationId="{E4904DC5-7E9F-73C7-6F2E-3379DF68B318}"/>
          </ac:spMkLst>
        </pc:spChg>
        <pc:spChg chg="add del">
          <ac:chgData name="Layla White (2016838)" userId="6f188fbd-1ccc-4529-8fb7-e944a3bdf67a" providerId="ADAL" clId="{514BC3B3-79E2-49F9-AD71-4741A84F6D49}" dt="2023-03-03T06:07:42.377" v="2818" actId="26606"/>
          <ac:spMkLst>
            <pc:docMk/>
            <pc:sldMk cId="2404376736" sldId="274"/>
            <ac:spMk id="7" creationId="{13B6DAC6-0186-4D62-AD69-90B9C0411EA3}"/>
          </ac:spMkLst>
        </pc:spChg>
        <pc:spChg chg="add del">
          <ac:chgData name="Layla White (2016838)" userId="6f188fbd-1ccc-4529-8fb7-e944a3bdf67a" providerId="ADAL" clId="{514BC3B3-79E2-49F9-AD71-4741A84F6D49}" dt="2023-03-03T06:07:49.297" v="2820" actId="26606"/>
          <ac:spMkLst>
            <pc:docMk/>
            <pc:sldMk cId="2404376736" sldId="274"/>
            <ac:spMk id="42" creationId="{13B6DAC6-0186-4D62-AD69-90B9C0411EA3}"/>
          </ac:spMkLst>
        </pc:spChg>
        <pc:spChg chg="add del">
          <ac:chgData name="Layla White (2016838)" userId="6f188fbd-1ccc-4529-8fb7-e944a3bdf67a" providerId="ADAL" clId="{514BC3B3-79E2-49F9-AD71-4741A84F6D49}" dt="2023-03-03T06:07:52.238" v="2822" actId="26606"/>
          <ac:spMkLst>
            <pc:docMk/>
            <pc:sldMk cId="2404376736" sldId="274"/>
            <ac:spMk id="45" creationId="{13B6DAC6-0186-4D62-AD69-90B9C0411EA3}"/>
          </ac:spMkLst>
        </pc:spChg>
        <pc:grpChg chg="add del">
          <ac:chgData name="Layla White (2016838)" userId="6f188fbd-1ccc-4529-8fb7-e944a3bdf67a" providerId="ADAL" clId="{514BC3B3-79E2-49F9-AD71-4741A84F6D49}" dt="2023-03-03T06:07:42.377" v="2818" actId="26606"/>
          <ac:grpSpMkLst>
            <pc:docMk/>
            <pc:sldMk cId="2404376736" sldId="274"/>
            <ac:grpSpMk id="9" creationId="{71A639E3-FE11-4107-AFD1-7480A451B77B}"/>
          </ac:grpSpMkLst>
        </pc:grpChg>
        <pc:grpChg chg="add del">
          <ac:chgData name="Layla White (2016838)" userId="6f188fbd-1ccc-4529-8fb7-e944a3bdf67a" providerId="ADAL" clId="{514BC3B3-79E2-49F9-AD71-4741A84F6D49}" dt="2023-03-03T06:07:49.297" v="2820" actId="26606"/>
          <ac:grpSpMkLst>
            <pc:docMk/>
            <pc:sldMk cId="2404376736" sldId="274"/>
            <ac:grpSpMk id="43" creationId="{6CC102AE-2C87-45D1-8671-2DB35F5D4367}"/>
          </ac:grpSpMkLst>
        </pc:grpChg>
        <pc:grpChg chg="add del">
          <ac:chgData name="Layla White (2016838)" userId="6f188fbd-1ccc-4529-8fb7-e944a3bdf67a" providerId="ADAL" clId="{514BC3B3-79E2-49F9-AD71-4741A84F6D49}" dt="2023-03-03T06:07:52.238" v="2822" actId="26606"/>
          <ac:grpSpMkLst>
            <pc:docMk/>
            <pc:sldMk cId="2404376736" sldId="274"/>
            <ac:grpSpMk id="46" creationId="{6CC102AE-2C87-45D1-8671-2DB35F5D4367}"/>
          </ac:grpSpMkLst>
        </pc:grpChg>
        <pc:picChg chg="add mod">
          <ac:chgData name="Layla White (2016838)" userId="6f188fbd-1ccc-4529-8fb7-e944a3bdf67a" providerId="ADAL" clId="{514BC3B3-79E2-49F9-AD71-4741A84F6D49}" dt="2023-03-03T06:08:57.694" v="2847" actId="14100"/>
          <ac:picMkLst>
            <pc:docMk/>
            <pc:sldMk cId="2404376736" sldId="274"/>
            <ac:picMk id="2" creationId="{F3210882-63F8-6500-733F-694697004EC1}"/>
          </ac:picMkLst>
        </pc:picChg>
      </pc:sldChg>
      <pc:sldChg chg="new del">
        <pc:chgData name="Layla White (2016838)" userId="6f188fbd-1ccc-4529-8fb7-e944a3bdf67a" providerId="ADAL" clId="{514BC3B3-79E2-49F9-AD71-4741A84F6D49}" dt="2023-03-03T06:21:57.407" v="3132" actId="2696"/>
        <pc:sldMkLst>
          <pc:docMk/>
          <pc:sldMk cId="3611307848" sldId="275"/>
        </pc:sldMkLst>
      </pc:sldChg>
      <pc:sldMasterChg chg="setBg modSldLayout">
        <pc:chgData name="Layla White (2016838)" userId="6f188fbd-1ccc-4529-8fb7-e944a3bdf67a" providerId="ADAL" clId="{514BC3B3-79E2-49F9-AD71-4741A84F6D49}" dt="2023-02-26T19:50:20.949" v="483"/>
        <pc:sldMasterMkLst>
          <pc:docMk/>
          <pc:sldMasterMk cId="413036094" sldId="2147483660"/>
        </pc:sldMasterMkLst>
        <pc:sldLayoutChg chg="setBg">
          <pc:chgData name="Layla White (2016838)" userId="6f188fbd-1ccc-4529-8fb7-e944a3bdf67a" providerId="ADAL" clId="{514BC3B3-79E2-49F9-AD71-4741A84F6D49}" dt="2023-02-26T19:50:20.949" v="483"/>
          <pc:sldLayoutMkLst>
            <pc:docMk/>
            <pc:sldMasterMk cId="413036094" sldId="2147483660"/>
            <pc:sldLayoutMk cId="2664140609" sldId="2147483661"/>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837203624" sldId="2147483662"/>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973648964" sldId="2147483663"/>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3721864610" sldId="2147483664"/>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1621487276" sldId="2147483665"/>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1713391086" sldId="2147483666"/>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3163558521" sldId="2147483667"/>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1412899019" sldId="2147483668"/>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2743267654" sldId="2147483669"/>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3867940382" sldId="2147483670"/>
          </pc:sldLayoutMkLst>
        </pc:sldLayoutChg>
        <pc:sldLayoutChg chg="setBg">
          <pc:chgData name="Layla White (2016838)" userId="6f188fbd-1ccc-4529-8fb7-e944a3bdf67a" providerId="ADAL" clId="{514BC3B3-79E2-49F9-AD71-4741A84F6D49}" dt="2023-02-26T19:50:20.949" v="483"/>
          <pc:sldLayoutMkLst>
            <pc:docMk/>
            <pc:sldMasterMk cId="413036094" sldId="2147483660"/>
            <pc:sldLayoutMk cId="2808756258" sldId="2147483671"/>
          </pc:sldLayoutMkLst>
        </pc:sldLayoutChg>
      </pc:sldMasterChg>
    </pc:docChg>
  </pc:docChgLst>
  <pc:docChgLst>
    <pc:chgData name="Layla White" userId="6f188fbd-1ccc-4529-8fb7-e944a3bdf67a" providerId="ADAL" clId="{514BC3B3-79E2-49F9-AD71-4741A84F6D49}"/>
    <pc:docChg chg="undo custSel addSld delSld modSld sldOrd">
      <pc:chgData name="Layla White" userId="6f188fbd-1ccc-4529-8fb7-e944a3bdf67a" providerId="ADAL" clId="{514BC3B3-79E2-49F9-AD71-4741A84F6D49}" dt="2023-03-02T20:59:18.914" v="4402"/>
      <pc:docMkLst>
        <pc:docMk/>
      </pc:docMkLst>
      <pc:sldChg chg="addSp delSp modSp mod">
        <pc:chgData name="Layla White" userId="6f188fbd-1ccc-4529-8fb7-e944a3bdf67a" providerId="ADAL" clId="{514BC3B3-79E2-49F9-AD71-4741A84F6D49}" dt="2023-02-07T22:35:46.519" v="137" actId="26606"/>
        <pc:sldMkLst>
          <pc:docMk/>
          <pc:sldMk cId="2481166091" sldId="256"/>
        </pc:sldMkLst>
        <pc:spChg chg="mod">
          <ac:chgData name="Layla White" userId="6f188fbd-1ccc-4529-8fb7-e944a3bdf67a" providerId="ADAL" clId="{514BC3B3-79E2-49F9-AD71-4741A84F6D49}" dt="2023-02-07T22:35:46.457" v="136" actId="26606"/>
          <ac:spMkLst>
            <pc:docMk/>
            <pc:sldMk cId="2481166091" sldId="256"/>
            <ac:spMk id="2" creationId="{52E8D32E-38F9-A813-00B4-142923259FF5}"/>
          </ac:spMkLst>
        </pc:spChg>
        <pc:spChg chg="mod">
          <ac:chgData name="Layla White" userId="6f188fbd-1ccc-4529-8fb7-e944a3bdf67a" providerId="ADAL" clId="{514BC3B3-79E2-49F9-AD71-4741A84F6D49}" dt="2023-02-07T22:35:46.457" v="136" actId="26606"/>
          <ac:spMkLst>
            <pc:docMk/>
            <pc:sldMk cId="2481166091" sldId="256"/>
            <ac:spMk id="3" creationId="{F9D4290A-4F82-2143-3209-297C1D0786FB}"/>
          </ac:spMkLst>
        </pc:spChg>
        <pc:spChg chg="add del">
          <ac:chgData name="Layla White" userId="6f188fbd-1ccc-4529-8fb7-e944a3bdf67a" providerId="ADAL" clId="{514BC3B3-79E2-49F9-AD71-4741A84F6D49}" dt="2023-02-07T22:35:46.519" v="137" actId="26606"/>
          <ac:spMkLst>
            <pc:docMk/>
            <pc:sldMk cId="2481166091" sldId="256"/>
            <ac:spMk id="9" creationId="{BA6285CA-6AFA-4F27-AFB5-1B32CDE09B1A}"/>
          </ac:spMkLst>
        </pc:spChg>
        <pc:spChg chg="add del">
          <ac:chgData name="Layla White" userId="6f188fbd-1ccc-4529-8fb7-e944a3bdf67a" providerId="ADAL" clId="{514BC3B3-79E2-49F9-AD71-4741A84F6D49}" dt="2023-02-07T22:35:46.519" v="137" actId="26606"/>
          <ac:spMkLst>
            <pc:docMk/>
            <pc:sldMk cId="2481166091" sldId="256"/>
            <ac:spMk id="44" creationId="{A7050958-138C-4DA8-9DF5-1A9D65C19168}"/>
          </ac:spMkLst>
        </pc:spChg>
        <pc:spChg chg="add del">
          <ac:chgData name="Layla White" userId="6f188fbd-1ccc-4529-8fb7-e944a3bdf67a" providerId="ADAL" clId="{514BC3B3-79E2-49F9-AD71-4741A84F6D49}" dt="2023-02-07T22:35:46.457" v="136" actId="26606"/>
          <ac:spMkLst>
            <pc:docMk/>
            <pc:sldMk cId="2481166091" sldId="256"/>
            <ac:spMk id="49" creationId="{4E1EF4E8-5513-4BF5-BC41-04645281C672}"/>
          </ac:spMkLst>
        </pc:spChg>
        <pc:spChg chg="add del">
          <ac:chgData name="Layla White" userId="6f188fbd-1ccc-4529-8fb7-e944a3bdf67a" providerId="ADAL" clId="{514BC3B3-79E2-49F9-AD71-4741A84F6D49}" dt="2023-02-07T22:35:46.457" v="136" actId="26606"/>
          <ac:spMkLst>
            <pc:docMk/>
            <pc:sldMk cId="2481166091" sldId="256"/>
            <ac:spMk id="51" creationId="{D22FBD32-C88A-4C1D-BC76-613A93944B72}"/>
          </ac:spMkLst>
        </pc:spChg>
        <pc:spChg chg="add">
          <ac:chgData name="Layla White" userId="6f188fbd-1ccc-4529-8fb7-e944a3bdf67a" providerId="ADAL" clId="{514BC3B3-79E2-49F9-AD71-4741A84F6D49}" dt="2023-02-07T22:35:46.519" v="137" actId="26606"/>
          <ac:spMkLst>
            <pc:docMk/>
            <pc:sldMk cId="2481166091" sldId="256"/>
            <ac:spMk id="84" creationId="{A7050958-138C-4DA8-9DF5-1A9D65C19168}"/>
          </ac:spMkLst>
        </pc:spChg>
        <pc:spChg chg="add">
          <ac:chgData name="Layla White" userId="6f188fbd-1ccc-4529-8fb7-e944a3bdf67a" providerId="ADAL" clId="{514BC3B3-79E2-49F9-AD71-4741A84F6D49}" dt="2023-02-07T22:35:46.519" v="137" actId="26606"/>
          <ac:spMkLst>
            <pc:docMk/>
            <pc:sldMk cId="2481166091" sldId="256"/>
            <ac:spMk id="86" creationId="{BA6285CA-6AFA-4F27-AFB5-1B32CDE09B1A}"/>
          </ac:spMkLst>
        </pc:spChg>
        <pc:grpChg chg="add del">
          <ac:chgData name="Layla White" userId="6f188fbd-1ccc-4529-8fb7-e944a3bdf67a" providerId="ADAL" clId="{514BC3B3-79E2-49F9-AD71-4741A84F6D49}" dt="2023-02-07T22:35:46.519" v="137" actId="26606"/>
          <ac:grpSpMkLst>
            <pc:docMk/>
            <pc:sldMk cId="2481166091" sldId="256"/>
            <ac:grpSpMk id="11" creationId="{7CC099DD-8E7F-4878-A418-76859A85E971}"/>
          </ac:grpSpMkLst>
        </pc:grpChg>
        <pc:grpChg chg="add del">
          <ac:chgData name="Layla White" userId="6f188fbd-1ccc-4529-8fb7-e944a3bdf67a" providerId="ADAL" clId="{514BC3B3-79E2-49F9-AD71-4741A84F6D49}" dt="2023-02-07T22:35:46.457" v="136" actId="26606"/>
          <ac:grpSpMkLst>
            <pc:docMk/>
            <pc:sldMk cId="2481166091" sldId="256"/>
            <ac:grpSpMk id="53" creationId="{53499997-BC46-4896-AEA5-37EC629D2291}"/>
          </ac:grpSpMkLst>
        </pc:grpChg>
        <pc:grpChg chg="add">
          <ac:chgData name="Layla White" userId="6f188fbd-1ccc-4529-8fb7-e944a3bdf67a" providerId="ADAL" clId="{514BC3B3-79E2-49F9-AD71-4741A84F6D49}" dt="2023-02-07T22:35:46.519" v="137" actId="26606"/>
          <ac:grpSpMkLst>
            <pc:docMk/>
            <pc:sldMk cId="2481166091" sldId="256"/>
            <ac:grpSpMk id="87" creationId="{7CC099DD-8E7F-4878-A418-76859A85E971}"/>
          </ac:grpSpMkLst>
        </pc:grpChg>
        <pc:picChg chg="mod">
          <ac:chgData name="Layla White" userId="6f188fbd-1ccc-4529-8fb7-e944a3bdf67a" providerId="ADAL" clId="{514BC3B3-79E2-49F9-AD71-4741A84F6D49}" dt="2023-02-07T22:35:46.457" v="136" actId="26606"/>
          <ac:picMkLst>
            <pc:docMk/>
            <pc:sldMk cId="2481166091" sldId="256"/>
            <ac:picMk id="4" creationId="{6973F0CE-64B2-03F2-811D-25157409A79D}"/>
          </ac:picMkLst>
        </pc:picChg>
      </pc:sldChg>
      <pc:sldChg chg="modSp mod">
        <pc:chgData name="Layla White" userId="6f188fbd-1ccc-4529-8fb7-e944a3bdf67a" providerId="ADAL" clId="{514BC3B3-79E2-49F9-AD71-4741A84F6D49}" dt="2023-02-28T13:22:30.803" v="628" actId="20577"/>
        <pc:sldMkLst>
          <pc:docMk/>
          <pc:sldMk cId="4077513552" sldId="257"/>
        </pc:sldMkLst>
        <pc:spChg chg="mod">
          <ac:chgData name="Layla White" userId="6f188fbd-1ccc-4529-8fb7-e944a3bdf67a" providerId="ADAL" clId="{514BC3B3-79E2-49F9-AD71-4741A84F6D49}" dt="2023-02-28T13:22:30.803" v="628" actId="20577"/>
          <ac:spMkLst>
            <pc:docMk/>
            <pc:sldMk cId="4077513552" sldId="257"/>
            <ac:spMk id="2" creationId="{F2D49F02-AF88-A116-9442-166ABC06F22D}"/>
          </ac:spMkLst>
        </pc:spChg>
      </pc:sldChg>
      <pc:sldChg chg="addSp modSp new mod">
        <pc:chgData name="Layla White" userId="6f188fbd-1ccc-4529-8fb7-e944a3bdf67a" providerId="ADAL" clId="{514BC3B3-79E2-49F9-AD71-4741A84F6D49}" dt="2023-03-02T20:27:34.724" v="4373" actId="207"/>
        <pc:sldMkLst>
          <pc:docMk/>
          <pc:sldMk cId="2722075924" sldId="258"/>
        </pc:sldMkLst>
        <pc:spChg chg="add mod">
          <ac:chgData name="Layla White" userId="6f188fbd-1ccc-4529-8fb7-e944a3bdf67a" providerId="ADAL" clId="{514BC3B3-79E2-49F9-AD71-4741A84F6D49}" dt="2023-03-02T20:27:34.724" v="4373" actId="207"/>
          <ac:spMkLst>
            <pc:docMk/>
            <pc:sldMk cId="2722075924" sldId="258"/>
            <ac:spMk id="2" creationId="{12F92F58-6AEE-158E-9063-07863A3FF70A}"/>
          </ac:spMkLst>
        </pc:spChg>
      </pc:sldChg>
      <pc:sldChg chg="addSp delSp modSp new mod setBg modNotesTx">
        <pc:chgData name="Layla White" userId="6f188fbd-1ccc-4529-8fb7-e944a3bdf67a" providerId="ADAL" clId="{514BC3B3-79E2-49F9-AD71-4741A84F6D49}" dt="2023-02-28T21:56:27.231" v="2862" actId="1076"/>
        <pc:sldMkLst>
          <pc:docMk/>
          <pc:sldMk cId="3339809141" sldId="259"/>
        </pc:sldMkLst>
        <pc:spChg chg="add mod">
          <ac:chgData name="Layla White" userId="6f188fbd-1ccc-4529-8fb7-e944a3bdf67a" providerId="ADAL" clId="{514BC3B3-79E2-49F9-AD71-4741A84F6D49}" dt="2023-02-28T21:37:08.245" v="2349" actId="122"/>
          <ac:spMkLst>
            <pc:docMk/>
            <pc:sldMk cId="3339809141" sldId="259"/>
            <ac:spMk id="2" creationId="{AC6A0703-BA53-CC4A-FDB0-30692FC24962}"/>
          </ac:spMkLst>
        </pc:spChg>
        <pc:spChg chg="add del mod">
          <ac:chgData name="Layla White" userId="6f188fbd-1ccc-4529-8fb7-e944a3bdf67a" providerId="ADAL" clId="{514BC3B3-79E2-49F9-AD71-4741A84F6D49}" dt="2023-02-28T21:35:24.592" v="2344" actId="478"/>
          <ac:spMkLst>
            <pc:docMk/>
            <pc:sldMk cId="3339809141" sldId="259"/>
            <ac:spMk id="3" creationId="{FDD4A68B-0A83-B7AD-9ED9-B3B4CC5F6671}"/>
          </ac:spMkLst>
        </pc:spChg>
        <pc:spChg chg="add del mod">
          <ac:chgData name="Layla White" userId="6f188fbd-1ccc-4529-8fb7-e944a3bdf67a" providerId="ADAL" clId="{514BC3B3-79E2-49F9-AD71-4741A84F6D49}" dt="2023-02-07T22:37:14.271" v="158" actId="478"/>
          <ac:spMkLst>
            <pc:docMk/>
            <pc:sldMk cId="3339809141" sldId="259"/>
            <ac:spMk id="4" creationId="{1F7172A1-C69E-CE06-A167-1848D21D03A9}"/>
          </ac:spMkLst>
        </pc:spChg>
        <pc:spChg chg="add mod">
          <ac:chgData name="Layla White" userId="6f188fbd-1ccc-4529-8fb7-e944a3bdf67a" providerId="ADAL" clId="{514BC3B3-79E2-49F9-AD71-4741A84F6D49}" dt="2023-02-28T21:37:50.610" v="2350" actId="1076"/>
          <ac:spMkLst>
            <pc:docMk/>
            <pc:sldMk cId="3339809141" sldId="259"/>
            <ac:spMk id="4" creationId="{69815C1D-0914-1222-F6B5-94B77FDE2060}"/>
          </ac:spMkLst>
        </pc:spChg>
        <pc:spChg chg="add del mod">
          <ac:chgData name="Layla White" userId="6f188fbd-1ccc-4529-8fb7-e944a3bdf67a" providerId="ADAL" clId="{514BC3B3-79E2-49F9-AD71-4741A84F6D49}" dt="2023-02-07T23:25:48.916" v="460" actId="478"/>
          <ac:spMkLst>
            <pc:docMk/>
            <pc:sldMk cId="3339809141" sldId="259"/>
            <ac:spMk id="5" creationId="{0986BD47-9949-DAD3-B0C2-CAB6D12AC61D}"/>
          </ac:spMkLst>
        </pc:spChg>
        <pc:spChg chg="add mod">
          <ac:chgData name="Layla White" userId="6f188fbd-1ccc-4529-8fb7-e944a3bdf67a" providerId="ADAL" clId="{514BC3B3-79E2-49F9-AD71-4741A84F6D49}" dt="2023-02-28T21:42:55.965" v="2412" actId="1076"/>
          <ac:spMkLst>
            <pc:docMk/>
            <pc:sldMk cId="3339809141" sldId="259"/>
            <ac:spMk id="7" creationId="{BC94C689-2BA8-9F80-6666-FCBC7FF58805}"/>
          </ac:spMkLst>
        </pc:spChg>
        <pc:spChg chg="add del">
          <ac:chgData name="Layla White" userId="6f188fbd-1ccc-4529-8fb7-e944a3bdf67a" providerId="ADAL" clId="{514BC3B3-79E2-49F9-AD71-4741A84F6D49}" dt="2023-02-07T22:35:02.681" v="134" actId="26606"/>
          <ac:spMkLst>
            <pc:docMk/>
            <pc:sldMk cId="3339809141" sldId="259"/>
            <ac:spMk id="41" creationId="{63BAC6E0-ADAC-40FB-AF53-88FA5F83738C}"/>
          </ac:spMkLst>
        </pc:spChg>
        <pc:spChg chg="add mod">
          <ac:chgData name="Layla White" userId="6f188fbd-1ccc-4529-8fb7-e944a3bdf67a" providerId="ADAL" clId="{514BC3B3-79E2-49F9-AD71-4741A84F6D49}" dt="2023-02-28T21:49:09.026" v="2741" actId="1076"/>
          <ac:spMkLst>
            <pc:docMk/>
            <pc:sldMk cId="3339809141" sldId="259"/>
            <ac:spMk id="42" creationId="{330FA018-E1B6-7808-2D74-F8CA1AF43619}"/>
          </ac:spMkLst>
        </pc:spChg>
        <pc:spChg chg="add del">
          <ac:chgData name="Layla White" userId="6f188fbd-1ccc-4529-8fb7-e944a3bdf67a" providerId="ADAL" clId="{514BC3B3-79E2-49F9-AD71-4741A84F6D49}" dt="2023-02-07T22:35:02.681" v="134" actId="26606"/>
          <ac:spMkLst>
            <pc:docMk/>
            <pc:sldMk cId="3339809141" sldId="259"/>
            <ac:spMk id="43" creationId="{1C582B07-D0F0-4B6B-A5D9-D2F192CB3A4E}"/>
          </ac:spMkLst>
        </pc:spChg>
        <pc:spChg chg="add mod">
          <ac:chgData name="Layla White" userId="6f188fbd-1ccc-4529-8fb7-e944a3bdf67a" providerId="ADAL" clId="{514BC3B3-79E2-49F9-AD71-4741A84F6D49}" dt="2023-02-28T21:56:27.231" v="2862" actId="1076"/>
          <ac:spMkLst>
            <pc:docMk/>
            <pc:sldMk cId="3339809141" sldId="259"/>
            <ac:spMk id="77" creationId="{C3011F9C-21F3-E1E6-43E4-2F6A905FE13C}"/>
          </ac:spMkLst>
        </pc:spChg>
        <pc:spChg chg="add del">
          <ac:chgData name="Layla White" userId="6f188fbd-1ccc-4529-8fb7-e944a3bdf67a" providerId="ADAL" clId="{514BC3B3-79E2-49F9-AD71-4741A84F6D49}" dt="2023-02-07T22:35:02.681" v="134" actId="26606"/>
          <ac:spMkLst>
            <pc:docMk/>
            <pc:sldMk cId="3339809141" sldId="259"/>
            <ac:spMk id="78" creationId="{BD69E8CA-AABE-45CB-A6D5-D8092267AA9F}"/>
          </ac:spMkLst>
        </pc:spChg>
        <pc:spChg chg="add del">
          <ac:chgData name="Layla White" userId="6f188fbd-1ccc-4529-8fb7-e944a3bdf67a" providerId="ADAL" clId="{514BC3B3-79E2-49F9-AD71-4741A84F6D49}" dt="2023-02-28T21:36:02.634" v="2346" actId="478"/>
          <ac:spMkLst>
            <pc:docMk/>
            <pc:sldMk cId="3339809141" sldId="259"/>
            <ac:spMk id="79" creationId="{DD838043-0B75-D0EF-200B-9BE30A12E6B4}"/>
          </ac:spMkLst>
        </pc:spChg>
        <pc:spChg chg="add del">
          <ac:chgData name="Layla White" userId="6f188fbd-1ccc-4529-8fb7-e944a3bdf67a" providerId="ADAL" clId="{514BC3B3-79E2-49F9-AD71-4741A84F6D49}" dt="2023-02-28T21:37:02.301" v="2348" actId="478"/>
          <ac:spMkLst>
            <pc:docMk/>
            <pc:sldMk cId="3339809141" sldId="259"/>
            <ac:spMk id="80" creationId="{7E9C2E7E-17DD-8CE1-9E4C-7C30229DDF5C}"/>
          </ac:spMkLst>
        </pc:spChg>
        <pc:spChg chg="add del">
          <ac:chgData name="Layla White" userId="6f188fbd-1ccc-4529-8fb7-e944a3bdf67a" providerId="ADAL" clId="{514BC3B3-79E2-49F9-AD71-4741A84F6D49}" dt="2023-02-07T22:35:02.681" v="134" actId="26606"/>
          <ac:spMkLst>
            <pc:docMk/>
            <pc:sldMk cId="3339809141" sldId="259"/>
            <ac:spMk id="116" creationId="{63BAC6E0-ADAC-40FB-AF53-88FA5F83738C}"/>
          </ac:spMkLst>
        </pc:spChg>
        <pc:spChg chg="add del">
          <ac:chgData name="Layla White" userId="6f188fbd-1ccc-4529-8fb7-e944a3bdf67a" providerId="ADAL" clId="{514BC3B3-79E2-49F9-AD71-4741A84F6D49}" dt="2023-02-07T22:35:02.681" v="134" actId="26606"/>
          <ac:spMkLst>
            <pc:docMk/>
            <pc:sldMk cId="3339809141" sldId="259"/>
            <ac:spMk id="118" creationId="{9C2B5786-7A84-4244-863B-E76CF4CDDD92}"/>
          </ac:spMkLst>
        </pc:spChg>
        <pc:spChg chg="add del">
          <ac:chgData name="Layla White" userId="6f188fbd-1ccc-4529-8fb7-e944a3bdf67a" providerId="ADAL" clId="{514BC3B3-79E2-49F9-AD71-4741A84F6D49}" dt="2023-02-07T22:35:02.681" v="134" actId="26606"/>
          <ac:spMkLst>
            <pc:docMk/>
            <pc:sldMk cId="3339809141" sldId="259"/>
            <ac:spMk id="153" creationId="{70A23B57-C8D2-4D6A-B328-80286394261D}"/>
          </ac:spMkLst>
        </pc:spChg>
        <pc:grpChg chg="add del">
          <ac:chgData name="Layla White" userId="6f188fbd-1ccc-4529-8fb7-e944a3bdf67a" providerId="ADAL" clId="{514BC3B3-79E2-49F9-AD71-4741A84F6D49}" dt="2023-02-07T22:35:02.681" v="134" actId="26606"/>
          <ac:grpSpMkLst>
            <pc:docMk/>
            <pc:sldMk cId="3339809141" sldId="259"/>
            <ac:grpSpMk id="8" creationId="{BDF0D99C-5D42-41C6-A50C-C4E2D6B2A36E}"/>
          </ac:grpSpMkLst>
        </pc:grpChg>
        <pc:grpChg chg="add del">
          <ac:chgData name="Layla White" userId="6f188fbd-1ccc-4529-8fb7-e944a3bdf67a" providerId="ADAL" clId="{514BC3B3-79E2-49F9-AD71-4741A84F6D49}" dt="2023-02-07T22:35:02.681" v="134" actId="26606"/>
          <ac:grpSpMkLst>
            <pc:docMk/>
            <pc:sldMk cId="3339809141" sldId="259"/>
            <ac:grpSpMk id="45" creationId="{F4E038FC-6B13-4E3D-B722-C8BE1089A71C}"/>
          </ac:grpSpMkLst>
        </pc:grpChg>
        <pc:grpChg chg="add del">
          <ac:chgData name="Layla White" userId="6f188fbd-1ccc-4529-8fb7-e944a3bdf67a" providerId="ADAL" clId="{514BC3B3-79E2-49F9-AD71-4741A84F6D49}" dt="2023-02-07T22:35:02.681" v="134" actId="26606"/>
          <ac:grpSpMkLst>
            <pc:docMk/>
            <pc:sldMk cId="3339809141" sldId="259"/>
            <ac:grpSpMk id="83" creationId="{BDF0D99C-5D42-41C6-A50C-C4E2D6B2A36E}"/>
          </ac:grpSpMkLst>
        </pc:grpChg>
        <pc:grpChg chg="add del">
          <ac:chgData name="Layla White" userId="6f188fbd-1ccc-4529-8fb7-e944a3bdf67a" providerId="ADAL" clId="{514BC3B3-79E2-49F9-AD71-4741A84F6D49}" dt="2023-02-07T22:35:02.681" v="134" actId="26606"/>
          <ac:grpSpMkLst>
            <pc:docMk/>
            <pc:sldMk cId="3339809141" sldId="259"/>
            <ac:grpSpMk id="120" creationId="{7252EF66-109E-44F1-AE6A-0E9872AA938C}"/>
          </ac:grpSpMkLst>
        </pc:grpChg>
        <pc:picChg chg="add del mod">
          <ac:chgData name="Layla White" userId="6f188fbd-1ccc-4529-8fb7-e944a3bdf67a" providerId="ADAL" clId="{514BC3B3-79E2-49F9-AD71-4741A84F6D49}" dt="2023-02-28T21:42:34.857" v="2407" actId="478"/>
          <ac:picMkLst>
            <pc:docMk/>
            <pc:sldMk cId="3339809141" sldId="259"/>
            <ac:picMk id="5" creationId="{DDA8B770-362A-77BE-FBCC-7940332D444B}"/>
          </ac:picMkLst>
        </pc:picChg>
        <pc:picChg chg="add mod">
          <ac:chgData name="Layla White" userId="6f188fbd-1ccc-4529-8fb7-e944a3bdf67a" providerId="ADAL" clId="{514BC3B3-79E2-49F9-AD71-4741A84F6D49}" dt="2023-02-07T23:29:22.803" v="615" actId="1076"/>
          <ac:picMkLst>
            <pc:docMk/>
            <pc:sldMk cId="3339809141" sldId="259"/>
            <ac:picMk id="7" creationId="{55EDC4D8-706C-2A8B-2213-6C8D6DD53DCF}"/>
          </ac:picMkLst>
        </pc:picChg>
        <pc:picChg chg="add mod">
          <ac:chgData name="Layla White" userId="6f188fbd-1ccc-4529-8fb7-e944a3bdf67a" providerId="ADAL" clId="{514BC3B3-79E2-49F9-AD71-4741A84F6D49}" dt="2023-02-28T21:42:49.755" v="2411" actId="1076"/>
          <ac:picMkLst>
            <pc:docMk/>
            <pc:sldMk cId="3339809141" sldId="259"/>
            <ac:picMk id="81" creationId="{96D4F96C-D036-28F9-2FB8-F7E2902A6FDD}"/>
          </ac:picMkLst>
        </pc:picChg>
        <pc:picChg chg="add mod">
          <ac:chgData name="Layla White" userId="6f188fbd-1ccc-4529-8fb7-e944a3bdf67a" providerId="ADAL" clId="{514BC3B3-79E2-49F9-AD71-4741A84F6D49}" dt="2023-02-28T21:49:00.443" v="2740" actId="1076"/>
          <ac:picMkLst>
            <pc:docMk/>
            <pc:sldMk cId="3339809141" sldId="259"/>
            <ac:picMk id="82" creationId="{697236F5-6161-8F1E-BF78-B8E5D1A3A7F3}"/>
          </ac:picMkLst>
        </pc:picChg>
        <pc:picChg chg="add mod">
          <ac:chgData name="Layla White" userId="6f188fbd-1ccc-4529-8fb7-e944a3bdf67a" providerId="ADAL" clId="{514BC3B3-79E2-49F9-AD71-4741A84F6D49}" dt="2023-02-28T21:56:20.458" v="2861" actId="1076"/>
          <ac:picMkLst>
            <pc:docMk/>
            <pc:sldMk cId="3339809141" sldId="259"/>
            <ac:picMk id="83" creationId="{37F36313-E282-AFDE-F015-3359B23DACD2}"/>
          </ac:picMkLst>
        </pc:picChg>
        <pc:picChg chg="add mod">
          <ac:chgData name="Layla White" userId="6f188fbd-1ccc-4529-8fb7-e944a3bdf67a" providerId="ADAL" clId="{514BC3B3-79E2-49F9-AD71-4741A84F6D49}" dt="2023-02-28T21:34:45.180" v="2321" actId="1076"/>
          <ac:picMkLst>
            <pc:docMk/>
            <pc:sldMk cId="3339809141" sldId="259"/>
            <ac:picMk id="1026" creationId="{7976901D-B614-2DFB-2391-1E154032C33C}"/>
          </ac:picMkLst>
        </pc:picChg>
      </pc:sldChg>
      <pc:sldChg chg="addSp delSp modSp new mod setBg modNotesTx">
        <pc:chgData name="Layla White" userId="6f188fbd-1ccc-4529-8fb7-e944a3bdf67a" providerId="ADAL" clId="{514BC3B3-79E2-49F9-AD71-4741A84F6D49}" dt="2023-03-02T20:59:18.914" v="4402"/>
        <pc:sldMkLst>
          <pc:docMk/>
          <pc:sldMk cId="4294120249" sldId="260"/>
        </pc:sldMkLst>
        <pc:spChg chg="add del mod">
          <ac:chgData name="Layla White" userId="6f188fbd-1ccc-4529-8fb7-e944a3bdf67a" providerId="ADAL" clId="{514BC3B3-79E2-49F9-AD71-4741A84F6D49}" dt="2023-02-28T13:23:18.406" v="638" actId="478"/>
          <ac:spMkLst>
            <pc:docMk/>
            <pc:sldMk cId="4294120249" sldId="260"/>
            <ac:spMk id="2" creationId="{86A02727-919F-2D5A-C65C-6692CA505D5E}"/>
          </ac:spMkLst>
        </pc:spChg>
        <pc:spChg chg="add mod">
          <ac:chgData name="Layla White" userId="6f188fbd-1ccc-4529-8fb7-e944a3bdf67a" providerId="ADAL" clId="{514BC3B3-79E2-49F9-AD71-4741A84F6D49}" dt="2023-03-02T20:58:14.109" v="4399" actId="14100"/>
          <ac:spMkLst>
            <pc:docMk/>
            <pc:sldMk cId="4294120249" sldId="260"/>
            <ac:spMk id="3" creationId="{1A202567-8042-4559-04A0-56D39F6069A5}"/>
          </ac:spMkLst>
        </pc:spChg>
        <pc:spChg chg="add mod">
          <ac:chgData name="Layla White" userId="6f188fbd-1ccc-4529-8fb7-e944a3bdf67a" providerId="ADAL" clId="{514BC3B3-79E2-49F9-AD71-4741A84F6D49}" dt="2023-02-28T13:23:46.496" v="663" actId="1076"/>
          <ac:spMkLst>
            <pc:docMk/>
            <pc:sldMk cId="4294120249" sldId="260"/>
            <ac:spMk id="4" creationId="{916D2882-3325-E7BE-AC07-C8B2570391F6}"/>
          </ac:spMkLst>
        </pc:spChg>
        <pc:spChg chg="del mod">
          <ac:chgData name="Layla White" userId="6f188fbd-1ccc-4529-8fb7-e944a3bdf67a" providerId="ADAL" clId="{514BC3B3-79E2-49F9-AD71-4741A84F6D49}" dt="2023-02-28T13:23:11.248" v="636" actId="478"/>
          <ac:spMkLst>
            <pc:docMk/>
            <pc:sldMk cId="4294120249" sldId="260"/>
            <ac:spMk id="5" creationId="{803573AE-663E-F5C8-3EA0-1D095E24C822}"/>
          </ac:spMkLst>
        </pc:spChg>
        <pc:spChg chg="add del mod">
          <ac:chgData name="Layla White" userId="6f188fbd-1ccc-4529-8fb7-e944a3bdf67a" providerId="ADAL" clId="{514BC3B3-79E2-49F9-AD71-4741A84F6D49}" dt="2023-03-02T20:59:18.914" v="4402"/>
          <ac:spMkLst>
            <pc:docMk/>
            <pc:sldMk cId="4294120249" sldId="260"/>
            <ac:spMk id="5" creationId="{D63EF0E3-04DE-057A-3D78-CE7BD92558B0}"/>
          </ac:spMkLst>
        </pc:spChg>
        <pc:spChg chg="add">
          <ac:chgData name="Layla White" userId="6f188fbd-1ccc-4529-8fb7-e944a3bdf67a" providerId="ADAL" clId="{514BC3B3-79E2-49F9-AD71-4741A84F6D49}" dt="2023-02-07T23:21:05.741" v="456" actId="26606"/>
          <ac:spMkLst>
            <pc:docMk/>
            <pc:sldMk cId="4294120249" sldId="260"/>
            <ac:spMk id="40" creationId="{2437C4A8-8E3A-4ADA-93B9-64737CE1ABB1}"/>
          </ac:spMkLst>
        </pc:spChg>
        <pc:spChg chg="add">
          <ac:chgData name="Layla White" userId="6f188fbd-1ccc-4529-8fb7-e944a3bdf67a" providerId="ADAL" clId="{514BC3B3-79E2-49F9-AD71-4741A84F6D49}" dt="2023-02-07T23:21:05.741" v="456" actId="26606"/>
          <ac:spMkLst>
            <pc:docMk/>
            <pc:sldMk cId="4294120249" sldId="260"/>
            <ac:spMk id="42" creationId="{411BE1D3-B675-4947-B4E3-14B8DC93FB2C}"/>
          </ac:spMkLst>
        </pc:spChg>
        <pc:spChg chg="add">
          <ac:chgData name="Layla White" userId="6f188fbd-1ccc-4529-8fb7-e944a3bdf67a" providerId="ADAL" clId="{514BC3B3-79E2-49F9-AD71-4741A84F6D49}" dt="2023-02-07T23:21:05.741" v="456" actId="26606"/>
          <ac:spMkLst>
            <pc:docMk/>
            <pc:sldMk cId="4294120249" sldId="260"/>
            <ac:spMk id="44" creationId="{D2D8651B-6FCC-49D7-B6F8-AF869E89F04C}"/>
          </ac:spMkLst>
        </pc:spChg>
        <pc:spChg chg="add">
          <ac:chgData name="Layla White" userId="6f188fbd-1ccc-4529-8fb7-e944a3bdf67a" providerId="ADAL" clId="{514BC3B3-79E2-49F9-AD71-4741A84F6D49}" dt="2023-02-07T23:21:05.741" v="456" actId="26606"/>
          <ac:spMkLst>
            <pc:docMk/>
            <pc:sldMk cId="4294120249" sldId="260"/>
            <ac:spMk id="46" creationId="{B27DF924-CC1B-431A-A8F3-7FEBCA1AF9A5}"/>
          </ac:spMkLst>
        </pc:spChg>
        <pc:grpChg chg="add">
          <ac:chgData name="Layla White" userId="6f188fbd-1ccc-4529-8fb7-e944a3bdf67a" providerId="ADAL" clId="{514BC3B3-79E2-49F9-AD71-4741A84F6D49}" dt="2023-02-07T23:21:05.741" v="456" actId="26606"/>
          <ac:grpSpMkLst>
            <pc:docMk/>
            <pc:sldMk cId="4294120249" sldId="260"/>
            <ac:grpSpMk id="7" creationId="{748618E9-EE2D-4864-9EEE-58939BD4FBBA}"/>
          </ac:grpSpMkLst>
        </pc:grpChg>
        <pc:grpChg chg="add">
          <ac:chgData name="Layla White" userId="6f188fbd-1ccc-4529-8fb7-e944a3bdf67a" providerId="ADAL" clId="{514BC3B3-79E2-49F9-AD71-4741A84F6D49}" dt="2023-02-07T23:21:05.741" v="456" actId="26606"/>
          <ac:grpSpMkLst>
            <pc:docMk/>
            <pc:sldMk cId="4294120249" sldId="260"/>
            <ac:grpSpMk id="48" creationId="{2C13C5A7-AC21-48FA-A06F-6A7F303BC3CD}"/>
          </ac:grpSpMkLst>
        </pc:grpChg>
        <pc:picChg chg="add del mod">
          <ac:chgData name="Layla White" userId="6f188fbd-1ccc-4529-8fb7-e944a3bdf67a" providerId="ADAL" clId="{514BC3B3-79E2-49F9-AD71-4741A84F6D49}" dt="2023-03-02T20:33:15.644" v="4380" actId="478"/>
          <ac:picMkLst>
            <pc:docMk/>
            <pc:sldMk cId="4294120249" sldId="260"/>
            <ac:picMk id="2" creationId="{F324E28C-38D2-4D69-8183-40789198558B}"/>
          </ac:picMkLst>
        </pc:picChg>
        <pc:picChg chg="del">
          <ac:chgData name="Layla White" userId="6f188fbd-1ccc-4529-8fb7-e944a3bdf67a" providerId="ADAL" clId="{514BC3B3-79E2-49F9-AD71-4741A84F6D49}" dt="2023-02-28T13:22:49.521" v="629" actId="478"/>
          <ac:picMkLst>
            <pc:docMk/>
            <pc:sldMk cId="4294120249" sldId="260"/>
            <ac:picMk id="3" creationId="{6ADAB4F6-9C2E-20AB-42A5-A910E7B48583}"/>
          </ac:picMkLst>
        </pc:picChg>
      </pc:sldChg>
      <pc:sldChg chg="modSp del mod ord">
        <pc:chgData name="Layla White" userId="6f188fbd-1ccc-4529-8fb7-e944a3bdf67a" providerId="ADAL" clId="{514BC3B3-79E2-49F9-AD71-4741A84F6D49}" dt="2023-03-02T20:17:36.705" v="4300" actId="2696"/>
        <pc:sldMkLst>
          <pc:docMk/>
          <pc:sldMk cId="225433868" sldId="261"/>
        </pc:sldMkLst>
        <pc:spChg chg="mod">
          <ac:chgData name="Layla White" userId="6f188fbd-1ccc-4529-8fb7-e944a3bdf67a" providerId="ADAL" clId="{514BC3B3-79E2-49F9-AD71-4741A84F6D49}" dt="2023-03-01T13:22:31.770" v="3243" actId="21"/>
          <ac:spMkLst>
            <pc:docMk/>
            <pc:sldMk cId="225433868" sldId="261"/>
            <ac:spMk id="2" creationId="{5EAAE77C-F3AB-B7A4-577B-421EC3AE03AF}"/>
          </ac:spMkLst>
        </pc:spChg>
      </pc:sldChg>
      <pc:sldChg chg="addSp delSp modSp new mod">
        <pc:chgData name="Layla White" userId="6f188fbd-1ccc-4529-8fb7-e944a3bdf67a" providerId="ADAL" clId="{514BC3B3-79E2-49F9-AD71-4741A84F6D49}" dt="2023-03-01T12:17:04.524" v="3239" actId="1076"/>
        <pc:sldMkLst>
          <pc:docMk/>
          <pc:sldMk cId="1080583431" sldId="263"/>
        </pc:sldMkLst>
        <pc:spChg chg="del mod">
          <ac:chgData name="Layla White" userId="6f188fbd-1ccc-4529-8fb7-e944a3bdf67a" providerId="ADAL" clId="{514BC3B3-79E2-49F9-AD71-4741A84F6D49}" dt="2023-02-28T13:25:06.836" v="678" actId="478"/>
          <ac:spMkLst>
            <pc:docMk/>
            <pc:sldMk cId="1080583431" sldId="263"/>
            <ac:spMk id="2" creationId="{1DB7301E-BCBC-DDE9-E38B-DB69C80E2569}"/>
          </ac:spMkLst>
        </pc:spChg>
        <pc:spChg chg="del">
          <ac:chgData name="Layla White" userId="6f188fbd-1ccc-4529-8fb7-e944a3bdf67a" providerId="ADAL" clId="{514BC3B3-79E2-49F9-AD71-4741A84F6D49}" dt="2023-02-28T13:25:11.484" v="679" actId="478"/>
          <ac:spMkLst>
            <pc:docMk/>
            <pc:sldMk cId="1080583431" sldId="263"/>
            <ac:spMk id="3" creationId="{B0BCDA58-1626-3EFD-CECB-2DFF00DB67F6}"/>
          </ac:spMkLst>
        </pc:spChg>
        <pc:spChg chg="add mod">
          <ac:chgData name="Layla White" userId="6f188fbd-1ccc-4529-8fb7-e944a3bdf67a" providerId="ADAL" clId="{514BC3B3-79E2-49F9-AD71-4741A84F6D49}" dt="2023-03-01T12:17:04.524" v="3239" actId="1076"/>
          <ac:spMkLst>
            <pc:docMk/>
            <pc:sldMk cId="1080583431" sldId="263"/>
            <ac:spMk id="4" creationId="{4D3D55C1-BD8D-6EC2-CCD3-2B3346C36E93}"/>
          </ac:spMkLst>
        </pc:spChg>
        <pc:spChg chg="add del mod">
          <ac:chgData name="Layla White" userId="6f188fbd-1ccc-4529-8fb7-e944a3bdf67a" providerId="ADAL" clId="{514BC3B3-79E2-49F9-AD71-4741A84F6D49}" dt="2023-03-01T12:15:59.079" v="3217" actId="478"/>
          <ac:spMkLst>
            <pc:docMk/>
            <pc:sldMk cId="1080583431" sldId="263"/>
            <ac:spMk id="5" creationId="{CB2334F4-D875-EC0B-54AD-1C6DCC66705A}"/>
          </ac:spMkLst>
        </pc:spChg>
        <pc:spChg chg="add del mod">
          <ac:chgData name="Layla White" userId="6f188fbd-1ccc-4529-8fb7-e944a3bdf67a" providerId="ADAL" clId="{514BC3B3-79E2-49F9-AD71-4741A84F6D49}" dt="2023-03-01T12:05:42.075" v="3212" actId="478"/>
          <ac:spMkLst>
            <pc:docMk/>
            <pc:sldMk cId="1080583431" sldId="263"/>
            <ac:spMk id="7" creationId="{B800720A-6767-BA06-1F4F-AC45534B619B}"/>
          </ac:spMkLst>
        </pc:spChg>
        <pc:picChg chg="add mod">
          <ac:chgData name="Layla White" userId="6f188fbd-1ccc-4529-8fb7-e944a3bdf67a" providerId="ADAL" clId="{514BC3B3-79E2-49F9-AD71-4741A84F6D49}" dt="2023-03-01T12:16:49.415" v="3238" actId="1076"/>
          <ac:picMkLst>
            <pc:docMk/>
            <pc:sldMk cId="1080583431" sldId="263"/>
            <ac:picMk id="8" creationId="{B8FCEF2A-43DB-24DD-5D17-9D61037DDEE7}"/>
          </ac:picMkLst>
        </pc:picChg>
      </pc:sldChg>
      <pc:sldChg chg="addSp modSp new mod">
        <pc:chgData name="Layla White" userId="6f188fbd-1ccc-4529-8fb7-e944a3bdf67a" providerId="ADAL" clId="{514BC3B3-79E2-49F9-AD71-4741A84F6D49}" dt="2023-03-01T21:23:39.242" v="3551" actId="20577"/>
        <pc:sldMkLst>
          <pc:docMk/>
          <pc:sldMk cId="4058618438" sldId="264"/>
        </pc:sldMkLst>
        <pc:spChg chg="add mod">
          <ac:chgData name="Layla White" userId="6f188fbd-1ccc-4529-8fb7-e944a3bdf67a" providerId="ADAL" clId="{514BC3B3-79E2-49F9-AD71-4741A84F6D49}" dt="2023-03-01T21:23:39.242" v="3551" actId="20577"/>
          <ac:spMkLst>
            <pc:docMk/>
            <pc:sldMk cId="4058618438" sldId="264"/>
            <ac:spMk id="2" creationId="{C90D4031-71FD-F165-D77D-1C222E32F3F2}"/>
          </ac:spMkLst>
        </pc:spChg>
      </pc:sldChg>
      <pc:sldChg chg="addSp modSp new mod">
        <pc:chgData name="Layla White" userId="6f188fbd-1ccc-4529-8fb7-e944a3bdf67a" providerId="ADAL" clId="{514BC3B3-79E2-49F9-AD71-4741A84F6D49}" dt="2023-02-28T20:49:13.984" v="1655" actId="1076"/>
        <pc:sldMkLst>
          <pc:docMk/>
          <pc:sldMk cId="2693844103" sldId="265"/>
        </pc:sldMkLst>
        <pc:spChg chg="add mod">
          <ac:chgData name="Layla White" userId="6f188fbd-1ccc-4529-8fb7-e944a3bdf67a" providerId="ADAL" clId="{514BC3B3-79E2-49F9-AD71-4741A84F6D49}" dt="2023-02-28T20:49:13.984" v="1655" actId="1076"/>
          <ac:spMkLst>
            <pc:docMk/>
            <pc:sldMk cId="2693844103" sldId="265"/>
            <ac:spMk id="2" creationId="{C9E8B4A6-0A0C-D7F0-6E19-404DEAA421CB}"/>
          </ac:spMkLst>
        </pc:spChg>
      </pc:sldChg>
      <pc:sldChg chg="addSp modSp new mod">
        <pc:chgData name="Layla White" userId="6f188fbd-1ccc-4529-8fb7-e944a3bdf67a" providerId="ADAL" clId="{514BC3B3-79E2-49F9-AD71-4741A84F6D49}" dt="2023-03-01T12:17:56.963" v="3241" actId="1076"/>
        <pc:sldMkLst>
          <pc:docMk/>
          <pc:sldMk cId="2301702848" sldId="266"/>
        </pc:sldMkLst>
        <pc:spChg chg="add mod">
          <ac:chgData name="Layla White" userId="6f188fbd-1ccc-4529-8fb7-e944a3bdf67a" providerId="ADAL" clId="{514BC3B3-79E2-49F9-AD71-4741A84F6D49}" dt="2023-03-01T12:17:50.495" v="3240" actId="1076"/>
          <ac:spMkLst>
            <pc:docMk/>
            <pc:sldMk cId="2301702848" sldId="266"/>
            <ac:spMk id="3" creationId="{49330005-A5F8-6B19-D95E-4F25F159B89D}"/>
          </ac:spMkLst>
        </pc:spChg>
        <pc:picChg chg="add mod">
          <ac:chgData name="Layla White" userId="6f188fbd-1ccc-4529-8fb7-e944a3bdf67a" providerId="ADAL" clId="{514BC3B3-79E2-49F9-AD71-4741A84F6D49}" dt="2023-03-01T12:17:56.963" v="3241" actId="1076"/>
          <ac:picMkLst>
            <pc:docMk/>
            <pc:sldMk cId="2301702848" sldId="266"/>
            <ac:picMk id="5" creationId="{D34F282E-DC74-F799-1E8F-EF8D099E3F1F}"/>
          </ac:picMkLst>
        </pc:picChg>
      </pc:sldChg>
      <pc:sldChg chg="addSp delSp modSp new mod ord">
        <pc:chgData name="Layla White" userId="6f188fbd-1ccc-4529-8fb7-e944a3bdf67a" providerId="ADAL" clId="{514BC3B3-79E2-49F9-AD71-4741A84F6D49}" dt="2023-03-02T20:17:19.916" v="4299" actId="1076"/>
        <pc:sldMkLst>
          <pc:docMk/>
          <pc:sldMk cId="2107494405" sldId="267"/>
        </pc:sldMkLst>
        <pc:spChg chg="del mod">
          <ac:chgData name="Layla White" userId="6f188fbd-1ccc-4529-8fb7-e944a3bdf67a" providerId="ADAL" clId="{514BC3B3-79E2-49F9-AD71-4741A84F6D49}" dt="2023-03-01T13:22:47.673" v="3247" actId="478"/>
          <ac:spMkLst>
            <pc:docMk/>
            <pc:sldMk cId="2107494405" sldId="267"/>
            <ac:spMk id="2" creationId="{A1AD771B-8780-E7EA-F4F0-5097BB2DBA48}"/>
          </ac:spMkLst>
        </pc:spChg>
        <pc:spChg chg="del">
          <ac:chgData name="Layla White" userId="6f188fbd-1ccc-4529-8fb7-e944a3bdf67a" providerId="ADAL" clId="{514BC3B3-79E2-49F9-AD71-4741A84F6D49}" dt="2023-03-01T13:24:03.530" v="3295" actId="478"/>
          <ac:spMkLst>
            <pc:docMk/>
            <pc:sldMk cId="2107494405" sldId="267"/>
            <ac:spMk id="3" creationId="{6C48F78E-E0AF-7A8E-3AB8-3D0E993A98EA}"/>
          </ac:spMkLst>
        </pc:spChg>
        <pc:spChg chg="add del mod">
          <ac:chgData name="Layla White" userId="6f188fbd-1ccc-4529-8fb7-e944a3bdf67a" providerId="ADAL" clId="{514BC3B3-79E2-49F9-AD71-4741A84F6D49}" dt="2023-03-01T13:22:49.958" v="3248" actId="478"/>
          <ac:spMkLst>
            <pc:docMk/>
            <pc:sldMk cId="2107494405" sldId="267"/>
            <ac:spMk id="5" creationId="{0517985E-B432-A984-5BE7-3872B592AB9A}"/>
          </ac:spMkLst>
        </pc:spChg>
        <pc:spChg chg="add mod">
          <ac:chgData name="Layla White" userId="6f188fbd-1ccc-4529-8fb7-e944a3bdf67a" providerId="ADAL" clId="{514BC3B3-79E2-49F9-AD71-4741A84F6D49}" dt="2023-03-01T13:23:39.426" v="3294" actId="1076"/>
          <ac:spMkLst>
            <pc:docMk/>
            <pc:sldMk cId="2107494405" sldId="267"/>
            <ac:spMk id="6" creationId="{C2FB7064-9EA9-58A2-FD28-9E33B2BE2127}"/>
          </ac:spMkLst>
        </pc:spChg>
        <pc:spChg chg="add mod">
          <ac:chgData name="Layla White" userId="6f188fbd-1ccc-4529-8fb7-e944a3bdf67a" providerId="ADAL" clId="{514BC3B3-79E2-49F9-AD71-4741A84F6D49}" dt="2023-03-02T20:16:52.225" v="4297" actId="1076"/>
          <ac:spMkLst>
            <pc:docMk/>
            <pc:sldMk cId="2107494405" sldId="267"/>
            <ac:spMk id="8" creationId="{3D840B17-0E3C-2664-30EE-30A9FF7B5E78}"/>
          </ac:spMkLst>
        </pc:spChg>
        <pc:spChg chg="add mod">
          <ac:chgData name="Layla White" userId="6f188fbd-1ccc-4529-8fb7-e944a3bdf67a" providerId="ADAL" clId="{514BC3B3-79E2-49F9-AD71-4741A84F6D49}" dt="2023-03-01T13:38:40.893" v="3375" actId="1076"/>
          <ac:spMkLst>
            <pc:docMk/>
            <pc:sldMk cId="2107494405" sldId="267"/>
            <ac:spMk id="10" creationId="{47DE9A7F-6B0F-1D40-AC6D-029561ABF7E1}"/>
          </ac:spMkLst>
        </pc:spChg>
        <pc:spChg chg="add mod">
          <ac:chgData name="Layla White" userId="6f188fbd-1ccc-4529-8fb7-e944a3bdf67a" providerId="ADAL" clId="{514BC3B3-79E2-49F9-AD71-4741A84F6D49}" dt="2023-03-01T13:28:30.323" v="3348" actId="1076"/>
          <ac:spMkLst>
            <pc:docMk/>
            <pc:sldMk cId="2107494405" sldId="267"/>
            <ac:spMk id="12" creationId="{0ACF7EED-F121-BBBB-8595-37801CE1308D}"/>
          </ac:spMkLst>
        </pc:spChg>
        <pc:spChg chg="add mod">
          <ac:chgData name="Layla White" userId="6f188fbd-1ccc-4529-8fb7-e944a3bdf67a" providerId="ADAL" clId="{514BC3B3-79E2-49F9-AD71-4741A84F6D49}" dt="2023-03-01T13:29:50.103" v="3362" actId="1076"/>
          <ac:spMkLst>
            <pc:docMk/>
            <pc:sldMk cId="2107494405" sldId="267"/>
            <ac:spMk id="14" creationId="{13AB6F0E-956D-5872-BE58-F8CEDAF592EE}"/>
          </ac:spMkLst>
        </pc:spChg>
        <pc:spChg chg="add mod">
          <ac:chgData name="Layla White" userId="6f188fbd-1ccc-4529-8fb7-e944a3bdf67a" providerId="ADAL" clId="{514BC3B3-79E2-49F9-AD71-4741A84F6D49}" dt="2023-03-02T20:17:19.916" v="4299" actId="1076"/>
          <ac:spMkLst>
            <pc:docMk/>
            <pc:sldMk cId="2107494405" sldId="267"/>
            <ac:spMk id="16" creationId="{0973CB1B-0217-F930-225F-52EE33F7A550}"/>
          </ac:spMkLst>
        </pc:spChg>
      </pc:sldChg>
      <pc:sldChg chg="addSp modSp new mod">
        <pc:chgData name="Layla White" userId="6f188fbd-1ccc-4529-8fb7-e944a3bdf67a" providerId="ADAL" clId="{514BC3B3-79E2-49F9-AD71-4741A84F6D49}" dt="2023-03-01T21:53:12.423" v="3950" actId="255"/>
        <pc:sldMkLst>
          <pc:docMk/>
          <pc:sldMk cId="1353734961" sldId="268"/>
        </pc:sldMkLst>
        <pc:spChg chg="add mod">
          <ac:chgData name="Layla White" userId="6f188fbd-1ccc-4529-8fb7-e944a3bdf67a" providerId="ADAL" clId="{514BC3B3-79E2-49F9-AD71-4741A84F6D49}" dt="2023-03-01T21:15:09.202" v="3394" actId="1076"/>
          <ac:spMkLst>
            <pc:docMk/>
            <pc:sldMk cId="1353734961" sldId="268"/>
            <ac:spMk id="2" creationId="{5F264DA7-0DE5-3970-82DB-F8F27E358F5E}"/>
          </ac:spMkLst>
        </pc:spChg>
        <pc:spChg chg="add mod">
          <ac:chgData name="Layla White" userId="6f188fbd-1ccc-4529-8fb7-e944a3bdf67a" providerId="ADAL" clId="{514BC3B3-79E2-49F9-AD71-4741A84F6D49}" dt="2023-03-01T21:49:26.494" v="3921" actId="1076"/>
          <ac:spMkLst>
            <pc:docMk/>
            <pc:sldMk cId="1353734961" sldId="268"/>
            <ac:spMk id="4" creationId="{001DDE45-023A-7BEC-5411-D8641833864E}"/>
          </ac:spMkLst>
        </pc:spChg>
        <pc:spChg chg="add mod">
          <ac:chgData name="Layla White" userId="6f188fbd-1ccc-4529-8fb7-e944a3bdf67a" providerId="ADAL" clId="{514BC3B3-79E2-49F9-AD71-4741A84F6D49}" dt="2023-03-01T21:42:50.381" v="3755" actId="1076"/>
          <ac:spMkLst>
            <pc:docMk/>
            <pc:sldMk cId="1353734961" sldId="268"/>
            <ac:spMk id="5" creationId="{0CF5C4BA-4E8E-6182-84AD-144B150919DE}"/>
          </ac:spMkLst>
        </pc:spChg>
        <pc:spChg chg="add mod">
          <ac:chgData name="Layla White" userId="6f188fbd-1ccc-4529-8fb7-e944a3bdf67a" providerId="ADAL" clId="{514BC3B3-79E2-49F9-AD71-4741A84F6D49}" dt="2023-03-01T21:49:07.490" v="3919" actId="1076"/>
          <ac:spMkLst>
            <pc:docMk/>
            <pc:sldMk cId="1353734961" sldId="268"/>
            <ac:spMk id="6" creationId="{247146CA-19BA-E676-A10C-282165D22966}"/>
          </ac:spMkLst>
        </pc:spChg>
        <pc:spChg chg="add mod">
          <ac:chgData name="Layla White" userId="6f188fbd-1ccc-4529-8fb7-e944a3bdf67a" providerId="ADAL" clId="{514BC3B3-79E2-49F9-AD71-4741A84F6D49}" dt="2023-03-01T21:49:47.766" v="3924" actId="1076"/>
          <ac:spMkLst>
            <pc:docMk/>
            <pc:sldMk cId="1353734961" sldId="268"/>
            <ac:spMk id="7" creationId="{9554F047-0316-7806-046A-8EDAC60AB78B}"/>
          </ac:spMkLst>
        </pc:spChg>
        <pc:spChg chg="add mod">
          <ac:chgData name="Layla White" userId="6f188fbd-1ccc-4529-8fb7-e944a3bdf67a" providerId="ADAL" clId="{514BC3B3-79E2-49F9-AD71-4741A84F6D49}" dt="2023-03-01T21:49:51.656" v="3925" actId="1076"/>
          <ac:spMkLst>
            <pc:docMk/>
            <pc:sldMk cId="1353734961" sldId="268"/>
            <ac:spMk id="8" creationId="{CC1E80F1-D3E6-AB16-E350-F77BDD0F9CDC}"/>
          </ac:spMkLst>
        </pc:spChg>
        <pc:spChg chg="add mod">
          <ac:chgData name="Layla White" userId="6f188fbd-1ccc-4529-8fb7-e944a3bdf67a" providerId="ADAL" clId="{514BC3B3-79E2-49F9-AD71-4741A84F6D49}" dt="2023-03-01T21:53:12.423" v="3950" actId="255"/>
          <ac:spMkLst>
            <pc:docMk/>
            <pc:sldMk cId="1353734961" sldId="268"/>
            <ac:spMk id="9" creationId="{6D9B4540-FCAE-00EB-60D9-0DCE0E96BED1}"/>
          </ac:spMkLst>
        </pc:spChg>
      </pc:sldChg>
      <pc:sldChg chg="addSp modSp new mod">
        <pc:chgData name="Layla White" userId="6f188fbd-1ccc-4529-8fb7-e944a3bdf67a" providerId="ADAL" clId="{514BC3B3-79E2-49F9-AD71-4741A84F6D49}" dt="2023-03-02T20:50:10.914" v="4384" actId="20577"/>
        <pc:sldMkLst>
          <pc:docMk/>
          <pc:sldMk cId="3050493460" sldId="269"/>
        </pc:sldMkLst>
        <pc:spChg chg="add mod">
          <ac:chgData name="Layla White" userId="6f188fbd-1ccc-4529-8fb7-e944a3bdf67a" providerId="ADAL" clId="{514BC3B3-79E2-49F9-AD71-4741A84F6D49}" dt="2023-03-01T22:16:49.193" v="4295" actId="14100"/>
          <ac:spMkLst>
            <pc:docMk/>
            <pc:sldMk cId="3050493460" sldId="269"/>
            <ac:spMk id="3" creationId="{530320B2-09A6-A744-A4B4-4929DED48BB1}"/>
          </ac:spMkLst>
        </pc:spChg>
        <pc:spChg chg="add mod">
          <ac:chgData name="Layla White" userId="6f188fbd-1ccc-4529-8fb7-e944a3bdf67a" providerId="ADAL" clId="{514BC3B3-79E2-49F9-AD71-4741A84F6D49}" dt="2023-03-01T22:00:01.590" v="3976" actId="1076"/>
          <ac:spMkLst>
            <pc:docMk/>
            <pc:sldMk cId="3050493460" sldId="269"/>
            <ac:spMk id="4" creationId="{9073FA2F-6B84-309B-D25E-E5AF41D7490C}"/>
          </ac:spMkLst>
        </pc:spChg>
        <pc:spChg chg="add mod">
          <ac:chgData name="Layla White" userId="6f188fbd-1ccc-4529-8fb7-e944a3bdf67a" providerId="ADAL" clId="{514BC3B3-79E2-49F9-AD71-4741A84F6D49}" dt="2023-03-01T22:11:09.057" v="4284" actId="1076"/>
          <ac:spMkLst>
            <pc:docMk/>
            <pc:sldMk cId="3050493460" sldId="269"/>
            <ac:spMk id="5" creationId="{CD28DA7A-7B0E-C19E-1F6C-0FF6CC605CD1}"/>
          </ac:spMkLst>
        </pc:spChg>
        <pc:spChg chg="add mod">
          <ac:chgData name="Layla White" userId="6f188fbd-1ccc-4529-8fb7-e944a3bdf67a" providerId="ADAL" clId="{514BC3B3-79E2-49F9-AD71-4741A84F6D49}" dt="2023-03-01T22:16:05.049" v="4289" actId="1076"/>
          <ac:spMkLst>
            <pc:docMk/>
            <pc:sldMk cId="3050493460" sldId="269"/>
            <ac:spMk id="6" creationId="{C34D044F-788F-4F5B-BDE5-DDF262804E48}"/>
          </ac:spMkLst>
        </pc:spChg>
        <pc:spChg chg="add mod">
          <ac:chgData name="Layla White" userId="6f188fbd-1ccc-4529-8fb7-e944a3bdf67a" providerId="ADAL" clId="{514BC3B3-79E2-49F9-AD71-4741A84F6D49}" dt="2023-03-01T22:16:31.914" v="4293" actId="1076"/>
          <ac:spMkLst>
            <pc:docMk/>
            <pc:sldMk cId="3050493460" sldId="269"/>
            <ac:spMk id="7" creationId="{C084A7C3-B1C4-9FC0-5643-E12EBC09CAEA}"/>
          </ac:spMkLst>
        </pc:spChg>
        <pc:spChg chg="add mod">
          <ac:chgData name="Layla White" userId="6f188fbd-1ccc-4529-8fb7-e944a3bdf67a" providerId="ADAL" clId="{514BC3B3-79E2-49F9-AD71-4741A84F6D49}" dt="2023-03-02T20:50:10.914" v="4384" actId="20577"/>
          <ac:spMkLst>
            <pc:docMk/>
            <pc:sldMk cId="3050493460" sldId="269"/>
            <ac:spMk id="8" creationId="{C57566E8-7DB9-31FD-3FD8-EC7F3917D7CD}"/>
          </ac:spMkLst>
        </pc:spChg>
        <pc:spChg chg="add mod">
          <ac:chgData name="Layla White" userId="6f188fbd-1ccc-4529-8fb7-e944a3bdf67a" providerId="ADAL" clId="{514BC3B3-79E2-49F9-AD71-4741A84F6D49}" dt="2023-03-01T22:16:56.896" v="4296" actId="1076"/>
          <ac:spMkLst>
            <pc:docMk/>
            <pc:sldMk cId="3050493460" sldId="269"/>
            <ac:spMk id="9" creationId="{130F8CBD-D32E-8736-FCC9-F07C4CB1AA24}"/>
          </ac:spMkLst>
        </pc:spChg>
        <pc:spChg chg="add mod">
          <ac:chgData name="Layla White" userId="6f188fbd-1ccc-4529-8fb7-e944a3bdf67a" providerId="ADAL" clId="{514BC3B3-79E2-49F9-AD71-4741A84F6D49}" dt="2023-03-01T22:16:38.210" v="4294" actId="1076"/>
          <ac:spMkLst>
            <pc:docMk/>
            <pc:sldMk cId="3050493460" sldId="269"/>
            <ac:spMk id="11" creationId="{C3AD8854-02E6-006A-488D-ACB0ED9F273E}"/>
          </ac:spMkLst>
        </pc:spChg>
      </pc:sldChg>
      <pc:sldChg chg="new">
        <pc:chgData name="Layla White" userId="6f188fbd-1ccc-4529-8fb7-e944a3bdf67a" providerId="ADAL" clId="{514BC3B3-79E2-49F9-AD71-4741A84F6D49}" dt="2023-03-02T20:19:12.982" v="4301" actId="680"/>
        <pc:sldMkLst>
          <pc:docMk/>
          <pc:sldMk cId="586216344"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7AB328-BBA4-4421-9ECE-BB25AEED279E}"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815625-B4CF-4275-8D5F-9D71E9452546}" type="slidenum">
              <a:rPr lang="en-GB" smtClean="0"/>
              <a:t>‹#›</a:t>
            </a:fld>
            <a:endParaRPr lang="en-GB"/>
          </a:p>
        </p:txBody>
      </p:sp>
    </p:spTree>
    <p:extLst>
      <p:ext uri="{BB962C8B-B14F-4D97-AF65-F5344CB8AC3E}">
        <p14:creationId xmlns:p14="http://schemas.microsoft.com/office/powerpoint/2010/main" val="1962830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3 most common places people who are at the end of life die are at home, in a hospital, or in a care facility. (</a:t>
            </a:r>
            <a:r>
              <a:rPr lang="en-GB" dirty="0" err="1"/>
              <a:t>nia</a:t>
            </a:r>
            <a:r>
              <a:rPr lang="en-GB" dirty="0"/>
              <a:t>, 2022). People who are approaching the end of their life are entitled to high-quality care, wherever they're being cared for.</a:t>
            </a:r>
          </a:p>
        </p:txBody>
      </p:sp>
      <p:sp>
        <p:nvSpPr>
          <p:cNvPr id="4" name="Slide Number Placeholder 3"/>
          <p:cNvSpPr>
            <a:spLocks noGrp="1"/>
          </p:cNvSpPr>
          <p:nvPr>
            <p:ph type="sldNum" sz="quarter" idx="5"/>
          </p:nvPr>
        </p:nvSpPr>
        <p:spPr/>
        <p:txBody>
          <a:bodyPr/>
          <a:lstStyle/>
          <a:p>
            <a:fld id="{F1815625-B4CF-4275-8D5F-9D71E9452546}" type="slidenum">
              <a:rPr lang="en-GB" smtClean="0"/>
              <a:t>7</a:t>
            </a:fld>
            <a:endParaRPr lang="en-GB"/>
          </a:p>
        </p:txBody>
      </p:sp>
    </p:spTree>
    <p:extLst>
      <p:ext uri="{BB962C8B-B14F-4D97-AF65-F5344CB8AC3E}">
        <p14:creationId xmlns:p14="http://schemas.microsoft.com/office/powerpoint/2010/main" val="1426123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Euthnasia</a:t>
            </a:r>
            <a:r>
              <a:rPr lang="en-GB" dirty="0"/>
              <a:t> and assisted suicide has been </a:t>
            </a:r>
          </a:p>
        </p:txBody>
      </p:sp>
      <p:sp>
        <p:nvSpPr>
          <p:cNvPr id="4" name="Slide Number Placeholder 3"/>
          <p:cNvSpPr>
            <a:spLocks noGrp="1"/>
          </p:cNvSpPr>
          <p:nvPr>
            <p:ph type="sldNum" sz="quarter" idx="5"/>
          </p:nvPr>
        </p:nvSpPr>
        <p:spPr/>
        <p:txBody>
          <a:bodyPr/>
          <a:lstStyle/>
          <a:p>
            <a:fld id="{F1815625-B4CF-4275-8D5F-9D71E9452546}" type="slidenum">
              <a:rPr lang="en-GB" smtClean="0"/>
              <a:t>9</a:t>
            </a:fld>
            <a:endParaRPr lang="en-GB"/>
          </a:p>
        </p:txBody>
      </p:sp>
    </p:spTree>
    <p:extLst>
      <p:ext uri="{BB962C8B-B14F-4D97-AF65-F5344CB8AC3E}">
        <p14:creationId xmlns:p14="http://schemas.microsoft.com/office/powerpoint/2010/main" val="3031903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08756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867940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43267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12899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3/2/2023</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63558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713391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21487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21864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73648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837203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3/2/2023</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64140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t="-9000" b="-9000"/>
          </a:stretch>
        </a:blip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3/2/2023</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303609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www.bma.org.uk/media/4394/bma-arguments-for-and-against-pad-aug-2021.pdf" TargetMode="External"/><Relationship Id="rId7" Type="http://schemas.openxmlformats.org/officeDocument/2006/relationships/hyperlink" Target="https://www.dreamstime.com/stock-photo-sick-senior-man-bed-home-image55895537" TargetMode="External"/><Relationship Id="rId12" Type="http://schemas.openxmlformats.org/officeDocument/2006/relationships/hyperlink" Target="https://www.istockphoto.com/photos/hospital-uk"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7.xml"/><Relationship Id="rId6" Type="http://schemas.openxmlformats.org/officeDocument/2006/relationships/hyperlink" Target="https://www.dignityindying.org.uk/assisted-dying/public-opinion/" TargetMode="External"/><Relationship Id="rId11" Type="http://schemas.openxmlformats.org/officeDocument/2006/relationships/hyperlink" Target="https://healthresearchfunding.org/disengagement-theory-of-aging-explained/" TargetMode="External"/><Relationship Id="rId5" Type="http://schemas.openxmlformats.org/officeDocument/2006/relationships/hyperlink" Target="https://www.carenotkilling.org.uk/about/" TargetMode="External"/><Relationship Id="rId10" Type="http://schemas.openxmlformats.org/officeDocument/2006/relationships/hyperlink" Target="https://www.gov.uk/government/news/end-of-life-care-strategy-fourth-annual-report" TargetMode="External"/><Relationship Id="rId4" Type="http://schemas.openxmlformats.org/officeDocument/2006/relationships/hyperlink" Target="https://care.org.uk/cause/assisted-suicide/arguments-for-and-against-assisted-suicide-and-euthanasia" TargetMode="External"/><Relationship Id="rId9" Type="http://schemas.openxmlformats.org/officeDocument/2006/relationships/hyperlink" Target="https://assets.publishing.service.gov.uk/government/uploads/system/uploads/attachment_data/file/323188/One_chance_to_get_it_right.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w8BhfBXWw9Y" TargetMode="External"/><Relationship Id="rId2" Type="http://schemas.openxmlformats.org/officeDocument/2006/relationships/hyperlink" Target="https://www.planethhc.com/" TargetMode="External"/><Relationship Id="rId1" Type="http://schemas.openxmlformats.org/officeDocument/2006/relationships/slideLayout" Target="../slideLayouts/slideLayout7.xml"/><Relationship Id="rId6" Type="http://schemas.openxmlformats.org/officeDocument/2006/relationships/hyperlink" Target="https://www.thirdsector.co.uk/help-hospices-rebrands-hospice-uk/communications/article/1314630" TargetMode="External"/><Relationship Id="rId5" Type="http://schemas.openxmlformats.org/officeDocument/2006/relationships/hyperlink" Target="https://support-staff.com.au/residential-aged-care/" TargetMode="External"/><Relationship Id="rId4" Type="http://schemas.openxmlformats.org/officeDocument/2006/relationships/hyperlink" Target="https://www.statista.com/chart/28133/assisted-dying-world-ma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49F02-AF88-A116-9442-166ABC06F22D}"/>
              </a:ext>
            </a:extLst>
          </p:cNvPr>
          <p:cNvSpPr>
            <a:spLocks noGrp="1"/>
          </p:cNvSpPr>
          <p:nvPr>
            <p:ph type="title"/>
          </p:nvPr>
        </p:nvSpPr>
        <p:spPr>
          <a:xfrm>
            <a:off x="691078" y="2198669"/>
            <a:ext cx="10501177" cy="2157573"/>
          </a:xfrm>
        </p:spPr>
        <p:txBody>
          <a:bodyPr>
            <a:normAutofit fontScale="90000"/>
          </a:bodyPr>
          <a:lstStyle/>
          <a:p>
            <a:r>
              <a:rPr lang="en-GB" sz="2800" dirty="0">
                <a:latin typeface="Arial" panose="020B0604020202020204" pitchFamily="34" charset="0"/>
                <a:cs typeface="Arial" panose="020B0604020202020204" pitchFamily="34" charset="0"/>
              </a:rPr>
              <a:t>Student name: Layla White</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Student number: 2016838</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Lecturer: Joanne Davies</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Module code: BMHP6009_BIRM</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Assignment 1</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7513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CC7891-04F6-1114-D504-D5CD5A30AED6}"/>
              </a:ext>
            </a:extLst>
          </p:cNvPr>
          <p:cNvSpPr/>
          <p:nvPr/>
        </p:nvSpPr>
        <p:spPr>
          <a:xfrm>
            <a:off x="2904927" y="812531"/>
            <a:ext cx="6016391" cy="1107996"/>
          </a:xfrm>
          <a:prstGeom prst="rect">
            <a:avLst/>
          </a:prstGeom>
          <a:noFill/>
        </p:spPr>
        <p:txBody>
          <a:bodyPr wrap="none" lIns="91440" tIns="45720" rIns="91440" bIns="45720">
            <a:spAutoFit/>
          </a:bodyPr>
          <a:lstStyle/>
          <a:p>
            <a:pPr algn="ctr"/>
            <a:r>
              <a:rPr lang="en-US" sz="6600" b="1" dirty="0">
                <a:ln w="9525">
                  <a:solidFill>
                    <a:schemeClr val="bg1"/>
                  </a:solidFill>
                  <a:prstDash val="solid"/>
                </a:ln>
                <a:effectLst>
                  <a:outerShdw blurRad="12700" dist="38100" dir="2700000" algn="tl" rotWithShape="0">
                    <a:schemeClr val="bg1">
                      <a:lumMod val="50000"/>
                    </a:schemeClr>
                  </a:outerShdw>
                </a:effectLst>
              </a:rPr>
              <a:t>INTRODUCTION</a:t>
            </a:r>
            <a:endParaRPr lang="en-US" sz="6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1881614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3D55C1-BD8D-6EC2-CCD3-2B3346C36E93}"/>
              </a:ext>
            </a:extLst>
          </p:cNvPr>
          <p:cNvSpPr/>
          <p:nvPr/>
        </p:nvSpPr>
        <p:spPr>
          <a:xfrm>
            <a:off x="1691166" y="414174"/>
            <a:ext cx="7960834" cy="923330"/>
          </a:xfrm>
          <a:prstGeom prst="rect">
            <a:avLst/>
          </a:prstGeom>
          <a:noFill/>
        </p:spPr>
        <p:txBody>
          <a:bodyPr wrap="none" lIns="91440" tIns="45720" rIns="91440" bIns="45720">
            <a:spAutoFit/>
          </a:bodyPr>
          <a:lstStyle/>
          <a:p>
            <a:pPr algn="ctr"/>
            <a:r>
              <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What is end-of-life care?</a:t>
            </a:r>
          </a:p>
        </p:txBody>
      </p:sp>
      <p:pic>
        <p:nvPicPr>
          <p:cNvPr id="8" name="Picture 7">
            <a:extLst>
              <a:ext uri="{FF2B5EF4-FFF2-40B4-BE49-F238E27FC236}">
                <a16:creationId xmlns:a16="http://schemas.microsoft.com/office/drawing/2014/main" id="{B8FCEF2A-43DB-24DD-5D17-9D61037DDEE7}"/>
              </a:ext>
            </a:extLst>
          </p:cNvPr>
          <p:cNvPicPr>
            <a:picLocks noChangeAspect="1"/>
          </p:cNvPicPr>
          <p:nvPr/>
        </p:nvPicPr>
        <p:blipFill>
          <a:blip r:embed="rId2"/>
          <a:stretch>
            <a:fillRect/>
          </a:stretch>
        </p:blipFill>
        <p:spPr>
          <a:xfrm>
            <a:off x="1939636" y="1773381"/>
            <a:ext cx="7712364" cy="4384270"/>
          </a:xfrm>
          <a:prstGeom prst="rect">
            <a:avLst/>
          </a:prstGeom>
        </p:spPr>
      </p:pic>
    </p:spTree>
    <p:extLst>
      <p:ext uri="{BB962C8B-B14F-4D97-AF65-F5344CB8AC3E}">
        <p14:creationId xmlns:p14="http://schemas.microsoft.com/office/powerpoint/2010/main" val="1080583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0FFE1B0-CE88-8CF9-259F-947F77CB3DE4}"/>
              </a:ext>
            </a:extLst>
          </p:cNvPr>
          <p:cNvSpPr/>
          <p:nvPr/>
        </p:nvSpPr>
        <p:spPr>
          <a:xfrm>
            <a:off x="-885524" y="547927"/>
            <a:ext cx="13590871" cy="769441"/>
          </a:xfrm>
          <a:prstGeom prst="rect">
            <a:avLst/>
          </a:prstGeom>
          <a:noFill/>
        </p:spPr>
        <p:txBody>
          <a:bodyPr wrap="square" lIns="91440" tIns="45720" rIns="91440" bIns="45720">
            <a:spAutoFit/>
          </a:bodyPr>
          <a:lstStyle/>
          <a:p>
            <a:pPr algn="ctr"/>
            <a:r>
              <a:rPr lang="en-US" sz="4400" b="1" cap="none" spc="0" dirty="0">
                <a:ln w="0"/>
                <a:solidFill>
                  <a:schemeClr val="tx1"/>
                </a:solidFill>
                <a:effectLst>
                  <a:outerShdw blurRad="38100" dist="19050" dir="2700000" algn="tl" rotWithShape="0">
                    <a:schemeClr val="dk1">
                      <a:alpha val="40000"/>
                    </a:schemeClr>
                  </a:outerShdw>
                </a:effectLst>
              </a:rPr>
              <a:t>End-of-life care              Palliative care</a:t>
            </a:r>
          </a:p>
        </p:txBody>
      </p:sp>
      <p:sp>
        <p:nvSpPr>
          <p:cNvPr id="5" name="TextBox 4">
            <a:extLst>
              <a:ext uri="{FF2B5EF4-FFF2-40B4-BE49-F238E27FC236}">
                <a16:creationId xmlns:a16="http://schemas.microsoft.com/office/drawing/2014/main" id="{CA9334ED-40BF-AD0D-27B8-1417DE23F53B}"/>
              </a:ext>
            </a:extLst>
          </p:cNvPr>
          <p:cNvSpPr txBox="1"/>
          <p:nvPr/>
        </p:nvSpPr>
        <p:spPr>
          <a:xfrm>
            <a:off x="875899" y="1771048"/>
            <a:ext cx="4071486" cy="4401205"/>
          </a:xfrm>
          <a:prstGeom prst="rect">
            <a:avLst/>
          </a:prstGeom>
          <a:noFill/>
        </p:spPr>
        <p:txBody>
          <a:bodyPr wrap="square" rtlCol="0">
            <a:spAutoFit/>
          </a:bodyPr>
          <a:lstStyle/>
          <a:p>
            <a:r>
              <a:rPr lang="en-GB" sz="2000" dirty="0">
                <a:latin typeface="Arial Black" panose="020B0A04020102020204" pitchFamily="34" charset="0"/>
              </a:rPr>
              <a:t>End-of-life care provides treatment and support to people nearing the end of their lives. It is usually offered to those who are thought to be in their final year of life. The goal is to make someone as comfortable as possible in the time they have left, while also ensuring that practical matters such as Wills or wishes are addressed.</a:t>
            </a:r>
          </a:p>
        </p:txBody>
      </p:sp>
      <p:sp>
        <p:nvSpPr>
          <p:cNvPr id="2" name="TextBox 1">
            <a:extLst>
              <a:ext uri="{FF2B5EF4-FFF2-40B4-BE49-F238E27FC236}">
                <a16:creationId xmlns:a16="http://schemas.microsoft.com/office/drawing/2014/main" id="{13FB4CCD-CDBF-3CE6-C917-18BC97E32BE3}"/>
              </a:ext>
            </a:extLst>
          </p:cNvPr>
          <p:cNvSpPr txBox="1"/>
          <p:nvPr/>
        </p:nvSpPr>
        <p:spPr>
          <a:xfrm>
            <a:off x="7241309" y="1771048"/>
            <a:ext cx="3786909" cy="2862322"/>
          </a:xfrm>
          <a:prstGeom prst="rect">
            <a:avLst/>
          </a:prstGeom>
          <a:noFill/>
        </p:spPr>
        <p:txBody>
          <a:bodyPr wrap="square" rtlCol="0">
            <a:spAutoFit/>
          </a:bodyPr>
          <a:lstStyle/>
          <a:p>
            <a:r>
              <a:rPr lang="en-GB" sz="2000" b="1" dirty="0">
                <a:latin typeface="Arial Black" panose="020B0A04020102020204" pitchFamily="34" charset="0"/>
              </a:rPr>
              <a:t>Although it can include end-of-life care, palliative care is much broader and can last for longer. Having palliative care doesn't necessarily mean that you're likely to die soon – some people have palliative care for years.</a:t>
            </a:r>
          </a:p>
        </p:txBody>
      </p:sp>
      <p:sp>
        <p:nvSpPr>
          <p:cNvPr id="4" name="TextBox 3">
            <a:extLst>
              <a:ext uri="{FF2B5EF4-FFF2-40B4-BE49-F238E27FC236}">
                <a16:creationId xmlns:a16="http://schemas.microsoft.com/office/drawing/2014/main" id="{1D9C66D6-E02A-3E6A-7882-93C1E46A47B7}"/>
              </a:ext>
            </a:extLst>
          </p:cNvPr>
          <p:cNvSpPr txBox="1"/>
          <p:nvPr/>
        </p:nvSpPr>
        <p:spPr>
          <a:xfrm>
            <a:off x="9652000" y="6410036"/>
            <a:ext cx="2299855" cy="369332"/>
          </a:xfrm>
          <a:prstGeom prst="rect">
            <a:avLst/>
          </a:prstGeom>
          <a:noFill/>
        </p:spPr>
        <p:txBody>
          <a:bodyPr wrap="square" rtlCol="0">
            <a:spAutoFit/>
          </a:bodyPr>
          <a:lstStyle/>
          <a:p>
            <a:r>
              <a:rPr lang="en-GB" dirty="0"/>
              <a:t>(Marie Curie, 2022)</a:t>
            </a:r>
          </a:p>
        </p:txBody>
      </p:sp>
    </p:spTree>
    <p:extLst>
      <p:ext uri="{BB962C8B-B14F-4D97-AF65-F5344CB8AC3E}">
        <p14:creationId xmlns:p14="http://schemas.microsoft.com/office/powerpoint/2010/main" val="1843403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2FB7064-9EA9-58A2-FD28-9E33B2BE2127}"/>
              </a:ext>
            </a:extLst>
          </p:cNvPr>
          <p:cNvSpPr/>
          <p:nvPr/>
        </p:nvSpPr>
        <p:spPr>
          <a:xfrm>
            <a:off x="1256807" y="122535"/>
            <a:ext cx="9193543" cy="923330"/>
          </a:xfrm>
          <a:prstGeom prst="rect">
            <a:avLst/>
          </a:prstGeom>
          <a:noFill/>
        </p:spPr>
        <p:txBody>
          <a:bodyPr wrap="none" lIns="91440" tIns="45720" rIns="91440" bIns="45720">
            <a:spAutoFit/>
          </a:bodyPr>
          <a:lstStyle/>
          <a:p>
            <a:pPr algn="ctr"/>
            <a:r>
              <a:rPr lang="en-US" sz="5400" b="1" cap="none" spc="0" dirty="0">
                <a:ln w="0"/>
                <a:solidFill>
                  <a:schemeClr val="tx1"/>
                </a:solidFill>
                <a:effectLst>
                  <a:outerShdw blurRad="38100" dist="19050" dir="2700000" algn="tl" rotWithShape="0">
                    <a:schemeClr val="dk1">
                      <a:alpha val="40000"/>
                    </a:schemeClr>
                  </a:outerShdw>
                </a:effectLst>
              </a:rPr>
              <a:t>Priorities in end-of-life care </a:t>
            </a:r>
          </a:p>
        </p:txBody>
      </p:sp>
      <p:sp>
        <p:nvSpPr>
          <p:cNvPr id="8" name="TextBox 7">
            <a:extLst>
              <a:ext uri="{FF2B5EF4-FFF2-40B4-BE49-F238E27FC236}">
                <a16:creationId xmlns:a16="http://schemas.microsoft.com/office/drawing/2014/main" id="{3D840B17-0E3C-2664-30EE-30A9FF7B5E78}"/>
              </a:ext>
            </a:extLst>
          </p:cNvPr>
          <p:cNvSpPr txBox="1"/>
          <p:nvPr/>
        </p:nvSpPr>
        <p:spPr>
          <a:xfrm>
            <a:off x="276308" y="1498768"/>
            <a:ext cx="3269673" cy="2308324"/>
          </a:xfrm>
          <a:prstGeom prst="rect">
            <a:avLst/>
          </a:prstGeom>
          <a:noFill/>
        </p:spPr>
        <p:txBody>
          <a:bodyPr wrap="square">
            <a:spAutoFit/>
          </a:bodyPr>
          <a:lstStyle/>
          <a:p>
            <a:r>
              <a:rPr lang="en-GB" b="1" dirty="0"/>
              <a:t>1. The likelihood that a person may die within the next few days or hours is acknowledged and openly communicated, and decisions are made in accordance with the person’s requirements and desires</a:t>
            </a:r>
          </a:p>
        </p:txBody>
      </p:sp>
      <p:sp>
        <p:nvSpPr>
          <p:cNvPr id="10" name="TextBox 9">
            <a:extLst>
              <a:ext uri="{FF2B5EF4-FFF2-40B4-BE49-F238E27FC236}">
                <a16:creationId xmlns:a16="http://schemas.microsoft.com/office/drawing/2014/main" id="{47DE9A7F-6B0F-1D40-AC6D-029561ABF7E1}"/>
              </a:ext>
            </a:extLst>
          </p:cNvPr>
          <p:cNvSpPr txBox="1"/>
          <p:nvPr/>
        </p:nvSpPr>
        <p:spPr>
          <a:xfrm>
            <a:off x="267856" y="4259996"/>
            <a:ext cx="2697018" cy="1477328"/>
          </a:xfrm>
          <a:prstGeom prst="rect">
            <a:avLst/>
          </a:prstGeom>
          <a:noFill/>
        </p:spPr>
        <p:txBody>
          <a:bodyPr wrap="square">
            <a:spAutoFit/>
          </a:bodyPr>
          <a:lstStyle/>
          <a:p>
            <a:r>
              <a:rPr lang="en-GB" b="1" dirty="0"/>
              <a:t>2. Staff communicates sensitively with the dying person and those identified as important to them.</a:t>
            </a:r>
          </a:p>
        </p:txBody>
      </p:sp>
      <p:sp>
        <p:nvSpPr>
          <p:cNvPr id="12" name="TextBox 11">
            <a:extLst>
              <a:ext uri="{FF2B5EF4-FFF2-40B4-BE49-F238E27FC236}">
                <a16:creationId xmlns:a16="http://schemas.microsoft.com/office/drawing/2014/main" id="{0ACF7EED-F121-BBBB-8595-37801CE1308D}"/>
              </a:ext>
            </a:extLst>
          </p:cNvPr>
          <p:cNvSpPr txBox="1"/>
          <p:nvPr/>
        </p:nvSpPr>
        <p:spPr>
          <a:xfrm>
            <a:off x="4380377" y="2551837"/>
            <a:ext cx="3269673" cy="1754326"/>
          </a:xfrm>
          <a:prstGeom prst="rect">
            <a:avLst/>
          </a:prstGeom>
          <a:noFill/>
        </p:spPr>
        <p:txBody>
          <a:bodyPr wrap="square">
            <a:spAutoFit/>
          </a:bodyPr>
          <a:lstStyle/>
          <a:p>
            <a:r>
              <a:rPr lang="en-GB" b="1" dirty="0"/>
              <a:t>3. The dying person, and those identified as important to them, are involved in decisions about treatment and care to the extent that the dying person wants</a:t>
            </a:r>
          </a:p>
        </p:txBody>
      </p:sp>
      <p:sp>
        <p:nvSpPr>
          <p:cNvPr id="14" name="TextBox 13">
            <a:extLst>
              <a:ext uri="{FF2B5EF4-FFF2-40B4-BE49-F238E27FC236}">
                <a16:creationId xmlns:a16="http://schemas.microsoft.com/office/drawing/2014/main" id="{13AB6F0E-956D-5872-BE58-F8CEDAF592EE}"/>
              </a:ext>
            </a:extLst>
          </p:cNvPr>
          <p:cNvSpPr txBox="1"/>
          <p:nvPr/>
        </p:nvSpPr>
        <p:spPr>
          <a:xfrm>
            <a:off x="8525166" y="1450493"/>
            <a:ext cx="2623127" cy="1754326"/>
          </a:xfrm>
          <a:prstGeom prst="rect">
            <a:avLst/>
          </a:prstGeom>
          <a:noFill/>
        </p:spPr>
        <p:txBody>
          <a:bodyPr wrap="square">
            <a:spAutoFit/>
          </a:bodyPr>
          <a:lstStyle/>
          <a:p>
            <a:r>
              <a:rPr lang="en-GB" b="1" dirty="0"/>
              <a:t>4. The needs of the dying person's family and others are actively explored, respected, and met to the greatest extent possible.</a:t>
            </a:r>
          </a:p>
        </p:txBody>
      </p:sp>
      <p:sp>
        <p:nvSpPr>
          <p:cNvPr id="16" name="TextBox 15">
            <a:extLst>
              <a:ext uri="{FF2B5EF4-FFF2-40B4-BE49-F238E27FC236}">
                <a16:creationId xmlns:a16="http://schemas.microsoft.com/office/drawing/2014/main" id="{0973CB1B-0217-F930-225F-52EE33F7A550}"/>
              </a:ext>
            </a:extLst>
          </p:cNvPr>
          <p:cNvSpPr txBox="1"/>
          <p:nvPr/>
        </p:nvSpPr>
        <p:spPr>
          <a:xfrm>
            <a:off x="8525166" y="4306163"/>
            <a:ext cx="3417455" cy="2308324"/>
          </a:xfrm>
          <a:prstGeom prst="rect">
            <a:avLst/>
          </a:prstGeom>
          <a:noFill/>
        </p:spPr>
        <p:txBody>
          <a:bodyPr wrap="square">
            <a:spAutoFit/>
          </a:bodyPr>
          <a:lstStyle/>
          <a:p>
            <a:r>
              <a:rPr lang="en-GB" b="1" dirty="0"/>
              <a:t>5. An individual plan of care is agreed upon, coordinated, and given with compassion. This plan of care includes food and drink, management of symptoms, and support for psychological, social, and spiritual needs.</a:t>
            </a:r>
          </a:p>
        </p:txBody>
      </p:sp>
      <p:sp>
        <p:nvSpPr>
          <p:cNvPr id="2" name="TextBox 1">
            <a:extLst>
              <a:ext uri="{FF2B5EF4-FFF2-40B4-BE49-F238E27FC236}">
                <a16:creationId xmlns:a16="http://schemas.microsoft.com/office/drawing/2014/main" id="{CFCEC6A6-9BB6-2370-5D7A-0655DFACBC4E}"/>
              </a:ext>
            </a:extLst>
          </p:cNvPr>
          <p:cNvSpPr txBox="1"/>
          <p:nvPr/>
        </p:nvSpPr>
        <p:spPr>
          <a:xfrm>
            <a:off x="10837628" y="6429821"/>
            <a:ext cx="1860605" cy="369332"/>
          </a:xfrm>
          <a:prstGeom prst="rect">
            <a:avLst/>
          </a:prstGeom>
          <a:noFill/>
        </p:spPr>
        <p:txBody>
          <a:bodyPr wrap="square" rtlCol="0">
            <a:spAutoFit/>
          </a:bodyPr>
          <a:lstStyle/>
          <a:p>
            <a:r>
              <a:rPr lang="en-GB" dirty="0"/>
              <a:t>(GOV, 2013)</a:t>
            </a:r>
          </a:p>
        </p:txBody>
      </p:sp>
    </p:spTree>
    <p:extLst>
      <p:ext uri="{BB962C8B-B14F-4D97-AF65-F5344CB8AC3E}">
        <p14:creationId xmlns:p14="http://schemas.microsoft.com/office/powerpoint/2010/main" val="2107494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330005-A5F8-6B19-D95E-4F25F159B89D}"/>
              </a:ext>
            </a:extLst>
          </p:cNvPr>
          <p:cNvSpPr txBox="1"/>
          <p:nvPr/>
        </p:nvSpPr>
        <p:spPr>
          <a:xfrm>
            <a:off x="5347853" y="2909654"/>
            <a:ext cx="6206836" cy="2677656"/>
          </a:xfrm>
          <a:prstGeom prst="rect">
            <a:avLst/>
          </a:prstGeom>
          <a:noFill/>
        </p:spPr>
        <p:txBody>
          <a:bodyPr wrap="square">
            <a:spAutoFit/>
          </a:bodyPr>
          <a:lstStyle/>
          <a:p>
            <a:r>
              <a:rPr lang="en-GB" sz="2800" b="1" i="1" dirty="0">
                <a:solidFill>
                  <a:srgbClr val="0B0C0C"/>
                </a:solidFill>
                <a:effectLst/>
                <a:latin typeface="GDS Transport"/>
              </a:rPr>
              <a:t>Since the launch of the End of Life Care (</a:t>
            </a:r>
            <a:r>
              <a:rPr lang="en-GB" sz="2800" b="1" i="1" dirty="0" err="1">
                <a:solidFill>
                  <a:srgbClr val="0B0C0C"/>
                </a:solidFill>
                <a:effectLst/>
                <a:latin typeface="GDS Transport"/>
              </a:rPr>
              <a:t>EoLC</a:t>
            </a:r>
            <a:r>
              <a:rPr lang="en-GB" sz="2800" b="1" i="1" dirty="0">
                <a:solidFill>
                  <a:srgbClr val="0B0C0C"/>
                </a:solidFill>
                <a:effectLst/>
                <a:latin typeface="GDS Transport"/>
              </a:rPr>
              <a:t>) strategy in 2008, the 4th annual report confirms that almost 30,000 more people have been able to die where they usually live - at home, or in a care home</a:t>
            </a:r>
            <a:r>
              <a:rPr lang="en-GB" sz="2800" b="1" i="1" dirty="0">
                <a:solidFill>
                  <a:srgbClr val="0B0C0C"/>
                </a:solidFill>
                <a:latin typeface="GDS Transport"/>
              </a:rPr>
              <a:t> (GOV, 2012).</a:t>
            </a:r>
            <a:endParaRPr lang="en-GB" sz="2800" b="1" i="1" dirty="0">
              <a:solidFill>
                <a:srgbClr val="0B0C0C"/>
              </a:solidFill>
              <a:effectLst/>
              <a:latin typeface="GDS Transport"/>
            </a:endParaRPr>
          </a:p>
        </p:txBody>
      </p:sp>
      <p:pic>
        <p:nvPicPr>
          <p:cNvPr id="5" name="Picture 4">
            <a:extLst>
              <a:ext uri="{FF2B5EF4-FFF2-40B4-BE49-F238E27FC236}">
                <a16:creationId xmlns:a16="http://schemas.microsoft.com/office/drawing/2014/main" id="{D34F282E-DC74-F799-1E8F-EF8D099E3F1F}"/>
              </a:ext>
            </a:extLst>
          </p:cNvPr>
          <p:cNvPicPr>
            <a:picLocks noChangeAspect="1"/>
          </p:cNvPicPr>
          <p:nvPr/>
        </p:nvPicPr>
        <p:blipFill>
          <a:blip r:embed="rId2"/>
          <a:stretch>
            <a:fillRect/>
          </a:stretch>
        </p:blipFill>
        <p:spPr>
          <a:xfrm>
            <a:off x="499152" y="1514364"/>
            <a:ext cx="8071804" cy="688908"/>
          </a:xfrm>
          <a:prstGeom prst="rect">
            <a:avLst/>
          </a:prstGeom>
        </p:spPr>
      </p:pic>
    </p:spTree>
    <p:extLst>
      <p:ext uri="{BB962C8B-B14F-4D97-AF65-F5344CB8AC3E}">
        <p14:creationId xmlns:p14="http://schemas.microsoft.com/office/powerpoint/2010/main" val="2301702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Right Triangle 40">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3" name="Rectangle 42">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5" name="Group 44">
            <a:extLst>
              <a:ext uri="{FF2B5EF4-FFF2-40B4-BE49-F238E27FC236}">
                <a16:creationId xmlns:a16="http://schemas.microsoft.com/office/drawing/2014/main" id="{F4E038FC-6B13-4E3D-B722-C8BE1089A7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6" name="Straight Connector 45">
              <a:extLst>
                <a:ext uri="{FF2B5EF4-FFF2-40B4-BE49-F238E27FC236}">
                  <a16:creationId xmlns:a16="http://schemas.microsoft.com/office/drawing/2014/main" id="{EC6D1CF4-A9CF-4F5E-AD88-A4813BA91D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3B31DB7-5A1E-4ECB-A2CC-5C8B7CBDDD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743EA56-6FC7-4DA7-822E-1C680E91D0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64D3069-6377-48F7-A2FD-17D643EFEC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DFF47C9D-98C3-4563-8099-91D1B5A64B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E24E0F1-AF02-451B-A646-1359CDA3D0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5D0774C-27C3-4AF3-8B6E-8C89EC2182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1C68E1A-7F6C-481A-9A4B-A20140701B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2FED80B-B634-42E7-886D-BE07F129D1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BB1395F-9E48-4030-899D-44900C5434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902873F-FB16-45BA-8030-B179982745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4750B3F-8FD0-4D9D-931B-05E9952FC0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94CACAE-5511-413B-B9A4-DDDBAD2694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BD5C5A0-CA65-4DF2-886D-51F46D147D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C450D783-91E8-4209-9E29-6D1AF08B9E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2EA5335-9AC4-484C-A067-5233683509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0CE71D4-8568-4A2D-B89F-8875FB536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2CDE4114-2DF5-4775-95EB-8961D814DF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874EAC0-B770-4075-AD3F-7983BAF61F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9ABCB7CB-D7ED-4F9F-9B16-6136057B8A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3080B32-CA3C-4CD4-BD18-4FE20A1E96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CBD9FCEF-7BC6-49AF-8DB1-38289F6798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38AB42E-2E05-4FFA-84F8-DB69B99FF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79CFF16-24C4-4DA7-ADA1-D66C751F6B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C774CEE-3F05-4917-9FD0-4D0C0C3EA2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5BB49C2-A6B4-49F7-8E37-341151A57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5FE12F6-D330-4EBC-B809-C231EA0D34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6AB73A4A-51EE-4168-B5F9-B1DFF1F6CF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6F3B09C-CCF9-4331-8DDD-646FDD86F9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710233E-5AEF-483D-AAA3-CD2DC0BB55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C7B12AE-D93A-4989-81F9-95633B92CE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Rectangle 1">
            <a:extLst>
              <a:ext uri="{FF2B5EF4-FFF2-40B4-BE49-F238E27FC236}">
                <a16:creationId xmlns:a16="http://schemas.microsoft.com/office/drawing/2014/main" id="{AC6A0703-BA53-CC4A-FDB0-30692FC24962}"/>
              </a:ext>
            </a:extLst>
          </p:cNvPr>
          <p:cNvSpPr/>
          <p:nvPr/>
        </p:nvSpPr>
        <p:spPr>
          <a:xfrm>
            <a:off x="4243666" y="2090186"/>
            <a:ext cx="3919378" cy="2200823"/>
          </a:xfrm>
          <a:prstGeom prst="rect">
            <a:avLst/>
          </a:prstGeom>
        </p:spPr>
        <p:txBody>
          <a:bodyPr vert="horz" lIns="91440" tIns="45720" rIns="91440" bIns="45720" rtlCol="0" anchor="b">
            <a:normAutofit/>
          </a:bodyPr>
          <a:lstStyle/>
          <a:p>
            <a:pPr algn="ctr">
              <a:spcBef>
                <a:spcPct val="0"/>
              </a:spcBef>
              <a:spcAft>
                <a:spcPts val="600"/>
              </a:spcAft>
            </a:pPr>
            <a:r>
              <a:rPr lang="en-US" sz="4400" dirty="0">
                <a:ln w="0"/>
                <a:solidFill>
                  <a:schemeClr val="tx2"/>
                </a:solidFill>
                <a:effectLst>
                  <a:outerShdw blurRad="38100" dist="19050" dir="2700000" algn="tl" rotWithShape="0">
                    <a:schemeClr val="dk1">
                      <a:alpha val="40000"/>
                    </a:schemeClr>
                  </a:outerShdw>
                </a:effectLst>
                <a:latin typeface="+mj-lt"/>
                <a:ea typeface="+mj-ea"/>
                <a:cs typeface="+mj-cs"/>
              </a:rPr>
              <a:t>Where is end-of-life care available?</a:t>
            </a:r>
          </a:p>
        </p:txBody>
      </p:sp>
      <p:sp>
        <p:nvSpPr>
          <p:cNvPr id="78" name="Right Triangle 77">
            <a:extLst>
              <a:ext uri="{FF2B5EF4-FFF2-40B4-BE49-F238E27FC236}">
                <a16:creationId xmlns:a16="http://schemas.microsoft.com/office/drawing/2014/main" id="{BD69E8CA-AABE-45CB-A6D5-D8092267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203" y="47825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26" name="Picture 2" descr="Hospital Emergency Department sign A hospital sign in London, giving directions towards the emergency department. hospital uk stock pictures, royalty-free photos &amp; images">
            <a:extLst>
              <a:ext uri="{FF2B5EF4-FFF2-40B4-BE49-F238E27FC236}">
                <a16:creationId xmlns:a16="http://schemas.microsoft.com/office/drawing/2014/main" id="{7976901D-B614-2DFB-2391-1E154032C3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056" y="239711"/>
            <a:ext cx="3265790" cy="177163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9815C1D-0914-1222-F6B5-94B77FDE2060}"/>
              </a:ext>
            </a:extLst>
          </p:cNvPr>
          <p:cNvSpPr/>
          <p:nvPr/>
        </p:nvSpPr>
        <p:spPr>
          <a:xfrm>
            <a:off x="3813182" y="768074"/>
            <a:ext cx="1915909" cy="584775"/>
          </a:xfrm>
          <a:prstGeom prst="rect">
            <a:avLst/>
          </a:prstGeom>
          <a:noFill/>
        </p:spPr>
        <p:txBody>
          <a:bodyPr wrap="none" lIns="91440" tIns="45720" rIns="91440" bIns="45720">
            <a:spAutoFit/>
          </a:bodyPr>
          <a:lstStyle/>
          <a:p>
            <a:pPr algn="ctr"/>
            <a:r>
              <a:rPr lang="en-US" sz="3200" b="0" cap="none" spc="0" dirty="0">
                <a:ln w="0"/>
                <a:solidFill>
                  <a:schemeClr val="accent1">
                    <a:lumMod val="50000"/>
                  </a:schemeClr>
                </a:solidFill>
                <a:effectLst>
                  <a:outerShdw blurRad="38100" dist="19050" dir="2700000" algn="tl" rotWithShape="0">
                    <a:schemeClr val="dk1">
                      <a:alpha val="40000"/>
                    </a:schemeClr>
                  </a:outerShdw>
                </a:effectLst>
              </a:rPr>
              <a:t>Hospitals</a:t>
            </a:r>
          </a:p>
        </p:txBody>
      </p:sp>
      <p:sp>
        <p:nvSpPr>
          <p:cNvPr id="7" name="TextBox 6">
            <a:extLst>
              <a:ext uri="{FF2B5EF4-FFF2-40B4-BE49-F238E27FC236}">
                <a16:creationId xmlns:a16="http://schemas.microsoft.com/office/drawing/2014/main" id="{BC94C689-2BA8-9F80-6666-FCBC7FF58805}"/>
              </a:ext>
            </a:extLst>
          </p:cNvPr>
          <p:cNvSpPr txBox="1"/>
          <p:nvPr/>
        </p:nvSpPr>
        <p:spPr>
          <a:xfrm>
            <a:off x="7879204" y="1919454"/>
            <a:ext cx="4294528"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solidFill>
                  <a:srgbClr val="778DC2">
                    <a:lumMod val="50000"/>
                  </a:srgbClr>
                </a:solidFill>
                <a:effectLst>
                  <a:outerShdw blurRad="38100" dist="19050" dir="2700000" algn="tl" rotWithShape="0">
                    <a:srgbClr val="000000">
                      <a:alpha val="40000"/>
                    </a:srgbClr>
                  </a:outerShdw>
                </a:effectLst>
                <a:uLnTx/>
                <a:uFillTx/>
                <a:latin typeface="Grandview"/>
                <a:ea typeface="+mn-ea"/>
                <a:cs typeface="+mn-cs"/>
              </a:rPr>
              <a:t>Care homes</a:t>
            </a:r>
          </a:p>
        </p:txBody>
      </p:sp>
      <p:sp>
        <p:nvSpPr>
          <p:cNvPr id="42" name="TextBox 41">
            <a:extLst>
              <a:ext uri="{FF2B5EF4-FFF2-40B4-BE49-F238E27FC236}">
                <a16:creationId xmlns:a16="http://schemas.microsoft.com/office/drawing/2014/main" id="{330FA018-E1B6-7808-2D74-F8CA1AF43619}"/>
              </a:ext>
            </a:extLst>
          </p:cNvPr>
          <p:cNvSpPr txBox="1"/>
          <p:nvPr/>
        </p:nvSpPr>
        <p:spPr>
          <a:xfrm>
            <a:off x="1126221" y="3866292"/>
            <a:ext cx="2154565"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solidFill>
                  <a:srgbClr val="778DC2">
                    <a:lumMod val="50000"/>
                  </a:srgbClr>
                </a:solidFill>
                <a:effectLst>
                  <a:outerShdw blurRad="38100" dist="19050" dir="2700000" algn="tl" rotWithShape="0">
                    <a:srgbClr val="000000">
                      <a:alpha val="40000"/>
                    </a:srgbClr>
                  </a:outerShdw>
                </a:effectLst>
                <a:uLnTx/>
                <a:uFillTx/>
                <a:latin typeface="Grandview"/>
                <a:ea typeface="+mn-ea"/>
                <a:cs typeface="+mn-cs"/>
              </a:rPr>
              <a:t>Hospices</a:t>
            </a:r>
          </a:p>
        </p:txBody>
      </p:sp>
      <p:sp>
        <p:nvSpPr>
          <p:cNvPr id="77" name="TextBox 76">
            <a:extLst>
              <a:ext uri="{FF2B5EF4-FFF2-40B4-BE49-F238E27FC236}">
                <a16:creationId xmlns:a16="http://schemas.microsoft.com/office/drawing/2014/main" id="{C3011F9C-21F3-E1E6-43E4-2F6A905FE13C}"/>
              </a:ext>
            </a:extLst>
          </p:cNvPr>
          <p:cNvSpPr txBox="1"/>
          <p:nvPr/>
        </p:nvSpPr>
        <p:spPr>
          <a:xfrm>
            <a:off x="8636278" y="3563800"/>
            <a:ext cx="2691661"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w="0"/>
                <a:solidFill>
                  <a:srgbClr val="778DC2">
                    <a:lumMod val="50000"/>
                  </a:srgbClr>
                </a:solidFill>
                <a:effectLst>
                  <a:outerShdw blurRad="38100" dist="19050" dir="2700000" algn="tl" rotWithShape="0">
                    <a:srgbClr val="000000">
                      <a:alpha val="40000"/>
                    </a:srgbClr>
                  </a:outerShdw>
                </a:effectLst>
                <a:uLnTx/>
                <a:uFillTx/>
                <a:latin typeface="Grandview"/>
                <a:ea typeface="+mn-ea"/>
                <a:cs typeface="+mn-cs"/>
              </a:rPr>
              <a:t>Home care</a:t>
            </a:r>
          </a:p>
        </p:txBody>
      </p:sp>
      <p:pic>
        <p:nvPicPr>
          <p:cNvPr id="81" name="Picture 80">
            <a:extLst>
              <a:ext uri="{FF2B5EF4-FFF2-40B4-BE49-F238E27FC236}">
                <a16:creationId xmlns:a16="http://schemas.microsoft.com/office/drawing/2014/main" id="{96D4F96C-D036-28F9-2FB8-F7E2902A6FDD}"/>
              </a:ext>
            </a:extLst>
          </p:cNvPr>
          <p:cNvPicPr>
            <a:picLocks noChangeAspect="1"/>
          </p:cNvPicPr>
          <p:nvPr/>
        </p:nvPicPr>
        <p:blipFill>
          <a:blip r:embed="rId4"/>
          <a:stretch>
            <a:fillRect/>
          </a:stretch>
        </p:blipFill>
        <p:spPr>
          <a:xfrm>
            <a:off x="8083716" y="391757"/>
            <a:ext cx="3919373" cy="1493094"/>
          </a:xfrm>
          <a:prstGeom prst="rect">
            <a:avLst/>
          </a:prstGeom>
        </p:spPr>
      </p:pic>
      <p:pic>
        <p:nvPicPr>
          <p:cNvPr id="82" name="Picture 81">
            <a:extLst>
              <a:ext uri="{FF2B5EF4-FFF2-40B4-BE49-F238E27FC236}">
                <a16:creationId xmlns:a16="http://schemas.microsoft.com/office/drawing/2014/main" id="{697236F5-6161-8F1E-BF78-B8E5D1A3A7F3}"/>
              </a:ext>
            </a:extLst>
          </p:cNvPr>
          <p:cNvPicPr>
            <a:picLocks noChangeAspect="1"/>
          </p:cNvPicPr>
          <p:nvPr/>
        </p:nvPicPr>
        <p:blipFill>
          <a:blip r:embed="rId5"/>
          <a:stretch>
            <a:fillRect/>
          </a:stretch>
        </p:blipFill>
        <p:spPr>
          <a:xfrm>
            <a:off x="415199" y="4622460"/>
            <a:ext cx="3862857" cy="1659435"/>
          </a:xfrm>
          <a:prstGeom prst="rect">
            <a:avLst/>
          </a:prstGeom>
        </p:spPr>
      </p:pic>
      <p:pic>
        <p:nvPicPr>
          <p:cNvPr id="83" name="Picture 82">
            <a:extLst>
              <a:ext uri="{FF2B5EF4-FFF2-40B4-BE49-F238E27FC236}">
                <a16:creationId xmlns:a16="http://schemas.microsoft.com/office/drawing/2014/main" id="{37F36313-E282-AFDE-F015-3359B23DACD2}"/>
              </a:ext>
            </a:extLst>
          </p:cNvPr>
          <p:cNvPicPr>
            <a:picLocks noChangeAspect="1"/>
          </p:cNvPicPr>
          <p:nvPr/>
        </p:nvPicPr>
        <p:blipFill>
          <a:blip r:embed="rId6"/>
          <a:stretch>
            <a:fillRect/>
          </a:stretch>
        </p:blipFill>
        <p:spPr>
          <a:xfrm>
            <a:off x="8428788" y="4309996"/>
            <a:ext cx="3322047" cy="2213314"/>
          </a:xfrm>
          <a:prstGeom prst="rect">
            <a:avLst/>
          </a:prstGeom>
        </p:spPr>
      </p:pic>
    </p:spTree>
    <p:extLst>
      <p:ext uri="{BB962C8B-B14F-4D97-AF65-F5344CB8AC3E}">
        <p14:creationId xmlns:p14="http://schemas.microsoft.com/office/powerpoint/2010/main" val="3339809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DA2CE8-74B7-463F-1A66-9F3EE8F40D2D}"/>
              </a:ext>
            </a:extLst>
          </p:cNvPr>
          <p:cNvSpPr/>
          <p:nvPr/>
        </p:nvSpPr>
        <p:spPr>
          <a:xfrm>
            <a:off x="1815986" y="2577721"/>
            <a:ext cx="871905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Planning for the end of life </a:t>
            </a:r>
          </a:p>
        </p:txBody>
      </p:sp>
    </p:spTree>
    <p:extLst>
      <p:ext uri="{BB962C8B-B14F-4D97-AF65-F5344CB8AC3E}">
        <p14:creationId xmlns:p14="http://schemas.microsoft.com/office/powerpoint/2010/main" val="3517757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0" name="Right Triangle 39">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2" name="Rectangle 41">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ight Triangle 43">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6" name="Freeform: Shape 45">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8" name="Group 47">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9" name="Straight Connector 48">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Rectangle 3">
            <a:extLst>
              <a:ext uri="{FF2B5EF4-FFF2-40B4-BE49-F238E27FC236}">
                <a16:creationId xmlns:a16="http://schemas.microsoft.com/office/drawing/2014/main" id="{916D2882-3325-E7BE-AC07-C8B2570391F6}"/>
              </a:ext>
            </a:extLst>
          </p:cNvPr>
          <p:cNvSpPr/>
          <p:nvPr/>
        </p:nvSpPr>
        <p:spPr>
          <a:xfrm>
            <a:off x="2161451" y="195812"/>
            <a:ext cx="7135288"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What is EUTHANASIA?</a:t>
            </a:r>
          </a:p>
        </p:txBody>
      </p:sp>
      <p:sp>
        <p:nvSpPr>
          <p:cNvPr id="5" name="TextBox 4">
            <a:extLst>
              <a:ext uri="{FF2B5EF4-FFF2-40B4-BE49-F238E27FC236}">
                <a16:creationId xmlns:a16="http://schemas.microsoft.com/office/drawing/2014/main" id="{15630AAD-40D1-7513-F5F0-34A9C62ABD88}"/>
              </a:ext>
            </a:extLst>
          </p:cNvPr>
          <p:cNvSpPr txBox="1"/>
          <p:nvPr/>
        </p:nvSpPr>
        <p:spPr>
          <a:xfrm>
            <a:off x="2448446" y="2061330"/>
            <a:ext cx="6981241" cy="1569660"/>
          </a:xfrm>
          <a:prstGeom prst="rect">
            <a:avLst/>
          </a:prstGeom>
          <a:noFill/>
        </p:spPr>
        <p:txBody>
          <a:bodyPr wrap="square" rtlCol="0">
            <a:spAutoFit/>
          </a:bodyPr>
          <a:lstStyle/>
          <a:p>
            <a:r>
              <a:rPr lang="en-GB" sz="2400" b="1" dirty="0"/>
              <a:t>When a doctor gives a lethal dose of drugs to a terminally ill patient that they do not otherwise need, with the sole purpose of ending their lives, to relieve suffering </a:t>
            </a:r>
          </a:p>
        </p:txBody>
      </p:sp>
      <p:sp>
        <p:nvSpPr>
          <p:cNvPr id="39" name="TextBox 38">
            <a:extLst>
              <a:ext uri="{FF2B5EF4-FFF2-40B4-BE49-F238E27FC236}">
                <a16:creationId xmlns:a16="http://schemas.microsoft.com/office/drawing/2014/main" id="{12E19DC9-58EB-BFD4-8442-C6A6AA5D781B}"/>
              </a:ext>
            </a:extLst>
          </p:cNvPr>
          <p:cNvSpPr txBox="1"/>
          <p:nvPr/>
        </p:nvSpPr>
        <p:spPr>
          <a:xfrm>
            <a:off x="10555998" y="6425313"/>
            <a:ext cx="2028578" cy="369332"/>
          </a:xfrm>
          <a:prstGeom prst="rect">
            <a:avLst/>
          </a:prstGeom>
          <a:noFill/>
        </p:spPr>
        <p:txBody>
          <a:bodyPr wrap="square" rtlCol="0">
            <a:spAutoFit/>
          </a:bodyPr>
          <a:lstStyle/>
          <a:p>
            <a:r>
              <a:rPr lang="en-GB" dirty="0"/>
              <a:t>(NHS, 2020)</a:t>
            </a:r>
          </a:p>
        </p:txBody>
      </p:sp>
    </p:spTree>
    <p:extLst>
      <p:ext uri="{BB962C8B-B14F-4D97-AF65-F5344CB8AC3E}">
        <p14:creationId xmlns:p14="http://schemas.microsoft.com/office/powerpoint/2010/main" val="4294120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3210882-63F8-6500-733F-694697004EC1}"/>
              </a:ext>
            </a:extLst>
          </p:cNvPr>
          <p:cNvPicPr>
            <a:picLocks noChangeAspect="1"/>
          </p:cNvPicPr>
          <p:nvPr/>
        </p:nvPicPr>
        <p:blipFill>
          <a:blip r:embed="rId2"/>
          <a:stretch>
            <a:fillRect/>
          </a:stretch>
        </p:blipFill>
        <p:spPr>
          <a:xfrm>
            <a:off x="-55660" y="0"/>
            <a:ext cx="10042497" cy="6671144"/>
          </a:xfrm>
          <a:prstGeom prst="rect">
            <a:avLst/>
          </a:prstGeom>
        </p:spPr>
      </p:pic>
      <p:sp>
        <p:nvSpPr>
          <p:cNvPr id="4" name="TextBox 3">
            <a:extLst>
              <a:ext uri="{FF2B5EF4-FFF2-40B4-BE49-F238E27FC236}">
                <a16:creationId xmlns:a16="http://schemas.microsoft.com/office/drawing/2014/main" id="{E4904DC5-7E9F-73C7-6F2E-3379DF68B318}"/>
              </a:ext>
            </a:extLst>
          </p:cNvPr>
          <p:cNvSpPr txBox="1"/>
          <p:nvPr/>
        </p:nvSpPr>
        <p:spPr>
          <a:xfrm>
            <a:off x="10312842" y="6301812"/>
            <a:ext cx="2464904" cy="369332"/>
          </a:xfrm>
          <a:prstGeom prst="rect">
            <a:avLst/>
          </a:prstGeom>
          <a:noFill/>
        </p:spPr>
        <p:txBody>
          <a:bodyPr wrap="square" rtlCol="0">
            <a:spAutoFit/>
          </a:bodyPr>
          <a:lstStyle/>
          <a:p>
            <a:r>
              <a:rPr lang="en-GB" dirty="0"/>
              <a:t>(Statista, 2022)</a:t>
            </a:r>
          </a:p>
        </p:txBody>
      </p:sp>
    </p:spTree>
    <p:extLst>
      <p:ext uri="{BB962C8B-B14F-4D97-AF65-F5344CB8AC3E}">
        <p14:creationId xmlns:p14="http://schemas.microsoft.com/office/powerpoint/2010/main" val="2404376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264DA7-0DE5-3970-82DB-F8F27E358F5E}"/>
              </a:ext>
            </a:extLst>
          </p:cNvPr>
          <p:cNvSpPr/>
          <p:nvPr/>
        </p:nvSpPr>
        <p:spPr>
          <a:xfrm>
            <a:off x="359264" y="362680"/>
            <a:ext cx="504497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Dignity in Dying</a:t>
            </a:r>
          </a:p>
        </p:txBody>
      </p:sp>
      <p:sp>
        <p:nvSpPr>
          <p:cNvPr id="4" name="TextBox 3">
            <a:extLst>
              <a:ext uri="{FF2B5EF4-FFF2-40B4-BE49-F238E27FC236}">
                <a16:creationId xmlns:a16="http://schemas.microsoft.com/office/drawing/2014/main" id="{001DDE45-023A-7BEC-5411-D8641833864E}"/>
              </a:ext>
            </a:extLst>
          </p:cNvPr>
          <p:cNvSpPr txBox="1"/>
          <p:nvPr/>
        </p:nvSpPr>
        <p:spPr>
          <a:xfrm>
            <a:off x="6899564" y="1733160"/>
            <a:ext cx="4886036" cy="1015663"/>
          </a:xfrm>
          <a:prstGeom prst="rect">
            <a:avLst/>
          </a:prstGeom>
          <a:noFill/>
        </p:spPr>
        <p:txBody>
          <a:bodyPr wrap="square">
            <a:spAutoFit/>
          </a:bodyPr>
          <a:lstStyle/>
          <a:p>
            <a:r>
              <a:rPr lang="en-GB" sz="2000" dirty="0"/>
              <a:t>84%</a:t>
            </a:r>
          </a:p>
          <a:p>
            <a:r>
              <a:rPr lang="en-GB" sz="2000" dirty="0"/>
              <a:t>of the public support the choice of assisted dying for terminally ill adults</a:t>
            </a:r>
          </a:p>
        </p:txBody>
      </p:sp>
      <p:sp>
        <p:nvSpPr>
          <p:cNvPr id="5" name="TextBox 4">
            <a:extLst>
              <a:ext uri="{FF2B5EF4-FFF2-40B4-BE49-F238E27FC236}">
                <a16:creationId xmlns:a16="http://schemas.microsoft.com/office/drawing/2014/main" id="{0CF5C4BA-4E8E-6182-84AD-144B150919DE}"/>
              </a:ext>
            </a:extLst>
          </p:cNvPr>
          <p:cNvSpPr txBox="1"/>
          <p:nvPr/>
        </p:nvSpPr>
        <p:spPr>
          <a:xfrm>
            <a:off x="9582727" y="6391502"/>
            <a:ext cx="2830946" cy="369332"/>
          </a:xfrm>
          <a:prstGeom prst="rect">
            <a:avLst/>
          </a:prstGeom>
          <a:noFill/>
        </p:spPr>
        <p:txBody>
          <a:bodyPr wrap="square" rtlCol="0">
            <a:spAutoFit/>
          </a:bodyPr>
          <a:lstStyle/>
          <a:p>
            <a:r>
              <a:rPr lang="en-GB" dirty="0"/>
              <a:t>(Dignity in Dying, 2022) </a:t>
            </a:r>
          </a:p>
        </p:txBody>
      </p:sp>
      <p:sp>
        <p:nvSpPr>
          <p:cNvPr id="6" name="TextBox 5">
            <a:extLst>
              <a:ext uri="{FF2B5EF4-FFF2-40B4-BE49-F238E27FC236}">
                <a16:creationId xmlns:a16="http://schemas.microsoft.com/office/drawing/2014/main" id="{247146CA-19BA-E676-A10C-282165D22966}"/>
              </a:ext>
            </a:extLst>
          </p:cNvPr>
          <p:cNvSpPr txBox="1"/>
          <p:nvPr/>
        </p:nvSpPr>
        <p:spPr>
          <a:xfrm>
            <a:off x="803564" y="1788878"/>
            <a:ext cx="4682836" cy="707886"/>
          </a:xfrm>
          <a:prstGeom prst="rect">
            <a:avLst/>
          </a:prstGeom>
          <a:noFill/>
        </p:spPr>
        <p:txBody>
          <a:bodyPr wrap="square" rtlCol="0">
            <a:spAutoFit/>
          </a:bodyPr>
          <a:lstStyle/>
          <a:p>
            <a:r>
              <a:rPr lang="en-GB" sz="2000" dirty="0"/>
              <a:t>We can control it with government legislation</a:t>
            </a:r>
          </a:p>
        </p:txBody>
      </p:sp>
      <p:sp>
        <p:nvSpPr>
          <p:cNvPr id="7" name="TextBox 6">
            <a:extLst>
              <a:ext uri="{FF2B5EF4-FFF2-40B4-BE49-F238E27FC236}">
                <a16:creationId xmlns:a16="http://schemas.microsoft.com/office/drawing/2014/main" id="{9554F047-0316-7806-046A-8EDAC60AB78B}"/>
              </a:ext>
            </a:extLst>
          </p:cNvPr>
          <p:cNvSpPr txBox="1"/>
          <p:nvPr/>
        </p:nvSpPr>
        <p:spPr>
          <a:xfrm>
            <a:off x="729673" y="2925936"/>
            <a:ext cx="4147127" cy="707886"/>
          </a:xfrm>
          <a:prstGeom prst="rect">
            <a:avLst/>
          </a:prstGeom>
          <a:noFill/>
        </p:spPr>
        <p:txBody>
          <a:bodyPr wrap="square" rtlCol="0">
            <a:spAutoFit/>
          </a:bodyPr>
          <a:lstStyle/>
          <a:p>
            <a:r>
              <a:rPr lang="en-GB" sz="2000" dirty="0"/>
              <a:t>Allowing a person to die with dignity is compassionate</a:t>
            </a:r>
          </a:p>
        </p:txBody>
      </p:sp>
      <p:sp>
        <p:nvSpPr>
          <p:cNvPr id="8" name="TextBox 7">
            <a:extLst>
              <a:ext uri="{FF2B5EF4-FFF2-40B4-BE49-F238E27FC236}">
                <a16:creationId xmlns:a16="http://schemas.microsoft.com/office/drawing/2014/main" id="{CC1E80F1-D3E6-AB16-E350-F77BDD0F9CDC}"/>
              </a:ext>
            </a:extLst>
          </p:cNvPr>
          <p:cNvSpPr txBox="1"/>
          <p:nvPr/>
        </p:nvSpPr>
        <p:spPr>
          <a:xfrm>
            <a:off x="729673" y="3952159"/>
            <a:ext cx="3759200" cy="1015663"/>
          </a:xfrm>
          <a:prstGeom prst="rect">
            <a:avLst/>
          </a:prstGeom>
          <a:noFill/>
        </p:spPr>
        <p:txBody>
          <a:bodyPr wrap="square" rtlCol="0">
            <a:spAutoFit/>
          </a:bodyPr>
          <a:lstStyle/>
          <a:p>
            <a:r>
              <a:rPr lang="en-GB" sz="2000" dirty="0"/>
              <a:t>300 dying people take their own lives in this country every year</a:t>
            </a:r>
          </a:p>
        </p:txBody>
      </p:sp>
      <p:sp>
        <p:nvSpPr>
          <p:cNvPr id="9" name="TextBox 8">
            <a:extLst>
              <a:ext uri="{FF2B5EF4-FFF2-40B4-BE49-F238E27FC236}">
                <a16:creationId xmlns:a16="http://schemas.microsoft.com/office/drawing/2014/main" id="{6D9B4540-FCAE-00EB-60D9-0DCE0E96BED1}"/>
              </a:ext>
            </a:extLst>
          </p:cNvPr>
          <p:cNvSpPr txBox="1"/>
          <p:nvPr/>
        </p:nvSpPr>
        <p:spPr>
          <a:xfrm>
            <a:off x="6899564" y="3059668"/>
            <a:ext cx="2632364" cy="400110"/>
          </a:xfrm>
          <a:prstGeom prst="rect">
            <a:avLst/>
          </a:prstGeom>
          <a:noFill/>
        </p:spPr>
        <p:txBody>
          <a:bodyPr wrap="square" rtlCol="0">
            <a:spAutoFit/>
          </a:bodyPr>
          <a:lstStyle/>
          <a:p>
            <a:r>
              <a:rPr lang="en-GB" sz="2000" dirty="0"/>
              <a:t>Personal choice</a:t>
            </a:r>
          </a:p>
        </p:txBody>
      </p:sp>
    </p:spTree>
    <p:extLst>
      <p:ext uri="{BB962C8B-B14F-4D97-AF65-F5344CB8AC3E}">
        <p14:creationId xmlns:p14="http://schemas.microsoft.com/office/powerpoint/2010/main" val="1353734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0320B2-09A6-A744-A4B4-4929DED48BB1}"/>
              </a:ext>
            </a:extLst>
          </p:cNvPr>
          <p:cNvSpPr txBox="1"/>
          <p:nvPr/>
        </p:nvSpPr>
        <p:spPr>
          <a:xfrm>
            <a:off x="166255" y="1533390"/>
            <a:ext cx="5150770" cy="1323439"/>
          </a:xfrm>
          <a:prstGeom prst="rect">
            <a:avLst/>
          </a:prstGeom>
          <a:noFill/>
        </p:spPr>
        <p:txBody>
          <a:bodyPr wrap="square">
            <a:spAutoFit/>
          </a:bodyPr>
          <a:lstStyle/>
          <a:p>
            <a:r>
              <a:rPr lang="en-GB" sz="2000" dirty="0"/>
              <a:t>Parliament has rightly rejected the legalisation of assisted suicide and euthanasia in Britain four times since 2006 out of concern for public safety</a:t>
            </a:r>
          </a:p>
        </p:txBody>
      </p:sp>
      <p:sp>
        <p:nvSpPr>
          <p:cNvPr id="4" name="Rectangle 3">
            <a:extLst>
              <a:ext uri="{FF2B5EF4-FFF2-40B4-BE49-F238E27FC236}">
                <a16:creationId xmlns:a16="http://schemas.microsoft.com/office/drawing/2014/main" id="{9073FA2F-6B84-309B-D25E-E5AF41D7490C}"/>
              </a:ext>
            </a:extLst>
          </p:cNvPr>
          <p:cNvSpPr/>
          <p:nvPr/>
        </p:nvSpPr>
        <p:spPr>
          <a:xfrm>
            <a:off x="84692" y="214899"/>
            <a:ext cx="5150770"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Care </a:t>
            </a:r>
            <a:r>
              <a:rPr lang="en-US" sz="5400" dirty="0">
                <a:ln w="0"/>
                <a:effectLst>
                  <a:outerShdw blurRad="38100" dist="19050" dir="2700000" algn="tl" rotWithShape="0">
                    <a:schemeClr val="dk1">
                      <a:alpha val="40000"/>
                    </a:schemeClr>
                  </a:outerShdw>
                </a:effectLst>
              </a:rPr>
              <a:t>N</a:t>
            </a:r>
            <a:r>
              <a:rPr lang="en-US" sz="5400" b="0" cap="none" spc="0" dirty="0">
                <a:ln w="0"/>
                <a:solidFill>
                  <a:schemeClr val="tx1"/>
                </a:solidFill>
                <a:effectLst>
                  <a:outerShdw blurRad="38100" dist="19050" dir="2700000" algn="tl" rotWithShape="0">
                    <a:schemeClr val="dk1">
                      <a:alpha val="40000"/>
                    </a:schemeClr>
                  </a:outerShdw>
                </a:effectLst>
              </a:rPr>
              <a:t>ot Killing</a:t>
            </a:r>
          </a:p>
        </p:txBody>
      </p:sp>
      <p:sp>
        <p:nvSpPr>
          <p:cNvPr id="5" name="TextBox 4">
            <a:extLst>
              <a:ext uri="{FF2B5EF4-FFF2-40B4-BE49-F238E27FC236}">
                <a16:creationId xmlns:a16="http://schemas.microsoft.com/office/drawing/2014/main" id="{CD28DA7A-7B0E-C19E-1F6C-0FF6CC605CD1}"/>
              </a:ext>
            </a:extLst>
          </p:cNvPr>
          <p:cNvSpPr txBox="1"/>
          <p:nvPr/>
        </p:nvSpPr>
        <p:spPr>
          <a:xfrm>
            <a:off x="9578109" y="6400800"/>
            <a:ext cx="3075709" cy="369332"/>
          </a:xfrm>
          <a:prstGeom prst="rect">
            <a:avLst/>
          </a:prstGeom>
          <a:noFill/>
        </p:spPr>
        <p:txBody>
          <a:bodyPr wrap="square" rtlCol="0">
            <a:spAutoFit/>
          </a:bodyPr>
          <a:lstStyle/>
          <a:p>
            <a:r>
              <a:rPr lang="en-GB" dirty="0"/>
              <a:t>(Care not Killing, 2023)</a:t>
            </a:r>
          </a:p>
        </p:txBody>
      </p:sp>
      <p:sp>
        <p:nvSpPr>
          <p:cNvPr id="6" name="TextBox 5">
            <a:extLst>
              <a:ext uri="{FF2B5EF4-FFF2-40B4-BE49-F238E27FC236}">
                <a16:creationId xmlns:a16="http://schemas.microsoft.com/office/drawing/2014/main" id="{C34D044F-788F-4F5B-BDE5-DDF262804E48}"/>
              </a:ext>
            </a:extLst>
          </p:cNvPr>
          <p:cNvSpPr txBox="1"/>
          <p:nvPr/>
        </p:nvSpPr>
        <p:spPr>
          <a:xfrm>
            <a:off x="166255" y="3382173"/>
            <a:ext cx="3611418" cy="646331"/>
          </a:xfrm>
          <a:prstGeom prst="rect">
            <a:avLst/>
          </a:prstGeom>
          <a:noFill/>
        </p:spPr>
        <p:txBody>
          <a:bodyPr wrap="square" rtlCol="0">
            <a:spAutoFit/>
          </a:bodyPr>
          <a:lstStyle/>
          <a:p>
            <a:r>
              <a:rPr lang="en-GB" dirty="0"/>
              <a:t>If it was legalized it could never truly be controlled</a:t>
            </a:r>
          </a:p>
        </p:txBody>
      </p:sp>
      <p:sp>
        <p:nvSpPr>
          <p:cNvPr id="7" name="TextBox 6">
            <a:extLst>
              <a:ext uri="{FF2B5EF4-FFF2-40B4-BE49-F238E27FC236}">
                <a16:creationId xmlns:a16="http://schemas.microsoft.com/office/drawing/2014/main" id="{C084A7C3-B1C4-9FC0-5643-E12EBC09CAEA}"/>
              </a:ext>
            </a:extLst>
          </p:cNvPr>
          <p:cNvSpPr txBox="1"/>
          <p:nvPr/>
        </p:nvSpPr>
        <p:spPr>
          <a:xfrm>
            <a:off x="7453745" y="2831913"/>
            <a:ext cx="4572000" cy="369332"/>
          </a:xfrm>
          <a:prstGeom prst="rect">
            <a:avLst/>
          </a:prstGeom>
          <a:noFill/>
        </p:spPr>
        <p:txBody>
          <a:bodyPr wrap="square" rtlCol="0">
            <a:spAutoFit/>
          </a:bodyPr>
          <a:lstStyle/>
          <a:p>
            <a:r>
              <a:rPr lang="en-GB" dirty="0"/>
              <a:t>Alternative treatments are available</a:t>
            </a:r>
          </a:p>
        </p:txBody>
      </p:sp>
      <p:sp>
        <p:nvSpPr>
          <p:cNvPr id="9" name="TextBox 8">
            <a:extLst>
              <a:ext uri="{FF2B5EF4-FFF2-40B4-BE49-F238E27FC236}">
                <a16:creationId xmlns:a16="http://schemas.microsoft.com/office/drawing/2014/main" id="{130F8CBD-D32E-8736-FCC9-F07C4CB1AA24}"/>
              </a:ext>
            </a:extLst>
          </p:cNvPr>
          <p:cNvSpPr txBox="1"/>
          <p:nvPr/>
        </p:nvSpPr>
        <p:spPr>
          <a:xfrm>
            <a:off x="84692" y="4553848"/>
            <a:ext cx="6451600" cy="923330"/>
          </a:xfrm>
          <a:prstGeom prst="rect">
            <a:avLst/>
          </a:prstGeom>
          <a:noFill/>
        </p:spPr>
        <p:txBody>
          <a:bodyPr wrap="square">
            <a:spAutoFit/>
          </a:bodyPr>
          <a:lstStyle/>
          <a:p>
            <a:r>
              <a:rPr lang="en-GB" dirty="0"/>
              <a:t>This would put pressure on vulnerable people to end their lives for fear of being a financial, emotional, or care burden upon others.</a:t>
            </a:r>
          </a:p>
        </p:txBody>
      </p:sp>
      <p:sp>
        <p:nvSpPr>
          <p:cNvPr id="11" name="TextBox 10">
            <a:extLst>
              <a:ext uri="{FF2B5EF4-FFF2-40B4-BE49-F238E27FC236}">
                <a16:creationId xmlns:a16="http://schemas.microsoft.com/office/drawing/2014/main" id="{C3AD8854-02E6-006A-488D-ACB0ED9F273E}"/>
              </a:ext>
            </a:extLst>
          </p:cNvPr>
          <p:cNvSpPr txBox="1"/>
          <p:nvPr/>
        </p:nvSpPr>
        <p:spPr>
          <a:xfrm>
            <a:off x="7453745" y="1659615"/>
            <a:ext cx="3881582" cy="646331"/>
          </a:xfrm>
          <a:prstGeom prst="rect">
            <a:avLst/>
          </a:prstGeom>
          <a:noFill/>
        </p:spPr>
        <p:txBody>
          <a:bodyPr wrap="square">
            <a:spAutoFit/>
          </a:bodyPr>
          <a:lstStyle/>
          <a:p>
            <a:r>
              <a:rPr lang="en-GB" dirty="0"/>
              <a:t> It is impossible to ensure that decisions are truly voluntary</a:t>
            </a:r>
          </a:p>
        </p:txBody>
      </p:sp>
      <p:sp>
        <p:nvSpPr>
          <p:cNvPr id="8" name="TextBox 7">
            <a:extLst>
              <a:ext uri="{FF2B5EF4-FFF2-40B4-BE49-F238E27FC236}">
                <a16:creationId xmlns:a16="http://schemas.microsoft.com/office/drawing/2014/main" id="{C57566E8-7DB9-31FD-3FD8-EC7F3917D7CD}"/>
              </a:ext>
            </a:extLst>
          </p:cNvPr>
          <p:cNvSpPr txBox="1"/>
          <p:nvPr/>
        </p:nvSpPr>
        <p:spPr>
          <a:xfrm>
            <a:off x="7453745" y="3965915"/>
            <a:ext cx="6444532" cy="369332"/>
          </a:xfrm>
          <a:prstGeom prst="rect">
            <a:avLst/>
          </a:prstGeom>
          <a:noFill/>
        </p:spPr>
        <p:txBody>
          <a:bodyPr wrap="square">
            <a:spAutoFit/>
          </a:bodyPr>
          <a:lstStyle/>
          <a:p>
            <a:r>
              <a:rPr lang="en-GB" dirty="0"/>
              <a:t>Promoting more and better palliative care</a:t>
            </a:r>
          </a:p>
        </p:txBody>
      </p:sp>
    </p:spTree>
    <p:extLst>
      <p:ext uri="{BB962C8B-B14F-4D97-AF65-F5344CB8AC3E}">
        <p14:creationId xmlns:p14="http://schemas.microsoft.com/office/powerpoint/2010/main" val="3050493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E8B4A6-0A0C-D7F0-6E19-404DEAA421CB}"/>
              </a:ext>
            </a:extLst>
          </p:cNvPr>
          <p:cNvSpPr/>
          <p:nvPr/>
        </p:nvSpPr>
        <p:spPr>
          <a:xfrm>
            <a:off x="3044983" y="926098"/>
            <a:ext cx="5381601" cy="1107996"/>
          </a:xfrm>
          <a:prstGeom prst="rect">
            <a:avLst/>
          </a:prstGeom>
          <a:noFill/>
        </p:spPr>
        <p:txBody>
          <a:bodyPr wrap="none" lIns="91440" tIns="45720" rIns="91440" bIns="45720">
            <a:spAutoFit/>
          </a:bodyPr>
          <a:lstStyle/>
          <a:p>
            <a:pPr algn="ctr"/>
            <a:r>
              <a:rPr lang="en-US" sz="6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a:t>
            </a:r>
          </a:p>
        </p:txBody>
      </p:sp>
    </p:spTree>
    <p:extLst>
      <p:ext uri="{BB962C8B-B14F-4D97-AF65-F5344CB8AC3E}">
        <p14:creationId xmlns:p14="http://schemas.microsoft.com/office/powerpoint/2010/main" val="2693844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F92F58-6AEE-158E-9063-07863A3FF70A}"/>
              </a:ext>
            </a:extLst>
          </p:cNvPr>
          <p:cNvSpPr txBox="1"/>
          <p:nvPr/>
        </p:nvSpPr>
        <p:spPr>
          <a:xfrm>
            <a:off x="46185" y="118285"/>
            <a:ext cx="11933381" cy="6771084"/>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p>
          <a:p>
            <a:r>
              <a:rPr lang="en-GB" sz="1600" dirty="0" err="1">
                <a:latin typeface="Arial" panose="020B0604020202020204" pitchFamily="34" charset="0"/>
                <a:ea typeface="Calibri" panose="020F0502020204030204" pitchFamily="34" charset="0"/>
                <a:cs typeface="Arial" panose="020B0604020202020204" pitchFamily="34" charset="0"/>
              </a:rPr>
              <a:t>AgeUK</a:t>
            </a:r>
            <a:r>
              <a:rPr lang="en-GB" sz="1600" dirty="0">
                <a:latin typeface="Arial" panose="020B0604020202020204" pitchFamily="34" charset="0"/>
                <a:ea typeface="Calibri" panose="020F0502020204030204" pitchFamily="34" charset="0"/>
                <a:cs typeface="Arial" panose="020B0604020202020204" pitchFamily="34" charset="0"/>
              </a:rPr>
              <a:t> (2019) </a:t>
            </a:r>
            <a:r>
              <a:rPr lang="en-GB" sz="1600" i="1" dirty="0">
                <a:latin typeface="Arial" panose="020B0604020202020204" pitchFamily="34" charset="0"/>
                <a:ea typeface="Calibri" panose="020F0502020204030204" pitchFamily="34" charset="0"/>
                <a:cs typeface="Arial" panose="020B0604020202020204" pitchFamily="34" charset="0"/>
              </a:rPr>
              <a:t>Advance Decisions (Living Wills)</a:t>
            </a:r>
            <a:r>
              <a:rPr lang="en-GB" sz="1600" dirty="0">
                <a:latin typeface="Arial" panose="020B0604020202020204" pitchFamily="34" charset="0"/>
                <a:ea typeface="Calibri" panose="020F0502020204030204" pitchFamily="34" charset="0"/>
                <a:cs typeface="Arial" panose="020B0604020202020204" pitchFamily="34" charset="0"/>
              </a:rPr>
              <a:t> Available at: </a:t>
            </a:r>
            <a:r>
              <a:rPr lang="en-GB" sz="1600" u="sng"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https://www.ageuk.org.uk/information-advice/money-legal/legal-issues/advance-decisions/</a:t>
            </a:r>
            <a:r>
              <a:rPr lang="en-GB" sz="1600" dirty="0">
                <a:latin typeface="Arial" panose="020B0604020202020204" pitchFamily="34" charset="0"/>
                <a:ea typeface="Calibri" panose="020F0502020204030204" pitchFamily="34" charset="0"/>
                <a:cs typeface="Arial" panose="020B0604020202020204" pitchFamily="34" charset="0"/>
              </a:rPr>
              <a:t> (Accessed: 12 January 2023).</a:t>
            </a:r>
            <a:endParaRPr lang="en-GB"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BMA (2021) </a:t>
            </a:r>
            <a:r>
              <a:rPr lang="en-GB" sz="1600" i="1" dirty="0">
                <a:latin typeface="Arial" panose="020B0604020202020204" pitchFamily="34" charset="0"/>
                <a:cs typeface="Arial" panose="020B0604020202020204" pitchFamily="34" charset="0"/>
              </a:rPr>
              <a:t>Key arguments used in the debate on physician-assisted dying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https://www.bma.org.uk/media/4394/bma-arguments-for-and-against-pad-aug-2021.pdf</a:t>
            </a:r>
            <a:r>
              <a:rPr lang="en-GB" sz="1600" dirty="0">
                <a:latin typeface="Arial" panose="020B0604020202020204" pitchFamily="34" charset="0"/>
                <a:cs typeface="Arial" panose="020B0604020202020204" pitchFamily="34" charset="0"/>
              </a:rPr>
              <a:t> (Accessed: 01 march).</a:t>
            </a:r>
            <a:endParaRPr lang="en-GB" sz="1600" i="1" dirty="0">
              <a:latin typeface="Arial" panose="020B0604020202020204" pitchFamily="34" charset="0"/>
              <a:cs typeface="Arial" panose="020B0604020202020204" pitchFamily="34" charset="0"/>
            </a:endParaRPr>
          </a:p>
          <a:p>
            <a:r>
              <a:rPr lang="en-GB" sz="1600" dirty="0">
                <a:latin typeface="Arial" panose="020B0604020202020204" pitchFamily="34" charset="0"/>
                <a:ea typeface="Calibri" panose="020F0502020204030204" pitchFamily="34" charset="0"/>
                <a:cs typeface="Arial" panose="020B0604020202020204" pitchFamily="34" charset="0"/>
              </a:rPr>
              <a:t>Care (2023) </a:t>
            </a:r>
            <a:r>
              <a:rPr lang="en-GB" sz="1600" i="1" dirty="0">
                <a:latin typeface="Arial" panose="020B0604020202020204" pitchFamily="34" charset="0"/>
                <a:ea typeface="Calibri" panose="020F0502020204030204" pitchFamily="34" charset="0"/>
                <a:cs typeface="Arial" panose="020B0604020202020204" pitchFamily="34" charset="0"/>
              </a:rPr>
              <a:t>Assisted Suicide: Arguments for and against assisted suicide and euthanasia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https://care.org.uk/cause/assisted-suicide/arguments-for-and-against-assisted-suicide-and-euthanasia</a:t>
            </a:r>
            <a:r>
              <a:rPr lang="en-GB" sz="1600" dirty="0">
                <a:latin typeface="Arial" panose="020B0604020202020204" pitchFamily="34" charset="0"/>
                <a:ea typeface="Calibri" panose="020F0502020204030204" pitchFamily="34" charset="0"/>
                <a:cs typeface="Arial" panose="020B0604020202020204" pitchFamily="34" charset="0"/>
              </a:rPr>
              <a:t> (Accessed: 19 February 2023).</a:t>
            </a:r>
          </a:p>
          <a:p>
            <a:r>
              <a:rPr lang="en-GB" sz="1600" dirty="0">
                <a:latin typeface="Arial" panose="020B0604020202020204" pitchFamily="34" charset="0"/>
                <a:ea typeface="Calibri" panose="020F0502020204030204" pitchFamily="34" charset="0"/>
                <a:cs typeface="Arial" panose="020B0604020202020204" pitchFamily="34" charset="0"/>
              </a:rPr>
              <a:t>Care not killing (2023) </a:t>
            </a:r>
            <a:r>
              <a:rPr lang="en-GB" sz="1600" i="1" dirty="0">
                <a:latin typeface="Arial" panose="020B0604020202020204" pitchFamily="34" charset="0"/>
                <a:ea typeface="Calibri" panose="020F0502020204030204" pitchFamily="34" charset="0"/>
                <a:cs typeface="Arial" panose="020B0604020202020204" pitchFamily="34" charset="0"/>
              </a:rPr>
              <a:t>About care not killing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https://www.carenotkilling.org.uk/about/</a:t>
            </a:r>
            <a:r>
              <a:rPr lang="en-GB" sz="1600" dirty="0">
                <a:latin typeface="Arial" panose="020B0604020202020204" pitchFamily="34" charset="0"/>
                <a:ea typeface="Calibri" panose="020F0502020204030204" pitchFamily="34" charset="0"/>
                <a:cs typeface="Arial" panose="020B0604020202020204" pitchFamily="34" charset="0"/>
              </a:rPr>
              <a:t> (Accessed: 01 march 2023).</a:t>
            </a:r>
          </a:p>
          <a:p>
            <a:r>
              <a:rPr lang="en-GB" sz="1600" dirty="0">
                <a:latin typeface="Arial" panose="020B0604020202020204" pitchFamily="34" charset="0"/>
                <a:ea typeface="Calibri" panose="020F0502020204030204" pitchFamily="34" charset="0"/>
                <a:cs typeface="Arial" panose="020B0604020202020204" pitchFamily="34" charset="0"/>
              </a:rPr>
              <a:t>Dignity in Dying (2022) </a:t>
            </a:r>
            <a:r>
              <a:rPr lang="en-GB" sz="1600" i="1" dirty="0">
                <a:latin typeface="Arial" panose="020B0604020202020204" pitchFamily="34" charset="0"/>
                <a:ea typeface="Calibri" panose="020F0502020204030204" pitchFamily="34" charset="0"/>
                <a:cs typeface="Arial" panose="020B0604020202020204" pitchFamily="34" charset="0"/>
              </a:rPr>
              <a:t>Public opinion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https://www.dignityindying.org.uk/assisted-dying/public-opinion/</a:t>
            </a:r>
            <a:r>
              <a:rPr lang="en-GB" sz="1600" dirty="0">
                <a:latin typeface="Arial" panose="020B0604020202020204" pitchFamily="34" charset="0"/>
                <a:ea typeface="Calibri" panose="020F0502020204030204" pitchFamily="34" charset="0"/>
                <a:cs typeface="Arial" panose="020B0604020202020204" pitchFamily="34" charset="0"/>
              </a:rPr>
              <a:t> (Accessed: 27 February 2023).</a:t>
            </a:r>
          </a:p>
          <a:p>
            <a:r>
              <a:rPr lang="en-GB" sz="1600" dirty="0" err="1">
                <a:latin typeface="Arial" panose="020B0604020202020204" pitchFamily="34" charset="0"/>
                <a:ea typeface="Calibri" panose="020F0502020204030204" pitchFamily="34" charset="0"/>
                <a:cs typeface="Arial" panose="020B0604020202020204" pitchFamily="34" charset="0"/>
              </a:rPr>
              <a:t>Dreamstime</a:t>
            </a:r>
            <a:r>
              <a:rPr lang="en-GB" sz="1600" dirty="0">
                <a:latin typeface="Arial" panose="020B0604020202020204" pitchFamily="34" charset="0"/>
                <a:ea typeface="Calibri" panose="020F0502020204030204" pitchFamily="34" charset="0"/>
                <a:cs typeface="Arial" panose="020B0604020202020204" pitchFamily="34" charset="0"/>
              </a:rPr>
              <a:t> (no date) </a:t>
            </a:r>
            <a:r>
              <a:rPr lang="en-GB" sz="1600" i="1" dirty="0">
                <a:latin typeface="Arial" panose="020B0604020202020204" pitchFamily="34" charset="0"/>
                <a:ea typeface="Calibri" panose="020F0502020204030204" pitchFamily="34" charset="0"/>
                <a:cs typeface="Arial" panose="020B0604020202020204" pitchFamily="34" charset="0"/>
              </a:rPr>
              <a:t>Sick senior man in bed at home.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https://www.dreamstime.com/stock-photo-sick-senior-man-bed-home-image55895537</a:t>
            </a:r>
            <a:r>
              <a:rPr lang="en-GB" sz="1600" dirty="0">
                <a:latin typeface="Arial" panose="020B0604020202020204" pitchFamily="34" charset="0"/>
                <a:ea typeface="Calibri" panose="020F0502020204030204" pitchFamily="34" charset="0"/>
                <a:cs typeface="Arial" panose="020B0604020202020204" pitchFamily="34" charset="0"/>
              </a:rPr>
              <a:t> (Accessed: 27 February 2023).</a:t>
            </a:r>
          </a:p>
          <a:p>
            <a:r>
              <a:rPr lang="en-GB" sz="1600" i="1" dirty="0">
                <a:latin typeface="Arial" panose="020B0604020202020204" pitchFamily="34" charset="0"/>
                <a:ea typeface="Calibri" panose="020F0502020204030204" pitchFamily="34" charset="0"/>
                <a:cs typeface="Arial" panose="020B0604020202020204" pitchFamily="34" charset="0"/>
              </a:rPr>
              <a:t>Equality Act 2010 </a:t>
            </a:r>
            <a:r>
              <a:rPr lang="en-GB" sz="1600" dirty="0">
                <a:latin typeface="Arial" panose="020B0604020202020204" pitchFamily="34" charset="0"/>
                <a:ea typeface="Calibri" panose="020F0502020204030204" pitchFamily="34" charset="0"/>
                <a:cs typeface="Arial" panose="020B0604020202020204" pitchFamily="34" charset="0"/>
              </a:rPr>
              <a:t>(c.15) Available at: </a:t>
            </a:r>
            <a:r>
              <a:rPr lang="en-GB" sz="1600" dirty="0">
                <a:latin typeface="Arial" panose="020B0604020202020204" pitchFamily="34" charset="0"/>
                <a:ea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https://www.legislation.gov.uk/ukpga/2010/15/contents</a:t>
            </a:r>
            <a:r>
              <a:rPr lang="en-GB" sz="1600" dirty="0">
                <a:latin typeface="Arial" panose="020B0604020202020204" pitchFamily="34" charset="0"/>
                <a:ea typeface="Calibri" panose="020F0502020204030204" pitchFamily="34" charset="0"/>
                <a:cs typeface="Arial" panose="020B0604020202020204" pitchFamily="34" charset="0"/>
              </a:rPr>
              <a:t> (Accessed: 20 February 2023).</a:t>
            </a:r>
          </a:p>
          <a:p>
            <a:r>
              <a:rPr lang="en-GB" sz="1600" dirty="0">
                <a:latin typeface="Arial" panose="020B0604020202020204" pitchFamily="34" charset="0"/>
                <a:ea typeface="Calibri" panose="020F0502020204030204" pitchFamily="34" charset="0"/>
                <a:cs typeface="Arial" panose="020B0604020202020204" pitchFamily="34" charset="0"/>
              </a:rPr>
              <a:t>GOV (2014) </a:t>
            </a:r>
            <a:r>
              <a:rPr lang="en-GB" sz="1600" i="1" dirty="0">
                <a:latin typeface="Arial" panose="020B0604020202020204" pitchFamily="34" charset="0"/>
                <a:ea typeface="Calibri" panose="020F0502020204030204" pitchFamily="34" charset="0"/>
                <a:cs typeface="Arial" panose="020B0604020202020204" pitchFamily="34" charset="0"/>
              </a:rPr>
              <a:t>One chance to get it right.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https://assets.publishing.service.gov.uk/government/uploads/system/uploads/attachment_data/file/323188/One_chance_to_get_it_right.pdf</a:t>
            </a:r>
            <a:r>
              <a:rPr lang="en-GB" sz="1600" dirty="0">
                <a:latin typeface="Arial" panose="020B0604020202020204" pitchFamily="34" charset="0"/>
                <a:ea typeface="Calibri" panose="020F0502020204030204" pitchFamily="34" charset="0"/>
                <a:cs typeface="Arial" panose="020B0604020202020204" pitchFamily="34" charset="0"/>
              </a:rPr>
              <a:t> (Accessed: 26 February 2023).</a:t>
            </a:r>
          </a:p>
          <a:p>
            <a:r>
              <a:rPr lang="en-GB" sz="1600" dirty="0">
                <a:latin typeface="Arial" panose="020B0604020202020204" pitchFamily="34" charset="0"/>
                <a:cs typeface="Arial" panose="020B0604020202020204" pitchFamily="34" charset="0"/>
              </a:rPr>
              <a:t>GOV.UK (2012) </a:t>
            </a:r>
            <a:r>
              <a:rPr lang="en-GB" sz="1600" i="1" dirty="0">
                <a:latin typeface="Arial" panose="020B0604020202020204" pitchFamily="34" charset="0"/>
                <a:cs typeface="Arial" panose="020B0604020202020204" pitchFamily="34" charset="0"/>
              </a:rPr>
              <a:t>End Of Life Care Strategy: fourth annual report published.</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https://www.gov.uk/government/news/end-of-life-care-strategy-fourth-annual-report</a:t>
            </a:r>
            <a:r>
              <a:rPr lang="en-GB" sz="1600" dirty="0">
                <a:latin typeface="Arial" panose="020B0604020202020204" pitchFamily="34" charset="0"/>
                <a:cs typeface="Arial" panose="020B0604020202020204" pitchFamily="34" charset="0"/>
              </a:rPr>
              <a:t> (Accessed: 27 February 2023).</a:t>
            </a:r>
          </a:p>
          <a:p>
            <a:r>
              <a:rPr lang="en-GB" sz="1600" dirty="0" err="1">
                <a:latin typeface="Arial" panose="020B0604020202020204" pitchFamily="34" charset="0"/>
                <a:cs typeface="Arial" panose="020B0604020202020204" pitchFamily="34" charset="0"/>
              </a:rPr>
              <a:t>Hrf</a:t>
            </a:r>
            <a:r>
              <a:rPr lang="en-GB" sz="1600" dirty="0">
                <a:latin typeface="Arial" panose="020B0604020202020204" pitchFamily="34" charset="0"/>
                <a:cs typeface="Arial" panose="020B0604020202020204" pitchFamily="34" charset="0"/>
              </a:rPr>
              <a:t> (2023) </a:t>
            </a:r>
            <a:r>
              <a:rPr lang="en-GB" sz="1600" i="1" dirty="0">
                <a:latin typeface="Arial" panose="020B0604020202020204" pitchFamily="34" charset="0"/>
                <a:cs typeface="Arial" panose="020B0604020202020204" pitchFamily="34" charset="0"/>
              </a:rPr>
              <a:t>Disengagement Theory of Aging Explained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https://healthresearchfunding.org/disengagement-theory-of-aging-explained/</a:t>
            </a:r>
            <a:r>
              <a:rPr lang="en-GB" sz="1600" dirty="0">
                <a:latin typeface="Arial" panose="020B0604020202020204" pitchFamily="34" charset="0"/>
                <a:cs typeface="Arial" panose="020B0604020202020204" pitchFamily="34" charset="0"/>
              </a:rPr>
              <a:t> (Accessed: 28 March 2023).</a:t>
            </a:r>
          </a:p>
          <a:p>
            <a:r>
              <a:rPr lang="en-GB" sz="1600" dirty="0" err="1">
                <a:latin typeface="Arial" panose="020B0604020202020204" pitchFamily="34" charset="0"/>
                <a:cs typeface="Arial" panose="020B0604020202020204" pitchFamily="34" charset="0"/>
              </a:rPr>
              <a:t>Istock</a:t>
            </a:r>
            <a:r>
              <a:rPr lang="en-GB" sz="1600" dirty="0">
                <a:latin typeface="Arial" panose="020B0604020202020204" pitchFamily="34" charset="0"/>
                <a:cs typeface="Arial" panose="020B0604020202020204" pitchFamily="34" charset="0"/>
              </a:rPr>
              <a:t> (no date) </a:t>
            </a:r>
            <a:r>
              <a:rPr lang="en-GB" sz="1600" i="1" dirty="0">
                <a:latin typeface="Arial" panose="020B0604020202020204" pitchFamily="34" charset="0"/>
                <a:cs typeface="Arial" panose="020B0604020202020204" pitchFamily="34" charset="0"/>
              </a:rPr>
              <a:t>Hospital Emergency Department sign</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https://www.istockphoto.com/photos/hospital-uk</a:t>
            </a:r>
            <a:r>
              <a:rPr lang="en-GB" sz="1600" dirty="0">
                <a:latin typeface="Arial" panose="020B0604020202020204" pitchFamily="34" charset="0"/>
                <a:cs typeface="Arial" panose="020B0604020202020204" pitchFamily="34" charset="0"/>
              </a:rPr>
              <a:t> (Accessed: 27 February 2023).</a:t>
            </a:r>
          </a:p>
          <a:p>
            <a:r>
              <a:rPr lang="en-GB" sz="1600" dirty="0">
                <a:latin typeface="Arial" panose="020B0604020202020204" pitchFamily="34" charset="0"/>
                <a:cs typeface="Arial" panose="020B0604020202020204" pitchFamily="34" charset="0"/>
              </a:rPr>
              <a:t>National Voices (2015) </a:t>
            </a:r>
            <a:r>
              <a:rPr lang="en-GB" sz="1600" i="1" dirty="0">
                <a:latin typeface="Arial" panose="020B0604020202020204" pitchFamily="34" charset="0"/>
                <a:cs typeface="Arial" panose="020B0604020202020204" pitchFamily="34" charset="0"/>
              </a:rPr>
              <a:t>Every Moment Counts.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rPr>
              <a:t>https://www.nationalvoices.org.uk/sites/default/files/public/publications/every_moment_counts.pdf</a:t>
            </a:r>
            <a:r>
              <a:rPr lang="en-GB" sz="1600" dirty="0">
                <a:latin typeface="Arial" panose="020B0604020202020204" pitchFamily="34" charset="0"/>
                <a:cs typeface="Arial" panose="020B0604020202020204" pitchFamily="34" charset="0"/>
              </a:rPr>
              <a:t> (Accessed: 20 February 2023).</a:t>
            </a:r>
          </a:p>
          <a:p>
            <a:r>
              <a:rPr lang="en-GB" sz="1600" dirty="0">
                <a:latin typeface="Arial" panose="020B0604020202020204" pitchFamily="34" charset="0"/>
                <a:cs typeface="Arial" panose="020B0604020202020204" pitchFamily="34" charset="0"/>
              </a:rPr>
              <a:t>NHS (2022) </a:t>
            </a:r>
            <a:r>
              <a:rPr lang="en-GB" sz="1600" i="1" dirty="0">
                <a:latin typeface="Arial" panose="020B0604020202020204" pitchFamily="34" charset="0"/>
                <a:cs typeface="Arial" panose="020B0604020202020204" pitchFamily="34" charset="0"/>
              </a:rPr>
              <a:t>What end-of-life care involves. </a:t>
            </a:r>
            <a:r>
              <a:rPr lang="en-GB" sz="1600" dirty="0">
                <a:latin typeface="Arial" panose="020B0604020202020204" pitchFamily="34" charset="0"/>
                <a:cs typeface="Arial" panose="020B0604020202020204" pitchFamily="34" charset="0"/>
              </a:rPr>
              <a:t>Available at:</a:t>
            </a:r>
            <a:r>
              <a:rPr lang="en-GB" sz="1600" u="sng" dirty="0">
                <a:latin typeface="Arial" panose="020B0604020202020204" pitchFamily="34" charset="0"/>
                <a:cs typeface="Arial" panose="020B0604020202020204" pitchFamily="34" charset="0"/>
              </a:rPr>
              <a:t> https://www.nhs.uk/conditions/end-of-life-care/what-it-involves-and-when-it-starts/ </a:t>
            </a:r>
            <a:r>
              <a:rPr lang="en-GB" sz="1600" dirty="0">
                <a:latin typeface="Arial" panose="020B0604020202020204" pitchFamily="34" charset="0"/>
                <a:cs typeface="Arial" panose="020B0604020202020204" pitchFamily="34" charset="0"/>
              </a:rPr>
              <a:t>(Accessed: 20 February 2023).</a:t>
            </a:r>
          </a:p>
        </p:txBody>
      </p:sp>
    </p:spTree>
    <p:extLst>
      <p:ext uri="{BB962C8B-B14F-4D97-AF65-F5344CB8AC3E}">
        <p14:creationId xmlns:p14="http://schemas.microsoft.com/office/powerpoint/2010/main" val="2722075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0D4031-71FD-F165-D77D-1C222E32F3F2}"/>
              </a:ext>
            </a:extLst>
          </p:cNvPr>
          <p:cNvSpPr txBox="1"/>
          <p:nvPr/>
        </p:nvSpPr>
        <p:spPr>
          <a:xfrm>
            <a:off x="129309" y="184728"/>
            <a:ext cx="11180375" cy="455509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p>
          <a:p>
            <a:r>
              <a:rPr lang="en-GB" sz="1600" dirty="0">
                <a:latin typeface="Arial" panose="020B0604020202020204" pitchFamily="34" charset="0"/>
                <a:cs typeface="Arial" panose="020B0604020202020204" pitchFamily="34" charset="0"/>
              </a:rPr>
              <a:t>NIH (2022) </a:t>
            </a:r>
            <a:r>
              <a:rPr lang="en-GB" sz="1600" i="1" dirty="0">
                <a:latin typeface="Arial" panose="020B0604020202020204" pitchFamily="34" charset="0"/>
                <a:cs typeface="Arial" panose="020B0604020202020204" pitchFamily="34" charset="0"/>
              </a:rPr>
              <a:t>Different Care Settings at the End of Life. </a:t>
            </a:r>
            <a:r>
              <a:rPr lang="en-GB" sz="1600" dirty="0">
                <a:latin typeface="Arial" panose="020B0604020202020204" pitchFamily="34" charset="0"/>
                <a:cs typeface="Arial" panose="020B0604020202020204" pitchFamily="34" charset="0"/>
              </a:rPr>
              <a:t>Available at: </a:t>
            </a:r>
            <a:r>
              <a:rPr lang="en-GB" sz="1600" u="sng" dirty="0">
                <a:latin typeface="Arial" panose="020B0604020202020204" pitchFamily="34" charset="0"/>
                <a:cs typeface="Arial" panose="020B0604020202020204" pitchFamily="34" charset="0"/>
              </a:rPr>
              <a:t>https://www.nia.nih.gov/health/different-care-settings-end-life</a:t>
            </a:r>
            <a:r>
              <a:rPr lang="en-GB" sz="1600" dirty="0">
                <a:latin typeface="Arial" panose="020B0604020202020204" pitchFamily="34" charset="0"/>
                <a:cs typeface="Arial" panose="020B0604020202020204" pitchFamily="34" charset="0"/>
              </a:rPr>
              <a:t> (Accessed: 17 February 2023).</a:t>
            </a:r>
            <a:endParaRPr lang="en-GB"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Planet Home Healthcare (no date) </a:t>
            </a:r>
            <a:r>
              <a:rPr lang="en-GB" sz="1600" i="1" dirty="0">
                <a:latin typeface="Arial" panose="020B0604020202020204" pitchFamily="34" charset="0"/>
                <a:cs typeface="Arial" panose="020B0604020202020204" pitchFamily="34" charset="0"/>
              </a:rPr>
              <a:t>untitled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https://www.planethhc.com/</a:t>
            </a:r>
            <a:r>
              <a:rPr lang="en-GB" sz="1600" dirty="0">
                <a:latin typeface="Arial" panose="020B0604020202020204" pitchFamily="34" charset="0"/>
                <a:cs typeface="Arial" panose="020B0604020202020204" pitchFamily="34" charset="0"/>
              </a:rPr>
              <a:t> (accessed 27 February 2023.</a:t>
            </a:r>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SCIE (2020) Personalisation in care homes: End of life care. Available at: https://www.youtube.com/watch?v=_XR0LQs5_jg (Accessed: 25 February 2023). </a:t>
            </a:r>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Scie (2018) </a:t>
            </a:r>
            <a:r>
              <a:rPr lang="en-GB" sz="1600" i="1" dirty="0">
                <a:latin typeface="Arial" panose="020B0604020202020204" pitchFamily="34" charset="0"/>
                <a:cs typeface="Arial" panose="020B0604020202020204" pitchFamily="34" charset="0"/>
              </a:rPr>
              <a:t>Video about achieving dignity in end-of-life care.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https://www.youtube.com/watch?v=w8BhfBXWw9Y</a:t>
            </a:r>
            <a:r>
              <a:rPr lang="en-GB" sz="1600" dirty="0">
                <a:latin typeface="Arial" panose="020B0604020202020204" pitchFamily="34" charset="0"/>
                <a:cs typeface="Arial" panose="020B0604020202020204" pitchFamily="34" charset="0"/>
              </a:rPr>
              <a:t> (Accessed: 27 February 2023).</a:t>
            </a:r>
          </a:p>
          <a:p>
            <a:r>
              <a:rPr lang="en-GB" sz="1600" dirty="0">
                <a:latin typeface="Arial" panose="020B0604020202020204" pitchFamily="34" charset="0"/>
                <a:cs typeface="Arial" panose="020B0604020202020204" pitchFamily="34" charset="0"/>
              </a:rPr>
              <a:t>Sky News (2018) </a:t>
            </a:r>
            <a:r>
              <a:rPr lang="en-GB" sz="1600" i="1" dirty="0">
                <a:latin typeface="Arial" panose="020B0604020202020204" pitchFamily="34" charset="0"/>
                <a:cs typeface="Arial" panose="020B0604020202020204" pitchFamily="34" charset="0"/>
              </a:rPr>
              <a:t>A Good Death: The inside story of a hospice. </a:t>
            </a:r>
            <a:r>
              <a:rPr lang="en-GB" sz="1600" dirty="0">
                <a:latin typeface="Arial" panose="020B0604020202020204" pitchFamily="34" charset="0"/>
                <a:cs typeface="Arial" panose="020B0604020202020204" pitchFamily="34" charset="0"/>
              </a:rPr>
              <a:t>Available at: https://www.youtube.com/watch?v=nyPZEtCa88k&amp;t=11s</a:t>
            </a:r>
            <a:endParaRPr lang="en-GB" sz="1600" dirty="0">
              <a:latin typeface="Arial" panose="020B0604020202020204" pitchFamily="34" charset="0"/>
              <a:ea typeface="Calibri" panose="020F0502020204030204" pitchFamily="34" charset="0"/>
              <a:cs typeface="Arial" panose="020B0604020202020204" pitchFamily="34" charset="0"/>
            </a:endParaRPr>
          </a:p>
          <a:p>
            <a:r>
              <a:rPr lang="en-GB" sz="1600" dirty="0">
                <a:latin typeface="Arial" panose="020B0604020202020204" pitchFamily="34" charset="0"/>
                <a:ea typeface="Calibri" panose="020F0502020204030204" pitchFamily="34" charset="0"/>
                <a:cs typeface="Arial" panose="020B0604020202020204" pitchFamily="34" charset="0"/>
              </a:rPr>
              <a:t>Statista (2022) </a:t>
            </a:r>
            <a:r>
              <a:rPr lang="en-GB" sz="1600" i="1" dirty="0">
                <a:latin typeface="Arial" panose="020B0604020202020204" pitchFamily="34" charset="0"/>
                <a:ea typeface="Calibri" panose="020F0502020204030204" pitchFamily="34" charset="0"/>
                <a:cs typeface="Arial" panose="020B0604020202020204" pitchFamily="34" charset="0"/>
              </a:rPr>
              <a:t>Where Most People Die by Assisted Suicide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https://www.statista.com/chart/28133/assisted-dying-world-map/</a:t>
            </a:r>
            <a:r>
              <a:rPr lang="en-GB" sz="1600" dirty="0">
                <a:latin typeface="Arial" panose="020B0604020202020204" pitchFamily="34" charset="0"/>
                <a:ea typeface="Calibri" panose="020F0502020204030204" pitchFamily="34" charset="0"/>
                <a:cs typeface="Arial" panose="020B0604020202020204" pitchFamily="34" charset="0"/>
              </a:rPr>
              <a:t> (Accessed: 24 February 2023).</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Support staff (no date) </a:t>
            </a:r>
            <a:r>
              <a:rPr lang="en-GB" sz="1600" i="1" dirty="0">
                <a:latin typeface="Arial" panose="020B0604020202020204" pitchFamily="34" charset="0"/>
                <a:cs typeface="Arial" panose="020B0604020202020204" pitchFamily="34" charset="0"/>
              </a:rPr>
              <a:t>Residential aged care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https://support-staff.com.au/residential-aged-care/</a:t>
            </a:r>
            <a:r>
              <a:rPr lang="en-GB" sz="1600" dirty="0">
                <a:latin typeface="Arial" panose="020B0604020202020204" pitchFamily="34" charset="0"/>
                <a:cs typeface="Arial" panose="020B0604020202020204" pitchFamily="34" charset="0"/>
              </a:rPr>
              <a:t> (Accessed 19 February 2023).</a:t>
            </a:r>
          </a:p>
          <a:p>
            <a:r>
              <a:rPr lang="en-GB" sz="1600" dirty="0">
                <a:latin typeface="Arial" panose="020B0604020202020204" pitchFamily="34" charset="0"/>
                <a:cs typeface="Arial" panose="020B0604020202020204" pitchFamily="34" charset="0"/>
              </a:rPr>
              <a:t>Sykes, N. (2015) ‘One Chance to Get it Right: understanding the new guidance for care of the dying person, </a:t>
            </a:r>
            <a:r>
              <a:rPr lang="en-GB" sz="1600" i="1" dirty="0">
                <a:latin typeface="Arial" panose="020B0604020202020204" pitchFamily="34" charset="0"/>
                <a:cs typeface="Arial" panose="020B0604020202020204" pitchFamily="34" charset="0"/>
              </a:rPr>
              <a:t>British Medical Bulletin. </a:t>
            </a:r>
            <a:r>
              <a:rPr lang="en-GB" sz="1600" dirty="0">
                <a:latin typeface="Arial" panose="020B0604020202020204" pitchFamily="34" charset="0"/>
                <a:cs typeface="Arial" panose="020B0604020202020204" pitchFamily="34" charset="0"/>
              </a:rPr>
              <a:t>15(1</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pp. 143 – 150. DOI: https://doi.org/10.1093/bmb/ldv030</a:t>
            </a:r>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Third Sector (no date) </a:t>
            </a:r>
            <a:r>
              <a:rPr lang="en-GB" sz="1600" i="1" dirty="0">
                <a:latin typeface="Arial" panose="020B0604020202020204" pitchFamily="34" charset="0"/>
                <a:cs typeface="Arial" panose="020B0604020202020204" pitchFamily="34" charset="0"/>
              </a:rPr>
              <a:t>Hospice UK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https://www.thirdsector.co.uk/help-hospices-rebrands-hospice-uk/communications/article/1314630</a:t>
            </a:r>
            <a:r>
              <a:rPr lang="en-GB" sz="1600" dirty="0">
                <a:latin typeface="Arial" panose="020B0604020202020204" pitchFamily="34" charset="0"/>
                <a:cs typeface="Arial" panose="020B0604020202020204" pitchFamily="34" charset="0"/>
              </a:rPr>
              <a:t> (Accessed: 27 February 2023).</a:t>
            </a:r>
          </a:p>
        </p:txBody>
      </p:sp>
    </p:spTree>
    <p:extLst>
      <p:ext uri="{BB962C8B-B14F-4D97-AF65-F5344CB8AC3E}">
        <p14:creationId xmlns:p14="http://schemas.microsoft.com/office/powerpoint/2010/main" val="4058618438"/>
      </p:ext>
    </p:extLst>
  </p:cSld>
  <p:clrMapOvr>
    <a:masterClrMapping/>
  </p:clrMapOvr>
</p:sld>
</file>

<file path=ppt/theme/theme1.xml><?xml version="1.0" encoding="utf-8"?>
<a:theme xmlns:a="http://schemas.openxmlformats.org/drawingml/2006/main" name="CosineVTI">
  <a:themeElements>
    <a:clrScheme name="AnalogousFromLightSeed_2SEEDS">
      <a:dk1>
        <a:srgbClr val="000000"/>
      </a:dk1>
      <a:lt1>
        <a:srgbClr val="FFFFFF"/>
      </a:lt1>
      <a:dk2>
        <a:srgbClr val="242B41"/>
      </a:dk2>
      <a:lt2>
        <a:srgbClr val="E8E6E2"/>
      </a:lt2>
      <a:accent1>
        <a:srgbClr val="778DC2"/>
      </a:accent1>
      <a:accent2>
        <a:srgbClr val="73AAC0"/>
      </a:accent2>
      <a:accent3>
        <a:srgbClr val="9790CD"/>
      </a:accent3>
      <a:accent4>
        <a:srgbClr val="C27777"/>
      </a:accent4>
      <a:accent5>
        <a:srgbClr val="C4997B"/>
      </a:accent5>
      <a:accent6>
        <a:srgbClr val="B0A46C"/>
      </a:accent6>
      <a:hlink>
        <a:srgbClr val="928158"/>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1" ma:contentTypeDescription="Create a new document." ma:contentTypeScope="" ma:versionID="ba8eaf68db2991646f97af6d52bc07e9">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98ab8aeb4f861fce190b730b9b02df68"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3B3909-140C-417D-9A4F-023C39428440}">
  <ds:schemaRefs>
    <ds:schemaRef ds:uri="http://schemas.microsoft.com/sharepoint/v3/contenttype/forms"/>
  </ds:schemaRefs>
</ds:datastoreItem>
</file>

<file path=customXml/itemProps2.xml><?xml version="1.0" encoding="utf-8"?>
<ds:datastoreItem xmlns:ds="http://schemas.openxmlformats.org/officeDocument/2006/customXml" ds:itemID="{EB43F674-1751-446A-9B38-4003D03ED477}">
  <ds:schemaRefs>
    <ds:schemaRef ds:uri="http://schemas.openxmlformats.org/package/2006/metadata/core-properties"/>
    <ds:schemaRef ds:uri="http://purl.org/dc/dcmitype/"/>
    <ds:schemaRef ds:uri="http://schemas.microsoft.com/office/infopath/2007/PartnerControls"/>
    <ds:schemaRef ds:uri="dd7bbc2b-1d05-4a2b-aef3-b6f0207d1649"/>
    <ds:schemaRef ds:uri="http://purl.org/dc/elements/1.1/"/>
    <ds:schemaRef ds:uri="http://schemas.microsoft.com/office/2006/metadata/properties"/>
    <ds:schemaRef ds:uri="http://schemas.microsoft.com/office/2006/documentManagement/types"/>
    <ds:schemaRef ds:uri="http://purl.org/dc/terms/"/>
    <ds:schemaRef ds:uri="d6f7a6e2-a2bb-432a-b406-760b1b1769a2"/>
    <ds:schemaRef ds:uri="http://www.w3.org/XML/1998/namespace"/>
  </ds:schemaRefs>
</ds:datastoreItem>
</file>

<file path=customXml/itemProps3.xml><?xml version="1.0" encoding="utf-8"?>
<ds:datastoreItem xmlns:ds="http://schemas.openxmlformats.org/officeDocument/2006/customXml" ds:itemID="{8E3CB3EF-8B11-41DE-8C52-DA2DF95227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4645</TotalTime>
  <Words>1429</Words>
  <Application>Microsoft Office PowerPoint</Application>
  <PresentationFormat>Widescreen</PresentationFormat>
  <Paragraphs>70</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GDS Transport</vt:lpstr>
      <vt:lpstr>Arial</vt:lpstr>
      <vt:lpstr>Arial Black</vt:lpstr>
      <vt:lpstr>Calibri</vt:lpstr>
      <vt:lpstr>Grandview</vt:lpstr>
      <vt:lpstr>Wingdings</vt:lpstr>
      <vt:lpstr>CosineVTI</vt:lpstr>
      <vt:lpstr>Student name: Layla White Student number: 2016838 Lecturer: Joanne Davies Module code: BMHP6009_BIRM Assignment 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life care</dc:title>
  <dc:creator>Layla White (2016838)</dc:creator>
  <cp:lastModifiedBy>Layla White (2016838)</cp:lastModifiedBy>
  <cp:revision>1</cp:revision>
  <dcterms:created xsi:type="dcterms:W3CDTF">2023-02-07T20:48:08Z</dcterms:created>
  <dcterms:modified xsi:type="dcterms:W3CDTF">2023-03-03T06:22:03Z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