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ink/ink2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68" r:id="rId5"/>
    <p:sldId id="260" r:id="rId6"/>
    <p:sldId id="261" r:id="rId7"/>
    <p:sldId id="262" r:id="rId8"/>
    <p:sldId id="265" r:id="rId9"/>
    <p:sldId id="264" r:id="rId10"/>
    <p:sldId id="267" r:id="rId11"/>
    <p:sldId id="269" r:id="rId12"/>
    <p:sldId id="270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C13FC2-915C-A907-FDCF-AEA6FDAF7835}" v="712" dt="2025-11-28T23:15:33.954"/>
    <p1510:client id="{2993BBE9-595C-E195-7E97-40A2A592C614}" v="216" dt="2025-11-29T23:28:05.788"/>
    <p1510:client id="{6C00C26B-2F8D-CAFC-84AD-96622070985F}" v="49" dt="2025-11-29T23:33:10.416"/>
    <p1510:client id="{F6F8CF36-D3EF-1F57-45B7-410A55DDC560}" v="85" dt="2025-11-30T20:55:58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udmila Horvathova (2426554)" userId="S::2426554@student.uwtsd.ac.uk::37eeb065-935b-4198-ae41-296bc5e4077e" providerId="AD" clId="Web-{4DDA4465-F469-F2CE-2C46-958F6B965656}"/>
    <pc:docChg chg="modSld">
      <pc:chgData name="Ludmila Horvathova (2426554)" userId="S::2426554@student.uwtsd.ac.uk::37eeb065-935b-4198-ae41-296bc5e4077e" providerId="AD" clId="Web-{4DDA4465-F469-F2CE-2C46-958F6B965656}" dt="2025-11-26T14:22:17.544" v="132" actId="20577"/>
      <pc:docMkLst>
        <pc:docMk/>
      </pc:docMkLst>
      <pc:sldChg chg="modSp">
        <pc:chgData name="Ludmila Horvathova (2426554)" userId="S::2426554@student.uwtsd.ac.uk::37eeb065-935b-4198-ae41-296bc5e4077e" providerId="AD" clId="Web-{4DDA4465-F469-F2CE-2C46-958F6B965656}" dt="2025-11-26T14:21:36.181" v="121" actId="20577"/>
        <pc:sldMkLst>
          <pc:docMk/>
          <pc:sldMk cId="1509547516" sldId="258"/>
        </pc:sldMkLst>
        <pc:spChg chg="mod">
          <ac:chgData name="Ludmila Horvathova (2426554)" userId="S::2426554@student.uwtsd.ac.uk::37eeb065-935b-4198-ae41-296bc5e4077e" providerId="AD" clId="Web-{4DDA4465-F469-F2CE-2C46-958F6B965656}" dt="2025-11-26T14:21:36.181" v="121" actId="20577"/>
          <ac:spMkLst>
            <pc:docMk/>
            <pc:sldMk cId="1509547516" sldId="258"/>
            <ac:spMk id="3" creationId="{7499E610-B21E-85A2-ABEA-95978748C8A9}"/>
          </ac:spMkLst>
        </pc:spChg>
      </pc:sldChg>
      <pc:sldChg chg="modSp">
        <pc:chgData name="Ludmila Horvathova (2426554)" userId="S::2426554@student.uwtsd.ac.uk::37eeb065-935b-4198-ae41-296bc5e4077e" providerId="AD" clId="Web-{4DDA4465-F469-F2CE-2C46-958F6B965656}" dt="2025-11-26T13:58:57.910" v="37" actId="20577"/>
        <pc:sldMkLst>
          <pc:docMk/>
          <pc:sldMk cId="3070347654" sldId="265"/>
        </pc:sldMkLst>
        <pc:graphicFrameChg chg="modGraphic">
          <ac:chgData name="Ludmila Horvathova (2426554)" userId="S::2426554@student.uwtsd.ac.uk::37eeb065-935b-4198-ae41-296bc5e4077e" providerId="AD" clId="Web-{4DDA4465-F469-F2CE-2C46-958F6B965656}" dt="2025-11-26T13:58:57.910" v="37" actId="20577"/>
          <ac:graphicFrameMkLst>
            <pc:docMk/>
            <pc:sldMk cId="3070347654" sldId="265"/>
            <ac:graphicFrameMk id="6404" creationId="{9F3D5858-0F4A-2CBA-F51C-4A351E9095F0}"/>
          </ac:graphicFrameMkLst>
        </pc:graphicFrameChg>
      </pc:sldChg>
    </pc:docChg>
  </pc:docChgLst>
  <pc:docChgLst>
    <pc:chgData name="Ludmila Horvathova (2426554)" userId="S::2426554@student.uwtsd.ac.uk::37eeb065-935b-4198-ae41-296bc5e4077e" providerId="AD" clId="Web-{86F169F4-8E94-0AE6-8FB6-DD7367008602}"/>
    <pc:docChg chg="delSld modSld">
      <pc:chgData name="Ludmila Horvathova (2426554)" userId="S::2426554@student.uwtsd.ac.uk::37eeb065-935b-4198-ae41-296bc5e4077e" providerId="AD" clId="Web-{86F169F4-8E94-0AE6-8FB6-DD7367008602}" dt="2025-11-25T18:52:23.062" v="1247" actId="20577"/>
      <pc:docMkLst>
        <pc:docMk/>
      </pc:docMkLst>
      <pc:sldChg chg="modSp">
        <pc:chgData name="Ludmila Horvathova (2426554)" userId="S::2426554@student.uwtsd.ac.uk::37eeb065-935b-4198-ae41-296bc5e4077e" providerId="AD" clId="Web-{86F169F4-8E94-0AE6-8FB6-DD7367008602}" dt="2025-11-25T16:18:29.002" v="15" actId="20577"/>
        <pc:sldMkLst>
          <pc:docMk/>
          <pc:sldMk cId="109857222" sldId="256"/>
        </pc:sldMkLst>
        <pc:spChg chg="mod">
          <ac:chgData name="Ludmila Horvathova (2426554)" userId="S::2426554@student.uwtsd.ac.uk::37eeb065-935b-4198-ae41-296bc5e4077e" providerId="AD" clId="Web-{86F169F4-8E94-0AE6-8FB6-DD7367008602}" dt="2025-11-25T16:18:29.002" v="1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Ludmila Horvathova (2426554)" userId="S::2426554@student.uwtsd.ac.uk::37eeb065-935b-4198-ae41-296bc5e4077e" providerId="AD" clId="Web-{86F169F4-8E94-0AE6-8FB6-DD7367008602}" dt="2025-11-25T16:20:23.740" v="70" actId="20577"/>
        <pc:sldMkLst>
          <pc:docMk/>
          <pc:sldMk cId="1509547516" sldId="258"/>
        </pc:sldMkLst>
        <pc:spChg chg="mod">
          <ac:chgData name="Ludmila Horvathova (2426554)" userId="S::2426554@student.uwtsd.ac.uk::37eeb065-935b-4198-ae41-296bc5e4077e" providerId="AD" clId="Web-{86F169F4-8E94-0AE6-8FB6-DD7367008602}" dt="2025-11-25T16:20:23.740" v="70" actId="20577"/>
          <ac:spMkLst>
            <pc:docMk/>
            <pc:sldMk cId="1509547516" sldId="258"/>
            <ac:spMk id="3" creationId="{7499E610-B21E-85A2-ABEA-95978748C8A9}"/>
          </ac:spMkLst>
        </pc:spChg>
      </pc:sldChg>
      <pc:sldChg chg="modSp">
        <pc:chgData name="Ludmila Horvathova (2426554)" userId="S::2426554@student.uwtsd.ac.uk::37eeb065-935b-4198-ae41-296bc5e4077e" providerId="AD" clId="Web-{86F169F4-8E94-0AE6-8FB6-DD7367008602}" dt="2025-11-25T16:22:47.822" v="131" actId="20577"/>
        <pc:sldMkLst>
          <pc:docMk/>
          <pc:sldMk cId="3736605427" sldId="260"/>
        </pc:sldMkLst>
      </pc:sldChg>
      <pc:sldChg chg="addSp delSp modSp mod setBg">
        <pc:chgData name="Ludmila Horvathova (2426554)" userId="S::2426554@student.uwtsd.ac.uk::37eeb065-935b-4198-ae41-296bc5e4077e" providerId="AD" clId="Web-{86F169F4-8E94-0AE6-8FB6-DD7367008602}" dt="2025-11-25T18:52:23.062" v="1247" actId="20577"/>
        <pc:sldMkLst>
          <pc:docMk/>
          <pc:sldMk cId="3070347654" sldId="265"/>
        </pc:sldMkLst>
        <pc:spChg chg="mod">
          <ac:chgData name="Ludmila Horvathova (2426554)" userId="S::2426554@student.uwtsd.ac.uk::37eeb065-935b-4198-ae41-296bc5e4077e" providerId="AD" clId="Web-{86F169F4-8E94-0AE6-8FB6-DD7367008602}" dt="2025-11-25T18:24:28.727" v="696"/>
          <ac:spMkLst>
            <pc:docMk/>
            <pc:sldMk cId="3070347654" sldId="265"/>
            <ac:spMk id="2" creationId="{EE9EC656-E5A6-DA71-DA91-EE8098564EA0}"/>
          </ac:spMkLst>
        </pc:spChg>
        <pc:graphicFrameChg chg="add mod ord modGraphic">
          <ac:chgData name="Ludmila Horvathova (2426554)" userId="S::2426554@student.uwtsd.ac.uk::37eeb065-935b-4198-ae41-296bc5e4077e" providerId="AD" clId="Web-{86F169F4-8E94-0AE6-8FB6-DD7367008602}" dt="2025-11-25T18:52:23.062" v="1247" actId="20577"/>
          <ac:graphicFrameMkLst>
            <pc:docMk/>
            <pc:sldMk cId="3070347654" sldId="265"/>
            <ac:graphicFrameMk id="6404" creationId="{9F3D5858-0F4A-2CBA-F51C-4A351E9095F0}"/>
          </ac:graphicFrameMkLst>
        </pc:graphicFrameChg>
      </pc:sldChg>
      <pc:sldChg chg="addSp delSp modSp">
        <pc:chgData name="Ludmila Horvathova (2426554)" userId="S::2426554@student.uwtsd.ac.uk::37eeb065-935b-4198-ae41-296bc5e4077e" providerId="AD" clId="Web-{86F169F4-8E94-0AE6-8FB6-DD7367008602}" dt="2025-11-25T18:16:01.736" v="431"/>
        <pc:sldMkLst>
          <pc:docMk/>
          <pc:sldMk cId="658026656" sldId="267"/>
        </pc:sldMkLst>
        <pc:spChg chg="mod">
          <ac:chgData name="Ludmila Horvathova (2426554)" userId="S::2426554@student.uwtsd.ac.uk::37eeb065-935b-4198-ae41-296bc5e4077e" providerId="AD" clId="Web-{86F169F4-8E94-0AE6-8FB6-DD7367008602}" dt="2025-11-25T18:16:01.721" v="430"/>
          <ac:spMkLst>
            <pc:docMk/>
            <pc:sldMk cId="658026656" sldId="267"/>
            <ac:spMk id="2" creationId="{890FD328-633A-36C5-9083-85FC12B108D4}"/>
          </ac:spMkLst>
        </pc:spChg>
      </pc:sldChg>
    </pc:docChg>
  </pc:docChgLst>
  <pc:docChgLst>
    <pc:chgData name="Ludmila Horvathova (2426554)" userId="S::2426554@student.uwtsd.ac.uk::37eeb065-935b-4198-ae41-296bc5e4077e" providerId="AD" clId="Web-{B1B632F4-400A-6405-B5B9-275375EE216B}"/>
    <pc:docChg chg="addSld delSld modSld sldOrd">
      <pc:chgData name="Ludmila Horvathova (2426554)" userId="S::2426554@student.uwtsd.ac.uk::37eeb065-935b-4198-ae41-296bc5e4077e" providerId="AD" clId="Web-{B1B632F4-400A-6405-B5B9-275375EE216B}" dt="2025-11-28T13:05:56.276" v="1474" actId="1076"/>
      <pc:docMkLst>
        <pc:docMk/>
      </pc:docMkLst>
      <pc:sldChg chg="modSp">
        <pc:chgData name="Ludmila Horvathova (2426554)" userId="S::2426554@student.uwtsd.ac.uk::37eeb065-935b-4198-ae41-296bc5e4077e" providerId="AD" clId="Web-{B1B632F4-400A-6405-B5B9-275375EE216B}" dt="2025-11-28T12:19:37.164" v="773" actId="20577"/>
        <pc:sldMkLst>
          <pc:docMk/>
          <pc:sldMk cId="1509547516" sldId="258"/>
        </pc:sldMkLst>
        <pc:spChg chg="mod">
          <ac:chgData name="Ludmila Horvathova (2426554)" userId="S::2426554@student.uwtsd.ac.uk::37eeb065-935b-4198-ae41-296bc5e4077e" providerId="AD" clId="Web-{B1B632F4-400A-6405-B5B9-275375EE216B}" dt="2025-11-28T12:19:37.164" v="773" actId="20577"/>
          <ac:spMkLst>
            <pc:docMk/>
            <pc:sldMk cId="1509547516" sldId="258"/>
            <ac:spMk id="5" creationId="{8E2D4D90-6A25-C334-F2A6-AAA91420F255}"/>
          </ac:spMkLst>
        </pc:spChg>
      </pc:sldChg>
      <pc:sldChg chg="addSp delSp modSp">
        <pc:chgData name="Ludmila Horvathova (2426554)" userId="S::2426554@student.uwtsd.ac.uk::37eeb065-935b-4198-ae41-296bc5e4077e" providerId="AD" clId="Web-{B1B632F4-400A-6405-B5B9-275375EE216B}" dt="2025-11-28T12:19:50.118" v="778" actId="20577"/>
        <pc:sldMkLst>
          <pc:docMk/>
          <pc:sldMk cId="3736605427" sldId="260"/>
        </pc:sldMkLst>
        <pc:spChg chg="mod">
          <ac:chgData name="Ludmila Horvathova (2426554)" userId="S::2426554@student.uwtsd.ac.uk::37eeb065-935b-4198-ae41-296bc5e4077e" providerId="AD" clId="Web-{B1B632F4-400A-6405-B5B9-275375EE216B}" dt="2025-11-28T12:19:50.118" v="778" actId="20577"/>
          <ac:spMkLst>
            <pc:docMk/>
            <pc:sldMk cId="3736605427" sldId="260"/>
            <ac:spMk id="2" creationId="{39E620FF-356D-DA05-7BDF-23045981C21F}"/>
          </ac:spMkLst>
        </pc:spChg>
        <pc:spChg chg="del mod">
          <ac:chgData name="Ludmila Horvathova (2426554)" userId="S::2426554@student.uwtsd.ac.uk::37eeb065-935b-4198-ae41-296bc5e4077e" providerId="AD" clId="Web-{B1B632F4-400A-6405-B5B9-275375EE216B}" dt="2025-11-28T11:26:02.802" v="184"/>
          <ac:spMkLst>
            <pc:docMk/>
            <pc:sldMk cId="3736605427" sldId="260"/>
            <ac:spMk id="3" creationId="{2B400F64-FD19-BB3E-226C-E4BAEA3AE16F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1:21:55.191" v="80"/>
          <ac:spMkLst>
            <pc:docMk/>
            <pc:sldMk cId="3736605427" sldId="260"/>
            <ac:spMk id="34" creationId="{9E10BDB4-64F2-477D-A03B-9F8352D5E02E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1:21:55.191" v="80"/>
          <ac:spMkLst>
            <pc:docMk/>
            <pc:sldMk cId="3736605427" sldId="260"/>
            <ac:spMk id="36" creationId="{887F59F2-5FBC-40CD-AD35-376AECE49EA6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1:21:55.191" v="80"/>
          <ac:spMkLst>
            <pc:docMk/>
            <pc:sldMk cId="3736605427" sldId="260"/>
            <ac:spMk id="38" creationId="{7271C494-8107-3D61-D611-4FBC7C22A2B8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1:21:55.191" v="80"/>
          <ac:spMkLst>
            <pc:docMk/>
            <pc:sldMk cId="3736605427" sldId="260"/>
            <ac:spMk id="43" creationId="{9E10BDB4-64F2-477D-A03B-9F8352D5E02E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1:21:55.191" v="80"/>
          <ac:spMkLst>
            <pc:docMk/>
            <pc:sldMk cId="3736605427" sldId="260"/>
            <ac:spMk id="45" creationId="{887F59F2-5FBC-40CD-AD35-376AECE49EA6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1:21:55.191" v="80"/>
          <ac:spMkLst>
            <pc:docMk/>
            <pc:sldMk cId="3736605427" sldId="260"/>
            <ac:spMk id="47" creationId="{7271C494-8107-3D61-D611-4FBC7C22A2B8}"/>
          </ac:spMkLst>
        </pc:spChg>
        <pc:graphicFrameChg chg="add modGraphic">
          <ac:chgData name="Ludmila Horvathova (2426554)" userId="S::2426554@student.uwtsd.ac.uk::37eeb065-935b-4198-ae41-296bc5e4077e" providerId="AD" clId="Web-{B1B632F4-400A-6405-B5B9-275375EE216B}" dt="2025-11-28T11:58:20.530" v="496" actId="20577"/>
          <ac:graphicFrameMkLst>
            <pc:docMk/>
            <pc:sldMk cId="3736605427" sldId="260"/>
            <ac:graphicFrameMk id="49" creationId="{EAB84B98-9BA0-AA59-010E-9ACD526E315D}"/>
          </ac:graphicFrameMkLst>
        </pc:graphicFrameChg>
        <pc:picChg chg="add del mod ord">
          <ac:chgData name="Ludmila Horvathova (2426554)" userId="S::2426554@student.uwtsd.ac.uk::37eeb065-935b-4198-ae41-296bc5e4077e" providerId="AD" clId="Web-{B1B632F4-400A-6405-B5B9-275375EE216B}" dt="2025-11-28T11:22:45.348" v="87"/>
          <ac:picMkLst>
            <pc:docMk/>
            <pc:sldMk cId="3736605427" sldId="260"/>
            <ac:picMk id="4" creationId="{204FA103-7FCE-B0F3-AFBF-4B8FB7EBE07D}"/>
          </ac:picMkLst>
        </pc:picChg>
        <pc:picChg chg="del">
          <ac:chgData name="Ludmila Horvathova (2426554)" userId="S::2426554@student.uwtsd.ac.uk::37eeb065-935b-4198-ae41-296bc5e4077e" providerId="AD" clId="Web-{B1B632F4-400A-6405-B5B9-275375EE216B}" dt="2025-11-28T11:11:58.091" v="0"/>
          <ac:picMkLst>
            <pc:docMk/>
            <pc:sldMk cId="3736605427" sldId="260"/>
            <ac:picMk id="7" creationId="{02C690C2-6E87-E47B-B7DC-E02A983144A9}"/>
          </ac:picMkLst>
        </pc:picChg>
        <pc:picChg chg="add mod">
          <ac:chgData name="Ludmila Horvathova (2426554)" userId="S::2426554@student.uwtsd.ac.uk::37eeb065-935b-4198-ae41-296bc5e4077e" providerId="AD" clId="Web-{B1B632F4-400A-6405-B5B9-275375EE216B}" dt="2025-11-28T11:33:22.351" v="249" actId="1076"/>
          <ac:picMkLst>
            <pc:docMk/>
            <pc:sldMk cId="3736605427" sldId="260"/>
            <ac:picMk id="8" creationId="{83C3EAA3-A46D-09E1-681B-7796A77A0023}"/>
          </ac:picMkLst>
        </pc:picChg>
      </pc:sldChg>
      <pc:sldChg chg="addSp delSp modSp">
        <pc:chgData name="Ludmila Horvathova (2426554)" userId="S::2426554@student.uwtsd.ac.uk::37eeb065-935b-4198-ae41-296bc5e4077e" providerId="AD" clId="Web-{B1B632F4-400A-6405-B5B9-275375EE216B}" dt="2025-11-28T12:21:06.044" v="799" actId="20577"/>
        <pc:sldMkLst>
          <pc:docMk/>
          <pc:sldMk cId="170161515" sldId="261"/>
        </pc:sldMkLst>
        <pc:spChg chg="mod">
          <ac:chgData name="Ludmila Horvathova (2426554)" userId="S::2426554@student.uwtsd.ac.uk::37eeb065-935b-4198-ae41-296bc5e4077e" providerId="AD" clId="Web-{B1B632F4-400A-6405-B5B9-275375EE216B}" dt="2025-11-28T12:21:06.044" v="799" actId="20577"/>
          <ac:spMkLst>
            <pc:docMk/>
            <pc:sldMk cId="170161515" sldId="261"/>
            <ac:spMk id="2" creationId="{62FAF9B0-CCA2-EFE2-4484-16D4D2D24733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1:29:40.277" v="215"/>
          <ac:spMkLst>
            <pc:docMk/>
            <pc:sldMk cId="170161515" sldId="261"/>
            <ac:spMk id="8" creationId="{00BD9432-05E6-9955-3210-D48FE2139C95}"/>
          </ac:spMkLst>
        </pc:spChg>
        <pc:spChg chg="add mod ord">
          <ac:chgData name="Ludmila Horvathova (2426554)" userId="S::2426554@student.uwtsd.ac.uk::37eeb065-935b-4198-ae41-296bc5e4077e" providerId="AD" clId="Web-{B1B632F4-400A-6405-B5B9-275375EE216B}" dt="2025-11-28T12:18:43.395" v="769" actId="20577"/>
          <ac:spMkLst>
            <pc:docMk/>
            <pc:sldMk cId="170161515" sldId="261"/>
            <ac:spMk id="15" creationId="{02057856-63A4-8B29-4821-B419A8689715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1:29:40.277" v="215"/>
          <ac:spMkLst>
            <pc:docMk/>
            <pc:sldMk cId="170161515" sldId="261"/>
            <ac:spMk id="54" creationId="{9E10BDB4-64F2-477D-A03B-9F8352D5E02E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1:29:40.277" v="215"/>
          <ac:spMkLst>
            <pc:docMk/>
            <pc:sldMk cId="170161515" sldId="261"/>
            <ac:spMk id="56" creationId="{887F59F2-5FBC-40CD-AD35-376AECE49EA6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1:29:40.277" v="215"/>
          <ac:spMkLst>
            <pc:docMk/>
            <pc:sldMk cId="170161515" sldId="261"/>
            <ac:spMk id="58" creationId="{7271C494-8107-3D61-D611-4FBC7C22A2B8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9:36.469" v="297"/>
          <ac:spMkLst>
            <pc:docMk/>
            <pc:sldMk cId="170161515" sldId="261"/>
            <ac:spMk id="64" creationId="{4E17AA97-89A7-45C1-B813-BFF6C23D79E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9:36.469" v="297"/>
          <ac:spMkLst>
            <pc:docMk/>
            <pc:sldMk cId="170161515" sldId="261"/>
            <ac:spMk id="66" creationId="{A91E908F-EF1E-2FDB-BE4D-3F4C56B2F6B8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9:36.469" v="297"/>
          <ac:spMkLst>
            <pc:docMk/>
            <pc:sldMk cId="170161515" sldId="261"/>
            <ac:spMk id="68" creationId="{F7A2980E-8F82-6B7D-A838-277407403589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5:40.121" v="290"/>
          <ac:spMkLst>
            <pc:docMk/>
            <pc:sldMk cId="170161515" sldId="261"/>
            <ac:spMk id="73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5:40.121" v="290"/>
          <ac:spMkLst>
            <pc:docMk/>
            <pc:sldMk cId="170161515" sldId="261"/>
            <ac:spMk id="75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5:40.121" v="290"/>
          <ac:spMkLst>
            <pc:docMk/>
            <pc:sldMk cId="170161515" sldId="261"/>
            <ac:spMk id="77" creationId="{FAF3766F-DEF3-4802-BB0D-7A18EDD9704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5:40.121" v="290"/>
          <ac:spMkLst>
            <pc:docMk/>
            <pc:sldMk cId="170161515" sldId="261"/>
            <ac:spMk id="79" creationId="{B2C335F7-F61C-4EB4-80F2-4B1438FE66B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5:40.121" v="290"/>
          <ac:spMkLst>
            <pc:docMk/>
            <pc:sldMk cId="170161515" sldId="261"/>
            <ac:spMk id="81" creationId="{E4C7F386-A972-9ED7-C153-F0E50968255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5:42.792" v="292"/>
          <ac:spMkLst>
            <pc:docMk/>
            <pc:sldMk cId="170161515" sldId="261"/>
            <ac:spMk id="83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5:42.792" v="292"/>
          <ac:spMkLst>
            <pc:docMk/>
            <pc:sldMk cId="170161515" sldId="261"/>
            <ac:spMk id="84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5:42.792" v="292"/>
          <ac:spMkLst>
            <pc:docMk/>
            <pc:sldMk cId="170161515" sldId="261"/>
            <ac:spMk id="85" creationId="{C7EFAAB5-34A3-C2FC-70BA-7720CC8ADBAC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5:42.792" v="292"/>
          <ac:spMkLst>
            <pc:docMk/>
            <pc:sldMk cId="170161515" sldId="261"/>
            <ac:spMk id="86" creationId="{FDD57DDC-2075-7CBD-00B4-0A5FF09917F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9:27.421" v="294"/>
          <ac:spMkLst>
            <pc:docMk/>
            <pc:sldMk cId="170161515" sldId="261"/>
            <ac:spMk id="88" creationId="{6D16C4DE-5FF1-8D34-BBA1-FC43F315567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9:27.421" v="294"/>
          <ac:spMkLst>
            <pc:docMk/>
            <pc:sldMk cId="170161515" sldId="261"/>
            <ac:spMk id="89" creationId="{B6914053-73D7-E377-E88C-94E35AAD489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9:36.437" v="296"/>
          <ac:spMkLst>
            <pc:docMk/>
            <pc:sldMk cId="170161515" sldId="261"/>
            <ac:spMk id="91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9:36.437" v="296"/>
          <ac:spMkLst>
            <pc:docMk/>
            <pc:sldMk cId="170161515" sldId="261"/>
            <ac:spMk id="92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9:36.437" v="296"/>
          <ac:spMkLst>
            <pc:docMk/>
            <pc:sldMk cId="170161515" sldId="261"/>
            <ac:spMk id="93" creationId="{C7EFAAB5-34A3-C2FC-70BA-7720CC8ADBAC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39:36.437" v="296"/>
          <ac:spMkLst>
            <pc:docMk/>
            <pc:sldMk cId="170161515" sldId="261"/>
            <ac:spMk id="94" creationId="{FDD57DDC-2075-7CBD-00B4-0A5FF09917F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51.109" v="505"/>
          <ac:spMkLst>
            <pc:docMk/>
            <pc:sldMk cId="170161515" sldId="261"/>
            <ac:spMk id="96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51.109" v="505"/>
          <ac:spMkLst>
            <pc:docMk/>
            <pc:sldMk cId="170161515" sldId="261"/>
            <ac:spMk id="97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51.109" v="505"/>
          <ac:spMkLst>
            <pc:docMk/>
            <pc:sldMk cId="170161515" sldId="261"/>
            <ac:spMk id="98" creationId="{FAF3766F-DEF3-4802-BB0D-7A18EDD9704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51.109" v="505"/>
          <ac:spMkLst>
            <pc:docMk/>
            <pc:sldMk cId="170161515" sldId="261"/>
            <ac:spMk id="99" creationId="{BD0C058D-27D4-3139-E199-E2C11099B62C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51.109" v="505"/>
          <ac:spMkLst>
            <pc:docMk/>
            <pc:sldMk cId="170161515" sldId="261"/>
            <ac:spMk id="100" creationId="{E94E0531-D614-3CB6-996E-FF0184A33A5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35.577" v="498"/>
          <ac:spMkLst>
            <pc:docMk/>
            <pc:sldMk cId="170161515" sldId="261"/>
            <ac:spMk id="105" creationId="{175EAFFD-4A47-DD53-4F76-BD457E18BF1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35.577" v="498"/>
          <ac:spMkLst>
            <pc:docMk/>
            <pc:sldMk cId="170161515" sldId="261"/>
            <ac:spMk id="107" creationId="{7CC1FECC-9CA4-341C-7E20-4728C5147389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38.202" v="500"/>
          <ac:spMkLst>
            <pc:docMk/>
            <pc:sldMk cId="170161515" sldId="261"/>
            <ac:spMk id="109" creationId="{6D16C4DE-5FF1-8D34-BBA1-FC43F315567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38.202" v="500"/>
          <ac:spMkLst>
            <pc:docMk/>
            <pc:sldMk cId="170161515" sldId="261"/>
            <ac:spMk id="110" creationId="{B6914053-73D7-E377-E88C-94E35AAD489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45.249" v="502"/>
          <ac:spMkLst>
            <pc:docMk/>
            <pc:sldMk cId="170161515" sldId="261"/>
            <ac:spMk id="112" creationId="{9E10BDB4-64F2-477D-A03B-9F8352D5E02E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45.249" v="502"/>
          <ac:spMkLst>
            <pc:docMk/>
            <pc:sldMk cId="170161515" sldId="261"/>
            <ac:spMk id="113" creationId="{887F59F2-5FBC-40CD-AD35-376AECE49EA6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45.249" v="502"/>
          <ac:spMkLst>
            <pc:docMk/>
            <pc:sldMk cId="170161515" sldId="261"/>
            <ac:spMk id="114" creationId="{7271C494-8107-3D61-D611-4FBC7C22A2B8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51.093" v="504"/>
          <ac:spMkLst>
            <pc:docMk/>
            <pc:sldMk cId="170161515" sldId="261"/>
            <ac:spMk id="116" creationId="{6D16C4DE-5FF1-8D34-BBA1-FC43F315567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1:58:51.093" v="504"/>
          <ac:spMkLst>
            <pc:docMk/>
            <pc:sldMk cId="170161515" sldId="261"/>
            <ac:spMk id="117" creationId="{B6914053-73D7-E377-E88C-94E35AAD489B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1:58:51.109" v="505"/>
          <ac:spMkLst>
            <pc:docMk/>
            <pc:sldMk cId="170161515" sldId="261"/>
            <ac:spMk id="119" creationId="{9E10BDB4-64F2-477D-A03B-9F8352D5E02E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1:58:51.109" v="505"/>
          <ac:spMkLst>
            <pc:docMk/>
            <pc:sldMk cId="170161515" sldId="261"/>
            <ac:spMk id="120" creationId="{887F59F2-5FBC-40CD-AD35-376AECE49EA6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1:58:51.109" v="505"/>
          <ac:spMkLst>
            <pc:docMk/>
            <pc:sldMk cId="170161515" sldId="261"/>
            <ac:spMk id="121" creationId="{7271C494-8107-3D61-D611-4FBC7C22A2B8}"/>
          </ac:spMkLst>
        </pc:spChg>
        <pc:graphicFrameChg chg="add del">
          <ac:chgData name="Ludmila Horvathova (2426554)" userId="S::2426554@student.uwtsd.ac.uk::37eeb065-935b-4198-ae41-296bc5e4077e" providerId="AD" clId="Web-{B1B632F4-400A-6405-B5B9-275375EE216B}" dt="2025-11-28T11:29:59.090" v="225"/>
          <ac:graphicFrameMkLst>
            <pc:docMk/>
            <pc:sldMk cId="170161515" sldId="261"/>
            <ac:graphicFrameMk id="60" creationId="{1E2D3C07-F520-6708-9094-21EF784806DC}"/>
          </ac:graphicFrameMkLst>
        </pc:graphicFrameChg>
        <pc:picChg chg="del">
          <ac:chgData name="Ludmila Horvathova (2426554)" userId="S::2426554@student.uwtsd.ac.uk::37eeb065-935b-4198-ae41-296bc5e4077e" providerId="AD" clId="Web-{B1B632F4-400A-6405-B5B9-275375EE216B}" dt="2025-11-28T11:29:31.838" v="214"/>
          <ac:picMkLst>
            <pc:docMk/>
            <pc:sldMk cId="170161515" sldId="261"/>
            <ac:picMk id="4" creationId="{0D4975D6-EB5F-5C9C-F1D4-5C25EED3BA10}"/>
          </ac:picMkLst>
        </pc:picChg>
        <pc:picChg chg="add mod">
          <ac:chgData name="Ludmila Horvathova (2426554)" userId="S::2426554@student.uwtsd.ac.uk::37eeb065-935b-4198-ae41-296bc5e4077e" providerId="AD" clId="Web-{B1B632F4-400A-6405-B5B9-275375EE216B}" dt="2025-11-28T11:59:05.703" v="507" actId="14100"/>
          <ac:picMkLst>
            <pc:docMk/>
            <pc:sldMk cId="170161515" sldId="261"/>
            <ac:picMk id="16" creationId="{88DCEE79-5905-DFB1-AA3C-3C0F61149CCD}"/>
          </ac:picMkLst>
        </pc:picChg>
      </pc:sldChg>
      <pc:sldChg chg="addSp delSp modSp">
        <pc:chgData name="Ludmila Horvathova (2426554)" userId="S::2426554@student.uwtsd.ac.uk::37eeb065-935b-4198-ae41-296bc5e4077e" providerId="AD" clId="Web-{B1B632F4-400A-6405-B5B9-275375EE216B}" dt="2025-11-28T12:24:06.692" v="940" actId="20577"/>
        <pc:sldMkLst>
          <pc:docMk/>
          <pc:sldMk cId="1715297376" sldId="262"/>
        </pc:sldMkLst>
        <pc:spChg chg="mod">
          <ac:chgData name="Ludmila Horvathova (2426554)" userId="S::2426554@student.uwtsd.ac.uk::37eeb065-935b-4198-ae41-296bc5e4077e" providerId="AD" clId="Web-{B1B632F4-400A-6405-B5B9-275375EE216B}" dt="2025-11-28T12:22:16.735" v="830" actId="20577"/>
          <ac:spMkLst>
            <pc:docMk/>
            <pc:sldMk cId="1715297376" sldId="262"/>
            <ac:spMk id="2" creationId="{F8331B93-BC5B-76C4-5D21-122798E0844C}"/>
          </ac:spMkLst>
        </pc:spChg>
        <pc:spChg chg="mod ord">
          <ac:chgData name="Ludmila Horvathova (2426554)" userId="S::2426554@student.uwtsd.ac.uk::37eeb065-935b-4198-ae41-296bc5e4077e" providerId="AD" clId="Web-{B1B632F4-400A-6405-B5B9-275375EE216B}" dt="2025-11-28T12:24:06.692" v="940" actId="20577"/>
          <ac:spMkLst>
            <pc:docMk/>
            <pc:sldMk cId="1715297376" sldId="262"/>
            <ac:spMk id="8" creationId="{2CC05C39-9D7D-07A5-B382-F332F7C8C75F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2:06:59.005" v="584"/>
          <ac:spMkLst>
            <pc:docMk/>
            <pc:sldMk cId="1715297376" sldId="262"/>
            <ac:spMk id="30" creationId="{9E10BDB4-64F2-477D-A03B-9F8352D5E02E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2:06:59.005" v="584"/>
          <ac:spMkLst>
            <pc:docMk/>
            <pc:sldMk cId="1715297376" sldId="262"/>
            <ac:spMk id="32" creationId="{887F59F2-5FBC-40CD-AD35-376AECE49EA6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2:06:59.005" v="584"/>
          <ac:spMkLst>
            <pc:docMk/>
            <pc:sldMk cId="1715297376" sldId="262"/>
            <ac:spMk id="34" creationId="{7271C494-8107-3D61-D611-4FBC7C22A2B8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09:01.930" v="596"/>
          <ac:spMkLst>
            <pc:docMk/>
            <pc:sldMk cId="1715297376" sldId="262"/>
            <ac:spMk id="39" creationId="{9E10BDB4-64F2-477D-A03B-9F8352D5E02E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09:01.930" v="596"/>
          <ac:spMkLst>
            <pc:docMk/>
            <pc:sldMk cId="1715297376" sldId="262"/>
            <ac:spMk id="41" creationId="{887F59F2-5FBC-40CD-AD35-376AECE49EA6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09:01.930" v="596"/>
          <ac:spMkLst>
            <pc:docMk/>
            <pc:sldMk cId="1715297376" sldId="262"/>
            <ac:spMk id="43" creationId="{7271C494-8107-3D61-D611-4FBC7C22A2B8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08:55.711" v="591"/>
          <ac:spMkLst>
            <pc:docMk/>
            <pc:sldMk cId="1715297376" sldId="262"/>
            <ac:spMk id="48" creationId="{0EC38958-9A69-239A-BA79-2AEC73345F4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08:55.711" v="591"/>
          <ac:spMkLst>
            <pc:docMk/>
            <pc:sldMk cId="1715297376" sldId="262"/>
            <ac:spMk id="50" creationId="{6EC109E5-0396-8968-4F42-DFEC280363B6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08:58.539" v="593"/>
          <ac:spMkLst>
            <pc:docMk/>
            <pc:sldMk cId="1715297376" sldId="262"/>
            <ac:spMk id="52" creationId="{9EE42DCE-4A4F-44C4-84E5-261B3BEEF1DA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08:58.539" v="593"/>
          <ac:spMkLst>
            <pc:docMk/>
            <pc:sldMk cId="1715297376" sldId="262"/>
            <ac:spMk id="53" creationId="{887F59F2-5FBC-40CD-AD35-376AECE49EA6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09:01.915" v="595"/>
          <ac:spMkLst>
            <pc:docMk/>
            <pc:sldMk cId="1715297376" sldId="262"/>
            <ac:spMk id="55" creationId="{6D16C4DE-5FF1-8D34-BBA1-FC43F315567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09:01.915" v="595"/>
          <ac:spMkLst>
            <pc:docMk/>
            <pc:sldMk cId="1715297376" sldId="262"/>
            <ac:spMk id="56" creationId="{B6914053-73D7-E377-E88C-94E35AAD489B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2:09:01.930" v="596"/>
          <ac:spMkLst>
            <pc:docMk/>
            <pc:sldMk cId="1715297376" sldId="262"/>
            <ac:spMk id="58" creationId="{9E10BDB4-64F2-477D-A03B-9F8352D5E02E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2:09:01.930" v="596"/>
          <ac:spMkLst>
            <pc:docMk/>
            <pc:sldMk cId="1715297376" sldId="262"/>
            <ac:spMk id="59" creationId="{887F59F2-5FBC-40CD-AD35-376AECE49EA6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2:09:01.930" v="596"/>
          <ac:spMkLst>
            <pc:docMk/>
            <pc:sldMk cId="1715297376" sldId="262"/>
            <ac:spMk id="60" creationId="{7271C494-8107-3D61-D611-4FBC7C22A2B8}"/>
          </ac:spMkLst>
        </pc:spChg>
        <pc:picChg chg="add del mod">
          <ac:chgData name="Ludmila Horvathova (2426554)" userId="S::2426554@student.uwtsd.ac.uk::37eeb065-935b-4198-ae41-296bc5e4077e" providerId="AD" clId="Web-{B1B632F4-400A-6405-B5B9-275375EE216B}" dt="2025-11-28T12:08:33.039" v="588"/>
          <ac:picMkLst>
            <pc:docMk/>
            <pc:sldMk cId="1715297376" sldId="262"/>
            <ac:picMk id="3" creationId="{36E9C0A1-033D-876C-DB54-7E9E81AA74E7}"/>
          </ac:picMkLst>
        </pc:picChg>
        <pc:picChg chg="del">
          <ac:chgData name="Ludmila Horvathova (2426554)" userId="S::2426554@student.uwtsd.ac.uk::37eeb065-935b-4198-ae41-296bc5e4077e" providerId="AD" clId="Web-{B1B632F4-400A-6405-B5B9-275375EE216B}" dt="2025-11-28T12:00:30.813" v="508"/>
          <ac:picMkLst>
            <pc:docMk/>
            <pc:sldMk cId="1715297376" sldId="262"/>
            <ac:picMk id="4" creationId="{A5F02D64-AAC1-E9FA-B690-90BC459A5146}"/>
          </ac:picMkLst>
        </pc:picChg>
        <pc:picChg chg="add mod">
          <ac:chgData name="Ludmila Horvathova (2426554)" userId="S::2426554@student.uwtsd.ac.uk::37eeb065-935b-4198-ae41-296bc5e4077e" providerId="AD" clId="Web-{B1B632F4-400A-6405-B5B9-275375EE216B}" dt="2025-11-28T12:09:10.790" v="598" actId="1076"/>
          <ac:picMkLst>
            <pc:docMk/>
            <pc:sldMk cId="1715297376" sldId="262"/>
            <ac:picMk id="5" creationId="{957049CE-7C9D-53CB-D8DB-3C7BD78945D1}"/>
          </ac:picMkLst>
        </pc:picChg>
      </pc:sldChg>
      <pc:sldChg chg="del">
        <pc:chgData name="Ludmila Horvathova (2426554)" userId="S::2426554@student.uwtsd.ac.uk::37eeb065-935b-4198-ae41-296bc5e4077e" providerId="AD" clId="Web-{B1B632F4-400A-6405-B5B9-275375EE216B}" dt="2025-11-28T12:17:13.733" v="731"/>
        <pc:sldMkLst>
          <pc:docMk/>
          <pc:sldMk cId="132549787" sldId="263"/>
        </pc:sldMkLst>
      </pc:sldChg>
      <pc:sldChg chg="addSp delSp modSp mod setClrOvrMap">
        <pc:chgData name="Ludmila Horvathova (2426554)" userId="S::2426554@student.uwtsd.ac.uk::37eeb065-935b-4198-ae41-296bc5e4077e" providerId="AD" clId="Web-{B1B632F4-400A-6405-B5B9-275375EE216B}" dt="2025-11-28T13:05:56.276" v="1474" actId="1076"/>
        <pc:sldMkLst>
          <pc:docMk/>
          <pc:sldMk cId="2394597788" sldId="264"/>
        </pc:sldMkLst>
        <pc:spChg chg="mod ord">
          <ac:chgData name="Ludmila Horvathova (2426554)" userId="S::2426554@student.uwtsd.ac.uk::37eeb065-935b-4198-ae41-296bc5e4077e" providerId="AD" clId="Web-{B1B632F4-400A-6405-B5B9-275375EE216B}" dt="2025-11-28T13:02:44.188" v="1439" actId="20577"/>
          <ac:spMkLst>
            <pc:docMk/>
            <pc:sldMk cId="2394597788" sldId="264"/>
            <ac:spMk id="2" creationId="{A40AB561-4CC3-108D-A5C2-C5DC5DC17AD5}"/>
          </ac:spMkLst>
        </pc:spChg>
        <pc:spChg chg="del mod">
          <ac:chgData name="Ludmila Horvathova (2426554)" userId="S::2426554@student.uwtsd.ac.uk::37eeb065-935b-4198-ae41-296bc5e4077e" providerId="AD" clId="Web-{B1B632F4-400A-6405-B5B9-275375EE216B}" dt="2025-11-28T12:29:49.714" v="1133"/>
          <ac:spMkLst>
            <pc:docMk/>
            <pc:sldMk cId="2394597788" sldId="264"/>
            <ac:spMk id="8" creationId="{9090EBB8-DF4F-6093-4498-9F89EE8E9014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2:30:39.574" v="1145"/>
          <ac:spMkLst>
            <pc:docMk/>
            <pc:sldMk cId="2394597788" sldId="264"/>
            <ac:spMk id="11" creationId="{AD1BDCCC-E676-2A7E-BE11-2B8C23DB287F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2:30:39.574" v="1145"/>
          <ac:spMkLst>
            <pc:docMk/>
            <pc:sldMk cId="2394597788" sldId="264"/>
            <ac:spMk id="13" creationId="{781C97B1-8A09-6383-8C65-A3B73577816A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1:19.512" v="1151"/>
          <ac:spMkLst>
            <pc:docMk/>
            <pc:sldMk cId="2394597788" sldId="264"/>
            <ac:spMk id="18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1:19.512" v="1151"/>
          <ac:spMkLst>
            <pc:docMk/>
            <pc:sldMk cId="2394597788" sldId="264"/>
            <ac:spMk id="20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1:19.512" v="1151"/>
          <ac:spMkLst>
            <pc:docMk/>
            <pc:sldMk cId="2394597788" sldId="264"/>
            <ac:spMk id="22" creationId="{5820888B-4EA5-E0E8-6D52-7733E1E7745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1:19.512" v="1151"/>
          <ac:spMkLst>
            <pc:docMk/>
            <pc:sldMk cId="2394597788" sldId="264"/>
            <ac:spMk id="24" creationId="{06B5A8BF-0680-F9A7-27B1-3971EC934783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1:19.496" v="1150"/>
          <ac:spMkLst>
            <pc:docMk/>
            <pc:sldMk cId="2394597788" sldId="264"/>
            <ac:spMk id="29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1:19.496" v="1150"/>
          <ac:spMkLst>
            <pc:docMk/>
            <pc:sldMk cId="2394597788" sldId="264"/>
            <ac:spMk id="31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1:19.496" v="1150"/>
          <ac:spMkLst>
            <pc:docMk/>
            <pc:sldMk cId="2394597788" sldId="264"/>
            <ac:spMk id="33" creationId="{33E93247-6229-44AB-A550-739E971E690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1:19.496" v="1150"/>
          <ac:spMkLst>
            <pc:docMk/>
            <pc:sldMk cId="2394597788" sldId="264"/>
            <ac:spMk id="35" creationId="{912025B4-7337-735E-4DC9-E634D201198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1:19.496" v="1150"/>
          <ac:spMkLst>
            <pc:docMk/>
            <pc:sldMk cId="2394597788" sldId="264"/>
            <ac:spMk id="37" creationId="{150CDACD-D191-E642-F686-FCB54B7E5F67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7.200" v="1169"/>
          <ac:spMkLst>
            <pc:docMk/>
            <pc:sldMk cId="2394597788" sldId="264"/>
            <ac:spMk id="39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7.200" v="1169"/>
          <ac:spMkLst>
            <pc:docMk/>
            <pc:sldMk cId="2394597788" sldId="264"/>
            <ac:spMk id="40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7.200" v="1169"/>
          <ac:spMkLst>
            <pc:docMk/>
            <pc:sldMk cId="2394597788" sldId="264"/>
            <ac:spMk id="41" creationId="{5820888B-4EA5-E0E8-6D52-7733E1E7745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7.200" v="1169"/>
          <ac:spMkLst>
            <pc:docMk/>
            <pc:sldMk cId="2394597788" sldId="264"/>
            <ac:spMk id="42" creationId="{06B5A8BF-0680-F9A7-27B1-3971EC934783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23.371" v="1162"/>
          <ac:spMkLst>
            <pc:docMk/>
            <pc:sldMk cId="2394597788" sldId="264"/>
            <ac:spMk id="46" creationId="{BAEB6246-1661-8D48-A6CE-C15FF828B6B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14.528" v="1160"/>
          <ac:spMkLst>
            <pc:docMk/>
            <pc:sldMk cId="2394597788" sldId="264"/>
            <ac:spMk id="47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14.528" v="1160"/>
          <ac:spMkLst>
            <pc:docMk/>
            <pc:sldMk cId="2394597788" sldId="264"/>
            <ac:spMk id="49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14.528" v="1160"/>
          <ac:spMkLst>
            <pc:docMk/>
            <pc:sldMk cId="2394597788" sldId="264"/>
            <ac:spMk id="51" creationId="{FAF3766F-DEF3-4802-BB0D-7A18EDD9704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14.528" v="1160"/>
          <ac:spMkLst>
            <pc:docMk/>
            <pc:sldMk cId="2394597788" sldId="264"/>
            <ac:spMk id="53" creationId="{DCC11005-BC53-5976-9587-FB0B62EF64B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23.371" v="1162"/>
          <ac:spMkLst>
            <pc:docMk/>
            <pc:sldMk cId="2394597788" sldId="264"/>
            <ac:spMk id="55" creationId="{34C0330F-1D4F-4552-B799-615DD237B6DE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23.371" v="1162"/>
          <ac:spMkLst>
            <pc:docMk/>
            <pc:sldMk cId="2394597788" sldId="264"/>
            <ac:spMk id="56" creationId="{92BE0106-0C20-465B-A1BE-0BAC2737B1AD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25.903" v="1164"/>
          <ac:spMkLst>
            <pc:docMk/>
            <pc:sldMk cId="2394597788" sldId="264"/>
            <ac:spMk id="58" creationId="{4065D9BE-A58D-6E8A-D4A2-5056F3C5E9CA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25.903" v="1164"/>
          <ac:spMkLst>
            <pc:docMk/>
            <pc:sldMk cId="2394597788" sldId="264"/>
            <ac:spMk id="59" creationId="{A745E793-BC99-8991-71CD-53FFBB6A8F69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25.903" v="1164"/>
          <ac:spMkLst>
            <pc:docMk/>
            <pc:sldMk cId="2394597788" sldId="264"/>
            <ac:spMk id="60" creationId="{9B5BA6D3-847C-A346-8E72-4CF123261AF3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1.059" v="1166"/>
          <ac:spMkLst>
            <pc:docMk/>
            <pc:sldMk cId="2394597788" sldId="264"/>
            <ac:spMk id="62" creationId="{9E10BDB4-64F2-477D-A03B-9F8352D5E02E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1.059" v="1166"/>
          <ac:spMkLst>
            <pc:docMk/>
            <pc:sldMk cId="2394597788" sldId="264"/>
            <ac:spMk id="63" creationId="{C7C5FE1C-310B-4F6B-A44A-BC43430A2C8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1.059" v="1166"/>
          <ac:spMkLst>
            <pc:docMk/>
            <pc:sldMk cId="2394597788" sldId="264"/>
            <ac:spMk id="64" creationId="{B714D036-E5DB-F233-AAD8-067EC4C0986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7.184" v="1168"/>
          <ac:spMkLst>
            <pc:docMk/>
            <pc:sldMk cId="2394597788" sldId="264"/>
            <ac:spMk id="66" creationId="{A082E5AA-6E5F-4FCC-8C41-11E32F833BFC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7.184" v="1168"/>
          <ac:spMkLst>
            <pc:docMk/>
            <pc:sldMk cId="2394597788" sldId="264"/>
            <ac:spMk id="67" creationId="{92BE0106-0C20-465B-A1BE-0BAC2737B1AD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7.184" v="1168"/>
          <ac:spMkLst>
            <pc:docMk/>
            <pc:sldMk cId="2394597788" sldId="264"/>
            <ac:spMk id="68" creationId="{4A3D569D-D3A6-49CA-A483-291E95DACA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37.184" v="1168"/>
          <ac:spMkLst>
            <pc:docMk/>
            <pc:sldMk cId="2394597788" sldId="264"/>
            <ac:spMk id="69" creationId="{BC732377-744E-5DA2-E966-46940AF878A9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50.575" v="1171"/>
          <ac:spMkLst>
            <pc:docMk/>
            <pc:sldMk cId="2394597788" sldId="264"/>
            <ac:spMk id="71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50.575" v="1171"/>
          <ac:spMkLst>
            <pc:docMk/>
            <pc:sldMk cId="2394597788" sldId="264"/>
            <ac:spMk id="72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50.575" v="1171"/>
          <ac:spMkLst>
            <pc:docMk/>
            <pc:sldMk cId="2394597788" sldId="264"/>
            <ac:spMk id="73" creationId="{FAF3766F-DEF3-4802-BB0D-7A18EDD9704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2:50.575" v="1171"/>
          <ac:spMkLst>
            <pc:docMk/>
            <pc:sldMk cId="2394597788" sldId="264"/>
            <ac:spMk id="74" creationId="{DCC11005-BC53-5976-9587-FB0B62EF64B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8.966" v="1186"/>
          <ac:spMkLst>
            <pc:docMk/>
            <pc:sldMk cId="2394597788" sldId="264"/>
            <ac:spMk id="79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8.966" v="1186"/>
          <ac:spMkLst>
            <pc:docMk/>
            <pc:sldMk cId="2394597788" sldId="264"/>
            <ac:spMk id="81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8.966" v="1186"/>
          <ac:spMkLst>
            <pc:docMk/>
            <pc:sldMk cId="2394597788" sldId="264"/>
            <ac:spMk id="83" creationId="{FAF3766F-DEF3-4802-BB0D-7A18EDD9704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8.966" v="1186"/>
          <ac:spMkLst>
            <pc:docMk/>
            <pc:sldMk cId="2394597788" sldId="264"/>
            <ac:spMk id="85" creationId="{D91952F0-771E-D2ED-C333-EEED6708B80C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8.966" v="1186"/>
          <ac:spMkLst>
            <pc:docMk/>
            <pc:sldMk cId="2394597788" sldId="264"/>
            <ac:spMk id="87" creationId="{3FB6D83C-2377-9CAD-A991-9E0B6AF25067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31.028" v="1175"/>
          <ac:spMkLst>
            <pc:docMk/>
            <pc:sldMk cId="2394597788" sldId="264"/>
            <ac:spMk id="91" creationId="{AED7E49E-8108-218E-821F-E5DA4A1892E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36.185" v="1179"/>
          <ac:spMkLst>
            <pc:docMk/>
            <pc:sldMk cId="2394597788" sldId="264"/>
            <ac:spMk id="92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31.028" v="1175"/>
          <ac:spMkLst>
            <pc:docMk/>
            <pc:sldMk cId="2394597788" sldId="264"/>
            <ac:spMk id="94" creationId="{9EE42DCE-4A4F-44C4-84E5-261B3BEEF1DA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31.028" v="1175"/>
          <ac:spMkLst>
            <pc:docMk/>
            <pc:sldMk cId="2394597788" sldId="264"/>
            <ac:spMk id="96" creationId="{F6C8F56F-DFA1-4C0D-A403-803478FC2838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33.638" v="1177"/>
          <ac:spMkLst>
            <pc:docMk/>
            <pc:sldMk cId="2394597788" sldId="264"/>
            <ac:spMk id="98" creationId="{34C0330F-1D4F-4552-B799-615DD237B6DE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33.638" v="1177"/>
          <ac:spMkLst>
            <pc:docMk/>
            <pc:sldMk cId="2394597788" sldId="264"/>
            <ac:spMk id="99" creationId="{0F583F60-6F8B-B498-CB88-B1AA0648AC5C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33.638" v="1177"/>
          <ac:spMkLst>
            <pc:docMk/>
            <pc:sldMk cId="2394597788" sldId="264"/>
            <ac:spMk id="100" creationId="{EA98A5F9-87F5-9EBA-EE58-60B0138ADF59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36.185" v="1179"/>
          <ac:spMkLst>
            <pc:docMk/>
            <pc:sldMk cId="2394597788" sldId="264"/>
            <ac:spMk id="102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36.185" v="1179"/>
          <ac:spMkLst>
            <pc:docMk/>
            <pc:sldMk cId="2394597788" sldId="264"/>
            <ac:spMk id="103" creationId="{B99FAEB5-D20D-48E2-B67F-57D161AE47D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1.763" v="1181"/>
          <ac:spMkLst>
            <pc:docMk/>
            <pc:sldMk cId="2394597788" sldId="264"/>
            <ac:spMk id="105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1.763" v="1181"/>
          <ac:spMkLst>
            <pc:docMk/>
            <pc:sldMk cId="2394597788" sldId="264"/>
            <ac:spMk id="106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1.763" v="1181"/>
          <ac:spMkLst>
            <pc:docMk/>
            <pc:sldMk cId="2394597788" sldId="264"/>
            <ac:spMk id="107" creationId="{FAF3766F-DEF3-4802-BB0D-7A18EDD9704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1.763" v="1181"/>
          <ac:spMkLst>
            <pc:docMk/>
            <pc:sldMk cId="2394597788" sldId="264"/>
            <ac:spMk id="108" creationId="{DCC11005-BC53-5976-9587-FB0B62EF64B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6.341" v="1183"/>
          <ac:spMkLst>
            <pc:docMk/>
            <pc:sldMk cId="2394597788" sldId="264"/>
            <ac:spMk id="110" creationId="{34C0330F-1D4F-4552-B799-615DD237B6DE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6.341" v="1183"/>
          <ac:spMkLst>
            <pc:docMk/>
            <pc:sldMk cId="2394597788" sldId="264"/>
            <ac:spMk id="111" creationId="{0F583F60-6F8B-B498-CB88-B1AA0648AC5C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6.341" v="1183"/>
          <ac:spMkLst>
            <pc:docMk/>
            <pc:sldMk cId="2394597788" sldId="264"/>
            <ac:spMk id="112" creationId="{EA98A5F9-87F5-9EBA-EE58-60B0138ADF59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8.966" v="1185"/>
          <ac:spMkLst>
            <pc:docMk/>
            <pc:sldMk cId="2394597788" sldId="264"/>
            <ac:spMk id="114" creationId="{9E10BDB4-64F2-477D-A03B-9F8352D5E02E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8.966" v="1185"/>
          <ac:spMkLst>
            <pc:docMk/>
            <pc:sldMk cId="2394597788" sldId="264"/>
            <ac:spMk id="115" creationId="{C7C5FE1C-310B-4F6B-A44A-BC43430A2C8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33:48.966" v="1185"/>
          <ac:spMkLst>
            <pc:docMk/>
            <pc:sldMk cId="2394597788" sldId="264"/>
            <ac:spMk id="116" creationId="{02C42DBC-C9AB-1560-B4E4-9CA1BFD61E8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1:13.858" v="1191"/>
          <ac:spMkLst>
            <pc:docMk/>
            <pc:sldMk cId="2394597788" sldId="264"/>
            <ac:spMk id="118" creationId="{839C2F19-8FC2-4576-A76C-228178053632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1:13.858" v="1191"/>
          <ac:spMkLst>
            <pc:docMk/>
            <pc:sldMk cId="2394597788" sldId="264"/>
            <ac:spMk id="119" creationId="{2CA7A481-09B7-459B-9BA1-EA1BEB4FC247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0:49.264" v="1189"/>
          <ac:spMkLst>
            <pc:docMk/>
            <pc:sldMk cId="2394597788" sldId="264"/>
            <ac:spMk id="120" creationId="{C4E5933D-2972-F0E9-825F-526617D27726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2:37.188" v="1219"/>
          <ac:spMkLst>
            <pc:docMk/>
            <pc:sldMk cId="2394597788" sldId="264"/>
            <ac:spMk id="124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2:37.188" v="1219"/>
          <ac:spMkLst>
            <pc:docMk/>
            <pc:sldMk cId="2394597788" sldId="264"/>
            <ac:spMk id="126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2:37.188" v="1219"/>
          <ac:spMkLst>
            <pc:docMk/>
            <pc:sldMk cId="2394597788" sldId="264"/>
            <ac:spMk id="128" creationId="{DD1980C8-FD80-43D8-9D6A-0262A4D5339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2:37.188" v="1219"/>
          <ac:spMkLst>
            <pc:docMk/>
            <pc:sldMk cId="2394597788" sldId="264"/>
            <ac:spMk id="130" creationId="{B2C335F7-F61C-4EB4-80F2-4B1438FE66BB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2:37.188" v="1219"/>
          <ac:spMkLst>
            <pc:docMk/>
            <pc:sldMk cId="2394597788" sldId="264"/>
            <ac:spMk id="132" creationId="{F1189494-2B67-46D2-93D6-A122A09BF6B2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2:50.594" v="1223"/>
          <ac:spMkLst>
            <pc:docMk/>
            <pc:sldMk cId="2394597788" sldId="264"/>
            <ac:spMk id="137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2:50.594" v="1223"/>
          <ac:spMkLst>
            <pc:docMk/>
            <pc:sldMk cId="2394597788" sldId="264"/>
            <ac:spMk id="139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2:50.594" v="1223"/>
          <ac:spMkLst>
            <pc:docMk/>
            <pc:sldMk cId="2394597788" sldId="264"/>
            <ac:spMk id="141" creationId="{FAF3766F-DEF3-4802-BB0D-7A18EDD9704F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2:50.594" v="1223"/>
          <ac:spMkLst>
            <pc:docMk/>
            <pc:sldMk cId="2394597788" sldId="264"/>
            <ac:spMk id="143" creationId="{F607139A-B8D6-F44D-146D-4B8B10BD76F1}"/>
          </ac:spMkLst>
        </pc:spChg>
        <pc:spChg chg="del">
          <ac:chgData name="Ludmila Horvathova (2426554)" userId="S::2426554@student.uwtsd.ac.uk::37eeb065-935b-4198-ae41-296bc5e4077e" providerId="AD" clId="Web-{B1B632F4-400A-6405-B5B9-275375EE216B}" dt="2025-11-28T12:52:50.594" v="1223"/>
          <ac:spMkLst>
            <pc:docMk/>
            <pc:sldMk cId="2394597788" sldId="264"/>
            <ac:spMk id="145" creationId="{E96D50D3-A1F1-C63D-8DE9-882DF2C05F97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3:27.110" v="1227"/>
          <ac:spMkLst>
            <pc:docMk/>
            <pc:sldMk cId="2394597788" sldId="264"/>
            <ac:spMk id="150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3:27.110" v="1227"/>
          <ac:spMkLst>
            <pc:docMk/>
            <pc:sldMk cId="2394597788" sldId="264"/>
            <ac:spMk id="152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3:27.110" v="1227"/>
          <ac:spMkLst>
            <pc:docMk/>
            <pc:sldMk cId="2394597788" sldId="264"/>
            <ac:spMk id="154" creationId="{67A7C490-FB0D-4946-BDB7-1CF2F58DAE01}"/>
          </ac:spMkLst>
        </pc:spChg>
        <pc:spChg chg="add mod">
          <ac:chgData name="Ludmila Horvathova (2426554)" userId="S::2426554@student.uwtsd.ac.uk::37eeb065-935b-4198-ae41-296bc5e4077e" providerId="AD" clId="Web-{B1B632F4-400A-6405-B5B9-275375EE216B}" dt="2025-11-28T13:05:53.994" v="1473" actId="20577"/>
          <ac:spMkLst>
            <pc:docMk/>
            <pc:sldMk cId="2394597788" sldId="264"/>
            <ac:spMk id="158" creationId="{50B26006-34D4-14A6-A0A1-C61E43103C31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2:53:27.110" v="1227"/>
          <ac:spMkLst>
            <pc:docMk/>
            <pc:sldMk cId="2394597788" sldId="264"/>
            <ac:spMk id="161" creationId="{A082E5AA-6E5F-4FCC-8C41-11E32F833BFC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2:53:27.110" v="1227"/>
          <ac:spMkLst>
            <pc:docMk/>
            <pc:sldMk cId="2394597788" sldId="264"/>
            <ac:spMk id="163" creationId="{92BE0106-0C20-465B-A1BE-0BAC2737B1AD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2:53:27.110" v="1227"/>
          <ac:spMkLst>
            <pc:docMk/>
            <pc:sldMk cId="2394597788" sldId="264"/>
            <ac:spMk id="165" creationId="{4A3D569D-D3A6-49CA-A483-291E95DACA14}"/>
          </ac:spMkLst>
        </pc:spChg>
        <pc:picChg chg="add mod ord">
          <ac:chgData name="Ludmila Horvathova (2426554)" userId="S::2426554@student.uwtsd.ac.uk::37eeb065-935b-4198-ae41-296bc5e4077e" providerId="AD" clId="Web-{B1B632F4-400A-6405-B5B9-275375EE216B}" dt="2025-11-28T12:53:27.110" v="1227"/>
          <ac:picMkLst>
            <pc:docMk/>
            <pc:sldMk cId="2394597788" sldId="264"/>
            <ac:picMk id="3" creationId="{EAD51557-1EE0-5C73-EEC2-7FC43AFF658B}"/>
          </ac:picMkLst>
        </pc:picChg>
        <pc:picChg chg="add del mod ord modCrop">
          <ac:chgData name="Ludmila Horvathova (2426554)" userId="S::2426554@student.uwtsd.ac.uk::37eeb065-935b-4198-ae41-296bc5e4077e" providerId="AD" clId="Web-{B1B632F4-400A-6405-B5B9-275375EE216B}" dt="2025-11-28T12:34:22.607" v="1187"/>
          <ac:picMkLst>
            <pc:docMk/>
            <pc:sldMk cId="2394597788" sldId="264"/>
            <ac:picMk id="3" creationId="{EEA5B993-6F91-09EC-94E9-E81A0A2486DC}"/>
          </ac:picMkLst>
        </pc:picChg>
        <pc:picChg chg="add mod">
          <ac:chgData name="Ludmila Horvathova (2426554)" userId="S::2426554@student.uwtsd.ac.uk::37eeb065-935b-4198-ae41-296bc5e4077e" providerId="AD" clId="Web-{B1B632F4-400A-6405-B5B9-275375EE216B}" dt="2025-11-28T13:05:56.276" v="1474" actId="1076"/>
          <ac:picMkLst>
            <pc:docMk/>
            <pc:sldMk cId="2394597788" sldId="264"/>
            <ac:picMk id="4" creationId="{09F8A286-638C-D90C-D746-6F84F6179043}"/>
          </ac:picMkLst>
        </pc:picChg>
        <pc:picChg chg="del">
          <ac:chgData name="Ludmila Horvathova (2426554)" userId="S::2426554@student.uwtsd.ac.uk::37eeb065-935b-4198-ae41-296bc5e4077e" providerId="AD" clId="Web-{B1B632F4-400A-6405-B5B9-275375EE216B}" dt="2025-11-28T12:17:07.561" v="730"/>
          <ac:picMkLst>
            <pc:docMk/>
            <pc:sldMk cId="2394597788" sldId="264"/>
            <ac:picMk id="4" creationId="{7FB2A5AA-C05A-9A4E-6F91-61C19090D592}"/>
          </ac:picMkLst>
        </pc:picChg>
        <pc:picChg chg="add del mod">
          <ac:chgData name="Ludmila Horvathova (2426554)" userId="S::2426554@student.uwtsd.ac.uk::37eeb065-935b-4198-ae41-296bc5e4077e" providerId="AD" clId="Web-{B1B632F4-400A-6405-B5B9-275375EE216B}" dt="2025-11-28T12:32:45.465" v="1170"/>
          <ac:picMkLst>
            <pc:docMk/>
            <pc:sldMk cId="2394597788" sldId="264"/>
            <ac:picMk id="5" creationId="{0AE144A0-2E1A-F4CB-2A24-293047A11B84}"/>
          </ac:picMkLst>
        </pc:picChg>
        <pc:picChg chg="add mod">
          <ac:chgData name="Ludmila Horvathova (2426554)" userId="S::2426554@student.uwtsd.ac.uk::37eeb065-935b-4198-ae41-296bc5e4077e" providerId="AD" clId="Web-{B1B632F4-400A-6405-B5B9-275375EE216B}" dt="2025-11-28T13:04:55.570" v="1456" actId="1076"/>
          <ac:picMkLst>
            <pc:docMk/>
            <pc:sldMk cId="2394597788" sldId="264"/>
            <ac:picMk id="5" creationId="{F06558F0-D6C8-19B4-8A29-24260CB8E239}"/>
          </ac:picMkLst>
        </pc:picChg>
        <pc:picChg chg="add del mod">
          <ac:chgData name="Ludmila Horvathova (2426554)" userId="S::2426554@student.uwtsd.ac.uk::37eeb065-935b-4198-ae41-296bc5e4077e" providerId="AD" clId="Web-{B1B632F4-400A-6405-B5B9-275375EE216B}" dt="2025-11-28T12:34:44.170" v="1188"/>
          <ac:picMkLst>
            <pc:docMk/>
            <pc:sldMk cId="2394597788" sldId="264"/>
            <ac:picMk id="6" creationId="{0533A64E-D741-C3F1-9C72-87BDA992A2DE}"/>
          </ac:picMkLst>
        </pc:picChg>
      </pc:sldChg>
      <pc:sldChg chg="addSp delSp modSp ord">
        <pc:chgData name="Ludmila Horvathova (2426554)" userId="S::2426554@student.uwtsd.ac.uk::37eeb065-935b-4198-ae41-296bc5e4077e" providerId="AD" clId="Web-{B1B632F4-400A-6405-B5B9-275375EE216B}" dt="2025-11-28T13:02:31.187" v="1437" actId="20577"/>
        <pc:sldMkLst>
          <pc:docMk/>
          <pc:sldMk cId="3070347654" sldId="265"/>
        </pc:sldMkLst>
        <pc:spChg chg="mod">
          <ac:chgData name="Ludmila Horvathova (2426554)" userId="S::2426554@student.uwtsd.ac.uk::37eeb065-935b-4198-ae41-296bc5e4077e" providerId="AD" clId="Web-{B1B632F4-400A-6405-B5B9-275375EE216B}" dt="2025-11-28T13:02:31.187" v="1437" actId="20577"/>
          <ac:spMkLst>
            <pc:docMk/>
            <pc:sldMk cId="3070347654" sldId="265"/>
            <ac:spMk id="2" creationId="{EE9EC656-E5A6-DA71-DA91-EE8098564EA0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5:13.502" v="1298"/>
          <ac:spMkLst>
            <pc:docMk/>
            <pc:sldMk cId="3070347654" sldId="265"/>
            <ac:spMk id="60" creationId="{04213918-F1EB-4BCE-BE23-F5E9851EE05C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5:13.502" v="1298"/>
          <ac:spMkLst>
            <pc:docMk/>
            <pc:sldMk cId="3070347654" sldId="265"/>
            <ac:spMk id="61" creationId="{2062E862-C7F7-4CA1-B929-D0B75F5E9FB9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5:13.424" v="1297"/>
          <ac:spMkLst>
            <pc:docMk/>
            <pc:sldMk cId="3070347654" sldId="265"/>
            <ac:spMk id="6409" creationId="{4E17AA97-89A7-45C1-B813-BFF6C23D79E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5:13.424" v="1297"/>
          <ac:spMkLst>
            <pc:docMk/>
            <pc:sldMk cId="3070347654" sldId="265"/>
            <ac:spMk id="6411" creationId="{A91E908F-EF1E-2FDB-BE4D-3F4C56B2F6B8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5:13.424" v="1297"/>
          <ac:spMkLst>
            <pc:docMk/>
            <pc:sldMk cId="3070347654" sldId="265"/>
            <ac:spMk id="6413" creationId="{F7A2980E-8F82-6B7D-A838-277407403589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5:22.440" v="1299"/>
          <ac:spMkLst>
            <pc:docMk/>
            <pc:sldMk cId="3070347654" sldId="265"/>
            <ac:spMk id="6415" creationId="{4E17AA97-89A7-45C1-B813-BFF6C23D79E1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5:22.440" v="1299"/>
          <ac:spMkLst>
            <pc:docMk/>
            <pc:sldMk cId="3070347654" sldId="265"/>
            <ac:spMk id="6416" creationId="{33AC4FE1-D370-43A6-96C5-076716BB1E76}"/>
          </ac:spMkLst>
        </pc:spChg>
        <pc:spChg chg="add del">
          <ac:chgData name="Ludmila Horvathova (2426554)" userId="S::2426554@student.uwtsd.ac.uk::37eeb065-935b-4198-ae41-296bc5e4077e" providerId="AD" clId="Web-{B1B632F4-400A-6405-B5B9-275375EE216B}" dt="2025-11-28T12:55:22.440" v="1299"/>
          <ac:spMkLst>
            <pc:docMk/>
            <pc:sldMk cId="3070347654" sldId="265"/>
            <ac:spMk id="6417" creationId="{4A3D569D-D3A6-49CA-A483-291E95DACA14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2:55:22.440" v="1299"/>
          <ac:spMkLst>
            <pc:docMk/>
            <pc:sldMk cId="3070347654" sldId="265"/>
            <ac:spMk id="6422" creationId="{4E17AA97-89A7-45C1-B813-BFF6C23D79E1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2:55:22.440" v="1299"/>
          <ac:spMkLst>
            <pc:docMk/>
            <pc:sldMk cId="3070347654" sldId="265"/>
            <ac:spMk id="6424" creationId="{A91E908F-EF1E-2FDB-BE4D-3F4C56B2F6B8}"/>
          </ac:spMkLst>
        </pc:spChg>
        <pc:spChg chg="add">
          <ac:chgData name="Ludmila Horvathova (2426554)" userId="S::2426554@student.uwtsd.ac.uk::37eeb065-935b-4198-ae41-296bc5e4077e" providerId="AD" clId="Web-{B1B632F4-400A-6405-B5B9-275375EE216B}" dt="2025-11-28T12:55:22.440" v="1299"/>
          <ac:spMkLst>
            <pc:docMk/>
            <pc:sldMk cId="3070347654" sldId="265"/>
            <ac:spMk id="6426" creationId="{F7A2980E-8F82-6B7D-A838-277407403589}"/>
          </ac:spMkLst>
        </pc:spChg>
        <pc:graphicFrameChg chg="mod modGraphic">
          <ac:chgData name="Ludmila Horvathova (2426554)" userId="S::2426554@student.uwtsd.ac.uk::37eeb065-935b-4198-ae41-296bc5e4077e" providerId="AD" clId="Web-{B1B632F4-400A-6405-B5B9-275375EE216B}" dt="2025-11-28T12:55:22.440" v="1299"/>
          <ac:graphicFrameMkLst>
            <pc:docMk/>
            <pc:sldMk cId="3070347654" sldId="265"/>
            <ac:graphicFrameMk id="6404" creationId="{9F3D5858-0F4A-2CBA-F51C-4A351E9095F0}"/>
          </ac:graphicFrameMkLst>
        </pc:graphicFrameChg>
      </pc:sldChg>
      <pc:sldChg chg="delSp modSp">
        <pc:chgData name="Ludmila Horvathova (2426554)" userId="S::2426554@student.uwtsd.ac.uk::37eeb065-935b-4198-ae41-296bc5e4077e" providerId="AD" clId="Web-{B1B632F4-400A-6405-B5B9-275375EE216B}" dt="2025-11-28T13:03:03.002" v="1442" actId="20577"/>
        <pc:sldMkLst>
          <pc:docMk/>
          <pc:sldMk cId="658026656" sldId="267"/>
        </pc:sldMkLst>
        <pc:spChg chg="mod">
          <ac:chgData name="Ludmila Horvathova (2426554)" userId="S::2426554@student.uwtsd.ac.uk::37eeb065-935b-4198-ae41-296bc5e4077e" providerId="AD" clId="Web-{B1B632F4-400A-6405-B5B9-275375EE216B}" dt="2025-11-28T13:03:03.002" v="1442" actId="20577"/>
          <ac:spMkLst>
            <pc:docMk/>
            <pc:sldMk cId="658026656" sldId="267"/>
            <ac:spMk id="2" creationId="{890FD328-633A-36C5-9083-85FC12B108D4}"/>
          </ac:spMkLst>
        </pc:spChg>
        <pc:spChg chg="mod">
          <ac:chgData name="Ludmila Horvathova (2426554)" userId="S::2426554@student.uwtsd.ac.uk::37eeb065-935b-4198-ae41-296bc5e4077e" providerId="AD" clId="Web-{B1B632F4-400A-6405-B5B9-275375EE216B}" dt="2025-11-28T12:24:31.677" v="953" actId="20577"/>
          <ac:spMkLst>
            <pc:docMk/>
            <pc:sldMk cId="658026656" sldId="267"/>
            <ac:spMk id="29" creationId="{37E88324-568D-19CA-4672-8061D94E9B69}"/>
          </ac:spMkLst>
        </pc:spChg>
        <pc:picChg chg="del">
          <ac:chgData name="Ludmila Horvathova (2426554)" userId="S::2426554@student.uwtsd.ac.uk::37eeb065-935b-4198-ae41-296bc5e4077e" providerId="AD" clId="Web-{B1B632F4-400A-6405-B5B9-275375EE216B}" dt="2025-11-28T12:17:39.405" v="732"/>
          <ac:picMkLst>
            <pc:docMk/>
            <pc:sldMk cId="658026656" sldId="267"/>
            <ac:picMk id="4" creationId="{0D7D7105-9185-1B47-0A7A-C560671682AC}"/>
          </ac:picMkLst>
        </pc:picChg>
      </pc:sldChg>
      <pc:sldChg chg="modSp">
        <pc:chgData name="Ludmila Horvathova (2426554)" userId="S::2426554@student.uwtsd.ac.uk::37eeb065-935b-4198-ae41-296bc5e4077e" providerId="AD" clId="Web-{B1B632F4-400A-6405-B5B9-275375EE216B}" dt="2025-11-28T12:19:56.244" v="780" actId="20577"/>
        <pc:sldMkLst>
          <pc:docMk/>
          <pc:sldMk cId="3129133085" sldId="268"/>
        </pc:sldMkLst>
        <pc:spChg chg="mod">
          <ac:chgData name="Ludmila Horvathova (2426554)" userId="S::2426554@student.uwtsd.ac.uk::37eeb065-935b-4198-ae41-296bc5e4077e" providerId="AD" clId="Web-{B1B632F4-400A-6405-B5B9-275375EE216B}" dt="2025-11-28T12:19:56.244" v="780" actId="20577"/>
          <ac:spMkLst>
            <pc:docMk/>
            <pc:sldMk cId="3129133085" sldId="268"/>
            <ac:spMk id="2" creationId="{901474B0-E5D2-5441-BF15-2BCF7C936DEA}"/>
          </ac:spMkLst>
        </pc:spChg>
        <pc:spChg chg="mod">
          <ac:chgData name="Ludmila Horvathova (2426554)" userId="S::2426554@student.uwtsd.ac.uk::37eeb065-935b-4198-ae41-296bc5e4077e" providerId="AD" clId="Web-{B1B632F4-400A-6405-B5B9-275375EE216B}" dt="2025-11-28T12:16:51.545" v="729" actId="20577"/>
          <ac:spMkLst>
            <pc:docMk/>
            <pc:sldMk cId="3129133085" sldId="268"/>
            <ac:spMk id="3" creationId="{0A91E783-7F16-56F2-F43C-C313C1B5D497}"/>
          </ac:spMkLst>
        </pc:spChg>
      </pc:sldChg>
      <pc:sldChg chg="modSp new">
        <pc:chgData name="Ludmila Horvathova (2426554)" userId="S::2426554@student.uwtsd.ac.uk::37eeb065-935b-4198-ae41-296bc5e4077e" providerId="AD" clId="Web-{B1B632F4-400A-6405-B5B9-275375EE216B}" dt="2025-11-28T13:03:50.379" v="1454" actId="20577"/>
        <pc:sldMkLst>
          <pc:docMk/>
          <pc:sldMk cId="1708471006" sldId="269"/>
        </pc:sldMkLst>
        <pc:spChg chg="mod">
          <ac:chgData name="Ludmila Horvathova (2426554)" userId="S::2426554@student.uwtsd.ac.uk::37eeb065-935b-4198-ae41-296bc5e4077e" providerId="AD" clId="Web-{B1B632F4-400A-6405-B5B9-275375EE216B}" dt="2025-11-28T13:03:50.379" v="1454" actId="20577"/>
          <ac:spMkLst>
            <pc:docMk/>
            <pc:sldMk cId="1708471006" sldId="269"/>
            <ac:spMk id="2" creationId="{86F3189A-9456-6F18-316C-AF31E06F63AC}"/>
          </ac:spMkLst>
        </pc:spChg>
      </pc:sldChg>
    </pc:docChg>
  </pc:docChgLst>
  <pc:docChgLst>
    <pc:chgData clId="Web-{F6F8CF36-D3EF-1F57-45B7-410A55DDC560}"/>
    <pc:docChg chg="modSld">
      <pc:chgData name="" userId="" providerId="" clId="Web-{F6F8CF36-D3EF-1F57-45B7-410A55DDC560}" dt="2025-11-30T20:52:22.672" v="1" actId="20577"/>
      <pc:docMkLst>
        <pc:docMk/>
      </pc:docMkLst>
      <pc:sldChg chg="modSp">
        <pc:chgData name="" userId="" providerId="" clId="Web-{F6F8CF36-D3EF-1F57-45B7-410A55DDC560}" dt="2025-11-30T20:52:22.672" v="1" actId="20577"/>
        <pc:sldMkLst>
          <pc:docMk/>
          <pc:sldMk cId="658026656" sldId="267"/>
        </pc:sldMkLst>
        <pc:spChg chg="mod">
          <ac:chgData name="" userId="" providerId="" clId="Web-{F6F8CF36-D3EF-1F57-45B7-410A55DDC560}" dt="2025-11-30T20:52:22.672" v="1" actId="20577"/>
          <ac:spMkLst>
            <pc:docMk/>
            <pc:sldMk cId="658026656" sldId="267"/>
            <ac:spMk id="64" creationId="{37E88324-568D-19CA-4672-8061D94E9B69}"/>
          </ac:spMkLst>
        </pc:spChg>
      </pc:sldChg>
    </pc:docChg>
  </pc:docChgLst>
  <pc:docChgLst>
    <pc:chgData name="Ludmila Horvathova (2426554)" userId="S::2426554@student.uwtsd.ac.uk::37eeb065-935b-4198-ae41-296bc5e4077e" providerId="AD" clId="Web-{6025F329-750E-EC9F-4987-57A3F84D1DA4}"/>
    <pc:docChg chg="modSld">
      <pc:chgData name="Ludmila Horvathova (2426554)" userId="S::2426554@student.uwtsd.ac.uk::37eeb065-935b-4198-ae41-296bc5e4077e" providerId="AD" clId="Web-{6025F329-750E-EC9F-4987-57A3F84D1DA4}" dt="2025-11-24T20:58:53.030" v="1" actId="20577"/>
      <pc:docMkLst>
        <pc:docMk/>
      </pc:docMkLst>
      <pc:sldChg chg="modSp">
        <pc:chgData name="Ludmila Horvathova (2426554)" userId="S::2426554@student.uwtsd.ac.uk::37eeb065-935b-4198-ae41-296bc5e4077e" providerId="AD" clId="Web-{6025F329-750E-EC9F-4987-57A3F84D1DA4}" dt="2025-11-24T20:58:53.030" v="1" actId="20577"/>
        <pc:sldMkLst>
          <pc:docMk/>
          <pc:sldMk cId="1509547516" sldId="258"/>
        </pc:sldMkLst>
        <pc:spChg chg="mod">
          <ac:chgData name="Ludmila Horvathova (2426554)" userId="S::2426554@student.uwtsd.ac.uk::37eeb065-935b-4198-ae41-296bc5e4077e" providerId="AD" clId="Web-{6025F329-750E-EC9F-4987-57A3F84D1DA4}" dt="2025-11-24T20:58:53.030" v="1" actId="20577"/>
          <ac:spMkLst>
            <pc:docMk/>
            <pc:sldMk cId="1509547516" sldId="258"/>
            <ac:spMk id="3" creationId="{7499E610-B21E-85A2-ABEA-95978748C8A9}"/>
          </ac:spMkLst>
        </pc:spChg>
      </pc:sldChg>
    </pc:docChg>
  </pc:docChgLst>
  <pc:docChgLst>
    <pc:chgData name="Ludmila Horvathova (2426554)" userId="S::2426554@student.uwtsd.ac.uk::37eeb065-935b-4198-ae41-296bc5e4077e" providerId="AD" clId="Web-{C5A077B2-FAA3-152B-CDFA-1A88B75A0544}"/>
    <pc:docChg chg="addSld modSld addMainMaster delMainMaster">
      <pc:chgData name="Ludmila Horvathova (2426554)" userId="S::2426554@student.uwtsd.ac.uk::37eeb065-935b-4198-ae41-296bc5e4077e" providerId="AD" clId="Web-{C5A077B2-FAA3-152B-CDFA-1A88B75A0544}" dt="2025-11-24T20:58:26.665" v="614" actId="20577"/>
      <pc:docMkLst>
        <pc:docMk/>
      </pc:docMkLst>
      <pc:sldChg chg="addSp delSp modSp mod setBg modClrScheme setClrOvrMap chgLayout">
        <pc:chgData name="Ludmila Horvathova (2426554)" userId="S::2426554@student.uwtsd.ac.uk::37eeb065-935b-4198-ae41-296bc5e4077e" providerId="AD" clId="Web-{C5A077B2-FAA3-152B-CDFA-1A88B75A0544}" dt="2025-11-24T20:39:31.228" v="329" actId="20577"/>
        <pc:sldMkLst>
          <pc:docMk/>
          <pc:sldMk cId="109857222" sldId="256"/>
        </pc:sldMkLst>
        <pc:spChg chg="mod">
          <ac:chgData name="Ludmila Horvathova (2426554)" userId="S::2426554@student.uwtsd.ac.uk::37eeb065-935b-4198-ae41-296bc5e4077e" providerId="AD" clId="Web-{C5A077B2-FAA3-152B-CDFA-1A88B75A0544}" dt="2025-11-24T20:39:31.228" v="32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Ludmila Horvathova (2426554)" userId="S::2426554@student.uwtsd.ac.uk::37eeb065-935b-4198-ae41-296bc5e4077e" providerId="AD" clId="Web-{C5A077B2-FAA3-152B-CDFA-1A88B75A0544}" dt="2025-11-24T20:38:45.821" v="307" actId="1410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Ludmila Horvathova (2426554)" userId="S::2426554@student.uwtsd.ac.uk::37eeb065-935b-4198-ae41-296bc5e4077e" providerId="AD" clId="Web-{C5A077B2-FAA3-152B-CDFA-1A88B75A0544}" dt="2025-11-24T09:54:59.496" v="167"/>
          <ac:spMkLst>
            <pc:docMk/>
            <pc:sldMk cId="109857222" sldId="256"/>
            <ac:spMk id="49" creationId="{E20BB609-EF92-42DB-836C-0699A590B5CF}"/>
          </ac:spMkLst>
        </pc:spChg>
        <pc:spChg chg="add">
          <ac:chgData name="Ludmila Horvathova (2426554)" userId="S::2426554@student.uwtsd.ac.uk::37eeb065-935b-4198-ae41-296bc5e4077e" providerId="AD" clId="Web-{C5A077B2-FAA3-152B-CDFA-1A88B75A0544}" dt="2025-11-24T09:54:59.496" v="167"/>
          <ac:spMkLst>
            <pc:docMk/>
            <pc:sldMk cId="109857222" sldId="256"/>
            <ac:spMk id="50" creationId="{67B3E2DB-180D-4752-BBB6-987822D6BC7D}"/>
          </ac:spMkLst>
        </pc:spChg>
        <pc:spChg chg="add">
          <ac:chgData name="Ludmila Horvathova (2426554)" userId="S::2426554@student.uwtsd.ac.uk::37eeb065-935b-4198-ae41-296bc5e4077e" providerId="AD" clId="Web-{C5A077B2-FAA3-152B-CDFA-1A88B75A0544}" dt="2025-11-24T09:54:59.496" v="167"/>
          <ac:spMkLst>
            <pc:docMk/>
            <pc:sldMk cId="109857222" sldId="256"/>
            <ac:spMk id="51" creationId="{B2C335F7-F61C-4EB4-80F2-4B1438FE66BB}"/>
          </ac:spMkLst>
        </pc:spChg>
        <pc:picChg chg="add mod ord">
          <ac:chgData name="Ludmila Horvathova (2426554)" userId="S::2426554@student.uwtsd.ac.uk::37eeb065-935b-4198-ae41-296bc5e4077e" providerId="AD" clId="Web-{C5A077B2-FAA3-152B-CDFA-1A88B75A0544}" dt="2025-11-24T09:54:59.496" v="167"/>
          <ac:picMkLst>
            <pc:docMk/>
            <pc:sldMk cId="109857222" sldId="256"/>
            <ac:picMk id="5" creationId="{0397C055-EDE1-CD47-3DBB-5119B9324643}"/>
          </ac:picMkLst>
        </pc:picChg>
      </pc:sldChg>
      <pc:sldChg chg="modSp new">
        <pc:chgData name="Ludmila Horvathova (2426554)" userId="S::2426554@student.uwtsd.ac.uk::37eeb065-935b-4198-ae41-296bc5e4077e" providerId="AD" clId="Web-{C5A077B2-FAA3-152B-CDFA-1A88B75A0544}" dt="2025-11-24T09:55:58.858" v="190" actId="20577"/>
        <pc:sldMkLst>
          <pc:docMk/>
          <pc:sldMk cId="716589099" sldId="257"/>
        </pc:sldMkLst>
        <pc:spChg chg="mod">
          <ac:chgData name="Ludmila Horvathova (2426554)" userId="S::2426554@student.uwtsd.ac.uk::37eeb065-935b-4198-ae41-296bc5e4077e" providerId="AD" clId="Web-{C5A077B2-FAA3-152B-CDFA-1A88B75A0544}" dt="2025-11-24T09:55:58.858" v="190" actId="20577"/>
          <ac:spMkLst>
            <pc:docMk/>
            <pc:sldMk cId="716589099" sldId="257"/>
            <ac:spMk id="2" creationId="{D2CA7179-99DA-B7B6-64DB-2E8BB0890585}"/>
          </ac:spMkLst>
        </pc:spChg>
      </pc:sldChg>
      <pc:sldChg chg="modSp new">
        <pc:chgData name="Ludmila Horvathova (2426554)" userId="S::2426554@student.uwtsd.ac.uk::37eeb065-935b-4198-ae41-296bc5e4077e" providerId="AD" clId="Web-{C5A077B2-FAA3-152B-CDFA-1A88B75A0544}" dt="2025-11-24T20:58:26.665" v="614" actId="20577"/>
        <pc:sldMkLst>
          <pc:docMk/>
          <pc:sldMk cId="1509547516" sldId="258"/>
        </pc:sldMkLst>
        <pc:spChg chg="mod">
          <ac:chgData name="Ludmila Horvathova (2426554)" userId="S::2426554@student.uwtsd.ac.uk::37eeb065-935b-4198-ae41-296bc5e4077e" providerId="AD" clId="Web-{C5A077B2-FAA3-152B-CDFA-1A88B75A0544}" dt="2025-11-24T20:58:26.665" v="614" actId="20577"/>
          <ac:spMkLst>
            <pc:docMk/>
            <pc:sldMk cId="1509547516" sldId="258"/>
            <ac:spMk id="3" creationId="{7499E610-B21E-85A2-ABEA-95978748C8A9}"/>
          </ac:spMkLst>
        </pc:spChg>
      </pc:sldChg>
      <pc:sldMasterChg chg="add addSldLayout">
        <pc:chgData name="Ludmila Horvathova (2426554)" userId="S::2426554@student.uwtsd.ac.uk::37eeb065-935b-4198-ae41-296bc5e4077e" providerId="AD" clId="Web-{C5A077B2-FAA3-152B-CDFA-1A88B75A0544}" dt="2025-11-24T09:33:53.987" v="4"/>
        <pc:sldMasterMkLst>
          <pc:docMk/>
          <pc:sldMasterMk cId="455913453" sldId="2147483695"/>
        </pc:sldMasterMkLst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1044453417" sldId="2147483684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332417691" sldId="2147483685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1518259589" sldId="2147483686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125550019" sldId="2147483687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3036534414" sldId="2147483688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2273161361" sldId="2147483689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1638748055" sldId="2147483690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1099259037" sldId="2147483691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222989210" sldId="2147483692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3029770602" sldId="2147483693"/>
          </pc:sldLayoutMkLst>
        </pc:sldLayoutChg>
        <pc:sldLayoutChg chg="add">
          <pc:chgData name="Ludmila Horvathova (2426554)" userId="S::2426554@student.uwtsd.ac.uk::37eeb065-935b-4198-ae41-296bc5e4077e" providerId="AD" clId="Web-{C5A077B2-FAA3-152B-CDFA-1A88B75A0544}" dt="2025-11-24T09:33:53.987" v="4"/>
          <pc:sldLayoutMkLst>
            <pc:docMk/>
            <pc:sldMasterMk cId="455913453" sldId="2147483695"/>
            <pc:sldLayoutMk cId="605111512" sldId="2147483694"/>
          </pc:sldLayoutMkLst>
        </pc:sldLayoutChg>
      </pc:sldMasterChg>
    </pc:docChg>
  </pc:docChgLst>
  <pc:docChgLst>
    <pc:chgData name="Ludmila Horvathova (2426554)" userId="S::2426554@student.uwtsd.ac.uk::37eeb065-935b-4198-ae41-296bc5e4077e" providerId="AD" clId="Web-{6C00C26B-2F8D-CAFC-84AD-96622070985F}"/>
    <pc:docChg chg="modSld">
      <pc:chgData name="Ludmila Horvathova (2426554)" userId="S::2426554@student.uwtsd.ac.uk::37eeb065-935b-4198-ae41-296bc5e4077e" providerId="AD" clId="Web-{6C00C26B-2F8D-CAFC-84AD-96622070985F}" dt="2025-11-29T23:33:10.416" v="48" actId="20577"/>
      <pc:docMkLst>
        <pc:docMk/>
      </pc:docMkLst>
      <pc:sldChg chg="modSp">
        <pc:chgData name="Ludmila Horvathova (2426554)" userId="S::2426554@student.uwtsd.ac.uk::37eeb065-935b-4198-ae41-296bc5e4077e" providerId="AD" clId="Web-{6C00C26B-2F8D-CAFC-84AD-96622070985F}" dt="2025-11-29T23:30:10.566" v="25" actId="20577"/>
        <pc:sldMkLst>
          <pc:docMk/>
          <pc:sldMk cId="716589099" sldId="257"/>
        </pc:sldMkLst>
        <pc:spChg chg="mod">
          <ac:chgData name="Ludmila Horvathova (2426554)" userId="S::2426554@student.uwtsd.ac.uk::37eeb065-935b-4198-ae41-296bc5e4077e" providerId="AD" clId="Web-{6C00C26B-2F8D-CAFC-84AD-96622070985F}" dt="2025-11-29T23:30:10.566" v="25" actId="20577"/>
          <ac:spMkLst>
            <pc:docMk/>
            <pc:sldMk cId="716589099" sldId="257"/>
            <ac:spMk id="3" creationId="{E404B6E2-BFC8-41D9-FDDF-BB77393FE874}"/>
          </ac:spMkLst>
        </pc:spChg>
      </pc:sldChg>
      <pc:sldChg chg="modSp">
        <pc:chgData name="Ludmila Horvathova (2426554)" userId="S::2426554@student.uwtsd.ac.uk::37eeb065-935b-4198-ae41-296bc5e4077e" providerId="AD" clId="Web-{6C00C26B-2F8D-CAFC-84AD-96622070985F}" dt="2025-11-29T23:33:10.416" v="48" actId="20577"/>
        <pc:sldMkLst>
          <pc:docMk/>
          <pc:sldMk cId="4266628681" sldId="270"/>
        </pc:sldMkLst>
        <pc:spChg chg="mod">
          <ac:chgData name="Ludmila Horvathova (2426554)" userId="S::2426554@student.uwtsd.ac.uk::37eeb065-935b-4198-ae41-296bc5e4077e" providerId="AD" clId="Web-{6C00C26B-2F8D-CAFC-84AD-96622070985F}" dt="2025-11-29T23:33:10.416" v="48" actId="20577"/>
          <ac:spMkLst>
            <pc:docMk/>
            <pc:sldMk cId="4266628681" sldId="270"/>
            <ac:spMk id="3" creationId="{72779764-3FD4-C973-71B5-A0D80B445FF2}"/>
          </ac:spMkLst>
        </pc:spChg>
      </pc:sldChg>
    </pc:docChg>
  </pc:docChgLst>
  <pc:docChgLst>
    <pc:chgData name="Ludmila Horvathova (2426554)" userId="S::2426554@student.uwtsd.ac.uk::37eeb065-935b-4198-ae41-296bc5e4077e" providerId="AD" clId="Web-{D385DB46-775A-7EF4-76E3-D208F3FF4666}"/>
    <pc:docChg chg="modSld">
      <pc:chgData name="Ludmila Horvathova (2426554)" userId="S::2426554@student.uwtsd.ac.uk::37eeb065-935b-4198-ae41-296bc5e4077e" providerId="AD" clId="Web-{D385DB46-775A-7EF4-76E3-D208F3FF4666}" dt="2025-11-25T12:55:06.286" v="67"/>
      <pc:docMkLst>
        <pc:docMk/>
      </pc:docMkLst>
      <pc:sldChg chg="addSp">
        <pc:chgData name="Ludmila Horvathova (2426554)" userId="S::2426554@student.uwtsd.ac.uk::37eeb065-935b-4198-ae41-296bc5e4077e" providerId="AD" clId="Web-{D385DB46-775A-7EF4-76E3-D208F3FF4666}" dt="2025-11-25T12:55:06.286" v="67"/>
        <pc:sldMkLst>
          <pc:docMk/>
          <pc:sldMk cId="3736605427" sldId="260"/>
        </pc:sldMkLst>
        <pc:inkChg chg="add">
          <ac:chgData name="Ludmila Horvathova (2426554)" userId="S::2426554@student.uwtsd.ac.uk::37eeb065-935b-4198-ae41-296bc5e4077e" providerId="AD" clId="Web-{D385DB46-775A-7EF4-76E3-D208F3FF4666}" dt="2025-11-25T12:55:04.926" v="66"/>
          <ac:inkMkLst>
            <pc:docMk/>
            <pc:sldMk cId="3736605427" sldId="260"/>
            <ac:inkMk id="5" creationId="{D16AC9B7-FED4-5085-B8CD-7186B4BB0002}"/>
          </ac:inkMkLst>
        </pc:inkChg>
        <pc:inkChg chg="add">
          <ac:chgData name="Ludmila Horvathova (2426554)" userId="S::2426554@student.uwtsd.ac.uk::37eeb065-935b-4198-ae41-296bc5e4077e" providerId="AD" clId="Web-{D385DB46-775A-7EF4-76E3-D208F3FF4666}" dt="2025-11-25T12:55:06.286" v="67"/>
          <ac:inkMkLst>
            <pc:docMk/>
            <pc:sldMk cId="3736605427" sldId="260"/>
            <ac:inkMk id="6" creationId="{86DD3874-5322-A9A3-2DB2-BB32090C0D8D}"/>
          </ac:inkMkLst>
        </pc:inkChg>
      </pc:sldChg>
      <pc:sldChg chg="modSp">
        <pc:chgData name="Ludmila Horvathova (2426554)" userId="S::2426554@student.uwtsd.ac.uk::37eeb065-935b-4198-ae41-296bc5e4077e" providerId="AD" clId="Web-{D385DB46-775A-7EF4-76E3-D208F3FF4666}" dt="2025-11-25T12:43:18.145" v="1" actId="20577"/>
        <pc:sldMkLst>
          <pc:docMk/>
          <pc:sldMk cId="1715297376" sldId="262"/>
        </pc:sldMkLst>
        <pc:spChg chg="mod">
          <ac:chgData name="Ludmila Horvathova (2426554)" userId="S::2426554@student.uwtsd.ac.uk::37eeb065-935b-4198-ae41-296bc5e4077e" providerId="AD" clId="Web-{D385DB46-775A-7EF4-76E3-D208F3FF4666}" dt="2025-11-25T12:43:18.145" v="1" actId="20577"/>
          <ac:spMkLst>
            <pc:docMk/>
            <pc:sldMk cId="1715297376" sldId="262"/>
            <ac:spMk id="2" creationId="{F8331B93-BC5B-76C4-5D21-122798E0844C}"/>
          </ac:spMkLst>
        </pc:spChg>
      </pc:sldChg>
      <pc:sldChg chg="modSp">
        <pc:chgData name="Ludmila Horvathova (2426554)" userId="S::2426554@student.uwtsd.ac.uk::37eeb065-935b-4198-ae41-296bc5e4077e" providerId="AD" clId="Web-{D385DB46-775A-7EF4-76E3-D208F3FF4666}" dt="2025-11-25T12:54:50.988" v="65" actId="20577"/>
        <pc:sldMkLst>
          <pc:docMk/>
          <pc:sldMk cId="2394597788" sldId="264"/>
        </pc:sldMkLst>
      </pc:sldChg>
      <pc:sldChg chg="addSp delSp modSp">
        <pc:chgData name="Ludmila Horvathova (2426554)" userId="S::2426554@student.uwtsd.ac.uk::37eeb065-935b-4198-ae41-296bc5e4077e" providerId="AD" clId="Web-{D385DB46-775A-7EF4-76E3-D208F3FF4666}" dt="2025-11-25T12:53:34.860" v="51" actId="20577"/>
        <pc:sldMkLst>
          <pc:docMk/>
          <pc:sldMk cId="658026656" sldId="267"/>
        </pc:sldMkLst>
        <pc:spChg chg="mod">
          <ac:chgData name="Ludmila Horvathova (2426554)" userId="S::2426554@student.uwtsd.ac.uk::37eeb065-935b-4198-ae41-296bc5e4077e" providerId="AD" clId="Web-{D385DB46-775A-7EF4-76E3-D208F3FF4666}" dt="2025-11-25T12:51:24.759" v="7"/>
          <ac:spMkLst>
            <pc:docMk/>
            <pc:sldMk cId="658026656" sldId="267"/>
            <ac:spMk id="2" creationId="{890FD328-633A-36C5-9083-85FC12B108D4}"/>
          </ac:spMkLst>
        </pc:spChg>
      </pc:sldChg>
    </pc:docChg>
  </pc:docChgLst>
  <pc:docChgLst>
    <pc:chgData name="Ludmila Horvathova (2426554)" userId="S::2426554@student.uwtsd.ac.uk::37eeb065-935b-4198-ae41-296bc5e4077e" providerId="AD" clId="Web-{A57F2A7E-EFE0-CB2D-9AEC-3A45C37BA279}"/>
    <pc:docChg chg="addSld delSld modSld sldOrd">
      <pc:chgData name="Ludmila Horvathova (2426554)" userId="S::2426554@student.uwtsd.ac.uk::37eeb065-935b-4198-ae41-296bc5e4077e" providerId="AD" clId="Web-{A57F2A7E-EFE0-CB2D-9AEC-3A45C37BA279}" dt="2025-11-28T10:49:29.307" v="1415" actId="1076"/>
      <pc:docMkLst>
        <pc:docMk/>
      </pc:docMkLst>
      <pc:sldChg chg="modSp">
        <pc:chgData name="Ludmila Horvathova (2426554)" userId="S::2426554@student.uwtsd.ac.uk::37eeb065-935b-4198-ae41-296bc5e4077e" providerId="AD" clId="Web-{A57F2A7E-EFE0-CB2D-9AEC-3A45C37BA279}" dt="2025-11-28T10:08:25.975" v="285" actId="20577"/>
        <pc:sldMkLst>
          <pc:docMk/>
          <pc:sldMk cId="716589099" sldId="257"/>
        </pc:sldMkLst>
        <pc:spChg chg="mod">
          <ac:chgData name="Ludmila Horvathova (2426554)" userId="S::2426554@student.uwtsd.ac.uk::37eeb065-935b-4198-ae41-296bc5e4077e" providerId="AD" clId="Web-{A57F2A7E-EFE0-CB2D-9AEC-3A45C37BA279}" dt="2025-11-28T10:08:25.975" v="285" actId="20577"/>
          <ac:spMkLst>
            <pc:docMk/>
            <pc:sldMk cId="716589099" sldId="257"/>
            <ac:spMk id="3" creationId="{E404B6E2-BFC8-41D9-FDDF-BB77393FE874}"/>
          </ac:spMkLst>
        </pc:spChg>
      </pc:sldChg>
      <pc:sldChg chg="addSp delSp modSp mod setBg">
        <pc:chgData name="Ludmila Horvathova (2426554)" userId="S::2426554@student.uwtsd.ac.uk::37eeb065-935b-4198-ae41-296bc5e4077e" providerId="AD" clId="Web-{A57F2A7E-EFE0-CB2D-9AEC-3A45C37BA279}" dt="2025-11-28T10:28:43.178" v="869" actId="14100"/>
        <pc:sldMkLst>
          <pc:docMk/>
          <pc:sldMk cId="1509547516" sldId="258"/>
        </pc:sldMkLst>
        <pc:spChg chg="del mod">
          <ac:chgData name="Ludmila Horvathova (2426554)" userId="S::2426554@student.uwtsd.ac.uk::37eeb065-935b-4198-ae41-296bc5e4077e" providerId="AD" clId="Web-{A57F2A7E-EFE0-CB2D-9AEC-3A45C37BA279}" dt="2025-11-28T10:14:59.238" v="361"/>
          <ac:spMkLst>
            <pc:docMk/>
            <pc:sldMk cId="1509547516" sldId="258"/>
            <ac:spMk id="2" creationId="{7746B4EA-ADE8-CA7C-35A1-851F8BB5C030}"/>
          </ac:spMkLst>
        </pc:spChg>
        <pc:spChg chg="mod ord">
          <ac:chgData name="Ludmila Horvathova (2426554)" userId="S::2426554@student.uwtsd.ac.uk::37eeb065-935b-4198-ae41-296bc5e4077e" providerId="AD" clId="Web-{A57F2A7E-EFE0-CB2D-9AEC-3A45C37BA279}" dt="2025-11-28T10:28:36.740" v="868" actId="20577"/>
          <ac:spMkLst>
            <pc:docMk/>
            <pc:sldMk cId="1509547516" sldId="258"/>
            <ac:spMk id="3" creationId="{7499E610-B21E-85A2-ABEA-95978748C8A9}"/>
          </ac:spMkLst>
        </pc:spChg>
        <pc:spChg chg="add mod">
          <ac:chgData name="Ludmila Horvathova (2426554)" userId="S::2426554@student.uwtsd.ac.uk::37eeb065-935b-4198-ae41-296bc5e4077e" providerId="AD" clId="Web-{A57F2A7E-EFE0-CB2D-9AEC-3A45C37BA279}" dt="2025-11-28T10:28:43.178" v="869" actId="14100"/>
          <ac:spMkLst>
            <pc:docMk/>
            <pc:sldMk cId="1509547516" sldId="258"/>
            <ac:spMk id="5" creationId="{8E2D4D90-6A25-C334-F2A6-AAA91420F255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0:29.635" v="526"/>
          <ac:spMkLst>
            <pc:docMk/>
            <pc:sldMk cId="1509547516" sldId="258"/>
            <ac:spMk id="11" creationId="{9E10BDB4-64F2-477D-A03B-9F8352D5E02E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0:29.635" v="526"/>
          <ac:spMkLst>
            <pc:docMk/>
            <pc:sldMk cId="1509547516" sldId="258"/>
            <ac:spMk id="13" creationId="{887F59F2-5FBC-40CD-AD35-376AECE49EA6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0:29.635" v="526"/>
          <ac:spMkLst>
            <pc:docMk/>
            <pc:sldMk cId="1509547516" sldId="258"/>
            <ac:spMk id="15" creationId="{7271C494-8107-3D61-D611-4FBC7C22A2B8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0:34.495" v="528"/>
          <ac:spMkLst>
            <pc:docMk/>
            <pc:sldMk cId="1509547516" sldId="258"/>
            <ac:spMk id="17" creationId="{175EAFFD-4A47-DD53-4F76-BD457E18BF1F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0:34.495" v="528"/>
          <ac:spMkLst>
            <pc:docMk/>
            <pc:sldMk cId="1509547516" sldId="258"/>
            <ac:spMk id="18" creationId="{7CC1FECC-9CA4-341C-7E20-4728C5147389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0:46.792" v="530"/>
          <ac:spMkLst>
            <pc:docMk/>
            <pc:sldMk cId="1509547516" sldId="258"/>
            <ac:spMk id="20" creationId="{AD1BDCCC-E676-2A7E-BE11-2B8C23DB287F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0:46.792" v="530"/>
          <ac:spMkLst>
            <pc:docMk/>
            <pc:sldMk cId="1509547516" sldId="258"/>
            <ac:spMk id="21" creationId="{781C97B1-8A09-6383-8C65-A3B73577816A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0:58.229" v="533"/>
          <ac:spMkLst>
            <pc:docMk/>
            <pc:sldMk cId="1509547516" sldId="258"/>
            <ac:spMk id="23" creationId="{9EE42DCE-4A4F-44C4-84E5-261B3BEEF1DA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0:58.229" v="533"/>
          <ac:spMkLst>
            <pc:docMk/>
            <pc:sldMk cId="1509547516" sldId="258"/>
            <ac:spMk id="24" creationId="{887F59F2-5FBC-40CD-AD35-376AECE49EA6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1:23.261" v="536"/>
          <ac:spMkLst>
            <pc:docMk/>
            <pc:sldMk cId="1509547516" sldId="258"/>
            <ac:spMk id="29" creationId="{0EC38958-9A69-239A-BA79-2AEC73345F4B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1:23.261" v="536"/>
          <ac:spMkLst>
            <pc:docMk/>
            <pc:sldMk cId="1509547516" sldId="258"/>
            <ac:spMk id="31" creationId="{6EC109E5-0396-8968-4F42-DFEC280363B6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1:43.043" v="538"/>
          <ac:spMkLst>
            <pc:docMk/>
            <pc:sldMk cId="1509547516" sldId="258"/>
            <ac:spMk id="36" creationId="{34C0330F-1D4F-4552-B799-615DD237B6DE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21:43.043" v="538"/>
          <ac:spMkLst>
            <pc:docMk/>
            <pc:sldMk cId="1509547516" sldId="258"/>
            <ac:spMk id="38" creationId="{92BE0106-0C20-465B-A1BE-0BAC2737B1AD}"/>
          </ac:spMkLst>
        </pc:spChg>
        <pc:spChg chg="add">
          <ac:chgData name="Ludmila Horvathova (2426554)" userId="S::2426554@student.uwtsd.ac.uk::37eeb065-935b-4198-ae41-296bc5e4077e" providerId="AD" clId="Web-{A57F2A7E-EFE0-CB2D-9AEC-3A45C37BA279}" dt="2025-11-28T10:21:43.043" v="538"/>
          <ac:spMkLst>
            <pc:docMk/>
            <pc:sldMk cId="1509547516" sldId="258"/>
            <ac:spMk id="43" creationId="{9EE42DCE-4A4F-44C4-84E5-261B3BEEF1DA}"/>
          </ac:spMkLst>
        </pc:spChg>
        <pc:spChg chg="add">
          <ac:chgData name="Ludmila Horvathova (2426554)" userId="S::2426554@student.uwtsd.ac.uk::37eeb065-935b-4198-ae41-296bc5e4077e" providerId="AD" clId="Web-{A57F2A7E-EFE0-CB2D-9AEC-3A45C37BA279}" dt="2025-11-28T10:21:43.043" v="538"/>
          <ac:spMkLst>
            <pc:docMk/>
            <pc:sldMk cId="1509547516" sldId="258"/>
            <ac:spMk id="45" creationId="{887F59F2-5FBC-40CD-AD35-376AECE49EA6}"/>
          </ac:spMkLst>
        </pc:spChg>
        <pc:picChg chg="add mod ord">
          <ac:chgData name="Ludmila Horvathova (2426554)" userId="S::2426554@student.uwtsd.ac.uk::37eeb065-935b-4198-ae41-296bc5e4077e" providerId="AD" clId="Web-{A57F2A7E-EFE0-CB2D-9AEC-3A45C37BA279}" dt="2025-11-28T10:21:43.043" v="538"/>
          <ac:picMkLst>
            <pc:docMk/>
            <pc:sldMk cId="1509547516" sldId="258"/>
            <ac:picMk id="6" creationId="{A2734C98-06DD-68A9-9983-C8085A261979}"/>
          </ac:picMkLst>
        </pc:picChg>
        <pc:picChg chg="add mod">
          <ac:chgData name="Ludmila Horvathova (2426554)" userId="S::2426554@student.uwtsd.ac.uk::37eeb065-935b-4198-ae41-296bc5e4077e" providerId="AD" clId="Web-{A57F2A7E-EFE0-CB2D-9AEC-3A45C37BA279}" dt="2025-11-28T10:21:43.043" v="538"/>
          <ac:picMkLst>
            <pc:docMk/>
            <pc:sldMk cId="1509547516" sldId="258"/>
            <ac:picMk id="7" creationId="{21B025DD-28FB-797D-CE63-0AC20A64954E}"/>
          </ac:picMkLst>
        </pc:picChg>
      </pc:sldChg>
      <pc:sldChg chg="addSp delSp modSp del">
        <pc:chgData name="Ludmila Horvathova (2426554)" userId="S::2426554@student.uwtsd.ac.uk::37eeb065-935b-4198-ae41-296bc5e4077e" providerId="AD" clId="Web-{A57F2A7E-EFE0-CB2D-9AEC-3A45C37BA279}" dt="2025-11-28T10:42:10.772" v="1308"/>
        <pc:sldMkLst>
          <pc:docMk/>
          <pc:sldMk cId="4024536117" sldId="259"/>
        </pc:sldMkLst>
        <pc:spChg chg="mod">
          <ac:chgData name="Ludmila Horvathova (2426554)" userId="S::2426554@student.uwtsd.ac.uk::37eeb065-935b-4198-ae41-296bc5e4077e" providerId="AD" clId="Web-{A57F2A7E-EFE0-CB2D-9AEC-3A45C37BA279}" dt="2025-11-28T10:34:17.856" v="1047"/>
          <ac:spMkLst>
            <pc:docMk/>
            <pc:sldMk cId="4024536117" sldId="259"/>
            <ac:spMk id="2" creationId="{D1CBFB58-253D-7A58-9D61-3ED29E0E9BA4}"/>
          </ac:spMkLst>
        </pc:spChg>
        <pc:spChg chg="mod ord">
          <ac:chgData name="Ludmila Horvathova (2426554)" userId="S::2426554@student.uwtsd.ac.uk::37eeb065-935b-4198-ae41-296bc5e4077e" providerId="AD" clId="Web-{A57F2A7E-EFE0-CB2D-9AEC-3A45C37BA279}" dt="2025-11-28T10:34:17.856" v="1047"/>
          <ac:spMkLst>
            <pc:docMk/>
            <pc:sldMk cId="4024536117" sldId="259"/>
            <ac:spMk id="3" creationId="{4D951DF2-2195-E522-05B1-EEA3F234C862}"/>
          </ac:spMkLst>
        </pc:spChg>
        <pc:spChg chg="del">
          <ac:chgData name="Ludmila Horvathova (2426554)" userId="S::2426554@student.uwtsd.ac.uk::37eeb065-935b-4198-ae41-296bc5e4077e" providerId="AD" clId="Web-{A57F2A7E-EFE0-CB2D-9AEC-3A45C37BA279}" dt="2025-11-28T10:31:04.088" v="977"/>
          <ac:spMkLst>
            <pc:docMk/>
            <pc:sldMk cId="4024536117" sldId="259"/>
            <ac:spMk id="8" creationId="{4E17AA97-89A7-45C1-B813-BFF6C23D79E1}"/>
          </ac:spMkLst>
        </pc:spChg>
        <pc:spChg chg="del">
          <ac:chgData name="Ludmila Horvathova (2426554)" userId="S::2426554@student.uwtsd.ac.uk::37eeb065-935b-4198-ae41-296bc5e4077e" providerId="AD" clId="Web-{A57F2A7E-EFE0-CB2D-9AEC-3A45C37BA279}" dt="2025-11-28T10:31:04.088" v="977"/>
          <ac:spMkLst>
            <pc:docMk/>
            <pc:sldMk cId="4024536117" sldId="259"/>
            <ac:spMk id="10" creationId="{33AC4FE1-D370-43A6-96C5-076716BB1E76}"/>
          </ac:spMkLst>
        </pc:spChg>
        <pc:spChg chg="del">
          <ac:chgData name="Ludmila Horvathova (2426554)" userId="S::2426554@student.uwtsd.ac.uk::37eeb065-935b-4198-ae41-296bc5e4077e" providerId="AD" clId="Web-{A57F2A7E-EFE0-CB2D-9AEC-3A45C37BA279}" dt="2025-11-28T10:31:04.088" v="977"/>
          <ac:spMkLst>
            <pc:docMk/>
            <pc:sldMk cId="4024536117" sldId="259"/>
            <ac:spMk id="12" creationId="{4A3D569D-D3A6-49CA-A483-291E95DACA14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2:06.620" v="979"/>
          <ac:spMkLst>
            <pc:docMk/>
            <pc:sldMk cId="4024536117" sldId="259"/>
            <ac:spMk id="17" creationId="{9E10BDB4-64F2-477D-A03B-9F8352D5E02E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2:06.620" v="979"/>
          <ac:spMkLst>
            <pc:docMk/>
            <pc:sldMk cId="4024536117" sldId="259"/>
            <ac:spMk id="19" creationId="{887F59F2-5FBC-40CD-AD35-376AECE49EA6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2:06.620" v="979"/>
          <ac:spMkLst>
            <pc:docMk/>
            <pc:sldMk cId="4024536117" sldId="259"/>
            <ac:spMk id="21" creationId="{7271C494-8107-3D61-D611-4FBC7C22A2B8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3:25.465" v="1032"/>
          <ac:spMkLst>
            <pc:docMk/>
            <pc:sldMk cId="4024536117" sldId="259"/>
            <ac:spMk id="26" creationId="{E1ABDA4C-062F-4E88-A079-2279A6477C12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3:25.465" v="1032"/>
          <ac:spMkLst>
            <pc:docMk/>
            <pc:sldMk cId="4024536117" sldId="259"/>
            <ac:spMk id="28" creationId="{887F59F2-5FBC-40CD-AD35-376AECE49EA6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4:17.856" v="1047"/>
          <ac:spMkLst>
            <pc:docMk/>
            <pc:sldMk cId="4024536117" sldId="259"/>
            <ac:spMk id="33" creationId="{175EAFFD-4A47-DD53-4F76-BD457E18BF1F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4:17.856" v="1047"/>
          <ac:spMkLst>
            <pc:docMk/>
            <pc:sldMk cId="4024536117" sldId="259"/>
            <ac:spMk id="35" creationId="{7CC1FECC-9CA4-341C-7E20-4728C5147389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4:11.044" v="1044"/>
          <ac:spMkLst>
            <pc:docMk/>
            <pc:sldMk cId="4024536117" sldId="259"/>
            <ac:spMk id="40" creationId="{E1ABDA4C-062F-4E88-A079-2279A6477C12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4:11.044" v="1044"/>
          <ac:spMkLst>
            <pc:docMk/>
            <pc:sldMk cId="4024536117" sldId="259"/>
            <ac:spMk id="42" creationId="{887F59F2-5FBC-40CD-AD35-376AECE49EA6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4:17.856" v="1046"/>
          <ac:spMkLst>
            <pc:docMk/>
            <pc:sldMk cId="4024536117" sldId="259"/>
            <ac:spMk id="44" creationId="{4A3D569D-D3A6-49CA-A483-291E95DACA14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4:17.856" v="1046"/>
          <ac:spMkLst>
            <pc:docMk/>
            <pc:sldMk cId="4024536117" sldId="259"/>
            <ac:spMk id="45" creationId="{4E17AA97-89A7-45C1-B813-BFF6C23D79E1}"/>
          </ac:spMkLst>
        </pc:spChg>
        <pc:spChg chg="add del">
          <ac:chgData name="Ludmila Horvathova (2426554)" userId="S::2426554@student.uwtsd.ac.uk::37eeb065-935b-4198-ae41-296bc5e4077e" providerId="AD" clId="Web-{A57F2A7E-EFE0-CB2D-9AEC-3A45C37BA279}" dt="2025-11-28T10:34:17.856" v="1046"/>
          <ac:spMkLst>
            <pc:docMk/>
            <pc:sldMk cId="4024536117" sldId="259"/>
            <ac:spMk id="46" creationId="{33AC4FE1-D370-43A6-96C5-076716BB1E76}"/>
          </ac:spMkLst>
        </pc:spChg>
        <pc:spChg chg="add">
          <ac:chgData name="Ludmila Horvathova (2426554)" userId="S::2426554@student.uwtsd.ac.uk::37eeb065-935b-4198-ae41-296bc5e4077e" providerId="AD" clId="Web-{A57F2A7E-EFE0-CB2D-9AEC-3A45C37BA279}" dt="2025-11-28T10:34:17.856" v="1047"/>
          <ac:spMkLst>
            <pc:docMk/>
            <pc:sldMk cId="4024536117" sldId="259"/>
            <ac:spMk id="48" creationId="{E1ABDA4C-062F-4E88-A079-2279A6477C12}"/>
          </ac:spMkLst>
        </pc:spChg>
        <pc:spChg chg="add">
          <ac:chgData name="Ludmila Horvathova (2426554)" userId="S::2426554@student.uwtsd.ac.uk::37eeb065-935b-4198-ae41-296bc5e4077e" providerId="AD" clId="Web-{A57F2A7E-EFE0-CB2D-9AEC-3A45C37BA279}" dt="2025-11-28T10:34:17.856" v="1047"/>
          <ac:spMkLst>
            <pc:docMk/>
            <pc:sldMk cId="4024536117" sldId="259"/>
            <ac:spMk id="49" creationId="{887F59F2-5FBC-40CD-AD35-376AECE49EA6}"/>
          </ac:spMkLst>
        </pc:spChg>
        <pc:picChg chg="add del mod">
          <ac:chgData name="Ludmila Horvathova (2426554)" userId="S::2426554@student.uwtsd.ac.uk::37eeb065-935b-4198-ae41-296bc5e4077e" providerId="AD" clId="Web-{A57F2A7E-EFE0-CB2D-9AEC-3A45C37BA279}" dt="2025-11-28T10:31:50.510" v="978"/>
          <ac:picMkLst>
            <pc:docMk/>
            <pc:sldMk cId="4024536117" sldId="259"/>
            <ac:picMk id="4" creationId="{CF4B8235-B05D-8D54-01CE-2BCD5089981A}"/>
          </ac:picMkLst>
        </pc:picChg>
        <pc:picChg chg="add del mod">
          <ac:chgData name="Ludmila Horvathova (2426554)" userId="S::2426554@student.uwtsd.ac.uk::37eeb065-935b-4198-ae41-296bc5e4077e" providerId="AD" clId="Web-{A57F2A7E-EFE0-CB2D-9AEC-3A45C37BA279}" dt="2025-11-28T10:33:55.403" v="1042"/>
          <ac:picMkLst>
            <pc:docMk/>
            <pc:sldMk cId="4024536117" sldId="259"/>
            <ac:picMk id="5" creationId="{6B0EDBCD-C6BA-1AF8-9D7F-B21006EEC8AE}"/>
          </ac:picMkLst>
        </pc:picChg>
      </pc:sldChg>
      <pc:sldChg chg="addSp delSp modSp">
        <pc:chgData name="Ludmila Horvathova (2426554)" userId="S::2426554@student.uwtsd.ac.uk::37eeb065-935b-4198-ae41-296bc5e4077e" providerId="AD" clId="Web-{A57F2A7E-EFE0-CB2D-9AEC-3A45C37BA279}" dt="2025-11-28T10:49:29.307" v="1415" actId="1076"/>
        <pc:sldMkLst>
          <pc:docMk/>
          <pc:sldMk cId="3736605427" sldId="260"/>
        </pc:sldMkLst>
        <pc:spChg chg="mod">
          <ac:chgData name="Ludmila Horvathova (2426554)" userId="S::2426554@student.uwtsd.ac.uk::37eeb065-935b-4198-ae41-296bc5e4077e" providerId="AD" clId="Web-{A57F2A7E-EFE0-CB2D-9AEC-3A45C37BA279}" dt="2025-11-28T10:49:12.228" v="1413" actId="20577"/>
          <ac:spMkLst>
            <pc:docMk/>
            <pc:sldMk cId="3736605427" sldId="260"/>
            <ac:spMk id="2" creationId="{39E620FF-356D-DA05-7BDF-23045981C21F}"/>
          </ac:spMkLst>
        </pc:spChg>
        <pc:spChg chg="mod">
          <ac:chgData name="Ludmila Horvathova (2426554)" userId="S::2426554@student.uwtsd.ac.uk::37eeb065-935b-4198-ae41-296bc5e4077e" providerId="AD" clId="Web-{A57F2A7E-EFE0-CB2D-9AEC-3A45C37BA279}" dt="2025-11-28T10:43:34.134" v="1339" actId="20577"/>
          <ac:spMkLst>
            <pc:docMk/>
            <pc:sldMk cId="3736605427" sldId="260"/>
            <ac:spMk id="3" creationId="{2B400F64-FD19-BB3E-226C-E4BAEA3AE16F}"/>
          </ac:spMkLst>
        </pc:spChg>
        <pc:picChg chg="del">
          <ac:chgData name="Ludmila Horvathova (2426554)" userId="S::2426554@student.uwtsd.ac.uk::37eeb065-935b-4198-ae41-296bc5e4077e" providerId="AD" clId="Web-{A57F2A7E-EFE0-CB2D-9AEC-3A45C37BA279}" dt="2025-11-28T10:42:48.163" v="1316"/>
          <ac:picMkLst>
            <pc:docMk/>
            <pc:sldMk cId="3736605427" sldId="260"/>
            <ac:picMk id="4" creationId="{021ACDAC-7F2A-E339-DDA8-68DD4FAF7A8B}"/>
          </ac:picMkLst>
        </pc:picChg>
        <pc:picChg chg="add mod">
          <ac:chgData name="Ludmila Horvathova (2426554)" userId="S::2426554@student.uwtsd.ac.uk::37eeb065-935b-4198-ae41-296bc5e4077e" providerId="AD" clId="Web-{A57F2A7E-EFE0-CB2D-9AEC-3A45C37BA279}" dt="2025-11-28T10:49:29.307" v="1415" actId="1076"/>
          <ac:picMkLst>
            <pc:docMk/>
            <pc:sldMk cId="3736605427" sldId="260"/>
            <ac:picMk id="7" creationId="{02C690C2-6E87-E47B-B7DC-E02A983144A9}"/>
          </ac:picMkLst>
        </pc:picChg>
      </pc:sldChg>
      <pc:sldChg chg="addSp modSp new mod ord setBg">
        <pc:chgData name="Ludmila Horvathova (2426554)" userId="S::2426554@student.uwtsd.ac.uk::37eeb065-935b-4198-ae41-296bc5e4077e" providerId="AD" clId="Web-{A57F2A7E-EFE0-CB2D-9AEC-3A45C37BA279}" dt="2025-11-28T10:45:19.063" v="1348" actId="20577"/>
        <pc:sldMkLst>
          <pc:docMk/>
          <pc:sldMk cId="3129133085" sldId="268"/>
        </pc:sldMkLst>
        <pc:spChg chg="mod">
          <ac:chgData name="Ludmila Horvathova (2426554)" userId="S::2426554@student.uwtsd.ac.uk::37eeb065-935b-4198-ae41-296bc5e4077e" providerId="AD" clId="Web-{A57F2A7E-EFE0-CB2D-9AEC-3A45C37BA279}" dt="2025-11-28T10:42:34.085" v="1315" actId="20577"/>
          <ac:spMkLst>
            <pc:docMk/>
            <pc:sldMk cId="3129133085" sldId="268"/>
            <ac:spMk id="2" creationId="{901474B0-E5D2-5441-BF15-2BCF7C936DEA}"/>
          </ac:spMkLst>
        </pc:spChg>
        <pc:spChg chg="mod ord">
          <ac:chgData name="Ludmila Horvathova (2426554)" userId="S::2426554@student.uwtsd.ac.uk::37eeb065-935b-4198-ae41-296bc5e4077e" providerId="AD" clId="Web-{A57F2A7E-EFE0-CB2D-9AEC-3A45C37BA279}" dt="2025-11-28T10:45:19.063" v="1348" actId="20577"/>
          <ac:spMkLst>
            <pc:docMk/>
            <pc:sldMk cId="3129133085" sldId="268"/>
            <ac:spMk id="3" creationId="{0A91E783-7F16-56F2-F43C-C313C1B5D497}"/>
          </ac:spMkLst>
        </pc:spChg>
        <pc:spChg chg="add">
          <ac:chgData name="Ludmila Horvathova (2426554)" userId="S::2426554@student.uwtsd.ac.uk::37eeb065-935b-4198-ae41-296bc5e4077e" providerId="AD" clId="Web-{A57F2A7E-EFE0-CB2D-9AEC-3A45C37BA279}" dt="2025-11-28T10:39:15.676" v="1150"/>
          <ac:spMkLst>
            <pc:docMk/>
            <pc:sldMk cId="3129133085" sldId="268"/>
            <ac:spMk id="9" creationId="{9E10BDB4-64F2-477D-A03B-9F8352D5E02E}"/>
          </ac:spMkLst>
        </pc:spChg>
        <pc:spChg chg="add">
          <ac:chgData name="Ludmila Horvathova (2426554)" userId="S::2426554@student.uwtsd.ac.uk::37eeb065-935b-4198-ae41-296bc5e4077e" providerId="AD" clId="Web-{A57F2A7E-EFE0-CB2D-9AEC-3A45C37BA279}" dt="2025-11-28T10:39:15.676" v="1150"/>
          <ac:spMkLst>
            <pc:docMk/>
            <pc:sldMk cId="3129133085" sldId="268"/>
            <ac:spMk id="11" creationId="{887F59F2-5FBC-40CD-AD35-376AECE49EA6}"/>
          </ac:spMkLst>
        </pc:spChg>
        <pc:spChg chg="add">
          <ac:chgData name="Ludmila Horvathova (2426554)" userId="S::2426554@student.uwtsd.ac.uk::37eeb065-935b-4198-ae41-296bc5e4077e" providerId="AD" clId="Web-{A57F2A7E-EFE0-CB2D-9AEC-3A45C37BA279}" dt="2025-11-28T10:39:15.676" v="1150"/>
          <ac:spMkLst>
            <pc:docMk/>
            <pc:sldMk cId="3129133085" sldId="268"/>
            <ac:spMk id="13" creationId="{7271C494-8107-3D61-D611-4FBC7C22A2B8}"/>
          </ac:spMkLst>
        </pc:spChg>
        <pc:picChg chg="add mod">
          <ac:chgData name="Ludmila Horvathova (2426554)" userId="S::2426554@student.uwtsd.ac.uk::37eeb065-935b-4198-ae41-296bc5e4077e" providerId="AD" clId="Web-{A57F2A7E-EFE0-CB2D-9AEC-3A45C37BA279}" dt="2025-11-28T10:39:15.676" v="1150"/>
          <ac:picMkLst>
            <pc:docMk/>
            <pc:sldMk cId="3129133085" sldId="268"/>
            <ac:picMk id="4" creationId="{D90693BA-FA93-C15B-7D76-9BA8A2B6EF80}"/>
          </ac:picMkLst>
        </pc:picChg>
      </pc:sldChg>
    </pc:docChg>
  </pc:docChgLst>
  <pc:docChgLst>
    <pc:chgData name="Ludmila Horvathova (2426554)" userId="S::2426554@student.uwtsd.ac.uk::37eeb065-935b-4198-ae41-296bc5e4077e" providerId="AD" clId="Web-{41520594-73B5-F4B1-AE78-91345613C449}"/>
    <pc:docChg chg="addSld modSld">
      <pc:chgData name="Ludmila Horvathova (2426554)" userId="S::2426554@student.uwtsd.ac.uk::37eeb065-935b-4198-ae41-296bc5e4077e" providerId="AD" clId="Web-{41520594-73B5-F4B1-AE78-91345613C449}" dt="2025-11-24T22:29:50.713" v="889" actId="20577"/>
      <pc:docMkLst>
        <pc:docMk/>
      </pc:docMkLst>
      <pc:sldChg chg="modSp">
        <pc:chgData name="Ludmila Horvathova (2426554)" userId="S::2426554@student.uwtsd.ac.uk::37eeb065-935b-4198-ae41-296bc5e4077e" providerId="AD" clId="Web-{41520594-73B5-F4B1-AE78-91345613C449}" dt="2025-11-24T21:49:36.534" v="574" actId="20577"/>
        <pc:sldMkLst>
          <pc:docMk/>
          <pc:sldMk cId="716589099" sldId="257"/>
        </pc:sldMkLst>
        <pc:spChg chg="mod">
          <ac:chgData name="Ludmila Horvathova (2426554)" userId="S::2426554@student.uwtsd.ac.uk::37eeb065-935b-4198-ae41-296bc5e4077e" providerId="AD" clId="Web-{41520594-73B5-F4B1-AE78-91345613C449}" dt="2025-11-24T21:49:36.534" v="574" actId="20577"/>
          <ac:spMkLst>
            <pc:docMk/>
            <pc:sldMk cId="716589099" sldId="257"/>
            <ac:spMk id="3" creationId="{E404B6E2-BFC8-41D9-FDDF-BB77393FE874}"/>
          </ac:spMkLst>
        </pc:spChg>
      </pc:sldChg>
      <pc:sldChg chg="modSp">
        <pc:chgData name="Ludmila Horvathova (2426554)" userId="S::2426554@student.uwtsd.ac.uk::37eeb065-935b-4198-ae41-296bc5e4077e" providerId="AD" clId="Web-{41520594-73B5-F4B1-AE78-91345613C449}" dt="2025-11-24T21:44:35.447" v="451" actId="20577"/>
        <pc:sldMkLst>
          <pc:docMk/>
          <pc:sldMk cId="1509547516" sldId="258"/>
        </pc:sldMkLst>
        <pc:spChg chg="mod">
          <ac:chgData name="Ludmila Horvathova (2426554)" userId="S::2426554@student.uwtsd.ac.uk::37eeb065-935b-4198-ae41-296bc5e4077e" providerId="AD" clId="Web-{41520594-73B5-F4B1-AE78-91345613C449}" dt="2025-11-24T21:44:35.447" v="451" actId="20577"/>
          <ac:spMkLst>
            <pc:docMk/>
            <pc:sldMk cId="1509547516" sldId="258"/>
            <ac:spMk id="3" creationId="{7499E610-B21E-85A2-ABEA-95978748C8A9}"/>
          </ac:spMkLst>
        </pc:spChg>
      </pc:sldChg>
      <pc:sldChg chg="modSp new">
        <pc:chgData name="Ludmila Horvathova (2426554)" userId="S::2426554@student.uwtsd.ac.uk::37eeb065-935b-4198-ae41-296bc5e4077e" providerId="AD" clId="Web-{41520594-73B5-F4B1-AE78-91345613C449}" dt="2025-11-24T22:29:50.713" v="889" actId="20577"/>
        <pc:sldMkLst>
          <pc:docMk/>
          <pc:sldMk cId="3736605427" sldId="260"/>
        </pc:sldMkLst>
        <pc:spChg chg="mod">
          <ac:chgData name="Ludmila Horvathova (2426554)" userId="S::2426554@student.uwtsd.ac.uk::37eeb065-935b-4198-ae41-296bc5e4077e" providerId="AD" clId="Web-{41520594-73B5-F4B1-AE78-91345613C449}" dt="2025-11-24T22:29:50.713" v="889" actId="20577"/>
          <ac:spMkLst>
            <pc:docMk/>
            <pc:sldMk cId="3736605427" sldId="260"/>
            <ac:spMk id="2" creationId="{39E620FF-356D-DA05-7BDF-23045981C21F}"/>
          </ac:spMkLst>
        </pc:spChg>
      </pc:sldChg>
    </pc:docChg>
  </pc:docChgLst>
  <pc:docChgLst>
    <pc:chgData name="Ludmila Horvathova (2426554)" userId="S::2426554@student.uwtsd.ac.uk::37eeb065-935b-4198-ae41-296bc5e4077e" providerId="AD" clId="Web-{F6F8CF36-D3EF-1F57-45B7-410A55DDC560}"/>
    <pc:docChg chg="modSld">
      <pc:chgData name="Ludmila Horvathova (2426554)" userId="S::2426554@student.uwtsd.ac.uk::37eeb065-935b-4198-ae41-296bc5e4077e" providerId="AD" clId="Web-{F6F8CF36-D3EF-1F57-45B7-410A55DDC560}" dt="2025-11-30T20:55:58.923" v="82" actId="1076"/>
      <pc:docMkLst>
        <pc:docMk/>
      </pc:docMkLst>
      <pc:sldChg chg="modSp">
        <pc:chgData name="Ludmila Horvathova (2426554)" userId="S::2426554@student.uwtsd.ac.uk::37eeb065-935b-4198-ae41-296bc5e4077e" providerId="AD" clId="Web-{F6F8CF36-D3EF-1F57-45B7-410A55DDC560}" dt="2025-11-30T20:55:58.923" v="82" actId="1076"/>
        <pc:sldMkLst>
          <pc:docMk/>
          <pc:sldMk cId="2394597788" sldId="264"/>
        </pc:sldMkLst>
        <pc:picChg chg="mod">
          <ac:chgData name="Ludmila Horvathova (2426554)" userId="S::2426554@student.uwtsd.ac.uk::37eeb065-935b-4198-ae41-296bc5e4077e" providerId="AD" clId="Web-{F6F8CF36-D3EF-1F57-45B7-410A55DDC560}" dt="2025-11-30T20:55:58.923" v="82" actId="1076"/>
          <ac:picMkLst>
            <pc:docMk/>
            <pc:sldMk cId="2394597788" sldId="264"/>
            <ac:picMk id="3" creationId="{EAD51557-1EE0-5C73-EEC2-7FC43AFF658B}"/>
          </ac:picMkLst>
        </pc:picChg>
        <pc:picChg chg="mod">
          <ac:chgData name="Ludmila Horvathova (2426554)" userId="S::2426554@student.uwtsd.ac.uk::37eeb065-935b-4198-ae41-296bc5e4077e" providerId="AD" clId="Web-{F6F8CF36-D3EF-1F57-45B7-410A55DDC560}" dt="2025-11-30T20:55:52.142" v="80" actId="1076"/>
          <ac:picMkLst>
            <pc:docMk/>
            <pc:sldMk cId="2394597788" sldId="264"/>
            <ac:picMk id="4" creationId="{09F8A286-638C-D90C-D746-6F84F6179043}"/>
          </ac:picMkLst>
        </pc:picChg>
        <pc:picChg chg="mod">
          <ac:chgData name="Ludmila Horvathova (2426554)" userId="S::2426554@student.uwtsd.ac.uk::37eeb065-935b-4198-ae41-296bc5e4077e" providerId="AD" clId="Web-{F6F8CF36-D3EF-1F57-45B7-410A55DDC560}" dt="2025-11-30T20:55:56.220" v="81" actId="1076"/>
          <ac:picMkLst>
            <pc:docMk/>
            <pc:sldMk cId="2394597788" sldId="264"/>
            <ac:picMk id="5" creationId="{F06558F0-D6C8-19B4-8A29-24260CB8E239}"/>
          </ac:picMkLst>
        </pc:picChg>
      </pc:sldChg>
      <pc:sldChg chg="modSp">
        <pc:chgData name="Ludmila Horvathova (2426554)" userId="S::2426554@student.uwtsd.ac.uk::37eeb065-935b-4198-ae41-296bc5e4077e" providerId="AD" clId="Web-{F6F8CF36-D3EF-1F57-45B7-410A55DDC560}" dt="2025-11-30T20:52:59.079" v="33" actId="20577"/>
        <pc:sldMkLst>
          <pc:docMk/>
          <pc:sldMk cId="658026656" sldId="267"/>
        </pc:sldMkLst>
        <pc:spChg chg="mod">
          <ac:chgData name="Ludmila Horvathova (2426554)" userId="S::2426554@student.uwtsd.ac.uk::37eeb065-935b-4198-ae41-296bc5e4077e" providerId="AD" clId="Web-{F6F8CF36-D3EF-1F57-45B7-410A55DDC560}" dt="2025-11-30T20:52:59.079" v="33" actId="20577"/>
          <ac:spMkLst>
            <pc:docMk/>
            <pc:sldMk cId="658026656" sldId="267"/>
            <ac:spMk id="64" creationId="{37E88324-568D-19CA-4672-8061D94E9B69}"/>
          </ac:spMkLst>
        </pc:spChg>
      </pc:sldChg>
      <pc:sldChg chg="modSp">
        <pc:chgData name="Ludmila Horvathova (2426554)" userId="S::2426554@student.uwtsd.ac.uk::37eeb065-935b-4198-ae41-296bc5e4077e" providerId="AD" clId="Web-{F6F8CF36-D3EF-1F57-45B7-410A55DDC560}" dt="2025-11-30T20:54:23.579" v="78" actId="20577"/>
        <pc:sldMkLst>
          <pc:docMk/>
          <pc:sldMk cId="1708471006" sldId="269"/>
        </pc:sldMkLst>
        <pc:spChg chg="mod">
          <ac:chgData name="Ludmila Horvathova (2426554)" userId="S::2426554@student.uwtsd.ac.uk::37eeb065-935b-4198-ae41-296bc5e4077e" providerId="AD" clId="Web-{F6F8CF36-D3EF-1F57-45B7-410A55DDC560}" dt="2025-11-30T20:54:23.579" v="78" actId="20577"/>
          <ac:spMkLst>
            <pc:docMk/>
            <pc:sldMk cId="1708471006" sldId="269"/>
            <ac:spMk id="3" creationId="{F5C8E97D-8BF3-293F-990F-6E54D567C186}"/>
          </ac:spMkLst>
        </pc:spChg>
      </pc:sldChg>
    </pc:docChg>
  </pc:docChgLst>
  <pc:docChgLst>
    <pc:chgData name="Ludmila Horvathova (2426554)" userId="S::2426554@student.uwtsd.ac.uk::37eeb065-935b-4198-ae41-296bc5e4077e" providerId="AD" clId="Web-{BAC1B7D0-0F6D-55B7-79AC-31E5737F7779}"/>
    <pc:docChg chg="addSld modSld sldOrd">
      <pc:chgData name="Ludmila Horvathova (2426554)" userId="S::2426554@student.uwtsd.ac.uk::37eeb065-935b-4198-ae41-296bc5e4077e" providerId="AD" clId="Web-{BAC1B7D0-0F6D-55B7-79AC-31E5737F7779}" dt="2025-11-25T11:54:27.367" v="720" actId="20577"/>
      <pc:docMkLst>
        <pc:docMk/>
      </pc:docMkLst>
      <pc:sldChg chg="modSp">
        <pc:chgData name="Ludmila Horvathova (2426554)" userId="S::2426554@student.uwtsd.ac.uk::37eeb065-935b-4198-ae41-296bc5e4077e" providerId="AD" clId="Web-{BAC1B7D0-0F6D-55B7-79AC-31E5737F7779}" dt="2025-11-25T00:35:05.485" v="322" actId="20577"/>
        <pc:sldMkLst>
          <pc:docMk/>
          <pc:sldMk cId="1509547516" sldId="258"/>
        </pc:sldMkLst>
        <pc:spChg chg="mod">
          <ac:chgData name="Ludmila Horvathova (2426554)" userId="S::2426554@student.uwtsd.ac.uk::37eeb065-935b-4198-ae41-296bc5e4077e" providerId="AD" clId="Web-{BAC1B7D0-0F6D-55B7-79AC-31E5737F7779}" dt="2025-11-25T00:35:05.485" v="322" actId="20577"/>
          <ac:spMkLst>
            <pc:docMk/>
            <pc:sldMk cId="1509547516" sldId="258"/>
            <ac:spMk id="3" creationId="{7499E610-B21E-85A2-ABEA-95978748C8A9}"/>
          </ac:spMkLst>
        </pc:spChg>
      </pc:sldChg>
      <pc:sldChg chg="addSp delSp modSp mod setBg">
        <pc:chgData name="Ludmila Horvathova (2426554)" userId="S::2426554@student.uwtsd.ac.uk::37eeb065-935b-4198-ae41-296bc5e4077e" providerId="AD" clId="Web-{BAC1B7D0-0F6D-55B7-79AC-31E5737F7779}" dt="2025-11-25T00:31:36.003" v="319" actId="20577"/>
        <pc:sldMkLst>
          <pc:docMk/>
          <pc:sldMk cId="3736605427" sldId="260"/>
        </pc:sldMkLst>
        <pc:spChg chg="mod">
          <ac:chgData name="Ludmila Horvathova (2426554)" userId="S::2426554@student.uwtsd.ac.uk::37eeb065-935b-4198-ae41-296bc5e4077e" providerId="AD" clId="Web-{BAC1B7D0-0F6D-55B7-79AC-31E5737F7779}" dt="2025-11-25T00:24:50.355" v="270"/>
          <ac:spMkLst>
            <pc:docMk/>
            <pc:sldMk cId="3736605427" sldId="260"/>
            <ac:spMk id="2" creationId="{39E620FF-356D-DA05-7BDF-23045981C21F}"/>
          </ac:spMkLst>
        </pc:spChg>
      </pc:sldChg>
      <pc:sldChg chg="addSp delSp modSp new mod ord setBg">
        <pc:chgData name="Ludmila Horvathova (2426554)" userId="S::2426554@student.uwtsd.ac.uk::37eeb065-935b-4198-ae41-296bc5e4077e" providerId="AD" clId="Web-{BAC1B7D0-0F6D-55B7-79AC-31E5737F7779}" dt="2025-11-25T00:29:34.452" v="291" actId="20577"/>
        <pc:sldMkLst>
          <pc:docMk/>
          <pc:sldMk cId="170161515" sldId="261"/>
        </pc:sldMkLst>
        <pc:spChg chg="mod">
          <ac:chgData name="Ludmila Horvathova (2426554)" userId="S::2426554@student.uwtsd.ac.uk::37eeb065-935b-4198-ae41-296bc5e4077e" providerId="AD" clId="Web-{BAC1B7D0-0F6D-55B7-79AC-31E5737F7779}" dt="2025-11-25T00:24:45.167" v="269"/>
          <ac:spMkLst>
            <pc:docMk/>
            <pc:sldMk cId="170161515" sldId="261"/>
            <ac:spMk id="2" creationId="{62FAF9B0-CCA2-EFE2-4484-16D4D2D24733}"/>
          </ac:spMkLst>
        </pc:spChg>
      </pc:sldChg>
      <pc:sldChg chg="addSp delSp modSp new mod ord setBg">
        <pc:chgData name="Ludmila Horvathova (2426554)" userId="S::2426554@student.uwtsd.ac.uk::37eeb065-935b-4198-ae41-296bc5e4077e" providerId="AD" clId="Web-{BAC1B7D0-0F6D-55B7-79AC-31E5737F7779}" dt="2025-11-25T00:27:47.357" v="276"/>
        <pc:sldMkLst>
          <pc:docMk/>
          <pc:sldMk cId="1715297376" sldId="262"/>
        </pc:sldMkLst>
        <pc:spChg chg="mod">
          <ac:chgData name="Ludmila Horvathova (2426554)" userId="S::2426554@student.uwtsd.ac.uk::37eeb065-935b-4198-ae41-296bc5e4077e" providerId="AD" clId="Web-{BAC1B7D0-0F6D-55B7-79AC-31E5737F7779}" dt="2025-11-25T00:24:27.495" v="268"/>
          <ac:spMkLst>
            <pc:docMk/>
            <pc:sldMk cId="1715297376" sldId="262"/>
            <ac:spMk id="2" creationId="{F8331B93-BC5B-76C4-5D21-122798E0844C}"/>
          </ac:spMkLst>
        </pc:spChg>
        <pc:spChg chg="add mod">
          <ac:chgData name="Ludmila Horvathova (2426554)" userId="S::2426554@student.uwtsd.ac.uk::37eeb065-935b-4198-ae41-296bc5e4077e" providerId="AD" clId="Web-{BAC1B7D0-0F6D-55B7-79AC-31E5737F7779}" dt="2025-11-25T00:24:27.495" v="268"/>
          <ac:spMkLst>
            <pc:docMk/>
            <pc:sldMk cId="1715297376" sldId="262"/>
            <ac:spMk id="8" creationId="{2CC05C39-9D7D-07A5-B382-F332F7C8C75F}"/>
          </ac:spMkLst>
        </pc:spChg>
      </pc:sldChg>
      <pc:sldChg chg="addSp delSp modSp new mod setBg">
        <pc:chgData name="Ludmila Horvathova (2426554)" userId="S::2426554@student.uwtsd.ac.uk::37eeb065-935b-4198-ae41-296bc5e4077e" providerId="AD" clId="Web-{BAC1B7D0-0F6D-55B7-79AC-31E5737F7779}" dt="2025-11-25T11:54:27.367" v="720" actId="20577"/>
        <pc:sldMkLst>
          <pc:docMk/>
          <pc:sldMk cId="2394597788" sldId="264"/>
        </pc:sldMkLst>
        <pc:spChg chg="mod">
          <ac:chgData name="Ludmila Horvathova (2426554)" userId="S::2426554@student.uwtsd.ac.uk::37eeb065-935b-4198-ae41-296bc5e4077e" providerId="AD" clId="Web-{BAC1B7D0-0F6D-55B7-79AC-31E5737F7779}" dt="2025-11-25T00:25:34.996" v="273"/>
          <ac:spMkLst>
            <pc:docMk/>
            <pc:sldMk cId="2394597788" sldId="264"/>
            <ac:spMk id="2" creationId="{A40AB561-4CC3-108D-A5C2-C5DC5DC17AD5}"/>
          </ac:spMkLst>
        </pc:spChg>
      </pc:sldChg>
      <pc:sldChg chg="modSp new ord">
        <pc:chgData name="Ludmila Horvathova (2426554)" userId="S::2426554@student.uwtsd.ac.uk::37eeb065-935b-4198-ae41-296bc5e4077e" providerId="AD" clId="Web-{BAC1B7D0-0F6D-55B7-79AC-31E5737F7779}" dt="2025-11-25T11:50:04.884" v="564" actId="20577"/>
        <pc:sldMkLst>
          <pc:docMk/>
          <pc:sldMk cId="3070347654" sldId="265"/>
        </pc:sldMkLst>
        <pc:spChg chg="mod">
          <ac:chgData name="Ludmila Horvathova (2426554)" userId="S::2426554@student.uwtsd.ac.uk::37eeb065-935b-4198-ae41-296bc5e4077e" providerId="AD" clId="Web-{BAC1B7D0-0F6D-55B7-79AC-31E5737F7779}" dt="2025-11-25T11:47:10.256" v="466" actId="20577"/>
          <ac:spMkLst>
            <pc:docMk/>
            <pc:sldMk cId="3070347654" sldId="265"/>
            <ac:spMk id="2" creationId="{EE9EC656-E5A6-DA71-DA91-EE8098564EA0}"/>
          </ac:spMkLst>
        </pc:spChg>
      </pc:sldChg>
    </pc:docChg>
  </pc:docChgLst>
  <pc:docChgLst>
    <pc:chgData name="Ludmila Horvathova (2426554)" userId="S::2426554@student.uwtsd.ac.uk::37eeb065-935b-4198-ae41-296bc5e4077e" providerId="AD" clId="Web-{270FA934-D8AB-6D4F-DC3E-1BEE746C96E8}"/>
    <pc:docChg chg="modSld">
      <pc:chgData name="Ludmila Horvathova (2426554)" userId="S::2426554@student.uwtsd.ac.uk::37eeb065-935b-4198-ae41-296bc5e4077e" providerId="AD" clId="Web-{270FA934-D8AB-6D4F-DC3E-1BEE746C96E8}" dt="2025-11-25T19:40:44.163" v="12"/>
      <pc:docMkLst>
        <pc:docMk/>
      </pc:docMkLst>
      <pc:sldChg chg="addSp delSp modSp">
        <pc:chgData name="Ludmila Horvathova (2426554)" userId="S::2426554@student.uwtsd.ac.uk::37eeb065-935b-4198-ae41-296bc5e4077e" providerId="AD" clId="Web-{270FA934-D8AB-6D4F-DC3E-1BEE746C96E8}" dt="2025-11-25T19:40:03.193" v="11" actId="20577"/>
        <pc:sldMkLst>
          <pc:docMk/>
          <pc:sldMk cId="3070347654" sldId="265"/>
        </pc:sldMkLst>
        <pc:graphicFrameChg chg="add del modGraphic">
          <ac:chgData name="Ludmila Horvathova (2426554)" userId="S::2426554@student.uwtsd.ac.uk::37eeb065-935b-4198-ae41-296bc5e4077e" providerId="AD" clId="Web-{270FA934-D8AB-6D4F-DC3E-1BEE746C96E8}" dt="2025-11-25T19:40:03.193" v="11" actId="20577"/>
          <ac:graphicFrameMkLst>
            <pc:docMk/>
            <pc:sldMk cId="3070347654" sldId="265"/>
            <ac:graphicFrameMk id="6404" creationId="{9F3D5858-0F4A-2CBA-F51C-4A351E9095F0}"/>
          </ac:graphicFrameMkLst>
        </pc:graphicFrameChg>
      </pc:sldChg>
    </pc:docChg>
  </pc:docChgLst>
  <pc:docChgLst>
    <pc:chgData name="Ludmila Horvathova (2426554)" userId="S::2426554@student.uwtsd.ac.uk::37eeb065-935b-4198-ae41-296bc5e4077e" providerId="AD" clId="Web-{07C13FC2-915C-A907-FDCF-AEA6FDAF7835}"/>
    <pc:docChg chg="addSld modSld">
      <pc:chgData name="Ludmila Horvathova (2426554)" userId="S::2426554@student.uwtsd.ac.uk::37eeb065-935b-4198-ae41-296bc5e4077e" providerId="AD" clId="Web-{07C13FC2-915C-A907-FDCF-AEA6FDAF7835}" dt="2025-11-28T23:15:33.626" v="887" actId="20577"/>
      <pc:docMkLst>
        <pc:docMk/>
      </pc:docMkLst>
      <pc:sldChg chg="modSp">
        <pc:chgData name="Ludmila Horvathova (2426554)" userId="S::2426554@student.uwtsd.ac.uk::37eeb065-935b-4198-ae41-296bc5e4077e" providerId="AD" clId="Web-{07C13FC2-915C-A907-FDCF-AEA6FDAF7835}" dt="2025-11-28T22:31:58.150" v="219" actId="14100"/>
        <pc:sldMkLst>
          <pc:docMk/>
          <pc:sldMk cId="1509547516" sldId="258"/>
        </pc:sldMkLst>
        <pc:spChg chg="mod">
          <ac:chgData name="Ludmila Horvathova (2426554)" userId="S::2426554@student.uwtsd.ac.uk::37eeb065-935b-4198-ae41-296bc5e4077e" providerId="AD" clId="Web-{07C13FC2-915C-A907-FDCF-AEA6FDAF7835}" dt="2025-11-28T22:31:58.150" v="219" actId="14100"/>
          <ac:spMkLst>
            <pc:docMk/>
            <pc:sldMk cId="1509547516" sldId="258"/>
            <ac:spMk id="5" creationId="{8E2D4D90-6A25-C334-F2A6-AAA91420F255}"/>
          </ac:spMkLst>
        </pc:spChg>
      </pc:sldChg>
      <pc:sldChg chg="modSp">
        <pc:chgData name="Ludmila Horvathova (2426554)" userId="S::2426554@student.uwtsd.ac.uk::37eeb065-935b-4198-ae41-296bc5e4077e" providerId="AD" clId="Web-{07C13FC2-915C-A907-FDCF-AEA6FDAF7835}" dt="2025-11-28T22:40:30.285" v="332" actId="20577"/>
        <pc:sldMkLst>
          <pc:docMk/>
          <pc:sldMk cId="3736605427" sldId="260"/>
        </pc:sldMkLst>
        <pc:graphicFrameChg chg="modGraphic">
          <ac:chgData name="Ludmila Horvathova (2426554)" userId="S::2426554@student.uwtsd.ac.uk::37eeb065-935b-4198-ae41-296bc5e4077e" providerId="AD" clId="Web-{07C13FC2-915C-A907-FDCF-AEA6FDAF7835}" dt="2025-11-28T22:40:30.285" v="332" actId="20577"/>
          <ac:graphicFrameMkLst>
            <pc:docMk/>
            <pc:sldMk cId="3736605427" sldId="260"/>
            <ac:graphicFrameMk id="49" creationId="{EAB84B98-9BA0-AA59-010E-9ACD526E315D}"/>
          </ac:graphicFrameMkLst>
        </pc:graphicFrameChg>
        <pc:picChg chg="mod">
          <ac:chgData name="Ludmila Horvathova (2426554)" userId="S::2426554@student.uwtsd.ac.uk::37eeb065-935b-4198-ae41-296bc5e4077e" providerId="AD" clId="Web-{07C13FC2-915C-A907-FDCF-AEA6FDAF7835}" dt="2025-11-28T22:09:14.493" v="0" actId="1076"/>
          <ac:picMkLst>
            <pc:docMk/>
            <pc:sldMk cId="3736605427" sldId="260"/>
            <ac:picMk id="8" creationId="{83C3EAA3-A46D-09E1-681B-7796A77A0023}"/>
          </ac:picMkLst>
        </pc:picChg>
      </pc:sldChg>
      <pc:sldChg chg="modSp">
        <pc:chgData name="Ludmila Horvathova (2426554)" userId="S::2426554@student.uwtsd.ac.uk::37eeb065-935b-4198-ae41-296bc5e4077e" providerId="AD" clId="Web-{07C13FC2-915C-A907-FDCF-AEA6FDAF7835}" dt="2025-11-28T22:41:48.086" v="342" actId="20577"/>
        <pc:sldMkLst>
          <pc:docMk/>
          <pc:sldMk cId="170161515" sldId="261"/>
        </pc:sldMkLst>
        <pc:spChg chg="mod">
          <ac:chgData name="Ludmila Horvathova (2426554)" userId="S::2426554@student.uwtsd.ac.uk::37eeb065-935b-4198-ae41-296bc5e4077e" providerId="AD" clId="Web-{07C13FC2-915C-A907-FDCF-AEA6FDAF7835}" dt="2025-11-28T22:41:48.086" v="342" actId="20577"/>
          <ac:spMkLst>
            <pc:docMk/>
            <pc:sldMk cId="170161515" sldId="261"/>
            <ac:spMk id="15" creationId="{02057856-63A4-8B29-4821-B419A8689715}"/>
          </ac:spMkLst>
        </pc:spChg>
      </pc:sldChg>
      <pc:sldChg chg="modSp">
        <pc:chgData name="Ludmila Horvathova (2426554)" userId="S::2426554@student.uwtsd.ac.uk::37eeb065-935b-4198-ae41-296bc5e4077e" providerId="AD" clId="Web-{07C13FC2-915C-A907-FDCF-AEA6FDAF7835}" dt="2025-11-28T22:42:16.541" v="343" actId="20577"/>
        <pc:sldMkLst>
          <pc:docMk/>
          <pc:sldMk cId="1715297376" sldId="262"/>
        </pc:sldMkLst>
        <pc:spChg chg="mod">
          <ac:chgData name="Ludmila Horvathova (2426554)" userId="S::2426554@student.uwtsd.ac.uk::37eeb065-935b-4198-ae41-296bc5e4077e" providerId="AD" clId="Web-{07C13FC2-915C-A907-FDCF-AEA6FDAF7835}" dt="2025-11-28T22:42:16.541" v="343" actId="20577"/>
          <ac:spMkLst>
            <pc:docMk/>
            <pc:sldMk cId="1715297376" sldId="262"/>
            <ac:spMk id="8" creationId="{2CC05C39-9D7D-07A5-B382-F332F7C8C75F}"/>
          </ac:spMkLst>
        </pc:spChg>
      </pc:sldChg>
      <pc:sldChg chg="modSp">
        <pc:chgData name="Ludmila Horvathova (2426554)" userId="S::2426554@student.uwtsd.ac.uk::37eeb065-935b-4198-ae41-296bc5e4077e" providerId="AD" clId="Web-{07C13FC2-915C-A907-FDCF-AEA6FDAF7835}" dt="2025-11-28T22:10:28.542" v="12" actId="1076"/>
        <pc:sldMkLst>
          <pc:docMk/>
          <pc:sldMk cId="2394597788" sldId="264"/>
        </pc:sldMkLst>
        <pc:spChg chg="mod">
          <ac:chgData name="Ludmila Horvathova (2426554)" userId="S::2426554@student.uwtsd.ac.uk::37eeb065-935b-4198-ae41-296bc5e4077e" providerId="AD" clId="Web-{07C13FC2-915C-A907-FDCF-AEA6FDAF7835}" dt="2025-11-28T22:10:22.902" v="11" actId="20577"/>
          <ac:spMkLst>
            <pc:docMk/>
            <pc:sldMk cId="2394597788" sldId="264"/>
            <ac:spMk id="158" creationId="{50B26006-34D4-14A6-A0A1-C61E43103C31}"/>
          </ac:spMkLst>
        </pc:spChg>
        <pc:picChg chg="mod">
          <ac:chgData name="Ludmila Horvathova (2426554)" userId="S::2426554@student.uwtsd.ac.uk::37eeb065-935b-4198-ae41-296bc5e4077e" providerId="AD" clId="Web-{07C13FC2-915C-A907-FDCF-AEA6FDAF7835}" dt="2025-11-28T22:09:53.963" v="4" actId="14100"/>
          <ac:picMkLst>
            <pc:docMk/>
            <pc:sldMk cId="2394597788" sldId="264"/>
            <ac:picMk id="3" creationId="{EAD51557-1EE0-5C73-EEC2-7FC43AFF658B}"/>
          </ac:picMkLst>
        </pc:picChg>
        <pc:picChg chg="mod">
          <ac:chgData name="Ludmila Horvathova (2426554)" userId="S::2426554@student.uwtsd.ac.uk::37eeb065-935b-4198-ae41-296bc5e4077e" providerId="AD" clId="Web-{07C13FC2-915C-A907-FDCF-AEA6FDAF7835}" dt="2025-11-28T22:10:28.542" v="12" actId="1076"/>
          <ac:picMkLst>
            <pc:docMk/>
            <pc:sldMk cId="2394597788" sldId="264"/>
            <ac:picMk id="4" creationId="{09F8A286-638C-D90C-D746-6F84F6179043}"/>
          </ac:picMkLst>
        </pc:picChg>
      </pc:sldChg>
      <pc:sldChg chg="addSp delSp modSp">
        <pc:chgData name="Ludmila Horvathova (2426554)" userId="S::2426554@student.uwtsd.ac.uk::37eeb065-935b-4198-ae41-296bc5e4077e" providerId="AD" clId="Web-{07C13FC2-915C-A907-FDCF-AEA6FDAF7835}" dt="2025-11-28T23:05:22.722" v="671" actId="20577"/>
        <pc:sldMkLst>
          <pc:docMk/>
          <pc:sldMk cId="3070347654" sldId="265"/>
        </pc:sldMkLst>
        <pc:spChg chg="mod">
          <ac:chgData name="Ludmila Horvathova (2426554)" userId="S::2426554@student.uwtsd.ac.uk::37eeb065-935b-4198-ae41-296bc5e4077e" providerId="AD" clId="Web-{07C13FC2-915C-A907-FDCF-AEA6FDAF7835}" dt="2025-11-28T22:44:23.123" v="366"/>
          <ac:spMkLst>
            <pc:docMk/>
            <pc:sldMk cId="3070347654" sldId="265"/>
            <ac:spMk id="2" creationId="{EE9EC656-E5A6-DA71-DA91-EE8098564EA0}"/>
          </ac:spMkLst>
        </pc:spChg>
        <pc:spChg chg="add del">
          <ac:chgData name="Ludmila Horvathova (2426554)" userId="S::2426554@student.uwtsd.ac.uk::37eeb065-935b-4198-ae41-296bc5e4077e" providerId="AD" clId="Web-{07C13FC2-915C-A907-FDCF-AEA6FDAF7835}" dt="2025-11-28T22:44:23.123" v="366"/>
          <ac:spMkLst>
            <pc:docMk/>
            <pc:sldMk cId="3070347654" sldId="265"/>
            <ac:spMk id="6422" creationId="{4E17AA97-89A7-45C1-B813-BFF6C23D79E1}"/>
          </ac:spMkLst>
        </pc:spChg>
        <pc:spChg chg="add del">
          <ac:chgData name="Ludmila Horvathova (2426554)" userId="S::2426554@student.uwtsd.ac.uk::37eeb065-935b-4198-ae41-296bc5e4077e" providerId="AD" clId="Web-{07C13FC2-915C-A907-FDCF-AEA6FDAF7835}" dt="2025-11-28T22:44:23.123" v="366"/>
          <ac:spMkLst>
            <pc:docMk/>
            <pc:sldMk cId="3070347654" sldId="265"/>
            <ac:spMk id="6424" creationId="{A91E908F-EF1E-2FDB-BE4D-3F4C56B2F6B8}"/>
          </ac:spMkLst>
        </pc:spChg>
        <pc:spChg chg="add del">
          <ac:chgData name="Ludmila Horvathova (2426554)" userId="S::2426554@student.uwtsd.ac.uk::37eeb065-935b-4198-ae41-296bc5e4077e" providerId="AD" clId="Web-{07C13FC2-915C-A907-FDCF-AEA6FDAF7835}" dt="2025-11-28T22:44:23.123" v="366"/>
          <ac:spMkLst>
            <pc:docMk/>
            <pc:sldMk cId="3070347654" sldId="265"/>
            <ac:spMk id="6426" creationId="{F7A2980E-8F82-6B7D-A838-277407403589}"/>
          </ac:spMkLst>
        </pc:spChg>
        <pc:spChg chg="add del">
          <ac:chgData name="Ludmila Horvathova (2426554)" userId="S::2426554@student.uwtsd.ac.uk::37eeb065-935b-4198-ae41-296bc5e4077e" providerId="AD" clId="Web-{07C13FC2-915C-A907-FDCF-AEA6FDAF7835}" dt="2025-11-28T22:44:23.014" v="365"/>
          <ac:spMkLst>
            <pc:docMk/>
            <pc:sldMk cId="3070347654" sldId="265"/>
            <ac:spMk id="6431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07C13FC2-915C-A907-FDCF-AEA6FDAF7835}" dt="2025-11-28T22:44:23.014" v="365"/>
          <ac:spMkLst>
            <pc:docMk/>
            <pc:sldMk cId="3070347654" sldId="265"/>
            <ac:spMk id="6433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07C13FC2-915C-A907-FDCF-AEA6FDAF7835}" dt="2025-11-28T22:44:23.014" v="365"/>
          <ac:spMkLst>
            <pc:docMk/>
            <pc:sldMk cId="3070347654" sldId="265"/>
            <ac:spMk id="6435" creationId="{C71AFC83-43DA-2361-0668-F0E67D9E9A1F}"/>
          </ac:spMkLst>
        </pc:spChg>
        <pc:spChg chg="add del">
          <ac:chgData name="Ludmila Horvathova (2426554)" userId="S::2426554@student.uwtsd.ac.uk::37eeb065-935b-4198-ae41-296bc5e4077e" providerId="AD" clId="Web-{07C13FC2-915C-A907-FDCF-AEA6FDAF7835}" dt="2025-11-28T22:44:23.014" v="365"/>
          <ac:spMkLst>
            <pc:docMk/>
            <pc:sldMk cId="3070347654" sldId="265"/>
            <ac:spMk id="6437" creationId="{F35EA8DD-92F5-E06C-4DEE-B7AB507CC7D1}"/>
          </ac:spMkLst>
        </pc:spChg>
        <pc:spChg chg="add">
          <ac:chgData name="Ludmila Horvathova (2426554)" userId="S::2426554@student.uwtsd.ac.uk::37eeb065-935b-4198-ae41-296bc5e4077e" providerId="AD" clId="Web-{07C13FC2-915C-A907-FDCF-AEA6FDAF7835}" dt="2025-11-28T22:44:23.123" v="366"/>
          <ac:spMkLst>
            <pc:docMk/>
            <pc:sldMk cId="3070347654" sldId="265"/>
            <ac:spMk id="6439" creationId="{6D16C4DE-5FF1-8D34-BBA1-FC43F315567B}"/>
          </ac:spMkLst>
        </pc:spChg>
        <pc:spChg chg="add">
          <ac:chgData name="Ludmila Horvathova (2426554)" userId="S::2426554@student.uwtsd.ac.uk::37eeb065-935b-4198-ae41-296bc5e4077e" providerId="AD" clId="Web-{07C13FC2-915C-A907-FDCF-AEA6FDAF7835}" dt="2025-11-28T22:44:23.123" v="366"/>
          <ac:spMkLst>
            <pc:docMk/>
            <pc:sldMk cId="3070347654" sldId="265"/>
            <ac:spMk id="6440" creationId="{06695334-1C63-71B0-DABC-EFEFD76F195C}"/>
          </ac:spMkLst>
        </pc:spChg>
        <pc:spChg chg="add">
          <ac:chgData name="Ludmila Horvathova (2426554)" userId="S::2426554@student.uwtsd.ac.uk::37eeb065-935b-4198-ae41-296bc5e4077e" providerId="AD" clId="Web-{07C13FC2-915C-A907-FDCF-AEA6FDAF7835}" dt="2025-11-28T22:44:23.123" v="366"/>
          <ac:spMkLst>
            <pc:docMk/>
            <pc:sldMk cId="3070347654" sldId="265"/>
            <ac:spMk id="6441" creationId="{BFAFCE06-D968-1CC9-52AA-715CC03410FE}"/>
          </ac:spMkLst>
        </pc:spChg>
        <pc:graphicFrameChg chg="mod modGraphic">
          <ac:chgData name="Ludmila Horvathova (2426554)" userId="S::2426554@student.uwtsd.ac.uk::37eeb065-935b-4198-ae41-296bc5e4077e" providerId="AD" clId="Web-{07C13FC2-915C-A907-FDCF-AEA6FDAF7835}" dt="2025-11-28T23:05:22.722" v="671" actId="20577"/>
          <ac:graphicFrameMkLst>
            <pc:docMk/>
            <pc:sldMk cId="3070347654" sldId="265"/>
            <ac:graphicFrameMk id="6404" creationId="{9F3D5858-0F4A-2CBA-F51C-4A351E9095F0}"/>
          </ac:graphicFrameMkLst>
        </pc:graphicFrameChg>
      </pc:sldChg>
      <pc:sldChg chg="modSp">
        <pc:chgData name="Ludmila Horvathova (2426554)" userId="S::2426554@student.uwtsd.ac.uk::37eeb065-935b-4198-ae41-296bc5e4077e" providerId="AD" clId="Web-{07C13FC2-915C-A907-FDCF-AEA6FDAF7835}" dt="2025-11-28T22:40:05.127" v="314" actId="1076"/>
        <pc:sldMkLst>
          <pc:docMk/>
          <pc:sldMk cId="3129133085" sldId="268"/>
        </pc:sldMkLst>
        <pc:spChg chg="mod">
          <ac:chgData name="Ludmila Horvathova (2426554)" userId="S::2426554@student.uwtsd.ac.uk::37eeb065-935b-4198-ae41-296bc5e4077e" providerId="AD" clId="Web-{07C13FC2-915C-A907-FDCF-AEA6FDAF7835}" dt="2025-11-28T22:40:04.002" v="313" actId="20577"/>
          <ac:spMkLst>
            <pc:docMk/>
            <pc:sldMk cId="3129133085" sldId="268"/>
            <ac:spMk id="3" creationId="{0A91E783-7F16-56F2-F43C-C313C1B5D497}"/>
          </ac:spMkLst>
        </pc:spChg>
        <pc:picChg chg="mod">
          <ac:chgData name="Ludmila Horvathova (2426554)" userId="S::2426554@student.uwtsd.ac.uk::37eeb065-935b-4198-ae41-296bc5e4077e" providerId="AD" clId="Web-{07C13FC2-915C-A907-FDCF-AEA6FDAF7835}" dt="2025-11-28T22:40:05.127" v="314" actId="1076"/>
          <ac:picMkLst>
            <pc:docMk/>
            <pc:sldMk cId="3129133085" sldId="268"/>
            <ac:picMk id="4" creationId="{D90693BA-FA93-C15B-7D76-9BA8A2B6EF80}"/>
          </ac:picMkLst>
        </pc:picChg>
      </pc:sldChg>
      <pc:sldChg chg="modSp">
        <pc:chgData name="Ludmila Horvathova (2426554)" userId="S::2426554@student.uwtsd.ac.uk::37eeb065-935b-4198-ae41-296bc5e4077e" providerId="AD" clId="Web-{07C13FC2-915C-A907-FDCF-AEA6FDAF7835}" dt="2025-11-28T22:22:15.471" v="206" actId="20577"/>
        <pc:sldMkLst>
          <pc:docMk/>
          <pc:sldMk cId="1708471006" sldId="269"/>
        </pc:sldMkLst>
        <pc:spChg chg="mod">
          <ac:chgData name="Ludmila Horvathova (2426554)" userId="S::2426554@student.uwtsd.ac.uk::37eeb065-935b-4198-ae41-296bc5e4077e" providerId="AD" clId="Web-{07C13FC2-915C-A907-FDCF-AEA6FDAF7835}" dt="2025-11-28T22:22:15.471" v="206" actId="20577"/>
          <ac:spMkLst>
            <pc:docMk/>
            <pc:sldMk cId="1708471006" sldId="269"/>
            <ac:spMk id="3" creationId="{F5C8E97D-8BF3-293F-990F-6E54D567C186}"/>
          </ac:spMkLst>
        </pc:spChg>
      </pc:sldChg>
      <pc:sldChg chg="modSp new">
        <pc:chgData name="Ludmila Horvathova (2426554)" userId="S::2426554@student.uwtsd.ac.uk::37eeb065-935b-4198-ae41-296bc5e4077e" providerId="AD" clId="Web-{07C13FC2-915C-A907-FDCF-AEA6FDAF7835}" dt="2025-11-28T23:15:33.626" v="887" actId="20577"/>
        <pc:sldMkLst>
          <pc:docMk/>
          <pc:sldMk cId="4266628681" sldId="270"/>
        </pc:sldMkLst>
        <pc:spChg chg="mod">
          <ac:chgData name="Ludmila Horvathova (2426554)" userId="S::2426554@student.uwtsd.ac.uk::37eeb065-935b-4198-ae41-296bc5e4077e" providerId="AD" clId="Web-{07C13FC2-915C-A907-FDCF-AEA6FDAF7835}" dt="2025-11-28T23:06:31.723" v="682" actId="20577"/>
          <ac:spMkLst>
            <pc:docMk/>
            <pc:sldMk cId="4266628681" sldId="270"/>
            <ac:spMk id="2" creationId="{3CF75044-F044-2284-AF28-FAB6C7341676}"/>
          </ac:spMkLst>
        </pc:spChg>
        <pc:spChg chg="mod">
          <ac:chgData name="Ludmila Horvathova (2426554)" userId="S::2426554@student.uwtsd.ac.uk::37eeb065-935b-4198-ae41-296bc5e4077e" providerId="AD" clId="Web-{07C13FC2-915C-A907-FDCF-AEA6FDAF7835}" dt="2025-11-28T23:15:33.626" v="887" actId="20577"/>
          <ac:spMkLst>
            <pc:docMk/>
            <pc:sldMk cId="4266628681" sldId="270"/>
            <ac:spMk id="3" creationId="{72779764-3FD4-C973-71B5-A0D80B445FF2}"/>
          </ac:spMkLst>
        </pc:spChg>
      </pc:sldChg>
      <pc:sldChg chg="addSp delSp modSp new mod setBg">
        <pc:chgData name="Ludmila Horvathova (2426554)" userId="S::2426554@student.uwtsd.ac.uk::37eeb065-935b-4198-ae41-296bc5e4077e" providerId="AD" clId="Web-{07C13FC2-915C-A907-FDCF-AEA6FDAF7835}" dt="2025-11-28T23:06:41.692" v="685" actId="20577"/>
        <pc:sldMkLst>
          <pc:docMk/>
          <pc:sldMk cId="628078342" sldId="271"/>
        </pc:sldMkLst>
        <pc:spChg chg="mod">
          <ac:chgData name="Ludmila Horvathova (2426554)" userId="S::2426554@student.uwtsd.ac.uk::37eeb065-935b-4198-ae41-296bc5e4077e" providerId="AD" clId="Web-{07C13FC2-915C-A907-FDCF-AEA6FDAF7835}" dt="2025-11-28T23:06:41.692" v="685" actId="20577"/>
          <ac:spMkLst>
            <pc:docMk/>
            <pc:sldMk cId="628078342" sldId="271"/>
            <ac:spMk id="2" creationId="{7C419047-892A-38FD-AA13-2EFDE4AED0B1}"/>
          </ac:spMkLst>
        </pc:spChg>
        <pc:spChg chg="add del mod">
          <ac:chgData name="Ludmila Horvathova (2426554)" userId="S::2426554@student.uwtsd.ac.uk::37eeb065-935b-4198-ae41-296bc5e4077e" providerId="AD" clId="Web-{07C13FC2-915C-A907-FDCF-AEA6FDAF7835}" dt="2025-11-28T22:59:42.915" v="635"/>
          <ac:spMkLst>
            <pc:docMk/>
            <pc:sldMk cId="628078342" sldId="271"/>
            <ac:spMk id="3" creationId="{93FFEA8C-2221-80C9-5FBA-1716ACBDFE42}"/>
          </ac:spMkLst>
        </pc:spChg>
        <pc:spChg chg="add del">
          <ac:chgData name="Ludmila Horvathova (2426554)" userId="S::2426554@student.uwtsd.ac.uk::37eeb065-935b-4198-ae41-296bc5e4077e" providerId="AD" clId="Web-{07C13FC2-915C-A907-FDCF-AEA6FDAF7835}" dt="2025-11-28T22:59:42.884" v="634"/>
          <ac:spMkLst>
            <pc:docMk/>
            <pc:sldMk cId="628078342" sldId="271"/>
            <ac:spMk id="9" creationId="{04213918-F1EB-4BCE-BE23-F5E9851EE05C}"/>
          </ac:spMkLst>
        </pc:spChg>
        <pc:spChg chg="add del">
          <ac:chgData name="Ludmila Horvathova (2426554)" userId="S::2426554@student.uwtsd.ac.uk::37eeb065-935b-4198-ae41-296bc5e4077e" providerId="AD" clId="Web-{07C13FC2-915C-A907-FDCF-AEA6FDAF7835}" dt="2025-11-28T22:59:42.884" v="634"/>
          <ac:spMkLst>
            <pc:docMk/>
            <pc:sldMk cId="628078342" sldId="271"/>
            <ac:spMk id="11" creationId="{2062E862-C7F7-4CA1-B929-D0B75F5E9FB9}"/>
          </ac:spMkLst>
        </pc:spChg>
        <pc:spChg chg="add">
          <ac:chgData name="Ludmila Horvathova (2426554)" userId="S::2426554@student.uwtsd.ac.uk::37eeb065-935b-4198-ae41-296bc5e4077e" providerId="AD" clId="Web-{07C13FC2-915C-A907-FDCF-AEA6FDAF7835}" dt="2025-11-28T22:59:42.915" v="635"/>
          <ac:spMkLst>
            <pc:docMk/>
            <pc:sldMk cId="628078342" sldId="271"/>
            <ac:spMk id="13" creationId="{4A3D569D-D3A6-49CA-A483-291E95DACA14}"/>
          </ac:spMkLst>
        </pc:spChg>
        <pc:spChg chg="add">
          <ac:chgData name="Ludmila Horvathova (2426554)" userId="S::2426554@student.uwtsd.ac.uk::37eeb065-935b-4198-ae41-296bc5e4077e" providerId="AD" clId="Web-{07C13FC2-915C-A907-FDCF-AEA6FDAF7835}" dt="2025-11-28T22:59:42.915" v="635"/>
          <ac:spMkLst>
            <pc:docMk/>
            <pc:sldMk cId="628078342" sldId="271"/>
            <ac:spMk id="14" creationId="{4E17AA97-89A7-45C1-B813-BFF6C23D79E1}"/>
          </ac:spMkLst>
        </pc:spChg>
        <pc:spChg chg="add">
          <ac:chgData name="Ludmila Horvathova (2426554)" userId="S::2426554@student.uwtsd.ac.uk::37eeb065-935b-4198-ae41-296bc5e4077e" providerId="AD" clId="Web-{07C13FC2-915C-A907-FDCF-AEA6FDAF7835}" dt="2025-11-28T22:59:42.915" v="635"/>
          <ac:spMkLst>
            <pc:docMk/>
            <pc:sldMk cId="628078342" sldId="271"/>
            <ac:spMk id="15" creationId="{33AC4FE1-D370-43A6-96C5-076716BB1E76}"/>
          </ac:spMkLst>
        </pc:spChg>
        <pc:graphicFrameChg chg="add del">
          <ac:chgData name="Ludmila Horvathova (2426554)" userId="S::2426554@student.uwtsd.ac.uk::37eeb065-935b-4198-ae41-296bc5e4077e" providerId="AD" clId="Web-{07C13FC2-915C-A907-FDCF-AEA6FDAF7835}" dt="2025-11-28T22:59:42.884" v="634"/>
          <ac:graphicFrameMkLst>
            <pc:docMk/>
            <pc:sldMk cId="628078342" sldId="271"/>
            <ac:graphicFrameMk id="5" creationId="{127A71EC-53A0-82D5-93BC-130EBD8F1E24}"/>
          </ac:graphicFrameMkLst>
        </pc:graphicFrameChg>
        <pc:graphicFrameChg chg="add">
          <ac:chgData name="Ludmila Horvathova (2426554)" userId="S::2426554@student.uwtsd.ac.uk::37eeb065-935b-4198-ae41-296bc5e4077e" providerId="AD" clId="Web-{07C13FC2-915C-A907-FDCF-AEA6FDAF7835}" dt="2025-11-28T22:59:42.915" v="635"/>
          <ac:graphicFrameMkLst>
            <pc:docMk/>
            <pc:sldMk cId="628078342" sldId="271"/>
            <ac:graphicFrameMk id="16" creationId="{1C10FC7C-7692-6329-6DB0-483731CE9FDB}"/>
          </ac:graphicFrameMkLst>
        </pc:graphicFrameChg>
      </pc:sldChg>
    </pc:docChg>
  </pc:docChgLst>
  <pc:docChgLst>
    <pc:chgData name="Ludmila Horvathova (2426554)" userId="S::2426554@student.uwtsd.ac.uk::37eeb065-935b-4198-ae41-296bc5e4077e" providerId="AD" clId="Web-{2993BBE9-595C-E195-7E97-40A2A592C614}"/>
    <pc:docChg chg="modSld">
      <pc:chgData name="Ludmila Horvathova (2426554)" userId="S::2426554@student.uwtsd.ac.uk::37eeb065-935b-4198-ae41-296bc5e4077e" providerId="AD" clId="Web-{2993BBE9-595C-E195-7E97-40A2A592C614}" dt="2025-11-29T23:28:57.242" v="226"/>
      <pc:docMkLst>
        <pc:docMk/>
      </pc:docMkLst>
      <pc:sldChg chg="modSp">
        <pc:chgData name="Ludmila Horvathova (2426554)" userId="S::2426554@student.uwtsd.ac.uk::37eeb065-935b-4198-ae41-296bc5e4077e" providerId="AD" clId="Web-{2993BBE9-595C-E195-7E97-40A2A592C614}" dt="2025-11-29T20:31:07.817" v="0" actId="1076"/>
        <pc:sldMkLst>
          <pc:docMk/>
          <pc:sldMk cId="2394597788" sldId="264"/>
        </pc:sldMkLst>
        <pc:picChg chg="mod">
          <ac:chgData name="Ludmila Horvathova (2426554)" userId="S::2426554@student.uwtsd.ac.uk::37eeb065-935b-4198-ae41-296bc5e4077e" providerId="AD" clId="Web-{2993BBE9-595C-E195-7E97-40A2A592C614}" dt="2025-11-29T20:31:07.817" v="0" actId="1076"/>
          <ac:picMkLst>
            <pc:docMk/>
            <pc:sldMk cId="2394597788" sldId="264"/>
            <ac:picMk id="3" creationId="{EAD51557-1EE0-5C73-EEC2-7FC43AFF658B}"/>
          </ac:picMkLst>
        </pc:picChg>
      </pc:sldChg>
      <pc:sldChg chg="addSp delSp modSp addAnim delAnim">
        <pc:chgData name="Ludmila Horvathova (2426554)" userId="S::2426554@student.uwtsd.ac.uk::37eeb065-935b-4198-ae41-296bc5e4077e" providerId="AD" clId="Web-{2993BBE9-595C-E195-7E97-40A2A592C614}" dt="2025-11-29T23:28:57.242" v="226"/>
        <pc:sldMkLst>
          <pc:docMk/>
          <pc:sldMk cId="658026656" sldId="267"/>
        </pc:sldMkLst>
        <pc:spChg chg="mod">
          <ac:chgData name="Ludmila Horvathova (2426554)" userId="S::2426554@student.uwtsd.ac.uk::37eeb065-935b-4198-ae41-296bc5e4077e" providerId="AD" clId="Web-{2993BBE9-595C-E195-7E97-40A2A592C614}" dt="2025-11-29T23:28:57.242" v="226"/>
          <ac:spMkLst>
            <pc:docMk/>
            <pc:sldMk cId="658026656" sldId="267"/>
            <ac:spMk id="2" creationId="{890FD328-633A-36C5-9083-85FC12B108D4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42.857" v="13"/>
          <ac:spMkLst>
            <pc:docMk/>
            <pc:sldMk cId="658026656" sldId="267"/>
            <ac:spMk id="29" creationId="{37E88324-568D-19CA-4672-8061D94E9B69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42.857" v="13"/>
          <ac:spMkLst>
            <pc:docMk/>
            <pc:sldMk cId="658026656" sldId="267"/>
            <ac:spMk id="38" creationId="{7271C494-8107-3D61-D611-4FBC7C22A2B8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42.857" v="13"/>
          <ac:spMkLst>
            <pc:docMk/>
            <pc:sldMk cId="658026656" sldId="267"/>
            <ac:spMk id="39" creationId="{9E10BDB4-64F2-477D-A03B-9F8352D5E02E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42.857" v="13"/>
          <ac:spMkLst>
            <pc:docMk/>
            <pc:sldMk cId="658026656" sldId="267"/>
            <ac:spMk id="40" creationId="{887F59F2-5FBC-40CD-AD35-376AECE49EA6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34.638" v="8"/>
          <ac:spMkLst>
            <pc:docMk/>
            <pc:sldMk cId="658026656" sldId="267"/>
            <ac:spMk id="45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34.638" v="8"/>
          <ac:spMkLst>
            <pc:docMk/>
            <pc:sldMk cId="658026656" sldId="267"/>
            <ac:spMk id="47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34.638" v="8"/>
          <ac:spMkLst>
            <pc:docMk/>
            <pc:sldMk cId="658026656" sldId="267"/>
            <ac:spMk id="49" creationId="{5820888B-4EA5-E0E8-6D52-7733E1E77451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34.638" v="8"/>
          <ac:spMkLst>
            <pc:docMk/>
            <pc:sldMk cId="658026656" sldId="267"/>
            <ac:spMk id="51" creationId="{06B5A8BF-0680-F9A7-27B1-3971EC934783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38.889" v="10"/>
          <ac:spMkLst>
            <pc:docMk/>
            <pc:sldMk cId="658026656" sldId="267"/>
            <ac:spMk id="53" creationId="{4065D9BE-A58D-6E8A-D4A2-5056F3C5E9CA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38.889" v="10"/>
          <ac:spMkLst>
            <pc:docMk/>
            <pc:sldMk cId="658026656" sldId="267"/>
            <ac:spMk id="54" creationId="{A745E793-BC99-8991-71CD-53FFBB6A8F69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38.889" v="10"/>
          <ac:spMkLst>
            <pc:docMk/>
            <pc:sldMk cId="658026656" sldId="267"/>
            <ac:spMk id="55" creationId="{37E88324-568D-19CA-4672-8061D94E9B69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42.842" v="12"/>
          <ac:spMkLst>
            <pc:docMk/>
            <pc:sldMk cId="658026656" sldId="267"/>
            <ac:spMk id="57" creationId="{774A975B-A886-5202-0489-6965514A0D14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42.842" v="12"/>
          <ac:spMkLst>
            <pc:docMk/>
            <pc:sldMk cId="658026656" sldId="267"/>
            <ac:spMk id="58" creationId="{EA67E988-5919-57BB-C7DE-D3EAD38A3045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42.842" v="12"/>
          <ac:spMkLst>
            <pc:docMk/>
            <pc:sldMk cId="658026656" sldId="267"/>
            <ac:spMk id="59" creationId="{5820888B-4EA5-E0E8-6D52-7733E1E77451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3:42.842" v="12"/>
          <ac:spMkLst>
            <pc:docMk/>
            <pc:sldMk cId="658026656" sldId="267"/>
            <ac:spMk id="60" creationId="{06B5A8BF-0680-F9A7-27B1-3971EC934783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5:05.141" v="65"/>
          <ac:spMkLst>
            <pc:docMk/>
            <pc:sldMk cId="658026656" sldId="267"/>
            <ac:spMk id="62" creationId="{4065D9BE-A58D-6E8A-D4A2-5056F3C5E9CA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15:05.141" v="65"/>
          <ac:spMkLst>
            <pc:docMk/>
            <pc:sldMk cId="658026656" sldId="267"/>
            <ac:spMk id="63" creationId="{A745E793-BC99-8991-71CD-53FFBB6A8F69}"/>
          </ac:spMkLst>
        </pc:spChg>
        <pc:spChg chg="add mod">
          <ac:chgData name="Ludmila Horvathova (2426554)" userId="S::2426554@student.uwtsd.ac.uk::37eeb065-935b-4198-ae41-296bc5e4077e" providerId="AD" clId="Web-{2993BBE9-595C-E195-7E97-40A2A592C614}" dt="2025-11-29T23:28:57.242" v="226"/>
          <ac:spMkLst>
            <pc:docMk/>
            <pc:sldMk cId="658026656" sldId="267"/>
            <ac:spMk id="64" creationId="{37E88324-568D-19CA-4672-8061D94E9B69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28:57.242" v="226"/>
          <ac:spMkLst>
            <pc:docMk/>
            <pc:sldMk cId="658026656" sldId="267"/>
            <ac:spMk id="69" creationId="{4065D9BE-A58D-6E8A-D4A2-5056F3C5E9CA}"/>
          </ac:spMkLst>
        </pc:spChg>
        <pc:spChg chg="add del">
          <ac:chgData name="Ludmila Horvathova (2426554)" userId="S::2426554@student.uwtsd.ac.uk::37eeb065-935b-4198-ae41-296bc5e4077e" providerId="AD" clId="Web-{2993BBE9-595C-E195-7E97-40A2A592C614}" dt="2025-11-29T23:28:57.242" v="226"/>
          <ac:spMkLst>
            <pc:docMk/>
            <pc:sldMk cId="658026656" sldId="267"/>
            <ac:spMk id="71" creationId="{A745E793-BC99-8991-71CD-53FFBB6A8F69}"/>
          </ac:spMkLst>
        </pc:spChg>
        <pc:spChg chg="add">
          <ac:chgData name="Ludmila Horvathova (2426554)" userId="S::2426554@student.uwtsd.ac.uk::37eeb065-935b-4198-ae41-296bc5e4077e" providerId="AD" clId="Web-{2993BBE9-595C-E195-7E97-40A2A592C614}" dt="2025-11-29T23:28:57.242" v="226"/>
          <ac:spMkLst>
            <pc:docMk/>
            <pc:sldMk cId="658026656" sldId="267"/>
            <ac:spMk id="76" creationId="{4065D9BE-A58D-6E8A-D4A2-5056F3C5E9CA}"/>
          </ac:spMkLst>
        </pc:spChg>
        <pc:spChg chg="add">
          <ac:chgData name="Ludmila Horvathova (2426554)" userId="S::2426554@student.uwtsd.ac.uk::37eeb065-935b-4198-ae41-296bc5e4077e" providerId="AD" clId="Web-{2993BBE9-595C-E195-7E97-40A2A592C614}" dt="2025-11-29T23:28:57.242" v="226"/>
          <ac:spMkLst>
            <pc:docMk/>
            <pc:sldMk cId="658026656" sldId="267"/>
            <ac:spMk id="78" creationId="{A745E793-BC99-8991-71CD-53FFBB6A8F69}"/>
          </ac:spMkLst>
        </pc:spChg>
        <pc:picChg chg="add mod ord">
          <ac:chgData name="Ludmila Horvathova (2426554)" userId="S::2426554@student.uwtsd.ac.uk::37eeb065-935b-4198-ae41-296bc5e4077e" providerId="AD" clId="Web-{2993BBE9-595C-E195-7E97-40A2A592C614}" dt="2025-11-29T23:28:57.242" v="226"/>
          <ac:picMkLst>
            <pc:docMk/>
            <pc:sldMk cId="658026656" sldId="267"/>
            <ac:picMk id="3" creationId="{83C24B48-B095-6B83-594E-97DAF22EF2A9}"/>
          </ac:picMkLst>
        </pc:picChg>
        <pc:picChg chg="add del mod">
          <ac:chgData name="Ludmila Horvathova (2426554)" userId="S::2426554@student.uwtsd.ac.uk::37eeb065-935b-4198-ae41-296bc5e4077e" providerId="AD" clId="Web-{2993BBE9-595C-E195-7E97-40A2A592C614}" dt="2025-11-29T22:34:43.020" v="4"/>
          <ac:picMkLst>
            <pc:docMk/>
            <pc:sldMk cId="658026656" sldId="267"/>
            <ac:picMk id="3" creationId="{A43D17DC-38E0-CD85-3BD3-52BD562DF9E7}"/>
          </ac:picMkLst>
        </pc:picChg>
      </pc:sldChg>
      <pc:sldChg chg="modSp">
        <pc:chgData name="Ludmila Horvathova (2426554)" userId="S::2426554@student.uwtsd.ac.uk::37eeb065-935b-4198-ae41-296bc5e4077e" providerId="AD" clId="Web-{2993BBE9-595C-E195-7E97-40A2A592C614}" dt="2025-11-29T23:28:05.788" v="225" actId="20577"/>
        <pc:sldMkLst>
          <pc:docMk/>
          <pc:sldMk cId="1708471006" sldId="269"/>
        </pc:sldMkLst>
        <pc:spChg chg="mod">
          <ac:chgData name="Ludmila Horvathova (2426554)" userId="S::2426554@student.uwtsd.ac.uk::37eeb065-935b-4198-ae41-296bc5e4077e" providerId="AD" clId="Web-{2993BBE9-595C-E195-7E97-40A2A592C614}" dt="2025-11-29T23:28:05.788" v="225" actId="20577"/>
          <ac:spMkLst>
            <pc:docMk/>
            <pc:sldMk cId="1708471006" sldId="269"/>
            <ac:spMk id="3" creationId="{F5C8E97D-8BF3-293F-990F-6E54D567C186}"/>
          </ac:spMkLst>
        </pc:spChg>
      </pc:sldChg>
    </pc:docChg>
  </pc:docChgLst>
  <pc:docChgLst>
    <pc:chgData name="Ludmila Horvathova (2426554)" userId="S::2426554@student.uwtsd.ac.uk::37eeb065-935b-4198-ae41-296bc5e4077e" providerId="AD" clId="Web-{E8382E8E-7573-9D09-D031-12A68E7C4FB6}"/>
    <pc:docChg chg="addSld modSld sldOrd">
      <pc:chgData name="Ludmila Horvathova (2426554)" userId="S::2426554@student.uwtsd.ac.uk::37eeb065-935b-4198-ae41-296bc5e4077e" providerId="AD" clId="Web-{E8382E8E-7573-9D09-D031-12A68E7C4FB6}" dt="2025-11-25T12:39:00.160" v="75"/>
      <pc:docMkLst>
        <pc:docMk/>
      </pc:docMkLst>
      <pc:sldChg chg="addSp delSp modSp new mod setBg">
        <pc:chgData name="Ludmila Horvathova (2426554)" userId="S::2426554@student.uwtsd.ac.uk::37eeb065-935b-4198-ae41-296bc5e4077e" providerId="AD" clId="Web-{E8382E8E-7573-9D09-D031-12A68E7C4FB6}" dt="2025-11-25T12:39:00.160" v="75"/>
        <pc:sldMkLst>
          <pc:docMk/>
          <pc:sldMk cId="658026656" sldId="267"/>
        </pc:sldMkLst>
        <pc:spChg chg="mod">
          <ac:chgData name="Ludmila Horvathova (2426554)" userId="S::2426554@student.uwtsd.ac.uk::37eeb065-935b-4198-ae41-296bc5e4077e" providerId="AD" clId="Web-{E8382E8E-7573-9D09-D031-12A68E7C4FB6}" dt="2025-11-25T12:14:08.302" v="74"/>
          <ac:spMkLst>
            <pc:docMk/>
            <pc:sldMk cId="658026656" sldId="267"/>
            <ac:spMk id="2" creationId="{890FD328-633A-36C5-9083-85FC12B108D4}"/>
          </ac:spMkLst>
        </pc:spChg>
      </pc:sldChg>
    </pc:docChg>
  </pc:docChgLst>
  <pc:docChgLst>
    <pc:chgData name="Ludmila Horvathova (2426554)" userId="S::2426554@student.uwtsd.ac.uk::37eeb065-935b-4198-ae41-296bc5e4077e" providerId="AD" clId="Web-{E3E7A4B9-9A76-A49C-523E-F7186645821F}"/>
    <pc:docChg chg="modSld">
      <pc:chgData name="Ludmila Horvathova (2426554)" userId="S::2426554@student.uwtsd.ac.uk::37eeb065-935b-4198-ae41-296bc5e4077e" providerId="AD" clId="Web-{E3E7A4B9-9A76-A49C-523E-F7186645821F}" dt="2025-11-27T12:57:54.894" v="3" actId="20577"/>
      <pc:docMkLst>
        <pc:docMk/>
      </pc:docMkLst>
      <pc:sldChg chg="modSp">
        <pc:chgData name="Ludmila Horvathova (2426554)" userId="S::2426554@student.uwtsd.ac.uk::37eeb065-935b-4198-ae41-296bc5e4077e" providerId="AD" clId="Web-{E3E7A4B9-9A76-A49C-523E-F7186645821F}" dt="2025-11-27T12:57:54.894" v="3" actId="20577"/>
        <pc:sldMkLst>
          <pc:docMk/>
          <pc:sldMk cId="109857222" sldId="256"/>
        </pc:sldMkLst>
        <pc:spChg chg="mod">
          <ac:chgData name="Ludmila Horvathova (2426554)" userId="S::2426554@student.uwtsd.ac.uk::37eeb065-935b-4198-ae41-296bc5e4077e" providerId="AD" clId="Web-{E3E7A4B9-9A76-A49C-523E-F7186645821F}" dt="2025-11-27T12:57:54.894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Ludmila Horvathova (2426554)" userId="S::2426554@student.uwtsd.ac.uk::37eeb065-935b-4198-ae41-296bc5e4077e" providerId="AD" clId="Web-{C75DFCF2-0964-1748-623C-C8311CDB7684}"/>
    <pc:docChg chg="modSld">
      <pc:chgData name="Ludmila Horvathova (2426554)" userId="S::2426554@student.uwtsd.ac.uk::37eeb065-935b-4198-ae41-296bc5e4077e" providerId="AD" clId="Web-{C75DFCF2-0964-1748-623C-C8311CDB7684}" dt="2025-11-24T22:32:46.495" v="84" actId="20577"/>
      <pc:docMkLst>
        <pc:docMk/>
      </pc:docMkLst>
      <pc:sldChg chg="modSp">
        <pc:chgData name="Ludmila Horvathova (2426554)" userId="S::2426554@student.uwtsd.ac.uk::37eeb065-935b-4198-ae41-296bc5e4077e" providerId="AD" clId="Web-{C75DFCF2-0964-1748-623C-C8311CDB7684}" dt="2025-11-24T22:30:13.726" v="21" actId="20577"/>
        <pc:sldMkLst>
          <pc:docMk/>
          <pc:sldMk cId="3736605427" sldId="260"/>
        </pc:sldMkLst>
        <pc:spChg chg="mod">
          <ac:chgData name="Ludmila Horvathova (2426554)" userId="S::2426554@student.uwtsd.ac.uk::37eeb065-935b-4198-ae41-296bc5e4077e" providerId="AD" clId="Web-{C75DFCF2-0964-1748-623C-C8311CDB7684}" dt="2025-11-24T22:29:50.694" v="0" actId="20577"/>
          <ac:spMkLst>
            <pc:docMk/>
            <pc:sldMk cId="3736605427" sldId="260"/>
            <ac:spMk id="2" creationId="{39E620FF-356D-DA05-7BDF-23045981C21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A75DDE4-C1D5-4EA2-839E-EEF2380FD4DB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6ABB1BC-A428-4508-AD11-9B55BEDF59C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My findings:</a:t>
          </a:r>
        </a:p>
      </dgm:t>
    </dgm:pt>
    <dgm:pt modelId="{D3FBE070-40B6-41A9-92B5-4B0DFE8F9908}" type="parTrans" cxnId="{BD432A81-5ACE-490B-B193-9DA58CDE38E3}">
      <dgm:prSet/>
      <dgm:spPr/>
      <dgm:t>
        <a:bodyPr/>
        <a:lstStyle/>
        <a:p>
          <a:endParaRPr lang="en-US"/>
        </a:p>
      </dgm:t>
    </dgm:pt>
    <dgm:pt modelId="{D53BC431-4106-42C3-BF5B-AB5F45B197B9}" type="sibTrans" cxnId="{BD432A81-5ACE-490B-B193-9DA58CDE38E3}">
      <dgm:prSet/>
      <dgm:spPr/>
      <dgm:t>
        <a:bodyPr/>
        <a:lstStyle/>
        <a:p>
          <a:endParaRPr lang="en-US"/>
        </a:p>
      </dgm:t>
    </dgm:pt>
    <dgm:pt modelId="{3E6FBC38-4074-482C-8938-88E219154F79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US"/>
            <a:t>Most responses from </a:t>
          </a:r>
          <a:r>
            <a:rPr lang="en-US">
              <a:latin typeface="Bierstadt"/>
            </a:rPr>
            <a:t>Questionnaire from(Microsoft forms,2025)</a:t>
          </a:r>
        </a:p>
      </dgm:t>
    </dgm:pt>
    <dgm:pt modelId="{0CBE0DDE-9ED4-443F-9B76-D97231B72814}" type="parTrans" cxnId="{60B4193E-3348-46EE-B68E-D0F5B8E6FAE2}">
      <dgm:prSet/>
      <dgm:spPr/>
      <dgm:t>
        <a:bodyPr/>
        <a:lstStyle/>
        <a:p>
          <a:endParaRPr lang="en-US"/>
        </a:p>
      </dgm:t>
    </dgm:pt>
    <dgm:pt modelId="{1824A7AC-C00A-481A-A31B-04716DC5C87A}" type="sibTrans" cxnId="{60B4193E-3348-46EE-B68E-D0F5B8E6FAE2}">
      <dgm:prSet/>
      <dgm:spPr/>
      <dgm:t>
        <a:bodyPr/>
        <a:lstStyle/>
        <a:p>
          <a:endParaRPr lang="en-US"/>
        </a:p>
      </dgm:t>
    </dgm:pt>
    <dgm:pt modelId="{1A947019-907A-410C-B248-1A63A7E05A8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Online search</a:t>
          </a:r>
          <a:r>
            <a:rPr lang="en-US">
              <a:latin typeface="Bierstadt"/>
            </a:rPr>
            <a:t> 38%</a:t>
          </a:r>
          <a:endParaRPr lang="en-US"/>
        </a:p>
      </dgm:t>
    </dgm:pt>
    <dgm:pt modelId="{E0FBEF86-43DE-4746-A077-E2988BCA5875}" type="parTrans" cxnId="{1CF6903C-9D27-42CE-8B0C-B392B084327E}">
      <dgm:prSet/>
      <dgm:spPr/>
      <dgm:t>
        <a:bodyPr/>
        <a:lstStyle/>
        <a:p>
          <a:endParaRPr lang="en-US"/>
        </a:p>
      </dgm:t>
    </dgm:pt>
    <dgm:pt modelId="{B6AB46A8-04B4-4B88-9CA5-9EDD98530223}" type="sibTrans" cxnId="{1CF6903C-9D27-42CE-8B0C-B392B084327E}">
      <dgm:prSet/>
      <dgm:spPr/>
      <dgm:t>
        <a:bodyPr/>
        <a:lstStyle/>
        <a:p>
          <a:endParaRPr lang="en-US"/>
        </a:p>
      </dgm:t>
    </dgm:pt>
    <dgm:pt modelId="{B7A53748-66B1-45DE-AFC9-2215AB95E6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 </a:t>
          </a:r>
          <a:r>
            <a:rPr lang="en-US">
              <a:latin typeface="Bierstadt"/>
            </a:rPr>
            <a:t>media  21%</a:t>
          </a:r>
          <a:endParaRPr lang="en-US"/>
        </a:p>
      </dgm:t>
    </dgm:pt>
    <dgm:pt modelId="{A255E190-9D8E-4B2C-B2E0-85A1E1607AFC}" type="parTrans" cxnId="{5BF58EA5-EC59-43DB-A515-073EBE089906}">
      <dgm:prSet/>
      <dgm:spPr/>
      <dgm:t>
        <a:bodyPr/>
        <a:lstStyle/>
        <a:p>
          <a:endParaRPr lang="en-US"/>
        </a:p>
      </dgm:t>
    </dgm:pt>
    <dgm:pt modelId="{E64C437E-286D-4012-9D05-4E36ED0CCEAF}" type="sibTrans" cxnId="{5BF58EA5-EC59-43DB-A515-073EBE089906}">
      <dgm:prSet/>
      <dgm:spPr/>
      <dgm:t>
        <a:bodyPr/>
        <a:lstStyle/>
        <a:p>
          <a:endParaRPr lang="en-US"/>
        </a:p>
      </dgm:t>
    </dgm:pt>
    <dgm:pt modelId="{6C84BAFF-3E1E-4A0F-B39C-DA1D96FA4A55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Bierstadt"/>
            </a:rPr>
            <a:t> </a:t>
          </a:r>
          <a:r>
            <a:rPr lang="en-US"/>
            <a:t>Referrals</a:t>
          </a:r>
          <a:r>
            <a:rPr lang="en-US">
              <a:latin typeface="Bierstadt"/>
            </a:rPr>
            <a:t> 42%</a:t>
          </a:r>
          <a:endParaRPr lang="en-US"/>
        </a:p>
      </dgm:t>
    </dgm:pt>
    <dgm:pt modelId="{24527A5B-A285-4123-B58B-F502A039B2B7}" type="parTrans" cxnId="{17BE7F83-1278-4141-B268-64A5C1D58B2A}">
      <dgm:prSet/>
      <dgm:spPr/>
    </dgm:pt>
    <dgm:pt modelId="{1DF044BE-FA15-455C-8B34-CF6CEFC242CC}" type="sibTrans" cxnId="{17BE7F83-1278-4141-B268-64A5C1D58B2A}">
      <dgm:prSet/>
      <dgm:spPr/>
    </dgm:pt>
    <dgm:pt modelId="{9CD23EB9-339C-45CC-9AAD-C3EA1EFD006D}" type="pres">
      <dgm:prSet presAssocID="{4A75DDE4-C1D5-4EA2-839E-EEF2380FD4DB}" presName="root" presStyleCnt="0">
        <dgm:presLayoutVars>
          <dgm:dir/>
          <dgm:resizeHandles val="exact"/>
        </dgm:presLayoutVars>
      </dgm:prSet>
      <dgm:spPr/>
    </dgm:pt>
    <dgm:pt modelId="{57F9916A-22D7-4DB1-A914-45A77F8944F3}" type="pres">
      <dgm:prSet presAssocID="{96ABB1BC-A428-4508-AD11-9B55BEDF59C8}" presName="compNode" presStyleCnt="0"/>
      <dgm:spPr/>
    </dgm:pt>
    <dgm:pt modelId="{1FC8F96C-1DF3-4BCE-B994-7F093E0CE78F}" type="pres">
      <dgm:prSet presAssocID="{96ABB1BC-A428-4508-AD11-9B55BEDF59C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AB208C53-9D8C-4345-98A8-085D0694A844}" type="pres">
      <dgm:prSet presAssocID="{96ABB1BC-A428-4508-AD11-9B55BEDF59C8}" presName="spaceRect" presStyleCnt="0"/>
      <dgm:spPr/>
    </dgm:pt>
    <dgm:pt modelId="{E90FCBBD-11B1-45C8-A134-ED7DEB0568B4}" type="pres">
      <dgm:prSet presAssocID="{96ABB1BC-A428-4508-AD11-9B55BEDF59C8}" presName="textRect" presStyleLbl="revTx" presStyleIdx="0" presStyleCnt="5">
        <dgm:presLayoutVars>
          <dgm:chMax val="1"/>
          <dgm:chPref val="1"/>
        </dgm:presLayoutVars>
      </dgm:prSet>
      <dgm:spPr/>
    </dgm:pt>
    <dgm:pt modelId="{B14EA8B6-D78A-46BA-91E1-DA4A29DB9219}" type="pres">
      <dgm:prSet presAssocID="{D53BC431-4106-42C3-BF5B-AB5F45B197B9}" presName="sibTrans" presStyleCnt="0"/>
      <dgm:spPr/>
    </dgm:pt>
    <dgm:pt modelId="{F7F301C9-FF9F-44C2-8FAF-58F16E41205C}" type="pres">
      <dgm:prSet presAssocID="{3E6FBC38-4074-482C-8938-88E219154F79}" presName="compNode" presStyleCnt="0"/>
      <dgm:spPr/>
    </dgm:pt>
    <dgm:pt modelId="{DF97A1F8-AA63-44A0-83A1-F6AC30035845}" type="pres">
      <dgm:prSet presAssocID="{3E6FBC38-4074-482C-8938-88E219154F7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4C12DBA-B78C-4F23-9C02-7CB0AB2569A2}" type="pres">
      <dgm:prSet presAssocID="{3E6FBC38-4074-482C-8938-88E219154F79}" presName="spaceRect" presStyleCnt="0"/>
      <dgm:spPr/>
    </dgm:pt>
    <dgm:pt modelId="{2327518B-2EDB-4022-80A6-DD1C0A369218}" type="pres">
      <dgm:prSet presAssocID="{3E6FBC38-4074-482C-8938-88E219154F79}" presName="textRect" presStyleLbl="revTx" presStyleIdx="1" presStyleCnt="5">
        <dgm:presLayoutVars>
          <dgm:chMax val="1"/>
          <dgm:chPref val="1"/>
        </dgm:presLayoutVars>
      </dgm:prSet>
      <dgm:spPr/>
    </dgm:pt>
    <dgm:pt modelId="{F835CA79-418D-417D-8DAA-FA23118BCA18}" type="pres">
      <dgm:prSet presAssocID="{1824A7AC-C00A-481A-A31B-04716DC5C87A}" presName="sibTrans" presStyleCnt="0"/>
      <dgm:spPr/>
    </dgm:pt>
    <dgm:pt modelId="{0D356227-D233-496C-8FB1-47CB2879A80F}" type="pres">
      <dgm:prSet presAssocID="{6C84BAFF-3E1E-4A0F-B39C-DA1D96FA4A55}" presName="compNode" presStyleCnt="0"/>
      <dgm:spPr/>
    </dgm:pt>
    <dgm:pt modelId="{B4A0B7E5-811C-48AB-98EF-723E47E29F27}" type="pres">
      <dgm:prSet presAssocID="{6C84BAFF-3E1E-4A0F-B39C-DA1D96FA4A55}" presName="iconRect" presStyleLbl="node1" presStyleIdx="2" presStyleCnt="5"/>
      <dgm:spPr/>
    </dgm:pt>
    <dgm:pt modelId="{89C878F5-2799-4D2E-9151-7EAF583F7BE3}" type="pres">
      <dgm:prSet presAssocID="{6C84BAFF-3E1E-4A0F-B39C-DA1D96FA4A55}" presName="spaceRect" presStyleCnt="0"/>
      <dgm:spPr/>
    </dgm:pt>
    <dgm:pt modelId="{C3123D4E-A2F0-4BCD-99CA-E18293E49CF3}" type="pres">
      <dgm:prSet presAssocID="{6C84BAFF-3E1E-4A0F-B39C-DA1D96FA4A55}" presName="textRect" presStyleLbl="revTx" presStyleIdx="2" presStyleCnt="5">
        <dgm:presLayoutVars>
          <dgm:chMax val="1"/>
          <dgm:chPref val="1"/>
        </dgm:presLayoutVars>
      </dgm:prSet>
      <dgm:spPr/>
    </dgm:pt>
    <dgm:pt modelId="{EAC6C47B-8390-4E51-BA33-C7665DCB1DDD}" type="pres">
      <dgm:prSet presAssocID="{1DF044BE-FA15-455C-8B34-CF6CEFC242CC}" presName="sibTrans" presStyleCnt="0"/>
      <dgm:spPr/>
    </dgm:pt>
    <dgm:pt modelId="{4980A629-7F61-4FDE-802E-E34E03DE355B}" type="pres">
      <dgm:prSet presAssocID="{1A947019-907A-410C-B248-1A63A7E05A87}" presName="compNode" presStyleCnt="0"/>
      <dgm:spPr/>
    </dgm:pt>
    <dgm:pt modelId="{FA7A0128-ABF7-4556-9F28-C3931B9C3500}" type="pres">
      <dgm:prSet presAssocID="{1A947019-907A-410C-B248-1A63A7E05A87}" presName="iconRect" presStyleLbl="node1" presStyleIdx="3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C9FDD674-96BC-400F-B0B4-34DDFA508D3F}" type="pres">
      <dgm:prSet presAssocID="{1A947019-907A-410C-B248-1A63A7E05A87}" presName="spaceRect" presStyleCnt="0"/>
      <dgm:spPr/>
    </dgm:pt>
    <dgm:pt modelId="{A3454AFF-E515-439C-8C5A-DDF60735BC59}" type="pres">
      <dgm:prSet presAssocID="{1A947019-907A-410C-B248-1A63A7E05A87}" presName="textRect" presStyleLbl="revTx" presStyleIdx="3" presStyleCnt="5">
        <dgm:presLayoutVars>
          <dgm:chMax val="1"/>
          <dgm:chPref val="1"/>
        </dgm:presLayoutVars>
      </dgm:prSet>
      <dgm:spPr/>
    </dgm:pt>
    <dgm:pt modelId="{1994A829-818C-44CF-800E-2C961C652938}" type="pres">
      <dgm:prSet presAssocID="{B6AB46A8-04B4-4B88-9CA5-9EDD98530223}" presName="sibTrans" presStyleCnt="0"/>
      <dgm:spPr/>
    </dgm:pt>
    <dgm:pt modelId="{B75FCBDC-4942-4F3A-8BBD-02882FC300F3}" type="pres">
      <dgm:prSet presAssocID="{B7A53748-66B1-45DE-AFC9-2215AB95E6B3}" presName="compNode" presStyleCnt="0"/>
      <dgm:spPr/>
    </dgm:pt>
    <dgm:pt modelId="{06617573-DF05-4FFB-A181-35793049964B}" type="pres">
      <dgm:prSet presAssocID="{B7A53748-66B1-45DE-AFC9-2215AB95E6B3}" presName="iconRect" presStyleLbl="node1" presStyleIdx="4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E9E06C6-5D73-412D-A20F-7C2DE850C744}" type="pres">
      <dgm:prSet presAssocID="{B7A53748-66B1-45DE-AFC9-2215AB95E6B3}" presName="spaceRect" presStyleCnt="0"/>
      <dgm:spPr/>
    </dgm:pt>
    <dgm:pt modelId="{02973BD5-8BA7-48C4-A5BB-7E813A0E1F78}" type="pres">
      <dgm:prSet presAssocID="{B7A53748-66B1-45DE-AFC9-2215AB95E6B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0A71939-6E41-4DF2-BDAF-ED00B00205A9}" type="presOf" srcId="{1A947019-907A-410C-B248-1A63A7E05A87}" destId="{A3454AFF-E515-439C-8C5A-DDF60735BC59}" srcOrd="0" destOrd="0" presId="urn:microsoft.com/office/officeart/2018/2/layout/IconLabelList"/>
    <dgm:cxn modelId="{1CF6903C-9D27-42CE-8B0C-B392B084327E}" srcId="{4A75DDE4-C1D5-4EA2-839E-EEF2380FD4DB}" destId="{1A947019-907A-410C-B248-1A63A7E05A87}" srcOrd="3" destOrd="0" parTransId="{E0FBEF86-43DE-4746-A077-E2988BCA5875}" sibTransId="{B6AB46A8-04B4-4B88-9CA5-9EDD98530223}"/>
    <dgm:cxn modelId="{60B4193E-3348-46EE-B68E-D0F5B8E6FAE2}" srcId="{4A75DDE4-C1D5-4EA2-839E-EEF2380FD4DB}" destId="{3E6FBC38-4074-482C-8938-88E219154F79}" srcOrd="1" destOrd="0" parTransId="{0CBE0DDE-9ED4-443F-9B76-D97231B72814}" sibTransId="{1824A7AC-C00A-481A-A31B-04716DC5C87A}"/>
    <dgm:cxn modelId="{6B75A341-6167-452F-A384-136AC80B3453}" type="presOf" srcId="{3E6FBC38-4074-482C-8938-88E219154F79}" destId="{2327518B-2EDB-4022-80A6-DD1C0A369218}" srcOrd="0" destOrd="0" presId="urn:microsoft.com/office/officeart/2018/2/layout/IconLabelList"/>
    <dgm:cxn modelId="{DCF2F36B-4FAC-4C4B-8832-30B6D8B3F5F8}" type="presOf" srcId="{B7A53748-66B1-45DE-AFC9-2215AB95E6B3}" destId="{02973BD5-8BA7-48C4-A5BB-7E813A0E1F78}" srcOrd="0" destOrd="0" presId="urn:microsoft.com/office/officeart/2018/2/layout/IconLabelList"/>
    <dgm:cxn modelId="{A4DB3F53-A2CF-4F9B-B29F-354BC733D52C}" type="presOf" srcId="{6C84BAFF-3E1E-4A0F-B39C-DA1D96FA4A55}" destId="{C3123D4E-A2F0-4BCD-99CA-E18293E49CF3}" srcOrd="0" destOrd="0" presId="urn:microsoft.com/office/officeart/2018/2/layout/IconLabelList"/>
    <dgm:cxn modelId="{673BC655-2598-4177-9F3E-E379EED4FB52}" type="presOf" srcId="{96ABB1BC-A428-4508-AD11-9B55BEDF59C8}" destId="{E90FCBBD-11B1-45C8-A134-ED7DEB0568B4}" srcOrd="0" destOrd="0" presId="urn:microsoft.com/office/officeart/2018/2/layout/IconLabelList"/>
    <dgm:cxn modelId="{BD432A81-5ACE-490B-B193-9DA58CDE38E3}" srcId="{4A75DDE4-C1D5-4EA2-839E-EEF2380FD4DB}" destId="{96ABB1BC-A428-4508-AD11-9B55BEDF59C8}" srcOrd="0" destOrd="0" parTransId="{D3FBE070-40B6-41A9-92B5-4B0DFE8F9908}" sibTransId="{D53BC431-4106-42C3-BF5B-AB5F45B197B9}"/>
    <dgm:cxn modelId="{17BE7F83-1278-4141-B268-64A5C1D58B2A}" srcId="{4A75DDE4-C1D5-4EA2-839E-EEF2380FD4DB}" destId="{6C84BAFF-3E1E-4A0F-B39C-DA1D96FA4A55}" srcOrd="2" destOrd="0" parTransId="{24527A5B-A285-4123-B58B-F502A039B2B7}" sibTransId="{1DF044BE-FA15-455C-8B34-CF6CEFC242CC}"/>
    <dgm:cxn modelId="{5BF58EA5-EC59-43DB-A515-073EBE089906}" srcId="{4A75DDE4-C1D5-4EA2-839E-EEF2380FD4DB}" destId="{B7A53748-66B1-45DE-AFC9-2215AB95E6B3}" srcOrd="4" destOrd="0" parTransId="{A255E190-9D8E-4B2C-B2E0-85A1E1607AFC}" sibTransId="{E64C437E-286D-4012-9D05-4E36ED0CCEAF}"/>
    <dgm:cxn modelId="{3FF83AC7-0F9E-4C24-A6D5-A74DC9C737C5}" type="presOf" srcId="{4A75DDE4-C1D5-4EA2-839E-EEF2380FD4DB}" destId="{9CD23EB9-339C-45CC-9AAD-C3EA1EFD006D}" srcOrd="0" destOrd="0" presId="urn:microsoft.com/office/officeart/2018/2/layout/IconLabelList"/>
    <dgm:cxn modelId="{68A5AA41-498B-44C7-B395-E1CDC0C3F82C}" type="presParOf" srcId="{9CD23EB9-339C-45CC-9AAD-C3EA1EFD006D}" destId="{57F9916A-22D7-4DB1-A914-45A77F8944F3}" srcOrd="0" destOrd="0" presId="urn:microsoft.com/office/officeart/2018/2/layout/IconLabelList"/>
    <dgm:cxn modelId="{05D8F80D-3B79-42B1-9BA7-BEB76F5A1150}" type="presParOf" srcId="{57F9916A-22D7-4DB1-A914-45A77F8944F3}" destId="{1FC8F96C-1DF3-4BCE-B994-7F093E0CE78F}" srcOrd="0" destOrd="0" presId="urn:microsoft.com/office/officeart/2018/2/layout/IconLabelList"/>
    <dgm:cxn modelId="{3A0AC963-7B21-4E2C-B783-24E7B36A4D7E}" type="presParOf" srcId="{57F9916A-22D7-4DB1-A914-45A77F8944F3}" destId="{AB208C53-9D8C-4345-98A8-085D0694A844}" srcOrd="1" destOrd="0" presId="urn:microsoft.com/office/officeart/2018/2/layout/IconLabelList"/>
    <dgm:cxn modelId="{A3040384-BAAE-4E08-B560-F617397B40D9}" type="presParOf" srcId="{57F9916A-22D7-4DB1-A914-45A77F8944F3}" destId="{E90FCBBD-11B1-45C8-A134-ED7DEB0568B4}" srcOrd="2" destOrd="0" presId="urn:microsoft.com/office/officeart/2018/2/layout/IconLabelList"/>
    <dgm:cxn modelId="{778C9B06-8F34-4F79-BDE5-E44498E518A9}" type="presParOf" srcId="{9CD23EB9-339C-45CC-9AAD-C3EA1EFD006D}" destId="{B14EA8B6-D78A-46BA-91E1-DA4A29DB9219}" srcOrd="1" destOrd="0" presId="urn:microsoft.com/office/officeart/2018/2/layout/IconLabelList"/>
    <dgm:cxn modelId="{0BC05D7F-F2BF-486B-8C56-F0609B933B32}" type="presParOf" srcId="{9CD23EB9-339C-45CC-9AAD-C3EA1EFD006D}" destId="{F7F301C9-FF9F-44C2-8FAF-58F16E41205C}" srcOrd="2" destOrd="0" presId="urn:microsoft.com/office/officeart/2018/2/layout/IconLabelList"/>
    <dgm:cxn modelId="{27526893-9EB8-40CB-B9DF-BDD23EA0C9B8}" type="presParOf" srcId="{F7F301C9-FF9F-44C2-8FAF-58F16E41205C}" destId="{DF97A1F8-AA63-44A0-83A1-F6AC30035845}" srcOrd="0" destOrd="0" presId="urn:microsoft.com/office/officeart/2018/2/layout/IconLabelList"/>
    <dgm:cxn modelId="{F640AA0F-27DA-43D9-BB11-4B3D595492CC}" type="presParOf" srcId="{F7F301C9-FF9F-44C2-8FAF-58F16E41205C}" destId="{14C12DBA-B78C-4F23-9C02-7CB0AB2569A2}" srcOrd="1" destOrd="0" presId="urn:microsoft.com/office/officeart/2018/2/layout/IconLabelList"/>
    <dgm:cxn modelId="{FA790482-6247-4BCF-AE0C-B8A1E17CCE31}" type="presParOf" srcId="{F7F301C9-FF9F-44C2-8FAF-58F16E41205C}" destId="{2327518B-2EDB-4022-80A6-DD1C0A369218}" srcOrd="2" destOrd="0" presId="urn:microsoft.com/office/officeart/2018/2/layout/IconLabelList"/>
    <dgm:cxn modelId="{3CFC9E7A-E15E-4252-9EEE-051E6DA9CD16}" type="presParOf" srcId="{9CD23EB9-339C-45CC-9AAD-C3EA1EFD006D}" destId="{F835CA79-418D-417D-8DAA-FA23118BCA18}" srcOrd="3" destOrd="0" presId="urn:microsoft.com/office/officeart/2018/2/layout/IconLabelList"/>
    <dgm:cxn modelId="{03877278-C863-434A-BA7D-F3AD38E808D3}" type="presParOf" srcId="{9CD23EB9-339C-45CC-9AAD-C3EA1EFD006D}" destId="{0D356227-D233-496C-8FB1-47CB2879A80F}" srcOrd="4" destOrd="0" presId="urn:microsoft.com/office/officeart/2018/2/layout/IconLabelList"/>
    <dgm:cxn modelId="{1E80DFC7-6A9D-4112-8104-6B8ED87F35F3}" type="presParOf" srcId="{0D356227-D233-496C-8FB1-47CB2879A80F}" destId="{B4A0B7E5-811C-48AB-98EF-723E47E29F27}" srcOrd="0" destOrd="0" presId="urn:microsoft.com/office/officeart/2018/2/layout/IconLabelList"/>
    <dgm:cxn modelId="{DE1728C2-51A2-4665-804A-401F5E1BB4A2}" type="presParOf" srcId="{0D356227-D233-496C-8FB1-47CB2879A80F}" destId="{89C878F5-2799-4D2E-9151-7EAF583F7BE3}" srcOrd="1" destOrd="0" presId="urn:microsoft.com/office/officeart/2018/2/layout/IconLabelList"/>
    <dgm:cxn modelId="{97E6E488-8DD9-46BA-9871-789C678F510B}" type="presParOf" srcId="{0D356227-D233-496C-8FB1-47CB2879A80F}" destId="{C3123D4E-A2F0-4BCD-99CA-E18293E49CF3}" srcOrd="2" destOrd="0" presId="urn:microsoft.com/office/officeart/2018/2/layout/IconLabelList"/>
    <dgm:cxn modelId="{08437E7C-9F56-4CAA-9099-FCF4B8FEA94D}" type="presParOf" srcId="{9CD23EB9-339C-45CC-9AAD-C3EA1EFD006D}" destId="{EAC6C47B-8390-4E51-BA33-C7665DCB1DDD}" srcOrd="5" destOrd="0" presId="urn:microsoft.com/office/officeart/2018/2/layout/IconLabelList"/>
    <dgm:cxn modelId="{4259DD5D-F4D3-44CF-B698-9DB99262C821}" type="presParOf" srcId="{9CD23EB9-339C-45CC-9AAD-C3EA1EFD006D}" destId="{4980A629-7F61-4FDE-802E-E34E03DE355B}" srcOrd="6" destOrd="0" presId="urn:microsoft.com/office/officeart/2018/2/layout/IconLabelList"/>
    <dgm:cxn modelId="{78E1AB86-AC50-43DC-953F-8420DE61CAC5}" type="presParOf" srcId="{4980A629-7F61-4FDE-802E-E34E03DE355B}" destId="{FA7A0128-ABF7-4556-9F28-C3931B9C3500}" srcOrd="0" destOrd="0" presId="urn:microsoft.com/office/officeart/2018/2/layout/IconLabelList"/>
    <dgm:cxn modelId="{786C3ADF-4388-47E3-B679-08DA583CC93C}" type="presParOf" srcId="{4980A629-7F61-4FDE-802E-E34E03DE355B}" destId="{C9FDD674-96BC-400F-B0B4-34DDFA508D3F}" srcOrd="1" destOrd="0" presId="urn:microsoft.com/office/officeart/2018/2/layout/IconLabelList"/>
    <dgm:cxn modelId="{E942D9DB-AF2E-45BB-87FC-BB23141AA247}" type="presParOf" srcId="{4980A629-7F61-4FDE-802E-E34E03DE355B}" destId="{A3454AFF-E515-439C-8C5A-DDF60735BC59}" srcOrd="2" destOrd="0" presId="urn:microsoft.com/office/officeart/2018/2/layout/IconLabelList"/>
    <dgm:cxn modelId="{11B40A75-6630-430A-AA51-93C0446B0C71}" type="presParOf" srcId="{9CD23EB9-339C-45CC-9AAD-C3EA1EFD006D}" destId="{1994A829-818C-44CF-800E-2C961C652938}" srcOrd="7" destOrd="0" presId="urn:microsoft.com/office/officeart/2018/2/layout/IconLabelList"/>
    <dgm:cxn modelId="{E5C1354D-359C-4305-BA25-CE0CAD236942}" type="presParOf" srcId="{9CD23EB9-339C-45CC-9AAD-C3EA1EFD006D}" destId="{B75FCBDC-4942-4F3A-8BBD-02882FC300F3}" srcOrd="8" destOrd="0" presId="urn:microsoft.com/office/officeart/2018/2/layout/IconLabelList"/>
    <dgm:cxn modelId="{6AAE3F49-27AA-425A-AA0C-9777DABD8F85}" type="presParOf" srcId="{B75FCBDC-4942-4F3A-8BBD-02882FC300F3}" destId="{06617573-DF05-4FFB-A181-35793049964B}" srcOrd="0" destOrd="0" presId="urn:microsoft.com/office/officeart/2018/2/layout/IconLabelList"/>
    <dgm:cxn modelId="{48933DA1-DC0A-4111-8B69-6CEFEE0C4BDD}" type="presParOf" srcId="{B75FCBDC-4942-4F3A-8BBD-02882FC300F3}" destId="{FE9E06C6-5D73-412D-A20F-7C2DE850C744}" srcOrd="1" destOrd="0" presId="urn:microsoft.com/office/officeart/2018/2/layout/IconLabelList"/>
    <dgm:cxn modelId="{EE74769A-0392-47AF-A9A4-3D54EEA30E7E}" type="presParOf" srcId="{B75FCBDC-4942-4F3A-8BBD-02882FC300F3}" destId="{02973BD5-8BA7-48C4-A5BB-7E813A0E1F7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FE8519-ED82-48BA-A18C-813DDEAA3063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1E0C44A-E487-4F2F-B32D-6457E3C6E42A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Bierstadt"/>
              <a:ea typeface="+mn-ea"/>
              <a:cs typeface="+mn-cs"/>
            </a:rPr>
            <a:t>Adults aged 25-50</a:t>
          </a:r>
          <a:endParaRPr lang="en-US" sz="1600">
            <a:solidFill>
              <a:srgbClr val="FFFFFF"/>
            </a:solidFill>
            <a:ea typeface="+mn-ea"/>
            <a:cs typeface="+mn-cs"/>
          </a:endParaRPr>
        </a:p>
      </dgm:t>
    </dgm:pt>
    <dgm:pt modelId="{2E4C2DDE-20E4-43E7-8D3D-C8B67DF765B7}" type="parTrans" cxnId="{80F12550-6D98-4C87-936F-8666D46053FA}">
      <dgm:prSet/>
      <dgm:spPr/>
      <dgm:t>
        <a:bodyPr/>
        <a:lstStyle/>
        <a:p>
          <a:endParaRPr lang="en-US"/>
        </a:p>
      </dgm:t>
    </dgm:pt>
    <dgm:pt modelId="{062525F1-D679-4863-B47B-A1A21E48B2EF}" type="sibTrans" cxnId="{80F12550-6D98-4C87-936F-8666D46053FA}">
      <dgm:prSet/>
      <dgm:spPr/>
      <dgm:t>
        <a:bodyPr/>
        <a:lstStyle/>
        <a:p>
          <a:endParaRPr lang="en-US"/>
        </a:p>
      </dgm:t>
    </dgm:pt>
    <dgm:pt modelId="{2D3A2083-0985-4F46-A070-CBA4A56F236D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Bierstadt"/>
              <a:ea typeface="+mn-ea"/>
              <a:cs typeface="+mn-cs"/>
            </a:rPr>
            <a:t>Families with young children and busy professionals</a:t>
          </a:r>
          <a:endParaRPr lang="en-US" sz="1600">
            <a:solidFill>
              <a:srgbClr val="FFFFFF"/>
            </a:solidFill>
            <a:ea typeface="+mn-ea"/>
            <a:cs typeface="+mn-cs"/>
          </a:endParaRPr>
        </a:p>
      </dgm:t>
    </dgm:pt>
    <dgm:pt modelId="{8082FD0A-D6C0-4FA5-A229-55C02D7EE8D5}" type="parTrans" cxnId="{2D9C14BF-2472-4CEC-84B0-8456C00F624A}">
      <dgm:prSet/>
      <dgm:spPr/>
      <dgm:t>
        <a:bodyPr/>
        <a:lstStyle/>
        <a:p>
          <a:endParaRPr lang="en-US"/>
        </a:p>
      </dgm:t>
    </dgm:pt>
    <dgm:pt modelId="{F5D3F8E3-C009-4416-AF97-707D89ADD519}" type="sibTrans" cxnId="{2D9C14BF-2472-4CEC-84B0-8456C00F624A}">
      <dgm:prSet/>
      <dgm:spPr/>
      <dgm:t>
        <a:bodyPr/>
        <a:lstStyle/>
        <a:p>
          <a:endParaRPr lang="en-US"/>
        </a:p>
      </dgm:t>
    </dgm:pt>
    <dgm:pt modelId="{B7D2EB0F-034B-4DAB-A4AD-09654C00C136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Bierstadt"/>
              <a:ea typeface="+mn-ea"/>
              <a:cs typeface="+mn-cs"/>
            </a:rPr>
            <a:t>Company using eco-friendly cleaning products offering USP(Delan,2024) vetting services</a:t>
          </a:r>
        </a:p>
      </dgm:t>
    </dgm:pt>
    <dgm:pt modelId="{DE4887A3-3E19-4814-9679-1659708C6357}" type="parTrans" cxnId="{FB1B7088-E177-4239-B6D7-84174F986A52}">
      <dgm:prSet/>
      <dgm:spPr/>
      <dgm:t>
        <a:bodyPr/>
        <a:lstStyle/>
        <a:p>
          <a:endParaRPr lang="en-US"/>
        </a:p>
      </dgm:t>
    </dgm:pt>
    <dgm:pt modelId="{812F28C4-334C-42A9-BBA1-027F6B023F12}" type="sibTrans" cxnId="{FB1B7088-E177-4239-B6D7-84174F986A52}">
      <dgm:prSet/>
      <dgm:spPr/>
      <dgm:t>
        <a:bodyPr/>
        <a:lstStyle/>
        <a:p>
          <a:endParaRPr lang="en-US"/>
        </a:p>
      </dgm:t>
    </dgm:pt>
    <dgm:pt modelId="{84EA651E-756B-4773-9617-F1A70977086F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Bierstadt"/>
              <a:ea typeface="+mn-ea"/>
              <a:cs typeface="+mn-cs"/>
            </a:rPr>
            <a:t>Cleaning company with high score customer satisfaction and reviews</a:t>
          </a:r>
          <a:endParaRPr lang="en-US" sz="1600">
            <a:solidFill>
              <a:srgbClr val="FFFFFF"/>
            </a:solidFill>
            <a:ea typeface="+mn-ea"/>
            <a:cs typeface="+mn-cs"/>
          </a:endParaRPr>
        </a:p>
      </dgm:t>
    </dgm:pt>
    <dgm:pt modelId="{F511443C-9B22-4E18-A8EE-A134A819B048}" type="parTrans" cxnId="{D14B45DB-2A3C-421B-BFD3-F95160E43B28}">
      <dgm:prSet/>
      <dgm:spPr/>
      <dgm:t>
        <a:bodyPr/>
        <a:lstStyle/>
        <a:p>
          <a:endParaRPr lang="en-US"/>
        </a:p>
      </dgm:t>
    </dgm:pt>
    <dgm:pt modelId="{299CB8C8-0565-49E3-93DF-E0B4C2B50036}" type="sibTrans" cxnId="{D14B45DB-2A3C-421B-BFD3-F95160E43B28}">
      <dgm:prSet/>
      <dgm:spPr/>
      <dgm:t>
        <a:bodyPr/>
        <a:lstStyle/>
        <a:p>
          <a:endParaRPr lang="en-US"/>
        </a:p>
      </dgm:t>
    </dgm:pt>
    <dgm:pt modelId="{FC8026BF-34FB-4632-9472-5574CC06FC4F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Bierstadt"/>
              <a:ea typeface="+mn-ea"/>
              <a:cs typeface="+mn-cs"/>
            </a:rPr>
            <a:t>When using cleaning products choose eco-friendly, disinfection and sanitation products </a:t>
          </a:r>
          <a:endParaRPr lang="en-US" sz="1600">
            <a:solidFill>
              <a:srgbClr val="FFFFFF"/>
            </a:solidFill>
            <a:ea typeface="+mn-ea"/>
            <a:cs typeface="+mn-cs"/>
          </a:endParaRPr>
        </a:p>
      </dgm:t>
    </dgm:pt>
    <dgm:pt modelId="{28A6E839-0E5A-4BF5-ACFA-894B8B2A0ADE}" type="parTrans" cxnId="{C8ADF326-9697-41FC-9564-C90B6FC628A0}">
      <dgm:prSet/>
      <dgm:spPr/>
      <dgm:t>
        <a:bodyPr/>
        <a:lstStyle/>
        <a:p>
          <a:endParaRPr lang="en-US"/>
        </a:p>
      </dgm:t>
    </dgm:pt>
    <dgm:pt modelId="{45D48489-B767-48BE-B9F5-F9DF4D940CE2}" type="sibTrans" cxnId="{C8ADF326-9697-41FC-9564-C90B6FC628A0}">
      <dgm:prSet/>
      <dgm:spPr/>
      <dgm:t>
        <a:bodyPr/>
        <a:lstStyle/>
        <a:p>
          <a:endParaRPr lang="en-US"/>
        </a:p>
      </dgm:t>
    </dgm:pt>
    <dgm:pt modelId="{DF555AA5-7435-413B-A2D2-54512EE984EB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Bierstadt"/>
              <a:ea typeface="+mn-ea"/>
              <a:cs typeface="+mn-cs"/>
            </a:rPr>
            <a:t>Referrals, online search and social media as preferred searching method</a:t>
          </a:r>
        </a:p>
      </dgm:t>
    </dgm:pt>
    <dgm:pt modelId="{32368A4B-0D77-4F60-9E1B-1FD46F1C2A6C}" type="parTrans" cxnId="{2B0A3A14-840B-4F91-9153-FD8ECD916167}">
      <dgm:prSet/>
      <dgm:spPr/>
    </dgm:pt>
    <dgm:pt modelId="{9F6753D7-C2D7-4B1F-AE35-3AC572460B97}" type="sibTrans" cxnId="{2B0A3A14-840B-4F91-9153-FD8ECD916167}">
      <dgm:prSet/>
      <dgm:spPr/>
      <dgm:t>
        <a:bodyPr/>
        <a:lstStyle/>
        <a:p>
          <a:endParaRPr lang="en-US"/>
        </a:p>
      </dgm:t>
    </dgm:pt>
    <dgm:pt modelId="{35A277E4-3696-4141-BBD4-42899110FF76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US" sz="1600">
              <a:solidFill>
                <a:srgbClr val="FFFFFF"/>
              </a:solidFill>
              <a:latin typeface="Bierstadt"/>
              <a:ea typeface="+mn-ea"/>
              <a:cs typeface="+mn-cs"/>
            </a:rPr>
            <a:t>Budget-friendly cleaning services- cost leadership strategy reducing internal cost to achieve a competitive price on the market(Stahl, Crisby1997)</a:t>
          </a:r>
          <a:endParaRPr lang="en-US" sz="1600">
            <a:solidFill>
              <a:srgbClr val="FFFFFF"/>
            </a:solidFill>
            <a:ea typeface="+mn-ea"/>
            <a:cs typeface="+mn-cs"/>
          </a:endParaRPr>
        </a:p>
      </dgm:t>
    </dgm:pt>
    <dgm:pt modelId="{54F92E6F-FC40-4E69-BC78-DA1059889A30}" type="parTrans" cxnId="{AE011ABA-A6B6-4D84-B76D-7A30D5B8BEF4}">
      <dgm:prSet/>
      <dgm:spPr/>
    </dgm:pt>
    <dgm:pt modelId="{E8396AFB-14E7-4467-B1A8-3F4B6F5A05A8}" type="sibTrans" cxnId="{AE011ABA-A6B6-4D84-B76D-7A30D5B8BEF4}">
      <dgm:prSet/>
      <dgm:spPr/>
      <dgm:t>
        <a:bodyPr/>
        <a:lstStyle/>
        <a:p>
          <a:endParaRPr lang="en-US"/>
        </a:p>
      </dgm:t>
    </dgm:pt>
    <dgm:pt modelId="{CB5F5E2E-336B-4853-9955-93755AAB78BC}" type="pres">
      <dgm:prSet presAssocID="{11FE8519-ED82-48BA-A18C-813DDEAA3063}" presName="linear" presStyleCnt="0">
        <dgm:presLayoutVars>
          <dgm:animLvl val="lvl"/>
          <dgm:resizeHandles val="exact"/>
        </dgm:presLayoutVars>
      </dgm:prSet>
      <dgm:spPr/>
    </dgm:pt>
    <dgm:pt modelId="{E574DC53-D656-4D34-8749-79C63887B54E}" type="pres">
      <dgm:prSet presAssocID="{31E0C44A-E487-4F2F-B32D-6457E3C6E42A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0DC22403-E84E-4C48-830C-CDDBFC1A63E7}" type="pres">
      <dgm:prSet presAssocID="{062525F1-D679-4863-B47B-A1A21E48B2EF}" presName="spacer" presStyleCnt="0"/>
      <dgm:spPr/>
    </dgm:pt>
    <dgm:pt modelId="{A0E0B8A3-DF26-46A9-A426-949DF19442F8}" type="pres">
      <dgm:prSet presAssocID="{2D3A2083-0985-4F46-A070-CBA4A56F236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BAE89B7-AE14-4F3D-BBDC-E67D54996BE4}" type="pres">
      <dgm:prSet presAssocID="{F5D3F8E3-C009-4416-AF97-707D89ADD519}" presName="spacer" presStyleCnt="0"/>
      <dgm:spPr/>
    </dgm:pt>
    <dgm:pt modelId="{C4093F55-D436-4DE6-AF99-B471E406F470}" type="pres">
      <dgm:prSet presAssocID="{B7D2EB0F-034B-4DAB-A4AD-09654C00C13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50FD1A6-CE56-4706-9DEE-AFF8E4B502F3}" type="pres">
      <dgm:prSet presAssocID="{812F28C4-334C-42A9-BBA1-027F6B023F12}" presName="spacer" presStyleCnt="0"/>
      <dgm:spPr/>
    </dgm:pt>
    <dgm:pt modelId="{F132CBBE-F2D7-4133-B61D-BA8E5E099239}" type="pres">
      <dgm:prSet presAssocID="{35A277E4-3696-4141-BBD4-42899110FF76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285A935B-9D08-452C-A13D-0EF220CEF594}" type="pres">
      <dgm:prSet presAssocID="{E8396AFB-14E7-4467-B1A8-3F4B6F5A05A8}" presName="spacer" presStyleCnt="0"/>
      <dgm:spPr/>
    </dgm:pt>
    <dgm:pt modelId="{7628070B-1EEE-4572-B339-835B30035C3C}" type="pres">
      <dgm:prSet presAssocID="{84EA651E-756B-4773-9617-F1A70977086F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43C2935B-8943-4CBD-B521-DB3D1533E0ED}" type="pres">
      <dgm:prSet presAssocID="{299CB8C8-0565-49E3-93DF-E0B4C2B50036}" presName="spacer" presStyleCnt="0"/>
      <dgm:spPr/>
    </dgm:pt>
    <dgm:pt modelId="{23F13165-E0A7-4036-8E58-FF571F4B3EBE}" type="pres">
      <dgm:prSet presAssocID="{FC8026BF-34FB-4632-9472-5574CC06FC4F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791F2AD-8615-43A9-833F-DCA9FBB4D0EE}" type="pres">
      <dgm:prSet presAssocID="{45D48489-B767-48BE-B9F5-F9DF4D940CE2}" presName="spacer" presStyleCnt="0"/>
      <dgm:spPr/>
    </dgm:pt>
    <dgm:pt modelId="{F8C78125-4528-4272-B2D4-D51F87C94775}" type="pres">
      <dgm:prSet presAssocID="{DF555AA5-7435-413B-A2D2-54512EE984E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2B0A3A14-840B-4F91-9153-FD8ECD916167}" srcId="{11FE8519-ED82-48BA-A18C-813DDEAA3063}" destId="{DF555AA5-7435-413B-A2D2-54512EE984EB}" srcOrd="6" destOrd="0" parTransId="{32368A4B-0D77-4F60-9E1B-1FD46F1C2A6C}" sibTransId="{9F6753D7-C2D7-4B1F-AE35-3AC572460B97}"/>
    <dgm:cxn modelId="{C8ADF326-9697-41FC-9564-C90B6FC628A0}" srcId="{11FE8519-ED82-48BA-A18C-813DDEAA3063}" destId="{FC8026BF-34FB-4632-9472-5574CC06FC4F}" srcOrd="5" destOrd="0" parTransId="{28A6E839-0E5A-4BF5-ACFA-894B8B2A0ADE}" sibTransId="{45D48489-B767-48BE-B9F5-F9DF4D940CE2}"/>
    <dgm:cxn modelId="{CAE4D130-C562-4F85-8B4D-0022E9133788}" type="presOf" srcId="{84EA651E-756B-4773-9617-F1A70977086F}" destId="{7628070B-1EEE-4572-B339-835B30035C3C}" srcOrd="0" destOrd="0" presId="urn:microsoft.com/office/officeart/2005/8/layout/vList2"/>
    <dgm:cxn modelId="{80F12550-6D98-4C87-936F-8666D46053FA}" srcId="{11FE8519-ED82-48BA-A18C-813DDEAA3063}" destId="{31E0C44A-E487-4F2F-B32D-6457E3C6E42A}" srcOrd="0" destOrd="0" parTransId="{2E4C2DDE-20E4-43E7-8D3D-C8B67DF765B7}" sibTransId="{062525F1-D679-4863-B47B-A1A21E48B2EF}"/>
    <dgm:cxn modelId="{FB1B7088-E177-4239-B6D7-84174F986A52}" srcId="{11FE8519-ED82-48BA-A18C-813DDEAA3063}" destId="{B7D2EB0F-034B-4DAB-A4AD-09654C00C136}" srcOrd="2" destOrd="0" parTransId="{DE4887A3-3E19-4814-9679-1659708C6357}" sibTransId="{812F28C4-334C-42A9-BBA1-027F6B023F12}"/>
    <dgm:cxn modelId="{AE011ABA-A6B6-4D84-B76D-7A30D5B8BEF4}" srcId="{11FE8519-ED82-48BA-A18C-813DDEAA3063}" destId="{35A277E4-3696-4141-BBD4-42899110FF76}" srcOrd="3" destOrd="0" parTransId="{54F92E6F-FC40-4E69-BC78-DA1059889A30}" sibTransId="{E8396AFB-14E7-4467-B1A8-3F4B6F5A05A8}"/>
    <dgm:cxn modelId="{2D9C14BF-2472-4CEC-84B0-8456C00F624A}" srcId="{11FE8519-ED82-48BA-A18C-813DDEAA3063}" destId="{2D3A2083-0985-4F46-A070-CBA4A56F236D}" srcOrd="1" destOrd="0" parTransId="{8082FD0A-D6C0-4FA5-A229-55C02D7EE8D5}" sibTransId="{F5D3F8E3-C009-4416-AF97-707D89ADD519}"/>
    <dgm:cxn modelId="{C45255CA-606C-4F82-AB76-BEBBEB55D8CF}" type="presOf" srcId="{35A277E4-3696-4141-BBD4-42899110FF76}" destId="{F132CBBE-F2D7-4133-B61D-BA8E5E099239}" srcOrd="0" destOrd="0" presId="urn:microsoft.com/office/officeart/2005/8/layout/vList2"/>
    <dgm:cxn modelId="{8DCD40CB-F7F8-439C-BAFA-975C19DEA37A}" type="presOf" srcId="{DF555AA5-7435-413B-A2D2-54512EE984EB}" destId="{F8C78125-4528-4272-B2D4-D51F87C94775}" srcOrd="0" destOrd="0" presId="urn:microsoft.com/office/officeart/2005/8/layout/vList2"/>
    <dgm:cxn modelId="{AF8C49D3-9B34-4847-A46C-BB6D500D60D2}" type="presOf" srcId="{11FE8519-ED82-48BA-A18C-813DDEAA3063}" destId="{CB5F5E2E-336B-4853-9955-93755AAB78BC}" srcOrd="0" destOrd="0" presId="urn:microsoft.com/office/officeart/2005/8/layout/vList2"/>
    <dgm:cxn modelId="{D14B45DB-2A3C-421B-BFD3-F95160E43B28}" srcId="{11FE8519-ED82-48BA-A18C-813DDEAA3063}" destId="{84EA651E-756B-4773-9617-F1A70977086F}" srcOrd="4" destOrd="0" parTransId="{F511443C-9B22-4E18-A8EE-A134A819B048}" sibTransId="{299CB8C8-0565-49E3-93DF-E0B4C2B50036}"/>
    <dgm:cxn modelId="{E1BF45DD-9B9C-4A0F-8E7A-E92A9F963F25}" type="presOf" srcId="{B7D2EB0F-034B-4DAB-A4AD-09654C00C136}" destId="{C4093F55-D436-4DE6-AF99-B471E406F470}" srcOrd="0" destOrd="0" presId="urn:microsoft.com/office/officeart/2005/8/layout/vList2"/>
    <dgm:cxn modelId="{BB919BE0-E63E-44A2-A92D-913860A09C4F}" type="presOf" srcId="{FC8026BF-34FB-4632-9472-5574CC06FC4F}" destId="{23F13165-E0A7-4036-8E58-FF571F4B3EBE}" srcOrd="0" destOrd="0" presId="urn:microsoft.com/office/officeart/2005/8/layout/vList2"/>
    <dgm:cxn modelId="{AF5CAFE0-CF66-4414-9820-DF2EBDF92C6D}" type="presOf" srcId="{31E0C44A-E487-4F2F-B32D-6457E3C6E42A}" destId="{E574DC53-D656-4D34-8749-79C63887B54E}" srcOrd="0" destOrd="0" presId="urn:microsoft.com/office/officeart/2005/8/layout/vList2"/>
    <dgm:cxn modelId="{99533AF1-4768-41B3-BD5C-1BB499F9A162}" type="presOf" srcId="{2D3A2083-0985-4F46-A070-CBA4A56F236D}" destId="{A0E0B8A3-DF26-46A9-A426-949DF19442F8}" srcOrd="0" destOrd="0" presId="urn:microsoft.com/office/officeart/2005/8/layout/vList2"/>
    <dgm:cxn modelId="{DB8345DB-D287-4D69-B8A3-17CBD4759C77}" type="presParOf" srcId="{CB5F5E2E-336B-4853-9955-93755AAB78BC}" destId="{E574DC53-D656-4D34-8749-79C63887B54E}" srcOrd="0" destOrd="0" presId="urn:microsoft.com/office/officeart/2005/8/layout/vList2"/>
    <dgm:cxn modelId="{B7BE14A3-D367-41A3-858D-0ECBC6BEFF71}" type="presParOf" srcId="{CB5F5E2E-336B-4853-9955-93755AAB78BC}" destId="{0DC22403-E84E-4C48-830C-CDDBFC1A63E7}" srcOrd="1" destOrd="0" presId="urn:microsoft.com/office/officeart/2005/8/layout/vList2"/>
    <dgm:cxn modelId="{9D8A28D2-6883-4C91-A147-815D7B1F0ACD}" type="presParOf" srcId="{CB5F5E2E-336B-4853-9955-93755AAB78BC}" destId="{A0E0B8A3-DF26-46A9-A426-949DF19442F8}" srcOrd="2" destOrd="0" presId="urn:microsoft.com/office/officeart/2005/8/layout/vList2"/>
    <dgm:cxn modelId="{64888D1B-CC63-4A06-8291-CED51FDC2945}" type="presParOf" srcId="{CB5F5E2E-336B-4853-9955-93755AAB78BC}" destId="{8BAE89B7-AE14-4F3D-BBDC-E67D54996BE4}" srcOrd="3" destOrd="0" presId="urn:microsoft.com/office/officeart/2005/8/layout/vList2"/>
    <dgm:cxn modelId="{6A5E367F-A5F9-4920-8E43-B0DA076E0FC7}" type="presParOf" srcId="{CB5F5E2E-336B-4853-9955-93755AAB78BC}" destId="{C4093F55-D436-4DE6-AF99-B471E406F470}" srcOrd="4" destOrd="0" presId="urn:microsoft.com/office/officeart/2005/8/layout/vList2"/>
    <dgm:cxn modelId="{25B84CDE-DF0C-46F0-890D-944BF6CC43FF}" type="presParOf" srcId="{CB5F5E2E-336B-4853-9955-93755AAB78BC}" destId="{750FD1A6-CE56-4706-9DEE-AFF8E4B502F3}" srcOrd="5" destOrd="0" presId="urn:microsoft.com/office/officeart/2005/8/layout/vList2"/>
    <dgm:cxn modelId="{BDAB2D76-F611-4B3C-8CC0-8D0C5613E18D}" type="presParOf" srcId="{CB5F5E2E-336B-4853-9955-93755AAB78BC}" destId="{F132CBBE-F2D7-4133-B61D-BA8E5E099239}" srcOrd="6" destOrd="0" presId="urn:microsoft.com/office/officeart/2005/8/layout/vList2"/>
    <dgm:cxn modelId="{874CA50E-BA41-44EA-94DB-57551E7570D4}" type="presParOf" srcId="{CB5F5E2E-336B-4853-9955-93755AAB78BC}" destId="{285A935B-9D08-452C-A13D-0EF220CEF594}" srcOrd="7" destOrd="0" presId="urn:microsoft.com/office/officeart/2005/8/layout/vList2"/>
    <dgm:cxn modelId="{3D6D3866-119A-4F5F-BF92-28BF190F6E48}" type="presParOf" srcId="{CB5F5E2E-336B-4853-9955-93755AAB78BC}" destId="{7628070B-1EEE-4572-B339-835B30035C3C}" srcOrd="8" destOrd="0" presId="urn:microsoft.com/office/officeart/2005/8/layout/vList2"/>
    <dgm:cxn modelId="{722E30AD-8684-4C13-8416-EB30BE3E1C00}" type="presParOf" srcId="{CB5F5E2E-336B-4853-9955-93755AAB78BC}" destId="{43C2935B-8943-4CBD-B521-DB3D1533E0ED}" srcOrd="9" destOrd="0" presId="urn:microsoft.com/office/officeart/2005/8/layout/vList2"/>
    <dgm:cxn modelId="{FC332731-6121-4BC7-AECE-6280DB96EB80}" type="presParOf" srcId="{CB5F5E2E-336B-4853-9955-93755AAB78BC}" destId="{23F13165-E0A7-4036-8E58-FF571F4B3EBE}" srcOrd="10" destOrd="0" presId="urn:microsoft.com/office/officeart/2005/8/layout/vList2"/>
    <dgm:cxn modelId="{F48A0057-ABA1-44F9-A7BC-DFAAFE69B1BC}" type="presParOf" srcId="{CB5F5E2E-336B-4853-9955-93755AAB78BC}" destId="{E791F2AD-8615-43A9-833F-DCA9FBB4D0EE}" srcOrd="11" destOrd="0" presId="urn:microsoft.com/office/officeart/2005/8/layout/vList2"/>
    <dgm:cxn modelId="{9C3453AD-CBC5-4F1B-9AEB-B60EFC048266}" type="presParOf" srcId="{CB5F5E2E-336B-4853-9955-93755AAB78BC}" destId="{F8C78125-4528-4272-B2D4-D51F87C9477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27664D4-57EC-408B-944B-BF2D76CF90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FE5550E-B18F-44BF-A7B7-2F975D7070E7}">
      <dgm:prSet/>
      <dgm:spPr/>
      <dgm:t>
        <a:bodyPr/>
        <a:lstStyle/>
        <a:p>
          <a:r>
            <a:rPr lang="en-US"/>
            <a:t>I can confirm that I have not used or presented AI generated materials as my own work.</a:t>
          </a:r>
        </a:p>
      </dgm:t>
    </dgm:pt>
    <dgm:pt modelId="{11233083-B36B-456C-BD27-85C60DDED483}" type="parTrans" cxnId="{B6ACB753-3284-4B05-BED9-8D5660206735}">
      <dgm:prSet/>
      <dgm:spPr/>
      <dgm:t>
        <a:bodyPr/>
        <a:lstStyle/>
        <a:p>
          <a:endParaRPr lang="en-US"/>
        </a:p>
      </dgm:t>
    </dgm:pt>
    <dgm:pt modelId="{239EBD00-698C-4BE6-90F1-2E034676B538}" type="sibTrans" cxnId="{B6ACB753-3284-4B05-BED9-8D5660206735}">
      <dgm:prSet/>
      <dgm:spPr/>
      <dgm:t>
        <a:bodyPr/>
        <a:lstStyle/>
        <a:p>
          <a:endParaRPr lang="en-US"/>
        </a:p>
      </dgm:t>
    </dgm:pt>
    <dgm:pt modelId="{62B1ECAB-4B11-474B-B8B6-B4877A98F1CC}">
      <dgm:prSet/>
      <dgm:spPr/>
      <dgm:t>
        <a:bodyPr/>
        <a:lstStyle/>
        <a:p>
          <a:r>
            <a:rPr lang="en-US"/>
            <a:t>I can confirm that I have my own drafts and notes, and other resources I have used.</a:t>
          </a:r>
        </a:p>
      </dgm:t>
    </dgm:pt>
    <dgm:pt modelId="{3893A660-3FD0-400D-98B8-456FB5BB12F7}" type="parTrans" cxnId="{D4F1EDE1-255E-4BAD-8EC3-75BD0245BFE4}">
      <dgm:prSet/>
      <dgm:spPr/>
      <dgm:t>
        <a:bodyPr/>
        <a:lstStyle/>
        <a:p>
          <a:endParaRPr lang="en-US"/>
        </a:p>
      </dgm:t>
    </dgm:pt>
    <dgm:pt modelId="{9580853A-F2FC-47B2-B7A3-7D1A92D47866}" type="sibTrans" cxnId="{D4F1EDE1-255E-4BAD-8EC3-75BD0245BFE4}">
      <dgm:prSet/>
      <dgm:spPr/>
      <dgm:t>
        <a:bodyPr/>
        <a:lstStyle/>
        <a:p>
          <a:endParaRPr lang="en-US"/>
        </a:p>
      </dgm:t>
    </dgm:pt>
    <dgm:pt modelId="{D67D88E2-E211-405F-A031-8FE8A8912B61}">
      <dgm:prSet/>
      <dgm:spPr/>
      <dgm:t>
        <a:bodyPr/>
        <a:lstStyle/>
        <a:p>
          <a:r>
            <a:rPr lang="en-US"/>
            <a:t>I can provide all my own evidence in advance if needed. </a:t>
          </a:r>
        </a:p>
      </dgm:t>
    </dgm:pt>
    <dgm:pt modelId="{FDE285EA-A593-4B78-B45B-A4CFEBF2E3C0}" type="parTrans" cxnId="{8ED673A5-81BB-4AA1-837C-274E8EAA0C0C}">
      <dgm:prSet/>
      <dgm:spPr/>
      <dgm:t>
        <a:bodyPr/>
        <a:lstStyle/>
        <a:p>
          <a:endParaRPr lang="en-US"/>
        </a:p>
      </dgm:t>
    </dgm:pt>
    <dgm:pt modelId="{6FF78B0B-AAA6-4B27-AE58-9663D401DCC5}" type="sibTrans" cxnId="{8ED673A5-81BB-4AA1-837C-274E8EAA0C0C}">
      <dgm:prSet/>
      <dgm:spPr/>
      <dgm:t>
        <a:bodyPr/>
        <a:lstStyle/>
        <a:p>
          <a:endParaRPr lang="en-US"/>
        </a:p>
      </dgm:t>
    </dgm:pt>
    <dgm:pt modelId="{7F2A94A4-B1A5-4F12-B82B-169AEC479F16}" type="pres">
      <dgm:prSet presAssocID="{D27664D4-57EC-408B-944B-BF2D76CF90E1}" presName="root" presStyleCnt="0">
        <dgm:presLayoutVars>
          <dgm:dir/>
          <dgm:resizeHandles val="exact"/>
        </dgm:presLayoutVars>
      </dgm:prSet>
      <dgm:spPr/>
    </dgm:pt>
    <dgm:pt modelId="{04A94E44-4854-4563-B74A-A280CD6B0705}" type="pres">
      <dgm:prSet presAssocID="{BFE5550E-B18F-44BF-A7B7-2F975D7070E7}" presName="compNode" presStyleCnt="0"/>
      <dgm:spPr/>
    </dgm:pt>
    <dgm:pt modelId="{77C06482-88B2-47E1-8843-B73870E5EEBB}" type="pres">
      <dgm:prSet presAssocID="{BFE5550E-B18F-44BF-A7B7-2F975D7070E7}" presName="bgRect" presStyleLbl="bgShp" presStyleIdx="0" presStyleCnt="3"/>
      <dgm:spPr/>
    </dgm:pt>
    <dgm:pt modelId="{C0450A6F-A615-4056-9CF7-1A1CD4B6AB2A}" type="pres">
      <dgm:prSet presAssocID="{BFE5550E-B18F-44BF-A7B7-2F975D7070E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C563760-4813-41CD-8933-F79EB66520D0}" type="pres">
      <dgm:prSet presAssocID="{BFE5550E-B18F-44BF-A7B7-2F975D7070E7}" presName="spaceRect" presStyleCnt="0"/>
      <dgm:spPr/>
    </dgm:pt>
    <dgm:pt modelId="{61A803DC-3D50-4AEA-96AE-1ABB63BBE04B}" type="pres">
      <dgm:prSet presAssocID="{BFE5550E-B18F-44BF-A7B7-2F975D7070E7}" presName="parTx" presStyleLbl="revTx" presStyleIdx="0" presStyleCnt="3">
        <dgm:presLayoutVars>
          <dgm:chMax val="0"/>
          <dgm:chPref val="0"/>
        </dgm:presLayoutVars>
      </dgm:prSet>
      <dgm:spPr/>
    </dgm:pt>
    <dgm:pt modelId="{C77255AB-FF94-4D2E-AE5D-4AC101510E92}" type="pres">
      <dgm:prSet presAssocID="{239EBD00-698C-4BE6-90F1-2E034676B538}" presName="sibTrans" presStyleCnt="0"/>
      <dgm:spPr/>
    </dgm:pt>
    <dgm:pt modelId="{2CC60CBC-68B8-43CC-A4D3-7554B9D5D695}" type="pres">
      <dgm:prSet presAssocID="{62B1ECAB-4B11-474B-B8B6-B4877A98F1CC}" presName="compNode" presStyleCnt="0"/>
      <dgm:spPr/>
    </dgm:pt>
    <dgm:pt modelId="{4CF9A01C-9022-46B0-BF84-B4F30163DFDD}" type="pres">
      <dgm:prSet presAssocID="{62B1ECAB-4B11-474B-B8B6-B4877A98F1CC}" presName="bgRect" presStyleLbl="bgShp" presStyleIdx="1" presStyleCnt="3"/>
      <dgm:spPr/>
    </dgm:pt>
    <dgm:pt modelId="{2835DC94-7642-418E-A289-389ED16ECC9F}" type="pres">
      <dgm:prSet presAssocID="{62B1ECAB-4B11-474B-B8B6-B4877A98F1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17981E4-8C3F-4B4B-AB1A-1D3DF9B31298}" type="pres">
      <dgm:prSet presAssocID="{62B1ECAB-4B11-474B-B8B6-B4877A98F1CC}" presName="spaceRect" presStyleCnt="0"/>
      <dgm:spPr/>
    </dgm:pt>
    <dgm:pt modelId="{BC3B1B23-A441-4444-BCB9-360B6B7137F3}" type="pres">
      <dgm:prSet presAssocID="{62B1ECAB-4B11-474B-B8B6-B4877A98F1CC}" presName="parTx" presStyleLbl="revTx" presStyleIdx="1" presStyleCnt="3">
        <dgm:presLayoutVars>
          <dgm:chMax val="0"/>
          <dgm:chPref val="0"/>
        </dgm:presLayoutVars>
      </dgm:prSet>
      <dgm:spPr/>
    </dgm:pt>
    <dgm:pt modelId="{C2290395-6F58-43D9-B0EF-00D066AE39A2}" type="pres">
      <dgm:prSet presAssocID="{9580853A-F2FC-47B2-B7A3-7D1A92D47866}" presName="sibTrans" presStyleCnt="0"/>
      <dgm:spPr/>
    </dgm:pt>
    <dgm:pt modelId="{4F2DE70A-EE8B-4388-AFA7-AF29AA957631}" type="pres">
      <dgm:prSet presAssocID="{D67D88E2-E211-405F-A031-8FE8A8912B61}" presName="compNode" presStyleCnt="0"/>
      <dgm:spPr/>
    </dgm:pt>
    <dgm:pt modelId="{D4763FCA-51D8-4EE8-B4C9-B452C4BCBA0C}" type="pres">
      <dgm:prSet presAssocID="{D67D88E2-E211-405F-A031-8FE8A8912B61}" presName="bgRect" presStyleLbl="bgShp" presStyleIdx="2" presStyleCnt="3"/>
      <dgm:spPr/>
    </dgm:pt>
    <dgm:pt modelId="{5CF7BFC9-AF6B-44CA-B6A7-33FFA3D573CA}" type="pres">
      <dgm:prSet presAssocID="{D67D88E2-E211-405F-A031-8FE8A8912B6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0145629-FF94-4941-ACFA-FBD6F9858E5E}" type="pres">
      <dgm:prSet presAssocID="{D67D88E2-E211-405F-A031-8FE8A8912B61}" presName="spaceRect" presStyleCnt="0"/>
      <dgm:spPr/>
    </dgm:pt>
    <dgm:pt modelId="{8BBBF8F7-24F4-48EC-BCE5-F658D836378A}" type="pres">
      <dgm:prSet presAssocID="{D67D88E2-E211-405F-A031-8FE8A8912B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AEEDF1A-EEE4-41B7-A4B0-E2794642745D}" type="presOf" srcId="{D27664D4-57EC-408B-944B-BF2D76CF90E1}" destId="{7F2A94A4-B1A5-4F12-B82B-169AEC479F16}" srcOrd="0" destOrd="0" presId="urn:microsoft.com/office/officeart/2018/2/layout/IconVerticalSolidList"/>
    <dgm:cxn modelId="{B6ACB753-3284-4B05-BED9-8D5660206735}" srcId="{D27664D4-57EC-408B-944B-BF2D76CF90E1}" destId="{BFE5550E-B18F-44BF-A7B7-2F975D7070E7}" srcOrd="0" destOrd="0" parTransId="{11233083-B36B-456C-BD27-85C60DDED483}" sibTransId="{239EBD00-698C-4BE6-90F1-2E034676B538}"/>
    <dgm:cxn modelId="{671DD25A-EE14-4A54-8E63-45DF4F4CF65D}" type="presOf" srcId="{BFE5550E-B18F-44BF-A7B7-2F975D7070E7}" destId="{61A803DC-3D50-4AEA-96AE-1ABB63BBE04B}" srcOrd="0" destOrd="0" presId="urn:microsoft.com/office/officeart/2018/2/layout/IconVerticalSolidList"/>
    <dgm:cxn modelId="{E29B2E7B-F0E7-467E-B1EB-B5A1ACCFC125}" type="presOf" srcId="{D67D88E2-E211-405F-A031-8FE8A8912B61}" destId="{8BBBF8F7-24F4-48EC-BCE5-F658D836378A}" srcOrd="0" destOrd="0" presId="urn:microsoft.com/office/officeart/2018/2/layout/IconVerticalSolidList"/>
    <dgm:cxn modelId="{356B3196-A995-4B0C-BECF-7C470CEEFEB1}" type="presOf" srcId="{62B1ECAB-4B11-474B-B8B6-B4877A98F1CC}" destId="{BC3B1B23-A441-4444-BCB9-360B6B7137F3}" srcOrd="0" destOrd="0" presId="urn:microsoft.com/office/officeart/2018/2/layout/IconVerticalSolidList"/>
    <dgm:cxn modelId="{8ED673A5-81BB-4AA1-837C-274E8EAA0C0C}" srcId="{D27664D4-57EC-408B-944B-BF2D76CF90E1}" destId="{D67D88E2-E211-405F-A031-8FE8A8912B61}" srcOrd="2" destOrd="0" parTransId="{FDE285EA-A593-4B78-B45B-A4CFEBF2E3C0}" sibTransId="{6FF78B0B-AAA6-4B27-AE58-9663D401DCC5}"/>
    <dgm:cxn modelId="{D4F1EDE1-255E-4BAD-8EC3-75BD0245BFE4}" srcId="{D27664D4-57EC-408B-944B-BF2D76CF90E1}" destId="{62B1ECAB-4B11-474B-B8B6-B4877A98F1CC}" srcOrd="1" destOrd="0" parTransId="{3893A660-3FD0-400D-98B8-456FB5BB12F7}" sibTransId="{9580853A-F2FC-47B2-B7A3-7D1A92D47866}"/>
    <dgm:cxn modelId="{DBA9E5ED-D161-4FD3-B99B-B86A44486FC4}" type="presParOf" srcId="{7F2A94A4-B1A5-4F12-B82B-169AEC479F16}" destId="{04A94E44-4854-4563-B74A-A280CD6B0705}" srcOrd="0" destOrd="0" presId="urn:microsoft.com/office/officeart/2018/2/layout/IconVerticalSolidList"/>
    <dgm:cxn modelId="{E17FC30C-D8F5-4ADB-818A-1EFBBC97F17E}" type="presParOf" srcId="{04A94E44-4854-4563-B74A-A280CD6B0705}" destId="{77C06482-88B2-47E1-8843-B73870E5EEBB}" srcOrd="0" destOrd="0" presId="urn:microsoft.com/office/officeart/2018/2/layout/IconVerticalSolidList"/>
    <dgm:cxn modelId="{4A80C48F-047A-4B72-8730-6A3D94BA8A0A}" type="presParOf" srcId="{04A94E44-4854-4563-B74A-A280CD6B0705}" destId="{C0450A6F-A615-4056-9CF7-1A1CD4B6AB2A}" srcOrd="1" destOrd="0" presId="urn:microsoft.com/office/officeart/2018/2/layout/IconVerticalSolidList"/>
    <dgm:cxn modelId="{08869CFF-F424-4A93-A7A9-B94AB54BD85D}" type="presParOf" srcId="{04A94E44-4854-4563-B74A-A280CD6B0705}" destId="{CC563760-4813-41CD-8933-F79EB66520D0}" srcOrd="2" destOrd="0" presId="urn:microsoft.com/office/officeart/2018/2/layout/IconVerticalSolidList"/>
    <dgm:cxn modelId="{70113A52-9797-4E16-B543-826F115419F6}" type="presParOf" srcId="{04A94E44-4854-4563-B74A-A280CD6B0705}" destId="{61A803DC-3D50-4AEA-96AE-1ABB63BBE04B}" srcOrd="3" destOrd="0" presId="urn:microsoft.com/office/officeart/2018/2/layout/IconVerticalSolidList"/>
    <dgm:cxn modelId="{B6B1BEFA-B934-4F8B-BD61-2C52E83B6BE0}" type="presParOf" srcId="{7F2A94A4-B1A5-4F12-B82B-169AEC479F16}" destId="{C77255AB-FF94-4D2E-AE5D-4AC101510E92}" srcOrd="1" destOrd="0" presId="urn:microsoft.com/office/officeart/2018/2/layout/IconVerticalSolidList"/>
    <dgm:cxn modelId="{5FC72084-DA39-4764-A63D-7D27D8ED24EA}" type="presParOf" srcId="{7F2A94A4-B1A5-4F12-B82B-169AEC479F16}" destId="{2CC60CBC-68B8-43CC-A4D3-7554B9D5D695}" srcOrd="2" destOrd="0" presId="urn:microsoft.com/office/officeart/2018/2/layout/IconVerticalSolidList"/>
    <dgm:cxn modelId="{5ED6366C-BDB5-41A1-8C37-F6A842B7C256}" type="presParOf" srcId="{2CC60CBC-68B8-43CC-A4D3-7554B9D5D695}" destId="{4CF9A01C-9022-46B0-BF84-B4F30163DFDD}" srcOrd="0" destOrd="0" presId="urn:microsoft.com/office/officeart/2018/2/layout/IconVerticalSolidList"/>
    <dgm:cxn modelId="{C3DCC678-36E7-4CC0-8332-095C56CFC74B}" type="presParOf" srcId="{2CC60CBC-68B8-43CC-A4D3-7554B9D5D695}" destId="{2835DC94-7642-418E-A289-389ED16ECC9F}" srcOrd="1" destOrd="0" presId="urn:microsoft.com/office/officeart/2018/2/layout/IconVerticalSolidList"/>
    <dgm:cxn modelId="{239F4F42-1017-4257-B21B-7E4800B75345}" type="presParOf" srcId="{2CC60CBC-68B8-43CC-A4D3-7554B9D5D695}" destId="{317981E4-8C3F-4B4B-AB1A-1D3DF9B31298}" srcOrd="2" destOrd="0" presId="urn:microsoft.com/office/officeart/2018/2/layout/IconVerticalSolidList"/>
    <dgm:cxn modelId="{5631E811-DBDC-4E4A-892E-A10A1AA1A537}" type="presParOf" srcId="{2CC60CBC-68B8-43CC-A4D3-7554B9D5D695}" destId="{BC3B1B23-A441-4444-BCB9-360B6B7137F3}" srcOrd="3" destOrd="0" presId="urn:microsoft.com/office/officeart/2018/2/layout/IconVerticalSolidList"/>
    <dgm:cxn modelId="{3C058833-F119-4C13-A5FF-59FEF4EA5812}" type="presParOf" srcId="{7F2A94A4-B1A5-4F12-B82B-169AEC479F16}" destId="{C2290395-6F58-43D9-B0EF-00D066AE39A2}" srcOrd="3" destOrd="0" presId="urn:microsoft.com/office/officeart/2018/2/layout/IconVerticalSolidList"/>
    <dgm:cxn modelId="{09537921-905F-44A8-84E0-B019F177ECB9}" type="presParOf" srcId="{7F2A94A4-B1A5-4F12-B82B-169AEC479F16}" destId="{4F2DE70A-EE8B-4388-AFA7-AF29AA957631}" srcOrd="4" destOrd="0" presId="urn:microsoft.com/office/officeart/2018/2/layout/IconVerticalSolidList"/>
    <dgm:cxn modelId="{851D6DC0-973A-44B7-8CBF-AE6A60F19762}" type="presParOf" srcId="{4F2DE70A-EE8B-4388-AFA7-AF29AA957631}" destId="{D4763FCA-51D8-4EE8-B4C9-B452C4BCBA0C}" srcOrd="0" destOrd="0" presId="urn:microsoft.com/office/officeart/2018/2/layout/IconVerticalSolidList"/>
    <dgm:cxn modelId="{74517463-8A75-49D9-86DB-13961D760336}" type="presParOf" srcId="{4F2DE70A-EE8B-4388-AFA7-AF29AA957631}" destId="{5CF7BFC9-AF6B-44CA-B6A7-33FFA3D573CA}" srcOrd="1" destOrd="0" presId="urn:microsoft.com/office/officeart/2018/2/layout/IconVerticalSolidList"/>
    <dgm:cxn modelId="{22BF7BE2-5940-4E10-B3E5-BDA89A89A770}" type="presParOf" srcId="{4F2DE70A-EE8B-4388-AFA7-AF29AA957631}" destId="{10145629-FF94-4941-ACFA-FBD6F9858E5E}" srcOrd="2" destOrd="0" presId="urn:microsoft.com/office/officeart/2018/2/layout/IconVerticalSolidList"/>
    <dgm:cxn modelId="{63DF0EE2-0A7A-4A53-BCF5-033C66544FFB}" type="presParOf" srcId="{4F2DE70A-EE8B-4388-AFA7-AF29AA957631}" destId="{8BBBF8F7-24F4-48EC-BCE5-F658D836378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C8F96C-1DF3-4BCE-B994-7F093E0CE78F}">
      <dsp:nvSpPr>
        <dsp:cNvPr id="0" name=""/>
        <dsp:cNvSpPr/>
      </dsp:nvSpPr>
      <dsp:spPr>
        <a:xfrm>
          <a:off x="960533" y="184883"/>
          <a:ext cx="620156" cy="6201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0FCBBD-11B1-45C8-A134-ED7DEB0568B4}">
      <dsp:nvSpPr>
        <dsp:cNvPr id="0" name=""/>
        <dsp:cNvSpPr/>
      </dsp:nvSpPr>
      <dsp:spPr>
        <a:xfrm>
          <a:off x="581549" y="1033290"/>
          <a:ext cx="1378124" cy="55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My findings:</a:t>
          </a:r>
        </a:p>
      </dsp:txBody>
      <dsp:txXfrm>
        <a:off x="581549" y="1033290"/>
        <a:ext cx="1378124" cy="551250"/>
      </dsp:txXfrm>
    </dsp:sp>
    <dsp:sp modelId="{DF97A1F8-AA63-44A0-83A1-F6AC30035845}">
      <dsp:nvSpPr>
        <dsp:cNvPr id="0" name=""/>
        <dsp:cNvSpPr/>
      </dsp:nvSpPr>
      <dsp:spPr>
        <a:xfrm>
          <a:off x="2579830" y="184883"/>
          <a:ext cx="620156" cy="6201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27518B-2EDB-4022-80A6-DD1C0A369218}">
      <dsp:nvSpPr>
        <dsp:cNvPr id="0" name=""/>
        <dsp:cNvSpPr/>
      </dsp:nvSpPr>
      <dsp:spPr>
        <a:xfrm>
          <a:off x="2200845" y="1033290"/>
          <a:ext cx="1378124" cy="55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Most responses from </a:t>
          </a:r>
          <a:r>
            <a:rPr lang="en-US" sz="1100" kern="1200">
              <a:latin typeface="Bierstadt"/>
            </a:rPr>
            <a:t>Questionnaire from(Microsoft forms,2025)</a:t>
          </a:r>
        </a:p>
      </dsp:txBody>
      <dsp:txXfrm>
        <a:off x="2200845" y="1033290"/>
        <a:ext cx="1378124" cy="551250"/>
      </dsp:txXfrm>
    </dsp:sp>
    <dsp:sp modelId="{B4A0B7E5-811C-48AB-98EF-723E47E29F27}">
      <dsp:nvSpPr>
        <dsp:cNvPr id="0" name=""/>
        <dsp:cNvSpPr/>
      </dsp:nvSpPr>
      <dsp:spPr>
        <a:xfrm>
          <a:off x="960533" y="1929071"/>
          <a:ext cx="620156" cy="6201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23D4E-A2F0-4BCD-99CA-E18293E49CF3}">
      <dsp:nvSpPr>
        <dsp:cNvPr id="0" name=""/>
        <dsp:cNvSpPr/>
      </dsp:nvSpPr>
      <dsp:spPr>
        <a:xfrm>
          <a:off x="581549" y="2777478"/>
          <a:ext cx="1378124" cy="55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latin typeface="Bierstadt"/>
            </a:rPr>
            <a:t> </a:t>
          </a:r>
          <a:r>
            <a:rPr lang="en-US" sz="1100" kern="1200"/>
            <a:t>Referrals</a:t>
          </a:r>
          <a:r>
            <a:rPr lang="en-US" sz="1100" kern="1200">
              <a:latin typeface="Bierstadt"/>
            </a:rPr>
            <a:t> 42%</a:t>
          </a:r>
          <a:endParaRPr lang="en-US" sz="1100" kern="1200"/>
        </a:p>
      </dsp:txBody>
      <dsp:txXfrm>
        <a:off x="581549" y="2777478"/>
        <a:ext cx="1378124" cy="551250"/>
      </dsp:txXfrm>
    </dsp:sp>
    <dsp:sp modelId="{FA7A0128-ABF7-4556-9F28-C3931B9C3500}">
      <dsp:nvSpPr>
        <dsp:cNvPr id="0" name=""/>
        <dsp:cNvSpPr/>
      </dsp:nvSpPr>
      <dsp:spPr>
        <a:xfrm>
          <a:off x="2579830" y="1929071"/>
          <a:ext cx="620156" cy="6201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454AFF-E515-439C-8C5A-DDF60735BC59}">
      <dsp:nvSpPr>
        <dsp:cNvPr id="0" name=""/>
        <dsp:cNvSpPr/>
      </dsp:nvSpPr>
      <dsp:spPr>
        <a:xfrm>
          <a:off x="2200845" y="2777478"/>
          <a:ext cx="1378124" cy="55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Online search</a:t>
          </a:r>
          <a:r>
            <a:rPr lang="en-US" sz="1100" kern="1200">
              <a:latin typeface="Bierstadt"/>
            </a:rPr>
            <a:t> 38%</a:t>
          </a:r>
          <a:endParaRPr lang="en-US" sz="1100" kern="1200"/>
        </a:p>
      </dsp:txBody>
      <dsp:txXfrm>
        <a:off x="2200845" y="2777478"/>
        <a:ext cx="1378124" cy="551250"/>
      </dsp:txXfrm>
    </dsp:sp>
    <dsp:sp modelId="{06617573-DF05-4FFB-A181-35793049964B}">
      <dsp:nvSpPr>
        <dsp:cNvPr id="0" name=""/>
        <dsp:cNvSpPr/>
      </dsp:nvSpPr>
      <dsp:spPr>
        <a:xfrm>
          <a:off x="1770181" y="3673259"/>
          <a:ext cx="620156" cy="6201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973BD5-8BA7-48C4-A5BB-7E813A0E1F78}">
      <dsp:nvSpPr>
        <dsp:cNvPr id="0" name=""/>
        <dsp:cNvSpPr/>
      </dsp:nvSpPr>
      <dsp:spPr>
        <a:xfrm>
          <a:off x="1391197" y="4521666"/>
          <a:ext cx="1378124" cy="55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Social </a:t>
          </a:r>
          <a:r>
            <a:rPr lang="en-US" sz="1100" kern="1200">
              <a:latin typeface="Bierstadt"/>
            </a:rPr>
            <a:t>media  21%</a:t>
          </a:r>
          <a:endParaRPr lang="en-US" sz="1100" kern="1200"/>
        </a:p>
      </dsp:txBody>
      <dsp:txXfrm>
        <a:off x="1391197" y="4521666"/>
        <a:ext cx="1378124" cy="5512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74DC53-D656-4D34-8749-79C63887B54E}">
      <dsp:nvSpPr>
        <dsp:cNvPr id="0" name=""/>
        <dsp:cNvSpPr/>
      </dsp:nvSpPr>
      <dsp:spPr>
        <a:xfrm>
          <a:off x="0" y="335456"/>
          <a:ext cx="7104888" cy="6236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Bierstadt"/>
              <a:ea typeface="+mn-ea"/>
              <a:cs typeface="+mn-cs"/>
            </a:rPr>
            <a:t>Adults aged 25-50</a:t>
          </a:r>
          <a:endParaRPr lang="en-US" sz="16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0442" y="365898"/>
        <a:ext cx="7044004" cy="562726"/>
      </dsp:txXfrm>
    </dsp:sp>
    <dsp:sp modelId="{A0E0B8A3-DF26-46A9-A426-949DF19442F8}">
      <dsp:nvSpPr>
        <dsp:cNvPr id="0" name=""/>
        <dsp:cNvSpPr/>
      </dsp:nvSpPr>
      <dsp:spPr>
        <a:xfrm>
          <a:off x="0" y="1005146"/>
          <a:ext cx="7104888" cy="62361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Bierstadt"/>
              <a:ea typeface="+mn-ea"/>
              <a:cs typeface="+mn-cs"/>
            </a:rPr>
            <a:t>Families with young children and busy professionals</a:t>
          </a:r>
          <a:endParaRPr lang="en-US" sz="16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0442" y="1035588"/>
        <a:ext cx="7044004" cy="562726"/>
      </dsp:txXfrm>
    </dsp:sp>
    <dsp:sp modelId="{C4093F55-D436-4DE6-AF99-B471E406F470}">
      <dsp:nvSpPr>
        <dsp:cNvPr id="0" name=""/>
        <dsp:cNvSpPr/>
      </dsp:nvSpPr>
      <dsp:spPr>
        <a:xfrm>
          <a:off x="0" y="1674836"/>
          <a:ext cx="7104888" cy="62361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Bierstadt"/>
              <a:ea typeface="+mn-ea"/>
              <a:cs typeface="+mn-cs"/>
            </a:rPr>
            <a:t>Company using eco-friendly cleaning products offering USP(Delan,2024) vetting services</a:t>
          </a:r>
        </a:p>
      </dsp:txBody>
      <dsp:txXfrm>
        <a:off x="30442" y="1705278"/>
        <a:ext cx="7044004" cy="562726"/>
      </dsp:txXfrm>
    </dsp:sp>
    <dsp:sp modelId="{F132CBBE-F2D7-4133-B61D-BA8E5E099239}">
      <dsp:nvSpPr>
        <dsp:cNvPr id="0" name=""/>
        <dsp:cNvSpPr/>
      </dsp:nvSpPr>
      <dsp:spPr>
        <a:xfrm>
          <a:off x="0" y="2344527"/>
          <a:ext cx="7104888" cy="62361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Bierstadt"/>
              <a:ea typeface="+mn-ea"/>
              <a:cs typeface="+mn-cs"/>
            </a:rPr>
            <a:t>Budget-friendly cleaning services- cost leadership strategy reducing internal cost to achieve a competitive price on the market(Stahl, Crisby1997)</a:t>
          </a:r>
          <a:endParaRPr lang="en-US" sz="16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0442" y="2374969"/>
        <a:ext cx="7044004" cy="562726"/>
      </dsp:txXfrm>
    </dsp:sp>
    <dsp:sp modelId="{7628070B-1EEE-4572-B339-835B30035C3C}">
      <dsp:nvSpPr>
        <dsp:cNvPr id="0" name=""/>
        <dsp:cNvSpPr/>
      </dsp:nvSpPr>
      <dsp:spPr>
        <a:xfrm>
          <a:off x="0" y="3014217"/>
          <a:ext cx="7104888" cy="62361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Bierstadt"/>
              <a:ea typeface="+mn-ea"/>
              <a:cs typeface="+mn-cs"/>
            </a:rPr>
            <a:t>Cleaning company with high score customer satisfaction and reviews</a:t>
          </a:r>
          <a:endParaRPr lang="en-US" sz="16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0442" y="3044659"/>
        <a:ext cx="7044004" cy="562726"/>
      </dsp:txXfrm>
    </dsp:sp>
    <dsp:sp modelId="{23F13165-E0A7-4036-8E58-FF571F4B3EBE}">
      <dsp:nvSpPr>
        <dsp:cNvPr id="0" name=""/>
        <dsp:cNvSpPr/>
      </dsp:nvSpPr>
      <dsp:spPr>
        <a:xfrm>
          <a:off x="0" y="3683907"/>
          <a:ext cx="7104888" cy="6236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Bierstadt"/>
              <a:ea typeface="+mn-ea"/>
              <a:cs typeface="+mn-cs"/>
            </a:rPr>
            <a:t>When using cleaning products choose eco-friendly, disinfection and sanitation products </a:t>
          </a:r>
          <a:endParaRPr lang="en-US" sz="1600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30442" y="3714349"/>
        <a:ext cx="7044004" cy="562726"/>
      </dsp:txXfrm>
    </dsp:sp>
    <dsp:sp modelId="{F8C78125-4528-4272-B2D4-D51F87C94775}">
      <dsp:nvSpPr>
        <dsp:cNvPr id="0" name=""/>
        <dsp:cNvSpPr/>
      </dsp:nvSpPr>
      <dsp:spPr>
        <a:xfrm>
          <a:off x="0" y="4353597"/>
          <a:ext cx="7104888" cy="62361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>
              <a:solidFill>
                <a:srgbClr val="FFFFFF"/>
              </a:solidFill>
              <a:latin typeface="Bierstadt"/>
              <a:ea typeface="+mn-ea"/>
              <a:cs typeface="+mn-cs"/>
            </a:rPr>
            <a:t>Referrals, online search and social media as preferred searching method</a:t>
          </a:r>
        </a:p>
      </dsp:txBody>
      <dsp:txXfrm>
        <a:off x="30442" y="4384039"/>
        <a:ext cx="7044004" cy="5627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C06482-88B2-47E1-8843-B73870E5EEBB}">
      <dsp:nvSpPr>
        <dsp:cNvPr id="0" name=""/>
        <dsp:cNvSpPr/>
      </dsp:nvSpPr>
      <dsp:spPr>
        <a:xfrm>
          <a:off x="0" y="656"/>
          <a:ext cx="6620255" cy="153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50A6F-A615-4056-9CF7-1A1CD4B6AB2A}">
      <dsp:nvSpPr>
        <dsp:cNvPr id="0" name=""/>
        <dsp:cNvSpPr/>
      </dsp:nvSpPr>
      <dsp:spPr>
        <a:xfrm>
          <a:off x="464584" y="346215"/>
          <a:ext cx="844699" cy="8446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A803DC-3D50-4AEA-96AE-1ABB63BBE04B}">
      <dsp:nvSpPr>
        <dsp:cNvPr id="0" name=""/>
        <dsp:cNvSpPr/>
      </dsp:nvSpPr>
      <dsp:spPr>
        <a:xfrm>
          <a:off x="1773868" y="656"/>
          <a:ext cx="4846387" cy="153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541" tIns="162541" rIns="162541" bIns="1625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can confirm that I have not used or presented AI generated materials as my own work.</a:t>
          </a:r>
        </a:p>
      </dsp:txBody>
      <dsp:txXfrm>
        <a:off x="1773868" y="656"/>
        <a:ext cx="4846387" cy="1535816"/>
      </dsp:txXfrm>
    </dsp:sp>
    <dsp:sp modelId="{4CF9A01C-9022-46B0-BF84-B4F30163DFDD}">
      <dsp:nvSpPr>
        <dsp:cNvPr id="0" name=""/>
        <dsp:cNvSpPr/>
      </dsp:nvSpPr>
      <dsp:spPr>
        <a:xfrm>
          <a:off x="0" y="1920427"/>
          <a:ext cx="6620255" cy="153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35DC94-7642-418E-A289-389ED16ECC9F}">
      <dsp:nvSpPr>
        <dsp:cNvPr id="0" name=""/>
        <dsp:cNvSpPr/>
      </dsp:nvSpPr>
      <dsp:spPr>
        <a:xfrm>
          <a:off x="464584" y="2265986"/>
          <a:ext cx="844699" cy="8446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B1B23-A441-4444-BCB9-360B6B7137F3}">
      <dsp:nvSpPr>
        <dsp:cNvPr id="0" name=""/>
        <dsp:cNvSpPr/>
      </dsp:nvSpPr>
      <dsp:spPr>
        <a:xfrm>
          <a:off x="1773868" y="1920427"/>
          <a:ext cx="4846387" cy="153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541" tIns="162541" rIns="162541" bIns="1625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can confirm that I have my own drafts and notes, and other resources I have used.</a:t>
          </a:r>
        </a:p>
      </dsp:txBody>
      <dsp:txXfrm>
        <a:off x="1773868" y="1920427"/>
        <a:ext cx="4846387" cy="1535816"/>
      </dsp:txXfrm>
    </dsp:sp>
    <dsp:sp modelId="{D4763FCA-51D8-4EE8-B4C9-B452C4BCBA0C}">
      <dsp:nvSpPr>
        <dsp:cNvPr id="0" name=""/>
        <dsp:cNvSpPr/>
      </dsp:nvSpPr>
      <dsp:spPr>
        <a:xfrm>
          <a:off x="0" y="3840198"/>
          <a:ext cx="6620255" cy="153581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F7BFC9-AF6B-44CA-B6A7-33FFA3D573CA}">
      <dsp:nvSpPr>
        <dsp:cNvPr id="0" name=""/>
        <dsp:cNvSpPr/>
      </dsp:nvSpPr>
      <dsp:spPr>
        <a:xfrm>
          <a:off x="464584" y="4185757"/>
          <a:ext cx="844699" cy="8446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BBF8F7-24F4-48EC-BCE5-F658D836378A}">
      <dsp:nvSpPr>
        <dsp:cNvPr id="0" name=""/>
        <dsp:cNvSpPr/>
      </dsp:nvSpPr>
      <dsp:spPr>
        <a:xfrm>
          <a:off x="1773868" y="3840198"/>
          <a:ext cx="4846387" cy="1535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541" tIns="162541" rIns="162541" bIns="1625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 can provide all my own evidence in advance if needed. </a:t>
          </a:r>
        </a:p>
      </dsp:txBody>
      <dsp:txXfrm>
        <a:off x="1773868" y="3840198"/>
        <a:ext cx="4846387" cy="1535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25T16:17:36.93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25919 3408 16383 0 0,'0'0'0'0'0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5-11-25T16:17:36.939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</inkml:brush>
  </inkml:definitions>
  <inkml:trace contextRef="#ctx0" brushRef="#br0">17918 11832 16383 0 0,'0'0'0'0'0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748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259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989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06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1115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534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453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17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2595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50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161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11/30/2025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913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Layout" Target="../diagrams/layout1.xml"/><Relationship Id="rId7" Type="http://schemas.openxmlformats.org/officeDocument/2006/relationships/customXml" Target="../ink/ink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14.png"/><Relationship Id="rId4" Type="http://schemas.openxmlformats.org/officeDocument/2006/relationships/diagramQuickStyle" Target="../diagrams/quickStyle1.xml"/><Relationship Id="rId9" Type="http://schemas.openxmlformats.org/officeDocument/2006/relationships/customXml" Target="../ink/ink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arkedublogeffectivemarketingstrategies/" TargetMode="External"/><Relationship Id="rId2" Type="http://schemas.openxmlformats.org/officeDocument/2006/relationships/hyperlink" Target="https://canva.com.Accessed:16.November202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ooks.google.com/books?id=qYW8vE0nx4gC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bottles on a counter&#10;&#10;AI-generated content may be incorrect.">
            <a:extLst>
              <a:ext uri="{FF2B5EF4-FFF2-40B4-BE49-F238E27FC236}">
                <a16:creationId xmlns:a16="http://schemas.microsoft.com/office/drawing/2014/main" id="{0397C055-EDE1-CD47-3DBB-5119B932464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664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50" name="Rectangle 49">
            <a:extLst>
              <a:ext uri="{FF2B5EF4-FFF2-40B4-BE49-F238E27FC236}">
                <a16:creationId xmlns:a16="http://schemas.microsoft.com/office/drawing/2014/main" id="{67B3E2DB-180D-4752-BBB6-987822D6BC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944761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55052" y="971396"/>
            <a:ext cx="5870184" cy="2859533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2400">
                <a:solidFill>
                  <a:srgbClr val="FFFFFF"/>
                </a:solidFill>
              </a:rPr>
              <a:t>DIGITAL SKILLS FOR PERSONAL DEVELOPMENT AND BUSINESS GROWTH</a:t>
            </a:r>
            <a:br>
              <a:rPr lang="en-US" sz="2400"/>
            </a:br>
            <a:r>
              <a:rPr lang="en-US" sz="2400">
                <a:solidFill>
                  <a:srgbClr val="FFFFFF"/>
                </a:solidFill>
              </a:rPr>
              <a:t>BMSW 4008</a:t>
            </a:r>
            <a:br>
              <a:rPr lang="en-US" sz="2400"/>
            </a:br>
            <a:br>
              <a:rPr lang="en-US" sz="2400"/>
            </a:br>
            <a:r>
              <a:rPr lang="en-US" sz="2400">
                <a:solidFill>
                  <a:srgbClr val="FFFFFF"/>
                </a:solidFill>
              </a:rPr>
              <a:t>MARKET RESEARCH AND WEBSITE DEVELOPMENT PROJECT</a:t>
            </a:r>
            <a:br>
              <a:rPr lang="en-US" sz="2400">
                <a:solidFill>
                  <a:srgbClr val="FFFFFF"/>
                </a:solidFill>
              </a:rPr>
            </a:br>
            <a:br>
              <a:rPr lang="en-US" sz="2400"/>
            </a:br>
            <a:r>
              <a:rPr lang="en-US" sz="2400"/>
              <a:t>BUSINESS NAME</a:t>
            </a:r>
            <a:br>
              <a:rPr lang="en-US" sz="2400"/>
            </a:br>
            <a:r>
              <a:rPr lang="en-US" sz="2400">
                <a:solidFill>
                  <a:srgbClr val="FFFFFF"/>
                </a:solidFill>
              </a:rPr>
              <a:t>CRYSTAL CLEAR CLEANING SERVICES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55052" y="4743134"/>
            <a:ext cx="5864573" cy="1463345"/>
          </a:xfrm>
        </p:spPr>
        <p:txBody>
          <a:bodyPr anchor="t">
            <a:normAutofit fontScale="77500" lnSpcReduction="20000"/>
          </a:bodyPr>
          <a:lstStyle/>
          <a:p>
            <a:endParaRPr lang="en-US">
              <a:solidFill>
                <a:srgbClr val="FFFFFF"/>
              </a:solidFill>
            </a:endParaRPr>
          </a:p>
          <a:p>
            <a:r>
              <a:rPr lang="en-US">
                <a:solidFill>
                  <a:srgbClr val="FFFFFF"/>
                </a:solidFill>
              </a:rPr>
              <a:t>NAME: LUDMILA HORVATHOVA</a:t>
            </a:r>
            <a:endParaRPr lang="en-US"/>
          </a:p>
          <a:p>
            <a:r>
              <a:rPr lang="en-US">
                <a:solidFill>
                  <a:srgbClr val="FFFFFF"/>
                </a:solidFill>
              </a:rPr>
              <a:t>STUDENT NUMBER: 2426554</a:t>
            </a:r>
          </a:p>
          <a:p>
            <a:r>
              <a:rPr lang="en-US">
                <a:solidFill>
                  <a:srgbClr val="FFFFFF"/>
                </a:solidFill>
              </a:rPr>
              <a:t>TUTOR NAME: MUHHAMED CASSAMO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9321" y="508090"/>
            <a:ext cx="6114810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CA7179-99DA-B7B6-64DB-2E8BB0890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4B6E2-BFC8-41D9-FDDF-BB77393FE8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b="1"/>
              <a:t>The purpose of this presentation is to review  the process of the conducting a business plan. With particular focus on :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/>
              <a:t>Creating a market research Questionnaire form( Microsoft forms,2025)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/>
              <a:t>Data collection and data analysis from the market research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/>
              <a:t>Designing website &amp; marketing materials and justification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/>
              <a:t>Short video advertisement introduction what we are offering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/>
              <a:t>What I have learned and what skills I developed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/>
              <a:t>What I need to improve, further development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/>
              <a:t>References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b="1"/>
              <a:t>AI Statement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endParaRPr lang="en-US" b="1"/>
          </a:p>
          <a:p>
            <a:pPr marL="342900" indent="-342900">
              <a:buFont typeface="Wingdings" panose="020B0604020202020204" pitchFamily="34" charset="0"/>
              <a:buChar char="Ø"/>
            </a:pP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716589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EE42DCE-4A4F-44C4-84E5-261B3BEEF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E2D4D90-6A25-C334-F2A6-AAA91420F2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844" y="651837"/>
            <a:ext cx="6149963" cy="67160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100"/>
              <a:t>1.MARKET RESEARCH QUESTIONNAIRE</a:t>
            </a:r>
            <a:br>
              <a:rPr lang="en-US" sz="3100"/>
            </a:br>
            <a:endParaRPr lang="en-US" sz="310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9E610-B21E-85A2-ABEA-95978748C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729" y="1451707"/>
            <a:ext cx="6149963" cy="489422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Microsoft forms (2025)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Created total of 13 questions related to cleaning services demand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Distributed among, peers, family and friends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Collected within 14 days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Received 25 responses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16 woman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8 man 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1 blank(error)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Examples of my questions: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What is your lifestyles or household  status?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What type of cleaning services would you be in interested in?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When choosing a cleaning services, which of the following factors are important to you?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When contacting a cleaning services,  what is your preferred method of contact?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 sz="1400"/>
              <a:t>Do you have any preferences , when using cleaning products?</a:t>
            </a:r>
          </a:p>
          <a:p>
            <a:pPr marL="0" indent="0">
              <a:buNone/>
            </a:pPr>
            <a:endParaRPr lang="en-US"/>
          </a:p>
          <a:p>
            <a:pPr marL="285750" indent="-285750">
              <a:buFont typeface="Wingdings" panose="020B0604020202020204" pitchFamily="34" charset="0"/>
              <a:buChar char="Ø"/>
            </a:pPr>
            <a:endParaRPr lang="en-US"/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2734C98-06DD-68A9-9983-C8085A2619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9948" b="1"/>
          <a:stretch>
            <a:fillRect/>
          </a:stretch>
        </p:blipFill>
        <p:spPr>
          <a:xfrm>
            <a:off x="7677686" y="508090"/>
            <a:ext cx="4014541" cy="277941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1B025DD-28FB-797D-CE63-0AC20A6495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4780" b="-1"/>
          <a:stretch>
            <a:fillRect/>
          </a:stretch>
        </p:blipFill>
        <p:spPr>
          <a:xfrm>
            <a:off x="7677686" y="3566526"/>
            <a:ext cx="4014541" cy="2779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5475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474B0-E5D2-5441-BF15-2BCF7C936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2.1 DATA COLLECTION &amp; ANALYSIS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0693BA-FA93-C15B-7D76-9BA8A2B6EF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638" y="2350624"/>
            <a:ext cx="6281928" cy="273263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1E783-7F16-56F2-F43C-C313C1B5D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endParaRPr lang="en-US"/>
          </a:p>
          <a:p>
            <a:r>
              <a:rPr lang="en-US"/>
              <a:t>Data analysis process of inspecting and transforming collected data(responses) to find out useful informations and make decisions(Brown,2014).</a:t>
            </a:r>
          </a:p>
          <a:p>
            <a:r>
              <a:rPr lang="en-US"/>
              <a:t>Important factors for finding and choosing cleaning services based on my findings</a:t>
            </a:r>
          </a:p>
          <a:p>
            <a:r>
              <a:rPr lang="en-US"/>
              <a:t>FACTORS:</a:t>
            </a:r>
          </a:p>
          <a:p>
            <a:r>
              <a:rPr lang="en-US"/>
              <a:t>Budget friendly 29%</a:t>
            </a:r>
          </a:p>
          <a:p>
            <a:r>
              <a:rPr lang="en-US"/>
              <a:t>The cleaning business with high score of customer satisfaction and reviews 21%</a:t>
            </a:r>
          </a:p>
          <a:p>
            <a:r>
              <a:rPr lang="en-US"/>
              <a:t>Company using eco-friendly cleaning products and offering USP vetting services 21%</a:t>
            </a:r>
          </a:p>
          <a:p>
            <a:r>
              <a:rPr lang="en-US"/>
              <a:t>Flexible, available in short notice 17%of responses</a:t>
            </a:r>
          </a:p>
        </p:txBody>
      </p:sp>
    </p:spTree>
    <p:extLst>
      <p:ext uri="{BB962C8B-B14F-4D97-AF65-F5344CB8AC3E}">
        <p14:creationId xmlns:p14="http://schemas.microsoft.com/office/powerpoint/2010/main" val="3129133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620FF-356D-DA05-7BDF-23045981C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2.2 Data collection and analysis</a:t>
            </a:r>
            <a:r>
              <a:rPr lang="en-US" sz="2100"/>
              <a:t> </a:t>
            </a:r>
            <a:br>
              <a:rPr lang="en-US" sz="2100"/>
            </a:br>
            <a:br>
              <a:rPr lang="en-US" sz="2100"/>
            </a:br>
            <a:endParaRPr lang="en-US" sz="2100" b="0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EAB84B98-9BA0-AA59-010E-9ACD526E315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507224" y="1088136"/>
          <a:ext cx="4160520" cy="5257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16AC9B7-FED4-5085-B8CD-7186B4BB0002}"/>
                  </a:ext>
                </a:extLst>
              </p14:cNvPr>
              <p14:cNvContentPartPr/>
              <p14:nvPr/>
            </p14:nvContentPartPr>
            <p14:xfrm>
              <a:off x="10740444" y="1191295"/>
              <a:ext cx="13415" cy="13415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16AC9B7-FED4-5085-B8CD-7186B4BB000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728194" y="-2833205"/>
                <a:ext cx="4024500" cy="804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86DD3874-5322-A9A3-2DB2-BB32090C0D8D}"/>
                  </a:ext>
                </a:extLst>
              </p14:cNvPr>
              <p14:cNvContentPartPr/>
              <p14:nvPr/>
            </p14:nvContentPartPr>
            <p14:xfrm>
              <a:off x="6683598" y="5462788"/>
              <a:ext cx="13415" cy="13415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86DD3874-5322-A9A3-2DB2-BB32090C0D8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671348" y="1438288"/>
                <a:ext cx="4024500" cy="8049000"/>
              </a:xfrm>
              <a:prstGeom prst="rect">
                <a:avLst/>
              </a:prstGeom>
            </p:spPr>
          </p:pic>
        </mc:Fallback>
      </mc:AlternateContent>
      <p:pic>
        <p:nvPicPr>
          <p:cNvPr id="8" name="Picture 7" descr="A bar graph with blue lines&#10;&#10;AI-generated content may be incorrect.">
            <a:extLst>
              <a:ext uri="{FF2B5EF4-FFF2-40B4-BE49-F238E27FC236}">
                <a16:creationId xmlns:a16="http://schemas.microsoft.com/office/drawing/2014/main" id="{83C3EAA3-A46D-09E1-681B-7796A77A0023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674" y="2305616"/>
            <a:ext cx="6581337" cy="3674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605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9" name="Rectangle 118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AF9B0-CCA2-EFE2-4484-16D4D2D24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2.3 Data collection and analysis</a:t>
            </a: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Rectangle 120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16" name="Picture 15" descr="A screenshot of a white background&#10;&#10;AI-generated content may be incorrect.">
            <a:extLst>
              <a:ext uri="{FF2B5EF4-FFF2-40B4-BE49-F238E27FC236}">
                <a16:creationId xmlns:a16="http://schemas.microsoft.com/office/drawing/2014/main" id="{88DCEE79-5905-DFB1-AA3C-3C0F61149C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7" y="3108022"/>
            <a:ext cx="6304014" cy="2321372"/>
          </a:xfrm>
          <a:prstGeom prst="rect">
            <a:avLst/>
          </a:prstGeom>
        </p:spPr>
      </p:pic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02057856-63A4-8B29-4821-B419A86897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Most responses for regular, maintenance cleaning and deep cleaning services 46%</a:t>
            </a:r>
          </a:p>
          <a:p>
            <a:pPr marL="0" indent="0">
              <a:buNone/>
            </a:pPr>
            <a:r>
              <a:rPr lang="en-US"/>
              <a:t>Followed by specialized services window, oven cleaning 8%</a:t>
            </a:r>
          </a:p>
          <a:p>
            <a:pPr marL="0" indent="0">
              <a:buNone/>
            </a:pPr>
            <a:r>
              <a:rPr lang="en-US"/>
              <a:t>Based on these findings I will design a website offering cleaning services 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15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9E10BDB4-64F2-477D-A03B-9F8352D5E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331B93-BC5B-76C4-5D21-122798E08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300216" cy="1325880"/>
          </a:xfrm>
        </p:spPr>
        <p:txBody>
          <a:bodyPr>
            <a:normAutofit/>
          </a:bodyPr>
          <a:lstStyle/>
          <a:p>
            <a:r>
              <a:rPr lang="en-US" sz="2800"/>
              <a:t>2.4 Data collection &amp; analysis</a:t>
            </a: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887F59F2-5FBC-40CD-AD35-376AECE49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8" y="508090"/>
            <a:ext cx="6281928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271C494-8107-3D61-D611-4FBC7C22A2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13612" y="611650"/>
            <a:ext cx="416052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pic>
        <p:nvPicPr>
          <p:cNvPr id="5" name="Picture 4" descr="A white background with black dots&#10;&#10;AI-generated content may be incorrect.">
            <a:extLst>
              <a:ext uri="{FF2B5EF4-FFF2-40B4-BE49-F238E27FC236}">
                <a16:creationId xmlns:a16="http://schemas.microsoft.com/office/drawing/2014/main" id="{957049CE-7C9D-53CB-D8DB-3C7BD78945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867" y="3428720"/>
            <a:ext cx="6281928" cy="1680415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CC05C39-9D7D-07A5-B382-F332F7C8C7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224" y="1088136"/>
            <a:ext cx="4160520" cy="5257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Preferences when using cleaning products. Most responses:</a:t>
            </a:r>
          </a:p>
          <a:p>
            <a:pPr marL="285750" indent="-285750"/>
            <a:r>
              <a:rPr lang="en-US"/>
              <a:t>Disinfection and sanitation products 39% of participants</a:t>
            </a:r>
          </a:p>
          <a:p>
            <a:pPr marL="285750" indent="-285750"/>
            <a:r>
              <a:rPr lang="en-US"/>
              <a:t>Eco-friendly products 29%</a:t>
            </a:r>
          </a:p>
          <a:p>
            <a:pPr marL="285750" indent="-285750"/>
            <a:r>
              <a:rPr lang="en-US"/>
              <a:t>Non-toxic 22%</a:t>
            </a:r>
          </a:p>
          <a:p>
            <a:pPr marL="285750" indent="-285750"/>
            <a:r>
              <a:rPr lang="en-US"/>
              <a:t>Providing eco cleaning option and disinfection  and sanitation product for clean, pristine and healthy environment</a:t>
            </a:r>
          </a:p>
          <a:p>
            <a:pPr marL="285750" indent="-28575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297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439" name="Rectangle 6438">
            <a:extLst>
              <a:ext uri="{FF2B5EF4-FFF2-40B4-BE49-F238E27FC236}">
                <a16:creationId xmlns:a16="http://schemas.microsoft.com/office/drawing/2014/main" id="{6D16C4DE-5FF1-8D34-BBA1-FC43F3155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EC656-E5A6-DA71-DA91-EE8098564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3520440" cy="1773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3.KEY FINDINGS OF MY QUESTIONNAIRE RESPONSES</a:t>
            </a:r>
          </a:p>
        </p:txBody>
      </p:sp>
      <p:sp>
        <p:nvSpPr>
          <p:cNvPr id="6440" name="Rectangle 6439">
            <a:extLst>
              <a:ext uri="{FF2B5EF4-FFF2-40B4-BE49-F238E27FC236}">
                <a16:creationId xmlns:a16="http://schemas.microsoft.com/office/drawing/2014/main" id="{06695334-1C63-71B0-DABC-EFEFD76F19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3422011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6441" name="Rectangle 6440">
            <a:extLst>
              <a:ext uri="{FF2B5EF4-FFF2-40B4-BE49-F238E27FC236}">
                <a16:creationId xmlns:a16="http://schemas.microsoft.com/office/drawing/2014/main" id="{BFAFCE06-D968-1CC9-52AA-715CC03410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0" y="612648"/>
            <a:ext cx="7104888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graphicFrame>
        <p:nvGraphicFramePr>
          <p:cNvPr id="6404" name="Content Placeholder 6403">
            <a:extLst>
              <a:ext uri="{FF2B5EF4-FFF2-40B4-BE49-F238E27FC236}">
                <a16:creationId xmlns:a16="http://schemas.microsoft.com/office/drawing/2014/main" id="{9F3D5858-0F4A-2CBA-F51C-4A351E9095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5870855"/>
              </p:ext>
            </p:extLst>
          </p:nvPr>
        </p:nvGraphicFramePr>
        <p:xfrm>
          <a:off x="4572000" y="1033272"/>
          <a:ext cx="7104888" cy="5312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03476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1" name="Rectangle 160">
            <a:extLst>
              <a:ext uri="{FF2B5EF4-FFF2-40B4-BE49-F238E27FC236}">
                <a16:creationId xmlns:a16="http://schemas.microsoft.com/office/drawing/2014/main" id="{A082E5AA-6E5F-4FCC-8C41-11E32F833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0AB561-4CC3-108D-A5C2-C5DC5DC17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269748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/>
              <a:t>4. Marketing strategy</a:t>
            </a:r>
            <a:br>
              <a:rPr lang="en-US" sz="3100"/>
            </a:br>
            <a:r>
              <a:rPr lang="en-US" sz="3100"/>
              <a:t>MARKETING MATERIALS</a:t>
            </a:r>
            <a:br>
              <a:rPr lang="en-US" sz="3100"/>
            </a:br>
            <a:r>
              <a:rPr lang="en-US" sz="3100"/>
              <a:t>LOGO, WEBSITE AND BUSINESS CARD</a:t>
            </a:r>
            <a:br>
              <a:rPr lang="en-US" sz="3100"/>
            </a:br>
            <a:endParaRPr lang="en-US" sz="3100"/>
          </a:p>
        </p:txBody>
      </p:sp>
      <p:sp>
        <p:nvSpPr>
          <p:cNvPr id="163" name="Rectangle 162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5" name="Rectangle 164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8" name="Content Placeholder 157">
            <a:extLst>
              <a:ext uri="{FF2B5EF4-FFF2-40B4-BE49-F238E27FC236}">
                <a16:creationId xmlns:a16="http://schemas.microsoft.com/office/drawing/2014/main" id="{50B26006-34D4-14A6-A0A1-C61E43103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5776" y="978408"/>
            <a:ext cx="6601968" cy="2697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Based on findings from my online Questionnaire form I developed </a:t>
            </a:r>
          </a:p>
          <a:p>
            <a:r>
              <a:rPr lang="en-US"/>
              <a:t> Crystal clear cleaning website(Canva,2025)</a:t>
            </a:r>
          </a:p>
          <a:p>
            <a:r>
              <a:rPr lang="en-US"/>
              <a:t>With our business logo and </a:t>
            </a:r>
          </a:p>
          <a:p>
            <a:r>
              <a:rPr lang="en-US"/>
              <a:t>Business card( Canva, 2025)</a:t>
            </a:r>
          </a:p>
        </p:txBody>
      </p:sp>
      <p:pic>
        <p:nvPicPr>
          <p:cNvPr id="3" name="Content Placeholder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AD51557-1EE0-5C73-EEC2-7FC43AFF65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558" y="3106491"/>
            <a:ext cx="5185953" cy="3315717"/>
          </a:xfrm>
          <a:prstGeom prst="rect">
            <a:avLst/>
          </a:prstGeom>
        </p:spPr>
      </p:pic>
      <p:pic>
        <p:nvPicPr>
          <p:cNvPr id="5" name="Picture 4" descr="A yellow and black flyer with text and images&#10;&#10;AI-generated content may be incorrect.">
            <a:extLst>
              <a:ext uri="{FF2B5EF4-FFF2-40B4-BE49-F238E27FC236}">
                <a16:creationId xmlns:a16="http://schemas.microsoft.com/office/drawing/2014/main" id="{F06558F0-D6C8-19B4-8A29-24260CB8E2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0320" y="4770662"/>
            <a:ext cx="3520440" cy="1504987"/>
          </a:xfrm>
          <a:prstGeom prst="rect">
            <a:avLst/>
          </a:prstGeom>
        </p:spPr>
      </p:pic>
      <p:pic>
        <p:nvPicPr>
          <p:cNvPr id="4" name="Picture 3" descr="A yellow and purple sign&#10;&#10;AI-generated content may be incorrect.">
            <a:extLst>
              <a:ext uri="{FF2B5EF4-FFF2-40B4-BE49-F238E27FC236}">
                <a16:creationId xmlns:a16="http://schemas.microsoft.com/office/drawing/2014/main" id="{09F8A286-638C-D90C-D746-6F84F61790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41910" y="3101429"/>
            <a:ext cx="3520440" cy="1276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597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" name="Rectangle 75">
            <a:extLst>
              <a:ext uri="{FF2B5EF4-FFF2-40B4-BE49-F238E27FC236}">
                <a16:creationId xmlns:a16="http://schemas.microsoft.com/office/drawing/2014/main" id="{4065D9BE-A58D-6E8A-D4A2-5056F3C5E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0FD328-633A-36C5-9083-85FC12B10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6263640" cy="1463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5.Short minute video advertisement with our brand message </a:t>
            </a:r>
            <a:br>
              <a:rPr lang="en-US" sz="2800"/>
            </a:br>
            <a:r>
              <a:rPr lang="en-US" sz="2800"/>
              <a:t>Crystal Clear Cleaning Services</a:t>
            </a:r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A745E793-BC99-8991-71CD-53FFBB6A8F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11156260" cy="149279"/>
          </a:xfrm>
          <a:custGeom>
            <a:avLst/>
            <a:gdLst>
              <a:gd name="connsiteX0" fmla="*/ 0 w 11156260"/>
              <a:gd name="connsiteY0" fmla="*/ 0 h 149279"/>
              <a:gd name="connsiteX1" fmla="*/ 11156260 w 11156260"/>
              <a:gd name="connsiteY1" fmla="*/ 0 h 149279"/>
              <a:gd name="connsiteX2" fmla="*/ 11156260 w 11156260"/>
              <a:gd name="connsiteY2" fmla="*/ 149279 h 149279"/>
              <a:gd name="connsiteX3" fmla="*/ 0 w 11156260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156260" h="149279">
                <a:moveTo>
                  <a:pt x="0" y="0"/>
                </a:moveTo>
                <a:lnTo>
                  <a:pt x="11156260" y="0"/>
                </a:lnTo>
                <a:lnTo>
                  <a:pt x="11156260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4" name="Content Placeholder 18">
            <a:extLst>
              <a:ext uri="{FF2B5EF4-FFF2-40B4-BE49-F238E27FC236}">
                <a16:creationId xmlns:a16="http://schemas.microsoft.com/office/drawing/2014/main" id="{37E88324-568D-19CA-4672-8061D94E9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6263640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I created a short video on </a:t>
            </a:r>
            <a:r>
              <a:rPr lang="en-US" err="1"/>
              <a:t>CatCup</a:t>
            </a:r>
            <a:r>
              <a:rPr lang="en-US"/>
              <a:t>(2025) to introduce our cleaning business</a:t>
            </a:r>
          </a:p>
          <a:p>
            <a:pPr marL="0" indent="0">
              <a:buNone/>
            </a:pPr>
            <a:r>
              <a:rPr lang="en-US"/>
              <a:t>Crystal clear cleaning services</a:t>
            </a:r>
          </a:p>
          <a:p>
            <a:pPr marL="285750" indent="-285750">
              <a:buFont typeface="Wingdings" panose="020B0604020202020204" pitchFamily="34" charset="0"/>
              <a:buChar char="Ø"/>
            </a:pPr>
            <a:r>
              <a:rPr lang="en-US"/>
              <a:t>Mission statement</a:t>
            </a:r>
          </a:p>
          <a:p>
            <a:pPr marL="0" indent="0">
              <a:buNone/>
            </a:pPr>
            <a:r>
              <a:rPr lang="en-US"/>
              <a:t>"Helping hands, right on your doorstep, clean and pristine home make your life happier".</a:t>
            </a:r>
          </a:p>
        </p:txBody>
      </p:sp>
      <p:pic>
        <p:nvPicPr>
          <p:cNvPr id="3" name="FB_VID_1696308370115641932">
            <a:hlinkClick r:id="" action="ppaction://media"/>
            <a:extLst>
              <a:ext uri="{FF2B5EF4-FFF2-40B4-BE49-F238E27FC236}">
                <a16:creationId xmlns:a16="http://schemas.microsoft.com/office/drawing/2014/main" id="{83C24B48-B095-6B83-594E-97DAF22EF2A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82689" y="976160"/>
            <a:ext cx="3012195" cy="5378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8026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3189A-9456-6F18-316C-AF31E06F6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/>
              <a:t>6. REFLECTION</a:t>
            </a:r>
            <a:br>
              <a:rPr lang="en-US" sz="2800"/>
            </a:br>
            <a:r>
              <a:rPr lang="en-US" sz="2800"/>
              <a:t>What did I learn, what skills I developed and my further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C8E97D-8BF3-293F-990F-6E54D567C1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b="1"/>
              <a:t>Skills developed</a:t>
            </a:r>
          </a:p>
          <a:p>
            <a:r>
              <a:rPr lang="en-US"/>
              <a:t>How to create an online questionnaire form( Microsoft forms,2025)</a:t>
            </a:r>
          </a:p>
          <a:p>
            <a:r>
              <a:rPr lang="en-US"/>
              <a:t>Based on my findings from my primary research write and set up business plan</a:t>
            </a:r>
          </a:p>
          <a:p>
            <a:r>
              <a:rPr lang="en-US"/>
              <a:t>Designing a simple  website and marketing materials(Canva, 2025)</a:t>
            </a:r>
          </a:p>
          <a:p>
            <a:r>
              <a:rPr lang="en-US"/>
              <a:t>Create a  basic short video advertisement through Cap Cut  app (Catcup,2025)</a:t>
            </a:r>
          </a:p>
          <a:p>
            <a:r>
              <a:rPr lang="en-US" b="1"/>
              <a:t>Skills I need to improve</a:t>
            </a:r>
          </a:p>
          <a:p>
            <a:r>
              <a:rPr lang="en-US"/>
              <a:t>More comprehensive market research as a business strategy to gather information of market competitors and target audience(McQuarrie, 2006)</a:t>
            </a:r>
          </a:p>
          <a:p>
            <a:r>
              <a:rPr lang="en-US"/>
              <a:t>Designing advance website</a:t>
            </a:r>
          </a:p>
          <a:p>
            <a:r>
              <a:rPr lang="en-US"/>
              <a:t>Create an advanced video adverb</a:t>
            </a:r>
          </a:p>
          <a:p>
            <a:pPr marL="0" indent="0">
              <a:buNone/>
            </a:pP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4710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75044-F044-2284-AF28-FAB6C7341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7.References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779764-3FD4-C973-71B5-A0D80B445F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1. Canva (2025). </a:t>
            </a:r>
            <a:r>
              <a:rPr lang="en-US" sz="16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Canva</a:t>
            </a:r>
            <a:r>
              <a:rPr lang="en-US" sz="16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. [online] Canva. Available at: </a:t>
            </a:r>
            <a:r>
              <a:rPr lang="en-US" sz="1600" u="sng">
                <a:solidFill>
                  <a:srgbClr val="467886"/>
                </a:solidFill>
                <a:latin typeface="Calibri"/>
                <a:ea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https://canva.com.Accessed:16.November2025</a:t>
            </a:r>
            <a:endParaRPr lang="en-US" sz="1600">
              <a:solidFill>
                <a:srgbClr val="467886"/>
              </a:solidFill>
              <a:latin typeface="Calibri"/>
              <a:ea typeface="Calibri"/>
              <a:cs typeface="Calibri"/>
            </a:endParaRPr>
          </a:p>
          <a:p>
            <a:r>
              <a:rPr lang="en-US" sz="1600" u="sng">
                <a:solidFill>
                  <a:srgbClr val="467886"/>
                </a:solidFill>
                <a:latin typeface="Calibri"/>
                <a:ea typeface="Calibri"/>
                <a:cs typeface="Calibri"/>
              </a:rPr>
              <a:t>2.CatCup(2025).  Cat Cup online editor. Available </a:t>
            </a:r>
            <a:r>
              <a:rPr lang="en-US" sz="1600" u="sng" err="1">
                <a:solidFill>
                  <a:srgbClr val="467886"/>
                </a:solidFill>
                <a:latin typeface="Calibri"/>
                <a:ea typeface="Calibri"/>
                <a:cs typeface="Calibri"/>
              </a:rPr>
              <a:t>at:https</a:t>
            </a:r>
            <a:r>
              <a:rPr lang="en-US" sz="1600" u="sng">
                <a:solidFill>
                  <a:srgbClr val="467886"/>
                </a:solidFill>
                <a:latin typeface="Calibri"/>
                <a:ea typeface="Calibri"/>
                <a:cs typeface="Calibri"/>
              </a:rPr>
              <a:t>://www.capcut.com.Accessed:28.November2025</a:t>
            </a:r>
          </a:p>
          <a:p>
            <a:r>
              <a:rPr lang="en-US" sz="1600" i="1">
                <a:solidFill>
                  <a:srgbClr val="000000"/>
                </a:solidFill>
                <a:latin typeface="Calisto MT"/>
                <a:ea typeface="Calibri"/>
                <a:cs typeface="Calibri"/>
              </a:rPr>
              <a:t>2. </a:t>
            </a:r>
            <a:r>
              <a:rPr lang="en-US" sz="1600">
                <a:solidFill>
                  <a:srgbClr val="000000"/>
                </a:solidFill>
                <a:latin typeface="Calisto MT"/>
                <a:ea typeface="Calibri"/>
                <a:cs typeface="Calibri"/>
              </a:rPr>
              <a:t>Deland, A. (2024). </a:t>
            </a:r>
            <a:r>
              <a:rPr lang="en-US" sz="1600" i="1">
                <a:solidFill>
                  <a:srgbClr val="000000"/>
                </a:solidFill>
                <a:latin typeface="Calisto MT"/>
                <a:ea typeface="Calibri"/>
                <a:cs typeface="Calibri"/>
              </a:rPr>
              <a:t>Unique</a:t>
            </a:r>
            <a:r>
              <a:rPr lang="en-US" sz="1600">
                <a:solidFill>
                  <a:srgbClr val="000000"/>
                </a:solidFill>
                <a:latin typeface="Calisto MT"/>
                <a:ea typeface="Calibri"/>
                <a:cs typeface="Calibri"/>
              </a:rPr>
              <a:t> </a:t>
            </a:r>
            <a:r>
              <a:rPr lang="en-US" sz="1600" i="1">
                <a:solidFill>
                  <a:srgbClr val="000000"/>
                </a:solidFill>
                <a:latin typeface="Calisto MT"/>
                <a:ea typeface="Calibri"/>
                <a:cs typeface="Calibri"/>
              </a:rPr>
              <a:t>selling propositions: What it is, why you need one and how to write your own. </a:t>
            </a:r>
            <a:r>
              <a:rPr lang="en-US" sz="1600">
                <a:solidFill>
                  <a:srgbClr val="000000"/>
                </a:solidFill>
                <a:latin typeface="Calisto MT"/>
                <a:ea typeface="Calibri"/>
                <a:cs typeface="Calibri"/>
              </a:rPr>
              <a:t>Available at: htttps://forbescomcouncilsforbesbusinesscouncil2022072uniquesellingproposition</a:t>
            </a:r>
          </a:p>
          <a:p>
            <a:r>
              <a:rPr lang="en-US" sz="1600">
                <a:solidFill>
                  <a:srgbClr val="000000"/>
                </a:solidFill>
                <a:latin typeface="Calisto MT"/>
                <a:ea typeface="Calibri"/>
                <a:cs typeface="Calibri"/>
              </a:rPr>
              <a:t>3.Microsoft forms (2025). Questionnaire form[online]. Available at: https:/www.microsoftforms.com. Accessed:22.November2025</a:t>
            </a:r>
          </a:p>
          <a:p>
            <a:r>
              <a:rPr lang="en-US" sz="16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4.Park University (2025). 10 </a:t>
            </a:r>
            <a:r>
              <a:rPr lang="en-US" sz="1600" i="1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Effective marketing strategies 2025. </a:t>
            </a:r>
            <a:r>
              <a:rPr lang="en-US" sz="1600">
                <a:solidFill>
                  <a:srgbClr val="2C3E50"/>
                </a:solidFill>
                <a:latin typeface="Calibri"/>
                <a:ea typeface="Calibri"/>
                <a:cs typeface="Calibri"/>
              </a:rPr>
              <a:t>Available at: </a:t>
            </a:r>
            <a:r>
              <a:rPr lang="en-US" sz="1600" u="sng">
                <a:solidFill>
                  <a:srgbClr val="000000"/>
                </a:solidFill>
                <a:latin typeface="Calibri"/>
                <a:ea typeface="Calibri"/>
                <a:cs typeface="Calibri"/>
                <a:hlinkClick r:id="rId3"/>
              </a:rPr>
              <a:t>https://www.parkedublogeffectivemarketingstrategies</a:t>
            </a:r>
            <a:endParaRPr lang="en-US" sz="1600" u="sng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r>
              <a:rPr lang="en-US" sz="16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5. Stahl M.J., Grisby D.W. (1997). Strategic Management. Blackwell Publishing.</a:t>
            </a:r>
          </a:p>
          <a:p>
            <a:r>
              <a:rPr lang="en-US" sz="1100">
                <a:solidFill>
                  <a:srgbClr val="202122"/>
                </a:solidFill>
                <a:ea typeface="+mn-lt"/>
                <a:cs typeface="+mn-lt"/>
              </a:rPr>
              <a:t>6. McQuarrie, Edward (2005). </a:t>
            </a:r>
            <a:r>
              <a:rPr lang="en-US" sz="1100" i="1">
                <a:solidFill>
                  <a:srgbClr val="3366CC"/>
                </a:solidFill>
                <a:ea typeface="+mn-lt"/>
                <a:cs typeface="+mn-lt"/>
                <a:hlinkClick r:id="rId4"/>
              </a:rPr>
              <a:t>The market research toolbox: a concise guide for beginners</a:t>
            </a:r>
            <a:r>
              <a:rPr lang="en-US" sz="1100">
                <a:solidFill>
                  <a:srgbClr val="202122"/>
                </a:solidFill>
                <a:ea typeface="+mn-lt"/>
                <a:cs typeface="+mn-lt"/>
              </a:rPr>
              <a:t> (2nd ed.). Sage,2006</a:t>
            </a:r>
            <a:endParaRPr lang="en-US" sz="160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66286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E17AA97-89A7-45C1-B813-BFF6C23D7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419047-892A-38FD-AA13-2EFDE4AED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4032504" cy="3364992"/>
          </a:xfrm>
        </p:spPr>
        <p:txBody>
          <a:bodyPr>
            <a:normAutofit/>
          </a:bodyPr>
          <a:lstStyle/>
          <a:p>
            <a:r>
              <a:rPr lang="en-US"/>
              <a:t>8.AI Statement 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3AC4FE1-D370-43A6-96C5-076716BB1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403250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A3D569D-D3A6-49CA-A483-291E95DAC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65776" y="611650"/>
            <a:ext cx="6620256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1C10FC7C-7692-6329-6DB0-483731CE9F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6771244"/>
              </p:ext>
            </p:extLst>
          </p:nvPr>
        </p:nvGraphicFramePr>
        <p:xfrm>
          <a:off x="5065776" y="978408"/>
          <a:ext cx="6620256" cy="5376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8078342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GestaltVTI</vt:lpstr>
      <vt:lpstr>DIGITAL SKILLS FOR PERSONAL DEVELOPMENT AND BUSINESS GROWTH BMSW 4008  MARKET RESEARCH AND WEBSITE DEVELOPMENT PROJECT  BUSINESS NAME CRYSTAL CLEAR CLEANING SERVICES</vt:lpstr>
      <vt:lpstr>PRESENTATION OVERVIEW</vt:lpstr>
      <vt:lpstr>1.MARKET RESEARCH QUESTIONNAIRE </vt:lpstr>
      <vt:lpstr>2.1 DATA COLLECTION &amp; ANALYSIS</vt:lpstr>
      <vt:lpstr>2.2 Data collection and analysis   </vt:lpstr>
      <vt:lpstr>2.3 Data collection and analysis</vt:lpstr>
      <vt:lpstr>2.4 Data collection &amp; analysis</vt:lpstr>
      <vt:lpstr>3.KEY FINDINGS OF MY QUESTIONNAIRE RESPONSES</vt:lpstr>
      <vt:lpstr>4. Marketing strategy MARKETING MATERIALS LOGO, WEBSITE AND BUSINESS CARD </vt:lpstr>
      <vt:lpstr>5.Short minute video advertisement with our brand message  Crystal Clear Cleaning Services</vt:lpstr>
      <vt:lpstr>6. REFLECTION What did I learn, what skills I developed and my further development</vt:lpstr>
      <vt:lpstr>7.References</vt:lpstr>
      <vt:lpstr>8.AI Statement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2025-11-24T09:32:04Z</dcterms:created>
  <dcterms:modified xsi:type="dcterms:W3CDTF">2025-11-30T20:56:31Z</dcterms:modified>
</cp:coreProperties>
</file>