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DAEE98-F29C-4F80-852B-D6266986273D}" v="9" dt="2022-02-17T00:59:49.4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4" d="100"/>
          <a:sy n="84" d="100"/>
        </p:scale>
        <p:origin x="81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jal Miah" userId="7f9693762ace650f" providerId="LiveId" clId="{C3DAEE98-F29C-4F80-852B-D6266986273D}"/>
    <pc:docChg chg="custSel addSld modSld sldOrd">
      <pc:chgData name="Kajal Miah" userId="7f9693762ace650f" providerId="LiveId" clId="{C3DAEE98-F29C-4F80-852B-D6266986273D}" dt="2022-02-17T01:19:01.955" v="1315" actId="20577"/>
      <pc:docMkLst>
        <pc:docMk/>
      </pc:docMkLst>
      <pc:sldChg chg="addSp modSp mod">
        <pc:chgData name="Kajal Miah" userId="7f9693762ace650f" providerId="LiveId" clId="{C3DAEE98-F29C-4F80-852B-D6266986273D}" dt="2022-02-17T01:14:45.862" v="1311" actId="1036"/>
        <pc:sldMkLst>
          <pc:docMk/>
          <pc:sldMk cId="416626578" sldId="256"/>
        </pc:sldMkLst>
        <pc:spChg chg="mod">
          <ac:chgData name="Kajal Miah" userId="7f9693762ace650f" providerId="LiveId" clId="{C3DAEE98-F29C-4F80-852B-D6266986273D}" dt="2022-02-17T01:03:30.356" v="843" actId="1076"/>
          <ac:spMkLst>
            <pc:docMk/>
            <pc:sldMk cId="416626578" sldId="256"/>
            <ac:spMk id="6" creationId="{D12EE9B6-519B-43EF-BD5C-C6683DB7719A}"/>
          </ac:spMkLst>
        </pc:spChg>
        <pc:spChg chg="mod">
          <ac:chgData name="Kajal Miah" userId="7f9693762ace650f" providerId="LiveId" clId="{C3DAEE98-F29C-4F80-852B-D6266986273D}" dt="2022-02-17T01:14:00.075" v="1266" actId="113"/>
          <ac:spMkLst>
            <pc:docMk/>
            <pc:sldMk cId="416626578" sldId="256"/>
            <ac:spMk id="7" creationId="{4AF740D4-0AF9-4A2C-969A-36FC8113D945}"/>
          </ac:spMkLst>
        </pc:spChg>
        <pc:spChg chg="mod">
          <ac:chgData name="Kajal Miah" userId="7f9693762ace650f" providerId="LiveId" clId="{C3DAEE98-F29C-4F80-852B-D6266986273D}" dt="2022-02-17T00:56:33.892" v="560" actId="1036"/>
          <ac:spMkLst>
            <pc:docMk/>
            <pc:sldMk cId="416626578" sldId="256"/>
            <ac:spMk id="14" creationId="{0222A328-DA11-4295-8B12-923FF717D154}"/>
          </ac:spMkLst>
        </pc:spChg>
        <pc:spChg chg="add mod">
          <ac:chgData name="Kajal Miah" userId="7f9693762ace650f" providerId="LiveId" clId="{C3DAEE98-F29C-4F80-852B-D6266986273D}" dt="2022-02-17T01:03:57.787" v="846" actId="1076"/>
          <ac:spMkLst>
            <pc:docMk/>
            <pc:sldMk cId="416626578" sldId="256"/>
            <ac:spMk id="15" creationId="{E7412471-D077-4BB5-B9C7-D90E60D2ED32}"/>
          </ac:spMkLst>
        </pc:spChg>
        <pc:spChg chg="mod">
          <ac:chgData name="Kajal Miah" userId="7f9693762ace650f" providerId="LiveId" clId="{C3DAEE98-F29C-4F80-852B-D6266986273D}" dt="2022-02-17T00:56:41.864" v="574" actId="1036"/>
          <ac:spMkLst>
            <pc:docMk/>
            <pc:sldMk cId="416626578" sldId="256"/>
            <ac:spMk id="16" creationId="{867F55D8-C906-42F6-BC9E-361B3F4C1C93}"/>
          </ac:spMkLst>
        </pc:spChg>
        <pc:spChg chg="add mod">
          <ac:chgData name="Kajal Miah" userId="7f9693762ace650f" providerId="LiveId" clId="{C3DAEE98-F29C-4F80-852B-D6266986273D}" dt="2022-02-17T01:04:38.799" v="855" actId="1036"/>
          <ac:spMkLst>
            <pc:docMk/>
            <pc:sldMk cId="416626578" sldId="256"/>
            <ac:spMk id="17" creationId="{A3CA17C9-015C-4840-8E70-D27DE8649A28}"/>
          </ac:spMkLst>
        </pc:spChg>
        <pc:spChg chg="mod">
          <ac:chgData name="Kajal Miah" userId="7f9693762ace650f" providerId="LiveId" clId="{C3DAEE98-F29C-4F80-852B-D6266986273D}" dt="2022-02-17T01:14:45.862" v="1311" actId="1036"/>
          <ac:spMkLst>
            <pc:docMk/>
            <pc:sldMk cId="416626578" sldId="256"/>
            <ac:spMk id="20" creationId="{41D945A9-A3DE-4345-8B61-DFB57E1CC7EB}"/>
          </ac:spMkLst>
        </pc:spChg>
        <pc:spChg chg="mod">
          <ac:chgData name="Kajal Miah" userId="7f9693762ace650f" providerId="LiveId" clId="{C3DAEE98-F29C-4F80-852B-D6266986273D}" dt="2022-02-17T01:04:28.126" v="851" actId="1076"/>
          <ac:spMkLst>
            <pc:docMk/>
            <pc:sldMk cId="416626578" sldId="256"/>
            <ac:spMk id="22" creationId="{8F867E94-BC52-4CFF-ACC1-8B684CC94917}"/>
          </ac:spMkLst>
        </pc:spChg>
        <pc:spChg chg="mod">
          <ac:chgData name="Kajal Miah" userId="7f9693762ace650f" providerId="LiveId" clId="{C3DAEE98-F29C-4F80-852B-D6266986273D}" dt="2022-02-17T01:04:05.034" v="847" actId="1076"/>
          <ac:spMkLst>
            <pc:docMk/>
            <pc:sldMk cId="416626578" sldId="256"/>
            <ac:spMk id="25" creationId="{E707F3E3-8914-41AD-8996-5079CF96B601}"/>
          </ac:spMkLst>
        </pc:spChg>
        <pc:spChg chg="mod">
          <ac:chgData name="Kajal Miah" userId="7f9693762ace650f" providerId="LiveId" clId="{C3DAEE98-F29C-4F80-852B-D6266986273D}" dt="2022-02-17T01:04:09.926" v="848" actId="1076"/>
          <ac:spMkLst>
            <pc:docMk/>
            <pc:sldMk cId="416626578" sldId="256"/>
            <ac:spMk id="26" creationId="{2887E4E8-EAD6-4083-B799-5B218FCFB52F}"/>
          </ac:spMkLst>
        </pc:spChg>
        <pc:picChg chg="mod">
          <ac:chgData name="Kajal Miah" userId="7f9693762ace650f" providerId="LiveId" clId="{C3DAEE98-F29C-4F80-852B-D6266986273D}" dt="2022-02-17T00:59:49.490" v="723" actId="1035"/>
          <ac:picMkLst>
            <pc:docMk/>
            <pc:sldMk cId="416626578" sldId="256"/>
            <ac:picMk id="29" creationId="{E21F0507-0DBC-401D-9551-E35B8F51E48E}"/>
          </ac:picMkLst>
        </pc:picChg>
        <pc:cxnChg chg="mod">
          <ac:chgData name="Kajal Miah" userId="7f9693762ace650f" providerId="LiveId" clId="{C3DAEE98-F29C-4F80-852B-D6266986273D}" dt="2022-02-17T00:59:58.561" v="724" actId="14100"/>
          <ac:cxnSpMkLst>
            <pc:docMk/>
            <pc:sldMk cId="416626578" sldId="256"/>
            <ac:cxnSpMk id="5" creationId="{1427740A-E647-4649-B812-6F8B6414EFE2}"/>
          </ac:cxnSpMkLst>
        </pc:cxnChg>
        <pc:cxnChg chg="mod">
          <ac:chgData name="Kajal Miah" userId="7f9693762ace650f" providerId="LiveId" clId="{C3DAEE98-F29C-4F80-852B-D6266986273D}" dt="2022-02-17T00:56:49.221" v="589" actId="1036"/>
          <ac:cxnSpMkLst>
            <pc:docMk/>
            <pc:sldMk cId="416626578" sldId="256"/>
            <ac:cxnSpMk id="9" creationId="{53FD2A41-E7CE-4AAC-BD9F-1BAAD328EA3D}"/>
          </ac:cxnSpMkLst>
        </pc:cxnChg>
      </pc:sldChg>
      <pc:sldChg chg="addSp delSp modSp new mod ord">
        <pc:chgData name="Kajal Miah" userId="7f9693762ace650f" providerId="LiveId" clId="{C3DAEE98-F29C-4F80-852B-D6266986273D}" dt="2022-02-17T01:19:01.955" v="1315" actId="20577"/>
        <pc:sldMkLst>
          <pc:docMk/>
          <pc:sldMk cId="738267197" sldId="257"/>
        </pc:sldMkLst>
        <pc:spChg chg="del">
          <ac:chgData name="Kajal Miah" userId="7f9693762ace650f" providerId="LiveId" clId="{C3DAEE98-F29C-4F80-852B-D6266986273D}" dt="2022-02-13T22:13:05.761" v="3" actId="478"/>
          <ac:spMkLst>
            <pc:docMk/>
            <pc:sldMk cId="738267197" sldId="257"/>
            <ac:spMk id="2" creationId="{3BA6C12A-BF94-4EF6-9B2F-C3C48F5CD175}"/>
          </ac:spMkLst>
        </pc:spChg>
        <pc:spChg chg="del">
          <ac:chgData name="Kajal Miah" userId="7f9693762ace650f" providerId="LiveId" clId="{C3DAEE98-F29C-4F80-852B-D6266986273D}" dt="2022-02-13T22:13:06.479" v="4" actId="478"/>
          <ac:spMkLst>
            <pc:docMk/>
            <pc:sldMk cId="738267197" sldId="257"/>
            <ac:spMk id="3" creationId="{CCDB98C6-90D8-4FAE-B302-3A9BC6EDAF98}"/>
          </ac:spMkLst>
        </pc:spChg>
        <pc:spChg chg="add mod">
          <ac:chgData name="Kajal Miah" userId="7f9693762ace650f" providerId="LiveId" clId="{C3DAEE98-F29C-4F80-852B-D6266986273D}" dt="2022-02-17T01:19:01.955" v="1315" actId="20577"/>
          <ac:spMkLst>
            <pc:docMk/>
            <pc:sldMk cId="738267197" sldId="257"/>
            <ac:spMk id="4" creationId="{7B10EADD-88F4-414C-82E7-5AAE5BFDA89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51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429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800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64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582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144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428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817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456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43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328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474C8A-42EA-4A5B-8541-C96BFBE85DB3}" type="datetimeFigureOut">
              <a:rPr lang="en-GB" smtClean="0"/>
              <a:t>17/02/2022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767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B10EADD-88F4-414C-82E7-5AAE5BFDA899}"/>
              </a:ext>
            </a:extLst>
          </p:cNvPr>
          <p:cNvSpPr txBox="1"/>
          <p:nvPr/>
        </p:nvSpPr>
        <p:spPr>
          <a:xfrm>
            <a:off x="1277470" y="968188"/>
            <a:ext cx="7651377" cy="1287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Kajal Miah                        Module: BMIH4002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1709531          Lecturer: Melissa John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Date: 16/02/2022                         Assignment 2: Menu Engineering</a:t>
            </a:r>
          </a:p>
        </p:txBody>
      </p:sp>
    </p:spTree>
    <p:extLst>
      <p:ext uri="{BB962C8B-B14F-4D97-AF65-F5344CB8AC3E}">
        <p14:creationId xmlns:p14="http://schemas.microsoft.com/office/powerpoint/2010/main" val="738267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27740A-E647-4649-B812-6F8B6414EFE2}"/>
              </a:ext>
            </a:extLst>
          </p:cNvPr>
          <p:cNvCxnSpPr>
            <a:cxnSpLocks/>
            <a:endCxn id="16" idx="0"/>
          </p:cNvCxnSpPr>
          <p:nvPr/>
        </p:nvCxnSpPr>
        <p:spPr>
          <a:xfrm>
            <a:off x="4928066" y="0"/>
            <a:ext cx="24934" cy="61338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D12EE9B6-519B-43EF-BD5C-C6683DB7719A}"/>
              </a:ext>
            </a:extLst>
          </p:cNvPr>
          <p:cNvSpPr/>
          <p:nvPr/>
        </p:nvSpPr>
        <p:spPr>
          <a:xfrm>
            <a:off x="210719" y="207326"/>
            <a:ext cx="4415070" cy="81560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1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Handwriting" panose="03010101010101010101" pitchFamily="66" charset="0"/>
              </a:rPr>
              <a:t>The Champagne Brasserie  At The</a:t>
            </a:r>
          </a:p>
          <a:p>
            <a:pPr algn="ctr"/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Handwriting" panose="03010101010101010101" pitchFamily="66" charset="0"/>
              </a:rPr>
              <a:t>Hotel Trinity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F740D4-0AF9-4A2C-969A-36FC8113D945}"/>
              </a:ext>
            </a:extLst>
          </p:cNvPr>
          <p:cNvSpPr txBox="1"/>
          <p:nvPr/>
        </p:nvSpPr>
        <p:spPr>
          <a:xfrm>
            <a:off x="4968687" y="13215"/>
            <a:ext cx="4921625" cy="5957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Main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ROAST RUMP OF WELSH LAMB                         £12.95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Creamed potato, crispy leeks, minted jus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We Recommend you try a bottle of Pinot Noir Wine, Dry, light to medium bodied, with bright acidity                  </a:t>
            </a:r>
            <a:r>
              <a:rPr lang="en-GB" sz="1100" b="1" dirty="0">
                <a:latin typeface="Lucida Calligraphy" panose="03010101010101010101" pitchFamily="66" charset="0"/>
              </a:rPr>
              <a:t>£19.95</a:t>
            </a:r>
            <a:endParaRPr lang="en-GB" sz="1050" b="1" dirty="0">
              <a:latin typeface="Lucida Calligraphy" panose="03010101010101010101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Vegetable lasagne                                                  £9.95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Stir fried vegetables in a tomato and garlic sauce, layered with pasta topped with toasted cheese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Trio of Locally Smoked Salmon                             £11.95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Local Hot Smoked Salmon, Cold Smoked Salmon and Salmon Pate with Oatcakes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We suggest you compliment your meal with a bottle of White Rioja, fruity, smooth and pleasantly dry             </a:t>
            </a:r>
            <a:r>
              <a:rPr lang="en-GB" sz="1100" b="1" dirty="0">
                <a:latin typeface="Lucida Calligraphy" panose="03010101010101010101" pitchFamily="66" charset="0"/>
              </a:rPr>
              <a:t>£19.95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Roasted Pepper, Courgette and Aubergine Korma with Pilau Rice (Vegan)                                                         £9.95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Chicken Supreme                                                  £8.95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Wild Mushroom, spinach, fricassee, olive tapenade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Desserts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Dark Chocolate Tart                                            £4.25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Vanilla Cream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SELECTION OF 3 WELSH Cheeses                       £3.95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Grapes, celery, chutney &amp; biscuits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Choice Of Ice Cream with Sprinkles                     £2.75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3FD2A41-E7CE-4AAC-BD9F-1BAAD328EA3D}"/>
              </a:ext>
            </a:extLst>
          </p:cNvPr>
          <p:cNvCxnSpPr>
            <a:cxnSpLocks/>
          </p:cNvCxnSpPr>
          <p:nvPr/>
        </p:nvCxnSpPr>
        <p:spPr>
          <a:xfrm>
            <a:off x="15688" y="6118412"/>
            <a:ext cx="990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0222A328-DA11-4295-8B12-923FF717D154}"/>
              </a:ext>
            </a:extLst>
          </p:cNvPr>
          <p:cNvSpPr txBox="1"/>
          <p:nvPr/>
        </p:nvSpPr>
        <p:spPr>
          <a:xfrm>
            <a:off x="15688" y="6338514"/>
            <a:ext cx="9906000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ALLERGEN INDEX </a:t>
            </a:r>
          </a:p>
          <a:p>
            <a:pPr algn="ctr"/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1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Crustaceans and products thereof.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2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Molluscs and products thereof.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3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Fish.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4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Peanuts.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5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Nuts.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6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Cereals containing gluten.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7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Milk.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8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Soya.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9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Sulphur dioxide.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10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Sesame seeds.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11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Egg.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12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Celery and celeriac. No.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13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 Mustard. </a:t>
            </a:r>
            <a:r>
              <a:rPr lang="en-GB" sz="9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14 </a:t>
            </a:r>
            <a:r>
              <a:rPr lang="en-GB" sz="900" dirty="0">
                <a:solidFill>
                  <a:srgbClr val="FF0000"/>
                </a:solidFill>
                <a:latin typeface="Lucida Handwriting" panose="03010101010101010101" pitchFamily="66" charset="0"/>
              </a:rPr>
              <a:t>Lupin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67F55D8-C906-42F6-BC9E-361B3F4C1C93}"/>
              </a:ext>
            </a:extLst>
          </p:cNvPr>
          <p:cNvSpPr txBox="1"/>
          <p:nvPr/>
        </p:nvSpPr>
        <p:spPr>
          <a:xfrm>
            <a:off x="1508872" y="6133876"/>
            <a:ext cx="688825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If you suffer from any of the following , please take advice from  the management </a:t>
            </a:r>
            <a:endParaRPr lang="en-GB" sz="11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1D945A9-A3DE-4345-8B61-DFB57E1CC7EB}"/>
              </a:ext>
            </a:extLst>
          </p:cNvPr>
          <p:cNvSpPr txBox="1"/>
          <p:nvPr/>
        </p:nvSpPr>
        <p:spPr>
          <a:xfrm>
            <a:off x="-15688" y="2193220"/>
            <a:ext cx="4937312" cy="39010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Starters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SOUP OF THE DAY Pretzel                                  £4.95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bread croutons, mini onion tin loaf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SAUTÉED KING PRAWN, GARLIC &amp; PEA RISOTTO </a:t>
            </a:r>
            <a:r>
              <a:rPr lang="en-GB" sz="1100" dirty="0">
                <a:latin typeface="Lucida Calligraphy" panose="03010101010101010101" pitchFamily="66" charset="0"/>
              </a:rPr>
              <a:t>Mini parmesan crisps                                         </a:t>
            </a:r>
            <a:r>
              <a:rPr lang="en-GB" sz="1100" b="1" dirty="0">
                <a:latin typeface="Lucida Calligraphy" panose="03010101010101010101" pitchFamily="66" charset="0"/>
              </a:rPr>
              <a:t>            £6.95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Pickled Mackerel                                                   £4.95                        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Red pepper, confit tomato puree &amp; pickled vegetables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Roasted cherry Vine Tomato Soup (Vegan)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LOCAL MUSSELS Tomato                                     £4.95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Lucida Calligraphy" panose="03010101010101010101" pitchFamily="66" charset="0"/>
              </a:rPr>
              <a:t>chilli &amp; garlic sauce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Children's Menu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Chicken Goujons </a:t>
            </a:r>
            <a:r>
              <a:rPr lang="en-GB" sz="1100" dirty="0">
                <a:latin typeface="Lucida Calligraphy" panose="03010101010101010101" pitchFamily="66" charset="0"/>
              </a:rPr>
              <a:t>with Chips and Salad               </a:t>
            </a:r>
            <a:r>
              <a:rPr lang="en-GB" sz="1100" b="1" dirty="0">
                <a:latin typeface="Lucida Calligraphy" panose="03010101010101010101" pitchFamily="66" charset="0"/>
              </a:rPr>
              <a:t>  £4.75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Half Buckie Haddock, </a:t>
            </a:r>
            <a:r>
              <a:rPr lang="en-GB" sz="1100" dirty="0">
                <a:latin typeface="Lucida Calligraphy" panose="03010101010101010101" pitchFamily="66" charset="0"/>
              </a:rPr>
              <a:t>Chips and Peas</a:t>
            </a:r>
            <a:r>
              <a:rPr lang="en-GB" sz="1100" b="1" dirty="0">
                <a:latin typeface="Lucida Calligraphy" panose="03010101010101010101" pitchFamily="66" charset="0"/>
              </a:rPr>
              <a:t>                 £4.75</a:t>
            </a:r>
            <a:endParaRPr lang="en-GB" sz="1100" dirty="0">
              <a:latin typeface="Lucida Calligraphy" panose="03010101010101010101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1100" b="1" dirty="0">
                <a:latin typeface="Lucida Calligraphy" panose="03010101010101010101" pitchFamily="66" charset="0"/>
              </a:rPr>
              <a:t>Beef Burger, </a:t>
            </a:r>
            <a:r>
              <a:rPr lang="en-GB" sz="1100" dirty="0">
                <a:latin typeface="Lucida Calligraphy" panose="03010101010101010101" pitchFamily="66" charset="0"/>
              </a:rPr>
              <a:t>Beans, and Chips</a:t>
            </a:r>
            <a:r>
              <a:rPr lang="en-GB" sz="1100" b="1" dirty="0">
                <a:latin typeface="Lucida Calligraphy" panose="03010101010101010101" pitchFamily="66" charset="0"/>
              </a:rPr>
              <a:t>                             £4.75</a:t>
            </a:r>
            <a:endParaRPr lang="en-GB" sz="1100" dirty="0">
              <a:latin typeface="Lucida Calligraphy" panose="03010101010101010101" pitchFamily="66" charset="0"/>
            </a:endParaRPr>
          </a:p>
          <a:p>
            <a:pPr>
              <a:lnSpc>
                <a:spcPct val="150000"/>
              </a:lnSpc>
            </a:pPr>
            <a:endParaRPr lang="en-GB" sz="1200" b="1" dirty="0">
              <a:latin typeface="Lucida Calligraphy" panose="03010101010101010101" pitchFamily="66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F867E94-BC52-4CFF-ACC1-8B684CC94917}"/>
              </a:ext>
            </a:extLst>
          </p:cNvPr>
          <p:cNvSpPr txBox="1"/>
          <p:nvPr/>
        </p:nvSpPr>
        <p:spPr>
          <a:xfrm>
            <a:off x="-71580" y="1485037"/>
            <a:ext cx="2346233" cy="60016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100" dirty="0" err="1">
                <a:latin typeface="Lucida Calligraphy" panose="03010101010101010101" pitchFamily="66" charset="0"/>
              </a:rPr>
              <a:t>Rydym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yn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argymell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ein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cwsmeriaid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i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wirio'r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sgoriau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hylendid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bwyd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ar</a:t>
            </a:r>
            <a:r>
              <a:rPr lang="en-GB" sz="1100" dirty="0">
                <a:latin typeface="Lucida Calligraphy" panose="03010101010101010101" pitchFamily="66" charset="0"/>
              </a:rPr>
              <a:t> y </a:t>
            </a:r>
            <a:r>
              <a:rPr lang="en-GB" sz="1100" dirty="0" err="1">
                <a:latin typeface="Lucida Calligraphy" panose="03010101010101010101" pitchFamily="66" charset="0"/>
              </a:rPr>
              <a:t>wefan</a:t>
            </a:r>
            <a:endParaRPr lang="en-GB" sz="1100" dirty="0">
              <a:latin typeface="Lucida Calligraphy" panose="03010101010101010101" pitchFamily="66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707F3E3-8914-41AD-8996-5079CF96B601}"/>
              </a:ext>
            </a:extLst>
          </p:cNvPr>
          <p:cNvSpPr txBox="1"/>
          <p:nvPr/>
        </p:nvSpPr>
        <p:spPr>
          <a:xfrm>
            <a:off x="2274654" y="1532603"/>
            <a:ext cx="2795445" cy="4001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000" dirty="0">
                <a:latin typeface="Lucida Calligraphy" panose="03010101010101010101" pitchFamily="66" charset="0"/>
              </a:rPr>
              <a:t>Order Online or Through Uber Eats, Just-Eat, or Deliveroo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887E4E8-EAD6-4083-B799-5B218FCFB52F}"/>
              </a:ext>
            </a:extLst>
          </p:cNvPr>
          <p:cNvSpPr txBox="1"/>
          <p:nvPr/>
        </p:nvSpPr>
        <p:spPr>
          <a:xfrm>
            <a:off x="2333260" y="1887886"/>
            <a:ext cx="2678232" cy="2462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000" dirty="0">
                <a:latin typeface="Lucida Calligraphy" panose="03010101010101010101" pitchFamily="66" charset="0"/>
              </a:rPr>
              <a:t>We Accept All Major Credit Cards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B9C9540-23E1-4EC6-B71B-1DC72EE87A84}"/>
              </a:ext>
            </a:extLst>
          </p:cNvPr>
          <p:cNvSpPr txBox="1"/>
          <p:nvPr/>
        </p:nvSpPr>
        <p:spPr>
          <a:xfrm>
            <a:off x="-15688" y="7581"/>
            <a:ext cx="4937312" cy="2616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Lucida Calligraphy" panose="03010101010101010101" pitchFamily="66" charset="0"/>
              </a:rPr>
              <a:t>www.thechampagnebrasserieatthehoteltrinity.co.uk</a:t>
            </a:r>
          </a:p>
        </p:txBody>
      </p:sp>
      <p:pic>
        <p:nvPicPr>
          <p:cNvPr id="29" name="Picture 2" descr="Celtic Trinity Knot Png Clipart (#520612) - PinClipart">
            <a:extLst>
              <a:ext uri="{FF2B5EF4-FFF2-40B4-BE49-F238E27FC236}">
                <a16:creationId xmlns:a16="http://schemas.microsoft.com/office/drawing/2014/main" id="{E21F0507-0DBC-401D-9551-E35B8F51E4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332" b="94311" l="10000" r="90000">
                        <a14:foregroundMark x1="41705" y1="19469" x2="45909" y2="15297"/>
                        <a14:foregroundMark x1="53864" y1="25284" x2="59091" y2="26675"/>
                        <a14:foregroundMark x1="30227" y1="51960" x2="40682" y2="48546"/>
                        <a14:foregroundMark x1="40682" y1="48546" x2="41818" y2="48546"/>
                        <a14:foregroundMark x1="56023" y1="71808" x2="59432" y2="66119"/>
                        <a14:foregroundMark x1="74318" y1="54867" x2="78636" y2="59292"/>
                        <a14:foregroundMark x1="77273" y1="74336" x2="75227" y2="79014"/>
                        <a14:foregroundMark x1="47841" y1="94437" x2="50795" y2="94311"/>
                        <a14:foregroundMark x1="61023" y1="84197" x2="48295" y2="76233"/>
                        <a14:foregroundMark x1="26591" y1="38053" x2="21818" y2="44248"/>
                        <a14:foregroundMark x1="21818" y1="44248" x2="21818" y2="44374"/>
                        <a14:foregroundMark x1="14773" y1="71808" x2="11477" y2="78508"/>
                        <a14:foregroundMark x1="49205" y1="7838" x2="50568" y2="733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4313" y="288754"/>
            <a:ext cx="797311" cy="71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7412471-D077-4BB5-B9C7-D90E60D2ED32}"/>
              </a:ext>
            </a:extLst>
          </p:cNvPr>
          <p:cNvSpPr txBox="1"/>
          <p:nvPr/>
        </p:nvSpPr>
        <p:spPr>
          <a:xfrm>
            <a:off x="2166208" y="1216707"/>
            <a:ext cx="3043798" cy="4001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000" dirty="0">
                <a:latin typeface="Lucida Calligraphy" panose="03010101010101010101" pitchFamily="66" charset="0"/>
              </a:rPr>
              <a:t>We deliver within a 3 miles radius, delivery charge £2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3CA17C9-015C-4840-8E70-D27DE8649A28}"/>
              </a:ext>
            </a:extLst>
          </p:cNvPr>
          <p:cNvSpPr txBox="1"/>
          <p:nvPr/>
        </p:nvSpPr>
        <p:spPr>
          <a:xfrm>
            <a:off x="2573989" y="1034956"/>
            <a:ext cx="2346234" cy="24622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000" dirty="0">
                <a:latin typeface="Lucida Handwriting" panose="03010101010101010101" pitchFamily="66" charset="0"/>
              </a:rPr>
              <a:t>Phone: 017926574897</a:t>
            </a:r>
          </a:p>
        </p:txBody>
      </p:sp>
    </p:spTree>
    <p:extLst>
      <p:ext uri="{BB962C8B-B14F-4D97-AF65-F5344CB8AC3E}">
        <p14:creationId xmlns:p14="http://schemas.microsoft.com/office/powerpoint/2010/main" val="4166265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124</TotalTime>
  <Words>425</Words>
  <Application>Microsoft Office PowerPoint</Application>
  <PresentationFormat>A4 Paper (210x297 mm)</PresentationFormat>
  <Paragraphs>45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Lucida Calligraphy</vt:lpstr>
      <vt:lpstr>Lucida Handwriting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Kajal Miah</dc:creator>
  <cp:lastModifiedBy>Kajal Miah</cp:lastModifiedBy>
  <cp:revision>2</cp:revision>
  <dcterms:created xsi:type="dcterms:W3CDTF">2022-02-13T20:33:24Z</dcterms:created>
  <dcterms:modified xsi:type="dcterms:W3CDTF">2022-02-17T01:19:03Z</dcterms:modified>
</cp:coreProperties>
</file>