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98" r:id="rId1"/>
  </p:sldMasterIdLst>
  <p:notesMasterIdLst>
    <p:notesMasterId r:id="rId32"/>
  </p:notesMasterIdLst>
  <p:sldIdLst>
    <p:sldId id="256" r:id="rId2"/>
    <p:sldId id="257" r:id="rId3"/>
    <p:sldId id="258" r:id="rId4"/>
    <p:sldId id="259" r:id="rId5"/>
    <p:sldId id="278" r:id="rId6"/>
    <p:sldId id="279" r:id="rId7"/>
    <p:sldId id="280" r:id="rId8"/>
    <p:sldId id="281" r:id="rId9"/>
    <p:sldId id="282"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85" r:id="rId26"/>
    <p:sldId id="283" r:id="rId27"/>
    <p:sldId id="275" r:id="rId28"/>
    <p:sldId id="276" r:id="rId29"/>
    <p:sldId id="277" r:id="rId30"/>
    <p:sldId id="28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vaidehi patel" initials="vp" lastIdx="1" clrIdx="0">
    <p:extLst>
      <p:ext uri="{19B8F6BF-5375-455C-9EA6-DF929625EA0E}">
        <p15:presenceInfo xmlns:p15="http://schemas.microsoft.com/office/powerpoint/2012/main" userId="486e5eb39d64831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7B2314-E140-4692-B500-EF6DCB2F66F2}" v="49" dt="2023-08-13T12:11:25.6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hruv Soni" userId="055568996c43a5cb" providerId="LiveId" clId="{627B2314-E140-4692-B500-EF6DCB2F66F2}"/>
    <pc:docChg chg="undo custSel modSld">
      <pc:chgData name="Dhruv Soni" userId="055568996c43a5cb" providerId="LiveId" clId="{627B2314-E140-4692-B500-EF6DCB2F66F2}" dt="2023-08-13T12:11:25.672" v="127"/>
      <pc:docMkLst>
        <pc:docMk/>
      </pc:docMkLst>
      <pc:sldChg chg="addSp delSp modSp mod modAnim">
        <pc:chgData name="Dhruv Soni" userId="055568996c43a5cb" providerId="LiveId" clId="{627B2314-E140-4692-B500-EF6DCB2F66F2}" dt="2023-08-13T12:11:25.672" v="127"/>
        <pc:sldMkLst>
          <pc:docMk/>
          <pc:sldMk cId="799795298" sldId="256"/>
        </pc:sldMkLst>
        <pc:spChg chg="mod">
          <ac:chgData name="Dhruv Soni" userId="055568996c43a5cb" providerId="LiveId" clId="{627B2314-E140-4692-B500-EF6DCB2F66F2}" dt="2023-08-13T12:07:12.269" v="111" actId="115"/>
          <ac:spMkLst>
            <pc:docMk/>
            <pc:sldMk cId="799795298" sldId="256"/>
            <ac:spMk id="2" creationId="{466F5D85-48D8-C57D-2A19-1E5B8CC22D7B}"/>
          </ac:spMkLst>
        </pc:spChg>
        <pc:spChg chg="mod">
          <ac:chgData name="Dhruv Soni" userId="055568996c43a5cb" providerId="LiveId" clId="{627B2314-E140-4692-B500-EF6DCB2F66F2}" dt="2023-08-13T12:08:37.015" v="118" actId="115"/>
          <ac:spMkLst>
            <pc:docMk/>
            <pc:sldMk cId="799795298" sldId="256"/>
            <ac:spMk id="3" creationId="{01EF17E9-A239-A2F7-FDF7-45AAB1A27381}"/>
          </ac:spMkLst>
        </pc:spChg>
        <pc:spChg chg="mod">
          <ac:chgData name="Dhruv Soni" userId="055568996c43a5cb" providerId="LiveId" clId="{627B2314-E140-4692-B500-EF6DCB2F66F2}" dt="2023-08-13T12:08:27.009" v="117" actId="207"/>
          <ac:spMkLst>
            <pc:docMk/>
            <pc:sldMk cId="799795298" sldId="256"/>
            <ac:spMk id="4" creationId="{E8050456-B768-B298-EEE5-A60B450C6206}"/>
          </ac:spMkLst>
        </pc:spChg>
        <pc:spChg chg="mod">
          <ac:chgData name="Dhruv Soni" userId="055568996c43a5cb" providerId="LiveId" clId="{627B2314-E140-4692-B500-EF6DCB2F66F2}" dt="2023-08-13T12:01:34.367" v="68"/>
          <ac:spMkLst>
            <pc:docMk/>
            <pc:sldMk cId="799795298" sldId="256"/>
            <ac:spMk id="5" creationId="{4B6E55B9-6BFD-A055-254F-F64EDD426D36}"/>
          </ac:spMkLst>
        </pc:spChg>
        <pc:spChg chg="add del">
          <ac:chgData name="Dhruv Soni" userId="055568996c43a5cb" providerId="LiveId" clId="{627B2314-E140-4692-B500-EF6DCB2F66F2}" dt="2023-08-13T12:07:47.772" v="115" actId="11529"/>
          <ac:spMkLst>
            <pc:docMk/>
            <pc:sldMk cId="799795298" sldId="256"/>
            <ac:spMk id="8" creationId="{BFC35BD9-F8AB-DEA2-C703-BC15D26355A6}"/>
          </ac:spMkLst>
        </pc:spChg>
        <pc:picChg chg="del">
          <ac:chgData name="Dhruv Soni" userId="055568996c43a5cb" providerId="LiveId" clId="{627B2314-E140-4692-B500-EF6DCB2F66F2}" dt="2023-08-13T12:06:49.157" v="108" actId="478"/>
          <ac:picMkLst>
            <pc:docMk/>
            <pc:sldMk cId="799795298" sldId="256"/>
            <ac:picMk id="6" creationId="{9500A0F7-39ED-7746-86B4-40913F80422C}"/>
          </ac:picMkLst>
        </pc:picChg>
        <pc:picChg chg="add del mod">
          <ac:chgData name="Dhruv Soni" userId="055568996c43a5cb" providerId="LiveId" clId="{627B2314-E140-4692-B500-EF6DCB2F66F2}" dt="2023-08-13T12:07:56.554" v="116" actId="1076"/>
          <ac:picMkLst>
            <pc:docMk/>
            <pc:sldMk cId="799795298" sldId="256"/>
            <ac:picMk id="7" creationId="{3B1C5212-DD48-2244-6A4D-FB391882DEFD}"/>
          </ac:picMkLst>
        </pc:picChg>
      </pc:sldChg>
      <pc:sldChg chg="delSp modSp mod">
        <pc:chgData name="Dhruv Soni" userId="055568996c43a5cb" providerId="LiveId" clId="{627B2314-E140-4692-B500-EF6DCB2F66F2}" dt="2023-08-13T12:06:16.576" v="102" actId="478"/>
        <pc:sldMkLst>
          <pc:docMk/>
          <pc:sldMk cId="1302381567" sldId="257"/>
        </pc:sldMkLst>
        <pc:spChg chg="mod">
          <ac:chgData name="Dhruv Soni" userId="055568996c43a5cb" providerId="LiveId" clId="{627B2314-E140-4692-B500-EF6DCB2F66F2}" dt="2023-08-13T11:51:29.296" v="67" actId="1076"/>
          <ac:spMkLst>
            <pc:docMk/>
            <pc:sldMk cId="1302381567" sldId="257"/>
            <ac:spMk id="3" creationId="{D00A96BD-0E15-2F9F-766A-9BA7BE10680C}"/>
          </ac:spMkLst>
        </pc:spChg>
        <pc:spChg chg="mod">
          <ac:chgData name="Dhruv Soni" userId="055568996c43a5cb" providerId="LiveId" clId="{627B2314-E140-4692-B500-EF6DCB2F66F2}" dt="2023-08-13T12:01:34.367" v="68"/>
          <ac:spMkLst>
            <pc:docMk/>
            <pc:sldMk cId="1302381567" sldId="257"/>
            <ac:spMk id="4" creationId="{22C34340-BFED-2F8C-AD9C-8F1708B9FC0E}"/>
          </ac:spMkLst>
        </pc:spChg>
        <pc:picChg chg="del">
          <ac:chgData name="Dhruv Soni" userId="055568996c43a5cb" providerId="LiveId" clId="{627B2314-E140-4692-B500-EF6DCB2F66F2}" dt="2023-08-13T12:06:16.576" v="102" actId="478"/>
          <ac:picMkLst>
            <pc:docMk/>
            <pc:sldMk cId="1302381567" sldId="257"/>
            <ac:picMk id="5" creationId="{1E5C5BD9-D3FD-6481-55DA-11CF24987B38}"/>
          </ac:picMkLst>
        </pc:picChg>
      </pc:sldChg>
      <pc:sldChg chg="delSp modSp mod">
        <pc:chgData name="Dhruv Soni" userId="055568996c43a5cb" providerId="LiveId" clId="{627B2314-E140-4692-B500-EF6DCB2F66F2}" dt="2023-08-13T12:06:12.813" v="101" actId="478"/>
        <pc:sldMkLst>
          <pc:docMk/>
          <pc:sldMk cId="3533440454" sldId="258"/>
        </pc:sldMkLst>
        <pc:spChg chg="mod">
          <ac:chgData name="Dhruv Soni" userId="055568996c43a5cb" providerId="LiveId" clId="{627B2314-E140-4692-B500-EF6DCB2F66F2}" dt="2023-08-13T10:10:28.191" v="19" actId="115"/>
          <ac:spMkLst>
            <pc:docMk/>
            <pc:sldMk cId="3533440454" sldId="258"/>
            <ac:spMk id="2" creationId="{7E6B77D7-E35D-8D6B-0F41-D65FE119780B}"/>
          </ac:spMkLst>
        </pc:spChg>
        <pc:spChg chg="mod">
          <ac:chgData name="Dhruv Soni" userId="055568996c43a5cb" providerId="LiveId" clId="{627B2314-E140-4692-B500-EF6DCB2F66F2}" dt="2023-08-13T10:11:06.850" v="22" actId="113"/>
          <ac:spMkLst>
            <pc:docMk/>
            <pc:sldMk cId="3533440454" sldId="258"/>
            <ac:spMk id="3" creationId="{90466D3A-77D9-C4EE-BD58-855908EB56A3}"/>
          </ac:spMkLst>
        </pc:spChg>
        <pc:spChg chg="mod">
          <ac:chgData name="Dhruv Soni" userId="055568996c43a5cb" providerId="LiveId" clId="{627B2314-E140-4692-B500-EF6DCB2F66F2}" dt="2023-08-13T12:01:34.367" v="68"/>
          <ac:spMkLst>
            <pc:docMk/>
            <pc:sldMk cId="3533440454" sldId="258"/>
            <ac:spMk id="4" creationId="{93E2172D-37B2-F91E-C6ED-8D9102C6DA42}"/>
          </ac:spMkLst>
        </pc:spChg>
        <pc:picChg chg="del">
          <ac:chgData name="Dhruv Soni" userId="055568996c43a5cb" providerId="LiveId" clId="{627B2314-E140-4692-B500-EF6DCB2F66F2}" dt="2023-08-13T12:06:12.813" v="101" actId="478"/>
          <ac:picMkLst>
            <pc:docMk/>
            <pc:sldMk cId="3533440454" sldId="258"/>
            <ac:picMk id="5" creationId="{C79FDAD1-762D-324A-FCB4-1F5ACA232C64}"/>
          </ac:picMkLst>
        </pc:picChg>
      </pc:sldChg>
      <pc:sldChg chg="delSp modSp mod modAnim">
        <pc:chgData name="Dhruv Soni" userId="055568996c43a5cb" providerId="LiveId" clId="{627B2314-E140-4692-B500-EF6DCB2F66F2}" dt="2023-08-13T12:06:09.538" v="100" actId="478"/>
        <pc:sldMkLst>
          <pc:docMk/>
          <pc:sldMk cId="2360919475" sldId="259"/>
        </pc:sldMkLst>
        <pc:spChg chg="mod">
          <ac:chgData name="Dhruv Soni" userId="055568996c43a5cb" providerId="LiveId" clId="{627B2314-E140-4692-B500-EF6DCB2F66F2}" dt="2023-08-13T10:09:04.008" v="18" actId="113"/>
          <ac:spMkLst>
            <pc:docMk/>
            <pc:sldMk cId="2360919475" sldId="259"/>
            <ac:spMk id="3" creationId="{DFBA0BA5-B61C-4179-D761-1E34916541F1}"/>
          </ac:spMkLst>
        </pc:spChg>
        <pc:spChg chg="mod">
          <ac:chgData name="Dhruv Soni" userId="055568996c43a5cb" providerId="LiveId" clId="{627B2314-E140-4692-B500-EF6DCB2F66F2}" dt="2023-08-13T12:01:34.367" v="68"/>
          <ac:spMkLst>
            <pc:docMk/>
            <pc:sldMk cId="2360919475" sldId="259"/>
            <ac:spMk id="4" creationId="{6945D208-21BE-DB85-AB2A-DC293349609F}"/>
          </ac:spMkLst>
        </pc:spChg>
        <pc:picChg chg="del">
          <ac:chgData name="Dhruv Soni" userId="055568996c43a5cb" providerId="LiveId" clId="{627B2314-E140-4692-B500-EF6DCB2F66F2}" dt="2023-08-13T12:06:09.538" v="100" actId="478"/>
          <ac:picMkLst>
            <pc:docMk/>
            <pc:sldMk cId="2360919475" sldId="259"/>
            <ac:picMk id="5" creationId="{1CFCAFC7-FB08-5331-B80C-DC12775EAE79}"/>
          </ac:picMkLst>
        </pc:picChg>
      </pc:sldChg>
      <pc:sldChg chg="delSp modSp mod">
        <pc:chgData name="Dhruv Soni" userId="055568996c43a5cb" providerId="LiveId" clId="{627B2314-E140-4692-B500-EF6DCB2F66F2}" dt="2023-08-13T12:05:48.125" v="96" actId="1035"/>
        <pc:sldMkLst>
          <pc:docMk/>
          <pc:sldMk cId="3437422166" sldId="260"/>
        </pc:sldMkLst>
        <pc:spChg chg="mod">
          <ac:chgData name="Dhruv Soni" userId="055568996c43a5cb" providerId="LiveId" clId="{627B2314-E140-4692-B500-EF6DCB2F66F2}" dt="2023-08-13T12:05:48.125" v="96" actId="1035"/>
          <ac:spMkLst>
            <pc:docMk/>
            <pc:sldMk cId="3437422166" sldId="260"/>
            <ac:spMk id="4" creationId="{9D937ACB-08B6-EF54-284E-C0BE6AA965E7}"/>
          </ac:spMkLst>
        </pc:spChg>
        <pc:picChg chg="del">
          <ac:chgData name="Dhruv Soni" userId="055568996c43a5cb" providerId="LiveId" clId="{627B2314-E140-4692-B500-EF6DCB2F66F2}" dt="2023-08-13T12:05:33.884" v="94" actId="478"/>
          <ac:picMkLst>
            <pc:docMk/>
            <pc:sldMk cId="3437422166" sldId="260"/>
            <ac:picMk id="5" creationId="{2BEB6DAB-8AE8-EFF6-1456-4F82C07905EF}"/>
          </ac:picMkLst>
        </pc:picChg>
      </pc:sldChg>
      <pc:sldChg chg="delSp modSp mod">
        <pc:chgData name="Dhruv Soni" userId="055568996c43a5cb" providerId="LiveId" clId="{627B2314-E140-4692-B500-EF6DCB2F66F2}" dt="2023-08-13T12:10:40.221" v="123" actId="14734"/>
        <pc:sldMkLst>
          <pc:docMk/>
          <pc:sldMk cId="3167284089" sldId="261"/>
        </pc:sldMkLst>
        <pc:spChg chg="mod">
          <ac:chgData name="Dhruv Soni" userId="055568996c43a5cb" providerId="LiveId" clId="{627B2314-E140-4692-B500-EF6DCB2F66F2}" dt="2023-08-13T12:01:34.367" v="68"/>
          <ac:spMkLst>
            <pc:docMk/>
            <pc:sldMk cId="3167284089" sldId="261"/>
            <ac:spMk id="2" creationId="{27140EB1-B5FE-0535-2C87-EEB22F2454FF}"/>
          </ac:spMkLst>
        </pc:spChg>
        <pc:graphicFrameChg chg="mod modGraphic">
          <ac:chgData name="Dhruv Soni" userId="055568996c43a5cb" providerId="LiveId" clId="{627B2314-E140-4692-B500-EF6DCB2F66F2}" dt="2023-08-13T12:10:34.144" v="122" actId="14100"/>
          <ac:graphicFrameMkLst>
            <pc:docMk/>
            <pc:sldMk cId="3167284089" sldId="261"/>
            <ac:graphicFrameMk id="5" creationId="{42283669-5358-C85E-FBD0-40E6FB2EEBFC}"/>
          </ac:graphicFrameMkLst>
        </pc:graphicFrameChg>
        <pc:graphicFrameChg chg="modGraphic">
          <ac:chgData name="Dhruv Soni" userId="055568996c43a5cb" providerId="LiveId" clId="{627B2314-E140-4692-B500-EF6DCB2F66F2}" dt="2023-08-13T12:10:40.221" v="123" actId="14734"/>
          <ac:graphicFrameMkLst>
            <pc:docMk/>
            <pc:sldMk cId="3167284089" sldId="261"/>
            <ac:graphicFrameMk id="6" creationId="{66686157-3A37-8415-7F36-8CB3EF43C0D1}"/>
          </ac:graphicFrameMkLst>
        </pc:graphicFrameChg>
        <pc:picChg chg="del">
          <ac:chgData name="Dhruv Soni" userId="055568996c43a5cb" providerId="LiveId" clId="{627B2314-E140-4692-B500-EF6DCB2F66F2}" dt="2023-08-13T12:05:31.738" v="93" actId="478"/>
          <ac:picMkLst>
            <pc:docMk/>
            <pc:sldMk cId="3167284089" sldId="261"/>
            <ac:picMk id="3" creationId="{2212363C-03BE-F3F5-CBFE-43BF759FB7F4}"/>
          </ac:picMkLst>
        </pc:picChg>
      </pc:sldChg>
      <pc:sldChg chg="delSp modSp mod">
        <pc:chgData name="Dhruv Soni" userId="055568996c43a5cb" providerId="LiveId" clId="{627B2314-E140-4692-B500-EF6DCB2F66F2}" dt="2023-08-13T12:10:17.252" v="121" actId="1035"/>
        <pc:sldMkLst>
          <pc:docMk/>
          <pc:sldMk cId="2681518660" sldId="262"/>
        </pc:sldMkLst>
        <pc:spChg chg="mod">
          <ac:chgData name="Dhruv Soni" userId="055568996c43a5cb" providerId="LiveId" clId="{627B2314-E140-4692-B500-EF6DCB2F66F2}" dt="2023-08-13T12:01:34.367" v="68"/>
          <ac:spMkLst>
            <pc:docMk/>
            <pc:sldMk cId="2681518660" sldId="262"/>
            <ac:spMk id="2" creationId="{257B4FFF-A8F4-7068-9C6C-50CC3060D2BF}"/>
          </ac:spMkLst>
        </pc:spChg>
        <pc:graphicFrameChg chg="mod">
          <ac:chgData name="Dhruv Soni" userId="055568996c43a5cb" providerId="LiveId" clId="{627B2314-E140-4692-B500-EF6DCB2F66F2}" dt="2023-08-13T12:10:17.252" v="121" actId="1035"/>
          <ac:graphicFrameMkLst>
            <pc:docMk/>
            <pc:sldMk cId="2681518660" sldId="262"/>
            <ac:graphicFrameMk id="3" creationId="{497672EA-7A54-2E86-65D7-9774663C3C60}"/>
          </ac:graphicFrameMkLst>
        </pc:graphicFrameChg>
        <pc:picChg chg="del">
          <ac:chgData name="Dhruv Soni" userId="055568996c43a5cb" providerId="LiveId" clId="{627B2314-E140-4692-B500-EF6DCB2F66F2}" dt="2023-08-13T12:05:29.859" v="92" actId="478"/>
          <ac:picMkLst>
            <pc:docMk/>
            <pc:sldMk cId="2681518660" sldId="262"/>
            <ac:picMk id="4" creationId="{C400CCC9-2B08-87B0-F8B7-86BD97765600}"/>
          </ac:picMkLst>
        </pc:picChg>
      </pc:sldChg>
      <pc:sldChg chg="delSp modSp mod">
        <pc:chgData name="Dhruv Soni" userId="055568996c43a5cb" providerId="LiveId" clId="{627B2314-E140-4692-B500-EF6DCB2F66F2}" dt="2023-08-13T12:05:28.152" v="91" actId="478"/>
        <pc:sldMkLst>
          <pc:docMk/>
          <pc:sldMk cId="2242432041" sldId="263"/>
        </pc:sldMkLst>
        <pc:spChg chg="mod">
          <ac:chgData name="Dhruv Soni" userId="055568996c43a5cb" providerId="LiveId" clId="{627B2314-E140-4692-B500-EF6DCB2F66F2}" dt="2023-08-13T12:01:34.367" v="68"/>
          <ac:spMkLst>
            <pc:docMk/>
            <pc:sldMk cId="2242432041" sldId="263"/>
            <ac:spMk id="2" creationId="{1314E562-1464-04AC-935F-7E6D33031689}"/>
          </ac:spMkLst>
        </pc:spChg>
        <pc:picChg chg="del">
          <ac:chgData name="Dhruv Soni" userId="055568996c43a5cb" providerId="LiveId" clId="{627B2314-E140-4692-B500-EF6DCB2F66F2}" dt="2023-08-13T12:05:28.152" v="91" actId="478"/>
          <ac:picMkLst>
            <pc:docMk/>
            <pc:sldMk cId="2242432041" sldId="263"/>
            <ac:picMk id="3" creationId="{C74EF59E-FE71-9170-7C93-F4E826CAE40B}"/>
          </ac:picMkLst>
        </pc:picChg>
      </pc:sldChg>
      <pc:sldChg chg="delSp modSp mod delAnim">
        <pc:chgData name="Dhruv Soni" userId="055568996c43a5cb" providerId="LiveId" clId="{627B2314-E140-4692-B500-EF6DCB2F66F2}" dt="2023-08-13T12:05:25.273" v="90" actId="478"/>
        <pc:sldMkLst>
          <pc:docMk/>
          <pc:sldMk cId="706954366" sldId="264"/>
        </pc:sldMkLst>
        <pc:spChg chg="mod">
          <ac:chgData name="Dhruv Soni" userId="055568996c43a5cb" providerId="LiveId" clId="{627B2314-E140-4692-B500-EF6DCB2F66F2}" dt="2023-08-13T12:01:34.367" v="68"/>
          <ac:spMkLst>
            <pc:docMk/>
            <pc:sldMk cId="706954366" sldId="264"/>
            <ac:spMk id="5" creationId="{9DACCD47-F36C-78BB-A89C-4209451AAB3C}"/>
          </ac:spMkLst>
        </pc:spChg>
        <pc:picChg chg="del">
          <ac:chgData name="Dhruv Soni" userId="055568996c43a5cb" providerId="LiveId" clId="{627B2314-E140-4692-B500-EF6DCB2F66F2}" dt="2023-08-13T12:05:25.273" v="90" actId="478"/>
          <ac:picMkLst>
            <pc:docMk/>
            <pc:sldMk cId="706954366" sldId="264"/>
            <ac:picMk id="6" creationId="{1C7B43E9-5EEE-61D6-4F83-53FE79802A80}"/>
          </ac:picMkLst>
        </pc:picChg>
      </pc:sldChg>
      <pc:sldChg chg="delSp modSp mod">
        <pc:chgData name="Dhruv Soni" userId="055568996c43a5cb" providerId="LiveId" clId="{627B2314-E140-4692-B500-EF6DCB2F66F2}" dt="2023-08-13T12:05:23.262" v="89" actId="478"/>
        <pc:sldMkLst>
          <pc:docMk/>
          <pc:sldMk cId="3063113365" sldId="265"/>
        </pc:sldMkLst>
        <pc:spChg chg="mod">
          <ac:chgData name="Dhruv Soni" userId="055568996c43a5cb" providerId="LiveId" clId="{627B2314-E140-4692-B500-EF6DCB2F66F2}" dt="2023-08-13T12:01:34.367" v="68"/>
          <ac:spMkLst>
            <pc:docMk/>
            <pc:sldMk cId="3063113365" sldId="265"/>
            <ac:spMk id="5" creationId="{E7119808-94FA-A6A4-EAAB-EA6AEB701F99}"/>
          </ac:spMkLst>
        </pc:spChg>
        <pc:picChg chg="del">
          <ac:chgData name="Dhruv Soni" userId="055568996c43a5cb" providerId="LiveId" clId="{627B2314-E140-4692-B500-EF6DCB2F66F2}" dt="2023-08-13T12:05:23.262" v="89" actId="478"/>
          <ac:picMkLst>
            <pc:docMk/>
            <pc:sldMk cId="3063113365" sldId="265"/>
            <ac:picMk id="6" creationId="{C1DABD4B-4844-80A9-B592-8839D7E8E4AE}"/>
          </ac:picMkLst>
        </pc:picChg>
      </pc:sldChg>
      <pc:sldChg chg="delSp modSp mod">
        <pc:chgData name="Dhruv Soni" userId="055568996c43a5cb" providerId="LiveId" clId="{627B2314-E140-4692-B500-EF6DCB2F66F2}" dt="2023-08-13T12:05:20.894" v="88" actId="478"/>
        <pc:sldMkLst>
          <pc:docMk/>
          <pc:sldMk cId="4110331096" sldId="266"/>
        </pc:sldMkLst>
        <pc:spChg chg="mod">
          <ac:chgData name="Dhruv Soni" userId="055568996c43a5cb" providerId="LiveId" clId="{627B2314-E140-4692-B500-EF6DCB2F66F2}" dt="2023-08-13T12:01:34.367" v="68"/>
          <ac:spMkLst>
            <pc:docMk/>
            <pc:sldMk cId="4110331096" sldId="266"/>
            <ac:spMk id="5" creationId="{1395B147-12C6-B00B-B1F6-CC84067C0F61}"/>
          </ac:spMkLst>
        </pc:spChg>
        <pc:picChg chg="del">
          <ac:chgData name="Dhruv Soni" userId="055568996c43a5cb" providerId="LiveId" clId="{627B2314-E140-4692-B500-EF6DCB2F66F2}" dt="2023-08-13T12:05:20.894" v="88" actId="478"/>
          <ac:picMkLst>
            <pc:docMk/>
            <pc:sldMk cId="4110331096" sldId="266"/>
            <ac:picMk id="6" creationId="{08B1E671-812B-4FEF-BCBB-AC444ABCB7B8}"/>
          </ac:picMkLst>
        </pc:picChg>
      </pc:sldChg>
      <pc:sldChg chg="delSp modSp mod">
        <pc:chgData name="Dhruv Soni" userId="055568996c43a5cb" providerId="LiveId" clId="{627B2314-E140-4692-B500-EF6DCB2F66F2}" dt="2023-08-13T12:05:19.238" v="87" actId="478"/>
        <pc:sldMkLst>
          <pc:docMk/>
          <pc:sldMk cId="301624161" sldId="267"/>
        </pc:sldMkLst>
        <pc:spChg chg="mod">
          <ac:chgData name="Dhruv Soni" userId="055568996c43a5cb" providerId="LiveId" clId="{627B2314-E140-4692-B500-EF6DCB2F66F2}" dt="2023-08-13T12:01:34.367" v="68"/>
          <ac:spMkLst>
            <pc:docMk/>
            <pc:sldMk cId="301624161" sldId="267"/>
            <ac:spMk id="2" creationId="{71685033-5119-6C51-04B5-503CAB2B11EF}"/>
          </ac:spMkLst>
        </pc:spChg>
        <pc:picChg chg="del">
          <ac:chgData name="Dhruv Soni" userId="055568996c43a5cb" providerId="LiveId" clId="{627B2314-E140-4692-B500-EF6DCB2F66F2}" dt="2023-08-13T12:05:19.238" v="87" actId="478"/>
          <ac:picMkLst>
            <pc:docMk/>
            <pc:sldMk cId="301624161" sldId="267"/>
            <ac:picMk id="6" creationId="{FE1EEC32-4CC7-C522-0BDD-23C13AE2A18C}"/>
          </ac:picMkLst>
        </pc:picChg>
      </pc:sldChg>
      <pc:sldChg chg="delSp modSp mod">
        <pc:chgData name="Dhruv Soni" userId="055568996c43a5cb" providerId="LiveId" clId="{627B2314-E140-4692-B500-EF6DCB2F66F2}" dt="2023-08-13T12:05:17.223" v="86" actId="478"/>
        <pc:sldMkLst>
          <pc:docMk/>
          <pc:sldMk cId="3411689618" sldId="268"/>
        </pc:sldMkLst>
        <pc:spChg chg="mod">
          <ac:chgData name="Dhruv Soni" userId="055568996c43a5cb" providerId="LiveId" clId="{627B2314-E140-4692-B500-EF6DCB2F66F2}" dt="2023-08-13T12:01:34.367" v="68"/>
          <ac:spMkLst>
            <pc:docMk/>
            <pc:sldMk cId="3411689618" sldId="268"/>
            <ac:spMk id="2" creationId="{8A0B48A3-7D57-45BE-8FEB-54B5708E9765}"/>
          </ac:spMkLst>
        </pc:spChg>
        <pc:picChg chg="del">
          <ac:chgData name="Dhruv Soni" userId="055568996c43a5cb" providerId="LiveId" clId="{627B2314-E140-4692-B500-EF6DCB2F66F2}" dt="2023-08-13T12:05:17.223" v="86" actId="478"/>
          <ac:picMkLst>
            <pc:docMk/>
            <pc:sldMk cId="3411689618" sldId="268"/>
            <ac:picMk id="5" creationId="{345235C0-7D97-12BA-A6C2-2F6E85C60B6D}"/>
          </ac:picMkLst>
        </pc:picChg>
      </pc:sldChg>
      <pc:sldChg chg="delSp modSp mod">
        <pc:chgData name="Dhruv Soni" userId="055568996c43a5cb" providerId="LiveId" clId="{627B2314-E140-4692-B500-EF6DCB2F66F2}" dt="2023-08-13T12:05:15.126" v="85" actId="478"/>
        <pc:sldMkLst>
          <pc:docMk/>
          <pc:sldMk cId="593314487" sldId="269"/>
        </pc:sldMkLst>
        <pc:spChg chg="mod">
          <ac:chgData name="Dhruv Soni" userId="055568996c43a5cb" providerId="LiveId" clId="{627B2314-E140-4692-B500-EF6DCB2F66F2}" dt="2023-08-13T12:01:34.367" v="68"/>
          <ac:spMkLst>
            <pc:docMk/>
            <pc:sldMk cId="593314487" sldId="269"/>
            <ac:spMk id="4" creationId="{378F5AD4-CF95-55B1-C24F-A711F370F0AD}"/>
          </ac:spMkLst>
        </pc:spChg>
        <pc:picChg chg="del">
          <ac:chgData name="Dhruv Soni" userId="055568996c43a5cb" providerId="LiveId" clId="{627B2314-E140-4692-B500-EF6DCB2F66F2}" dt="2023-08-13T12:05:15.126" v="85" actId="478"/>
          <ac:picMkLst>
            <pc:docMk/>
            <pc:sldMk cId="593314487" sldId="269"/>
            <ac:picMk id="5" creationId="{ABB1A70D-2A2F-64F5-9DC8-2B01E8E70DCE}"/>
          </ac:picMkLst>
        </pc:picChg>
      </pc:sldChg>
      <pc:sldChg chg="delSp modSp mod">
        <pc:chgData name="Dhruv Soni" userId="055568996c43a5cb" providerId="LiveId" clId="{627B2314-E140-4692-B500-EF6DCB2F66F2}" dt="2023-08-13T12:05:11.990" v="84" actId="478"/>
        <pc:sldMkLst>
          <pc:docMk/>
          <pc:sldMk cId="794727372" sldId="270"/>
        </pc:sldMkLst>
        <pc:spChg chg="mod">
          <ac:chgData name="Dhruv Soni" userId="055568996c43a5cb" providerId="LiveId" clId="{627B2314-E140-4692-B500-EF6DCB2F66F2}" dt="2023-08-13T12:01:34.367" v="68"/>
          <ac:spMkLst>
            <pc:docMk/>
            <pc:sldMk cId="794727372" sldId="270"/>
            <ac:spMk id="2" creationId="{82BA5233-94EC-2BA7-422F-A66FB283B613}"/>
          </ac:spMkLst>
        </pc:spChg>
        <pc:picChg chg="del">
          <ac:chgData name="Dhruv Soni" userId="055568996c43a5cb" providerId="LiveId" clId="{627B2314-E140-4692-B500-EF6DCB2F66F2}" dt="2023-08-13T12:05:11.990" v="84" actId="478"/>
          <ac:picMkLst>
            <pc:docMk/>
            <pc:sldMk cId="794727372" sldId="270"/>
            <ac:picMk id="3" creationId="{F8302286-F839-132F-C58E-D5DA592C0875}"/>
          </ac:picMkLst>
        </pc:picChg>
      </pc:sldChg>
      <pc:sldChg chg="delSp modSp mod">
        <pc:chgData name="Dhruv Soni" userId="055568996c43a5cb" providerId="LiveId" clId="{627B2314-E140-4692-B500-EF6DCB2F66F2}" dt="2023-08-13T12:05:09.057" v="83" actId="478"/>
        <pc:sldMkLst>
          <pc:docMk/>
          <pc:sldMk cId="1104745859" sldId="271"/>
        </pc:sldMkLst>
        <pc:spChg chg="mod">
          <ac:chgData name="Dhruv Soni" userId="055568996c43a5cb" providerId="LiveId" clId="{627B2314-E140-4692-B500-EF6DCB2F66F2}" dt="2023-08-13T12:01:34.367" v="68"/>
          <ac:spMkLst>
            <pc:docMk/>
            <pc:sldMk cId="1104745859" sldId="271"/>
            <ac:spMk id="2" creationId="{9C684601-76A3-DF14-3C26-0AB4DF8C7AAB}"/>
          </ac:spMkLst>
        </pc:spChg>
        <pc:picChg chg="del">
          <ac:chgData name="Dhruv Soni" userId="055568996c43a5cb" providerId="LiveId" clId="{627B2314-E140-4692-B500-EF6DCB2F66F2}" dt="2023-08-13T12:05:09.057" v="83" actId="478"/>
          <ac:picMkLst>
            <pc:docMk/>
            <pc:sldMk cId="1104745859" sldId="271"/>
            <ac:picMk id="5" creationId="{B1ACEB3A-0EBF-3CD6-6FA6-D9E0B9251E65}"/>
          </ac:picMkLst>
        </pc:picChg>
      </pc:sldChg>
      <pc:sldChg chg="delSp modSp mod">
        <pc:chgData name="Dhruv Soni" userId="055568996c43a5cb" providerId="LiveId" clId="{627B2314-E140-4692-B500-EF6DCB2F66F2}" dt="2023-08-13T12:05:06.843" v="82" actId="478"/>
        <pc:sldMkLst>
          <pc:docMk/>
          <pc:sldMk cId="4269692181" sldId="272"/>
        </pc:sldMkLst>
        <pc:spChg chg="mod">
          <ac:chgData name="Dhruv Soni" userId="055568996c43a5cb" providerId="LiveId" clId="{627B2314-E140-4692-B500-EF6DCB2F66F2}" dt="2023-08-13T12:01:34.367" v="68"/>
          <ac:spMkLst>
            <pc:docMk/>
            <pc:sldMk cId="4269692181" sldId="272"/>
            <ac:spMk id="3" creationId="{88F2B966-AA44-C5A0-5E6E-73D69E6CBA02}"/>
          </ac:spMkLst>
        </pc:spChg>
        <pc:picChg chg="del">
          <ac:chgData name="Dhruv Soni" userId="055568996c43a5cb" providerId="LiveId" clId="{627B2314-E140-4692-B500-EF6DCB2F66F2}" dt="2023-08-13T12:05:06.843" v="82" actId="478"/>
          <ac:picMkLst>
            <pc:docMk/>
            <pc:sldMk cId="4269692181" sldId="272"/>
            <ac:picMk id="6" creationId="{45C5D006-BCDC-D0CB-3909-C70712869A78}"/>
          </ac:picMkLst>
        </pc:picChg>
      </pc:sldChg>
      <pc:sldChg chg="delSp modSp mod">
        <pc:chgData name="Dhruv Soni" userId="055568996c43a5cb" providerId="LiveId" clId="{627B2314-E140-4692-B500-EF6DCB2F66F2}" dt="2023-08-13T12:05:03.872" v="81" actId="478"/>
        <pc:sldMkLst>
          <pc:docMk/>
          <pc:sldMk cId="626859016" sldId="273"/>
        </pc:sldMkLst>
        <pc:spChg chg="mod">
          <ac:chgData name="Dhruv Soni" userId="055568996c43a5cb" providerId="LiveId" clId="{627B2314-E140-4692-B500-EF6DCB2F66F2}" dt="2023-08-13T12:01:34.367" v="68"/>
          <ac:spMkLst>
            <pc:docMk/>
            <pc:sldMk cId="626859016" sldId="273"/>
            <ac:spMk id="3" creationId="{F722B490-0BDD-DAAD-B5C7-AB5F673977C2}"/>
          </ac:spMkLst>
        </pc:spChg>
        <pc:picChg chg="del">
          <ac:chgData name="Dhruv Soni" userId="055568996c43a5cb" providerId="LiveId" clId="{627B2314-E140-4692-B500-EF6DCB2F66F2}" dt="2023-08-13T12:05:03.872" v="81" actId="478"/>
          <ac:picMkLst>
            <pc:docMk/>
            <pc:sldMk cId="626859016" sldId="273"/>
            <ac:picMk id="4" creationId="{32F98F77-0290-D6BE-E949-F5F96E0B9678}"/>
          </ac:picMkLst>
        </pc:picChg>
      </pc:sldChg>
      <pc:sldChg chg="delSp modSp mod">
        <pc:chgData name="Dhruv Soni" userId="055568996c43a5cb" providerId="LiveId" clId="{627B2314-E140-4692-B500-EF6DCB2F66F2}" dt="2023-08-13T12:05:01.558" v="80" actId="478"/>
        <pc:sldMkLst>
          <pc:docMk/>
          <pc:sldMk cId="417504342" sldId="274"/>
        </pc:sldMkLst>
        <pc:spChg chg="mod">
          <ac:chgData name="Dhruv Soni" userId="055568996c43a5cb" providerId="LiveId" clId="{627B2314-E140-4692-B500-EF6DCB2F66F2}" dt="2023-08-13T12:01:34.367" v="68"/>
          <ac:spMkLst>
            <pc:docMk/>
            <pc:sldMk cId="417504342" sldId="274"/>
            <ac:spMk id="3" creationId="{83AB9479-7F69-7E28-B20B-7BFB23EF9C0C}"/>
          </ac:spMkLst>
        </pc:spChg>
        <pc:picChg chg="del">
          <ac:chgData name="Dhruv Soni" userId="055568996c43a5cb" providerId="LiveId" clId="{627B2314-E140-4692-B500-EF6DCB2F66F2}" dt="2023-08-13T12:05:01.558" v="80" actId="478"/>
          <ac:picMkLst>
            <pc:docMk/>
            <pc:sldMk cId="417504342" sldId="274"/>
            <ac:picMk id="4" creationId="{2E9CB224-CB0C-B465-C8E5-AC6222C9A1AE}"/>
          </ac:picMkLst>
        </pc:picChg>
      </pc:sldChg>
      <pc:sldChg chg="delSp modSp mod">
        <pc:chgData name="Dhruv Soni" userId="055568996c43a5cb" providerId="LiveId" clId="{627B2314-E140-4692-B500-EF6DCB2F66F2}" dt="2023-08-13T12:04:55.928" v="78" actId="478"/>
        <pc:sldMkLst>
          <pc:docMk/>
          <pc:sldMk cId="291826406" sldId="275"/>
        </pc:sldMkLst>
        <pc:spChg chg="mod">
          <ac:chgData name="Dhruv Soni" userId="055568996c43a5cb" providerId="LiveId" clId="{627B2314-E140-4692-B500-EF6DCB2F66F2}" dt="2023-08-13T12:01:34.367" v="68"/>
          <ac:spMkLst>
            <pc:docMk/>
            <pc:sldMk cId="291826406" sldId="275"/>
            <ac:spMk id="3" creationId="{D125C7F6-8123-1777-CD20-7EB4E70EC4AD}"/>
          </ac:spMkLst>
        </pc:spChg>
        <pc:picChg chg="del mod">
          <ac:chgData name="Dhruv Soni" userId="055568996c43a5cb" providerId="LiveId" clId="{627B2314-E140-4692-B500-EF6DCB2F66F2}" dt="2023-08-13T12:04:55.928" v="78" actId="478"/>
          <ac:picMkLst>
            <pc:docMk/>
            <pc:sldMk cId="291826406" sldId="275"/>
            <ac:picMk id="4" creationId="{C29A8528-D02E-1DCB-3B8E-2776FE26E641}"/>
          </ac:picMkLst>
        </pc:picChg>
      </pc:sldChg>
      <pc:sldChg chg="addSp delSp modSp mod">
        <pc:chgData name="Dhruv Soni" userId="055568996c43a5cb" providerId="LiveId" clId="{627B2314-E140-4692-B500-EF6DCB2F66F2}" dt="2023-08-13T12:04:51.991" v="76" actId="478"/>
        <pc:sldMkLst>
          <pc:docMk/>
          <pc:sldMk cId="1256591974" sldId="276"/>
        </pc:sldMkLst>
        <pc:spChg chg="mod">
          <ac:chgData name="Dhruv Soni" userId="055568996c43a5cb" providerId="LiveId" clId="{627B2314-E140-4692-B500-EF6DCB2F66F2}" dt="2023-08-13T12:01:34.367" v="68"/>
          <ac:spMkLst>
            <pc:docMk/>
            <pc:sldMk cId="1256591974" sldId="276"/>
            <ac:spMk id="3" creationId="{F2F437C5-1791-5E43-4126-BA44B9381B42}"/>
          </ac:spMkLst>
        </pc:spChg>
        <pc:picChg chg="add del">
          <ac:chgData name="Dhruv Soni" userId="055568996c43a5cb" providerId="LiveId" clId="{627B2314-E140-4692-B500-EF6DCB2F66F2}" dt="2023-08-13T12:04:51.991" v="76" actId="478"/>
          <ac:picMkLst>
            <pc:docMk/>
            <pc:sldMk cId="1256591974" sldId="276"/>
            <ac:picMk id="4" creationId="{B9995F94-1411-66BC-A068-F824DE022E4B}"/>
          </ac:picMkLst>
        </pc:picChg>
      </pc:sldChg>
      <pc:sldChg chg="delSp modSp mod">
        <pc:chgData name="Dhruv Soni" userId="055568996c43a5cb" providerId="LiveId" clId="{627B2314-E140-4692-B500-EF6DCB2F66F2}" dt="2023-08-13T12:04:36.901" v="73" actId="478"/>
        <pc:sldMkLst>
          <pc:docMk/>
          <pc:sldMk cId="1582391865" sldId="277"/>
        </pc:sldMkLst>
        <pc:spChg chg="mod">
          <ac:chgData name="Dhruv Soni" userId="055568996c43a5cb" providerId="LiveId" clId="{627B2314-E140-4692-B500-EF6DCB2F66F2}" dt="2023-08-13T12:01:34.367" v="68"/>
          <ac:spMkLst>
            <pc:docMk/>
            <pc:sldMk cId="1582391865" sldId="277"/>
            <ac:spMk id="3" creationId="{BE7EA13B-A693-56DB-B090-1662E0AEFDA5}"/>
          </ac:spMkLst>
        </pc:spChg>
        <pc:picChg chg="del">
          <ac:chgData name="Dhruv Soni" userId="055568996c43a5cb" providerId="LiveId" clId="{627B2314-E140-4692-B500-EF6DCB2F66F2}" dt="2023-08-13T12:04:36.901" v="73" actId="478"/>
          <ac:picMkLst>
            <pc:docMk/>
            <pc:sldMk cId="1582391865" sldId="277"/>
            <ac:picMk id="4" creationId="{E4714D83-FF71-40B5-563E-7C0AE5C03FC0}"/>
          </ac:picMkLst>
        </pc:picChg>
      </pc:sldChg>
      <pc:sldChg chg="modSp mod">
        <pc:chgData name="Dhruv Soni" userId="055568996c43a5cb" providerId="LiveId" clId="{627B2314-E140-4692-B500-EF6DCB2F66F2}" dt="2023-08-13T12:01:34.367" v="68"/>
        <pc:sldMkLst>
          <pc:docMk/>
          <pc:sldMk cId="1942967327" sldId="278"/>
        </pc:sldMkLst>
        <pc:spChg chg="mod">
          <ac:chgData name="Dhruv Soni" userId="055568996c43a5cb" providerId="LiveId" clId="{627B2314-E140-4692-B500-EF6DCB2F66F2}" dt="2023-08-13T11:51:00.932" v="66" actId="1036"/>
          <ac:spMkLst>
            <pc:docMk/>
            <pc:sldMk cId="1942967327" sldId="278"/>
            <ac:spMk id="2" creationId="{9452C6E0-5B24-F01F-F793-F1B8EACFE5D5}"/>
          </ac:spMkLst>
        </pc:spChg>
        <pc:spChg chg="mod">
          <ac:chgData name="Dhruv Soni" userId="055568996c43a5cb" providerId="LiveId" clId="{627B2314-E140-4692-B500-EF6DCB2F66F2}" dt="2023-08-13T12:01:34.367" v="68"/>
          <ac:spMkLst>
            <pc:docMk/>
            <pc:sldMk cId="1942967327" sldId="278"/>
            <ac:spMk id="3" creationId="{D6A5A254-8437-7ADC-6D1D-08CCB41BFD86}"/>
          </ac:spMkLst>
        </pc:spChg>
      </pc:sldChg>
      <pc:sldChg chg="modSp">
        <pc:chgData name="Dhruv Soni" userId="055568996c43a5cb" providerId="LiveId" clId="{627B2314-E140-4692-B500-EF6DCB2F66F2}" dt="2023-08-13T12:01:34.367" v="68"/>
        <pc:sldMkLst>
          <pc:docMk/>
          <pc:sldMk cId="1281299223" sldId="279"/>
        </pc:sldMkLst>
        <pc:spChg chg="mod">
          <ac:chgData name="Dhruv Soni" userId="055568996c43a5cb" providerId="LiveId" clId="{627B2314-E140-4692-B500-EF6DCB2F66F2}" dt="2023-08-13T12:01:34.367" v="68"/>
          <ac:spMkLst>
            <pc:docMk/>
            <pc:sldMk cId="1281299223" sldId="279"/>
            <ac:spMk id="7" creationId="{4A99370A-153F-6DFF-4B31-E07862DC230B}"/>
          </ac:spMkLst>
        </pc:spChg>
      </pc:sldChg>
      <pc:sldChg chg="modSp">
        <pc:chgData name="Dhruv Soni" userId="055568996c43a5cb" providerId="LiveId" clId="{627B2314-E140-4692-B500-EF6DCB2F66F2}" dt="2023-08-13T12:01:34.367" v="68"/>
        <pc:sldMkLst>
          <pc:docMk/>
          <pc:sldMk cId="264895763" sldId="280"/>
        </pc:sldMkLst>
        <pc:spChg chg="mod">
          <ac:chgData name="Dhruv Soni" userId="055568996c43a5cb" providerId="LiveId" clId="{627B2314-E140-4692-B500-EF6DCB2F66F2}" dt="2023-08-13T12:01:34.367" v="68"/>
          <ac:spMkLst>
            <pc:docMk/>
            <pc:sldMk cId="264895763" sldId="280"/>
            <ac:spMk id="8" creationId="{E6D7A971-BEF8-1E45-AB1B-F38F2789CBEF}"/>
          </ac:spMkLst>
        </pc:spChg>
      </pc:sldChg>
      <pc:sldChg chg="modSp">
        <pc:chgData name="Dhruv Soni" userId="055568996c43a5cb" providerId="LiveId" clId="{627B2314-E140-4692-B500-EF6DCB2F66F2}" dt="2023-08-13T12:01:34.367" v="68"/>
        <pc:sldMkLst>
          <pc:docMk/>
          <pc:sldMk cId="4263710926" sldId="281"/>
        </pc:sldMkLst>
        <pc:spChg chg="mod">
          <ac:chgData name="Dhruv Soni" userId="055568996c43a5cb" providerId="LiveId" clId="{627B2314-E140-4692-B500-EF6DCB2F66F2}" dt="2023-08-13T12:01:34.367" v="68"/>
          <ac:spMkLst>
            <pc:docMk/>
            <pc:sldMk cId="4263710926" sldId="281"/>
            <ac:spMk id="6" creationId="{3EA5410A-01F2-2F39-232B-5231782274C5}"/>
          </ac:spMkLst>
        </pc:spChg>
      </pc:sldChg>
      <pc:sldChg chg="addSp modSp mod">
        <pc:chgData name="Dhruv Soni" userId="055568996c43a5cb" providerId="LiveId" clId="{627B2314-E140-4692-B500-EF6DCB2F66F2}" dt="2023-08-13T12:05:57.401" v="99" actId="1035"/>
        <pc:sldMkLst>
          <pc:docMk/>
          <pc:sldMk cId="4226358184" sldId="282"/>
        </pc:sldMkLst>
        <pc:spChg chg="add mod">
          <ac:chgData name="Dhruv Soni" userId="055568996c43a5cb" providerId="LiveId" clId="{627B2314-E140-4692-B500-EF6DCB2F66F2}" dt="2023-08-13T12:05:57.401" v="99" actId="1035"/>
          <ac:spMkLst>
            <pc:docMk/>
            <pc:sldMk cId="4226358184" sldId="282"/>
            <ac:spMk id="4" creationId="{047ABABD-5B68-C191-2D7D-3E00BB57A404}"/>
          </ac:spMkLst>
        </pc:spChg>
      </pc:sldChg>
      <pc:sldChg chg="delSp modSp mod">
        <pc:chgData name="Dhruv Soni" userId="055568996c43a5cb" providerId="LiveId" clId="{627B2314-E140-4692-B500-EF6DCB2F66F2}" dt="2023-08-13T12:04:59.019" v="79" actId="478"/>
        <pc:sldMkLst>
          <pc:docMk/>
          <pc:sldMk cId="3506507574" sldId="283"/>
        </pc:sldMkLst>
        <pc:spChg chg="mod">
          <ac:chgData name="Dhruv Soni" userId="055568996c43a5cb" providerId="LiveId" clId="{627B2314-E140-4692-B500-EF6DCB2F66F2}" dt="2023-08-13T12:01:34.367" v="68"/>
          <ac:spMkLst>
            <pc:docMk/>
            <pc:sldMk cId="3506507574" sldId="283"/>
            <ac:spMk id="6" creationId="{ECDCC96E-CE3B-69D7-9545-502AF33C8798}"/>
          </ac:spMkLst>
        </pc:spChg>
        <pc:picChg chg="del">
          <ac:chgData name="Dhruv Soni" userId="055568996c43a5cb" providerId="LiveId" clId="{627B2314-E140-4692-B500-EF6DCB2F66F2}" dt="2023-08-13T12:04:59.019" v="79" actId="478"/>
          <ac:picMkLst>
            <pc:docMk/>
            <pc:sldMk cId="3506507574" sldId="283"/>
            <ac:picMk id="3" creationId="{380D38EA-1A38-4AE1-5C67-056C734479F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19A297-F393-480F-A142-5B38247C617D}" type="datetimeFigureOut">
              <a:rPr lang="en-IN" smtClean="0"/>
              <a:t>13-08-2023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BF15D3-917E-4512-A638-053EA1E10BA0}" type="slidenum">
              <a:rPr lang="en-IN" smtClean="0"/>
              <a:t>‹#›</a:t>
            </a:fld>
            <a:endParaRPr lang="en-IN"/>
          </a:p>
        </p:txBody>
      </p:sp>
    </p:spTree>
    <p:extLst>
      <p:ext uri="{BB962C8B-B14F-4D97-AF65-F5344CB8AC3E}">
        <p14:creationId xmlns:p14="http://schemas.microsoft.com/office/powerpoint/2010/main" val="853798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D93D3-26BA-05B7-8310-85EF929BBB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960A380-0986-FC68-861A-0C8EB5A50A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D2139D90-AD83-7329-6235-BD02B613450D}"/>
              </a:ext>
            </a:extLst>
          </p:cNvPr>
          <p:cNvSpPr>
            <a:spLocks noGrp="1"/>
          </p:cNvSpPr>
          <p:nvPr>
            <p:ph type="dt" sz="half" idx="10"/>
          </p:nvPr>
        </p:nvSpPr>
        <p:spPr/>
        <p:txBody>
          <a:bodyPr/>
          <a:lstStyle/>
          <a:p>
            <a:fld id="{7BEDEEE9-9E87-43F2-9B4C-42716B0E6300}" type="datetime1">
              <a:rPr lang="en-IN" smtClean="0"/>
              <a:t>13-08-2023</a:t>
            </a:fld>
            <a:endParaRPr lang="en-IN"/>
          </a:p>
        </p:txBody>
      </p:sp>
      <p:sp>
        <p:nvSpPr>
          <p:cNvPr id="5" name="Footer Placeholder 4">
            <a:extLst>
              <a:ext uri="{FF2B5EF4-FFF2-40B4-BE49-F238E27FC236}">
                <a16:creationId xmlns:a16="http://schemas.microsoft.com/office/drawing/2014/main" id="{7AC6F62A-457A-C907-CD16-DC3741B94C9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D41D4D9-3E69-79BA-36A4-C72D7CFBB291}"/>
              </a:ext>
            </a:extLst>
          </p:cNvPr>
          <p:cNvSpPr>
            <a:spLocks noGrp="1"/>
          </p:cNvSpPr>
          <p:nvPr>
            <p:ph type="sldNum" sz="quarter" idx="12"/>
          </p:nvPr>
        </p:nvSpPr>
        <p:spPr/>
        <p:txBody>
          <a:bodyPr/>
          <a:lstStyle/>
          <a:p>
            <a:fld id="{049128E2-334B-4642-8837-F487A19D42BA}" type="slidenum">
              <a:rPr lang="en-IN" smtClean="0"/>
              <a:t>‹#›</a:t>
            </a:fld>
            <a:endParaRPr lang="en-IN"/>
          </a:p>
        </p:txBody>
      </p:sp>
    </p:spTree>
    <p:extLst>
      <p:ext uri="{BB962C8B-B14F-4D97-AF65-F5344CB8AC3E}">
        <p14:creationId xmlns:p14="http://schemas.microsoft.com/office/powerpoint/2010/main" val="1858594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27492-F8DF-57EB-DB00-B6DB867D1EF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FCB9F55-5A44-436F-3C4E-3D9D9FB393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066FBD8-8A29-62D0-28E9-8C511DA4AD8C}"/>
              </a:ext>
            </a:extLst>
          </p:cNvPr>
          <p:cNvSpPr>
            <a:spLocks noGrp="1"/>
          </p:cNvSpPr>
          <p:nvPr>
            <p:ph type="dt" sz="half" idx="10"/>
          </p:nvPr>
        </p:nvSpPr>
        <p:spPr/>
        <p:txBody>
          <a:bodyPr/>
          <a:lstStyle/>
          <a:p>
            <a:fld id="{26018FBE-B0ED-431D-9BA0-3D5DCB1D375E}" type="datetime1">
              <a:rPr lang="en-IN" smtClean="0"/>
              <a:t>13-08-2023</a:t>
            </a:fld>
            <a:endParaRPr lang="en-IN"/>
          </a:p>
        </p:txBody>
      </p:sp>
      <p:sp>
        <p:nvSpPr>
          <p:cNvPr id="5" name="Footer Placeholder 4">
            <a:extLst>
              <a:ext uri="{FF2B5EF4-FFF2-40B4-BE49-F238E27FC236}">
                <a16:creationId xmlns:a16="http://schemas.microsoft.com/office/drawing/2014/main" id="{42D044BA-3148-EA47-0A4D-B8D24664395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1AEF680-179D-2021-FC9D-0519A45C7A74}"/>
              </a:ext>
            </a:extLst>
          </p:cNvPr>
          <p:cNvSpPr>
            <a:spLocks noGrp="1"/>
          </p:cNvSpPr>
          <p:nvPr>
            <p:ph type="sldNum" sz="quarter" idx="12"/>
          </p:nvPr>
        </p:nvSpPr>
        <p:spPr/>
        <p:txBody>
          <a:bodyPr/>
          <a:lstStyle/>
          <a:p>
            <a:fld id="{049128E2-334B-4642-8837-F487A19D42BA}" type="slidenum">
              <a:rPr lang="en-IN" smtClean="0"/>
              <a:t>‹#›</a:t>
            </a:fld>
            <a:endParaRPr lang="en-IN"/>
          </a:p>
        </p:txBody>
      </p:sp>
    </p:spTree>
    <p:extLst>
      <p:ext uri="{BB962C8B-B14F-4D97-AF65-F5344CB8AC3E}">
        <p14:creationId xmlns:p14="http://schemas.microsoft.com/office/powerpoint/2010/main" val="1660688038"/>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C2E16-B2F8-D7A8-9CFA-077215BCBF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E9A65411-3408-08E9-F47D-773199FADE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6D50D-7CC0-33A0-F369-B467247B5F2B}"/>
              </a:ext>
            </a:extLst>
          </p:cNvPr>
          <p:cNvSpPr>
            <a:spLocks noGrp="1"/>
          </p:cNvSpPr>
          <p:nvPr>
            <p:ph type="dt" sz="half" idx="10"/>
          </p:nvPr>
        </p:nvSpPr>
        <p:spPr/>
        <p:txBody>
          <a:bodyPr/>
          <a:lstStyle/>
          <a:p>
            <a:fld id="{08DFC231-6961-4661-8AD5-0448217C2DDF}" type="datetime1">
              <a:rPr lang="en-IN" smtClean="0"/>
              <a:t>13-08-2023</a:t>
            </a:fld>
            <a:endParaRPr lang="en-IN"/>
          </a:p>
        </p:txBody>
      </p:sp>
      <p:sp>
        <p:nvSpPr>
          <p:cNvPr id="5" name="Footer Placeholder 4">
            <a:extLst>
              <a:ext uri="{FF2B5EF4-FFF2-40B4-BE49-F238E27FC236}">
                <a16:creationId xmlns:a16="http://schemas.microsoft.com/office/drawing/2014/main" id="{1A8BAB78-C41B-87B6-B1F7-927DDDB3C8E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C8543E5-DDA6-24D9-87DB-00AC60911876}"/>
              </a:ext>
            </a:extLst>
          </p:cNvPr>
          <p:cNvSpPr>
            <a:spLocks noGrp="1"/>
          </p:cNvSpPr>
          <p:nvPr>
            <p:ph type="sldNum" sz="quarter" idx="12"/>
          </p:nvPr>
        </p:nvSpPr>
        <p:spPr/>
        <p:txBody>
          <a:bodyPr/>
          <a:lstStyle/>
          <a:p>
            <a:fld id="{049128E2-334B-4642-8837-F487A19D42BA}" type="slidenum">
              <a:rPr lang="en-IN" smtClean="0"/>
              <a:t>‹#›</a:t>
            </a:fld>
            <a:endParaRPr lang="en-IN"/>
          </a:p>
        </p:txBody>
      </p:sp>
    </p:spTree>
    <p:extLst>
      <p:ext uri="{BB962C8B-B14F-4D97-AF65-F5344CB8AC3E}">
        <p14:creationId xmlns:p14="http://schemas.microsoft.com/office/powerpoint/2010/main" val="827569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014EF-AAF6-BC8C-8821-68B4619A3D8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CB24E81-4EEA-03E2-5EB7-68EA343E4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E53D7CD-4DDF-C4D3-549D-5AC5F609A8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AD90C64-47EE-2535-039F-9833F1B1AE8A}"/>
              </a:ext>
            </a:extLst>
          </p:cNvPr>
          <p:cNvSpPr>
            <a:spLocks noGrp="1"/>
          </p:cNvSpPr>
          <p:nvPr>
            <p:ph type="dt" sz="half" idx="10"/>
          </p:nvPr>
        </p:nvSpPr>
        <p:spPr/>
        <p:txBody>
          <a:bodyPr/>
          <a:lstStyle/>
          <a:p>
            <a:fld id="{26018FBE-B0ED-431D-9BA0-3D5DCB1D375E}" type="datetime1">
              <a:rPr lang="en-IN" smtClean="0"/>
              <a:t>13-08-2023</a:t>
            </a:fld>
            <a:endParaRPr lang="en-IN"/>
          </a:p>
        </p:txBody>
      </p:sp>
      <p:sp>
        <p:nvSpPr>
          <p:cNvPr id="6" name="Footer Placeholder 5">
            <a:extLst>
              <a:ext uri="{FF2B5EF4-FFF2-40B4-BE49-F238E27FC236}">
                <a16:creationId xmlns:a16="http://schemas.microsoft.com/office/drawing/2014/main" id="{3C4132CE-5CE1-B57F-61FE-9224A6D704C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1C3F9C6-52D8-3037-7AAB-F1A1607F869D}"/>
              </a:ext>
            </a:extLst>
          </p:cNvPr>
          <p:cNvSpPr>
            <a:spLocks noGrp="1"/>
          </p:cNvSpPr>
          <p:nvPr>
            <p:ph type="sldNum" sz="quarter" idx="12"/>
          </p:nvPr>
        </p:nvSpPr>
        <p:spPr/>
        <p:txBody>
          <a:bodyPr/>
          <a:lstStyle/>
          <a:p>
            <a:fld id="{049128E2-334B-4642-8837-F487A19D42BA}" type="slidenum">
              <a:rPr lang="en-IN" smtClean="0"/>
              <a:t>‹#›</a:t>
            </a:fld>
            <a:endParaRPr lang="en-IN"/>
          </a:p>
        </p:txBody>
      </p:sp>
    </p:spTree>
    <p:extLst>
      <p:ext uri="{BB962C8B-B14F-4D97-AF65-F5344CB8AC3E}">
        <p14:creationId xmlns:p14="http://schemas.microsoft.com/office/powerpoint/2010/main" val="3549569232"/>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DCF2A-41EA-1421-01FB-D87B7DFC9D0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F1AB60C-7161-DF01-9C28-C92E5DDC4B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DE9892-2BE7-946A-14BC-D365D9C0FE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B74D0088-5A3A-C26F-8A75-981C15AA81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521752-D171-32D8-CBE7-3BF266B654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3ADB20D4-69BF-3DF0-14B2-4C151DEA2F2B}"/>
              </a:ext>
            </a:extLst>
          </p:cNvPr>
          <p:cNvSpPr>
            <a:spLocks noGrp="1"/>
          </p:cNvSpPr>
          <p:nvPr>
            <p:ph type="dt" sz="half" idx="10"/>
          </p:nvPr>
        </p:nvSpPr>
        <p:spPr/>
        <p:txBody>
          <a:bodyPr/>
          <a:lstStyle/>
          <a:p>
            <a:fld id="{26018FBE-B0ED-431D-9BA0-3D5DCB1D375E}" type="datetime1">
              <a:rPr lang="en-IN" smtClean="0"/>
              <a:t>13-08-2023</a:t>
            </a:fld>
            <a:endParaRPr lang="en-IN"/>
          </a:p>
        </p:txBody>
      </p:sp>
      <p:sp>
        <p:nvSpPr>
          <p:cNvPr id="8" name="Footer Placeholder 7">
            <a:extLst>
              <a:ext uri="{FF2B5EF4-FFF2-40B4-BE49-F238E27FC236}">
                <a16:creationId xmlns:a16="http://schemas.microsoft.com/office/drawing/2014/main" id="{BD2DEC58-3DC2-8E83-F0A1-CD2F61C322E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4F39E7EA-0335-63A6-5DD7-E1509021CA79}"/>
              </a:ext>
            </a:extLst>
          </p:cNvPr>
          <p:cNvSpPr>
            <a:spLocks noGrp="1"/>
          </p:cNvSpPr>
          <p:nvPr>
            <p:ph type="sldNum" sz="quarter" idx="12"/>
          </p:nvPr>
        </p:nvSpPr>
        <p:spPr/>
        <p:txBody>
          <a:bodyPr/>
          <a:lstStyle/>
          <a:p>
            <a:fld id="{049128E2-334B-4642-8837-F487A19D42BA}" type="slidenum">
              <a:rPr lang="en-IN" smtClean="0"/>
              <a:t>‹#›</a:t>
            </a:fld>
            <a:endParaRPr lang="en-IN"/>
          </a:p>
        </p:txBody>
      </p:sp>
    </p:spTree>
    <p:extLst>
      <p:ext uri="{BB962C8B-B14F-4D97-AF65-F5344CB8AC3E}">
        <p14:creationId xmlns:p14="http://schemas.microsoft.com/office/powerpoint/2010/main" val="4261186564"/>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87D7F-4781-2940-DAFC-0CCF8F7DD7C0}"/>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E56B2D90-1B32-92EB-0028-FD9CC264E784}"/>
              </a:ext>
            </a:extLst>
          </p:cNvPr>
          <p:cNvSpPr>
            <a:spLocks noGrp="1"/>
          </p:cNvSpPr>
          <p:nvPr>
            <p:ph type="dt" sz="half" idx="10"/>
          </p:nvPr>
        </p:nvSpPr>
        <p:spPr/>
        <p:txBody>
          <a:bodyPr/>
          <a:lstStyle/>
          <a:p>
            <a:fld id="{55E5D7DE-2AD9-4BCC-A039-841E31B7ABF9}" type="datetime1">
              <a:rPr lang="en-IN" smtClean="0"/>
              <a:t>13-08-2023</a:t>
            </a:fld>
            <a:endParaRPr lang="en-IN"/>
          </a:p>
        </p:txBody>
      </p:sp>
      <p:sp>
        <p:nvSpPr>
          <p:cNvPr id="4" name="Footer Placeholder 3">
            <a:extLst>
              <a:ext uri="{FF2B5EF4-FFF2-40B4-BE49-F238E27FC236}">
                <a16:creationId xmlns:a16="http://schemas.microsoft.com/office/drawing/2014/main" id="{A14ED36B-E69B-B026-A463-09B120358028}"/>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7D46E5C-872D-726A-EE44-424143726CDA}"/>
              </a:ext>
            </a:extLst>
          </p:cNvPr>
          <p:cNvSpPr>
            <a:spLocks noGrp="1"/>
          </p:cNvSpPr>
          <p:nvPr>
            <p:ph type="sldNum" sz="quarter" idx="12"/>
          </p:nvPr>
        </p:nvSpPr>
        <p:spPr/>
        <p:txBody>
          <a:bodyPr/>
          <a:lstStyle/>
          <a:p>
            <a:fld id="{049128E2-334B-4642-8837-F487A19D42BA}" type="slidenum">
              <a:rPr lang="en-IN" smtClean="0"/>
              <a:t>‹#›</a:t>
            </a:fld>
            <a:endParaRPr lang="en-IN"/>
          </a:p>
        </p:txBody>
      </p:sp>
    </p:spTree>
    <p:extLst>
      <p:ext uri="{BB962C8B-B14F-4D97-AF65-F5344CB8AC3E}">
        <p14:creationId xmlns:p14="http://schemas.microsoft.com/office/powerpoint/2010/main" val="460697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8BFF4-83C4-B0FF-7536-64F6D537E1E9}"/>
              </a:ext>
            </a:extLst>
          </p:cNvPr>
          <p:cNvSpPr>
            <a:spLocks noGrp="1"/>
          </p:cNvSpPr>
          <p:nvPr>
            <p:ph type="dt" sz="half" idx="10"/>
          </p:nvPr>
        </p:nvSpPr>
        <p:spPr/>
        <p:txBody>
          <a:bodyPr/>
          <a:lstStyle/>
          <a:p>
            <a:fld id="{36DF78A8-E5B3-41A6-A52E-D5465D726BE9}" type="datetime1">
              <a:rPr lang="en-IN" smtClean="0"/>
              <a:t>13-08-2023</a:t>
            </a:fld>
            <a:endParaRPr lang="en-IN"/>
          </a:p>
        </p:txBody>
      </p:sp>
      <p:sp>
        <p:nvSpPr>
          <p:cNvPr id="3" name="Footer Placeholder 2">
            <a:extLst>
              <a:ext uri="{FF2B5EF4-FFF2-40B4-BE49-F238E27FC236}">
                <a16:creationId xmlns:a16="http://schemas.microsoft.com/office/drawing/2014/main" id="{4304241F-035C-182A-BBBB-B79CD1527C15}"/>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C523566-D01F-8001-4137-98B757CF0D72}"/>
              </a:ext>
            </a:extLst>
          </p:cNvPr>
          <p:cNvSpPr>
            <a:spLocks noGrp="1"/>
          </p:cNvSpPr>
          <p:nvPr>
            <p:ph type="sldNum" sz="quarter" idx="12"/>
          </p:nvPr>
        </p:nvSpPr>
        <p:spPr/>
        <p:txBody>
          <a:bodyPr/>
          <a:lstStyle/>
          <a:p>
            <a:fld id="{049128E2-334B-4642-8837-F487A19D42BA}" type="slidenum">
              <a:rPr lang="en-IN" smtClean="0"/>
              <a:t>‹#›</a:t>
            </a:fld>
            <a:endParaRPr lang="en-IN"/>
          </a:p>
        </p:txBody>
      </p:sp>
    </p:spTree>
    <p:extLst>
      <p:ext uri="{BB962C8B-B14F-4D97-AF65-F5344CB8AC3E}">
        <p14:creationId xmlns:p14="http://schemas.microsoft.com/office/powerpoint/2010/main" val="2758166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F7C8B-1B24-F4E0-1155-DD5306C643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9945852-387B-927B-27AC-65E2DD5DFA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1EA2751-5B9D-4C53-29BF-74784ACB37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7B58F2-AFDB-B431-B23C-9CDECC584C96}"/>
              </a:ext>
            </a:extLst>
          </p:cNvPr>
          <p:cNvSpPr>
            <a:spLocks noGrp="1"/>
          </p:cNvSpPr>
          <p:nvPr>
            <p:ph type="dt" sz="half" idx="10"/>
          </p:nvPr>
        </p:nvSpPr>
        <p:spPr/>
        <p:txBody>
          <a:bodyPr/>
          <a:lstStyle/>
          <a:p>
            <a:fld id="{26018FBE-B0ED-431D-9BA0-3D5DCB1D375E}" type="datetime1">
              <a:rPr lang="en-IN" smtClean="0"/>
              <a:t>13-08-2023</a:t>
            </a:fld>
            <a:endParaRPr lang="en-IN"/>
          </a:p>
        </p:txBody>
      </p:sp>
      <p:sp>
        <p:nvSpPr>
          <p:cNvPr id="6" name="Footer Placeholder 5">
            <a:extLst>
              <a:ext uri="{FF2B5EF4-FFF2-40B4-BE49-F238E27FC236}">
                <a16:creationId xmlns:a16="http://schemas.microsoft.com/office/drawing/2014/main" id="{BEED8319-5D7F-3AE1-E6ED-B95E7C2BA6A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4AE5D1E-43D7-DDF4-1AAE-DFF1280D94D8}"/>
              </a:ext>
            </a:extLst>
          </p:cNvPr>
          <p:cNvSpPr>
            <a:spLocks noGrp="1"/>
          </p:cNvSpPr>
          <p:nvPr>
            <p:ph type="sldNum" sz="quarter" idx="12"/>
          </p:nvPr>
        </p:nvSpPr>
        <p:spPr/>
        <p:txBody>
          <a:bodyPr/>
          <a:lstStyle/>
          <a:p>
            <a:fld id="{049128E2-334B-4642-8837-F487A19D42BA}" type="slidenum">
              <a:rPr lang="en-IN" smtClean="0"/>
              <a:t>‹#›</a:t>
            </a:fld>
            <a:endParaRPr lang="en-IN"/>
          </a:p>
        </p:txBody>
      </p:sp>
    </p:spTree>
    <p:extLst>
      <p:ext uri="{BB962C8B-B14F-4D97-AF65-F5344CB8AC3E}">
        <p14:creationId xmlns:p14="http://schemas.microsoft.com/office/powerpoint/2010/main" val="1834318375"/>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E0319-02D7-510D-DDF1-ECF6B28413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F62726CB-AF3C-1548-2D4B-17ED3034E2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2F7F63A4-936F-0905-4FEE-391907FCDB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3B40F4-F294-8A2D-55B3-2DA9DE5CA56C}"/>
              </a:ext>
            </a:extLst>
          </p:cNvPr>
          <p:cNvSpPr>
            <a:spLocks noGrp="1"/>
          </p:cNvSpPr>
          <p:nvPr>
            <p:ph type="dt" sz="half" idx="10"/>
          </p:nvPr>
        </p:nvSpPr>
        <p:spPr/>
        <p:txBody>
          <a:bodyPr/>
          <a:lstStyle/>
          <a:p>
            <a:fld id="{D19F5D1F-3579-4694-88EE-1D669C7DB2D3}" type="datetime1">
              <a:rPr lang="en-IN" smtClean="0"/>
              <a:t>13-08-2023</a:t>
            </a:fld>
            <a:endParaRPr lang="en-IN"/>
          </a:p>
        </p:txBody>
      </p:sp>
      <p:sp>
        <p:nvSpPr>
          <p:cNvPr id="6" name="Footer Placeholder 5">
            <a:extLst>
              <a:ext uri="{FF2B5EF4-FFF2-40B4-BE49-F238E27FC236}">
                <a16:creationId xmlns:a16="http://schemas.microsoft.com/office/drawing/2014/main" id="{AD426626-951B-158F-BA31-5BDE88FD555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D30ABD9-A77E-2558-BC15-02E44154E1F8}"/>
              </a:ext>
            </a:extLst>
          </p:cNvPr>
          <p:cNvSpPr>
            <a:spLocks noGrp="1"/>
          </p:cNvSpPr>
          <p:nvPr>
            <p:ph type="sldNum" sz="quarter" idx="12"/>
          </p:nvPr>
        </p:nvSpPr>
        <p:spPr/>
        <p:txBody>
          <a:bodyPr/>
          <a:lstStyle/>
          <a:p>
            <a:fld id="{049128E2-334B-4642-8837-F487A19D42BA}" type="slidenum">
              <a:rPr lang="en-IN" smtClean="0"/>
              <a:t>‹#›</a:t>
            </a:fld>
            <a:endParaRPr lang="en-IN"/>
          </a:p>
        </p:txBody>
      </p:sp>
    </p:spTree>
    <p:extLst>
      <p:ext uri="{BB962C8B-B14F-4D97-AF65-F5344CB8AC3E}">
        <p14:creationId xmlns:p14="http://schemas.microsoft.com/office/powerpoint/2010/main" val="3690784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FE34A-DE15-68CF-B107-7CACC23DBA6F}"/>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E40AC61-530E-B9CF-A9F7-5E2B7D0B83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9BB3232-AC84-5787-42B0-CE8656AB7994}"/>
              </a:ext>
            </a:extLst>
          </p:cNvPr>
          <p:cNvSpPr>
            <a:spLocks noGrp="1"/>
          </p:cNvSpPr>
          <p:nvPr>
            <p:ph type="dt" sz="half" idx="10"/>
          </p:nvPr>
        </p:nvSpPr>
        <p:spPr/>
        <p:txBody>
          <a:bodyPr/>
          <a:lstStyle/>
          <a:p>
            <a:fld id="{26018FBE-B0ED-431D-9BA0-3D5DCB1D375E}" type="datetime1">
              <a:rPr lang="en-IN" smtClean="0"/>
              <a:t>13-08-2023</a:t>
            </a:fld>
            <a:endParaRPr lang="en-IN"/>
          </a:p>
        </p:txBody>
      </p:sp>
      <p:sp>
        <p:nvSpPr>
          <p:cNvPr id="5" name="Footer Placeholder 4">
            <a:extLst>
              <a:ext uri="{FF2B5EF4-FFF2-40B4-BE49-F238E27FC236}">
                <a16:creationId xmlns:a16="http://schemas.microsoft.com/office/drawing/2014/main" id="{D0140635-7C43-85D5-3C3F-A365DB204BD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B666078-5E1C-8339-F75D-283CF05B1794}"/>
              </a:ext>
            </a:extLst>
          </p:cNvPr>
          <p:cNvSpPr>
            <a:spLocks noGrp="1"/>
          </p:cNvSpPr>
          <p:nvPr>
            <p:ph type="sldNum" sz="quarter" idx="12"/>
          </p:nvPr>
        </p:nvSpPr>
        <p:spPr/>
        <p:txBody>
          <a:bodyPr/>
          <a:lstStyle/>
          <a:p>
            <a:fld id="{049128E2-334B-4642-8837-F487A19D42BA}" type="slidenum">
              <a:rPr lang="en-IN" smtClean="0"/>
              <a:t>‹#›</a:t>
            </a:fld>
            <a:endParaRPr lang="en-IN"/>
          </a:p>
        </p:txBody>
      </p:sp>
    </p:spTree>
    <p:extLst>
      <p:ext uri="{BB962C8B-B14F-4D97-AF65-F5344CB8AC3E}">
        <p14:creationId xmlns:p14="http://schemas.microsoft.com/office/powerpoint/2010/main" val="209204277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681B51-6574-C611-A0D3-604916CBE0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688FD8D-5254-C152-813C-82B42E613F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806B832-4961-5A1E-88CA-2BC692E9B6ED}"/>
              </a:ext>
            </a:extLst>
          </p:cNvPr>
          <p:cNvSpPr>
            <a:spLocks noGrp="1"/>
          </p:cNvSpPr>
          <p:nvPr>
            <p:ph type="dt" sz="half" idx="10"/>
          </p:nvPr>
        </p:nvSpPr>
        <p:spPr/>
        <p:txBody>
          <a:bodyPr/>
          <a:lstStyle/>
          <a:p>
            <a:fld id="{26018FBE-B0ED-431D-9BA0-3D5DCB1D375E}" type="datetime1">
              <a:rPr lang="en-IN" smtClean="0"/>
              <a:t>13-08-2023</a:t>
            </a:fld>
            <a:endParaRPr lang="en-IN"/>
          </a:p>
        </p:txBody>
      </p:sp>
      <p:sp>
        <p:nvSpPr>
          <p:cNvPr id="5" name="Footer Placeholder 4">
            <a:extLst>
              <a:ext uri="{FF2B5EF4-FFF2-40B4-BE49-F238E27FC236}">
                <a16:creationId xmlns:a16="http://schemas.microsoft.com/office/drawing/2014/main" id="{77F2DE5F-CA2C-52C9-CD05-74B88B352BD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067C9E6-BA23-5515-0BBE-98A9147FC8F2}"/>
              </a:ext>
            </a:extLst>
          </p:cNvPr>
          <p:cNvSpPr>
            <a:spLocks noGrp="1"/>
          </p:cNvSpPr>
          <p:nvPr>
            <p:ph type="sldNum" sz="quarter" idx="12"/>
          </p:nvPr>
        </p:nvSpPr>
        <p:spPr/>
        <p:txBody>
          <a:bodyPr/>
          <a:lstStyle/>
          <a:p>
            <a:fld id="{049128E2-334B-4642-8837-F487A19D42BA}" type="slidenum">
              <a:rPr lang="en-IN" smtClean="0"/>
              <a:t>‹#›</a:t>
            </a:fld>
            <a:endParaRPr lang="en-IN"/>
          </a:p>
        </p:txBody>
      </p:sp>
    </p:spTree>
    <p:extLst>
      <p:ext uri="{BB962C8B-B14F-4D97-AF65-F5344CB8AC3E}">
        <p14:creationId xmlns:p14="http://schemas.microsoft.com/office/powerpoint/2010/main" val="3634733464"/>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2D9324-417B-31CC-7C95-F039932B3E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8A6726F-5D29-1620-0083-27111582C9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05F7DB9-C9F2-1FB1-B970-346F2BD993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018FBE-B0ED-431D-9BA0-3D5DCB1D375E}" type="datetime1">
              <a:rPr lang="en-IN" smtClean="0"/>
              <a:t>13-08-2023</a:t>
            </a:fld>
            <a:endParaRPr lang="en-IN"/>
          </a:p>
        </p:txBody>
      </p:sp>
      <p:sp>
        <p:nvSpPr>
          <p:cNvPr id="5" name="Footer Placeholder 4">
            <a:extLst>
              <a:ext uri="{FF2B5EF4-FFF2-40B4-BE49-F238E27FC236}">
                <a16:creationId xmlns:a16="http://schemas.microsoft.com/office/drawing/2014/main" id="{09373703-44C5-A7EF-A5A6-05363B2364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D4E72026-C768-D3A0-141A-33FB960FC0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9128E2-334B-4642-8837-F487A19D42BA}" type="slidenum">
              <a:rPr lang="en-IN" smtClean="0"/>
              <a:t>‹#›</a:t>
            </a:fld>
            <a:endParaRPr lang="en-IN"/>
          </a:p>
        </p:txBody>
      </p:sp>
    </p:spTree>
    <p:extLst>
      <p:ext uri="{BB962C8B-B14F-4D97-AF65-F5344CB8AC3E}">
        <p14:creationId xmlns:p14="http://schemas.microsoft.com/office/powerpoint/2010/main" val="3072011445"/>
      </p:ext>
    </p:extLst>
  </p:cSld>
  <p:clrMap bg1="lt1" tx1="dk1" bg2="lt2" tx2="dk2" accent1="accent1" accent2="accent2" accent3="accent3" accent4="accent4" accent5="accent5" accent6="accent6" hlink="hlink" folHlink="folHlink"/>
  <p:sldLayoutIdLst>
    <p:sldLayoutId id="2147483899" r:id="rId1"/>
    <p:sldLayoutId id="2147483900" r:id="rId2"/>
    <p:sldLayoutId id="2147483901" r:id="rId3"/>
    <p:sldLayoutId id="2147483902" r:id="rId4"/>
    <p:sldLayoutId id="2147483903" r:id="rId5"/>
    <p:sldLayoutId id="2147483904" r:id="rId6"/>
    <p:sldLayoutId id="2147483905" r:id="rId7"/>
    <p:sldLayoutId id="2147483906" r:id="rId8"/>
    <p:sldLayoutId id="2147483907" r:id="rId9"/>
    <p:sldLayoutId id="2147483908" r:id="rId10"/>
    <p:sldLayoutId id="214748390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remote.com/blog/employee-turnover"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remote.com/blog/employee-turnover"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remote.com/blog/employee-turnover" TargetMode="External"/><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remote.com/blog/employee-turnover"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hrshelf.com/employee-retention-challenges/" TargetMode="External"/><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www.forbes.com/advisor/business/employee-retention-strategies/"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remote.com/blog/employee-turnover" TargetMode="External"/><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hyperlink" Target="https://blog.hubspot.com/marketing/3-strategies-to-increase-employee-retention" TargetMode="External"/><Relationship Id="rId3" Type="http://schemas.openxmlformats.org/officeDocument/2006/relationships/hyperlink" Target="https://www.dselva.co.in/blog/employer-employee-relation-importance/" TargetMode="External"/><Relationship Id="rId7" Type="http://schemas.openxmlformats.org/officeDocument/2006/relationships/hyperlink" Target="https://hrshelf.com/employee-retention-challenges/" TargetMode="External"/><Relationship Id="rId2" Type="http://schemas.openxmlformats.org/officeDocument/2006/relationships/hyperlink" Target="http://www.iiste.org/" TargetMode="External"/><Relationship Id="rId1" Type="http://schemas.openxmlformats.org/officeDocument/2006/relationships/slideLayout" Target="../slideLayouts/slideLayout7.xml"/><Relationship Id="rId6" Type="http://schemas.openxmlformats.org/officeDocument/2006/relationships/hyperlink" Target="https://www.celayix.com/blog/challenges-of-employee-retention/" TargetMode="External"/><Relationship Id="rId5" Type="http://schemas.openxmlformats.org/officeDocument/2006/relationships/hyperlink" Target="https://www.managementstudyguide.com/challanges-in-employee-retention.htm" TargetMode="External"/><Relationship Id="rId10" Type="http://schemas.openxmlformats.org/officeDocument/2006/relationships/hyperlink" Target="https://www.forbes.com/advisor/business/employee-retention-strategies/" TargetMode="External"/><Relationship Id="rId4" Type="http://schemas.openxmlformats.org/officeDocument/2006/relationships/hyperlink" Target="https://www.techtarget.com/searchhrsoftware/definition/employee-retention" TargetMode="External"/><Relationship Id="rId9" Type="http://schemas.openxmlformats.org/officeDocument/2006/relationships/hyperlink" Target="https://remote.com/blog/employee-turnover"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6F5D85-48D8-C57D-2A19-1E5B8CC22D7B}"/>
              </a:ext>
            </a:extLst>
          </p:cNvPr>
          <p:cNvSpPr txBox="1"/>
          <p:nvPr/>
        </p:nvSpPr>
        <p:spPr>
          <a:xfrm>
            <a:off x="415089" y="173557"/>
            <a:ext cx="11527276" cy="2308324"/>
          </a:xfrm>
          <a:prstGeom prst="rect">
            <a:avLst/>
          </a:prstGeom>
          <a:noFill/>
        </p:spPr>
        <p:txBody>
          <a:bodyPr wrap="square" rtlCol="0">
            <a:spAutoFit/>
          </a:bodyPr>
          <a:lstStyle/>
          <a:p>
            <a:pPr algn="ctr"/>
            <a:r>
              <a:rPr lang="en-US" sz="3600" b="1" u="sng" dirty="0">
                <a:latin typeface="Times New Roman" panose="02020603050405020304" pitchFamily="18" charset="0"/>
                <a:cs typeface="Times New Roman" panose="02020603050405020304" pitchFamily="18" charset="0"/>
              </a:rPr>
              <a:t>Presentation on</a:t>
            </a:r>
          </a:p>
          <a:p>
            <a:pPr algn="ctr"/>
            <a:endParaRPr lang="en-US" sz="3600" b="1" u="sng" dirty="0">
              <a:latin typeface="Times New Roman" panose="02020603050405020304" pitchFamily="18" charset="0"/>
              <a:cs typeface="Times New Roman" panose="02020603050405020304" pitchFamily="18" charset="0"/>
            </a:endParaRPr>
          </a:p>
          <a:p>
            <a:pPr algn="ctr"/>
            <a:r>
              <a:rPr lang="en-US" sz="3600" b="1" u="sng" dirty="0">
                <a:latin typeface="Times New Roman" panose="02020603050405020304" pitchFamily="18" charset="0"/>
                <a:cs typeface="Times New Roman" panose="02020603050405020304" pitchFamily="18" charset="0"/>
              </a:rPr>
              <a:t>“Developing an Effective Employee Retention Strategy”</a:t>
            </a:r>
          </a:p>
          <a:p>
            <a:pPr algn="ctr"/>
            <a:endParaRPr lang="en-IN" sz="3600" u="sng" dirty="0"/>
          </a:p>
        </p:txBody>
      </p:sp>
      <p:sp>
        <p:nvSpPr>
          <p:cNvPr id="3" name="TextBox 2">
            <a:extLst>
              <a:ext uri="{FF2B5EF4-FFF2-40B4-BE49-F238E27FC236}">
                <a16:creationId xmlns:a16="http://schemas.microsoft.com/office/drawing/2014/main" id="{01EF17E9-A239-A2F7-FDF7-45AAB1A27381}"/>
              </a:ext>
            </a:extLst>
          </p:cNvPr>
          <p:cNvSpPr txBox="1"/>
          <p:nvPr/>
        </p:nvSpPr>
        <p:spPr>
          <a:xfrm>
            <a:off x="7384814" y="3646707"/>
            <a:ext cx="4164844" cy="1846659"/>
          </a:xfrm>
          <a:prstGeom prst="rect">
            <a:avLst/>
          </a:prstGeom>
          <a:noFill/>
        </p:spPr>
        <p:txBody>
          <a:bodyPr wrap="square" rtlCol="0">
            <a:spAutoFit/>
          </a:bodyPr>
          <a:lstStyle/>
          <a:p>
            <a:r>
              <a:rPr lang="en-US" sz="2400" b="1" u="sng" dirty="0">
                <a:latin typeface="Times New Roman" panose="02020603050405020304" pitchFamily="18" charset="0"/>
                <a:cs typeface="Times New Roman" panose="02020603050405020304" pitchFamily="18" charset="0"/>
              </a:rPr>
              <a:t>Group: 3</a:t>
            </a:r>
          </a:p>
          <a:p>
            <a:r>
              <a:rPr lang="en-US" dirty="0">
                <a:latin typeface="Times New Roman" panose="02020603050405020304" pitchFamily="18" charset="0"/>
                <a:cs typeface="Times New Roman" panose="02020603050405020304" pitchFamily="18" charset="0"/>
              </a:rPr>
              <a:t>1. Kamlesh Mali (2236966)</a:t>
            </a:r>
          </a:p>
          <a:p>
            <a:r>
              <a:rPr lang="en-US" dirty="0">
                <a:latin typeface="Times New Roman" panose="02020603050405020304" pitchFamily="18" charset="0"/>
                <a:cs typeface="Times New Roman" panose="02020603050405020304" pitchFamily="18" charset="0"/>
              </a:rPr>
              <a:t>2. </a:t>
            </a:r>
            <a:r>
              <a:rPr lang="en-US" dirty="0" err="1">
                <a:latin typeface="Times New Roman" panose="02020603050405020304" pitchFamily="18" charset="0"/>
                <a:cs typeface="Times New Roman" panose="02020603050405020304" pitchFamily="18" charset="0"/>
              </a:rPr>
              <a:t>Shirinbanu</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Saiyed</a:t>
            </a:r>
            <a:r>
              <a:rPr lang="en-US" dirty="0">
                <a:latin typeface="Times New Roman" panose="02020603050405020304" pitchFamily="18" charset="0"/>
                <a:cs typeface="Times New Roman" panose="02020603050405020304" pitchFamily="18" charset="0"/>
              </a:rPr>
              <a:t> (2242206)</a:t>
            </a:r>
          </a:p>
          <a:p>
            <a:r>
              <a:rPr lang="en-US" dirty="0">
                <a:latin typeface="Times New Roman" panose="02020603050405020304" pitchFamily="18" charset="0"/>
                <a:cs typeface="Times New Roman" panose="02020603050405020304" pitchFamily="18" charset="0"/>
              </a:rPr>
              <a:t>3. </a:t>
            </a:r>
            <a:r>
              <a:rPr lang="en-US" dirty="0" err="1">
                <a:latin typeface="Times New Roman" panose="02020603050405020304" pitchFamily="18" charset="0"/>
                <a:cs typeface="Times New Roman" panose="02020603050405020304" pitchFamily="18" charset="0"/>
              </a:rPr>
              <a:t>Meetkumar</a:t>
            </a:r>
            <a:r>
              <a:rPr lang="en-US" dirty="0">
                <a:latin typeface="Times New Roman" panose="02020603050405020304" pitchFamily="18" charset="0"/>
                <a:cs typeface="Times New Roman" panose="02020603050405020304" pitchFamily="18" charset="0"/>
              </a:rPr>
              <a:t> Sureshbhai Patel (2241855)</a:t>
            </a:r>
          </a:p>
          <a:p>
            <a:r>
              <a:rPr lang="en-US" dirty="0">
                <a:latin typeface="Times New Roman" panose="02020603050405020304" pitchFamily="18" charset="0"/>
                <a:cs typeface="Times New Roman" panose="02020603050405020304" pitchFamily="18" charset="0"/>
              </a:rPr>
              <a:t>4. Sagar Rajodiya (2241171)</a:t>
            </a:r>
          </a:p>
          <a:p>
            <a:r>
              <a:rPr lang="en-US" dirty="0">
                <a:latin typeface="Times New Roman" panose="02020603050405020304" pitchFamily="18" charset="0"/>
                <a:cs typeface="Times New Roman" panose="02020603050405020304" pitchFamily="18" charset="0"/>
              </a:rPr>
              <a:t>5. Jitendra Gohel (2242698)</a:t>
            </a:r>
          </a:p>
        </p:txBody>
      </p:sp>
      <p:sp>
        <p:nvSpPr>
          <p:cNvPr id="4" name="TextBox 3">
            <a:extLst>
              <a:ext uri="{FF2B5EF4-FFF2-40B4-BE49-F238E27FC236}">
                <a16:creationId xmlns:a16="http://schemas.microsoft.com/office/drawing/2014/main" id="{E8050456-B768-B298-EEE5-A60B450C6206}"/>
              </a:ext>
            </a:extLst>
          </p:cNvPr>
          <p:cNvSpPr txBox="1"/>
          <p:nvPr/>
        </p:nvSpPr>
        <p:spPr>
          <a:xfrm>
            <a:off x="2589215" y="2144534"/>
            <a:ext cx="6960138" cy="923330"/>
          </a:xfrm>
          <a:prstGeom prst="rect">
            <a:avLst/>
          </a:prstGeom>
          <a:noFill/>
        </p:spPr>
        <p:txBody>
          <a:bodyPr wrap="square" rtlCol="0">
            <a:spAutoFit/>
          </a:bodyPr>
          <a:lstStyle/>
          <a:p>
            <a:pPr algn="ctr"/>
            <a:r>
              <a:rPr lang="en-US" b="1" dirty="0">
                <a:solidFill>
                  <a:schemeClr val="accent4">
                    <a:lumMod val="50000"/>
                  </a:schemeClr>
                </a:solidFill>
                <a:latin typeface="Times New Roman" panose="02020603050405020304" pitchFamily="18" charset="0"/>
                <a:cs typeface="Times New Roman" panose="02020603050405020304" pitchFamily="18" charset="0"/>
              </a:rPr>
              <a:t>MODULE: HUMAN RESOURCE MANAGEMENT (LCMB7000)</a:t>
            </a:r>
          </a:p>
          <a:p>
            <a:pPr algn="ctr"/>
            <a:endParaRPr lang="en-US" b="1" dirty="0">
              <a:solidFill>
                <a:schemeClr val="accent4">
                  <a:lumMod val="50000"/>
                </a:schemeClr>
              </a:solidFill>
              <a:latin typeface="Times New Roman" panose="02020603050405020304" pitchFamily="18" charset="0"/>
              <a:cs typeface="Times New Roman" panose="02020603050405020304" pitchFamily="18" charset="0"/>
            </a:endParaRPr>
          </a:p>
          <a:p>
            <a:pPr algn="ctr"/>
            <a:r>
              <a:rPr lang="en-US" b="1" dirty="0">
                <a:solidFill>
                  <a:schemeClr val="accent4">
                    <a:lumMod val="50000"/>
                  </a:schemeClr>
                </a:solidFill>
                <a:latin typeface="Times New Roman" panose="02020603050405020304" pitchFamily="18" charset="0"/>
                <a:cs typeface="Times New Roman" panose="02020603050405020304" pitchFamily="18" charset="0"/>
              </a:rPr>
              <a:t>    LECTURER NAME: Dr. MOHAMED ASIM</a:t>
            </a:r>
            <a:endParaRPr lang="en-IN" b="1" dirty="0">
              <a:solidFill>
                <a:schemeClr val="accent4">
                  <a:lumMod val="50000"/>
                </a:schemeClr>
              </a:solidFill>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4B6E55B9-6BFD-A055-254F-F64EDD426D36}"/>
              </a:ext>
            </a:extLst>
          </p:cNvPr>
          <p:cNvSpPr>
            <a:spLocks noGrp="1"/>
          </p:cNvSpPr>
          <p:nvPr>
            <p:ph type="sldNum" sz="quarter" idx="12"/>
          </p:nvPr>
        </p:nvSpPr>
        <p:spPr/>
        <p:txBody>
          <a:bodyPr/>
          <a:lstStyle/>
          <a:p>
            <a:fld id="{049128E2-334B-4642-8837-F487A19D42BA}" type="slidenum">
              <a:rPr lang="en-IN" smtClean="0"/>
              <a:t>1</a:t>
            </a:fld>
            <a:endParaRPr lang="en-IN" dirty="0"/>
          </a:p>
        </p:txBody>
      </p:sp>
      <p:pic>
        <p:nvPicPr>
          <p:cNvPr id="7" name="Picture 6">
            <a:extLst>
              <a:ext uri="{FF2B5EF4-FFF2-40B4-BE49-F238E27FC236}">
                <a16:creationId xmlns:a16="http://schemas.microsoft.com/office/drawing/2014/main" id="{3B1C5212-DD48-2244-6A4D-FB391882DE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3586" y="3713829"/>
            <a:ext cx="3235639" cy="1712417"/>
          </a:xfrm>
          <a:prstGeom prst="rect">
            <a:avLst/>
          </a:prstGeom>
        </p:spPr>
      </p:pic>
    </p:spTree>
    <p:extLst>
      <p:ext uri="{BB962C8B-B14F-4D97-AF65-F5344CB8AC3E}">
        <p14:creationId xmlns:p14="http://schemas.microsoft.com/office/powerpoint/2010/main" val="7997952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randombar(horizontal)">
                                      <p:cBhvr>
                                        <p:cTn id="19" dur="500"/>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barn(inVertical)">
                                      <p:cBhvr>
                                        <p:cTn id="2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038170-4D8E-CBB1-55C4-AA0AEE4E6A75}"/>
              </a:ext>
            </a:extLst>
          </p:cNvPr>
          <p:cNvSpPr txBox="1"/>
          <p:nvPr/>
        </p:nvSpPr>
        <p:spPr>
          <a:xfrm>
            <a:off x="952107" y="697584"/>
            <a:ext cx="10661716" cy="1538883"/>
          </a:xfrm>
          <a:prstGeom prst="rect">
            <a:avLst/>
          </a:prstGeom>
          <a:noFill/>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Introduction</a:t>
            </a:r>
          </a:p>
          <a:p>
            <a:endParaRPr lang="en-IN" sz="54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00A96BD-0E15-2F9F-766A-9BA7BE10680C}"/>
              </a:ext>
            </a:extLst>
          </p:cNvPr>
          <p:cNvSpPr txBox="1"/>
          <p:nvPr/>
        </p:nvSpPr>
        <p:spPr>
          <a:xfrm>
            <a:off x="1145357" y="1853655"/>
            <a:ext cx="10275216" cy="3539430"/>
          </a:xfrm>
          <a:prstGeom prst="rect">
            <a:avLst/>
          </a:prstGeom>
          <a:noFill/>
        </p:spPr>
        <p:txBody>
          <a:bodyPr wrap="square" rtlCol="0">
            <a:spAutoFit/>
          </a:bodyPr>
          <a:lstStyle/>
          <a:p>
            <a:r>
              <a:rPr lang="en-US" sz="2800" dirty="0">
                <a:latin typeface="Times New Roman" panose="02020603050405020304" pitchFamily="18" charset="0"/>
                <a:cs typeface="Times New Roman" panose="02020603050405020304" pitchFamily="18" charset="0"/>
              </a:rPr>
              <a:t>Employers and Employees are the two wheels of the organization's engine; a solid and healthy relationship between these two wheels will only propel the organization forward. The difficulty is not just to attract but also to retain the greatest talent. Some factors can impact an individual's decision to continue working or quit. These reasons include job changes, lifestyle decisions, an unbalanced work life, and increased opportunities for career advancement. In today's world, an employee is regarded as an asset. </a:t>
            </a:r>
          </a:p>
        </p:txBody>
      </p:sp>
      <p:sp>
        <p:nvSpPr>
          <p:cNvPr id="4" name="Slide Number Placeholder 3">
            <a:extLst>
              <a:ext uri="{FF2B5EF4-FFF2-40B4-BE49-F238E27FC236}">
                <a16:creationId xmlns:a16="http://schemas.microsoft.com/office/drawing/2014/main" id="{22C34340-BFED-2F8C-AD9C-8F1708B9FC0E}"/>
              </a:ext>
            </a:extLst>
          </p:cNvPr>
          <p:cNvSpPr>
            <a:spLocks noGrp="1"/>
          </p:cNvSpPr>
          <p:nvPr>
            <p:ph type="sldNum" sz="quarter" idx="12"/>
          </p:nvPr>
        </p:nvSpPr>
        <p:spPr/>
        <p:txBody>
          <a:bodyPr/>
          <a:lstStyle/>
          <a:p>
            <a:fld id="{049128E2-334B-4642-8837-F487A19D42BA}" type="slidenum">
              <a:rPr lang="en-IN" smtClean="0"/>
              <a:t>2</a:t>
            </a:fld>
            <a:endParaRPr lang="en-IN"/>
          </a:p>
        </p:txBody>
      </p:sp>
    </p:spTree>
    <p:extLst>
      <p:ext uri="{BB962C8B-B14F-4D97-AF65-F5344CB8AC3E}">
        <p14:creationId xmlns:p14="http://schemas.microsoft.com/office/powerpoint/2010/main" val="130238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6B77D7-E35D-8D6B-0F41-D65FE119780B}"/>
              </a:ext>
            </a:extLst>
          </p:cNvPr>
          <p:cNvSpPr txBox="1"/>
          <p:nvPr/>
        </p:nvSpPr>
        <p:spPr>
          <a:xfrm>
            <a:off x="1410511" y="496111"/>
            <a:ext cx="9679021" cy="646331"/>
          </a:xfrm>
          <a:prstGeom prst="rect">
            <a:avLst/>
          </a:prstGeom>
          <a:noFill/>
        </p:spPr>
        <p:txBody>
          <a:bodyPr wrap="square" rtlCol="0">
            <a:spAutoFit/>
          </a:bodyPr>
          <a:lstStyle/>
          <a:p>
            <a:r>
              <a:rPr lang="en-US" sz="3600" b="1" dirty="0">
                <a:latin typeface="Times New Roman" panose="02020603050405020304" pitchFamily="18" charset="0"/>
                <a:cs typeface="Times New Roman" panose="02020603050405020304" pitchFamily="18" charset="0"/>
              </a:rPr>
              <a:t>What is an Employee Retention?</a:t>
            </a:r>
          </a:p>
        </p:txBody>
      </p:sp>
      <p:sp>
        <p:nvSpPr>
          <p:cNvPr id="3" name="TextBox 2">
            <a:extLst>
              <a:ext uri="{FF2B5EF4-FFF2-40B4-BE49-F238E27FC236}">
                <a16:creationId xmlns:a16="http://schemas.microsoft.com/office/drawing/2014/main" id="{90466D3A-77D9-C4EE-BD58-855908EB56A3}"/>
              </a:ext>
            </a:extLst>
          </p:cNvPr>
          <p:cNvSpPr txBox="1"/>
          <p:nvPr/>
        </p:nvSpPr>
        <p:spPr>
          <a:xfrm>
            <a:off x="1575881" y="1488332"/>
            <a:ext cx="9834664" cy="4247317"/>
          </a:xfrm>
          <a:prstGeom prst="rect">
            <a:avLst/>
          </a:prstGeom>
          <a:noFill/>
        </p:spPr>
        <p:txBody>
          <a:bodyPr wrap="square" rtlCol="0">
            <a:spAutoFit/>
          </a:bodyPr>
          <a:lstStyle/>
          <a:p>
            <a:pPr marL="457200" indent="-457200">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Employee retention refers to an organizational effort to develop programs that </a:t>
            </a:r>
            <a:r>
              <a:rPr lang="en-US" sz="2800" b="1" dirty="0">
                <a:latin typeface="Times New Roman" panose="02020603050405020304" pitchFamily="18" charset="0"/>
                <a:cs typeface="Times New Roman" panose="02020603050405020304" pitchFamily="18" charset="0"/>
              </a:rPr>
              <a:t>encourage current employees </a:t>
            </a:r>
            <a:r>
              <a:rPr lang="en-US" sz="2800" dirty="0">
                <a:latin typeface="Times New Roman" panose="02020603050405020304" pitchFamily="18" charset="0"/>
                <a:cs typeface="Times New Roman" panose="02020603050405020304" pitchFamily="18" charset="0"/>
              </a:rPr>
              <a:t>to stay with a company. </a:t>
            </a:r>
          </a:p>
          <a:p>
            <a:pPr marL="457200" indent="-457200">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Employee retention, in other words, is the organizational goal of </a:t>
            </a:r>
            <a:r>
              <a:rPr lang="en-US" sz="2800" b="1" dirty="0">
                <a:latin typeface="Times New Roman" panose="02020603050405020304" pitchFamily="18" charset="0"/>
                <a:cs typeface="Times New Roman" panose="02020603050405020304" pitchFamily="18" charset="0"/>
              </a:rPr>
              <a:t>retaining productive </a:t>
            </a:r>
            <a:r>
              <a:rPr lang="en-US" sz="2800" dirty="0">
                <a:latin typeface="Times New Roman" panose="02020603050405020304" pitchFamily="18" charset="0"/>
                <a:cs typeface="Times New Roman" panose="02020603050405020304" pitchFamily="18" charset="0"/>
              </a:rPr>
              <a:t>and </a:t>
            </a:r>
            <a:r>
              <a:rPr lang="en-US" sz="2800" b="1" dirty="0">
                <a:latin typeface="Times New Roman" panose="02020603050405020304" pitchFamily="18" charset="0"/>
                <a:cs typeface="Times New Roman" panose="02020603050405020304" pitchFamily="18" charset="0"/>
              </a:rPr>
              <a:t>skilled employees </a:t>
            </a:r>
            <a:r>
              <a:rPr lang="en-US" sz="2800" dirty="0">
                <a:latin typeface="Times New Roman" panose="02020603050405020304" pitchFamily="18" charset="0"/>
                <a:cs typeface="Times New Roman" panose="02020603050405020304" pitchFamily="18" charset="0"/>
              </a:rPr>
              <a:t>while reducing turnover by creating a favorable work environment to promote engagement, recognizing employees, providing competitive compensation and benefits, and promoting a healthy work-life balance.</a:t>
            </a:r>
          </a:p>
          <a:p>
            <a:endParaRPr lang="en-IN" dirty="0"/>
          </a:p>
        </p:txBody>
      </p:sp>
      <p:sp>
        <p:nvSpPr>
          <p:cNvPr id="4" name="Slide Number Placeholder 3">
            <a:extLst>
              <a:ext uri="{FF2B5EF4-FFF2-40B4-BE49-F238E27FC236}">
                <a16:creationId xmlns:a16="http://schemas.microsoft.com/office/drawing/2014/main" id="{93E2172D-37B2-F91E-C6ED-8D9102C6DA42}"/>
              </a:ext>
            </a:extLst>
          </p:cNvPr>
          <p:cNvSpPr>
            <a:spLocks noGrp="1"/>
          </p:cNvSpPr>
          <p:nvPr>
            <p:ph type="sldNum" sz="quarter" idx="12"/>
          </p:nvPr>
        </p:nvSpPr>
        <p:spPr/>
        <p:txBody>
          <a:bodyPr/>
          <a:lstStyle/>
          <a:p>
            <a:fld id="{049128E2-334B-4642-8837-F487A19D42BA}" type="slidenum">
              <a:rPr lang="en-IN" smtClean="0"/>
              <a:t>3</a:t>
            </a:fld>
            <a:endParaRPr lang="en-IN"/>
          </a:p>
        </p:txBody>
      </p:sp>
    </p:spTree>
    <p:extLst>
      <p:ext uri="{BB962C8B-B14F-4D97-AF65-F5344CB8AC3E}">
        <p14:creationId xmlns:p14="http://schemas.microsoft.com/office/powerpoint/2010/main" val="3533440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56A948-B141-5967-1F2E-48E6E04EB19C}"/>
              </a:ext>
            </a:extLst>
          </p:cNvPr>
          <p:cNvSpPr txBox="1"/>
          <p:nvPr/>
        </p:nvSpPr>
        <p:spPr>
          <a:xfrm>
            <a:off x="1177047" y="389106"/>
            <a:ext cx="8832715" cy="646331"/>
          </a:xfrm>
          <a:prstGeom prst="rect">
            <a:avLst/>
          </a:prstGeom>
          <a:noFill/>
        </p:spPr>
        <p:txBody>
          <a:bodyPr wrap="square" rtlCol="0">
            <a:spAutoFit/>
          </a:bodyPr>
          <a:lstStyle/>
          <a:p>
            <a:r>
              <a:rPr lang="en-US" sz="3600" b="1" dirty="0">
                <a:latin typeface="Times New Roman" panose="02020603050405020304" pitchFamily="18" charset="0"/>
                <a:cs typeface="Times New Roman" panose="02020603050405020304" pitchFamily="18" charset="0"/>
              </a:rPr>
              <a:t>Why employee retention is important?</a:t>
            </a:r>
            <a:endParaRPr lang="en-IN" sz="36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FBA0BA5-B61C-4179-D761-1E34916541F1}"/>
              </a:ext>
            </a:extLst>
          </p:cNvPr>
          <p:cNvSpPr txBox="1"/>
          <p:nvPr/>
        </p:nvSpPr>
        <p:spPr>
          <a:xfrm>
            <a:off x="1177047" y="1252635"/>
            <a:ext cx="10651787" cy="5321521"/>
          </a:xfrm>
          <a:prstGeom prst="rect">
            <a:avLst/>
          </a:prstGeom>
          <a:noFill/>
        </p:spPr>
        <p:txBody>
          <a:bodyPr wrap="square" rtlCol="0">
            <a:spAutoFit/>
          </a:bodyPr>
          <a:lstStyle/>
          <a:p>
            <a:pPr marL="342900" indent="-342900">
              <a:lnSpc>
                <a:spcPct val="107000"/>
              </a:lnSpc>
              <a:spcAft>
                <a:spcPts val="800"/>
              </a:spcAft>
              <a:buFont typeface="Wingdings" panose="05000000000000000000" pitchFamily="2" charset="2"/>
              <a:buChar char="Ø"/>
            </a:pPr>
            <a:r>
              <a:rPr lang="en-IN" sz="2400" kern="100" dirty="0">
                <a:effectLst/>
                <a:latin typeface="Times New Roman" panose="02020603050405020304" pitchFamily="18" charset="0"/>
                <a:ea typeface="Calibri" panose="020F0502020204030204" pitchFamily="34" charset="0"/>
                <a:cs typeface="Times New Roman" panose="02020603050405020304" pitchFamily="18" charset="0"/>
              </a:rPr>
              <a:t>Employee retention is important for </a:t>
            </a:r>
            <a:r>
              <a:rPr lang="en-IN" sz="2400" b="1" kern="100" dirty="0">
                <a:effectLst/>
                <a:latin typeface="Times New Roman" panose="02020603050405020304" pitchFamily="18" charset="0"/>
                <a:ea typeface="Calibri" panose="020F0502020204030204" pitchFamily="34" charset="0"/>
                <a:cs typeface="Times New Roman" panose="02020603050405020304" pitchFamily="18" charset="0"/>
              </a:rPr>
              <a:t>teamwork</a:t>
            </a:r>
            <a:r>
              <a:rPr lang="en-IN" sz="2400" kern="1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IN" sz="2400" b="1" kern="100" dirty="0">
                <a:effectLst/>
                <a:latin typeface="Times New Roman" panose="02020603050405020304" pitchFamily="18" charset="0"/>
                <a:ea typeface="Calibri" panose="020F0502020204030204" pitchFamily="34" charset="0"/>
                <a:cs typeface="Times New Roman" panose="02020603050405020304" pitchFamily="18" charset="0"/>
              </a:rPr>
              <a:t>unity</a:t>
            </a:r>
            <a:r>
              <a:rPr lang="en-IN" sz="2400" kern="100" dirty="0">
                <a:effectLst/>
                <a:latin typeface="Times New Roman" panose="02020603050405020304" pitchFamily="18" charset="0"/>
                <a:ea typeface="Calibri" panose="020F0502020204030204" pitchFamily="34" charset="0"/>
                <a:cs typeface="Times New Roman" panose="02020603050405020304" pitchFamily="18" charset="0"/>
              </a:rPr>
              <a:t> in the workplace so that employees can trust and depend on each other. </a:t>
            </a:r>
          </a:p>
          <a:p>
            <a:pPr marL="342900" indent="-342900">
              <a:lnSpc>
                <a:spcPct val="107000"/>
              </a:lnSpc>
              <a:spcAft>
                <a:spcPts val="800"/>
              </a:spcAft>
              <a:buFont typeface="Wingdings" panose="05000000000000000000" pitchFamily="2" charset="2"/>
              <a:buChar char="Ø"/>
            </a:pPr>
            <a:r>
              <a:rPr lang="en-IN" sz="2400" b="1" kern="100" dirty="0">
                <a:effectLst/>
                <a:latin typeface="Times New Roman" panose="02020603050405020304" pitchFamily="18" charset="0"/>
                <a:ea typeface="Calibri" panose="020F0502020204030204" pitchFamily="34" charset="0"/>
                <a:cs typeface="Times New Roman" panose="02020603050405020304" pitchFamily="18" charset="0"/>
              </a:rPr>
              <a:t>Reduced productivity</a:t>
            </a:r>
            <a:r>
              <a:rPr lang="en-IN" sz="2400" kern="100" dirty="0">
                <a:effectLst/>
                <a:latin typeface="Times New Roman" panose="02020603050405020304" pitchFamily="18" charset="0"/>
                <a:ea typeface="Calibri" panose="020F0502020204030204" pitchFamily="34" charset="0"/>
                <a:cs typeface="Times New Roman" panose="02020603050405020304" pitchFamily="18" charset="0"/>
              </a:rPr>
              <a:t> is one of the biggest losses when talented employees leave the organisation.</a:t>
            </a:r>
          </a:p>
          <a:p>
            <a:pPr marL="342900" indent="-342900">
              <a:lnSpc>
                <a:spcPct val="107000"/>
              </a:lnSpc>
              <a:spcAft>
                <a:spcPts val="800"/>
              </a:spcAft>
              <a:buFont typeface="Wingdings" panose="05000000000000000000" pitchFamily="2" charset="2"/>
              <a:buChar char="Ø"/>
            </a:pPr>
            <a:r>
              <a:rPr lang="en-IN" sz="2400" kern="100" dirty="0">
                <a:effectLst/>
                <a:latin typeface="Times New Roman" panose="02020603050405020304" pitchFamily="18" charset="0"/>
                <a:ea typeface="Calibri" panose="020F0502020204030204" pitchFamily="34" charset="0"/>
                <a:cs typeface="Times New Roman" panose="02020603050405020304" pitchFamily="18" charset="0"/>
              </a:rPr>
              <a:t>A high employee turnover rate can reduce an organisation's ability to carry out its mission due to continuity issues, loss of institutional knowledge, and high costs of replacing departing workers and training new replacements.</a:t>
            </a:r>
          </a:p>
          <a:p>
            <a:pPr marL="342900" indent="-342900">
              <a:lnSpc>
                <a:spcPct val="107000"/>
              </a:lnSpc>
              <a:spcAft>
                <a:spcPts val="800"/>
              </a:spcAft>
              <a:buFont typeface="Wingdings" panose="05000000000000000000" pitchFamily="2" charset="2"/>
              <a:buChar char="Ø"/>
            </a:pPr>
            <a:r>
              <a:rPr lang="en-IN" sz="2400" kern="100" dirty="0">
                <a:effectLst/>
                <a:latin typeface="Times New Roman" panose="02020603050405020304" pitchFamily="18" charset="0"/>
                <a:ea typeface="Calibri" panose="020F0502020204030204" pitchFamily="34" charset="0"/>
                <a:cs typeface="Times New Roman" panose="02020603050405020304" pitchFamily="18" charset="0"/>
              </a:rPr>
              <a:t>Another negative effect of turnover is the </a:t>
            </a:r>
            <a:r>
              <a:rPr lang="en-IN" sz="2400" b="1" kern="100" dirty="0">
                <a:effectLst/>
                <a:latin typeface="Times New Roman" panose="02020603050405020304" pitchFamily="18" charset="0"/>
                <a:ea typeface="Calibri" panose="020F0502020204030204" pitchFamily="34" charset="0"/>
                <a:cs typeface="Times New Roman" panose="02020603050405020304" pitchFamily="18" charset="0"/>
              </a:rPr>
              <a:t>impact on customers </a:t>
            </a:r>
            <a:r>
              <a:rPr lang="en-IN" sz="2400" kern="100" dirty="0">
                <a:effectLst/>
                <a:latin typeface="Times New Roman" panose="02020603050405020304" pitchFamily="18" charset="0"/>
                <a:ea typeface="Calibri" panose="020F0502020204030204" pitchFamily="34" charset="0"/>
                <a:cs typeface="Times New Roman" panose="02020603050405020304" pitchFamily="18" charset="0"/>
              </a:rPr>
              <a:t>who notice that they are dealing with a constant flow of different people.   </a:t>
            </a:r>
          </a:p>
          <a:p>
            <a:pPr marL="342900" indent="-342900">
              <a:lnSpc>
                <a:spcPct val="107000"/>
              </a:lnSpc>
              <a:spcAft>
                <a:spcPts val="800"/>
              </a:spcAft>
              <a:buFont typeface="Wingdings" panose="05000000000000000000" pitchFamily="2" charset="2"/>
              <a:buChar char="Ø"/>
            </a:pPr>
            <a:r>
              <a:rPr lang="en-IN" sz="2400" kern="100" dirty="0">
                <a:effectLst/>
                <a:latin typeface="Times New Roman" panose="02020603050405020304" pitchFamily="18" charset="0"/>
                <a:ea typeface="Calibri" panose="020F0502020204030204" pitchFamily="34" charset="0"/>
                <a:cs typeface="Times New Roman" panose="02020603050405020304" pitchFamily="18" charset="0"/>
              </a:rPr>
              <a:t>High turnover often signals to consumers that there`s </a:t>
            </a:r>
            <a:r>
              <a:rPr lang="en-IN" sz="2400" b="1" kern="100" dirty="0">
                <a:effectLst/>
                <a:latin typeface="Times New Roman" panose="02020603050405020304" pitchFamily="18" charset="0"/>
                <a:ea typeface="Calibri" panose="020F0502020204030204" pitchFamily="34" charset="0"/>
                <a:cs typeface="Times New Roman" panose="02020603050405020304" pitchFamily="18" charset="0"/>
              </a:rPr>
              <a:t>something wrong </a:t>
            </a:r>
            <a:r>
              <a:rPr lang="en-IN" sz="2400" kern="100" dirty="0">
                <a:effectLst/>
                <a:latin typeface="Times New Roman" panose="02020603050405020304" pitchFamily="18" charset="0"/>
                <a:ea typeface="Calibri" panose="020F0502020204030204" pitchFamily="34" charset="0"/>
                <a:cs typeface="Times New Roman" panose="02020603050405020304" pitchFamily="18" charset="0"/>
              </a:rPr>
              <a:t>with the organisation or brand.</a:t>
            </a:r>
          </a:p>
          <a:p>
            <a:endParaRPr lang="en-IN"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945D208-21BE-DB85-AB2A-DC293349609F}"/>
              </a:ext>
            </a:extLst>
          </p:cNvPr>
          <p:cNvSpPr>
            <a:spLocks noGrp="1"/>
          </p:cNvSpPr>
          <p:nvPr>
            <p:ph type="sldNum" sz="quarter" idx="12"/>
          </p:nvPr>
        </p:nvSpPr>
        <p:spPr/>
        <p:txBody>
          <a:bodyPr/>
          <a:lstStyle/>
          <a:p>
            <a:fld id="{049128E2-334B-4642-8837-F487A19D42BA}" type="slidenum">
              <a:rPr lang="en-IN" smtClean="0"/>
              <a:t>4</a:t>
            </a:fld>
            <a:endParaRPr lang="en-IN"/>
          </a:p>
        </p:txBody>
      </p:sp>
    </p:spTree>
    <p:extLst>
      <p:ext uri="{BB962C8B-B14F-4D97-AF65-F5344CB8AC3E}">
        <p14:creationId xmlns:p14="http://schemas.microsoft.com/office/powerpoint/2010/main" val="2360919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52C6E0-5B24-F01F-F793-F1B8EACFE5D5}"/>
              </a:ext>
            </a:extLst>
          </p:cNvPr>
          <p:cNvSpPr txBox="1"/>
          <p:nvPr/>
        </p:nvSpPr>
        <p:spPr>
          <a:xfrm>
            <a:off x="1206631" y="417524"/>
            <a:ext cx="10077254" cy="5376215"/>
          </a:xfrm>
          <a:prstGeom prst="rect">
            <a:avLst/>
          </a:prstGeom>
          <a:noFill/>
        </p:spPr>
        <p:txBody>
          <a:bodyPr wrap="square" rtlCol="0">
            <a:spAutoFit/>
          </a:bodyPr>
          <a:lstStyle/>
          <a:p>
            <a:pPr>
              <a:lnSpc>
                <a:spcPct val="107000"/>
              </a:lnSpc>
              <a:spcAft>
                <a:spcPts val="800"/>
              </a:spcAft>
            </a:pPr>
            <a:r>
              <a:rPr lang="en-IN" sz="32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Why is employee retention an indicator of success? </a:t>
            </a:r>
            <a:r>
              <a:rPr lang="en-IN" sz="3200" b="1"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32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32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IN"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IN"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low turnover rate will keep your business running effortlessly and save you time, money, and effort. Nearly two-thirds (63%) of employers agree that a low turnover rate increases motivation to work within the company. A higher level of motivation in your team will help you maximize productivity and sustain success in the long run.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IN"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20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Low turnover rates improve several other aspects of workplace performance:</a:t>
            </a:r>
            <a:endParaRPr lang="en-IN" sz="20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Increase the morale of the company</a:t>
            </a:r>
          </a:p>
          <a:p>
            <a:pPr marL="342900" lvl="0" indent="-342900">
              <a:lnSpc>
                <a:spcPct val="107000"/>
              </a:lnSpc>
              <a:spcAft>
                <a:spcPts val="800"/>
              </a:spcAft>
              <a:buFont typeface="+mj-lt"/>
              <a:buAutoNum type="arabicPeriod"/>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Enhanced employee experience</a:t>
            </a:r>
          </a:p>
          <a:p>
            <a:pPr marL="342900" lvl="0" indent="-342900">
              <a:lnSpc>
                <a:spcPct val="107000"/>
              </a:lnSpc>
              <a:spcAft>
                <a:spcPts val="800"/>
              </a:spcAft>
              <a:buFont typeface="+mj-lt"/>
              <a:buAutoNum type="arabicPeriod"/>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Loyalty to the team</a:t>
            </a:r>
          </a:p>
          <a:p>
            <a:pPr marL="342900" lvl="0" indent="-342900">
              <a:lnSpc>
                <a:spcPct val="107000"/>
              </a:lnSpc>
              <a:spcAft>
                <a:spcPts val="800"/>
              </a:spcAft>
              <a:buFont typeface="+mj-lt"/>
              <a:buAutoNum type="arabicPeriod"/>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Better job satisfaction for employees</a:t>
            </a:r>
          </a:p>
          <a:p>
            <a:endParaRPr lang="en-IN" dirty="0"/>
          </a:p>
        </p:txBody>
      </p:sp>
      <p:sp>
        <p:nvSpPr>
          <p:cNvPr id="3" name="Slide Number Placeholder 2">
            <a:extLst>
              <a:ext uri="{FF2B5EF4-FFF2-40B4-BE49-F238E27FC236}">
                <a16:creationId xmlns:a16="http://schemas.microsoft.com/office/drawing/2014/main" id="{D6A5A254-8437-7ADC-6D1D-08CCB41BFD86}"/>
              </a:ext>
            </a:extLst>
          </p:cNvPr>
          <p:cNvSpPr>
            <a:spLocks noGrp="1"/>
          </p:cNvSpPr>
          <p:nvPr>
            <p:ph type="sldNum" sz="quarter" idx="12"/>
          </p:nvPr>
        </p:nvSpPr>
        <p:spPr/>
        <p:txBody>
          <a:bodyPr/>
          <a:lstStyle/>
          <a:p>
            <a:fld id="{049128E2-334B-4642-8837-F487A19D42BA}" type="slidenum">
              <a:rPr lang="en-IN" smtClean="0"/>
              <a:t>5</a:t>
            </a:fld>
            <a:endParaRPr lang="en-IN"/>
          </a:p>
        </p:txBody>
      </p:sp>
    </p:spTree>
    <p:extLst>
      <p:ext uri="{BB962C8B-B14F-4D97-AF65-F5344CB8AC3E}">
        <p14:creationId xmlns:p14="http://schemas.microsoft.com/office/powerpoint/2010/main" val="1942967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bg2">
                <a:tint val="78000"/>
                <a:shade val="100000"/>
                <a:hueMod val="136000"/>
                <a:satMod val="160000"/>
                <a:lumMod val="105000"/>
              </a:schemeClr>
            </a:gs>
            <a:gs pos="8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4EAD532-C900-3B00-A9B1-D42DC5DCCCDD}"/>
              </a:ext>
            </a:extLst>
          </p:cNvPr>
          <p:cNvPicPr>
            <a:picLocks noChangeAspect="1"/>
          </p:cNvPicPr>
          <p:nvPr/>
        </p:nvPicPr>
        <p:blipFill>
          <a:blip r:embed="rId2"/>
          <a:stretch>
            <a:fillRect/>
          </a:stretch>
        </p:blipFill>
        <p:spPr>
          <a:xfrm>
            <a:off x="2605737" y="1351968"/>
            <a:ext cx="6980525" cy="4355183"/>
          </a:xfrm>
          <a:prstGeom prst="rect">
            <a:avLst/>
          </a:prstGeom>
        </p:spPr>
      </p:pic>
      <p:sp>
        <p:nvSpPr>
          <p:cNvPr id="5" name="TextBox 4">
            <a:extLst>
              <a:ext uri="{FF2B5EF4-FFF2-40B4-BE49-F238E27FC236}">
                <a16:creationId xmlns:a16="http://schemas.microsoft.com/office/drawing/2014/main" id="{929D6E91-6530-F6DF-3D9E-B60791DE46BC}"/>
              </a:ext>
            </a:extLst>
          </p:cNvPr>
          <p:cNvSpPr txBox="1"/>
          <p:nvPr/>
        </p:nvSpPr>
        <p:spPr>
          <a:xfrm>
            <a:off x="796563" y="490194"/>
            <a:ext cx="11043503" cy="861774"/>
          </a:xfrm>
          <a:prstGeom prst="rect">
            <a:avLst/>
          </a:prstGeom>
          <a:noFill/>
        </p:spPr>
        <p:txBody>
          <a:bodyPr wrap="square" rtlCol="0">
            <a:spAutoFit/>
          </a:bodyPr>
          <a:lstStyle/>
          <a:p>
            <a:r>
              <a:rPr lang="en-IN" sz="3200" b="1" kern="100" dirty="0">
                <a:effectLst/>
                <a:latin typeface="Times New Roman" panose="02020603050405020304" pitchFamily="18" charset="0"/>
                <a:ea typeface="Calibri" panose="020F0502020204030204" pitchFamily="34" charset="0"/>
                <a:cs typeface="Times New Roman" panose="02020603050405020304" pitchFamily="18" charset="0"/>
              </a:rPr>
              <a:t>Top 10 benefits of low turnover rates, according to employers:</a:t>
            </a:r>
            <a:endParaRPr lang="en-IN" sz="32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6" name="TextBox 5">
            <a:extLst>
              <a:ext uri="{FF2B5EF4-FFF2-40B4-BE49-F238E27FC236}">
                <a16:creationId xmlns:a16="http://schemas.microsoft.com/office/drawing/2014/main" id="{E2D04D8E-A720-820D-97BE-FF22B06AB1FF}"/>
              </a:ext>
            </a:extLst>
          </p:cNvPr>
          <p:cNvSpPr txBox="1"/>
          <p:nvPr/>
        </p:nvSpPr>
        <p:spPr>
          <a:xfrm>
            <a:off x="2488676" y="5948313"/>
            <a:ext cx="7097586" cy="307777"/>
          </a:xfrm>
          <a:prstGeom prst="rect">
            <a:avLst/>
          </a:prstGeom>
          <a:noFill/>
        </p:spPr>
        <p:txBody>
          <a:bodyPr wrap="square" rtlCol="0">
            <a:spAutoFit/>
          </a:bodyPr>
          <a:lstStyle/>
          <a:p>
            <a:r>
              <a:rPr lang="en-IN" sz="1400" dirty="0">
                <a:latin typeface="Times New Roman" panose="02020603050405020304" pitchFamily="18" charset="0"/>
                <a:cs typeface="Times New Roman" panose="02020603050405020304" pitchFamily="18" charset="0"/>
              </a:rPr>
              <a:t>Source: </a:t>
            </a:r>
            <a:r>
              <a:rPr lang="en-IN" sz="1400" dirty="0">
                <a:latin typeface="Times New Roman" panose="02020603050405020304" pitchFamily="18" charset="0"/>
                <a:cs typeface="Times New Roman" panose="02020603050405020304" pitchFamily="18" charset="0"/>
                <a:hlinkClick r:id="rId3"/>
              </a:rPr>
              <a:t>https://remote.com/blog/employee-turnover</a:t>
            </a:r>
            <a:r>
              <a:rPr lang="en-IN" sz="1400" dirty="0">
                <a:latin typeface="Times New Roman" panose="02020603050405020304" pitchFamily="18" charset="0"/>
                <a:cs typeface="Times New Roman" panose="02020603050405020304" pitchFamily="18" charset="0"/>
              </a:rPr>
              <a:t>, [online], last accessed on 12/08/2023</a:t>
            </a:r>
          </a:p>
        </p:txBody>
      </p:sp>
      <p:sp>
        <p:nvSpPr>
          <p:cNvPr id="7" name="Slide Number Placeholder 6">
            <a:extLst>
              <a:ext uri="{FF2B5EF4-FFF2-40B4-BE49-F238E27FC236}">
                <a16:creationId xmlns:a16="http://schemas.microsoft.com/office/drawing/2014/main" id="{4A99370A-153F-6DFF-4B31-E07862DC230B}"/>
              </a:ext>
            </a:extLst>
          </p:cNvPr>
          <p:cNvSpPr>
            <a:spLocks noGrp="1"/>
          </p:cNvSpPr>
          <p:nvPr>
            <p:ph type="sldNum" sz="quarter" idx="12"/>
          </p:nvPr>
        </p:nvSpPr>
        <p:spPr/>
        <p:txBody>
          <a:bodyPr/>
          <a:lstStyle/>
          <a:p>
            <a:fld id="{049128E2-334B-4642-8837-F487A19D42BA}" type="slidenum">
              <a:rPr lang="en-IN" smtClean="0"/>
              <a:t>6</a:t>
            </a:fld>
            <a:endParaRPr lang="en-IN"/>
          </a:p>
        </p:txBody>
      </p:sp>
    </p:spTree>
    <p:extLst>
      <p:ext uri="{BB962C8B-B14F-4D97-AF65-F5344CB8AC3E}">
        <p14:creationId xmlns:p14="http://schemas.microsoft.com/office/powerpoint/2010/main" val="1281299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2F4F4C-7797-8F14-181A-27D395E1E119}"/>
              </a:ext>
            </a:extLst>
          </p:cNvPr>
          <p:cNvSpPr txBox="1"/>
          <p:nvPr/>
        </p:nvSpPr>
        <p:spPr>
          <a:xfrm>
            <a:off x="961533" y="565607"/>
            <a:ext cx="10793691" cy="3323987"/>
          </a:xfrm>
          <a:prstGeom prst="rect">
            <a:avLst/>
          </a:prstGeom>
          <a:noFill/>
        </p:spPr>
        <p:txBody>
          <a:bodyPr wrap="square" rtlCol="0">
            <a:spAutoFit/>
          </a:bodyPr>
          <a:lstStyle/>
          <a:p>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average company turnover rate in the UK</a:t>
            </a:r>
          </a:p>
          <a:p>
            <a:endParaRPr lang="en-IN" sz="32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endPar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IN" sz="32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endPar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IN" sz="32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IN" dirty="0"/>
          </a:p>
        </p:txBody>
      </p:sp>
      <p:graphicFrame>
        <p:nvGraphicFramePr>
          <p:cNvPr id="6" name="Table 5">
            <a:extLst>
              <a:ext uri="{FF2B5EF4-FFF2-40B4-BE49-F238E27FC236}">
                <a16:creationId xmlns:a16="http://schemas.microsoft.com/office/drawing/2014/main" id="{35DE9BDC-A888-8ADF-BD8A-97963CE52C96}"/>
              </a:ext>
            </a:extLst>
          </p:cNvPr>
          <p:cNvGraphicFramePr>
            <a:graphicFrameLocks noGrp="1"/>
          </p:cNvGraphicFramePr>
          <p:nvPr>
            <p:extLst>
              <p:ext uri="{D42A27DB-BD31-4B8C-83A1-F6EECF244321}">
                <p14:modId xmlns:p14="http://schemas.microsoft.com/office/powerpoint/2010/main" val="3691852373"/>
              </p:ext>
            </p:extLst>
          </p:nvPr>
        </p:nvGraphicFramePr>
        <p:xfrm>
          <a:off x="1960775" y="1489435"/>
          <a:ext cx="6400800" cy="3751868"/>
        </p:xfrm>
        <a:graphic>
          <a:graphicData uri="http://schemas.openxmlformats.org/drawingml/2006/table">
            <a:tbl>
              <a:tblPr firstRow="1" firstCol="1" bandRow="1">
                <a:tableStyleId>{5C22544A-7EE6-4342-B048-85BDC9FD1C3A}</a:tableStyleId>
              </a:tblPr>
              <a:tblGrid>
                <a:gridCol w="3957917">
                  <a:extLst>
                    <a:ext uri="{9D8B030D-6E8A-4147-A177-3AD203B41FA5}">
                      <a16:colId xmlns:a16="http://schemas.microsoft.com/office/drawing/2014/main" val="3181776182"/>
                    </a:ext>
                  </a:extLst>
                </a:gridCol>
                <a:gridCol w="2442883">
                  <a:extLst>
                    <a:ext uri="{9D8B030D-6E8A-4147-A177-3AD203B41FA5}">
                      <a16:colId xmlns:a16="http://schemas.microsoft.com/office/drawing/2014/main" val="1984827873"/>
                    </a:ext>
                  </a:extLst>
                </a:gridCol>
              </a:tblGrid>
              <a:tr h="741080">
                <a:tc>
                  <a:txBody>
                    <a:bodyPr/>
                    <a:lstStyle/>
                    <a:p>
                      <a:pPr algn="ctr">
                        <a:lnSpc>
                          <a:spcPct val="107000"/>
                        </a:lnSpc>
                        <a:spcAft>
                          <a:spcPts val="800"/>
                        </a:spcAft>
                      </a:pPr>
                      <a:r>
                        <a:rPr lang="en-IN" sz="2600" kern="0" dirty="0">
                          <a:effectLst/>
                          <a:latin typeface="Times New Roman" panose="02020603050405020304" pitchFamily="18" charset="0"/>
                          <a:cs typeface="Times New Roman" panose="02020603050405020304" pitchFamily="18" charset="0"/>
                        </a:rPr>
                        <a:t>Year</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2600" kern="0">
                          <a:effectLst/>
                          <a:latin typeface="Times New Roman" panose="02020603050405020304" pitchFamily="18" charset="0"/>
                          <a:cs typeface="Times New Roman" panose="02020603050405020304" pitchFamily="18" charset="0"/>
                        </a:rPr>
                        <a:t>UK</a:t>
                      </a:r>
                      <a:endParaRPr lang="en-IN"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900436534"/>
                  </a:ext>
                </a:extLst>
              </a:tr>
              <a:tr h="599370">
                <a:tc>
                  <a:txBody>
                    <a:bodyPr/>
                    <a:lstStyle/>
                    <a:p>
                      <a:pPr algn="ctr">
                        <a:lnSpc>
                          <a:spcPct val="107000"/>
                        </a:lnSpc>
                        <a:spcAft>
                          <a:spcPts val="800"/>
                        </a:spcAft>
                      </a:pPr>
                      <a:r>
                        <a:rPr lang="en-IN" sz="2000" kern="0" dirty="0">
                          <a:effectLst/>
                          <a:latin typeface="Times New Roman" panose="02020603050405020304" pitchFamily="18" charset="0"/>
                          <a:cs typeface="Times New Roman" panose="02020603050405020304" pitchFamily="18" charset="0"/>
                        </a:rPr>
                        <a:t>2019</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2000" kern="0">
                          <a:effectLst/>
                          <a:latin typeface="Times New Roman" panose="02020603050405020304" pitchFamily="18" charset="0"/>
                          <a:cs typeface="Times New Roman" panose="02020603050405020304" pitchFamily="18" charset="0"/>
                        </a:rPr>
                        <a:t>25.80%</a:t>
                      </a:r>
                      <a:endParaRPr lang="en-IN"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994803269"/>
                  </a:ext>
                </a:extLst>
              </a:tr>
              <a:tr h="599370">
                <a:tc>
                  <a:txBody>
                    <a:bodyPr/>
                    <a:lstStyle/>
                    <a:p>
                      <a:pPr algn="ctr">
                        <a:lnSpc>
                          <a:spcPct val="107000"/>
                        </a:lnSpc>
                        <a:spcAft>
                          <a:spcPts val="800"/>
                        </a:spcAft>
                      </a:pPr>
                      <a:r>
                        <a:rPr lang="en-IN" sz="2000" kern="0" dirty="0">
                          <a:effectLst/>
                          <a:latin typeface="Times New Roman" panose="02020603050405020304" pitchFamily="18" charset="0"/>
                          <a:cs typeface="Times New Roman" panose="02020603050405020304" pitchFamily="18" charset="0"/>
                        </a:rPr>
                        <a:t>2020</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2000" kern="0">
                          <a:effectLst/>
                          <a:latin typeface="Times New Roman" panose="02020603050405020304" pitchFamily="18" charset="0"/>
                          <a:cs typeface="Times New Roman" panose="02020603050405020304" pitchFamily="18" charset="0"/>
                        </a:rPr>
                        <a:t>29.70%</a:t>
                      </a:r>
                      <a:endParaRPr lang="en-IN"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257963166"/>
                  </a:ext>
                </a:extLst>
              </a:tr>
              <a:tr h="599370">
                <a:tc>
                  <a:txBody>
                    <a:bodyPr/>
                    <a:lstStyle/>
                    <a:p>
                      <a:pPr algn="ctr">
                        <a:lnSpc>
                          <a:spcPct val="107000"/>
                        </a:lnSpc>
                        <a:spcAft>
                          <a:spcPts val="800"/>
                        </a:spcAft>
                      </a:pPr>
                      <a:r>
                        <a:rPr lang="en-IN" sz="2000" kern="0" dirty="0">
                          <a:effectLst/>
                          <a:latin typeface="Times New Roman" panose="02020603050405020304" pitchFamily="18" charset="0"/>
                          <a:cs typeface="Times New Roman" panose="02020603050405020304" pitchFamily="18" charset="0"/>
                        </a:rPr>
                        <a:t>2021</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2000" kern="0" dirty="0">
                          <a:effectLst/>
                          <a:latin typeface="Times New Roman" panose="02020603050405020304" pitchFamily="18" charset="0"/>
                          <a:cs typeface="Times New Roman" panose="02020603050405020304" pitchFamily="18" charset="0"/>
                        </a:rPr>
                        <a:t>31.60%</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727731994"/>
                  </a:ext>
                </a:extLst>
              </a:tr>
              <a:tr h="599370">
                <a:tc>
                  <a:txBody>
                    <a:bodyPr/>
                    <a:lstStyle/>
                    <a:p>
                      <a:pPr algn="ctr">
                        <a:lnSpc>
                          <a:spcPct val="107000"/>
                        </a:lnSpc>
                        <a:spcAft>
                          <a:spcPts val="800"/>
                        </a:spcAft>
                      </a:pPr>
                      <a:r>
                        <a:rPr lang="en-IN" sz="2000" kern="0" dirty="0">
                          <a:effectLst/>
                          <a:latin typeface="Times New Roman" panose="02020603050405020304" pitchFamily="18" charset="0"/>
                          <a:cs typeface="Times New Roman" panose="02020603050405020304" pitchFamily="18" charset="0"/>
                        </a:rPr>
                        <a:t>2022</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2000" kern="0" dirty="0">
                          <a:effectLst/>
                          <a:latin typeface="Times New Roman" panose="02020603050405020304" pitchFamily="18" charset="0"/>
                          <a:cs typeface="Times New Roman" panose="02020603050405020304" pitchFamily="18" charset="0"/>
                        </a:rPr>
                        <a:t>33.60%</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136647457"/>
                  </a:ext>
                </a:extLst>
              </a:tr>
              <a:tr h="613308">
                <a:tc>
                  <a:txBody>
                    <a:bodyPr/>
                    <a:lstStyle/>
                    <a:p>
                      <a:pPr algn="ctr">
                        <a:lnSpc>
                          <a:spcPct val="107000"/>
                        </a:lnSpc>
                        <a:spcAft>
                          <a:spcPts val="800"/>
                        </a:spcAft>
                      </a:pPr>
                      <a:r>
                        <a:rPr lang="en-IN" sz="2000" kern="0">
                          <a:effectLst/>
                          <a:latin typeface="Times New Roman" panose="02020603050405020304" pitchFamily="18" charset="0"/>
                          <a:cs typeface="Times New Roman" panose="02020603050405020304" pitchFamily="18" charset="0"/>
                        </a:rPr>
                        <a:t>2023 (estimated)</a:t>
                      </a:r>
                      <a:endParaRPr lang="en-IN"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IN" sz="2000" kern="0" dirty="0">
                          <a:effectLst/>
                          <a:latin typeface="Times New Roman" panose="02020603050405020304" pitchFamily="18" charset="0"/>
                          <a:cs typeface="Times New Roman" panose="02020603050405020304" pitchFamily="18" charset="0"/>
                        </a:rPr>
                        <a:t>35.60%</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607600368"/>
                  </a:ext>
                </a:extLst>
              </a:tr>
            </a:tbl>
          </a:graphicData>
        </a:graphic>
      </p:graphicFrame>
      <p:sp>
        <p:nvSpPr>
          <p:cNvPr id="7" name="TextBox 6">
            <a:extLst>
              <a:ext uri="{FF2B5EF4-FFF2-40B4-BE49-F238E27FC236}">
                <a16:creationId xmlns:a16="http://schemas.microsoft.com/office/drawing/2014/main" id="{473939C5-F7AB-084C-E252-7AC8201A4241}"/>
              </a:ext>
            </a:extLst>
          </p:cNvPr>
          <p:cNvSpPr txBox="1"/>
          <p:nvPr/>
        </p:nvSpPr>
        <p:spPr>
          <a:xfrm>
            <a:off x="1706252" y="5580668"/>
            <a:ext cx="7937369" cy="307777"/>
          </a:xfrm>
          <a:prstGeom prst="rect">
            <a:avLst/>
          </a:prstGeom>
          <a:noFill/>
        </p:spPr>
        <p:txBody>
          <a:bodyPr wrap="square" rtlCol="0">
            <a:spAutoFit/>
          </a:bodyPr>
          <a:lstStyle/>
          <a:p>
            <a:r>
              <a:rPr lang="en-IN" sz="1400" dirty="0">
                <a:latin typeface="Times New Roman" panose="02020603050405020304" pitchFamily="18" charset="0"/>
                <a:cs typeface="Times New Roman" panose="02020603050405020304" pitchFamily="18" charset="0"/>
              </a:rPr>
              <a:t>Source: </a:t>
            </a:r>
            <a:r>
              <a:rPr lang="en-IN" sz="1400" dirty="0">
                <a:latin typeface="Times New Roman" panose="02020603050405020304" pitchFamily="18" charset="0"/>
                <a:cs typeface="Times New Roman" panose="02020603050405020304" pitchFamily="18" charset="0"/>
                <a:hlinkClick r:id="rId2"/>
              </a:rPr>
              <a:t>https://remote.com/blog/employee-turnover</a:t>
            </a:r>
            <a:r>
              <a:rPr lang="en-IN" sz="1400" dirty="0">
                <a:latin typeface="Times New Roman" panose="02020603050405020304" pitchFamily="18" charset="0"/>
                <a:cs typeface="Times New Roman" panose="02020603050405020304" pitchFamily="18" charset="0"/>
              </a:rPr>
              <a:t>, [online], last accessed on 12/08/2023</a:t>
            </a:r>
            <a:endParaRPr lang="en-IN" sz="1400" dirty="0"/>
          </a:p>
        </p:txBody>
      </p:sp>
      <p:sp>
        <p:nvSpPr>
          <p:cNvPr id="8" name="Slide Number Placeholder 7">
            <a:extLst>
              <a:ext uri="{FF2B5EF4-FFF2-40B4-BE49-F238E27FC236}">
                <a16:creationId xmlns:a16="http://schemas.microsoft.com/office/drawing/2014/main" id="{E6D7A971-BEF8-1E45-AB1B-F38F2789CBEF}"/>
              </a:ext>
            </a:extLst>
          </p:cNvPr>
          <p:cNvSpPr>
            <a:spLocks noGrp="1"/>
          </p:cNvSpPr>
          <p:nvPr>
            <p:ph type="sldNum" sz="quarter" idx="12"/>
          </p:nvPr>
        </p:nvSpPr>
        <p:spPr/>
        <p:txBody>
          <a:bodyPr/>
          <a:lstStyle/>
          <a:p>
            <a:fld id="{049128E2-334B-4642-8837-F487A19D42BA}" type="slidenum">
              <a:rPr lang="en-IN" smtClean="0"/>
              <a:t>7</a:t>
            </a:fld>
            <a:endParaRPr lang="en-IN"/>
          </a:p>
        </p:txBody>
      </p:sp>
    </p:spTree>
    <p:extLst>
      <p:ext uri="{BB962C8B-B14F-4D97-AF65-F5344CB8AC3E}">
        <p14:creationId xmlns:p14="http://schemas.microsoft.com/office/powerpoint/2010/main" val="264895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3EE338-55F5-2A36-6B20-3AFB7763B87E}"/>
              </a:ext>
            </a:extLst>
          </p:cNvPr>
          <p:cNvSpPr txBox="1"/>
          <p:nvPr/>
        </p:nvSpPr>
        <p:spPr>
          <a:xfrm>
            <a:off x="933254" y="688157"/>
            <a:ext cx="10765410" cy="861774"/>
          </a:xfrm>
          <a:prstGeom prst="rect">
            <a:avLst/>
          </a:prstGeom>
          <a:noFill/>
        </p:spPr>
        <p:txBody>
          <a:bodyPr wrap="square" rtlCol="0">
            <a:spAutoFit/>
          </a:bodyPr>
          <a:lstStyle/>
          <a:p>
            <a:r>
              <a:rPr lang="en-IN" sz="3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job levels with the highest employee turnover</a:t>
            </a:r>
            <a:endPar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43499B4F-9DE6-D098-26B1-09A6A94043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1411" y="1365355"/>
            <a:ext cx="7522589" cy="4804488"/>
          </a:xfrm>
          <a:prstGeom prst="rect">
            <a:avLst/>
          </a:prstGeom>
        </p:spPr>
      </p:pic>
      <p:sp>
        <p:nvSpPr>
          <p:cNvPr id="5" name="TextBox 4">
            <a:extLst>
              <a:ext uri="{FF2B5EF4-FFF2-40B4-BE49-F238E27FC236}">
                <a16:creationId xmlns:a16="http://schemas.microsoft.com/office/drawing/2014/main" id="{60B83014-2DF2-49A1-2463-42EC5E984ABF}"/>
              </a:ext>
            </a:extLst>
          </p:cNvPr>
          <p:cNvSpPr txBox="1"/>
          <p:nvPr/>
        </p:nvSpPr>
        <p:spPr>
          <a:xfrm>
            <a:off x="1621411" y="6268825"/>
            <a:ext cx="8163612" cy="584775"/>
          </a:xfrm>
          <a:prstGeom prst="rect">
            <a:avLst/>
          </a:prstGeom>
          <a:noFill/>
        </p:spPr>
        <p:txBody>
          <a:bodyPr wrap="square" rtlCol="0">
            <a:spAutoFit/>
          </a:bodyPr>
          <a:lstStyle/>
          <a:p>
            <a:r>
              <a:rPr lang="en-IN" sz="1400" dirty="0">
                <a:latin typeface="Times New Roman" panose="02020603050405020304" pitchFamily="18" charset="0"/>
                <a:cs typeface="Times New Roman" panose="02020603050405020304" pitchFamily="18" charset="0"/>
              </a:rPr>
              <a:t>Source: </a:t>
            </a:r>
            <a:r>
              <a:rPr lang="en-IN" sz="1400" dirty="0">
                <a:latin typeface="Times New Roman" panose="02020603050405020304" pitchFamily="18" charset="0"/>
                <a:cs typeface="Times New Roman" panose="02020603050405020304" pitchFamily="18" charset="0"/>
                <a:hlinkClick r:id="rId3"/>
              </a:rPr>
              <a:t>https://remote.com/blog/employee-turnover</a:t>
            </a:r>
            <a:r>
              <a:rPr lang="en-IN" sz="1400" dirty="0">
                <a:latin typeface="Times New Roman" panose="02020603050405020304" pitchFamily="18" charset="0"/>
                <a:cs typeface="Times New Roman" panose="02020603050405020304" pitchFamily="18" charset="0"/>
              </a:rPr>
              <a:t>, [online], last accessed on 12/08/2023</a:t>
            </a:r>
          </a:p>
          <a:p>
            <a:endParaRPr lang="en-IN" dirty="0"/>
          </a:p>
        </p:txBody>
      </p:sp>
      <p:sp>
        <p:nvSpPr>
          <p:cNvPr id="6" name="Slide Number Placeholder 5">
            <a:extLst>
              <a:ext uri="{FF2B5EF4-FFF2-40B4-BE49-F238E27FC236}">
                <a16:creationId xmlns:a16="http://schemas.microsoft.com/office/drawing/2014/main" id="{3EA5410A-01F2-2F39-232B-5231782274C5}"/>
              </a:ext>
            </a:extLst>
          </p:cNvPr>
          <p:cNvSpPr>
            <a:spLocks noGrp="1"/>
          </p:cNvSpPr>
          <p:nvPr>
            <p:ph type="sldNum" sz="quarter" idx="12"/>
          </p:nvPr>
        </p:nvSpPr>
        <p:spPr/>
        <p:txBody>
          <a:bodyPr/>
          <a:lstStyle/>
          <a:p>
            <a:fld id="{049128E2-334B-4642-8837-F487A19D42BA}" type="slidenum">
              <a:rPr lang="en-IN" smtClean="0"/>
              <a:t>8</a:t>
            </a:fld>
            <a:endParaRPr lang="en-IN"/>
          </a:p>
        </p:txBody>
      </p:sp>
    </p:spTree>
    <p:extLst>
      <p:ext uri="{BB962C8B-B14F-4D97-AF65-F5344CB8AC3E}">
        <p14:creationId xmlns:p14="http://schemas.microsoft.com/office/powerpoint/2010/main" val="4263710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C48D3D-88AF-99D1-23D8-DCF42F92C5D5}"/>
              </a:ext>
            </a:extLst>
          </p:cNvPr>
          <p:cNvSpPr txBox="1"/>
          <p:nvPr/>
        </p:nvSpPr>
        <p:spPr>
          <a:xfrm>
            <a:off x="711410" y="565607"/>
            <a:ext cx="11038787" cy="861774"/>
          </a:xfrm>
          <a:prstGeom prst="rect">
            <a:avLst/>
          </a:prstGeom>
          <a:noFill/>
        </p:spPr>
        <p:txBody>
          <a:bodyPr wrap="square" rtlCol="0">
            <a:spAutoFit/>
          </a:bodyPr>
          <a:lstStyle/>
          <a:p>
            <a:pPr algn="ctr"/>
            <a:r>
              <a:rPr lang="en-US" sz="3200" b="1" i="0" dirty="0">
                <a:effectLst/>
                <a:latin typeface="Times New Roman" panose="02020603050405020304" pitchFamily="18" charset="0"/>
                <a:cs typeface="Times New Roman" panose="02020603050405020304" pitchFamily="18" charset="0"/>
              </a:rPr>
              <a:t>Causes of high employee turnover rates:</a:t>
            </a:r>
            <a:r>
              <a:rPr lang="en-US" b="1" i="0" dirty="0">
                <a:solidFill>
                  <a:srgbClr val="00234B"/>
                </a:solidFill>
                <a:effectLst/>
                <a:latin typeface="Inter"/>
              </a:rPr>
              <a:t> </a:t>
            </a:r>
          </a:p>
          <a:p>
            <a:endParaRPr lang="en-IN" dirty="0"/>
          </a:p>
        </p:txBody>
      </p:sp>
      <p:pic>
        <p:nvPicPr>
          <p:cNvPr id="6" name="Picture 5">
            <a:extLst>
              <a:ext uri="{FF2B5EF4-FFF2-40B4-BE49-F238E27FC236}">
                <a16:creationId xmlns:a16="http://schemas.microsoft.com/office/drawing/2014/main" id="{5C9B3E97-A9AF-888C-AB58-ED9F3E1A67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2944" y="1179630"/>
            <a:ext cx="7295718" cy="4498739"/>
          </a:xfrm>
          <a:prstGeom prst="rect">
            <a:avLst/>
          </a:prstGeom>
        </p:spPr>
      </p:pic>
      <p:sp>
        <p:nvSpPr>
          <p:cNvPr id="8" name="TextBox 7">
            <a:extLst>
              <a:ext uri="{FF2B5EF4-FFF2-40B4-BE49-F238E27FC236}">
                <a16:creationId xmlns:a16="http://schemas.microsoft.com/office/drawing/2014/main" id="{032183FF-1FC8-58F9-712D-18B5D0B96EC9}"/>
              </a:ext>
            </a:extLst>
          </p:cNvPr>
          <p:cNvSpPr txBox="1"/>
          <p:nvPr/>
        </p:nvSpPr>
        <p:spPr>
          <a:xfrm>
            <a:off x="2790335" y="5780782"/>
            <a:ext cx="7295718" cy="1077218"/>
          </a:xfrm>
          <a:prstGeom prst="rect">
            <a:avLst/>
          </a:prstGeom>
          <a:noFill/>
        </p:spPr>
        <p:txBody>
          <a:bodyPr wrap="square" rtlCol="0">
            <a:spAutoFit/>
          </a:bodyPr>
          <a:lstStyle/>
          <a:p>
            <a:r>
              <a:rPr lang="en-US" sz="1400" i="0" dirty="0">
                <a:solidFill>
                  <a:srgbClr val="00234B"/>
                </a:solidFill>
                <a:effectLst/>
                <a:latin typeface="Times New Roman" panose="02020603050405020304" pitchFamily="18" charset="0"/>
                <a:cs typeface="Times New Roman" panose="02020603050405020304" pitchFamily="18" charset="0"/>
              </a:rPr>
              <a:t>The top 10 causes of high employee turnover (</a:t>
            </a:r>
            <a:r>
              <a:rPr lang="en-IN" sz="1400" dirty="0">
                <a:latin typeface="Times New Roman" panose="02020603050405020304" pitchFamily="18" charset="0"/>
                <a:cs typeface="Times New Roman" panose="02020603050405020304" pitchFamily="18" charset="0"/>
              </a:rPr>
              <a:t>Source: </a:t>
            </a:r>
            <a:r>
              <a:rPr lang="en-IN" sz="1400" dirty="0">
                <a:latin typeface="Times New Roman" panose="02020603050405020304" pitchFamily="18" charset="0"/>
                <a:cs typeface="Times New Roman" panose="02020603050405020304" pitchFamily="18" charset="0"/>
                <a:hlinkClick r:id="rId3"/>
              </a:rPr>
              <a:t>https://remote.com/blog/employee-turnover</a:t>
            </a:r>
            <a:r>
              <a:rPr lang="en-IN" sz="1400" dirty="0">
                <a:latin typeface="Times New Roman" panose="02020603050405020304" pitchFamily="18" charset="0"/>
                <a:cs typeface="Times New Roman" panose="02020603050405020304" pitchFamily="18" charset="0"/>
              </a:rPr>
              <a:t>, [online], last accessed on 12/08/2023)</a:t>
            </a:r>
          </a:p>
          <a:p>
            <a:endParaRPr lang="en-IN" dirty="0"/>
          </a:p>
          <a:p>
            <a:endParaRPr lang="en-IN" dirty="0"/>
          </a:p>
        </p:txBody>
      </p:sp>
      <p:sp>
        <p:nvSpPr>
          <p:cNvPr id="4" name="Slide Number Placeholder 3">
            <a:extLst>
              <a:ext uri="{FF2B5EF4-FFF2-40B4-BE49-F238E27FC236}">
                <a16:creationId xmlns:a16="http://schemas.microsoft.com/office/drawing/2014/main" id="{047ABABD-5B68-C191-2D7D-3E00BB57A404}"/>
              </a:ext>
            </a:extLst>
          </p:cNvPr>
          <p:cNvSpPr>
            <a:spLocks noGrp="1"/>
          </p:cNvSpPr>
          <p:nvPr>
            <p:ph type="sldNum" sz="quarter" idx="12"/>
          </p:nvPr>
        </p:nvSpPr>
        <p:spPr>
          <a:xfrm>
            <a:off x="8610600" y="6335084"/>
            <a:ext cx="2743200" cy="365125"/>
          </a:xfrm>
        </p:spPr>
        <p:txBody>
          <a:bodyPr/>
          <a:lstStyle/>
          <a:p>
            <a:fld id="{049128E2-334B-4642-8837-F487A19D42BA}" type="slidenum">
              <a:rPr lang="en-IN" smtClean="0"/>
              <a:t>9</a:t>
            </a:fld>
            <a:endParaRPr lang="en-IN"/>
          </a:p>
        </p:txBody>
      </p:sp>
    </p:spTree>
    <p:extLst>
      <p:ext uri="{BB962C8B-B14F-4D97-AF65-F5344CB8AC3E}">
        <p14:creationId xmlns:p14="http://schemas.microsoft.com/office/powerpoint/2010/main" val="4226358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8B22B7-4AAA-4DB0-4E4D-51B179A9D681}"/>
              </a:ext>
            </a:extLst>
          </p:cNvPr>
          <p:cNvSpPr txBox="1"/>
          <p:nvPr/>
        </p:nvSpPr>
        <p:spPr>
          <a:xfrm>
            <a:off x="1630836" y="631596"/>
            <a:ext cx="9087439" cy="646331"/>
          </a:xfrm>
          <a:prstGeom prst="rect">
            <a:avLst/>
          </a:prstGeom>
          <a:noFill/>
        </p:spPr>
        <p:txBody>
          <a:bodyPr wrap="square" rtlCol="0">
            <a:spAutoFit/>
          </a:bodyPr>
          <a:lstStyle/>
          <a:p>
            <a:r>
              <a:rPr lang="en-US" sz="3600" b="1" dirty="0">
                <a:latin typeface="Times New Roman" panose="02020603050405020304" pitchFamily="18" charset="0"/>
                <a:cs typeface="Times New Roman" panose="02020603050405020304" pitchFamily="18" charset="0"/>
              </a:rPr>
              <a:t>Know who is Responsible for Retention?</a:t>
            </a:r>
            <a:endParaRPr lang="en-IN" sz="36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35066ED-3C1F-F0B2-A785-EC07C786756F}"/>
              </a:ext>
            </a:extLst>
          </p:cNvPr>
          <p:cNvSpPr txBox="1"/>
          <p:nvPr/>
        </p:nvSpPr>
        <p:spPr>
          <a:xfrm>
            <a:off x="1800520" y="1819372"/>
            <a:ext cx="8116478" cy="1815882"/>
          </a:xfrm>
          <a:prstGeom prst="rect">
            <a:avLst/>
          </a:prstGeom>
          <a:noFill/>
        </p:spPr>
        <p:txBody>
          <a:bodyPr wrap="square" rtlCol="0">
            <a:spAutoFit/>
          </a:bodyPr>
          <a:lstStyle/>
          <a:p>
            <a:pPr marL="285750" indent="-285750">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The Supervisor</a:t>
            </a:r>
          </a:p>
          <a:p>
            <a:pPr marL="285750" indent="-285750">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Second Level Supervisor</a:t>
            </a:r>
          </a:p>
          <a:p>
            <a:pPr marL="285750" indent="-285750">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The Human Resources Department</a:t>
            </a:r>
          </a:p>
          <a:p>
            <a:pPr marL="285750" indent="-285750">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Senior Management</a:t>
            </a:r>
            <a:endParaRPr lang="en-IN" sz="2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D937ACB-08B6-EF54-284E-C0BE6AA965E7}"/>
              </a:ext>
            </a:extLst>
          </p:cNvPr>
          <p:cNvSpPr>
            <a:spLocks noGrp="1"/>
          </p:cNvSpPr>
          <p:nvPr>
            <p:ph type="sldNum" sz="quarter" idx="12"/>
          </p:nvPr>
        </p:nvSpPr>
        <p:spPr>
          <a:xfrm>
            <a:off x="8610600" y="6345717"/>
            <a:ext cx="2743200" cy="365125"/>
          </a:xfrm>
        </p:spPr>
        <p:txBody>
          <a:bodyPr/>
          <a:lstStyle/>
          <a:p>
            <a:fld id="{049128E2-334B-4642-8837-F487A19D42BA}" type="slidenum">
              <a:rPr lang="en-IN" smtClean="0"/>
              <a:t>10</a:t>
            </a:fld>
            <a:endParaRPr lang="en-IN"/>
          </a:p>
        </p:txBody>
      </p:sp>
    </p:spTree>
    <p:extLst>
      <p:ext uri="{BB962C8B-B14F-4D97-AF65-F5344CB8AC3E}">
        <p14:creationId xmlns:p14="http://schemas.microsoft.com/office/powerpoint/2010/main" val="3437422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42283669-5358-C85E-FBD0-40E6FB2EEBFC}"/>
              </a:ext>
            </a:extLst>
          </p:cNvPr>
          <p:cNvGraphicFramePr>
            <a:graphicFrameLocks noGrp="1"/>
          </p:cNvGraphicFramePr>
          <p:nvPr>
            <p:extLst>
              <p:ext uri="{D42A27DB-BD31-4B8C-83A1-F6EECF244321}">
                <p14:modId xmlns:p14="http://schemas.microsoft.com/office/powerpoint/2010/main" val="3757045417"/>
              </p:ext>
            </p:extLst>
          </p:nvPr>
        </p:nvGraphicFramePr>
        <p:xfrm>
          <a:off x="1018095" y="136525"/>
          <a:ext cx="9230134" cy="4624182"/>
        </p:xfrm>
        <a:graphic>
          <a:graphicData uri="http://schemas.openxmlformats.org/drawingml/2006/table">
            <a:tbl>
              <a:tblPr firstRow="1" firstCol="1" bandRow="1">
                <a:tableStyleId>{5C22544A-7EE6-4342-B048-85BDC9FD1C3A}</a:tableStyleId>
              </a:tblPr>
              <a:tblGrid>
                <a:gridCol w="4615067">
                  <a:extLst>
                    <a:ext uri="{9D8B030D-6E8A-4147-A177-3AD203B41FA5}">
                      <a16:colId xmlns:a16="http://schemas.microsoft.com/office/drawing/2014/main" val="1305076728"/>
                    </a:ext>
                  </a:extLst>
                </a:gridCol>
                <a:gridCol w="4615067">
                  <a:extLst>
                    <a:ext uri="{9D8B030D-6E8A-4147-A177-3AD203B41FA5}">
                      <a16:colId xmlns:a16="http://schemas.microsoft.com/office/drawing/2014/main" val="3589251468"/>
                    </a:ext>
                  </a:extLst>
                </a:gridCol>
              </a:tblGrid>
              <a:tr h="513307">
                <a:tc>
                  <a:txBody>
                    <a:bodyPr/>
                    <a:lstStyle/>
                    <a:p>
                      <a:pPr algn="ctr">
                        <a:lnSpc>
                          <a:spcPct val="107000"/>
                        </a:lnSpc>
                        <a:spcAft>
                          <a:spcPts val="800"/>
                        </a:spcAft>
                      </a:pPr>
                      <a:r>
                        <a:rPr lang="en-IN" sz="3200" kern="100" dirty="0">
                          <a:effectLst/>
                          <a:latin typeface="Times New Roman" panose="02020603050405020304" pitchFamily="18" charset="0"/>
                          <a:cs typeface="Times New Roman" panose="02020603050405020304" pitchFamily="18" charset="0"/>
                        </a:rPr>
                        <a:t>Who</a:t>
                      </a:r>
                      <a:endParaRPr lang="en-IN" sz="3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IN" sz="3200" kern="100" dirty="0">
                          <a:effectLst/>
                          <a:latin typeface="Times New Roman" panose="02020603050405020304" pitchFamily="18" charset="0"/>
                          <a:cs typeface="Times New Roman" panose="02020603050405020304" pitchFamily="18" charset="0"/>
                        </a:rPr>
                        <a:t>Responsibility</a:t>
                      </a:r>
                      <a:endParaRPr lang="en-IN" sz="3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17632004"/>
                  </a:ext>
                </a:extLst>
              </a:tr>
              <a:tr h="4110875">
                <a:tc>
                  <a:txBody>
                    <a:bodyPr/>
                    <a:lstStyle/>
                    <a:p>
                      <a:pPr algn="ctr">
                        <a:lnSpc>
                          <a:spcPct val="107000"/>
                        </a:lnSpc>
                        <a:spcAft>
                          <a:spcPts val="800"/>
                        </a:spcAft>
                      </a:pPr>
                      <a:r>
                        <a:rPr lang="en-IN" sz="2400" kern="100" dirty="0">
                          <a:effectLst/>
                          <a:latin typeface="Times New Roman" panose="02020603050405020304" pitchFamily="18" charset="0"/>
                          <a:cs typeface="Times New Roman" panose="02020603050405020304" pitchFamily="18" charset="0"/>
                        </a:rPr>
                        <a:t>Supervisors</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07000"/>
                        </a:lnSpc>
                        <a:buFont typeface="Wingdings" panose="05000000000000000000" pitchFamily="2" charset="2"/>
                        <a:buChar char=""/>
                      </a:pPr>
                      <a:r>
                        <a:rPr lang="en-IN" sz="2400" kern="100" dirty="0">
                          <a:effectLst/>
                          <a:latin typeface="Times New Roman" panose="02020603050405020304" pitchFamily="18" charset="0"/>
                          <a:cs typeface="Times New Roman" panose="02020603050405020304" pitchFamily="18" charset="0"/>
                        </a:rPr>
                        <a:t>Identify the employees.</a:t>
                      </a:r>
                    </a:p>
                    <a:p>
                      <a:pPr marL="342900" lvl="0" indent="-342900">
                        <a:lnSpc>
                          <a:spcPct val="107000"/>
                        </a:lnSpc>
                        <a:buFont typeface="Wingdings" panose="05000000000000000000" pitchFamily="2" charset="2"/>
                        <a:buChar char=""/>
                      </a:pPr>
                      <a:r>
                        <a:rPr lang="en-IN" sz="2400" kern="100" dirty="0">
                          <a:effectLst/>
                          <a:latin typeface="Times New Roman" panose="02020603050405020304" pitchFamily="18" charset="0"/>
                          <a:cs typeface="Times New Roman" panose="02020603050405020304" pitchFamily="18" charset="0"/>
                        </a:rPr>
                        <a:t>Learn what it will take to retain them.</a:t>
                      </a:r>
                    </a:p>
                    <a:p>
                      <a:pPr marL="342900" lvl="0" indent="-342900">
                        <a:lnSpc>
                          <a:spcPct val="107000"/>
                        </a:lnSpc>
                        <a:buFont typeface="Wingdings" panose="05000000000000000000" pitchFamily="2" charset="2"/>
                        <a:buChar char=""/>
                      </a:pPr>
                      <a:r>
                        <a:rPr lang="en-IN" sz="2400" kern="100" dirty="0">
                          <a:effectLst/>
                          <a:latin typeface="Times New Roman" panose="02020603050405020304" pitchFamily="18" charset="0"/>
                          <a:cs typeface="Times New Roman" panose="02020603050405020304" pitchFamily="18" charset="0"/>
                        </a:rPr>
                        <a:t>Plan and take action based on what it takes to retain the targeted employees.</a:t>
                      </a:r>
                    </a:p>
                    <a:p>
                      <a:pPr marL="342900" lvl="0" indent="-342900">
                        <a:lnSpc>
                          <a:spcPct val="107000"/>
                        </a:lnSpc>
                        <a:spcAft>
                          <a:spcPts val="800"/>
                        </a:spcAft>
                        <a:buFont typeface="Wingdings" panose="05000000000000000000" pitchFamily="2" charset="2"/>
                        <a:buChar char=""/>
                      </a:pPr>
                      <a:r>
                        <a:rPr lang="en-IN" sz="2400" kern="100" dirty="0">
                          <a:effectLst/>
                          <a:latin typeface="Times New Roman" panose="02020603050405020304" pitchFamily="18" charset="0"/>
                          <a:cs typeface="Times New Roman" panose="02020603050405020304" pitchFamily="18" charset="0"/>
                        </a:rPr>
                        <a:t>Identify barriers to doing what you need to do to retain the targeted employees.</a:t>
                      </a:r>
                    </a:p>
                    <a:p>
                      <a:pPr>
                        <a:lnSpc>
                          <a:spcPct val="107000"/>
                        </a:lnSpc>
                        <a:spcAft>
                          <a:spcPts val="800"/>
                        </a:spcAft>
                      </a:pPr>
                      <a:r>
                        <a:rPr lang="en-IN" sz="1800" kern="100" dirty="0">
                          <a:effectLst/>
                          <a:latin typeface="Times New Roman" panose="02020603050405020304" pitchFamily="18"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42011036"/>
                  </a:ext>
                </a:extLst>
              </a:tr>
            </a:tbl>
          </a:graphicData>
        </a:graphic>
      </p:graphicFrame>
      <p:graphicFrame>
        <p:nvGraphicFramePr>
          <p:cNvPr id="6" name="Table 5">
            <a:extLst>
              <a:ext uri="{FF2B5EF4-FFF2-40B4-BE49-F238E27FC236}">
                <a16:creationId xmlns:a16="http://schemas.microsoft.com/office/drawing/2014/main" id="{66686157-3A37-8415-7F36-8CB3EF43C0D1}"/>
              </a:ext>
            </a:extLst>
          </p:cNvPr>
          <p:cNvGraphicFramePr>
            <a:graphicFrameLocks noGrp="1"/>
          </p:cNvGraphicFramePr>
          <p:nvPr>
            <p:extLst>
              <p:ext uri="{D42A27DB-BD31-4B8C-83A1-F6EECF244321}">
                <p14:modId xmlns:p14="http://schemas.microsoft.com/office/powerpoint/2010/main" val="2111296763"/>
              </p:ext>
            </p:extLst>
          </p:nvPr>
        </p:nvGraphicFramePr>
        <p:xfrm>
          <a:off x="1018096" y="4487292"/>
          <a:ext cx="9230134" cy="2321751"/>
        </p:xfrm>
        <a:graphic>
          <a:graphicData uri="http://schemas.openxmlformats.org/drawingml/2006/table">
            <a:tbl>
              <a:tblPr firstRow="1" firstCol="1" bandRow="1">
                <a:tableStyleId>{5C22544A-7EE6-4342-B048-85BDC9FD1C3A}</a:tableStyleId>
              </a:tblPr>
              <a:tblGrid>
                <a:gridCol w="4638734">
                  <a:extLst>
                    <a:ext uri="{9D8B030D-6E8A-4147-A177-3AD203B41FA5}">
                      <a16:colId xmlns:a16="http://schemas.microsoft.com/office/drawing/2014/main" val="2616219692"/>
                    </a:ext>
                  </a:extLst>
                </a:gridCol>
                <a:gridCol w="4591400">
                  <a:extLst>
                    <a:ext uri="{9D8B030D-6E8A-4147-A177-3AD203B41FA5}">
                      <a16:colId xmlns:a16="http://schemas.microsoft.com/office/drawing/2014/main" val="3946864235"/>
                    </a:ext>
                  </a:extLst>
                </a:gridCol>
              </a:tblGrid>
              <a:tr h="2015108">
                <a:tc>
                  <a:txBody>
                    <a:bodyPr/>
                    <a:lstStyle/>
                    <a:p>
                      <a:pPr algn="ctr">
                        <a:lnSpc>
                          <a:spcPct val="107000"/>
                        </a:lnSpc>
                        <a:spcAft>
                          <a:spcPts val="800"/>
                        </a:spcAft>
                      </a:pPr>
                      <a:r>
                        <a:rPr lang="en-IN" sz="2400" kern="100" dirty="0">
                          <a:effectLst/>
                          <a:latin typeface="Times New Roman" panose="02020603050405020304" pitchFamily="18" charset="0"/>
                          <a:cs typeface="Times New Roman" panose="02020603050405020304" pitchFamily="18" charset="0"/>
                        </a:rPr>
                        <a:t>Second-level supervision</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07000"/>
                        </a:lnSpc>
                        <a:buFont typeface="Wingdings" panose="05000000000000000000" pitchFamily="2" charset="2"/>
                        <a:buChar char=""/>
                      </a:pPr>
                      <a:r>
                        <a:rPr lang="en-IN" sz="2400" kern="100" dirty="0">
                          <a:effectLst/>
                          <a:latin typeface="Times New Roman" panose="02020603050405020304" pitchFamily="18" charset="0"/>
                          <a:cs typeface="Times New Roman" panose="02020603050405020304" pitchFamily="18" charset="0"/>
                        </a:rPr>
                        <a:t>Supply the necessary resources to the first-level supervisor.</a:t>
                      </a:r>
                      <a:endParaRPr lang="en-IN" sz="2400" kern="100" dirty="0">
                        <a:effectLst/>
                        <a:highlight>
                          <a:srgbClr val="C0C0C0"/>
                        </a:highlight>
                        <a:latin typeface="Times New Roman" panose="02020603050405020304" pitchFamily="18"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effectLst/>
                          <a:latin typeface="Times New Roman" panose="02020603050405020304" pitchFamily="18" charset="0"/>
                          <a:cs typeface="Times New Roman" panose="02020603050405020304" pitchFamily="18" charset="0"/>
                        </a:rPr>
                        <a:t>Keep track of the progress.</a:t>
                      </a:r>
                    </a:p>
                    <a:p>
                      <a:pPr marL="342900" lvl="0" indent="-342900">
                        <a:lnSpc>
                          <a:spcPct val="107000"/>
                        </a:lnSpc>
                        <a:spcAft>
                          <a:spcPts val="800"/>
                        </a:spcAft>
                        <a:buFont typeface="Wingdings" panose="05000000000000000000" pitchFamily="2" charset="2"/>
                        <a:buChar char=""/>
                      </a:pPr>
                      <a:r>
                        <a:rPr lang="en-IN" sz="2400" kern="100" dirty="0">
                          <a:effectLst/>
                          <a:latin typeface="Times New Roman" panose="02020603050405020304" pitchFamily="18" charset="0"/>
                          <a:cs typeface="Times New Roman" panose="02020603050405020304" pitchFamily="18" charset="0"/>
                        </a:rPr>
                        <a:t>Provide additional recommendations for retaining targeted employees.</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98116716"/>
                  </a:ext>
                </a:extLst>
              </a:tr>
            </a:tbl>
          </a:graphicData>
        </a:graphic>
      </p:graphicFrame>
      <p:sp>
        <p:nvSpPr>
          <p:cNvPr id="2" name="Slide Number Placeholder 1">
            <a:extLst>
              <a:ext uri="{FF2B5EF4-FFF2-40B4-BE49-F238E27FC236}">
                <a16:creationId xmlns:a16="http://schemas.microsoft.com/office/drawing/2014/main" id="{27140EB1-B5FE-0535-2C87-EEB22F2454FF}"/>
              </a:ext>
            </a:extLst>
          </p:cNvPr>
          <p:cNvSpPr>
            <a:spLocks noGrp="1"/>
          </p:cNvSpPr>
          <p:nvPr>
            <p:ph type="sldNum" sz="quarter" idx="12"/>
          </p:nvPr>
        </p:nvSpPr>
        <p:spPr/>
        <p:txBody>
          <a:bodyPr/>
          <a:lstStyle/>
          <a:p>
            <a:fld id="{049128E2-334B-4642-8837-F487A19D42BA}" type="slidenum">
              <a:rPr lang="en-IN" smtClean="0"/>
              <a:t>11</a:t>
            </a:fld>
            <a:endParaRPr lang="en-IN"/>
          </a:p>
        </p:txBody>
      </p:sp>
    </p:spTree>
    <p:extLst>
      <p:ext uri="{BB962C8B-B14F-4D97-AF65-F5344CB8AC3E}">
        <p14:creationId xmlns:p14="http://schemas.microsoft.com/office/powerpoint/2010/main" val="3167284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97672EA-7A54-2E86-65D7-9774663C3C60}"/>
              </a:ext>
            </a:extLst>
          </p:cNvPr>
          <p:cNvGraphicFramePr>
            <a:graphicFrameLocks noGrp="1"/>
          </p:cNvGraphicFramePr>
          <p:nvPr>
            <p:extLst>
              <p:ext uri="{D42A27DB-BD31-4B8C-83A1-F6EECF244321}">
                <p14:modId xmlns:p14="http://schemas.microsoft.com/office/powerpoint/2010/main" val="3722085428"/>
              </p:ext>
            </p:extLst>
          </p:nvPr>
        </p:nvGraphicFramePr>
        <p:xfrm>
          <a:off x="680720" y="262522"/>
          <a:ext cx="10577878" cy="6073508"/>
        </p:xfrm>
        <a:graphic>
          <a:graphicData uri="http://schemas.openxmlformats.org/drawingml/2006/table">
            <a:tbl>
              <a:tblPr firstRow="1" firstCol="1" bandRow="1">
                <a:tableStyleId>{5C22544A-7EE6-4342-B048-85BDC9FD1C3A}</a:tableStyleId>
              </a:tblPr>
              <a:tblGrid>
                <a:gridCol w="5288939">
                  <a:extLst>
                    <a:ext uri="{9D8B030D-6E8A-4147-A177-3AD203B41FA5}">
                      <a16:colId xmlns:a16="http://schemas.microsoft.com/office/drawing/2014/main" val="1837421163"/>
                    </a:ext>
                  </a:extLst>
                </a:gridCol>
                <a:gridCol w="5288939">
                  <a:extLst>
                    <a:ext uri="{9D8B030D-6E8A-4147-A177-3AD203B41FA5}">
                      <a16:colId xmlns:a16="http://schemas.microsoft.com/office/drawing/2014/main" val="2564792971"/>
                    </a:ext>
                  </a:extLst>
                </a:gridCol>
              </a:tblGrid>
              <a:tr h="535316">
                <a:tc>
                  <a:txBody>
                    <a:bodyPr/>
                    <a:lstStyle/>
                    <a:p>
                      <a:pPr algn="ctr">
                        <a:lnSpc>
                          <a:spcPct val="107000"/>
                        </a:lnSpc>
                        <a:spcAft>
                          <a:spcPts val="800"/>
                        </a:spcAft>
                      </a:pPr>
                      <a:r>
                        <a:rPr lang="en-IN" sz="3200" kern="100" dirty="0">
                          <a:effectLst/>
                          <a:latin typeface="Times New Roman" panose="02020603050405020304" pitchFamily="18" charset="0"/>
                          <a:cs typeface="Times New Roman" panose="02020603050405020304" pitchFamily="18" charset="0"/>
                        </a:rPr>
                        <a:t>Who</a:t>
                      </a:r>
                      <a:endParaRPr lang="en-IN" sz="3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3" marR="64273" marT="0" marB="0"/>
                </a:tc>
                <a:tc>
                  <a:txBody>
                    <a:bodyPr/>
                    <a:lstStyle/>
                    <a:p>
                      <a:pPr algn="ctr">
                        <a:lnSpc>
                          <a:spcPct val="107000"/>
                        </a:lnSpc>
                        <a:spcAft>
                          <a:spcPts val="800"/>
                        </a:spcAft>
                      </a:pPr>
                      <a:r>
                        <a:rPr lang="en-IN" sz="3200" kern="100" dirty="0">
                          <a:effectLst/>
                          <a:latin typeface="Times New Roman" panose="02020603050405020304" pitchFamily="18" charset="0"/>
                          <a:cs typeface="Times New Roman" panose="02020603050405020304" pitchFamily="18" charset="0"/>
                        </a:rPr>
                        <a:t>Responsibility</a:t>
                      </a:r>
                      <a:endParaRPr lang="en-IN" sz="3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3" marR="64273" marT="0" marB="0"/>
                </a:tc>
                <a:extLst>
                  <a:ext uri="{0D108BD9-81ED-4DB2-BD59-A6C34878D82A}">
                    <a16:rowId xmlns:a16="http://schemas.microsoft.com/office/drawing/2014/main" val="3780979437"/>
                  </a:ext>
                </a:extLst>
              </a:tr>
              <a:tr h="4275756">
                <a:tc>
                  <a:txBody>
                    <a:bodyPr/>
                    <a:lstStyle/>
                    <a:p>
                      <a:pPr algn="ctr">
                        <a:lnSpc>
                          <a:spcPct val="107000"/>
                        </a:lnSpc>
                        <a:spcAft>
                          <a:spcPts val="800"/>
                        </a:spcAft>
                      </a:pPr>
                      <a:r>
                        <a:rPr lang="en-IN" sz="2400" kern="100" dirty="0">
                          <a:effectLst/>
                          <a:latin typeface="Times New Roman" panose="02020603050405020304" pitchFamily="18" charset="0"/>
                          <a:cs typeface="Times New Roman" panose="02020603050405020304" pitchFamily="18" charset="0"/>
                        </a:rPr>
                        <a:t>Human Resources</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3" marR="64273" marT="0" marB="0"/>
                </a:tc>
                <a:tc>
                  <a:txBody>
                    <a:bodyPr/>
                    <a:lstStyle/>
                    <a:p>
                      <a:pPr marL="342900" lvl="0" indent="-342900">
                        <a:lnSpc>
                          <a:spcPct val="107000"/>
                        </a:lnSpc>
                        <a:buFont typeface="Wingdings" panose="05000000000000000000" pitchFamily="2" charset="2"/>
                        <a:buChar char=""/>
                      </a:pPr>
                      <a:r>
                        <a:rPr lang="en-IN" sz="2400" kern="100" dirty="0">
                          <a:effectLst/>
                          <a:latin typeface="Times New Roman" panose="02020603050405020304" pitchFamily="18" charset="0"/>
                          <a:cs typeface="Times New Roman" panose="02020603050405020304" pitchFamily="18" charset="0"/>
                        </a:rPr>
                        <a:t>The objective is to develop and train supervisors to become effective leaders and coaches.</a:t>
                      </a:r>
                    </a:p>
                    <a:p>
                      <a:pPr marL="342900" lvl="0" indent="-342900">
                        <a:lnSpc>
                          <a:spcPct val="107000"/>
                        </a:lnSpc>
                        <a:buFont typeface="Wingdings" panose="05000000000000000000" pitchFamily="2" charset="2"/>
                        <a:buChar char=""/>
                      </a:pPr>
                      <a:r>
                        <a:rPr lang="en-IN" sz="2400" kern="100" dirty="0">
                          <a:effectLst/>
                          <a:latin typeface="Times New Roman" panose="02020603050405020304" pitchFamily="18" charset="0"/>
                          <a:cs typeface="Times New Roman" panose="02020603050405020304" pitchFamily="18" charset="0"/>
                        </a:rPr>
                        <a:t>Design and develop programs that improve the quality of work life.</a:t>
                      </a:r>
                    </a:p>
                    <a:p>
                      <a:pPr marL="342900" lvl="0" indent="-342900">
                        <a:lnSpc>
                          <a:spcPct val="107000"/>
                        </a:lnSpc>
                        <a:buFont typeface="Wingdings" panose="05000000000000000000" pitchFamily="2" charset="2"/>
                        <a:buChar char=""/>
                      </a:pPr>
                      <a:r>
                        <a:rPr lang="en-IN" sz="2400" kern="100" dirty="0">
                          <a:effectLst/>
                          <a:latin typeface="Times New Roman" panose="02020603050405020304" pitchFamily="18" charset="0"/>
                          <a:cs typeface="Times New Roman" panose="02020603050405020304" pitchFamily="18" charset="0"/>
                        </a:rPr>
                        <a:t>Encourage employees to identify areas in the work environment that require improvement.</a:t>
                      </a:r>
                    </a:p>
                    <a:p>
                      <a:pPr marL="342900" lvl="0" indent="-342900">
                        <a:lnSpc>
                          <a:spcPct val="107000"/>
                        </a:lnSpc>
                        <a:spcAft>
                          <a:spcPts val="800"/>
                        </a:spcAft>
                        <a:buFont typeface="Wingdings" panose="05000000000000000000" pitchFamily="2" charset="2"/>
                        <a:buChar char=""/>
                      </a:pPr>
                      <a:r>
                        <a:rPr lang="en-IN" sz="2400" kern="100" dirty="0">
                          <a:effectLst/>
                          <a:latin typeface="Times New Roman" panose="02020603050405020304" pitchFamily="18" charset="0"/>
                          <a:cs typeface="Times New Roman" panose="02020603050405020304" pitchFamily="18" charset="0"/>
                        </a:rPr>
                        <a:t>Keep track of exit interviews and notify management of any concerns.</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3" marR="64273" marT="0" marB="0"/>
                </a:tc>
                <a:extLst>
                  <a:ext uri="{0D108BD9-81ED-4DB2-BD59-A6C34878D82A}">
                    <a16:rowId xmlns:a16="http://schemas.microsoft.com/office/drawing/2014/main" val="2100049645"/>
                  </a:ext>
                </a:extLst>
              </a:tr>
              <a:tr h="1262436">
                <a:tc>
                  <a:txBody>
                    <a:bodyPr/>
                    <a:lstStyle/>
                    <a:p>
                      <a:pPr algn="ctr">
                        <a:lnSpc>
                          <a:spcPct val="107000"/>
                        </a:lnSpc>
                        <a:spcAft>
                          <a:spcPts val="800"/>
                        </a:spcAft>
                      </a:pPr>
                      <a:r>
                        <a:rPr lang="en-IN" sz="2400" kern="100" dirty="0">
                          <a:effectLst/>
                          <a:latin typeface="Times New Roman" panose="02020603050405020304" pitchFamily="18" charset="0"/>
                          <a:cs typeface="Times New Roman" panose="02020603050405020304" pitchFamily="18" charset="0"/>
                        </a:rPr>
                        <a:t>Senior Management</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3" marR="64273" marT="0" marB="0"/>
                </a:tc>
                <a:tc>
                  <a:txBody>
                    <a:bodyPr/>
                    <a:lstStyle/>
                    <a:p>
                      <a:pPr marL="342900" lvl="0" indent="-342900">
                        <a:lnSpc>
                          <a:spcPct val="107000"/>
                        </a:lnSpc>
                        <a:buFont typeface="Wingdings" panose="05000000000000000000" pitchFamily="2" charset="2"/>
                        <a:buChar char=""/>
                      </a:pPr>
                      <a:r>
                        <a:rPr lang="en-IN" sz="2400" kern="100" dirty="0">
                          <a:effectLst/>
                          <a:latin typeface="Times New Roman" panose="02020603050405020304" pitchFamily="18" charset="0"/>
                          <a:cs typeface="Times New Roman" panose="02020603050405020304" pitchFamily="18" charset="0"/>
                        </a:rPr>
                        <a:t>Maintain an open-door policy.</a:t>
                      </a:r>
                    </a:p>
                    <a:p>
                      <a:pPr marL="342900" lvl="0" indent="-342900">
                        <a:lnSpc>
                          <a:spcPct val="107000"/>
                        </a:lnSpc>
                        <a:spcAft>
                          <a:spcPts val="800"/>
                        </a:spcAft>
                        <a:buFont typeface="Wingdings" panose="05000000000000000000" pitchFamily="2" charset="2"/>
                        <a:buChar char=""/>
                      </a:pPr>
                      <a:r>
                        <a:rPr lang="en-IN" sz="2400" kern="100" dirty="0">
                          <a:effectLst/>
                          <a:latin typeface="Times New Roman" panose="02020603050405020304" pitchFamily="18" charset="0"/>
                          <a:cs typeface="Times New Roman" panose="02020603050405020304" pitchFamily="18" charset="0"/>
                        </a:rPr>
                        <a:t>Support recommendations of supervisor's human resources.</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3" marR="64273" marT="0" marB="0"/>
                </a:tc>
                <a:extLst>
                  <a:ext uri="{0D108BD9-81ED-4DB2-BD59-A6C34878D82A}">
                    <a16:rowId xmlns:a16="http://schemas.microsoft.com/office/drawing/2014/main" val="1148240043"/>
                  </a:ext>
                </a:extLst>
              </a:tr>
            </a:tbl>
          </a:graphicData>
        </a:graphic>
      </p:graphicFrame>
      <p:sp>
        <p:nvSpPr>
          <p:cNvPr id="2" name="Slide Number Placeholder 1">
            <a:extLst>
              <a:ext uri="{FF2B5EF4-FFF2-40B4-BE49-F238E27FC236}">
                <a16:creationId xmlns:a16="http://schemas.microsoft.com/office/drawing/2014/main" id="{257B4FFF-A8F4-7068-9C6C-50CC3060D2BF}"/>
              </a:ext>
            </a:extLst>
          </p:cNvPr>
          <p:cNvSpPr>
            <a:spLocks noGrp="1"/>
          </p:cNvSpPr>
          <p:nvPr>
            <p:ph type="sldNum" sz="quarter" idx="12"/>
          </p:nvPr>
        </p:nvSpPr>
        <p:spPr/>
        <p:txBody>
          <a:bodyPr/>
          <a:lstStyle/>
          <a:p>
            <a:fld id="{049128E2-334B-4642-8837-F487A19D42BA}" type="slidenum">
              <a:rPr lang="en-IN" smtClean="0"/>
              <a:t>12</a:t>
            </a:fld>
            <a:endParaRPr lang="en-IN"/>
          </a:p>
        </p:txBody>
      </p:sp>
    </p:spTree>
    <p:extLst>
      <p:ext uri="{BB962C8B-B14F-4D97-AF65-F5344CB8AC3E}">
        <p14:creationId xmlns:p14="http://schemas.microsoft.com/office/powerpoint/2010/main" val="2681518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115B34-7006-E132-5644-28E4C25F39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7141" y="1085379"/>
            <a:ext cx="7748833" cy="4046220"/>
          </a:xfrm>
          <a:prstGeom prst="rect">
            <a:avLst/>
          </a:prstGeom>
        </p:spPr>
      </p:pic>
      <p:sp>
        <p:nvSpPr>
          <p:cNvPr id="5" name="TextBox 4">
            <a:extLst>
              <a:ext uri="{FF2B5EF4-FFF2-40B4-BE49-F238E27FC236}">
                <a16:creationId xmlns:a16="http://schemas.microsoft.com/office/drawing/2014/main" id="{C795E6DE-E512-9753-7B91-0A5109E9BC7D}"/>
              </a:ext>
            </a:extLst>
          </p:cNvPr>
          <p:cNvSpPr txBox="1"/>
          <p:nvPr/>
        </p:nvSpPr>
        <p:spPr>
          <a:xfrm>
            <a:off x="2696066" y="5363852"/>
            <a:ext cx="6693031" cy="276999"/>
          </a:xfrm>
          <a:prstGeom prst="rect">
            <a:avLst/>
          </a:prstGeom>
          <a:noFill/>
        </p:spPr>
        <p:txBody>
          <a:bodyPr wrap="square" rtlCol="0">
            <a:spAutoFit/>
          </a:bodyPr>
          <a:lstStyle/>
          <a:p>
            <a:r>
              <a:rPr lang="en-US" sz="1200" i="1" dirty="0">
                <a:latin typeface="Times New Roman" panose="02020603050405020304" pitchFamily="18" charset="0"/>
                <a:cs typeface="Times New Roman" panose="02020603050405020304" pitchFamily="18" charset="0"/>
              </a:rPr>
              <a:t>Source: </a:t>
            </a:r>
            <a:r>
              <a:rPr lang="en-US" sz="1200" i="1" dirty="0">
                <a:latin typeface="Times New Roman" panose="02020603050405020304" pitchFamily="18" charset="0"/>
                <a:cs typeface="Times New Roman" panose="02020603050405020304" pitchFamily="18" charset="0"/>
                <a:hlinkClick r:id="rId3"/>
              </a:rPr>
              <a:t>https://hrshelf.com/employee-retention-challenges/</a:t>
            </a:r>
            <a:r>
              <a:rPr lang="en-US" sz="1200" i="1" dirty="0">
                <a:latin typeface="Times New Roman" panose="02020603050405020304" pitchFamily="18" charset="0"/>
                <a:cs typeface="Times New Roman" panose="02020603050405020304" pitchFamily="18" charset="0"/>
              </a:rPr>
              <a:t>, online, Last accessed on 09/08/2023</a:t>
            </a:r>
            <a:endParaRPr lang="en-IN" sz="1200" i="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45425BF4-A11F-8ECE-9A87-EB472B3F6284}"/>
              </a:ext>
            </a:extLst>
          </p:cNvPr>
          <p:cNvSpPr txBox="1"/>
          <p:nvPr/>
        </p:nvSpPr>
        <p:spPr>
          <a:xfrm>
            <a:off x="1527141" y="180915"/>
            <a:ext cx="7154945" cy="1200329"/>
          </a:xfrm>
          <a:prstGeom prst="rect">
            <a:avLst/>
          </a:prstGeom>
          <a:noFill/>
        </p:spPr>
        <p:txBody>
          <a:bodyPr wrap="square" rtlCol="0">
            <a:spAutoFit/>
          </a:bodyPr>
          <a:lstStyle/>
          <a:p>
            <a:pPr marL="285750" indent="-285750">
              <a:buFont typeface="Wingdings" panose="05000000000000000000" pitchFamily="2" charset="2"/>
              <a:buChar char="q"/>
            </a:pPr>
            <a:r>
              <a:rPr lang="en-US" sz="3600" b="1" dirty="0">
                <a:latin typeface="Times New Roman" panose="02020603050405020304" pitchFamily="18" charset="0"/>
                <a:cs typeface="Times New Roman" panose="02020603050405020304" pitchFamily="18" charset="0"/>
              </a:rPr>
              <a:t>Employee Retention Challenges:</a:t>
            </a:r>
            <a:endParaRPr lang="en-IN" sz="3600" b="1" dirty="0">
              <a:latin typeface="Times New Roman" panose="02020603050405020304" pitchFamily="18" charset="0"/>
              <a:cs typeface="Times New Roman" panose="02020603050405020304" pitchFamily="18" charset="0"/>
            </a:endParaRPr>
          </a:p>
          <a:p>
            <a:endParaRPr lang="en-IN" sz="3600" dirty="0"/>
          </a:p>
        </p:txBody>
      </p:sp>
      <p:sp>
        <p:nvSpPr>
          <p:cNvPr id="2" name="Slide Number Placeholder 1">
            <a:extLst>
              <a:ext uri="{FF2B5EF4-FFF2-40B4-BE49-F238E27FC236}">
                <a16:creationId xmlns:a16="http://schemas.microsoft.com/office/drawing/2014/main" id="{1314E562-1464-04AC-935F-7E6D33031689}"/>
              </a:ext>
            </a:extLst>
          </p:cNvPr>
          <p:cNvSpPr>
            <a:spLocks noGrp="1"/>
          </p:cNvSpPr>
          <p:nvPr>
            <p:ph type="sldNum" sz="quarter" idx="12"/>
          </p:nvPr>
        </p:nvSpPr>
        <p:spPr/>
        <p:txBody>
          <a:bodyPr/>
          <a:lstStyle/>
          <a:p>
            <a:fld id="{049128E2-334B-4642-8837-F487A19D42BA}" type="slidenum">
              <a:rPr lang="en-IN" smtClean="0"/>
              <a:t>13</a:t>
            </a:fld>
            <a:endParaRPr lang="en-IN"/>
          </a:p>
        </p:txBody>
      </p:sp>
    </p:spTree>
    <p:extLst>
      <p:ext uri="{BB962C8B-B14F-4D97-AF65-F5344CB8AC3E}">
        <p14:creationId xmlns:p14="http://schemas.microsoft.com/office/powerpoint/2010/main" val="2242432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1BA14C-DE26-2564-126D-BC1209A93C05}"/>
              </a:ext>
            </a:extLst>
          </p:cNvPr>
          <p:cNvSpPr txBox="1"/>
          <p:nvPr/>
        </p:nvSpPr>
        <p:spPr>
          <a:xfrm>
            <a:off x="1508289" y="593888"/>
            <a:ext cx="8305014" cy="1077218"/>
          </a:xfrm>
          <a:prstGeom prst="rect">
            <a:avLst/>
          </a:prstGeom>
          <a:noFill/>
        </p:spPr>
        <p:txBody>
          <a:bodyPr wrap="square" rtlCol="0">
            <a:spAutoFit/>
          </a:bodyPr>
          <a:lstStyle/>
          <a:p>
            <a:pPr marL="571500" indent="-571500">
              <a:buFont typeface="Wingdings" panose="05000000000000000000" pitchFamily="2" charset="2"/>
              <a:buChar char="q"/>
            </a:pPr>
            <a:r>
              <a:rPr lang="en-US" sz="3600" b="1" dirty="0">
                <a:latin typeface="Times New Roman" panose="02020603050405020304" pitchFamily="18" charset="0"/>
                <a:cs typeface="Times New Roman" panose="02020603050405020304" pitchFamily="18" charset="0"/>
              </a:rPr>
              <a:t>Employee Retention Challenges:</a:t>
            </a:r>
            <a:endParaRPr lang="en-IN" sz="3600" b="1" dirty="0">
              <a:latin typeface="Times New Roman" panose="02020603050405020304" pitchFamily="18" charset="0"/>
              <a:cs typeface="Times New Roman" panose="02020603050405020304" pitchFamily="18" charset="0"/>
            </a:endParaRPr>
          </a:p>
          <a:p>
            <a:endParaRPr lang="en-IN" sz="2800" dirty="0"/>
          </a:p>
        </p:txBody>
      </p:sp>
      <p:sp>
        <p:nvSpPr>
          <p:cNvPr id="3" name="TextBox 2">
            <a:extLst>
              <a:ext uri="{FF2B5EF4-FFF2-40B4-BE49-F238E27FC236}">
                <a16:creationId xmlns:a16="http://schemas.microsoft.com/office/drawing/2014/main" id="{422007DC-7549-3D5A-996A-CE8C77CFBD54}"/>
              </a:ext>
            </a:extLst>
          </p:cNvPr>
          <p:cNvSpPr txBox="1"/>
          <p:nvPr/>
        </p:nvSpPr>
        <p:spPr>
          <a:xfrm>
            <a:off x="1376313" y="1491997"/>
            <a:ext cx="9932710" cy="1261884"/>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1</a:t>
            </a:r>
            <a:r>
              <a:rPr lang="en-IN" sz="2400" b="1" dirty="0">
                <a:latin typeface="Times New Roman" panose="02020603050405020304" pitchFamily="18" charset="0"/>
                <a:cs typeface="Times New Roman" panose="02020603050405020304" pitchFamily="18" charset="0"/>
              </a:rPr>
              <a:t>. </a:t>
            </a:r>
            <a:r>
              <a:rPr lang="en-IN" sz="2400" b="1" kern="100" dirty="0">
                <a:solidFill>
                  <a:srgbClr val="444444"/>
                </a:solidFill>
                <a:effectLst/>
                <a:latin typeface="Times New Roman" panose="02020603050405020304" pitchFamily="18" charset="0"/>
                <a:ea typeface="Calibri" panose="020F0502020204030204" pitchFamily="34" charset="0"/>
                <a:cs typeface="Times New Roman" panose="02020603050405020304" pitchFamily="18" charset="0"/>
              </a:rPr>
              <a:t>Monetary dissatisfaction is one of the major reasons for an employee to look for a change. </a:t>
            </a:r>
            <a:endParaRPr lang="en-IN" sz="24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8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790BDD79-C418-67B5-61BC-A240A59334CD}"/>
              </a:ext>
            </a:extLst>
          </p:cNvPr>
          <p:cNvSpPr txBox="1"/>
          <p:nvPr/>
        </p:nvSpPr>
        <p:spPr>
          <a:xfrm>
            <a:off x="1376313" y="2592371"/>
            <a:ext cx="8861196" cy="1891800"/>
          </a:xfrm>
          <a:prstGeom prst="rect">
            <a:avLst/>
          </a:prstGeom>
          <a:noFill/>
        </p:spPr>
        <p:txBody>
          <a:bodyPr wrap="square" rtlCol="0">
            <a:spAutoFit/>
          </a:bodyPr>
          <a:lstStyle/>
          <a:p>
            <a:pPr>
              <a:lnSpc>
                <a:spcPct val="107000"/>
              </a:lnSpc>
              <a:spcAft>
                <a:spcPts val="800"/>
              </a:spcAft>
            </a:pPr>
            <a:r>
              <a:rPr lang="en-IN" sz="2000" kern="100" dirty="0">
                <a:solidFill>
                  <a:srgbClr val="444444"/>
                </a:solidFill>
                <a:effectLst/>
                <a:latin typeface="Times New Roman" panose="02020603050405020304" pitchFamily="18" charset="0"/>
                <a:ea typeface="Calibri" panose="020F0502020204030204" pitchFamily="34" charset="0"/>
                <a:cs typeface="Times New Roman" panose="02020603050405020304" pitchFamily="18" charset="0"/>
              </a:rPr>
              <a:t>Every organization has a set salary budget for each employee. Retention becomes an issue when an employee demands a salary beyond the budget.</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IN" sz="2000" kern="100" dirty="0">
                <a:solidFill>
                  <a:srgbClr val="444444"/>
                </a:solidFill>
                <a:effectLst/>
                <a:latin typeface="Times New Roman" panose="02020603050405020304" pitchFamily="18" charset="0"/>
                <a:ea typeface="Calibri" panose="020F0502020204030204" pitchFamily="34" charset="0"/>
                <a:cs typeface="Times New Roman" panose="02020603050405020304" pitchFamily="18" charset="0"/>
              </a:rPr>
              <a:t>A high-potential employee should not take undue advantage but quote something within the organization's budget. Negotiation is always an option.</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5" name="Slide Number Placeholder 4">
            <a:extLst>
              <a:ext uri="{FF2B5EF4-FFF2-40B4-BE49-F238E27FC236}">
                <a16:creationId xmlns:a16="http://schemas.microsoft.com/office/drawing/2014/main" id="{9DACCD47-F36C-78BB-A89C-4209451AAB3C}"/>
              </a:ext>
            </a:extLst>
          </p:cNvPr>
          <p:cNvSpPr>
            <a:spLocks noGrp="1"/>
          </p:cNvSpPr>
          <p:nvPr>
            <p:ph type="sldNum" sz="quarter" idx="12"/>
          </p:nvPr>
        </p:nvSpPr>
        <p:spPr/>
        <p:txBody>
          <a:bodyPr/>
          <a:lstStyle/>
          <a:p>
            <a:fld id="{049128E2-334B-4642-8837-F487A19D42BA}" type="slidenum">
              <a:rPr lang="en-IN" smtClean="0"/>
              <a:t>14</a:t>
            </a:fld>
            <a:endParaRPr lang="en-IN"/>
          </a:p>
        </p:txBody>
      </p:sp>
    </p:spTree>
    <p:extLst>
      <p:ext uri="{BB962C8B-B14F-4D97-AF65-F5344CB8AC3E}">
        <p14:creationId xmlns:p14="http://schemas.microsoft.com/office/powerpoint/2010/main" val="70695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8B7959-1A20-06AE-1D71-3B724E160A32}"/>
              </a:ext>
            </a:extLst>
          </p:cNvPr>
          <p:cNvSpPr txBox="1"/>
          <p:nvPr/>
        </p:nvSpPr>
        <p:spPr>
          <a:xfrm>
            <a:off x="1555423" y="499621"/>
            <a:ext cx="8597245" cy="646331"/>
          </a:xfrm>
          <a:prstGeom prst="rect">
            <a:avLst/>
          </a:prstGeom>
          <a:noFill/>
        </p:spPr>
        <p:txBody>
          <a:bodyPr wrap="square" rtlCol="0">
            <a:spAutoFit/>
          </a:bodyPr>
          <a:lstStyle/>
          <a:p>
            <a:pPr marL="571500" indent="-571500">
              <a:buFont typeface="Wingdings" panose="05000000000000000000" pitchFamily="2" charset="2"/>
              <a:buChar char="q"/>
            </a:pPr>
            <a:r>
              <a:rPr lang="en-US" sz="3600" b="1" dirty="0">
                <a:latin typeface="Times New Roman" panose="02020603050405020304" pitchFamily="18" charset="0"/>
                <a:cs typeface="Times New Roman" panose="02020603050405020304" pitchFamily="18" charset="0"/>
              </a:rPr>
              <a:t>Employee Retention Challenges:</a:t>
            </a:r>
          </a:p>
        </p:txBody>
      </p:sp>
      <p:sp>
        <p:nvSpPr>
          <p:cNvPr id="3" name="TextBox 2">
            <a:extLst>
              <a:ext uri="{FF2B5EF4-FFF2-40B4-BE49-F238E27FC236}">
                <a16:creationId xmlns:a16="http://schemas.microsoft.com/office/drawing/2014/main" id="{E793A58B-2D23-D947-49F2-BC25502FD5B5}"/>
              </a:ext>
            </a:extLst>
          </p:cNvPr>
          <p:cNvSpPr txBox="1"/>
          <p:nvPr/>
        </p:nvSpPr>
        <p:spPr>
          <a:xfrm>
            <a:off x="1448419" y="1611281"/>
            <a:ext cx="10020692" cy="1200329"/>
          </a:xfrm>
          <a:prstGeom prst="rect">
            <a:avLst/>
          </a:prstGeom>
          <a:noFill/>
        </p:spPr>
        <p:txBody>
          <a:bodyPr wrap="square" rtlCol="0">
            <a:spAutoFit/>
          </a:bodyPr>
          <a:lstStyle/>
          <a:p>
            <a:r>
              <a:rPr lang="en-IN" sz="2400" b="1" kern="100" dirty="0">
                <a:solidFill>
                  <a:srgbClr val="444444"/>
                </a:solidFill>
                <a:effectLst/>
                <a:latin typeface="Times New Roman" panose="02020603050405020304" pitchFamily="18" charset="0"/>
                <a:ea typeface="Calibri" panose="020F0502020204030204" pitchFamily="34" charset="0"/>
                <a:cs typeface="Times New Roman" panose="02020603050405020304" pitchFamily="18" charset="0"/>
              </a:rPr>
              <a:t>2. In the current scenario, with numerous opportunities available, it's a challenge to discourage people from seeking change.</a:t>
            </a:r>
            <a:r>
              <a:rPr lang="en-IN" sz="2400" kern="100" dirty="0">
                <a:solidFill>
                  <a:srgbClr val="444444"/>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4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62D51C55-F29B-D1A2-3603-9F8E4569381A}"/>
              </a:ext>
            </a:extLst>
          </p:cNvPr>
          <p:cNvSpPr txBox="1"/>
          <p:nvPr/>
        </p:nvSpPr>
        <p:spPr>
          <a:xfrm>
            <a:off x="1555423" y="2811610"/>
            <a:ext cx="8795209" cy="1015663"/>
          </a:xfrm>
          <a:prstGeom prst="rect">
            <a:avLst/>
          </a:prstGeom>
          <a:noFill/>
        </p:spPr>
        <p:txBody>
          <a:bodyPr wrap="square" rtlCol="0">
            <a:spAutoFit/>
          </a:bodyPr>
          <a:lstStyle/>
          <a:p>
            <a:r>
              <a:rPr lang="en-IN" sz="2000" kern="100" dirty="0">
                <a:solidFill>
                  <a:srgbClr val="444444"/>
                </a:solidFill>
                <a:effectLst/>
                <a:latin typeface="Times New Roman" panose="02020603050405020304" pitchFamily="18" charset="0"/>
                <a:ea typeface="Calibri" panose="020F0502020204030204" pitchFamily="34" charset="0"/>
                <a:cs typeface="Times New Roman" panose="02020603050405020304" pitchFamily="18" charset="0"/>
              </a:rPr>
              <a:t>Organizations often struggle to retain employees who are enticed by competitors offering better pay and positions. Counseling rarely helps in these situations.</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000" dirty="0">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E7119808-94FA-A6A4-EAAB-EA6AEB701F99}"/>
              </a:ext>
            </a:extLst>
          </p:cNvPr>
          <p:cNvSpPr>
            <a:spLocks noGrp="1"/>
          </p:cNvSpPr>
          <p:nvPr>
            <p:ph type="sldNum" sz="quarter" idx="12"/>
          </p:nvPr>
        </p:nvSpPr>
        <p:spPr/>
        <p:txBody>
          <a:bodyPr/>
          <a:lstStyle/>
          <a:p>
            <a:fld id="{049128E2-334B-4642-8837-F487A19D42BA}" type="slidenum">
              <a:rPr lang="en-IN" smtClean="0"/>
              <a:t>15</a:t>
            </a:fld>
            <a:endParaRPr lang="en-IN"/>
          </a:p>
        </p:txBody>
      </p:sp>
    </p:spTree>
    <p:extLst>
      <p:ext uri="{BB962C8B-B14F-4D97-AF65-F5344CB8AC3E}">
        <p14:creationId xmlns:p14="http://schemas.microsoft.com/office/powerpoint/2010/main" val="3063113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B4064A-3E71-D76A-6A96-A33AA7B5A38C}"/>
              </a:ext>
            </a:extLst>
          </p:cNvPr>
          <p:cNvSpPr txBox="1"/>
          <p:nvPr/>
        </p:nvSpPr>
        <p:spPr>
          <a:xfrm>
            <a:off x="1762812" y="424206"/>
            <a:ext cx="7154945" cy="1200329"/>
          </a:xfrm>
          <a:prstGeom prst="rect">
            <a:avLst/>
          </a:prstGeom>
          <a:noFill/>
        </p:spPr>
        <p:txBody>
          <a:bodyPr wrap="square" rtlCol="0">
            <a:spAutoFit/>
          </a:bodyPr>
          <a:lstStyle/>
          <a:p>
            <a:pPr marL="285750" indent="-285750">
              <a:buFont typeface="Wingdings" panose="05000000000000000000" pitchFamily="2" charset="2"/>
              <a:buChar char="q"/>
            </a:pPr>
            <a:r>
              <a:rPr lang="en-US" sz="3600" b="1" dirty="0">
                <a:latin typeface="Times New Roman" panose="02020603050405020304" pitchFamily="18" charset="0"/>
                <a:cs typeface="Times New Roman" panose="02020603050405020304" pitchFamily="18" charset="0"/>
              </a:rPr>
              <a:t>Employee Retention Challenges:</a:t>
            </a:r>
            <a:endParaRPr lang="en-IN" sz="3600" b="1" dirty="0">
              <a:latin typeface="Times New Roman" panose="02020603050405020304" pitchFamily="18" charset="0"/>
              <a:cs typeface="Times New Roman" panose="02020603050405020304" pitchFamily="18" charset="0"/>
            </a:endParaRPr>
          </a:p>
          <a:p>
            <a:endParaRPr lang="en-IN" sz="3600" dirty="0"/>
          </a:p>
        </p:txBody>
      </p:sp>
      <p:sp>
        <p:nvSpPr>
          <p:cNvPr id="3" name="TextBox 2">
            <a:extLst>
              <a:ext uri="{FF2B5EF4-FFF2-40B4-BE49-F238E27FC236}">
                <a16:creationId xmlns:a16="http://schemas.microsoft.com/office/drawing/2014/main" id="{C72AD1AE-CA0D-50C3-5744-AED628F9480B}"/>
              </a:ext>
            </a:extLst>
          </p:cNvPr>
          <p:cNvSpPr txBox="1"/>
          <p:nvPr/>
        </p:nvSpPr>
        <p:spPr>
          <a:xfrm>
            <a:off x="1470581" y="1376313"/>
            <a:ext cx="9228842" cy="1107996"/>
          </a:xfrm>
          <a:prstGeom prst="rect">
            <a:avLst/>
          </a:prstGeom>
          <a:noFill/>
        </p:spPr>
        <p:txBody>
          <a:bodyPr wrap="square" rtlCol="0">
            <a:spAutoFit/>
          </a:bodyPr>
          <a:lstStyle/>
          <a:p>
            <a:r>
              <a:rPr lang="en-IN" sz="2400" b="1" kern="100" dirty="0">
                <a:solidFill>
                  <a:srgbClr val="444444"/>
                </a:solidFill>
                <a:effectLst/>
                <a:latin typeface="Times New Roman" panose="02020603050405020304" pitchFamily="18" charset="0"/>
                <a:ea typeface="Calibri" panose="020F0502020204030204" pitchFamily="34" charset="0"/>
                <a:cs typeface="Times New Roman" panose="02020603050405020304" pitchFamily="18" charset="0"/>
              </a:rPr>
              <a:t>3. Job seekers often tell lies during interviews in order to increase their chances of getting hired.</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TextBox 3">
            <a:extLst>
              <a:ext uri="{FF2B5EF4-FFF2-40B4-BE49-F238E27FC236}">
                <a16:creationId xmlns:a16="http://schemas.microsoft.com/office/drawing/2014/main" id="{22AFE171-65B9-B250-54A1-3A91A643F573}"/>
              </a:ext>
            </a:extLst>
          </p:cNvPr>
          <p:cNvSpPr txBox="1"/>
          <p:nvPr/>
        </p:nvSpPr>
        <p:spPr>
          <a:xfrm>
            <a:off x="1470581" y="2484309"/>
            <a:ext cx="9087440" cy="1908215"/>
          </a:xfrm>
          <a:prstGeom prst="rect">
            <a:avLst/>
          </a:prstGeom>
          <a:noFill/>
        </p:spPr>
        <p:txBody>
          <a:bodyPr wrap="square" rtlCol="0">
            <a:spAutoFit/>
          </a:bodyPr>
          <a:lstStyle/>
          <a:p>
            <a:r>
              <a:rPr lang="en-IN" sz="2000" kern="100" dirty="0">
                <a:solidFill>
                  <a:srgbClr val="444444"/>
                </a:solidFill>
                <a:effectLst/>
                <a:latin typeface="Times New Roman" panose="02020603050405020304" pitchFamily="18" charset="0"/>
                <a:ea typeface="Calibri" panose="020F0502020204030204" pitchFamily="34" charset="0"/>
                <a:cs typeface="Times New Roman" panose="02020603050405020304" pitchFamily="18" charset="0"/>
              </a:rPr>
              <a:t>Proficiency in branding is not a requirement to impress a recruiter and get a job offer, but this can lead to problems if the person is not the right fit for the role. People can lose interest in their work when they are not doing something they enjoy. The human resources department should be careful when hiring new employees and ensure they check references to avoid any issues in the future.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5" name="Slide Number Placeholder 4">
            <a:extLst>
              <a:ext uri="{FF2B5EF4-FFF2-40B4-BE49-F238E27FC236}">
                <a16:creationId xmlns:a16="http://schemas.microsoft.com/office/drawing/2014/main" id="{1395B147-12C6-B00B-B1F6-CC84067C0F61}"/>
              </a:ext>
            </a:extLst>
          </p:cNvPr>
          <p:cNvSpPr>
            <a:spLocks noGrp="1"/>
          </p:cNvSpPr>
          <p:nvPr>
            <p:ph type="sldNum" sz="quarter" idx="12"/>
          </p:nvPr>
        </p:nvSpPr>
        <p:spPr/>
        <p:txBody>
          <a:bodyPr/>
          <a:lstStyle/>
          <a:p>
            <a:fld id="{049128E2-334B-4642-8837-F487A19D42BA}" type="slidenum">
              <a:rPr lang="en-IN" smtClean="0"/>
              <a:t>16</a:t>
            </a:fld>
            <a:endParaRPr lang="en-IN"/>
          </a:p>
        </p:txBody>
      </p:sp>
    </p:spTree>
    <p:extLst>
      <p:ext uri="{BB962C8B-B14F-4D97-AF65-F5344CB8AC3E}">
        <p14:creationId xmlns:p14="http://schemas.microsoft.com/office/powerpoint/2010/main" val="4110331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616940A-508A-75D1-CFD0-6ED61AD219CE}"/>
              </a:ext>
            </a:extLst>
          </p:cNvPr>
          <p:cNvSpPr txBox="1"/>
          <p:nvPr/>
        </p:nvSpPr>
        <p:spPr>
          <a:xfrm>
            <a:off x="1791995" y="683628"/>
            <a:ext cx="7154945" cy="1200329"/>
          </a:xfrm>
          <a:prstGeom prst="rect">
            <a:avLst/>
          </a:prstGeom>
          <a:noFill/>
        </p:spPr>
        <p:txBody>
          <a:bodyPr wrap="square" rtlCol="0">
            <a:spAutoFit/>
          </a:bodyPr>
          <a:lstStyle/>
          <a:p>
            <a:pPr marL="285750" indent="-285750">
              <a:buFont typeface="Wingdings" panose="05000000000000000000" pitchFamily="2" charset="2"/>
              <a:buChar char="q"/>
            </a:pPr>
            <a:r>
              <a:rPr lang="en-US" sz="3600" b="1" dirty="0">
                <a:latin typeface="Times New Roman" panose="02020603050405020304" pitchFamily="18" charset="0"/>
                <a:cs typeface="Times New Roman" panose="02020603050405020304" pitchFamily="18" charset="0"/>
              </a:rPr>
              <a:t>Employee Retention Challenges:</a:t>
            </a:r>
            <a:endParaRPr lang="en-IN" sz="3600" b="1" dirty="0">
              <a:latin typeface="Times New Roman" panose="02020603050405020304" pitchFamily="18" charset="0"/>
              <a:cs typeface="Times New Roman" panose="02020603050405020304" pitchFamily="18" charset="0"/>
            </a:endParaRPr>
          </a:p>
          <a:p>
            <a:endParaRPr lang="en-IN" sz="3600" dirty="0"/>
          </a:p>
        </p:txBody>
      </p:sp>
      <p:sp>
        <p:nvSpPr>
          <p:cNvPr id="4" name="TextBox 3">
            <a:extLst>
              <a:ext uri="{FF2B5EF4-FFF2-40B4-BE49-F238E27FC236}">
                <a16:creationId xmlns:a16="http://schemas.microsoft.com/office/drawing/2014/main" id="{C7406834-5649-C475-2B69-4ECD7F6A37A0}"/>
              </a:ext>
            </a:extLst>
          </p:cNvPr>
          <p:cNvSpPr txBox="1"/>
          <p:nvPr/>
        </p:nvSpPr>
        <p:spPr>
          <a:xfrm>
            <a:off x="1690540" y="1895532"/>
            <a:ext cx="9012025" cy="2800767"/>
          </a:xfrm>
          <a:prstGeom prst="rect">
            <a:avLst/>
          </a:prstGeom>
          <a:noFill/>
        </p:spPr>
        <p:txBody>
          <a:bodyPr wrap="square" rtlCol="0">
            <a:spAutoFit/>
          </a:bodyPr>
          <a:lstStyle/>
          <a:p>
            <a:r>
              <a:rPr lang="en-IN" sz="2400" b="1" kern="100" dirty="0">
                <a:solidFill>
                  <a:srgbClr val="444444"/>
                </a:solidFill>
                <a:effectLst/>
                <a:latin typeface="Times New Roman" panose="02020603050405020304" pitchFamily="18" charset="0"/>
                <a:ea typeface="Calibri" panose="020F0502020204030204" pitchFamily="34" charset="0"/>
                <a:cs typeface="Times New Roman" panose="02020603050405020304" pitchFamily="18" charset="0"/>
              </a:rPr>
              <a:t>4. Certain people have a tendency to become bored quickly.</a:t>
            </a:r>
          </a:p>
          <a:p>
            <a:endParaRPr lang="en-IN" sz="2400" b="1" kern="100" dirty="0">
              <a:solidFill>
                <a:srgbClr val="444444"/>
              </a:solidFill>
              <a:latin typeface="Times New Roman" panose="02020603050405020304" pitchFamily="18" charset="0"/>
              <a:ea typeface="Calibri" panose="020F0502020204030204" pitchFamily="34" charset="0"/>
              <a:cs typeface="Times New Roman" panose="02020603050405020304" pitchFamily="18" charset="0"/>
            </a:endParaRPr>
          </a:p>
          <a:p>
            <a:r>
              <a:rPr lang="en-IN" sz="2000" kern="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Individuals may initially find an interesting job, but soon become bored and seek change. Management struggles to convince employees in these cases. It is important to recognize that every organization has its own issues and adjustments are necessary. Employees should clearly communicate their opinions to aid management.</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4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965F73F-DA7D-6B2E-39F0-FC537F42AD3C}"/>
              </a:ext>
            </a:extLst>
          </p:cNvPr>
          <p:cNvSpPr txBox="1"/>
          <p:nvPr/>
        </p:nvSpPr>
        <p:spPr>
          <a:xfrm>
            <a:off x="1489435" y="2150750"/>
            <a:ext cx="8371002" cy="832023"/>
          </a:xfrm>
          <a:prstGeom prst="rect">
            <a:avLst/>
          </a:prstGeom>
          <a:noFill/>
        </p:spPr>
        <p:txBody>
          <a:bodyPr wrap="square" rtlCol="0">
            <a:spAutoFit/>
          </a:bodyPr>
          <a:lstStyle/>
          <a:p>
            <a:pPr>
              <a:lnSpc>
                <a:spcPct val="107000"/>
              </a:lnSpc>
              <a:spcAft>
                <a:spcPts val="800"/>
              </a:spcAft>
            </a:pPr>
            <a:r>
              <a:rPr lang="en-IN" sz="2000" kern="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000"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71685033-5119-6C51-04B5-503CAB2B11EF}"/>
              </a:ext>
            </a:extLst>
          </p:cNvPr>
          <p:cNvSpPr>
            <a:spLocks noGrp="1"/>
          </p:cNvSpPr>
          <p:nvPr>
            <p:ph type="sldNum" sz="quarter" idx="12"/>
          </p:nvPr>
        </p:nvSpPr>
        <p:spPr/>
        <p:txBody>
          <a:bodyPr/>
          <a:lstStyle/>
          <a:p>
            <a:fld id="{049128E2-334B-4642-8837-F487A19D42BA}" type="slidenum">
              <a:rPr lang="en-IN" smtClean="0"/>
              <a:t>17</a:t>
            </a:fld>
            <a:endParaRPr lang="en-IN"/>
          </a:p>
        </p:txBody>
      </p:sp>
    </p:spTree>
    <p:extLst>
      <p:ext uri="{BB962C8B-B14F-4D97-AF65-F5344CB8AC3E}">
        <p14:creationId xmlns:p14="http://schemas.microsoft.com/office/powerpoint/2010/main" val="3016241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8663E1-58FC-1916-16F1-09DDD6845123}"/>
              </a:ext>
            </a:extLst>
          </p:cNvPr>
          <p:cNvSpPr txBox="1"/>
          <p:nvPr/>
        </p:nvSpPr>
        <p:spPr>
          <a:xfrm>
            <a:off x="1791995" y="677125"/>
            <a:ext cx="7154945" cy="1200329"/>
          </a:xfrm>
          <a:prstGeom prst="rect">
            <a:avLst/>
          </a:prstGeom>
          <a:noFill/>
        </p:spPr>
        <p:txBody>
          <a:bodyPr wrap="square" rtlCol="0">
            <a:spAutoFit/>
          </a:bodyPr>
          <a:lstStyle/>
          <a:p>
            <a:pPr marL="285750" indent="-285750">
              <a:buFont typeface="Wingdings" panose="05000000000000000000" pitchFamily="2" charset="2"/>
              <a:buChar char="q"/>
            </a:pPr>
            <a:r>
              <a:rPr lang="en-US" sz="3600" b="1" dirty="0">
                <a:latin typeface="Times New Roman" panose="02020603050405020304" pitchFamily="18" charset="0"/>
                <a:cs typeface="Times New Roman" panose="02020603050405020304" pitchFamily="18" charset="0"/>
              </a:rPr>
              <a:t>Employee Retention Challenges:</a:t>
            </a:r>
            <a:endParaRPr lang="en-IN" sz="3600" b="1" dirty="0">
              <a:latin typeface="Times New Roman" panose="02020603050405020304" pitchFamily="18" charset="0"/>
              <a:cs typeface="Times New Roman" panose="02020603050405020304" pitchFamily="18" charset="0"/>
            </a:endParaRPr>
          </a:p>
          <a:p>
            <a:endParaRPr lang="en-IN" sz="3600" dirty="0"/>
          </a:p>
        </p:txBody>
      </p:sp>
      <p:sp>
        <p:nvSpPr>
          <p:cNvPr id="4" name="TextBox 3">
            <a:extLst>
              <a:ext uri="{FF2B5EF4-FFF2-40B4-BE49-F238E27FC236}">
                <a16:creationId xmlns:a16="http://schemas.microsoft.com/office/drawing/2014/main" id="{96E7AF86-F221-B198-0B52-040281052A0D}"/>
              </a:ext>
            </a:extLst>
          </p:cNvPr>
          <p:cNvSpPr txBox="1"/>
          <p:nvPr/>
        </p:nvSpPr>
        <p:spPr>
          <a:xfrm>
            <a:off x="1616896" y="1997839"/>
            <a:ext cx="9785023" cy="2862322"/>
          </a:xfrm>
          <a:prstGeom prst="rect">
            <a:avLst/>
          </a:prstGeom>
          <a:noFill/>
        </p:spPr>
        <p:txBody>
          <a:bodyPr wrap="square" rtlCol="0">
            <a:spAutoFit/>
          </a:bodyPr>
          <a:lstStyle/>
          <a:p>
            <a:r>
              <a:rPr lang="en-IN" sz="2400" b="1" kern="100" dirty="0">
                <a:solidFill>
                  <a:srgbClr val="444444"/>
                </a:solidFill>
                <a:effectLst/>
                <a:latin typeface="Times New Roman" panose="02020603050405020304" pitchFamily="18" charset="0"/>
                <a:ea typeface="Calibri" panose="020F0502020204030204" pitchFamily="34" charset="0"/>
                <a:cs typeface="Times New Roman" panose="02020603050405020304" pitchFamily="18" charset="0"/>
              </a:rPr>
              <a:t>5. When employees have unrealistic expectations from their job, they may start seeking a change. </a:t>
            </a:r>
          </a:p>
          <a:p>
            <a:endParaRPr lang="en-IN" sz="2400" b="1" kern="100" dirty="0">
              <a:solidFill>
                <a:srgbClr val="444444"/>
              </a:solidFill>
              <a:latin typeface="Times New Roman" panose="02020603050405020304" pitchFamily="18" charset="0"/>
              <a:ea typeface="Calibri" panose="020F0502020204030204" pitchFamily="34" charset="0"/>
              <a:cs typeface="Times New Roman" panose="02020603050405020304" pitchFamily="18" charset="0"/>
            </a:endParaRPr>
          </a:p>
          <a:p>
            <a:r>
              <a:rPr lang="en-IN" sz="2000" kern="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Unrealistic expectations should be avoided in the workplace. Minor misunderstandings may arise in a diverse environment, but one should not blow them out of proportion. It is important to give oneself time to adjust and not leave over small issues.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400"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8A0B48A3-7D57-45BE-8FEB-54B5708E9765}"/>
              </a:ext>
            </a:extLst>
          </p:cNvPr>
          <p:cNvSpPr>
            <a:spLocks noGrp="1"/>
          </p:cNvSpPr>
          <p:nvPr>
            <p:ph type="sldNum" sz="quarter" idx="12"/>
          </p:nvPr>
        </p:nvSpPr>
        <p:spPr/>
        <p:txBody>
          <a:bodyPr/>
          <a:lstStyle/>
          <a:p>
            <a:fld id="{049128E2-334B-4642-8837-F487A19D42BA}" type="slidenum">
              <a:rPr lang="en-IN" smtClean="0"/>
              <a:t>18</a:t>
            </a:fld>
            <a:endParaRPr lang="en-IN"/>
          </a:p>
        </p:txBody>
      </p:sp>
    </p:spTree>
    <p:extLst>
      <p:ext uri="{BB962C8B-B14F-4D97-AF65-F5344CB8AC3E}">
        <p14:creationId xmlns:p14="http://schemas.microsoft.com/office/powerpoint/2010/main" val="34116896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5DDBD6-24C2-1459-BE08-FD749B21FCA3}"/>
              </a:ext>
            </a:extLst>
          </p:cNvPr>
          <p:cNvSpPr txBox="1"/>
          <p:nvPr/>
        </p:nvSpPr>
        <p:spPr>
          <a:xfrm>
            <a:off x="1541484" y="697183"/>
            <a:ext cx="8276734" cy="1754326"/>
          </a:xfrm>
          <a:prstGeom prst="rect">
            <a:avLst/>
          </a:prstGeom>
          <a:noFill/>
        </p:spPr>
        <p:txBody>
          <a:bodyPr wrap="square" rtlCol="0">
            <a:spAutoFit/>
          </a:bodyPr>
          <a:lstStyle/>
          <a:p>
            <a:pPr marL="285750" indent="-285750">
              <a:buFont typeface="Wingdings" panose="05000000000000000000" pitchFamily="2" charset="2"/>
              <a:buChar char="q"/>
            </a:pPr>
            <a:r>
              <a:rPr lang="en-US" sz="3600" b="1" dirty="0">
                <a:latin typeface="Times New Roman" panose="02020603050405020304" pitchFamily="18" charset="0"/>
                <a:cs typeface="Times New Roman" panose="02020603050405020304" pitchFamily="18" charset="0"/>
              </a:rPr>
              <a:t>Employee Retention Challenges:</a:t>
            </a:r>
            <a:endParaRPr lang="en-IN" sz="3600" b="1" dirty="0">
              <a:latin typeface="Times New Roman" panose="02020603050405020304" pitchFamily="18" charset="0"/>
              <a:cs typeface="Times New Roman" panose="02020603050405020304" pitchFamily="18" charset="0"/>
            </a:endParaRPr>
          </a:p>
          <a:p>
            <a:endParaRPr lang="en-IN" sz="3600" dirty="0">
              <a:latin typeface="Times New Roman" panose="02020603050405020304" pitchFamily="18" charset="0"/>
              <a:cs typeface="Times New Roman" panose="02020603050405020304" pitchFamily="18" charset="0"/>
            </a:endParaRPr>
          </a:p>
          <a:p>
            <a:endParaRPr lang="en-IN" sz="36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8C568C5A-F206-6B1A-977A-21B764D8DF26}"/>
              </a:ext>
            </a:extLst>
          </p:cNvPr>
          <p:cNvSpPr txBox="1"/>
          <p:nvPr/>
        </p:nvSpPr>
        <p:spPr>
          <a:xfrm>
            <a:off x="1468877" y="1908025"/>
            <a:ext cx="9035725" cy="2685928"/>
          </a:xfrm>
          <a:prstGeom prst="rect">
            <a:avLst/>
          </a:prstGeom>
          <a:noFill/>
        </p:spPr>
        <p:txBody>
          <a:bodyPr wrap="square" rtlCol="0">
            <a:spAutoFit/>
          </a:bodyPr>
          <a:lstStyle/>
          <a:p>
            <a:pPr>
              <a:lnSpc>
                <a:spcPct val="107000"/>
              </a:lnSpc>
              <a:spcAft>
                <a:spcPts val="800"/>
              </a:spcAft>
            </a:pPr>
            <a:r>
              <a:rPr lang="en-IN" sz="2400" b="1" kern="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6. Post-Pandemic Fallout</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IN" sz="1800" b="1" kern="0" cap="all"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 retention is a major challenge due to the pandemic. Industries such as security, home healthcare, long-term care, and hospitality are particularly affected. Burnout is a major impact of the pandemic, leading to increased turnover rates. Burnt-out employees are two times more likely to convince co-workers to leave with them.</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a:extLst>
              <a:ext uri="{FF2B5EF4-FFF2-40B4-BE49-F238E27FC236}">
                <a16:creationId xmlns:a16="http://schemas.microsoft.com/office/drawing/2014/main" id="{378F5AD4-CF95-55B1-C24F-A711F370F0AD}"/>
              </a:ext>
            </a:extLst>
          </p:cNvPr>
          <p:cNvSpPr>
            <a:spLocks noGrp="1"/>
          </p:cNvSpPr>
          <p:nvPr>
            <p:ph type="sldNum" sz="quarter" idx="12"/>
          </p:nvPr>
        </p:nvSpPr>
        <p:spPr/>
        <p:txBody>
          <a:bodyPr/>
          <a:lstStyle/>
          <a:p>
            <a:fld id="{049128E2-334B-4642-8837-F487A19D42BA}" type="slidenum">
              <a:rPr lang="en-IN" smtClean="0"/>
              <a:t>19</a:t>
            </a:fld>
            <a:endParaRPr lang="en-IN"/>
          </a:p>
        </p:txBody>
      </p:sp>
    </p:spTree>
    <p:extLst>
      <p:ext uri="{BB962C8B-B14F-4D97-AF65-F5344CB8AC3E}">
        <p14:creationId xmlns:p14="http://schemas.microsoft.com/office/powerpoint/2010/main" val="5933144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BB280A4-78AB-3D0F-E6B2-473EAD9AB56C}"/>
              </a:ext>
            </a:extLst>
          </p:cNvPr>
          <p:cNvSpPr txBox="1"/>
          <p:nvPr/>
        </p:nvSpPr>
        <p:spPr>
          <a:xfrm>
            <a:off x="1517715" y="705105"/>
            <a:ext cx="8276734" cy="1754326"/>
          </a:xfrm>
          <a:prstGeom prst="rect">
            <a:avLst/>
          </a:prstGeom>
          <a:noFill/>
        </p:spPr>
        <p:txBody>
          <a:bodyPr wrap="square" rtlCol="0">
            <a:spAutoFit/>
          </a:bodyPr>
          <a:lstStyle/>
          <a:p>
            <a:pPr marL="285750" indent="-285750">
              <a:buFont typeface="Wingdings" panose="05000000000000000000" pitchFamily="2" charset="2"/>
              <a:buChar char="q"/>
            </a:pPr>
            <a:r>
              <a:rPr lang="en-US" sz="3600" b="1" dirty="0">
                <a:latin typeface="Times New Roman" panose="02020603050405020304" pitchFamily="18" charset="0"/>
                <a:cs typeface="Times New Roman" panose="02020603050405020304" pitchFamily="18" charset="0"/>
              </a:rPr>
              <a:t>Employee Retention Challenges:</a:t>
            </a:r>
            <a:endParaRPr lang="en-IN" sz="3600" b="1" dirty="0">
              <a:latin typeface="Times New Roman" panose="02020603050405020304" pitchFamily="18" charset="0"/>
              <a:cs typeface="Times New Roman" panose="02020603050405020304" pitchFamily="18" charset="0"/>
            </a:endParaRPr>
          </a:p>
          <a:p>
            <a:endParaRPr lang="en-IN" sz="3600" dirty="0">
              <a:latin typeface="Times New Roman" panose="02020603050405020304" pitchFamily="18" charset="0"/>
              <a:cs typeface="Times New Roman" panose="02020603050405020304" pitchFamily="18" charset="0"/>
            </a:endParaRPr>
          </a:p>
          <a:p>
            <a:endParaRPr lang="en-IN" sz="36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7C15813-6A92-8B43-3D54-881C5FAB11B1}"/>
              </a:ext>
            </a:extLst>
          </p:cNvPr>
          <p:cNvSpPr txBox="1"/>
          <p:nvPr/>
        </p:nvSpPr>
        <p:spPr>
          <a:xfrm>
            <a:off x="1517715" y="1943025"/>
            <a:ext cx="8352149" cy="2220160"/>
          </a:xfrm>
          <a:prstGeom prst="rect">
            <a:avLst/>
          </a:prstGeom>
          <a:noFill/>
        </p:spPr>
        <p:txBody>
          <a:bodyPr wrap="square" rtlCol="0">
            <a:spAutoFit/>
          </a:bodyPr>
          <a:lstStyle/>
          <a:p>
            <a:pPr>
              <a:lnSpc>
                <a:spcPct val="107000"/>
              </a:lnSpc>
              <a:spcAft>
                <a:spcPts val="800"/>
              </a:spcAft>
            </a:pPr>
            <a:r>
              <a:rPr lang="en-IN" sz="2400" b="1" kern="100" dirty="0">
                <a:latin typeface="Times New Roman" panose="02020603050405020304" pitchFamily="18" charset="0"/>
                <a:ea typeface="Calibri" panose="020F0502020204030204" pitchFamily="34" charset="0"/>
                <a:cs typeface="Times New Roman" panose="02020603050405020304" pitchFamily="18" charset="0"/>
              </a:rPr>
              <a:t>7</a:t>
            </a:r>
            <a:r>
              <a:rPr lang="en-IN" sz="2400" b="1" kern="100" dirty="0">
                <a:effectLst/>
                <a:latin typeface="Times New Roman" panose="02020603050405020304" pitchFamily="18" charset="0"/>
                <a:ea typeface="Calibri" panose="020F0502020204030204" pitchFamily="34" charset="0"/>
                <a:cs typeface="Times New Roman" panose="02020603050405020304" pitchFamily="18" charset="0"/>
              </a:rPr>
              <a:t>. Economic Uncertainty</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IN" sz="1800" b="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IN" sz="2000" dirty="0">
                <a:effectLst/>
                <a:latin typeface="Times New Roman" panose="02020603050405020304" pitchFamily="18" charset="0"/>
                <a:ea typeface="Calibri" panose="020F0502020204030204" pitchFamily="34" charset="0"/>
              </a:rPr>
              <a:t>The UK's low unemployment rate and tight labor market contribute to poor employee retention. Workers have more options and are likely to leave for better opportunities, while employers fiercely compete for top talent, leading to higher turnover. Pandemic-related uncertainty also fuels job searching. </a:t>
            </a:r>
            <a:endParaRPr lang="en-IN" sz="2000" dirty="0"/>
          </a:p>
        </p:txBody>
      </p:sp>
      <p:sp>
        <p:nvSpPr>
          <p:cNvPr id="2" name="Slide Number Placeholder 1">
            <a:extLst>
              <a:ext uri="{FF2B5EF4-FFF2-40B4-BE49-F238E27FC236}">
                <a16:creationId xmlns:a16="http://schemas.microsoft.com/office/drawing/2014/main" id="{82BA5233-94EC-2BA7-422F-A66FB283B613}"/>
              </a:ext>
            </a:extLst>
          </p:cNvPr>
          <p:cNvSpPr>
            <a:spLocks noGrp="1"/>
          </p:cNvSpPr>
          <p:nvPr>
            <p:ph type="sldNum" sz="quarter" idx="12"/>
          </p:nvPr>
        </p:nvSpPr>
        <p:spPr/>
        <p:txBody>
          <a:bodyPr/>
          <a:lstStyle/>
          <a:p>
            <a:fld id="{049128E2-334B-4642-8837-F487A19D42BA}" type="slidenum">
              <a:rPr lang="en-IN" smtClean="0"/>
              <a:t>20</a:t>
            </a:fld>
            <a:endParaRPr lang="en-IN" dirty="0"/>
          </a:p>
        </p:txBody>
      </p:sp>
    </p:spTree>
    <p:extLst>
      <p:ext uri="{BB962C8B-B14F-4D97-AF65-F5344CB8AC3E}">
        <p14:creationId xmlns:p14="http://schemas.microsoft.com/office/powerpoint/2010/main" val="7947273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F26DFF-96B2-D4BB-5350-493B22B07C5A}"/>
              </a:ext>
            </a:extLst>
          </p:cNvPr>
          <p:cNvSpPr txBox="1"/>
          <p:nvPr/>
        </p:nvSpPr>
        <p:spPr>
          <a:xfrm>
            <a:off x="1518618" y="765277"/>
            <a:ext cx="8276734" cy="1754326"/>
          </a:xfrm>
          <a:prstGeom prst="rect">
            <a:avLst/>
          </a:prstGeom>
          <a:noFill/>
        </p:spPr>
        <p:txBody>
          <a:bodyPr wrap="square" rtlCol="0">
            <a:spAutoFit/>
          </a:bodyPr>
          <a:lstStyle/>
          <a:p>
            <a:pPr marL="285750" indent="-285750">
              <a:buFont typeface="Wingdings" panose="05000000000000000000" pitchFamily="2" charset="2"/>
              <a:buChar char="q"/>
            </a:pPr>
            <a:r>
              <a:rPr lang="en-US" sz="3600" b="1" dirty="0">
                <a:latin typeface="Times New Roman" panose="02020603050405020304" pitchFamily="18" charset="0"/>
                <a:cs typeface="Times New Roman" panose="02020603050405020304" pitchFamily="18" charset="0"/>
              </a:rPr>
              <a:t>Employee Retention Challenges:</a:t>
            </a:r>
            <a:endParaRPr lang="en-IN" sz="3600" b="1" dirty="0">
              <a:latin typeface="Times New Roman" panose="02020603050405020304" pitchFamily="18" charset="0"/>
              <a:cs typeface="Times New Roman" panose="02020603050405020304" pitchFamily="18" charset="0"/>
            </a:endParaRPr>
          </a:p>
          <a:p>
            <a:endParaRPr lang="en-IN" sz="3600" dirty="0">
              <a:latin typeface="Times New Roman" panose="02020603050405020304" pitchFamily="18" charset="0"/>
              <a:cs typeface="Times New Roman" panose="02020603050405020304" pitchFamily="18" charset="0"/>
            </a:endParaRPr>
          </a:p>
          <a:p>
            <a:endParaRPr lang="en-IN" sz="36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C0AF0F5-C568-8434-972E-85F79A8D6C65}"/>
              </a:ext>
            </a:extLst>
          </p:cNvPr>
          <p:cNvSpPr txBox="1"/>
          <p:nvPr/>
        </p:nvSpPr>
        <p:spPr>
          <a:xfrm>
            <a:off x="1518618" y="1954858"/>
            <a:ext cx="8276734" cy="3344570"/>
          </a:xfrm>
          <a:prstGeom prst="rect">
            <a:avLst/>
          </a:prstGeom>
          <a:noFill/>
        </p:spPr>
        <p:txBody>
          <a:bodyPr wrap="square" rtlCol="0">
            <a:spAutoFit/>
          </a:bodyPr>
          <a:lstStyle/>
          <a:p>
            <a:pPr>
              <a:lnSpc>
                <a:spcPct val="107000"/>
              </a:lnSpc>
              <a:spcAft>
                <a:spcPts val="800"/>
              </a:spcAft>
            </a:pPr>
            <a:r>
              <a:rPr lang="en-IN" sz="2400" b="1" kern="100" dirty="0">
                <a:effectLst/>
                <a:latin typeface="Times New Roman" panose="02020603050405020304" pitchFamily="18" charset="0"/>
                <a:ea typeface="Calibri" panose="020F0502020204030204" pitchFamily="34" charset="0"/>
                <a:cs typeface="Times New Roman" panose="02020603050405020304" pitchFamily="18" charset="0"/>
              </a:rPr>
              <a:t>8. Longer Working hours:</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While some employees are facing reduced hours, others are dealing with different challenges. Some employers have downsized their workforce, resulting in remaining employees working longer hours. Some hourly workers appreciate the extra income, while others suffer from burnout. For employers, one of the biggest challenges in retaining employees is finding and keeping those who are willing and able to work longer hours.</a:t>
            </a:r>
          </a:p>
          <a:p>
            <a:endParaRPr lang="en-IN" dirty="0"/>
          </a:p>
        </p:txBody>
      </p:sp>
      <p:sp>
        <p:nvSpPr>
          <p:cNvPr id="2" name="Slide Number Placeholder 1">
            <a:extLst>
              <a:ext uri="{FF2B5EF4-FFF2-40B4-BE49-F238E27FC236}">
                <a16:creationId xmlns:a16="http://schemas.microsoft.com/office/drawing/2014/main" id="{9C684601-76A3-DF14-3C26-0AB4DF8C7AAB}"/>
              </a:ext>
            </a:extLst>
          </p:cNvPr>
          <p:cNvSpPr>
            <a:spLocks noGrp="1"/>
          </p:cNvSpPr>
          <p:nvPr>
            <p:ph type="sldNum" sz="quarter" idx="12"/>
          </p:nvPr>
        </p:nvSpPr>
        <p:spPr/>
        <p:txBody>
          <a:bodyPr/>
          <a:lstStyle/>
          <a:p>
            <a:fld id="{049128E2-334B-4642-8837-F487A19D42BA}" type="slidenum">
              <a:rPr lang="en-IN" smtClean="0"/>
              <a:t>21</a:t>
            </a:fld>
            <a:endParaRPr lang="en-IN"/>
          </a:p>
        </p:txBody>
      </p:sp>
    </p:spTree>
    <p:extLst>
      <p:ext uri="{BB962C8B-B14F-4D97-AF65-F5344CB8AC3E}">
        <p14:creationId xmlns:p14="http://schemas.microsoft.com/office/powerpoint/2010/main" val="11047458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8E524B-14CF-2612-68DA-432FA94D615B}"/>
              </a:ext>
            </a:extLst>
          </p:cNvPr>
          <p:cNvSpPr txBox="1"/>
          <p:nvPr/>
        </p:nvSpPr>
        <p:spPr>
          <a:xfrm>
            <a:off x="1357460" y="329938"/>
            <a:ext cx="9492792" cy="646331"/>
          </a:xfrm>
          <a:prstGeom prst="rect">
            <a:avLst/>
          </a:prstGeom>
          <a:noFill/>
        </p:spPr>
        <p:txBody>
          <a:bodyPr wrap="square" rtlCol="0">
            <a:spAutoFit/>
          </a:bodyPr>
          <a:lstStyle/>
          <a:p>
            <a:pPr marL="457200" indent="-457200">
              <a:buFont typeface="Wingdings" panose="05000000000000000000" pitchFamily="2" charset="2"/>
              <a:buChar char="q"/>
            </a:pPr>
            <a:r>
              <a:rPr lang="en-US" sz="3600" b="1" dirty="0">
                <a:latin typeface="Times New Roman" panose="02020603050405020304" pitchFamily="18" charset="0"/>
                <a:cs typeface="Times New Roman" panose="02020603050405020304" pitchFamily="18" charset="0"/>
              </a:rPr>
              <a:t>Employee</a:t>
            </a:r>
            <a:r>
              <a:rPr lang="en-US" sz="3200" b="1" dirty="0">
                <a:latin typeface="Times New Roman" panose="02020603050405020304" pitchFamily="18" charset="0"/>
                <a:cs typeface="Times New Roman" panose="02020603050405020304" pitchFamily="18" charset="0"/>
              </a:rPr>
              <a:t> Retention Strategies:</a:t>
            </a:r>
            <a:endParaRPr lang="en-IN" sz="3200" b="1"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4C6F390-E140-483D-C7D4-04BF46B332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96011" y="1112675"/>
            <a:ext cx="8000096" cy="4062639"/>
          </a:xfrm>
          <a:prstGeom prst="rect">
            <a:avLst/>
          </a:prstGeom>
        </p:spPr>
      </p:pic>
      <p:sp>
        <p:nvSpPr>
          <p:cNvPr id="5" name="TextBox 4">
            <a:extLst>
              <a:ext uri="{FF2B5EF4-FFF2-40B4-BE49-F238E27FC236}">
                <a16:creationId xmlns:a16="http://schemas.microsoft.com/office/drawing/2014/main" id="{581E73C4-9D63-EC94-F514-13A4D626BF32}"/>
              </a:ext>
            </a:extLst>
          </p:cNvPr>
          <p:cNvSpPr txBox="1"/>
          <p:nvPr/>
        </p:nvSpPr>
        <p:spPr>
          <a:xfrm>
            <a:off x="2096011" y="5389150"/>
            <a:ext cx="8000096" cy="523220"/>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The Employee Retention and Job Satisfaction Model (Source: IOSR Journal of Business and Management (IOSR-JBM))</a:t>
            </a:r>
            <a:endParaRPr lang="en-IN" sz="1400"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88F2B966-AA44-C5A0-5E6E-73D69E6CBA02}"/>
              </a:ext>
            </a:extLst>
          </p:cNvPr>
          <p:cNvSpPr>
            <a:spLocks noGrp="1"/>
          </p:cNvSpPr>
          <p:nvPr>
            <p:ph type="sldNum" sz="quarter" idx="12"/>
          </p:nvPr>
        </p:nvSpPr>
        <p:spPr/>
        <p:txBody>
          <a:bodyPr/>
          <a:lstStyle/>
          <a:p>
            <a:fld id="{049128E2-334B-4642-8837-F487A19D42BA}" type="slidenum">
              <a:rPr lang="en-IN" smtClean="0"/>
              <a:t>22</a:t>
            </a:fld>
            <a:endParaRPr lang="en-IN"/>
          </a:p>
        </p:txBody>
      </p:sp>
    </p:spTree>
    <p:extLst>
      <p:ext uri="{BB962C8B-B14F-4D97-AF65-F5344CB8AC3E}">
        <p14:creationId xmlns:p14="http://schemas.microsoft.com/office/powerpoint/2010/main" val="42696921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B9B929-6745-814D-D3EA-07AC23677A7C}"/>
              </a:ext>
            </a:extLst>
          </p:cNvPr>
          <p:cNvSpPr txBox="1"/>
          <p:nvPr/>
        </p:nvSpPr>
        <p:spPr>
          <a:xfrm>
            <a:off x="1244338" y="501769"/>
            <a:ext cx="9473938" cy="4118500"/>
          </a:xfrm>
          <a:prstGeom prst="rect">
            <a:avLst/>
          </a:prstGeom>
          <a:noFill/>
        </p:spPr>
        <p:txBody>
          <a:bodyPr wrap="square" rtlCol="0">
            <a:spAutoFit/>
          </a:bodyPr>
          <a:lstStyle/>
          <a:p>
            <a:pPr marL="285750" indent="-285750">
              <a:buFont typeface="Wingdings" panose="05000000000000000000" pitchFamily="2" charset="2"/>
              <a:buChar char="q"/>
            </a:pPr>
            <a:r>
              <a:rPr lang="en-US" sz="3200" b="1" dirty="0">
                <a:latin typeface="Times New Roman" panose="02020603050405020304" pitchFamily="18" charset="0"/>
                <a:cs typeface="Times New Roman" panose="02020603050405020304" pitchFamily="18" charset="0"/>
              </a:rPr>
              <a:t>Employee Retention Strategies:</a:t>
            </a:r>
          </a:p>
          <a:p>
            <a:pPr>
              <a:lnSpc>
                <a:spcPct val="107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Implement a comprehensive hiring process.</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Make an effort to establish a workplace that fosters support and collaboration (Create a Supportive work environment).</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Ensure that appropriate training and development are provided.</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Always communicate.</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Offer benefits and perks.</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Create career development plans.</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Internal recognition program.</a:t>
            </a:r>
            <a:endParaRPr lang="en-IN" sz="2400" kern="1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F722B490-0BDD-DAAD-B5C7-AB5F673977C2}"/>
              </a:ext>
            </a:extLst>
          </p:cNvPr>
          <p:cNvSpPr>
            <a:spLocks noGrp="1"/>
          </p:cNvSpPr>
          <p:nvPr>
            <p:ph type="sldNum" sz="quarter" idx="12"/>
          </p:nvPr>
        </p:nvSpPr>
        <p:spPr/>
        <p:txBody>
          <a:bodyPr/>
          <a:lstStyle/>
          <a:p>
            <a:fld id="{049128E2-334B-4642-8837-F487A19D42BA}" type="slidenum">
              <a:rPr lang="en-IN" smtClean="0"/>
              <a:t>23</a:t>
            </a:fld>
            <a:endParaRPr lang="en-IN"/>
          </a:p>
        </p:txBody>
      </p:sp>
    </p:spTree>
    <p:extLst>
      <p:ext uri="{BB962C8B-B14F-4D97-AF65-F5344CB8AC3E}">
        <p14:creationId xmlns:p14="http://schemas.microsoft.com/office/powerpoint/2010/main" val="6268590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9DCD9F-7E59-2CF7-D590-E690CDBAE917}"/>
              </a:ext>
            </a:extLst>
          </p:cNvPr>
          <p:cNvSpPr txBox="1"/>
          <p:nvPr/>
        </p:nvSpPr>
        <p:spPr>
          <a:xfrm>
            <a:off x="1150070" y="548903"/>
            <a:ext cx="8644379" cy="5592813"/>
          </a:xfrm>
          <a:prstGeom prst="rect">
            <a:avLst/>
          </a:prstGeom>
          <a:noFill/>
        </p:spPr>
        <p:txBody>
          <a:bodyPr wrap="square" rtlCol="0">
            <a:spAutoFit/>
          </a:bodyPr>
          <a:lstStyle/>
          <a:p>
            <a:pPr marL="285750" indent="-285750">
              <a:buFont typeface="Wingdings" panose="05000000000000000000" pitchFamily="2" charset="2"/>
              <a:buChar char="q"/>
            </a:pPr>
            <a:r>
              <a:rPr lang="en-US" sz="3200" b="1" dirty="0">
                <a:latin typeface="Times New Roman" panose="02020603050405020304" pitchFamily="18" charset="0"/>
                <a:cs typeface="Times New Roman" panose="02020603050405020304" pitchFamily="18" charset="0"/>
              </a:rPr>
              <a:t>Employee Retention Strategies:</a:t>
            </a:r>
          </a:p>
          <a:p>
            <a:endParaRPr lang="en-US" sz="2400" b="1" dirty="0">
              <a:latin typeface="Times New Roman" panose="02020603050405020304" pitchFamily="18"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Support employees in education endeavors.</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Offer fair compensation.</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Always provide actionable feedback.</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Encourage a proper work-life balance.</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Practice effective change management.</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Always emphasize teamwork</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Offer flexible work options</a:t>
            </a:r>
            <a:endParaRPr lang="en-IN" sz="24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IN" sz="24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Exit interviews and Feedback analysis.</a:t>
            </a:r>
            <a:endPar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nSpc>
                <a:spcPct val="107000"/>
              </a:lnSpc>
              <a:spcAft>
                <a:spcPts val="800"/>
              </a:spcAft>
            </a:pP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2400" b="1" dirty="0">
              <a:latin typeface="Times New Roman" panose="02020603050405020304" pitchFamily="18" charset="0"/>
              <a:cs typeface="Times New Roman" panose="02020603050405020304" pitchFamily="18" charset="0"/>
            </a:endParaRPr>
          </a:p>
          <a:p>
            <a:pPr>
              <a:lnSpc>
                <a:spcPct val="107000"/>
              </a:lnSpc>
              <a:spcAft>
                <a:spcPts val="800"/>
              </a:spcAft>
            </a:pP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83AB9479-7F69-7E28-B20B-7BFB23EF9C0C}"/>
              </a:ext>
            </a:extLst>
          </p:cNvPr>
          <p:cNvSpPr>
            <a:spLocks noGrp="1"/>
          </p:cNvSpPr>
          <p:nvPr>
            <p:ph type="sldNum" sz="quarter" idx="12"/>
          </p:nvPr>
        </p:nvSpPr>
        <p:spPr/>
        <p:txBody>
          <a:bodyPr/>
          <a:lstStyle/>
          <a:p>
            <a:fld id="{049128E2-334B-4642-8837-F487A19D42BA}" type="slidenum">
              <a:rPr lang="en-IN" smtClean="0"/>
              <a:t>24</a:t>
            </a:fld>
            <a:endParaRPr lang="en-IN"/>
          </a:p>
        </p:txBody>
      </p:sp>
    </p:spTree>
    <p:extLst>
      <p:ext uri="{BB962C8B-B14F-4D97-AF65-F5344CB8AC3E}">
        <p14:creationId xmlns:p14="http://schemas.microsoft.com/office/powerpoint/2010/main" val="4175043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795DD04-4336-C3A1-DC1D-5F375FABA9D0}"/>
              </a:ext>
            </a:extLst>
          </p:cNvPr>
          <p:cNvSpPr>
            <a:spLocks noGrp="1"/>
          </p:cNvSpPr>
          <p:nvPr>
            <p:ph type="sldNum" sz="quarter" idx="12"/>
          </p:nvPr>
        </p:nvSpPr>
        <p:spPr/>
        <p:txBody>
          <a:bodyPr/>
          <a:lstStyle/>
          <a:p>
            <a:fld id="{049128E2-334B-4642-8837-F487A19D42BA}" type="slidenum">
              <a:rPr lang="en-IN" smtClean="0"/>
              <a:t>25</a:t>
            </a:fld>
            <a:endParaRPr lang="en-IN"/>
          </a:p>
        </p:txBody>
      </p:sp>
      <p:sp>
        <p:nvSpPr>
          <p:cNvPr id="3" name="TextBox 2">
            <a:extLst>
              <a:ext uri="{FF2B5EF4-FFF2-40B4-BE49-F238E27FC236}">
                <a16:creationId xmlns:a16="http://schemas.microsoft.com/office/drawing/2014/main" id="{76093473-F338-34F1-35B6-2D5E87FF537F}"/>
              </a:ext>
            </a:extLst>
          </p:cNvPr>
          <p:cNvSpPr txBox="1"/>
          <p:nvPr/>
        </p:nvSpPr>
        <p:spPr>
          <a:xfrm>
            <a:off x="999241" y="801278"/>
            <a:ext cx="10354559" cy="584775"/>
          </a:xfrm>
          <a:prstGeom prst="rect">
            <a:avLst/>
          </a:prstGeom>
          <a:noFill/>
        </p:spPr>
        <p:txBody>
          <a:bodyPr wrap="square" rtlCol="0">
            <a:spAutoFit/>
          </a:bodyPr>
          <a:lstStyle/>
          <a:p>
            <a:r>
              <a:rPr lang="en-IN" sz="3200" b="1" dirty="0">
                <a:effectLst/>
                <a:latin typeface="Times New Roman" panose="02020603050405020304" pitchFamily="18" charset="0"/>
                <a:ea typeface="Calibri" panose="020F0502020204030204" pitchFamily="34" charset="0"/>
                <a:cs typeface="Times New Roman" panose="02020603050405020304" pitchFamily="18" charset="0"/>
              </a:rPr>
              <a:t>Herzberg’s Two-Factor Theory:</a:t>
            </a:r>
            <a:endParaRPr lang="en-IN" sz="3200"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DCDB0D0E-37BD-583E-E4AC-B818206632F5}"/>
              </a:ext>
            </a:extLst>
          </p:cNvPr>
          <p:cNvPicPr>
            <a:picLocks noChangeAspect="1"/>
          </p:cNvPicPr>
          <p:nvPr/>
        </p:nvPicPr>
        <p:blipFill>
          <a:blip r:embed="rId2"/>
          <a:stretch>
            <a:fillRect/>
          </a:stretch>
        </p:blipFill>
        <p:spPr>
          <a:xfrm>
            <a:off x="1450069" y="1780499"/>
            <a:ext cx="9266723" cy="3406435"/>
          </a:xfrm>
          <a:prstGeom prst="rect">
            <a:avLst/>
          </a:prstGeom>
        </p:spPr>
      </p:pic>
      <p:sp>
        <p:nvSpPr>
          <p:cNvPr id="6" name="TextBox 5">
            <a:extLst>
              <a:ext uri="{FF2B5EF4-FFF2-40B4-BE49-F238E27FC236}">
                <a16:creationId xmlns:a16="http://schemas.microsoft.com/office/drawing/2014/main" id="{3FBB9848-64B0-E5FD-B5DA-CF761578A2B0}"/>
              </a:ext>
            </a:extLst>
          </p:cNvPr>
          <p:cNvSpPr txBox="1"/>
          <p:nvPr/>
        </p:nvSpPr>
        <p:spPr>
          <a:xfrm>
            <a:off x="1366887" y="5599522"/>
            <a:ext cx="9521072" cy="830356"/>
          </a:xfrm>
          <a:prstGeom prst="rect">
            <a:avLst/>
          </a:prstGeom>
          <a:noFill/>
        </p:spPr>
        <p:txBody>
          <a:bodyPr wrap="square" rtlCol="0">
            <a:spAutoFit/>
          </a:bodyPr>
          <a:lstStyle/>
          <a:p>
            <a:pPr>
              <a:lnSpc>
                <a:spcPct val="107000"/>
              </a:lnSpc>
            </a:pPr>
            <a:r>
              <a:rPr lang="en-IN" sz="1400"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Frederick Herzberg’s</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Two-Factor theory (“Motivator-Hygiene” theory)</a:t>
            </a:r>
          </a:p>
          <a:p>
            <a:pPr>
              <a:lnSpc>
                <a:spcPct val="107000"/>
              </a:lnSpc>
            </a:pPr>
            <a:r>
              <a:rPr lang="en-IN" sz="1400"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Source: </a:t>
            </a:r>
            <a:r>
              <a:rPr lang="en-IN" sz="1400" u="sng"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https://www.forbes.com/advisor/business/employee-retention-strategies/</a:t>
            </a:r>
            <a:r>
              <a:rPr lang="en-IN" sz="1400"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[online], last accessed on 13/08/2023.</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8419910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5C3510-5A63-F374-DB46-1823496988F8}"/>
              </a:ext>
            </a:extLst>
          </p:cNvPr>
          <p:cNvSpPr txBox="1"/>
          <p:nvPr/>
        </p:nvSpPr>
        <p:spPr>
          <a:xfrm>
            <a:off x="933254" y="669303"/>
            <a:ext cx="10463752" cy="1569660"/>
          </a:xfrm>
          <a:prstGeom prst="rect">
            <a:avLst/>
          </a:prstGeom>
          <a:noFill/>
        </p:spPr>
        <p:txBody>
          <a:bodyPr wrap="square" rtlCol="0">
            <a:spAutoFit/>
          </a:bodyPr>
          <a:lstStyle/>
          <a:p>
            <a: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t>Top 10 ways to reduce high employee turnover, according to employers:</a:t>
            </a:r>
          </a:p>
          <a:p>
            <a:endParaRPr lang="en-IN" sz="32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33337D93-C126-C5C7-AC7D-1121682FC4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7526" y="1762459"/>
            <a:ext cx="5853221" cy="4195282"/>
          </a:xfrm>
          <a:prstGeom prst="rect">
            <a:avLst/>
          </a:prstGeom>
        </p:spPr>
      </p:pic>
      <p:sp>
        <p:nvSpPr>
          <p:cNvPr id="5" name="TextBox 4">
            <a:extLst>
              <a:ext uri="{FF2B5EF4-FFF2-40B4-BE49-F238E27FC236}">
                <a16:creationId xmlns:a16="http://schemas.microsoft.com/office/drawing/2014/main" id="{31E81B48-D55A-1E74-C40E-9A78AA7DDF7B}"/>
              </a:ext>
            </a:extLst>
          </p:cNvPr>
          <p:cNvSpPr txBox="1"/>
          <p:nvPr/>
        </p:nvSpPr>
        <p:spPr>
          <a:xfrm>
            <a:off x="1649691" y="6188697"/>
            <a:ext cx="8436989" cy="523220"/>
          </a:xfrm>
          <a:prstGeom prst="rect">
            <a:avLst/>
          </a:prstGeom>
          <a:noFill/>
        </p:spPr>
        <p:txBody>
          <a:bodyPr wrap="square" rtlCol="0">
            <a:spAutoFit/>
          </a:bodyPr>
          <a:lstStyle/>
          <a:p>
            <a:pPr lvl="1"/>
            <a:r>
              <a:rPr lang="en-IN" sz="1400" dirty="0">
                <a:latin typeface="Times New Roman" panose="02020603050405020304" pitchFamily="18" charset="0"/>
                <a:cs typeface="Times New Roman" panose="02020603050405020304" pitchFamily="18" charset="0"/>
              </a:rPr>
              <a:t>Source: </a:t>
            </a:r>
            <a:r>
              <a:rPr lang="en-IN" sz="1400" dirty="0">
                <a:latin typeface="Times New Roman" panose="02020603050405020304" pitchFamily="18" charset="0"/>
                <a:cs typeface="Times New Roman" panose="02020603050405020304" pitchFamily="18" charset="0"/>
                <a:hlinkClick r:id="rId3"/>
              </a:rPr>
              <a:t>https://remote.com/blog/employee-turnover</a:t>
            </a:r>
            <a:r>
              <a:rPr lang="en-IN" sz="1400" dirty="0">
                <a:latin typeface="Times New Roman" panose="02020603050405020304" pitchFamily="18" charset="0"/>
                <a:cs typeface="Times New Roman" panose="02020603050405020304" pitchFamily="18" charset="0"/>
              </a:rPr>
              <a:t>, [online], last accessed on 12/08/2023</a:t>
            </a:r>
          </a:p>
          <a:p>
            <a:pPr lvl="1"/>
            <a:endParaRPr lang="en-IN" sz="1400" dirty="0"/>
          </a:p>
        </p:txBody>
      </p:sp>
      <p:sp>
        <p:nvSpPr>
          <p:cNvPr id="6" name="Slide Number Placeholder 5">
            <a:extLst>
              <a:ext uri="{FF2B5EF4-FFF2-40B4-BE49-F238E27FC236}">
                <a16:creationId xmlns:a16="http://schemas.microsoft.com/office/drawing/2014/main" id="{ECDCC96E-CE3B-69D7-9545-502AF33C8798}"/>
              </a:ext>
            </a:extLst>
          </p:cNvPr>
          <p:cNvSpPr>
            <a:spLocks noGrp="1"/>
          </p:cNvSpPr>
          <p:nvPr>
            <p:ph type="sldNum" sz="quarter" idx="12"/>
          </p:nvPr>
        </p:nvSpPr>
        <p:spPr/>
        <p:txBody>
          <a:bodyPr/>
          <a:lstStyle/>
          <a:p>
            <a:fld id="{049128E2-334B-4642-8837-F487A19D42BA}" type="slidenum">
              <a:rPr lang="en-IN" smtClean="0"/>
              <a:t>26</a:t>
            </a:fld>
            <a:endParaRPr lang="en-IN"/>
          </a:p>
        </p:txBody>
      </p:sp>
    </p:spTree>
    <p:extLst>
      <p:ext uri="{BB962C8B-B14F-4D97-AF65-F5344CB8AC3E}">
        <p14:creationId xmlns:p14="http://schemas.microsoft.com/office/powerpoint/2010/main" val="35065075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B451BB-A2B0-C036-7C1F-4AA4BB9E3042}"/>
              </a:ext>
            </a:extLst>
          </p:cNvPr>
          <p:cNvSpPr txBox="1"/>
          <p:nvPr/>
        </p:nvSpPr>
        <p:spPr>
          <a:xfrm>
            <a:off x="1371600" y="1070043"/>
            <a:ext cx="9961123" cy="4893647"/>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Conclusion:</a:t>
            </a:r>
          </a:p>
          <a:p>
            <a:endParaRPr lang="en-US" sz="3200" b="1" dirty="0">
              <a:latin typeface="Times New Roman" panose="02020603050405020304" pitchFamily="18" charset="0"/>
              <a:cs typeface="Times New Roman" panose="02020603050405020304" pitchFamily="18" charset="0"/>
            </a:endParaRPr>
          </a:p>
          <a:p>
            <a:r>
              <a:rPr lang="en-IN"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presentation looked at key retention factors, and it's clear that management's focus on these factors can help reduce revenue. There is no single best strategy for employees, it is imperative for employers to retain their employees to reduce organizational costs. For an organization's action to attract and retain employees, satisfaction, and commitment must therefore be at the heart of employee loyalty. This requires the active involvement of management to provide support and ensure open and effective communication systems. Employees' perceptions of fairness, recognition, and appreciation from their employers contribute to the top unpaid factors holding back employees.  </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3200" b="1"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D125C7F6-8123-1777-CD20-7EB4E70EC4AD}"/>
              </a:ext>
            </a:extLst>
          </p:cNvPr>
          <p:cNvSpPr>
            <a:spLocks noGrp="1"/>
          </p:cNvSpPr>
          <p:nvPr>
            <p:ph type="sldNum" sz="quarter" idx="12"/>
          </p:nvPr>
        </p:nvSpPr>
        <p:spPr/>
        <p:txBody>
          <a:bodyPr/>
          <a:lstStyle/>
          <a:p>
            <a:fld id="{049128E2-334B-4642-8837-F487A19D42BA}" type="slidenum">
              <a:rPr lang="en-IN" smtClean="0"/>
              <a:t>27</a:t>
            </a:fld>
            <a:endParaRPr lang="en-IN"/>
          </a:p>
        </p:txBody>
      </p:sp>
    </p:spTree>
    <p:extLst>
      <p:ext uri="{BB962C8B-B14F-4D97-AF65-F5344CB8AC3E}">
        <p14:creationId xmlns:p14="http://schemas.microsoft.com/office/powerpoint/2010/main" val="2918264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C32587-F331-FBBE-4B2C-499EB0C7D2A4}"/>
              </a:ext>
            </a:extLst>
          </p:cNvPr>
          <p:cNvSpPr txBox="1"/>
          <p:nvPr/>
        </p:nvSpPr>
        <p:spPr>
          <a:xfrm>
            <a:off x="1294380" y="326026"/>
            <a:ext cx="9815209" cy="6531275"/>
          </a:xfrm>
          <a:prstGeom prst="rect">
            <a:avLst/>
          </a:prstGeom>
          <a:noFill/>
        </p:spPr>
        <p:txBody>
          <a:bodyPr wrap="square" rtlCol="0">
            <a:spAutoFit/>
          </a:bodyPr>
          <a:lstStyle/>
          <a:p>
            <a:pPr>
              <a:lnSpc>
                <a:spcPct val="107000"/>
              </a:lnSpc>
              <a:spcAft>
                <a:spcPts val="800"/>
              </a:spcAft>
            </a:pPr>
            <a:r>
              <a:rPr lang="en-IN" sz="3200" b="1" kern="100" dirty="0">
                <a:effectLst/>
                <a:latin typeface="Times New Roman" panose="02020603050405020304" pitchFamily="18" charset="0"/>
                <a:ea typeface="Calibri" panose="020F0502020204030204" pitchFamily="34" charset="0"/>
                <a:cs typeface="Times New Roman" panose="02020603050405020304" pitchFamily="18" charset="0"/>
              </a:rPr>
              <a:t>References:</a:t>
            </a:r>
          </a:p>
          <a:p>
            <a:pPr>
              <a:lnSpc>
                <a:spcPct val="107000"/>
              </a:lnSpc>
              <a:spcAft>
                <a:spcPts val="800"/>
              </a:spcAft>
            </a:pPr>
            <a:endParaRPr lang="en-IN" sz="3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IN" sz="1600" kern="100" dirty="0">
                <a:effectLst/>
                <a:latin typeface="Times New Roman" panose="02020603050405020304" pitchFamily="18" charset="0"/>
                <a:ea typeface="Calibri" panose="020F0502020204030204" pitchFamily="34" charset="0"/>
                <a:cs typeface="Times New Roman" panose="02020603050405020304" pitchFamily="18" charset="0"/>
              </a:rPr>
              <a:t>European Journal of Business and Management, ISNN 2222-1905 (Paper) ISNN 2222-2839 (Online), Vol.13, No.1, 2021. (</a:t>
            </a:r>
            <a:r>
              <a:rPr lang="en-IN" sz="1600" u="sng" kern="100"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www.iiste.org</a:t>
            </a:r>
            <a:r>
              <a:rPr lang="en-IN" sz="16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nSpc>
                <a:spcPct val="107000"/>
              </a:lnSpc>
              <a:buFont typeface="+mj-lt"/>
              <a:buAutoNum type="arabicPeriod"/>
            </a:pPr>
            <a:r>
              <a:rPr lang="en-IN" sz="1600" u="sng" kern="100" dirty="0">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https://www.dselva.co.in/blog/employer-employee-relation-importance/</a:t>
            </a:r>
            <a:r>
              <a:rPr lang="en-IN" sz="1600" u="sng"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[Online], last accessed on 10/08/2023.</a:t>
            </a:r>
            <a:endParaRPr lang="en-IN"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IN" sz="1600" u="sng" kern="100" dirty="0">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https://www.techtarget.com/searchhrsoftware/definition/employee-retention</a:t>
            </a:r>
            <a:r>
              <a:rPr lang="en-IN" sz="1600" u="sng"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u="none" strike="noStrike" kern="100" dirty="0">
                <a:effectLst/>
                <a:latin typeface="Times New Roman" panose="02020603050405020304" pitchFamily="18" charset="0"/>
                <a:ea typeface="Calibri" panose="020F0502020204030204" pitchFamily="34" charset="0"/>
                <a:cs typeface="Times New Roman" panose="02020603050405020304" pitchFamily="18" charset="0"/>
              </a:rPr>
              <a:t>[Online], last accessed on 10/08/2023.</a:t>
            </a:r>
            <a:endParaRPr lang="en-IN"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1600" u="sng" kern="100" dirty="0">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https://www.managementstudyguide.com/challanges-in-employee-retention.htm</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[online], last accessed on 10/08/2023.</a:t>
            </a:r>
            <a:endParaRPr lang="en-IN"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1600" u="sng" kern="100" dirty="0">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https://www.celayix.com/blog/challenges-of-employee-retention/</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[online], last accessed on 10/08/2023.</a:t>
            </a:r>
            <a:endParaRPr lang="en-IN"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IOSR Journal of Business and Management (IOSR-JBM), Vol. 14, Issue 2 (Nov –Dec 2023), PP 08-16.</a:t>
            </a:r>
          </a:p>
          <a:p>
            <a:pPr marL="342900" lvl="0" indent="-342900">
              <a:lnSpc>
                <a:spcPct val="107000"/>
              </a:lnSpc>
              <a:spcAft>
                <a:spcPts val="800"/>
              </a:spcAft>
              <a:buFont typeface="+mj-lt"/>
              <a:buAutoNum type="arabicPeriod"/>
            </a:pPr>
            <a:r>
              <a:rPr lang="en-US" sz="1600"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https://hrshelf.com/employee-retention-challenges/</a:t>
            </a:r>
            <a:r>
              <a:rPr lang="en-US" sz="1600" dirty="0">
                <a:latin typeface="Times New Roman" panose="02020603050405020304" pitchFamily="18" charset="0"/>
                <a:cs typeface="Times New Roman" panose="02020603050405020304" pitchFamily="18" charset="0"/>
              </a:rPr>
              <a:t>, [online], Last accessed on 09/08/2023.</a:t>
            </a:r>
          </a:p>
          <a:p>
            <a:pPr marL="342900" lvl="0" indent="-342900">
              <a:lnSpc>
                <a:spcPct val="107000"/>
              </a:lnSpc>
              <a:spcAft>
                <a:spcPts val="800"/>
              </a:spcAft>
              <a:buFont typeface="+mj-lt"/>
              <a:buAutoNum type="arabicPeriod"/>
            </a:pPr>
            <a:r>
              <a:rPr lang="en-IN" sz="1600" kern="100" dirty="0">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https://blog.hubspot.com/marketing/3-strategies-to-increase-employee-retention</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[Online</a:t>
            </a:r>
            <a:r>
              <a:rPr lang="en-US" sz="1600" kern="100" dirty="0">
                <a:latin typeface="Times New Roman" panose="02020603050405020304" pitchFamily="18" charset="0"/>
                <a:ea typeface="Calibri" panose="020F0502020204030204" pitchFamily="34" charset="0"/>
                <a:cs typeface="Times New Roman" panose="02020603050405020304" pitchFamily="18" charset="0"/>
              </a:rPr>
              <a:t>], last accessed on 12/08/2023.</a:t>
            </a:r>
          </a:p>
          <a:p>
            <a:pPr marL="342900" indent="-342900">
              <a:lnSpc>
                <a:spcPct val="107000"/>
              </a:lnSpc>
              <a:spcAft>
                <a:spcPts val="800"/>
              </a:spcAft>
              <a:buFont typeface="+mj-lt"/>
              <a:buAutoNum type="arabicPeriod"/>
            </a:pPr>
            <a:r>
              <a:rPr lang="en-IN" sz="1600" dirty="0">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https://remote.com/blog/employee-turnover</a:t>
            </a:r>
            <a:r>
              <a:rPr lang="en-IN" sz="1600" dirty="0">
                <a:latin typeface="Times New Roman" panose="02020603050405020304" pitchFamily="18" charset="0"/>
                <a:cs typeface="Times New Roman" panose="02020603050405020304" pitchFamily="18" charset="0"/>
              </a:rPr>
              <a:t>, [online], last accessed on 12/08/2023.</a:t>
            </a:r>
          </a:p>
          <a:p>
            <a:pPr marL="342900" indent="-342900">
              <a:lnSpc>
                <a:spcPct val="107000"/>
              </a:lnSpc>
              <a:spcAft>
                <a:spcPts val="800"/>
              </a:spcAft>
              <a:buFont typeface="+mj-lt"/>
              <a:buAutoNum type="arabicPeriod"/>
            </a:pPr>
            <a:r>
              <a:rPr lang="en-IN" sz="1600" u="sng"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https://www.forbes.com/advisor/business/employee-retention-strategies/</a:t>
            </a:r>
            <a:r>
              <a:rPr lang="en-IN" sz="1600"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[online], last accessed on 13/08/2023</a:t>
            </a:r>
            <a:endParaRPr lang="en-IN"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pPr>
            <a:endParaRPr lang="en-IN" sz="1600" dirty="0">
              <a:latin typeface="Times New Roman" panose="02020603050405020304" pitchFamily="18" charset="0"/>
              <a:cs typeface="Times New Roman" panose="02020603050405020304" pitchFamily="18" charset="0"/>
            </a:endParaRPr>
          </a:p>
          <a:p>
            <a:pPr lvl="0">
              <a:lnSpc>
                <a:spcPct val="107000"/>
              </a:lnSpc>
              <a:spcAft>
                <a:spcPts val="800"/>
              </a:spcAft>
            </a:pPr>
            <a:endParaRPr lang="en-IN"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600"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F2F437C5-1791-5E43-4126-BA44B9381B42}"/>
              </a:ext>
            </a:extLst>
          </p:cNvPr>
          <p:cNvSpPr>
            <a:spLocks noGrp="1"/>
          </p:cNvSpPr>
          <p:nvPr>
            <p:ph type="sldNum" sz="quarter" idx="12"/>
          </p:nvPr>
        </p:nvSpPr>
        <p:spPr/>
        <p:txBody>
          <a:bodyPr/>
          <a:lstStyle/>
          <a:p>
            <a:fld id="{049128E2-334B-4642-8837-F487A19D42BA}" type="slidenum">
              <a:rPr lang="en-IN" smtClean="0"/>
              <a:t>28</a:t>
            </a:fld>
            <a:endParaRPr lang="en-IN" dirty="0"/>
          </a:p>
        </p:txBody>
      </p:sp>
    </p:spTree>
    <p:extLst>
      <p:ext uri="{BB962C8B-B14F-4D97-AF65-F5344CB8AC3E}">
        <p14:creationId xmlns:p14="http://schemas.microsoft.com/office/powerpoint/2010/main" val="12565919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075F8D-EBD5-2593-881C-BDE39B2EF8F6}"/>
              </a:ext>
            </a:extLst>
          </p:cNvPr>
          <p:cNvSpPr txBox="1"/>
          <p:nvPr/>
        </p:nvSpPr>
        <p:spPr>
          <a:xfrm>
            <a:off x="1846651" y="2523982"/>
            <a:ext cx="8745166" cy="1107996"/>
          </a:xfrm>
          <a:prstGeom prst="rect">
            <a:avLst/>
          </a:prstGeom>
          <a:noFill/>
        </p:spPr>
        <p:txBody>
          <a:bodyPr wrap="square" rtlCol="0">
            <a:spAutoFit/>
          </a:bodyPr>
          <a:lstStyle/>
          <a:p>
            <a:pPr algn="ctr"/>
            <a:r>
              <a:rPr lang="en-US" sz="6600" dirty="0">
                <a:latin typeface="Times New Roman" panose="02020603050405020304" pitchFamily="18" charset="0"/>
                <a:cs typeface="Times New Roman" panose="02020603050405020304" pitchFamily="18" charset="0"/>
              </a:rPr>
              <a:t>Any Questions?</a:t>
            </a:r>
            <a:endParaRPr lang="en-IN" sz="6600"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BE7EA13B-A693-56DB-B090-1662E0AEFDA5}"/>
              </a:ext>
            </a:extLst>
          </p:cNvPr>
          <p:cNvSpPr>
            <a:spLocks noGrp="1"/>
          </p:cNvSpPr>
          <p:nvPr>
            <p:ph type="sldNum" sz="quarter" idx="12"/>
          </p:nvPr>
        </p:nvSpPr>
        <p:spPr/>
        <p:txBody>
          <a:bodyPr/>
          <a:lstStyle/>
          <a:p>
            <a:fld id="{049128E2-334B-4642-8837-F487A19D42BA}" type="slidenum">
              <a:rPr lang="en-IN" smtClean="0"/>
              <a:t>29</a:t>
            </a:fld>
            <a:endParaRPr lang="en-IN"/>
          </a:p>
        </p:txBody>
      </p:sp>
    </p:spTree>
    <p:extLst>
      <p:ext uri="{BB962C8B-B14F-4D97-AF65-F5344CB8AC3E}">
        <p14:creationId xmlns:p14="http://schemas.microsoft.com/office/powerpoint/2010/main" val="15823918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2B388FD-E0CE-F238-632B-C27543AB087D}"/>
              </a:ext>
            </a:extLst>
          </p:cNvPr>
          <p:cNvSpPr>
            <a:spLocks noGrp="1"/>
          </p:cNvSpPr>
          <p:nvPr>
            <p:ph type="ctrTitle"/>
          </p:nvPr>
        </p:nvSpPr>
        <p:spPr>
          <a:xfrm>
            <a:off x="836620" y="106548"/>
            <a:ext cx="8689976" cy="2509213"/>
          </a:xfrm>
        </p:spPr>
        <p:txBody>
          <a:bodyPr/>
          <a:lstStyle/>
          <a:p>
            <a:pPr algn="l"/>
            <a:r>
              <a:rPr lang="en-IN" dirty="0"/>
              <a:t>			</a:t>
            </a:r>
            <a:r>
              <a:rPr lang="en-IN" b="1" dirty="0">
                <a:latin typeface="Times New Roman" panose="02020603050405020304" pitchFamily="18" charset="0"/>
                <a:cs typeface="Times New Roman" panose="02020603050405020304" pitchFamily="18" charset="0"/>
              </a:rPr>
              <a:t>Thank you…</a:t>
            </a:r>
          </a:p>
        </p:txBody>
      </p:sp>
      <p:pic>
        <p:nvPicPr>
          <p:cNvPr id="4" name="Picture 3">
            <a:extLst>
              <a:ext uri="{FF2B5EF4-FFF2-40B4-BE49-F238E27FC236}">
                <a16:creationId xmlns:a16="http://schemas.microsoft.com/office/drawing/2014/main" id="{E4714D83-FF71-40B5-563E-7C0AE5C03F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92164" y="3429000"/>
            <a:ext cx="3916101" cy="2072542"/>
          </a:xfrm>
          <a:prstGeom prst="rect">
            <a:avLst/>
          </a:prstGeom>
        </p:spPr>
      </p:pic>
    </p:spTree>
    <p:extLst>
      <p:ext uri="{BB962C8B-B14F-4D97-AF65-F5344CB8AC3E}">
        <p14:creationId xmlns:p14="http://schemas.microsoft.com/office/powerpoint/2010/main" val="36999839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1331</TotalTime>
  <Words>1891</Words>
  <Application>Microsoft Office PowerPoint</Application>
  <PresentationFormat>Widescreen</PresentationFormat>
  <Paragraphs>193</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Calibri Light</vt:lpstr>
      <vt:lpstr>Inter</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vaidehi patel</dc:creator>
  <cp:lastModifiedBy>vaidehi patel</cp:lastModifiedBy>
  <cp:revision>36</cp:revision>
  <dcterms:created xsi:type="dcterms:W3CDTF">2023-07-28T17:42:38Z</dcterms:created>
  <dcterms:modified xsi:type="dcterms:W3CDTF">2023-08-13T20:25:24Z</dcterms:modified>
</cp:coreProperties>
</file>