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71" r:id="rId2"/>
    <p:sldId id="293" r:id="rId3"/>
    <p:sldId id="259" r:id="rId4"/>
    <p:sldId id="263" r:id="rId5"/>
    <p:sldId id="264" r:id="rId6"/>
    <p:sldId id="265" r:id="rId7"/>
    <p:sldId id="275" r:id="rId8"/>
    <p:sldId id="261" r:id="rId9"/>
    <p:sldId id="262" r:id="rId10"/>
    <p:sldId id="294" r:id="rId11"/>
    <p:sldId id="297" r:id="rId12"/>
    <p:sldId id="288" r:id="rId13"/>
    <p:sldId id="289" r:id="rId14"/>
    <p:sldId id="290" r:id="rId15"/>
    <p:sldId id="278" r:id="rId16"/>
    <p:sldId id="279" r:id="rId17"/>
    <p:sldId id="296" r:id="rId18"/>
    <p:sldId id="295" r:id="rId19"/>
    <p:sldId id="267" r:id="rId20"/>
    <p:sldId id="291" r:id="rId21"/>
    <p:sldId id="292" r:id="rId22"/>
    <p:sldId id="281" r:id="rId23"/>
    <p:sldId id="282" r:id="rId24"/>
    <p:sldId id="298" r:id="rId25"/>
    <p:sldId id="283" r:id="rId26"/>
    <p:sldId id="284" r:id="rId27"/>
    <p:sldId id="286" r:id="rId28"/>
    <p:sldId id="287"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1A1432-908D-4A65-B30E-9B83333FA3EC}" v="65" dt="2023-03-03T05:47:53.4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721" autoAdjust="0"/>
    <p:restoredTop sz="94660"/>
  </p:normalViewPr>
  <p:slideViewPr>
    <p:cSldViewPr snapToGrid="0">
      <p:cViewPr varScale="1">
        <p:scale>
          <a:sx n="69" d="100"/>
          <a:sy n="69" d="100"/>
        </p:scale>
        <p:origin x="107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san Ajmad" userId="c49359037163e7f1" providerId="LiveId" clId="{321A1432-908D-4A65-B30E-9B83333FA3EC}"/>
    <pc:docChg chg="undo redo custSel addSld delSld modSld sldOrd">
      <pc:chgData name="Susan Ajmad" userId="c49359037163e7f1" providerId="LiveId" clId="{321A1432-908D-4A65-B30E-9B83333FA3EC}" dt="2023-03-03T12:17:34.046" v="6748" actId="1076"/>
      <pc:docMkLst>
        <pc:docMk/>
      </pc:docMkLst>
      <pc:sldChg chg="addSp delSp modSp del mod">
        <pc:chgData name="Susan Ajmad" userId="c49359037163e7f1" providerId="LiveId" clId="{321A1432-908D-4A65-B30E-9B83333FA3EC}" dt="2023-02-28T21:12:34.056" v="1144" actId="47"/>
        <pc:sldMkLst>
          <pc:docMk/>
          <pc:sldMk cId="4286189248" sldId="256"/>
        </pc:sldMkLst>
        <pc:picChg chg="add del mod">
          <ac:chgData name="Susan Ajmad" userId="c49359037163e7f1" providerId="LiveId" clId="{321A1432-908D-4A65-B30E-9B83333FA3EC}" dt="2023-02-28T20:04:10.202" v="1086" actId="478"/>
          <ac:picMkLst>
            <pc:docMk/>
            <pc:sldMk cId="4286189248" sldId="256"/>
            <ac:picMk id="2" creationId="{E797CECB-5A28-42AE-6B6D-5696AD517C5E}"/>
          </ac:picMkLst>
        </pc:picChg>
        <pc:picChg chg="mod">
          <ac:chgData name="Susan Ajmad" userId="c49359037163e7f1" providerId="LiveId" clId="{321A1432-908D-4A65-B30E-9B83333FA3EC}" dt="2023-02-28T20:04:21.002" v="1087" actId="1076"/>
          <ac:picMkLst>
            <pc:docMk/>
            <pc:sldMk cId="4286189248" sldId="256"/>
            <ac:picMk id="4" creationId="{86E3E7B0-5F15-FFA8-5578-07F8B9AC047F}"/>
          </ac:picMkLst>
        </pc:picChg>
      </pc:sldChg>
      <pc:sldChg chg="addSp modSp del mod">
        <pc:chgData name="Susan Ajmad" userId="c49359037163e7f1" providerId="LiveId" clId="{321A1432-908D-4A65-B30E-9B83333FA3EC}" dt="2023-03-03T05:11:05.333" v="6431" actId="47"/>
        <pc:sldMkLst>
          <pc:docMk/>
          <pc:sldMk cId="3683127609" sldId="257"/>
        </pc:sldMkLst>
        <pc:spChg chg="add mod">
          <ac:chgData name="Susan Ajmad" userId="c49359037163e7f1" providerId="LiveId" clId="{321A1432-908D-4A65-B30E-9B83333FA3EC}" dt="2023-03-03T05:03:27.179" v="6362" actId="1076"/>
          <ac:spMkLst>
            <pc:docMk/>
            <pc:sldMk cId="3683127609" sldId="257"/>
            <ac:spMk id="2" creationId="{D0791B27-5B36-8E38-DA53-61AEDBB5C738}"/>
          </ac:spMkLst>
        </pc:spChg>
        <pc:spChg chg="mod">
          <ac:chgData name="Susan Ajmad" userId="c49359037163e7f1" providerId="LiveId" clId="{321A1432-908D-4A65-B30E-9B83333FA3EC}" dt="2023-03-02T20:58:24.263" v="5790" actId="14100"/>
          <ac:spMkLst>
            <pc:docMk/>
            <pc:sldMk cId="3683127609" sldId="257"/>
            <ac:spMk id="4" creationId="{A5CA06CC-7D85-AB62-59FC-C7170DA310EC}"/>
          </ac:spMkLst>
        </pc:spChg>
        <pc:spChg chg="mod">
          <ac:chgData name="Susan Ajmad" userId="c49359037163e7f1" providerId="LiveId" clId="{321A1432-908D-4A65-B30E-9B83333FA3EC}" dt="2023-03-03T05:04:22.492" v="6369" actId="1076"/>
          <ac:spMkLst>
            <pc:docMk/>
            <pc:sldMk cId="3683127609" sldId="257"/>
            <ac:spMk id="10" creationId="{9A35D13A-5381-BE26-D283-646B800E9AE0}"/>
          </ac:spMkLst>
        </pc:spChg>
        <pc:spChg chg="mod">
          <ac:chgData name="Susan Ajmad" userId="c49359037163e7f1" providerId="LiveId" clId="{321A1432-908D-4A65-B30E-9B83333FA3EC}" dt="2023-03-03T05:04:28.090" v="6371" actId="1076"/>
          <ac:spMkLst>
            <pc:docMk/>
            <pc:sldMk cId="3683127609" sldId="257"/>
            <ac:spMk id="12" creationId="{FA21BA36-FE94-E91A-A626-3E1B75B566AE}"/>
          </ac:spMkLst>
        </pc:spChg>
        <pc:spChg chg="mod">
          <ac:chgData name="Susan Ajmad" userId="c49359037163e7f1" providerId="LiveId" clId="{321A1432-908D-4A65-B30E-9B83333FA3EC}" dt="2023-03-03T05:05:53.971" v="6393" actId="1076"/>
          <ac:spMkLst>
            <pc:docMk/>
            <pc:sldMk cId="3683127609" sldId="257"/>
            <ac:spMk id="13" creationId="{C0407F60-33D6-2E5F-6EDA-92B97E3E13AE}"/>
          </ac:spMkLst>
        </pc:spChg>
        <pc:spChg chg="mod">
          <ac:chgData name="Susan Ajmad" userId="c49359037163e7f1" providerId="LiveId" clId="{321A1432-908D-4A65-B30E-9B83333FA3EC}" dt="2023-03-03T05:03:53.468" v="6365" actId="14100"/>
          <ac:spMkLst>
            <pc:docMk/>
            <pc:sldMk cId="3683127609" sldId="257"/>
            <ac:spMk id="14" creationId="{5CBA8404-5BDE-32B8-0375-F8CBE052D2CB}"/>
          </ac:spMkLst>
        </pc:spChg>
        <pc:spChg chg="mod">
          <ac:chgData name="Susan Ajmad" userId="c49359037163e7f1" providerId="LiveId" clId="{321A1432-908D-4A65-B30E-9B83333FA3EC}" dt="2023-03-02T21:39:01.380" v="5972" actId="14100"/>
          <ac:spMkLst>
            <pc:docMk/>
            <pc:sldMk cId="3683127609" sldId="257"/>
            <ac:spMk id="15" creationId="{1F839A88-9335-B34A-1FF2-8A7A21AA63FD}"/>
          </ac:spMkLst>
        </pc:spChg>
        <pc:picChg chg="mod">
          <ac:chgData name="Susan Ajmad" userId="c49359037163e7f1" providerId="LiveId" clId="{321A1432-908D-4A65-B30E-9B83333FA3EC}" dt="2023-03-03T05:04:01.968" v="6366" actId="14100"/>
          <ac:picMkLst>
            <pc:docMk/>
            <pc:sldMk cId="3683127609" sldId="257"/>
            <ac:picMk id="7" creationId="{F23B3DC1-9B8D-F401-8CC5-524BD791D0E9}"/>
          </ac:picMkLst>
        </pc:picChg>
        <pc:picChg chg="mod">
          <ac:chgData name="Susan Ajmad" userId="c49359037163e7f1" providerId="LiveId" clId="{321A1432-908D-4A65-B30E-9B83333FA3EC}" dt="2023-03-02T20:58:15.354" v="5788" actId="1076"/>
          <ac:picMkLst>
            <pc:docMk/>
            <pc:sldMk cId="3683127609" sldId="257"/>
            <ac:picMk id="9" creationId="{EC8F7260-DC08-B42D-3199-5EB6C7F4584F}"/>
          </ac:picMkLst>
        </pc:picChg>
      </pc:sldChg>
      <pc:sldChg chg="modSp del mod">
        <pc:chgData name="Susan Ajmad" userId="c49359037163e7f1" providerId="LiveId" clId="{321A1432-908D-4A65-B30E-9B83333FA3EC}" dt="2023-02-28T21:36:12.246" v="1150" actId="47"/>
        <pc:sldMkLst>
          <pc:docMk/>
          <pc:sldMk cId="624638583" sldId="258"/>
        </pc:sldMkLst>
        <pc:spChg chg="mod">
          <ac:chgData name="Susan Ajmad" userId="c49359037163e7f1" providerId="LiveId" clId="{321A1432-908D-4A65-B30E-9B83333FA3EC}" dt="2023-02-28T21:18:03.651" v="1149" actId="1076"/>
          <ac:spMkLst>
            <pc:docMk/>
            <pc:sldMk cId="624638583" sldId="258"/>
            <ac:spMk id="3" creationId="{5A4E8219-286D-E373-DE61-7380E7F4FF7D}"/>
          </ac:spMkLst>
        </pc:spChg>
      </pc:sldChg>
      <pc:sldChg chg="addSp delSp modSp new mod ord setBg setClrOvrMap delDesignElem">
        <pc:chgData name="Susan Ajmad" userId="c49359037163e7f1" providerId="LiveId" clId="{321A1432-908D-4A65-B30E-9B83333FA3EC}" dt="2023-03-03T12:03:32.900" v="6697" actId="14100"/>
        <pc:sldMkLst>
          <pc:docMk/>
          <pc:sldMk cId="3015774492" sldId="259"/>
        </pc:sldMkLst>
        <pc:spChg chg="mod">
          <ac:chgData name="Susan Ajmad" userId="c49359037163e7f1" providerId="LiveId" clId="{321A1432-908D-4A65-B30E-9B83333FA3EC}" dt="2023-03-03T05:27:05.246" v="6507" actId="1076"/>
          <ac:spMkLst>
            <pc:docMk/>
            <pc:sldMk cId="3015774492" sldId="259"/>
            <ac:spMk id="2" creationId="{54FE5ED5-7CC9-21E9-F989-578EE046323C}"/>
          </ac:spMkLst>
        </pc:spChg>
        <pc:spChg chg="mod">
          <ac:chgData name="Susan Ajmad" userId="c49359037163e7f1" providerId="LiveId" clId="{321A1432-908D-4A65-B30E-9B83333FA3EC}" dt="2023-03-03T12:03:32.900" v="6697" actId="14100"/>
          <ac:spMkLst>
            <pc:docMk/>
            <pc:sldMk cId="3015774492" sldId="259"/>
            <ac:spMk id="3" creationId="{232B4CF7-FA7E-3443-4618-A1BC721B1FC1}"/>
          </ac:spMkLst>
        </pc:spChg>
        <pc:spChg chg="add mod">
          <ac:chgData name="Susan Ajmad" userId="c49359037163e7f1" providerId="LiveId" clId="{321A1432-908D-4A65-B30E-9B83333FA3EC}" dt="2023-03-02T13:10:36.729" v="2930" actId="20577"/>
          <ac:spMkLst>
            <pc:docMk/>
            <pc:sldMk cId="3015774492" sldId="259"/>
            <ac:spMk id="4" creationId="{0D223976-D366-FE18-0595-8D4BEEAA73FF}"/>
          </ac:spMkLst>
        </pc:spChg>
        <pc:spChg chg="add del">
          <ac:chgData name="Susan Ajmad" userId="c49359037163e7f1" providerId="LiveId" clId="{321A1432-908D-4A65-B30E-9B83333FA3EC}" dt="2023-02-23T21:06:58.654" v="937"/>
          <ac:spMkLst>
            <pc:docMk/>
            <pc:sldMk cId="3015774492" sldId="259"/>
            <ac:spMk id="9" creationId="{9AA72BD9-2C5A-4EDC-931F-5AA08EACA0F3}"/>
          </ac:spMkLst>
        </pc:spChg>
        <pc:spChg chg="add del">
          <ac:chgData name="Susan Ajmad" userId="c49359037163e7f1" providerId="LiveId" clId="{321A1432-908D-4A65-B30E-9B83333FA3EC}" dt="2023-02-23T21:06:58.654" v="937"/>
          <ac:spMkLst>
            <pc:docMk/>
            <pc:sldMk cId="3015774492" sldId="259"/>
            <ac:spMk id="11" creationId="{DD3981AC-7B61-4947-BCF3-F7AA7FA385B9}"/>
          </ac:spMkLst>
        </pc:spChg>
        <pc:spChg chg="add del">
          <ac:chgData name="Susan Ajmad" userId="c49359037163e7f1" providerId="LiveId" clId="{321A1432-908D-4A65-B30E-9B83333FA3EC}" dt="2023-02-23T21:06:58.654" v="937"/>
          <ac:spMkLst>
            <pc:docMk/>
            <pc:sldMk cId="3015774492" sldId="259"/>
            <ac:spMk id="13" creationId="{55D4142C-5077-457F-A6AD-3FECFDB39685}"/>
          </ac:spMkLst>
        </pc:spChg>
        <pc:spChg chg="add del">
          <ac:chgData name="Susan Ajmad" userId="c49359037163e7f1" providerId="LiveId" clId="{321A1432-908D-4A65-B30E-9B83333FA3EC}" dt="2023-02-23T21:06:58.654" v="937"/>
          <ac:spMkLst>
            <pc:docMk/>
            <pc:sldMk cId="3015774492" sldId="259"/>
            <ac:spMk id="15" creationId="{7A5F0580-5EE9-419F-96EE-B6529EF6E7D0}"/>
          </ac:spMkLst>
        </pc:spChg>
        <pc:picChg chg="add">
          <ac:chgData name="Susan Ajmad" userId="c49359037163e7f1" providerId="LiveId" clId="{321A1432-908D-4A65-B30E-9B83333FA3EC}" dt="2023-02-22T23:05:22.898" v="768" actId="26606"/>
          <ac:picMkLst>
            <pc:docMk/>
            <pc:sldMk cId="3015774492" sldId="259"/>
            <ac:picMk id="5" creationId="{9108B9D0-45AA-E411-B8C6-8F8F547FBE33}"/>
          </ac:picMkLst>
        </pc:picChg>
      </pc:sldChg>
      <pc:sldChg chg="addSp modSp new add del mod ord">
        <pc:chgData name="Susan Ajmad" userId="c49359037163e7f1" providerId="LiveId" clId="{321A1432-908D-4A65-B30E-9B83333FA3EC}" dt="2023-02-28T21:41:04.639" v="1164" actId="47"/>
        <pc:sldMkLst>
          <pc:docMk/>
          <pc:sldMk cId="3261823420" sldId="260"/>
        </pc:sldMkLst>
        <pc:spChg chg="mod">
          <ac:chgData name="Susan Ajmad" userId="c49359037163e7f1" providerId="LiveId" clId="{321A1432-908D-4A65-B30E-9B83333FA3EC}" dt="2023-02-22T12:47:33.150" v="317" actId="115"/>
          <ac:spMkLst>
            <pc:docMk/>
            <pc:sldMk cId="3261823420" sldId="260"/>
            <ac:spMk id="2" creationId="{6FDAD482-8C86-23D9-61D0-F4BDF003F5D0}"/>
          </ac:spMkLst>
        </pc:spChg>
        <pc:spChg chg="mod">
          <ac:chgData name="Susan Ajmad" userId="c49359037163e7f1" providerId="LiveId" clId="{321A1432-908D-4A65-B30E-9B83333FA3EC}" dt="2023-02-22T12:45:32.574" v="298" actId="27636"/>
          <ac:spMkLst>
            <pc:docMk/>
            <pc:sldMk cId="3261823420" sldId="260"/>
            <ac:spMk id="3" creationId="{B9728A2A-D997-CD91-AB0A-0DBFD958A03E}"/>
          </ac:spMkLst>
        </pc:spChg>
        <pc:spChg chg="add mod">
          <ac:chgData name="Susan Ajmad" userId="c49359037163e7f1" providerId="LiveId" clId="{321A1432-908D-4A65-B30E-9B83333FA3EC}" dt="2023-02-28T21:39:33.743" v="1156" actId="1076"/>
          <ac:spMkLst>
            <pc:docMk/>
            <pc:sldMk cId="3261823420" sldId="260"/>
            <ac:spMk id="4" creationId="{A720BC2E-8161-D285-8EF4-0415861F205D}"/>
          </ac:spMkLst>
        </pc:spChg>
        <pc:spChg chg="add mod">
          <ac:chgData name="Susan Ajmad" userId="c49359037163e7f1" providerId="LiveId" clId="{321A1432-908D-4A65-B30E-9B83333FA3EC}" dt="2023-02-28T21:39:24.458" v="1155" actId="1076"/>
          <ac:spMkLst>
            <pc:docMk/>
            <pc:sldMk cId="3261823420" sldId="260"/>
            <ac:spMk id="5" creationId="{71B4F6ED-DD6E-9485-1AE8-64825069B4DB}"/>
          </ac:spMkLst>
        </pc:spChg>
        <pc:spChg chg="add mod">
          <ac:chgData name="Susan Ajmad" userId="c49359037163e7f1" providerId="LiveId" clId="{321A1432-908D-4A65-B30E-9B83333FA3EC}" dt="2023-02-28T21:40:38.707" v="1163" actId="1076"/>
          <ac:spMkLst>
            <pc:docMk/>
            <pc:sldMk cId="3261823420" sldId="260"/>
            <ac:spMk id="7" creationId="{FBFBD604-E3BE-D9BB-C8DF-2FB09AB4A8D5}"/>
          </ac:spMkLst>
        </pc:spChg>
        <pc:picChg chg="add mod">
          <ac:chgData name="Susan Ajmad" userId="c49359037163e7f1" providerId="LiveId" clId="{321A1432-908D-4A65-B30E-9B83333FA3EC}" dt="2023-02-28T21:40:03.427" v="1159" actId="1076"/>
          <ac:picMkLst>
            <pc:docMk/>
            <pc:sldMk cId="3261823420" sldId="260"/>
            <ac:picMk id="6" creationId="{BC14104A-0298-F310-CA87-3793D354DCBF}"/>
          </ac:picMkLst>
        </pc:picChg>
      </pc:sldChg>
      <pc:sldChg chg="addSp delSp modSp new mod ord setBg">
        <pc:chgData name="Susan Ajmad" userId="c49359037163e7f1" providerId="LiveId" clId="{321A1432-908D-4A65-B30E-9B83333FA3EC}" dt="2023-03-02T21:28:20.063" v="5892" actId="120"/>
        <pc:sldMkLst>
          <pc:docMk/>
          <pc:sldMk cId="3736234937" sldId="261"/>
        </pc:sldMkLst>
        <pc:spChg chg="mod">
          <ac:chgData name="Susan Ajmad" userId="c49359037163e7f1" providerId="LiveId" clId="{321A1432-908D-4A65-B30E-9B83333FA3EC}" dt="2023-03-02T12:07:32.145" v="2795" actId="26606"/>
          <ac:spMkLst>
            <pc:docMk/>
            <pc:sldMk cId="3736234937" sldId="261"/>
            <ac:spMk id="2" creationId="{E13A7067-8ED4-5C2B-4EED-991DB488664D}"/>
          </ac:spMkLst>
        </pc:spChg>
        <pc:spChg chg="mod">
          <ac:chgData name="Susan Ajmad" userId="c49359037163e7f1" providerId="LiveId" clId="{321A1432-908D-4A65-B30E-9B83333FA3EC}" dt="2023-03-02T12:09:11.001" v="2808" actId="5793"/>
          <ac:spMkLst>
            <pc:docMk/>
            <pc:sldMk cId="3736234937" sldId="261"/>
            <ac:spMk id="3" creationId="{922B306C-9ED4-9FAB-1EA9-00683B858489}"/>
          </ac:spMkLst>
        </pc:spChg>
        <pc:spChg chg="add del">
          <ac:chgData name="Susan Ajmad" userId="c49359037163e7f1" providerId="LiveId" clId="{321A1432-908D-4A65-B30E-9B83333FA3EC}" dt="2023-03-02T12:06:58.522" v="2791" actId="478"/>
          <ac:spMkLst>
            <pc:docMk/>
            <pc:sldMk cId="3736234937" sldId="261"/>
            <ac:spMk id="4" creationId="{8AFD6F91-7AAB-3979-BF3C-97A53394C1BA}"/>
          </ac:spMkLst>
        </pc:spChg>
        <pc:spChg chg="add mod">
          <ac:chgData name="Susan Ajmad" userId="c49359037163e7f1" providerId="LiveId" clId="{321A1432-908D-4A65-B30E-9B83333FA3EC}" dt="2023-03-02T21:28:20.063" v="5892" actId="120"/>
          <ac:spMkLst>
            <pc:docMk/>
            <pc:sldMk cId="3736234937" sldId="261"/>
            <ac:spMk id="5" creationId="{2D296268-E59C-010C-66FB-1619DD52C016}"/>
          </ac:spMkLst>
        </pc:spChg>
        <pc:spChg chg="add">
          <ac:chgData name="Susan Ajmad" userId="c49359037163e7f1" providerId="LiveId" clId="{321A1432-908D-4A65-B30E-9B83333FA3EC}" dt="2023-03-02T12:07:32.145" v="2795" actId="26606"/>
          <ac:spMkLst>
            <pc:docMk/>
            <pc:sldMk cId="3736234937" sldId="261"/>
            <ac:spMk id="10" creationId="{827B839B-9ADE-406B-8590-F1CAEDED45A1}"/>
          </ac:spMkLst>
        </pc:spChg>
        <pc:spChg chg="add">
          <ac:chgData name="Susan Ajmad" userId="c49359037163e7f1" providerId="LiveId" clId="{321A1432-908D-4A65-B30E-9B83333FA3EC}" dt="2023-03-02T12:07:32.145" v="2795" actId="26606"/>
          <ac:spMkLst>
            <pc:docMk/>
            <pc:sldMk cId="3736234937" sldId="261"/>
            <ac:spMk id="12" creationId="{CFE45BF0-46DB-408C-B5F7-7B11716805D4}"/>
          </ac:spMkLst>
        </pc:spChg>
        <pc:spChg chg="add">
          <ac:chgData name="Susan Ajmad" userId="c49359037163e7f1" providerId="LiveId" clId="{321A1432-908D-4A65-B30E-9B83333FA3EC}" dt="2023-03-02T12:07:32.145" v="2795" actId="26606"/>
          <ac:spMkLst>
            <pc:docMk/>
            <pc:sldMk cId="3736234937" sldId="261"/>
            <ac:spMk id="14" creationId="{2AEBC8F2-97B1-41B4-93F1-2D289E197FBA}"/>
          </ac:spMkLst>
        </pc:spChg>
        <pc:spChg chg="add">
          <ac:chgData name="Susan Ajmad" userId="c49359037163e7f1" providerId="LiveId" clId="{321A1432-908D-4A65-B30E-9B83333FA3EC}" dt="2023-03-02T12:07:32.145" v="2795" actId="26606"/>
          <ac:spMkLst>
            <pc:docMk/>
            <pc:sldMk cId="3736234937" sldId="261"/>
            <ac:spMk id="16" creationId="{472E3A19-F5D5-48FC-BB9C-48C2F68F598B}"/>
          </ac:spMkLst>
        </pc:spChg>
        <pc:spChg chg="add">
          <ac:chgData name="Susan Ajmad" userId="c49359037163e7f1" providerId="LiveId" clId="{321A1432-908D-4A65-B30E-9B83333FA3EC}" dt="2023-03-02T12:07:32.145" v="2795" actId="26606"/>
          <ac:spMkLst>
            <pc:docMk/>
            <pc:sldMk cId="3736234937" sldId="261"/>
            <ac:spMk id="18" creationId="{7A62E32F-BB65-43A8-8EB5-92346890E549}"/>
          </ac:spMkLst>
        </pc:spChg>
        <pc:spChg chg="add">
          <ac:chgData name="Susan Ajmad" userId="c49359037163e7f1" providerId="LiveId" clId="{321A1432-908D-4A65-B30E-9B83333FA3EC}" dt="2023-03-02T12:07:32.145" v="2795" actId="26606"/>
          <ac:spMkLst>
            <pc:docMk/>
            <pc:sldMk cId="3736234937" sldId="261"/>
            <ac:spMk id="20" creationId="{14E91B64-9FCC-451E-AFB4-A827D6329367}"/>
          </ac:spMkLst>
        </pc:spChg>
      </pc:sldChg>
      <pc:sldChg chg="addSp delSp modSp new mod ord setBg">
        <pc:chgData name="Susan Ajmad" userId="c49359037163e7f1" providerId="LiveId" clId="{321A1432-908D-4A65-B30E-9B83333FA3EC}" dt="2023-03-03T12:06:16.327" v="6703" actId="12"/>
        <pc:sldMkLst>
          <pc:docMk/>
          <pc:sldMk cId="1963559268" sldId="262"/>
        </pc:sldMkLst>
        <pc:spChg chg="mod">
          <ac:chgData name="Susan Ajmad" userId="c49359037163e7f1" providerId="LiveId" clId="{321A1432-908D-4A65-B30E-9B83333FA3EC}" dt="2023-03-02T11:54:51.515" v="2764" actId="26606"/>
          <ac:spMkLst>
            <pc:docMk/>
            <pc:sldMk cId="1963559268" sldId="262"/>
            <ac:spMk id="2" creationId="{4E1B7457-45A8-E493-F256-22CF1E26C789}"/>
          </ac:spMkLst>
        </pc:spChg>
        <pc:spChg chg="mod">
          <ac:chgData name="Susan Ajmad" userId="c49359037163e7f1" providerId="LiveId" clId="{321A1432-908D-4A65-B30E-9B83333FA3EC}" dt="2023-03-03T12:06:16.327" v="6703" actId="12"/>
          <ac:spMkLst>
            <pc:docMk/>
            <pc:sldMk cId="1963559268" sldId="262"/>
            <ac:spMk id="3" creationId="{2FA2C9CD-B913-6057-0DD7-40846DA99821}"/>
          </ac:spMkLst>
        </pc:spChg>
        <pc:spChg chg="add del mod">
          <ac:chgData name="Susan Ajmad" userId="c49359037163e7f1" providerId="LiveId" clId="{321A1432-908D-4A65-B30E-9B83333FA3EC}" dt="2023-03-02T11:54:51.515" v="2764" actId="26606"/>
          <ac:spMkLst>
            <pc:docMk/>
            <pc:sldMk cId="1963559268" sldId="262"/>
            <ac:spMk id="4" creationId="{A5EBAAC1-91B9-3AC4-820A-9964EBAC1AB6}"/>
          </ac:spMkLst>
        </pc:spChg>
        <pc:spChg chg="add">
          <ac:chgData name="Susan Ajmad" userId="c49359037163e7f1" providerId="LiveId" clId="{321A1432-908D-4A65-B30E-9B83333FA3EC}" dt="2023-03-02T11:54:51.515" v="2764" actId="26606"/>
          <ac:spMkLst>
            <pc:docMk/>
            <pc:sldMk cId="1963559268" sldId="262"/>
            <ac:spMk id="9" creationId="{1B15ED52-F352-441B-82BF-E0EA34836D08}"/>
          </ac:spMkLst>
        </pc:spChg>
        <pc:spChg chg="add">
          <ac:chgData name="Susan Ajmad" userId="c49359037163e7f1" providerId="LiveId" clId="{321A1432-908D-4A65-B30E-9B83333FA3EC}" dt="2023-03-02T11:54:51.515" v="2764" actId="26606"/>
          <ac:spMkLst>
            <pc:docMk/>
            <pc:sldMk cId="1963559268" sldId="262"/>
            <ac:spMk id="11" creationId="{3B2E3793-BFE6-45A2-9B7B-E18844431C99}"/>
          </ac:spMkLst>
        </pc:spChg>
        <pc:spChg chg="add">
          <ac:chgData name="Susan Ajmad" userId="c49359037163e7f1" providerId="LiveId" clId="{321A1432-908D-4A65-B30E-9B83333FA3EC}" dt="2023-03-02T11:54:51.515" v="2764" actId="26606"/>
          <ac:spMkLst>
            <pc:docMk/>
            <pc:sldMk cId="1963559268" sldId="262"/>
            <ac:spMk id="13" creationId="{BC4C4868-CB8F-4AF9-9CDB-8108F2C19B67}"/>
          </ac:spMkLst>
        </pc:spChg>
        <pc:spChg chg="add">
          <ac:chgData name="Susan Ajmad" userId="c49359037163e7f1" providerId="LiveId" clId="{321A1432-908D-4A65-B30E-9B83333FA3EC}" dt="2023-03-02T11:54:51.515" v="2764" actId="26606"/>
          <ac:spMkLst>
            <pc:docMk/>
            <pc:sldMk cId="1963559268" sldId="262"/>
            <ac:spMk id="15" creationId="{375E0459-6403-40CD-989D-56A4407CA12E}"/>
          </ac:spMkLst>
        </pc:spChg>
        <pc:spChg chg="add">
          <ac:chgData name="Susan Ajmad" userId="c49359037163e7f1" providerId="LiveId" clId="{321A1432-908D-4A65-B30E-9B83333FA3EC}" dt="2023-03-02T11:54:51.515" v="2764" actId="26606"/>
          <ac:spMkLst>
            <pc:docMk/>
            <pc:sldMk cId="1963559268" sldId="262"/>
            <ac:spMk id="17" creationId="{53E5B1A8-3AC9-4BD1-9BBC-78CA94F2D1BA}"/>
          </ac:spMkLst>
        </pc:spChg>
      </pc:sldChg>
      <pc:sldChg chg="addSp delSp modSp new mod ord setBg setClrOvrMap delDesignElem">
        <pc:chgData name="Susan Ajmad" userId="c49359037163e7f1" providerId="LiveId" clId="{321A1432-908D-4A65-B30E-9B83333FA3EC}" dt="2023-03-03T05:28:16.144" v="6520" actId="14100"/>
        <pc:sldMkLst>
          <pc:docMk/>
          <pc:sldMk cId="3511719687" sldId="263"/>
        </pc:sldMkLst>
        <pc:spChg chg="mod">
          <ac:chgData name="Susan Ajmad" userId="c49359037163e7f1" providerId="LiveId" clId="{321A1432-908D-4A65-B30E-9B83333FA3EC}" dt="2023-03-03T05:27:52.563" v="6516" actId="14100"/>
          <ac:spMkLst>
            <pc:docMk/>
            <pc:sldMk cId="3511719687" sldId="263"/>
            <ac:spMk id="2" creationId="{B1BEBA02-AFC3-ED4D-B959-79E0C0992CE6}"/>
          </ac:spMkLst>
        </pc:spChg>
        <pc:spChg chg="mod">
          <ac:chgData name="Susan Ajmad" userId="c49359037163e7f1" providerId="LiveId" clId="{321A1432-908D-4A65-B30E-9B83333FA3EC}" dt="2023-03-03T05:28:16.144" v="6520" actId="14100"/>
          <ac:spMkLst>
            <pc:docMk/>
            <pc:sldMk cId="3511719687" sldId="263"/>
            <ac:spMk id="3" creationId="{8A09802D-6E01-9BB4-D7EE-55B9D09F322B}"/>
          </ac:spMkLst>
        </pc:spChg>
        <pc:spChg chg="add mod">
          <ac:chgData name="Susan Ajmad" userId="c49359037163e7f1" providerId="LiveId" clId="{321A1432-908D-4A65-B30E-9B83333FA3EC}" dt="2023-03-02T21:53:38.483" v="6011" actId="20577"/>
          <ac:spMkLst>
            <pc:docMk/>
            <pc:sldMk cId="3511719687" sldId="263"/>
            <ac:spMk id="4" creationId="{84A9D87B-ED5E-8C8A-8F3A-F9FD443F4664}"/>
          </ac:spMkLst>
        </pc:spChg>
        <pc:spChg chg="add del">
          <ac:chgData name="Susan Ajmad" userId="c49359037163e7f1" providerId="LiveId" clId="{321A1432-908D-4A65-B30E-9B83333FA3EC}" dt="2023-02-23T21:06:58.654" v="937"/>
          <ac:spMkLst>
            <pc:docMk/>
            <pc:sldMk cId="3511719687" sldId="263"/>
            <ac:spMk id="9" creationId="{0671A8AE-40A1-4631-A6B8-581AFF065482}"/>
          </ac:spMkLst>
        </pc:spChg>
        <pc:spChg chg="add del">
          <ac:chgData name="Susan Ajmad" userId="c49359037163e7f1" providerId="LiveId" clId="{321A1432-908D-4A65-B30E-9B83333FA3EC}" dt="2023-02-23T21:06:58.654" v="937"/>
          <ac:spMkLst>
            <pc:docMk/>
            <pc:sldMk cId="3511719687" sldId="263"/>
            <ac:spMk id="11" creationId="{AB58EF07-17C2-48CF-ABB0-EEF1F17CB8F0}"/>
          </ac:spMkLst>
        </pc:spChg>
        <pc:spChg chg="add del">
          <ac:chgData name="Susan Ajmad" userId="c49359037163e7f1" providerId="LiveId" clId="{321A1432-908D-4A65-B30E-9B83333FA3EC}" dt="2023-02-23T21:06:58.654" v="937"/>
          <ac:spMkLst>
            <pc:docMk/>
            <pc:sldMk cId="3511719687" sldId="263"/>
            <ac:spMk id="13" creationId="{AF2F604E-43BE-4DC3-B983-E071523364F8}"/>
          </ac:spMkLst>
        </pc:spChg>
        <pc:spChg chg="add del">
          <ac:chgData name="Susan Ajmad" userId="c49359037163e7f1" providerId="LiveId" clId="{321A1432-908D-4A65-B30E-9B83333FA3EC}" dt="2023-02-23T21:06:58.654" v="937"/>
          <ac:spMkLst>
            <pc:docMk/>
            <pc:sldMk cId="3511719687" sldId="263"/>
            <ac:spMk id="15" creationId="{08C9B587-E65E-4B52-B37C-ABEBB6E87928}"/>
          </ac:spMkLst>
        </pc:spChg>
        <pc:picChg chg="add mod">
          <ac:chgData name="Susan Ajmad" userId="c49359037163e7f1" providerId="LiveId" clId="{321A1432-908D-4A65-B30E-9B83333FA3EC}" dt="2023-03-01T16:56:28.393" v="1876" actId="1076"/>
          <ac:picMkLst>
            <pc:docMk/>
            <pc:sldMk cId="3511719687" sldId="263"/>
            <ac:picMk id="5" creationId="{230B7A29-1A9B-729E-604F-783EF4EEFDBD}"/>
          </ac:picMkLst>
        </pc:picChg>
      </pc:sldChg>
      <pc:sldChg chg="addSp delSp modSp new mod ord setBg delDesignElem">
        <pc:chgData name="Susan Ajmad" userId="c49359037163e7f1" providerId="LiveId" clId="{321A1432-908D-4A65-B30E-9B83333FA3EC}" dt="2023-03-03T05:29:04.838" v="6526" actId="1076"/>
        <pc:sldMkLst>
          <pc:docMk/>
          <pc:sldMk cId="1317893872" sldId="264"/>
        </pc:sldMkLst>
        <pc:spChg chg="mod">
          <ac:chgData name="Susan Ajmad" userId="c49359037163e7f1" providerId="LiveId" clId="{321A1432-908D-4A65-B30E-9B83333FA3EC}" dt="2023-03-03T05:28:32.112" v="6521" actId="1076"/>
          <ac:spMkLst>
            <pc:docMk/>
            <pc:sldMk cId="1317893872" sldId="264"/>
            <ac:spMk id="2" creationId="{BBB6452D-B9F0-894D-ED1D-7FB632B2BE5E}"/>
          </ac:spMkLst>
        </pc:spChg>
        <pc:spChg chg="add del mod">
          <ac:chgData name="Susan Ajmad" userId="c49359037163e7f1" providerId="LiveId" clId="{321A1432-908D-4A65-B30E-9B83333FA3EC}" dt="2023-03-03T05:29:04.838" v="6526" actId="1076"/>
          <ac:spMkLst>
            <pc:docMk/>
            <pc:sldMk cId="1317893872" sldId="264"/>
            <ac:spMk id="3" creationId="{6541B17E-B491-39F5-763C-B9846FDCFDB4}"/>
          </ac:spMkLst>
        </pc:spChg>
        <pc:spChg chg="add mod">
          <ac:chgData name="Susan Ajmad" userId="c49359037163e7f1" providerId="LiveId" clId="{321A1432-908D-4A65-B30E-9B83333FA3EC}" dt="2023-03-02T21:53:57.664" v="6014" actId="20577"/>
          <ac:spMkLst>
            <pc:docMk/>
            <pc:sldMk cId="1317893872" sldId="264"/>
            <ac:spMk id="4" creationId="{B40F0E4D-9F4C-780F-B9B6-B93B3F4CF2BE}"/>
          </ac:spMkLst>
        </pc:spChg>
        <pc:spChg chg="add del">
          <ac:chgData name="Susan Ajmad" userId="c49359037163e7f1" providerId="LiveId" clId="{321A1432-908D-4A65-B30E-9B83333FA3EC}" dt="2023-02-23T20:43:30.773" v="850" actId="26606"/>
          <ac:spMkLst>
            <pc:docMk/>
            <pc:sldMk cId="1317893872" sldId="264"/>
            <ac:spMk id="9" creationId="{F13C74B1-5B17-4795-BED0-7140497B445A}"/>
          </ac:spMkLst>
        </pc:spChg>
        <pc:spChg chg="add del">
          <ac:chgData name="Susan Ajmad" userId="c49359037163e7f1" providerId="LiveId" clId="{321A1432-908D-4A65-B30E-9B83333FA3EC}" dt="2023-02-23T20:43:30.773" v="850" actId="26606"/>
          <ac:spMkLst>
            <pc:docMk/>
            <pc:sldMk cId="1317893872" sldId="264"/>
            <ac:spMk id="11" creationId="{D4974D33-8DC5-464E-8C6D-BE58F0669C17}"/>
          </ac:spMkLst>
        </pc:spChg>
        <pc:spChg chg="add del">
          <ac:chgData name="Susan Ajmad" userId="c49359037163e7f1" providerId="LiveId" clId="{321A1432-908D-4A65-B30E-9B83333FA3EC}" dt="2023-02-23T21:06:58.654" v="937"/>
          <ac:spMkLst>
            <pc:docMk/>
            <pc:sldMk cId="1317893872" sldId="264"/>
            <ac:spMk id="16" creationId="{3CD9DF72-87A3-404E-A828-84CBF11A8303}"/>
          </ac:spMkLst>
        </pc:spChg>
        <pc:graphicFrameChg chg="add del">
          <ac:chgData name="Susan Ajmad" userId="c49359037163e7f1" providerId="LiveId" clId="{321A1432-908D-4A65-B30E-9B83333FA3EC}" dt="2023-02-23T20:41:32.777" v="848" actId="26606"/>
          <ac:graphicFrameMkLst>
            <pc:docMk/>
            <pc:sldMk cId="1317893872" sldId="264"/>
            <ac:graphicFrameMk id="5" creationId="{9739F1B7-167D-B7D3-B49B-7B09BA1409EF}"/>
          </ac:graphicFrameMkLst>
        </pc:graphicFrameChg>
        <pc:picChg chg="add mod ord">
          <ac:chgData name="Susan Ajmad" userId="c49359037163e7f1" providerId="LiveId" clId="{321A1432-908D-4A65-B30E-9B83333FA3EC}" dt="2023-03-03T05:28:59.165" v="6525" actId="1076"/>
          <ac:picMkLst>
            <pc:docMk/>
            <pc:sldMk cId="1317893872" sldId="264"/>
            <ac:picMk id="6" creationId="{FCA490A6-4A8C-0B1B-662A-D7EA826DEC08}"/>
          </ac:picMkLst>
        </pc:picChg>
        <pc:cxnChg chg="add del">
          <ac:chgData name="Susan Ajmad" userId="c49359037163e7f1" providerId="LiveId" clId="{321A1432-908D-4A65-B30E-9B83333FA3EC}" dt="2023-02-23T21:06:58.654" v="937"/>
          <ac:cxnSpMkLst>
            <pc:docMk/>
            <pc:sldMk cId="1317893872" sldId="264"/>
            <ac:cxnSpMk id="18" creationId="{20E3A342-4D61-4E3F-AF90-1AB42AEB96CC}"/>
          </ac:cxnSpMkLst>
        </pc:cxnChg>
      </pc:sldChg>
      <pc:sldChg chg="addSp delSp modSp new mod ord setBg delDesignElem">
        <pc:chgData name="Susan Ajmad" userId="c49359037163e7f1" providerId="LiveId" clId="{321A1432-908D-4A65-B30E-9B83333FA3EC}" dt="2023-03-02T21:37:45.916" v="5960" actId="20577"/>
        <pc:sldMkLst>
          <pc:docMk/>
          <pc:sldMk cId="2077695243" sldId="265"/>
        </pc:sldMkLst>
        <pc:spChg chg="mod">
          <ac:chgData name="Susan Ajmad" userId="c49359037163e7f1" providerId="LiveId" clId="{321A1432-908D-4A65-B30E-9B83333FA3EC}" dt="2023-03-02T13:03:27.715" v="2885" actId="1076"/>
          <ac:spMkLst>
            <pc:docMk/>
            <pc:sldMk cId="2077695243" sldId="265"/>
            <ac:spMk id="2" creationId="{0CAD1C46-E375-1228-3FA6-D77A09E7DA88}"/>
          </ac:spMkLst>
        </pc:spChg>
        <pc:spChg chg="add mod">
          <ac:chgData name="Susan Ajmad" userId="c49359037163e7f1" providerId="LiveId" clId="{321A1432-908D-4A65-B30E-9B83333FA3EC}" dt="2023-03-02T21:37:45.916" v="5960" actId="20577"/>
          <ac:spMkLst>
            <pc:docMk/>
            <pc:sldMk cId="2077695243" sldId="265"/>
            <ac:spMk id="3" creationId="{36D2079F-1254-4738-B487-2DF0DE54ED38}"/>
          </ac:spMkLst>
        </pc:spChg>
        <pc:spChg chg="del mod">
          <ac:chgData name="Susan Ajmad" userId="c49359037163e7f1" providerId="LiveId" clId="{321A1432-908D-4A65-B30E-9B83333FA3EC}" dt="2023-02-23T21:02:17.383" v="931" actId="26606"/>
          <ac:spMkLst>
            <pc:docMk/>
            <pc:sldMk cId="2077695243" sldId="265"/>
            <ac:spMk id="3" creationId="{72D3AF18-AFC2-10D6-BEFB-5FD457EA09F7}"/>
          </ac:spMkLst>
        </pc:spChg>
        <pc:spChg chg="add">
          <ac:chgData name="Susan Ajmad" userId="c49359037163e7f1" providerId="LiveId" clId="{321A1432-908D-4A65-B30E-9B83333FA3EC}" dt="2023-02-23T22:28:31.918" v="942" actId="26606"/>
          <ac:spMkLst>
            <pc:docMk/>
            <pc:sldMk cId="2077695243" sldId="265"/>
            <ac:spMk id="7" creationId="{DC8C3900-B8A1-4965-88E6-CBCBFE067207}"/>
          </ac:spMkLst>
        </pc:spChg>
        <pc:spChg chg="add del">
          <ac:chgData name="Susan Ajmad" userId="c49359037163e7f1" providerId="LiveId" clId="{321A1432-908D-4A65-B30E-9B83333FA3EC}" dt="2023-02-23T21:02:17.337" v="930" actId="26606"/>
          <ac:spMkLst>
            <pc:docMk/>
            <pc:sldMk cId="2077695243" sldId="265"/>
            <ac:spMk id="8" creationId="{33CD251C-A887-4D2F-925B-FC097198538B}"/>
          </ac:spMkLst>
        </pc:spChg>
        <pc:spChg chg="add del">
          <ac:chgData name="Susan Ajmad" userId="c49359037163e7f1" providerId="LiveId" clId="{321A1432-908D-4A65-B30E-9B83333FA3EC}" dt="2023-02-23T21:06:58.654" v="937"/>
          <ac:spMkLst>
            <pc:docMk/>
            <pc:sldMk cId="2077695243" sldId="265"/>
            <ac:spMk id="9" creationId="{2B566528-1B12-4246-9431-5C2D7D081168}"/>
          </ac:spMkLst>
        </pc:spChg>
        <pc:spChg chg="add del">
          <ac:chgData name="Susan Ajmad" userId="c49359037163e7f1" providerId="LiveId" clId="{321A1432-908D-4A65-B30E-9B83333FA3EC}" dt="2023-02-23T21:06:58.654" v="937"/>
          <ac:spMkLst>
            <pc:docMk/>
            <pc:sldMk cId="2077695243" sldId="265"/>
            <ac:spMk id="13" creationId="{A580F890-B085-4E95-96AA-55AEBEC5CE6E}"/>
          </ac:spMkLst>
        </pc:spChg>
        <pc:spChg chg="add del">
          <ac:chgData name="Susan Ajmad" userId="c49359037163e7f1" providerId="LiveId" clId="{321A1432-908D-4A65-B30E-9B83333FA3EC}" dt="2023-02-23T21:02:17.337" v="930" actId="26606"/>
          <ac:spMkLst>
            <pc:docMk/>
            <pc:sldMk cId="2077695243" sldId="265"/>
            <ac:spMk id="14" creationId="{662A3FAA-D056-4098-8115-EA61EAF068CF}"/>
          </ac:spMkLst>
        </pc:spChg>
        <pc:spChg chg="add del">
          <ac:chgData name="Susan Ajmad" userId="c49359037163e7f1" providerId="LiveId" clId="{321A1432-908D-4A65-B30E-9B83333FA3EC}" dt="2023-02-23T21:06:58.654" v="937"/>
          <ac:spMkLst>
            <pc:docMk/>
            <pc:sldMk cId="2077695243" sldId="265"/>
            <ac:spMk id="15" creationId="{D3F51FEB-38FB-4F6C-9F7B-2F2AFAB65463}"/>
          </ac:spMkLst>
        </pc:spChg>
        <pc:spChg chg="add del">
          <ac:chgData name="Susan Ajmad" userId="c49359037163e7f1" providerId="LiveId" clId="{321A1432-908D-4A65-B30E-9B83333FA3EC}" dt="2023-02-23T21:06:58.654" v="937"/>
          <ac:spMkLst>
            <pc:docMk/>
            <pc:sldMk cId="2077695243" sldId="265"/>
            <ac:spMk id="16" creationId="{2E80C965-DB6D-4F81-9E9E-B027384D0BD6}"/>
          </ac:spMkLst>
        </pc:spChg>
        <pc:spChg chg="add del">
          <ac:chgData name="Susan Ajmad" userId="c49359037163e7f1" providerId="LiveId" clId="{321A1432-908D-4A65-B30E-9B83333FA3EC}" dt="2023-02-23T21:06:58.654" v="937"/>
          <ac:spMkLst>
            <pc:docMk/>
            <pc:sldMk cId="2077695243" sldId="265"/>
            <ac:spMk id="17" creationId="{1E547BA6-BAE0-43BB-A7CA-60F69CE252F0}"/>
          </ac:spMkLst>
        </pc:spChg>
        <pc:grpChg chg="add del">
          <ac:chgData name="Susan Ajmad" userId="c49359037163e7f1" providerId="LiveId" clId="{321A1432-908D-4A65-B30E-9B83333FA3EC}" dt="2023-02-23T21:02:17.337" v="930" actId="26606"/>
          <ac:grpSpMkLst>
            <pc:docMk/>
            <pc:sldMk cId="2077695243" sldId="265"/>
            <ac:grpSpMk id="10" creationId="{2C3846A5-A498-4C9E-B4DC-13532657D717}"/>
          </ac:grpSpMkLst>
        </pc:grpChg>
        <pc:graphicFrameChg chg="add mod modGraphic">
          <ac:chgData name="Susan Ajmad" userId="c49359037163e7f1" providerId="LiveId" clId="{321A1432-908D-4A65-B30E-9B83333FA3EC}" dt="2023-03-01T16:57:39.416" v="1887" actId="20577"/>
          <ac:graphicFrameMkLst>
            <pc:docMk/>
            <pc:sldMk cId="2077695243" sldId="265"/>
            <ac:graphicFrameMk id="5" creationId="{54EE57C5-0D03-556C-47C9-09DCFD02F644}"/>
          </ac:graphicFrameMkLst>
        </pc:graphicFrameChg>
      </pc:sldChg>
      <pc:sldChg chg="modSp new del mod">
        <pc:chgData name="Susan Ajmad" userId="c49359037163e7f1" providerId="LiveId" clId="{321A1432-908D-4A65-B30E-9B83333FA3EC}" dt="2023-03-01T20:11:07.573" v="1959" actId="47"/>
        <pc:sldMkLst>
          <pc:docMk/>
          <pc:sldMk cId="3380500227" sldId="266"/>
        </pc:sldMkLst>
        <pc:spChg chg="mod">
          <ac:chgData name="Susan Ajmad" userId="c49359037163e7f1" providerId="LiveId" clId="{321A1432-908D-4A65-B30E-9B83333FA3EC}" dt="2023-02-23T22:27:34.624" v="941"/>
          <ac:spMkLst>
            <pc:docMk/>
            <pc:sldMk cId="3380500227" sldId="266"/>
            <ac:spMk id="2" creationId="{20DA7BC9-037D-30DD-79EF-2B03B786FC58}"/>
          </ac:spMkLst>
        </pc:spChg>
        <pc:spChg chg="mod">
          <ac:chgData name="Susan Ajmad" userId="c49359037163e7f1" providerId="LiveId" clId="{321A1432-908D-4A65-B30E-9B83333FA3EC}" dt="2023-03-01T17:03:43.342" v="1955" actId="13926"/>
          <ac:spMkLst>
            <pc:docMk/>
            <pc:sldMk cId="3380500227" sldId="266"/>
            <ac:spMk id="3" creationId="{84EA6569-292F-3774-5CF7-9282CB334B15}"/>
          </ac:spMkLst>
        </pc:spChg>
      </pc:sldChg>
      <pc:sldChg chg="addSp delSp modSp new mod setBg">
        <pc:chgData name="Susan Ajmad" userId="c49359037163e7f1" providerId="LiveId" clId="{321A1432-908D-4A65-B30E-9B83333FA3EC}" dt="2023-03-02T19:34:18.990" v="3413" actId="26606"/>
        <pc:sldMkLst>
          <pc:docMk/>
          <pc:sldMk cId="1138016991" sldId="267"/>
        </pc:sldMkLst>
        <pc:spChg chg="mod">
          <ac:chgData name="Susan Ajmad" userId="c49359037163e7f1" providerId="LiveId" clId="{321A1432-908D-4A65-B30E-9B83333FA3EC}" dt="2023-03-02T19:34:18.990" v="3413" actId="26606"/>
          <ac:spMkLst>
            <pc:docMk/>
            <pc:sldMk cId="1138016991" sldId="267"/>
            <ac:spMk id="2" creationId="{8ED4F8CC-2BFA-4068-1274-215409CC5D8A}"/>
          </ac:spMkLst>
        </pc:spChg>
        <pc:spChg chg="add del mod">
          <ac:chgData name="Susan Ajmad" userId="c49359037163e7f1" providerId="LiveId" clId="{321A1432-908D-4A65-B30E-9B83333FA3EC}" dt="2023-03-02T19:34:18.990" v="3413" actId="26606"/>
          <ac:spMkLst>
            <pc:docMk/>
            <pc:sldMk cId="1138016991" sldId="267"/>
            <ac:spMk id="3" creationId="{56E1D5FE-055B-2B07-F67B-07327B836C25}"/>
          </ac:spMkLst>
        </pc:spChg>
        <pc:spChg chg="add">
          <ac:chgData name="Susan Ajmad" userId="c49359037163e7f1" providerId="LiveId" clId="{321A1432-908D-4A65-B30E-9B83333FA3EC}" dt="2023-03-02T19:34:18.990" v="3413" actId="26606"/>
          <ac:spMkLst>
            <pc:docMk/>
            <pc:sldMk cId="1138016991" sldId="267"/>
            <ac:spMk id="8" creationId="{76EFD3D9-44F0-4267-BCC1-1613E79D8274}"/>
          </ac:spMkLst>
        </pc:spChg>
        <pc:spChg chg="add del">
          <ac:chgData name="Susan Ajmad" userId="c49359037163e7f1" providerId="LiveId" clId="{321A1432-908D-4A65-B30E-9B83333FA3EC}" dt="2023-03-02T19:34:18.966" v="3412" actId="26606"/>
          <ac:spMkLst>
            <pc:docMk/>
            <pc:sldMk cId="1138016991" sldId="267"/>
            <ac:spMk id="9" creationId="{16AC3602-3348-4F31-9E43-076B03514ECB}"/>
          </ac:spMkLst>
        </pc:spChg>
        <pc:spChg chg="add">
          <ac:chgData name="Susan Ajmad" userId="c49359037163e7f1" providerId="LiveId" clId="{321A1432-908D-4A65-B30E-9B83333FA3EC}" dt="2023-03-02T19:34:18.990" v="3413" actId="26606"/>
          <ac:spMkLst>
            <pc:docMk/>
            <pc:sldMk cId="1138016991" sldId="267"/>
            <ac:spMk id="10" creationId="{A779A851-95D6-41AF-937A-B0E4B7F6FA8D}"/>
          </ac:spMkLst>
        </pc:spChg>
        <pc:spChg chg="add del">
          <ac:chgData name="Susan Ajmad" userId="c49359037163e7f1" providerId="LiveId" clId="{321A1432-908D-4A65-B30E-9B83333FA3EC}" dt="2023-03-02T19:34:18.966" v="3412" actId="26606"/>
          <ac:spMkLst>
            <pc:docMk/>
            <pc:sldMk cId="1138016991" sldId="267"/>
            <ac:spMk id="11" creationId="{394094B0-A6C9-44BE-9042-66EF0612F625}"/>
          </ac:spMkLst>
        </pc:spChg>
        <pc:spChg chg="add">
          <ac:chgData name="Susan Ajmad" userId="c49359037163e7f1" providerId="LiveId" clId="{321A1432-908D-4A65-B30E-9B83333FA3EC}" dt="2023-03-02T19:34:18.990" v="3413" actId="26606"/>
          <ac:spMkLst>
            <pc:docMk/>
            <pc:sldMk cId="1138016991" sldId="267"/>
            <ac:spMk id="12" creationId="{953FB2E7-B6CB-429C-81EB-D9516D6D5C8D}"/>
          </ac:spMkLst>
        </pc:spChg>
        <pc:spChg chg="add del">
          <ac:chgData name="Susan Ajmad" userId="c49359037163e7f1" providerId="LiveId" clId="{321A1432-908D-4A65-B30E-9B83333FA3EC}" dt="2023-03-02T19:34:18.966" v="3412" actId="26606"/>
          <ac:spMkLst>
            <pc:docMk/>
            <pc:sldMk cId="1138016991" sldId="267"/>
            <ac:spMk id="13" creationId="{64C2CA96-0B16-4AA7-B340-33044D238597}"/>
          </ac:spMkLst>
        </pc:spChg>
        <pc:spChg chg="add">
          <ac:chgData name="Susan Ajmad" userId="c49359037163e7f1" providerId="LiveId" clId="{321A1432-908D-4A65-B30E-9B83333FA3EC}" dt="2023-03-02T19:34:18.990" v="3413" actId="26606"/>
          <ac:spMkLst>
            <pc:docMk/>
            <pc:sldMk cId="1138016991" sldId="267"/>
            <ac:spMk id="14" creationId="{2EC40DB1-B719-4A13-9A4D-0966B4B27866}"/>
          </ac:spMkLst>
        </pc:spChg>
        <pc:spChg chg="add del">
          <ac:chgData name="Susan Ajmad" userId="c49359037163e7f1" providerId="LiveId" clId="{321A1432-908D-4A65-B30E-9B83333FA3EC}" dt="2023-03-02T19:34:18.966" v="3412" actId="26606"/>
          <ac:spMkLst>
            <pc:docMk/>
            <pc:sldMk cId="1138016991" sldId="267"/>
            <ac:spMk id="15" creationId="{1D50D7A8-F1D5-4306-8A9B-DD7A73EB8BCE}"/>
          </ac:spMkLst>
        </pc:spChg>
        <pc:spChg chg="add">
          <ac:chgData name="Susan Ajmad" userId="c49359037163e7f1" providerId="LiveId" clId="{321A1432-908D-4A65-B30E-9B83333FA3EC}" dt="2023-03-02T19:34:18.990" v="3413" actId="26606"/>
          <ac:spMkLst>
            <pc:docMk/>
            <pc:sldMk cId="1138016991" sldId="267"/>
            <ac:spMk id="16" creationId="{82211336-CFF3-412D-868A-6679C1004C45}"/>
          </ac:spMkLst>
        </pc:spChg>
        <pc:spChg chg="add">
          <ac:chgData name="Susan Ajmad" userId="c49359037163e7f1" providerId="LiveId" clId="{321A1432-908D-4A65-B30E-9B83333FA3EC}" dt="2023-03-02T19:34:18.990" v="3413" actId="26606"/>
          <ac:spMkLst>
            <pc:docMk/>
            <pc:sldMk cId="1138016991" sldId="267"/>
            <ac:spMk id="17" creationId="{56E1D5FE-055B-2B07-F67B-07327B836C25}"/>
          </ac:spMkLst>
        </pc:spChg>
        <pc:graphicFrameChg chg="add del">
          <ac:chgData name="Susan Ajmad" userId="c49359037163e7f1" providerId="LiveId" clId="{321A1432-908D-4A65-B30E-9B83333FA3EC}" dt="2023-03-02T19:34:18.966" v="3412" actId="26606"/>
          <ac:graphicFrameMkLst>
            <pc:docMk/>
            <pc:sldMk cId="1138016991" sldId="267"/>
            <ac:graphicFrameMk id="5" creationId="{F2854194-1B6D-6397-4D1A-6E179534CEBB}"/>
          </ac:graphicFrameMkLst>
        </pc:graphicFrameChg>
      </pc:sldChg>
      <pc:sldChg chg="modSp new del mod ord">
        <pc:chgData name="Susan Ajmad" userId="c49359037163e7f1" providerId="LiveId" clId="{321A1432-908D-4A65-B30E-9B83333FA3EC}" dt="2023-03-01T20:11:10.695" v="1960" actId="47"/>
        <pc:sldMkLst>
          <pc:docMk/>
          <pc:sldMk cId="220425701" sldId="268"/>
        </pc:sldMkLst>
        <pc:spChg chg="mod">
          <ac:chgData name="Susan Ajmad" userId="c49359037163e7f1" providerId="LiveId" clId="{321A1432-908D-4A65-B30E-9B83333FA3EC}" dt="2023-02-23T22:27:34.624" v="941"/>
          <ac:spMkLst>
            <pc:docMk/>
            <pc:sldMk cId="220425701" sldId="268"/>
            <ac:spMk id="2" creationId="{DDD4957F-7708-FC24-F132-E5465AA111BD}"/>
          </ac:spMkLst>
        </pc:spChg>
        <pc:spChg chg="mod">
          <ac:chgData name="Susan Ajmad" userId="c49359037163e7f1" providerId="LiveId" clId="{321A1432-908D-4A65-B30E-9B83333FA3EC}" dt="2023-03-01T17:04:40.969" v="1957" actId="13926"/>
          <ac:spMkLst>
            <pc:docMk/>
            <pc:sldMk cId="220425701" sldId="268"/>
            <ac:spMk id="3" creationId="{036417A4-A33E-289A-0663-02B9E899F60C}"/>
          </ac:spMkLst>
        </pc:spChg>
      </pc:sldChg>
      <pc:sldChg chg="addSp delSp modSp new del mod ord setBg">
        <pc:chgData name="Susan Ajmad" userId="c49359037163e7f1" providerId="LiveId" clId="{321A1432-908D-4A65-B30E-9B83333FA3EC}" dt="2023-02-22T20:50:43.525" v="480" actId="47"/>
        <pc:sldMkLst>
          <pc:docMk/>
          <pc:sldMk cId="2981126275" sldId="269"/>
        </pc:sldMkLst>
        <pc:spChg chg="add del mod">
          <ac:chgData name="Susan Ajmad" userId="c49359037163e7f1" providerId="LiveId" clId="{321A1432-908D-4A65-B30E-9B83333FA3EC}" dt="2023-02-22T20:43:18.699" v="390" actId="478"/>
          <ac:spMkLst>
            <pc:docMk/>
            <pc:sldMk cId="2981126275" sldId="269"/>
            <ac:spMk id="2" creationId="{24D885B4-1AD5-85B3-DBEC-11E1F14B4C78}"/>
          </ac:spMkLst>
        </pc:spChg>
        <pc:spChg chg="add del mod">
          <ac:chgData name="Susan Ajmad" userId="c49359037163e7f1" providerId="LiveId" clId="{321A1432-908D-4A65-B30E-9B83333FA3EC}" dt="2023-02-22T20:43:14.439" v="388" actId="478"/>
          <ac:spMkLst>
            <pc:docMk/>
            <pc:sldMk cId="2981126275" sldId="269"/>
            <ac:spMk id="3" creationId="{C01A4629-97CB-3259-E3E1-53152956E22F}"/>
          </ac:spMkLst>
        </pc:spChg>
        <pc:spChg chg="add">
          <ac:chgData name="Susan Ajmad" userId="c49359037163e7f1" providerId="LiveId" clId="{321A1432-908D-4A65-B30E-9B83333FA3EC}" dt="2023-02-22T20:41:32.462" v="350" actId="26606"/>
          <ac:spMkLst>
            <pc:docMk/>
            <pc:sldMk cId="2981126275" sldId="269"/>
            <ac:spMk id="12" creationId="{A8384FB5-9ADC-4DDC-881B-597D56F5B15D}"/>
          </ac:spMkLst>
        </pc:spChg>
        <pc:spChg chg="add">
          <ac:chgData name="Susan Ajmad" userId="c49359037163e7f1" providerId="LiveId" clId="{321A1432-908D-4A65-B30E-9B83333FA3EC}" dt="2023-02-22T20:41:32.462" v="350" actId="26606"/>
          <ac:spMkLst>
            <pc:docMk/>
            <pc:sldMk cId="2981126275" sldId="269"/>
            <ac:spMk id="14" creationId="{1199E1B1-A8C0-4FE8-A5A8-1CB41D69F857}"/>
          </ac:spMkLst>
        </pc:spChg>
        <pc:spChg chg="add">
          <ac:chgData name="Susan Ajmad" userId="c49359037163e7f1" providerId="LiveId" clId="{321A1432-908D-4A65-B30E-9B83333FA3EC}" dt="2023-02-22T20:41:32.462" v="350" actId="26606"/>
          <ac:spMkLst>
            <pc:docMk/>
            <pc:sldMk cId="2981126275" sldId="269"/>
            <ac:spMk id="16" creationId="{84A8DE83-DE75-4B41-9DB4-A7EC0B0DEC0B}"/>
          </ac:spMkLst>
        </pc:spChg>
        <pc:spChg chg="add">
          <ac:chgData name="Susan Ajmad" userId="c49359037163e7f1" providerId="LiveId" clId="{321A1432-908D-4A65-B30E-9B83333FA3EC}" dt="2023-02-22T20:41:32.462" v="350" actId="26606"/>
          <ac:spMkLst>
            <pc:docMk/>
            <pc:sldMk cId="2981126275" sldId="269"/>
            <ac:spMk id="18" creationId="{A7009A0A-BEF5-4EAC-AF15-E4F9F002E239}"/>
          </ac:spMkLst>
        </pc:spChg>
        <pc:graphicFrameChg chg="add del mod">
          <ac:chgData name="Susan Ajmad" userId="c49359037163e7f1" providerId="LiveId" clId="{321A1432-908D-4A65-B30E-9B83333FA3EC}" dt="2023-02-22T20:41:12.324" v="344"/>
          <ac:graphicFrameMkLst>
            <pc:docMk/>
            <pc:sldMk cId="2981126275" sldId="269"/>
            <ac:graphicFrameMk id="4" creationId="{53CC8941-B909-B941-39F1-3AFD881C6D92}"/>
          </ac:graphicFrameMkLst>
        </pc:graphicFrameChg>
        <pc:graphicFrameChg chg="add del mod">
          <ac:chgData name="Susan Ajmad" userId="c49359037163e7f1" providerId="LiveId" clId="{321A1432-908D-4A65-B30E-9B83333FA3EC}" dt="2023-02-22T20:41:18.377" v="346"/>
          <ac:graphicFrameMkLst>
            <pc:docMk/>
            <pc:sldMk cId="2981126275" sldId="269"/>
            <ac:graphicFrameMk id="5" creationId="{2E81B078-55D0-A371-CCBA-491E29704A16}"/>
          </ac:graphicFrameMkLst>
        </pc:graphicFrameChg>
        <pc:graphicFrameChg chg="add del mod">
          <ac:chgData name="Susan Ajmad" userId="c49359037163e7f1" providerId="LiveId" clId="{321A1432-908D-4A65-B30E-9B83333FA3EC}" dt="2023-02-22T20:41:27.552" v="348"/>
          <ac:graphicFrameMkLst>
            <pc:docMk/>
            <pc:sldMk cId="2981126275" sldId="269"/>
            <ac:graphicFrameMk id="6" creationId="{57CD9580-B9CF-0020-3433-716BF90498AA}"/>
          </ac:graphicFrameMkLst>
        </pc:graphicFrameChg>
        <pc:graphicFrameChg chg="add mod modGraphic">
          <ac:chgData name="Susan Ajmad" userId="c49359037163e7f1" providerId="LiveId" clId="{321A1432-908D-4A65-B30E-9B83333FA3EC}" dt="2023-02-22T20:44:40.063" v="401" actId="14734"/>
          <ac:graphicFrameMkLst>
            <pc:docMk/>
            <pc:sldMk cId="2981126275" sldId="269"/>
            <ac:graphicFrameMk id="7" creationId="{8208FF85-A2B1-26DB-1AC0-59ACC1245CA2}"/>
          </ac:graphicFrameMkLst>
        </pc:graphicFrameChg>
        <pc:graphicFrameChg chg="add mod modGraphic">
          <ac:chgData name="Susan Ajmad" userId="c49359037163e7f1" providerId="LiveId" clId="{321A1432-908D-4A65-B30E-9B83333FA3EC}" dt="2023-02-22T20:45:14.820" v="404" actId="14100"/>
          <ac:graphicFrameMkLst>
            <pc:docMk/>
            <pc:sldMk cId="2981126275" sldId="269"/>
            <ac:graphicFrameMk id="8" creationId="{34C9A567-3417-A5D9-39FD-8EB06E9C2FB9}"/>
          </ac:graphicFrameMkLst>
        </pc:graphicFrameChg>
      </pc:sldChg>
      <pc:sldChg chg="addSp modSp new del mod">
        <pc:chgData name="Susan Ajmad" userId="c49359037163e7f1" providerId="LiveId" clId="{321A1432-908D-4A65-B30E-9B83333FA3EC}" dt="2023-02-22T20:50:38.580" v="479" actId="47"/>
        <pc:sldMkLst>
          <pc:docMk/>
          <pc:sldMk cId="3724577683" sldId="270"/>
        </pc:sldMkLst>
        <pc:graphicFrameChg chg="add mod modGraphic">
          <ac:chgData name="Susan Ajmad" userId="c49359037163e7f1" providerId="LiveId" clId="{321A1432-908D-4A65-B30E-9B83333FA3EC}" dt="2023-02-22T20:49:13.331" v="470" actId="14734"/>
          <ac:graphicFrameMkLst>
            <pc:docMk/>
            <pc:sldMk cId="3724577683" sldId="270"/>
            <ac:graphicFrameMk id="2" creationId="{D6747F0F-BB6B-FE16-1AEA-802FF5BFDD8D}"/>
          </ac:graphicFrameMkLst>
        </pc:graphicFrameChg>
      </pc:sldChg>
      <pc:sldChg chg="addSp delSp modSp new mod setBg delDesignElem">
        <pc:chgData name="Susan Ajmad" userId="c49359037163e7f1" providerId="LiveId" clId="{321A1432-908D-4A65-B30E-9B83333FA3EC}" dt="2023-03-03T08:33:29.671" v="6689" actId="207"/>
        <pc:sldMkLst>
          <pc:docMk/>
          <pc:sldMk cId="3900594790" sldId="271"/>
        </pc:sldMkLst>
        <pc:spChg chg="add del">
          <ac:chgData name="Susan Ajmad" userId="c49359037163e7f1" providerId="LiveId" clId="{321A1432-908D-4A65-B30E-9B83333FA3EC}" dt="2023-02-23T21:06:58.654" v="937"/>
          <ac:spMkLst>
            <pc:docMk/>
            <pc:sldMk cId="3900594790" sldId="271"/>
            <ac:spMk id="7" creationId="{F3060C83-F051-4F0E-ABAD-AA0DFC48B218}"/>
          </ac:spMkLst>
        </pc:spChg>
        <pc:spChg chg="add del">
          <ac:chgData name="Susan Ajmad" userId="c49359037163e7f1" providerId="LiveId" clId="{321A1432-908D-4A65-B30E-9B83333FA3EC}" dt="2023-02-23T21:06:58.654" v="937"/>
          <ac:spMkLst>
            <pc:docMk/>
            <pc:sldMk cId="3900594790" sldId="271"/>
            <ac:spMk id="9" creationId="{83C98ABE-055B-441F-B07E-44F97F083C39}"/>
          </ac:spMkLst>
        </pc:spChg>
        <pc:spChg chg="add del">
          <ac:chgData name="Susan Ajmad" userId="c49359037163e7f1" providerId="LiveId" clId="{321A1432-908D-4A65-B30E-9B83333FA3EC}" dt="2023-02-23T21:06:58.654" v="937"/>
          <ac:spMkLst>
            <pc:docMk/>
            <pc:sldMk cId="3900594790" sldId="271"/>
            <ac:spMk id="11" creationId="{29FDB030-9B49-4CED-8CCD-4D99382388AC}"/>
          </ac:spMkLst>
        </pc:spChg>
        <pc:spChg chg="add del">
          <ac:chgData name="Susan Ajmad" userId="c49359037163e7f1" providerId="LiveId" clId="{321A1432-908D-4A65-B30E-9B83333FA3EC}" dt="2023-02-23T21:06:58.654" v="937"/>
          <ac:spMkLst>
            <pc:docMk/>
            <pc:sldMk cId="3900594790" sldId="271"/>
            <ac:spMk id="13" creationId="{3783CA14-24A1-485C-8B30-D6A5D87987AD}"/>
          </ac:spMkLst>
        </pc:spChg>
        <pc:spChg chg="add del">
          <ac:chgData name="Susan Ajmad" userId="c49359037163e7f1" providerId="LiveId" clId="{321A1432-908D-4A65-B30E-9B83333FA3EC}" dt="2023-02-23T21:06:58.654" v="937"/>
          <ac:spMkLst>
            <pc:docMk/>
            <pc:sldMk cId="3900594790" sldId="271"/>
            <ac:spMk id="15" creationId="{9A97C86A-04D6-40F7-AE84-31AB43E6A846}"/>
          </ac:spMkLst>
        </pc:spChg>
        <pc:spChg chg="add del">
          <ac:chgData name="Susan Ajmad" userId="c49359037163e7f1" providerId="LiveId" clId="{321A1432-908D-4A65-B30E-9B83333FA3EC}" dt="2023-02-23T21:06:58.654" v="937"/>
          <ac:spMkLst>
            <pc:docMk/>
            <pc:sldMk cId="3900594790" sldId="271"/>
            <ac:spMk id="17" creationId="{FF9F2414-84E8-453E-B1F3-389FDE8192D9}"/>
          </ac:spMkLst>
        </pc:spChg>
        <pc:spChg chg="add del">
          <ac:chgData name="Susan Ajmad" userId="c49359037163e7f1" providerId="LiveId" clId="{321A1432-908D-4A65-B30E-9B83333FA3EC}" dt="2023-02-23T21:06:58.654" v="937"/>
          <ac:spMkLst>
            <pc:docMk/>
            <pc:sldMk cId="3900594790" sldId="271"/>
            <ac:spMk id="19" creationId="{3ECA69A1-7536-43AC-85EF-C7106179F5ED}"/>
          </ac:spMkLst>
        </pc:spChg>
        <pc:graphicFrameChg chg="add mod modGraphic">
          <ac:chgData name="Susan Ajmad" userId="c49359037163e7f1" providerId="LiveId" clId="{321A1432-908D-4A65-B30E-9B83333FA3EC}" dt="2023-03-03T08:33:29.671" v="6689" actId="207"/>
          <ac:graphicFrameMkLst>
            <pc:docMk/>
            <pc:sldMk cId="3900594790" sldId="271"/>
            <ac:graphicFrameMk id="2" creationId="{EC8BCE15-7A6D-6266-35C1-4F368E578A6C}"/>
          </ac:graphicFrameMkLst>
        </pc:graphicFrameChg>
      </pc:sldChg>
      <pc:sldChg chg="modSp new del mod">
        <pc:chgData name="Susan Ajmad" userId="c49359037163e7f1" providerId="LiveId" clId="{321A1432-908D-4A65-B30E-9B83333FA3EC}" dt="2023-03-02T05:35:42.699" v="2230" actId="47"/>
        <pc:sldMkLst>
          <pc:docMk/>
          <pc:sldMk cId="722162093" sldId="272"/>
        </pc:sldMkLst>
        <pc:spChg chg="mod">
          <ac:chgData name="Susan Ajmad" userId="c49359037163e7f1" providerId="LiveId" clId="{321A1432-908D-4A65-B30E-9B83333FA3EC}" dt="2023-03-01T23:18:03.839" v="2048" actId="20577"/>
          <ac:spMkLst>
            <pc:docMk/>
            <pc:sldMk cId="722162093" sldId="272"/>
            <ac:spMk id="2" creationId="{66F62EF9-BC27-8467-030F-195BBFACBE6E}"/>
          </ac:spMkLst>
        </pc:spChg>
        <pc:spChg chg="mod">
          <ac:chgData name="Susan Ajmad" userId="c49359037163e7f1" providerId="LiveId" clId="{321A1432-908D-4A65-B30E-9B83333FA3EC}" dt="2023-03-02T04:38:05.146" v="2226" actId="1076"/>
          <ac:spMkLst>
            <pc:docMk/>
            <pc:sldMk cId="722162093" sldId="272"/>
            <ac:spMk id="3" creationId="{FD995F11-218D-9BFC-0D56-2F78E5033204}"/>
          </ac:spMkLst>
        </pc:spChg>
      </pc:sldChg>
      <pc:sldChg chg="delSp modSp new del mod">
        <pc:chgData name="Susan Ajmad" userId="c49359037163e7f1" providerId="LiveId" clId="{321A1432-908D-4A65-B30E-9B83333FA3EC}" dt="2023-03-02T05:35:28.625" v="2227" actId="47"/>
        <pc:sldMkLst>
          <pc:docMk/>
          <pc:sldMk cId="382286052" sldId="273"/>
        </pc:sldMkLst>
        <pc:spChg chg="del">
          <ac:chgData name="Susan Ajmad" userId="c49359037163e7f1" providerId="LiveId" clId="{321A1432-908D-4A65-B30E-9B83333FA3EC}" dt="2023-02-22T21:27:38.110" v="597" actId="478"/>
          <ac:spMkLst>
            <pc:docMk/>
            <pc:sldMk cId="382286052" sldId="273"/>
            <ac:spMk id="2" creationId="{589CFAA5-8011-290E-7EB5-10874E1D9354}"/>
          </ac:spMkLst>
        </pc:spChg>
        <pc:spChg chg="mod">
          <ac:chgData name="Susan Ajmad" userId="c49359037163e7f1" providerId="LiveId" clId="{321A1432-908D-4A65-B30E-9B83333FA3EC}" dt="2023-03-01T23:32:37.248" v="2223" actId="20577"/>
          <ac:spMkLst>
            <pc:docMk/>
            <pc:sldMk cId="382286052" sldId="273"/>
            <ac:spMk id="3" creationId="{A888DDAB-9A1E-6CE9-C1AD-31840DBF3C19}"/>
          </ac:spMkLst>
        </pc:spChg>
      </pc:sldChg>
      <pc:sldChg chg="addSp delSp modSp new add del mod">
        <pc:chgData name="Susan Ajmad" userId="c49359037163e7f1" providerId="LiveId" clId="{321A1432-908D-4A65-B30E-9B83333FA3EC}" dt="2023-03-02T05:41:32.427" v="2398" actId="47"/>
        <pc:sldMkLst>
          <pc:docMk/>
          <pc:sldMk cId="3674182381" sldId="274"/>
        </pc:sldMkLst>
        <pc:spChg chg="add del mod">
          <ac:chgData name="Susan Ajmad" userId="c49359037163e7f1" providerId="LiveId" clId="{321A1432-908D-4A65-B30E-9B83333FA3EC}" dt="2023-03-02T05:38:02.643" v="2291" actId="22"/>
          <ac:spMkLst>
            <pc:docMk/>
            <pc:sldMk cId="3674182381" sldId="274"/>
            <ac:spMk id="3" creationId="{9F996C11-7AFB-06A3-43D8-80A47C44E15E}"/>
          </ac:spMkLst>
        </pc:spChg>
        <pc:spChg chg="add del mod">
          <ac:chgData name="Susan Ajmad" userId="c49359037163e7f1" providerId="LiveId" clId="{321A1432-908D-4A65-B30E-9B83333FA3EC}" dt="2023-03-01T14:22:21.119" v="1300" actId="478"/>
          <ac:spMkLst>
            <pc:docMk/>
            <pc:sldMk cId="3674182381" sldId="274"/>
            <ac:spMk id="3" creationId="{F5847050-0AD0-8BA2-8388-985FA0733282}"/>
          </ac:spMkLst>
        </pc:spChg>
        <pc:spChg chg="add mod">
          <ac:chgData name="Susan Ajmad" userId="c49359037163e7f1" providerId="LiveId" clId="{321A1432-908D-4A65-B30E-9B83333FA3EC}" dt="2023-03-02T05:41:22.144" v="2397" actId="1076"/>
          <ac:spMkLst>
            <pc:docMk/>
            <pc:sldMk cId="3674182381" sldId="274"/>
            <ac:spMk id="5" creationId="{0835E4CC-5A38-F3EA-61D8-0F497D83F8C3}"/>
          </ac:spMkLst>
        </pc:spChg>
      </pc:sldChg>
      <pc:sldChg chg="addSp delSp modSp new mod setBg setClrOvrMap">
        <pc:chgData name="Susan Ajmad" userId="c49359037163e7f1" providerId="LiveId" clId="{321A1432-908D-4A65-B30E-9B83333FA3EC}" dt="2023-03-02T18:32:42.411" v="3365" actId="20577"/>
        <pc:sldMkLst>
          <pc:docMk/>
          <pc:sldMk cId="2043962076" sldId="275"/>
        </pc:sldMkLst>
        <pc:spChg chg="mod">
          <ac:chgData name="Susan Ajmad" userId="c49359037163e7f1" providerId="LiveId" clId="{321A1432-908D-4A65-B30E-9B83333FA3EC}" dt="2023-03-01T16:58:28.768" v="1897" actId="1076"/>
          <ac:spMkLst>
            <pc:docMk/>
            <pc:sldMk cId="2043962076" sldId="275"/>
            <ac:spMk id="2" creationId="{0BF85B9E-1E6F-D8CF-9CAD-D22151F53281}"/>
          </ac:spMkLst>
        </pc:spChg>
        <pc:spChg chg="mod">
          <ac:chgData name="Susan Ajmad" userId="c49359037163e7f1" providerId="LiveId" clId="{321A1432-908D-4A65-B30E-9B83333FA3EC}" dt="2023-03-02T18:32:42.411" v="3365" actId="20577"/>
          <ac:spMkLst>
            <pc:docMk/>
            <pc:sldMk cId="2043962076" sldId="275"/>
            <ac:spMk id="3" creationId="{BF16961C-58F5-E202-819E-4768954D1801}"/>
          </ac:spMkLst>
        </pc:spChg>
        <pc:spChg chg="add mod">
          <ac:chgData name="Susan Ajmad" userId="c49359037163e7f1" providerId="LiveId" clId="{321A1432-908D-4A65-B30E-9B83333FA3EC}" dt="2023-03-02T12:51:07.852" v="2835" actId="20577"/>
          <ac:spMkLst>
            <pc:docMk/>
            <pc:sldMk cId="2043962076" sldId="275"/>
            <ac:spMk id="4" creationId="{9682B78C-180C-D442-31DE-3CA9FDF8CF47}"/>
          </ac:spMkLst>
        </pc:spChg>
        <pc:spChg chg="add del">
          <ac:chgData name="Susan Ajmad" userId="c49359037163e7f1" providerId="LiveId" clId="{321A1432-908D-4A65-B30E-9B83333FA3EC}" dt="2023-02-23T22:36:48.214" v="1038" actId="26606"/>
          <ac:spMkLst>
            <pc:docMk/>
            <pc:sldMk cId="2043962076" sldId="275"/>
            <ac:spMk id="9" creationId="{9B7AD9F6-8CE7-4299-8FC6-328F4DCD3FF9}"/>
          </ac:spMkLst>
        </pc:spChg>
        <pc:spChg chg="add del">
          <ac:chgData name="Susan Ajmad" userId="c49359037163e7f1" providerId="LiveId" clId="{321A1432-908D-4A65-B30E-9B83333FA3EC}" dt="2023-02-23T22:36:48.214" v="1038" actId="26606"/>
          <ac:spMkLst>
            <pc:docMk/>
            <pc:sldMk cId="2043962076" sldId="275"/>
            <ac:spMk id="11" creationId="{F49775AF-8896-43EE-92C6-83497D6DC56F}"/>
          </ac:spMkLst>
        </pc:spChg>
        <pc:spChg chg="add">
          <ac:chgData name="Susan Ajmad" userId="c49359037163e7f1" providerId="LiveId" clId="{321A1432-908D-4A65-B30E-9B83333FA3EC}" dt="2023-02-23T22:36:48.214" v="1038" actId="26606"/>
          <ac:spMkLst>
            <pc:docMk/>
            <pc:sldMk cId="2043962076" sldId="275"/>
            <ac:spMk id="16" creationId="{657F69E0-C4B0-4BEC-A689-4F8D877F05D4}"/>
          </ac:spMkLst>
        </pc:spChg>
        <pc:spChg chg="add">
          <ac:chgData name="Susan Ajmad" userId="c49359037163e7f1" providerId="LiveId" clId="{321A1432-908D-4A65-B30E-9B83333FA3EC}" dt="2023-02-23T22:36:48.214" v="1038" actId="26606"/>
          <ac:spMkLst>
            <pc:docMk/>
            <pc:sldMk cId="2043962076" sldId="275"/>
            <ac:spMk id="18" creationId="{9F6380B4-6A1C-481E-8408-B4E6C75B9B81}"/>
          </ac:spMkLst>
        </pc:spChg>
        <pc:picChg chg="add mod ord">
          <ac:chgData name="Susan Ajmad" userId="c49359037163e7f1" providerId="LiveId" clId="{321A1432-908D-4A65-B30E-9B83333FA3EC}" dt="2023-02-23T22:38:50.133" v="1042" actId="1076"/>
          <ac:picMkLst>
            <pc:docMk/>
            <pc:sldMk cId="2043962076" sldId="275"/>
            <ac:picMk id="5" creationId="{CDF7A916-4276-7A9F-54F4-E2C30DB4CC71}"/>
          </ac:picMkLst>
        </pc:picChg>
      </pc:sldChg>
      <pc:sldChg chg="addSp delSp modSp new del mod setBg">
        <pc:chgData name="Susan Ajmad" userId="c49359037163e7f1" providerId="LiveId" clId="{321A1432-908D-4A65-B30E-9B83333FA3EC}" dt="2023-03-03T04:58:53.679" v="6358" actId="47"/>
        <pc:sldMkLst>
          <pc:docMk/>
          <pc:sldMk cId="251921667" sldId="276"/>
        </pc:sldMkLst>
        <pc:spChg chg="mod">
          <ac:chgData name="Susan Ajmad" userId="c49359037163e7f1" providerId="LiveId" clId="{321A1432-908D-4A65-B30E-9B83333FA3EC}" dt="2023-03-02T19:28:02.388" v="3408" actId="20577"/>
          <ac:spMkLst>
            <pc:docMk/>
            <pc:sldMk cId="251921667" sldId="276"/>
            <ac:spMk id="2" creationId="{E5C55043-2816-3098-9F2C-635569A72A4E}"/>
          </ac:spMkLst>
        </pc:spChg>
        <pc:spChg chg="del mod">
          <ac:chgData name="Susan Ajmad" userId="c49359037163e7f1" providerId="LiveId" clId="{321A1432-908D-4A65-B30E-9B83333FA3EC}" dt="2023-02-28T20:44:11.719" v="1135" actId="26606"/>
          <ac:spMkLst>
            <pc:docMk/>
            <pc:sldMk cId="251921667" sldId="276"/>
            <ac:spMk id="3" creationId="{22E728C1-4260-DDA7-9426-9A0C127003B5}"/>
          </ac:spMkLst>
        </pc:spChg>
        <pc:spChg chg="add mod">
          <ac:chgData name="Susan Ajmad" userId="c49359037163e7f1" providerId="LiveId" clId="{321A1432-908D-4A65-B30E-9B83333FA3EC}" dt="2023-03-03T04:46:03.654" v="6287"/>
          <ac:spMkLst>
            <pc:docMk/>
            <pc:sldMk cId="251921667" sldId="276"/>
            <ac:spMk id="3" creationId="{75BE7C6B-2210-C48B-6EFF-2D2FB562760B}"/>
          </ac:spMkLst>
        </pc:spChg>
        <pc:spChg chg="add">
          <ac:chgData name="Susan Ajmad" userId="c49359037163e7f1" providerId="LiveId" clId="{321A1432-908D-4A65-B30E-9B83333FA3EC}" dt="2023-02-28T20:44:11.719" v="1135" actId="26606"/>
          <ac:spMkLst>
            <pc:docMk/>
            <pc:sldMk cId="251921667" sldId="276"/>
            <ac:spMk id="9" creationId="{42285737-90EE-47DC-AC80-8AE156B11969}"/>
          </ac:spMkLst>
        </pc:spChg>
        <pc:grpChg chg="add">
          <ac:chgData name="Susan Ajmad" userId="c49359037163e7f1" providerId="LiveId" clId="{321A1432-908D-4A65-B30E-9B83333FA3EC}" dt="2023-02-28T20:44:11.719" v="1135" actId="26606"/>
          <ac:grpSpMkLst>
            <pc:docMk/>
            <pc:sldMk cId="251921667" sldId="276"/>
            <ac:grpSpMk id="11" creationId="{B57BDC17-F1B3-455F-BBF1-680AA1F25C06}"/>
          </ac:grpSpMkLst>
        </pc:grpChg>
        <pc:graphicFrameChg chg="add">
          <ac:chgData name="Susan Ajmad" userId="c49359037163e7f1" providerId="LiveId" clId="{321A1432-908D-4A65-B30E-9B83333FA3EC}" dt="2023-02-28T20:44:11.719" v="1135" actId="26606"/>
          <ac:graphicFrameMkLst>
            <pc:docMk/>
            <pc:sldMk cId="251921667" sldId="276"/>
            <ac:graphicFrameMk id="5" creationId="{04962227-9211-C0A4-1CFC-BABF3973F054}"/>
          </ac:graphicFrameMkLst>
        </pc:graphicFrameChg>
      </pc:sldChg>
      <pc:sldChg chg="modSp new del mod">
        <pc:chgData name="Susan Ajmad" userId="c49359037163e7f1" providerId="LiveId" clId="{321A1432-908D-4A65-B30E-9B83333FA3EC}" dt="2023-03-01T20:11:00.063" v="1958" actId="47"/>
        <pc:sldMkLst>
          <pc:docMk/>
          <pc:sldMk cId="2834685495" sldId="277"/>
        </pc:sldMkLst>
        <pc:spChg chg="mod">
          <ac:chgData name="Susan Ajmad" userId="c49359037163e7f1" providerId="LiveId" clId="{321A1432-908D-4A65-B30E-9B83333FA3EC}" dt="2023-03-01T17:01:10.999" v="1910" actId="20577"/>
          <ac:spMkLst>
            <pc:docMk/>
            <pc:sldMk cId="2834685495" sldId="277"/>
            <ac:spMk id="2" creationId="{4B1837BD-B5F0-30CE-1A0F-3F98961F4763}"/>
          </ac:spMkLst>
        </pc:spChg>
        <pc:spChg chg="mod">
          <ac:chgData name="Susan Ajmad" userId="c49359037163e7f1" providerId="LiveId" clId="{321A1432-908D-4A65-B30E-9B83333FA3EC}" dt="2023-03-01T17:03:58.168" v="1956" actId="13926"/>
          <ac:spMkLst>
            <pc:docMk/>
            <pc:sldMk cId="2834685495" sldId="277"/>
            <ac:spMk id="3" creationId="{9ABDA858-FE4F-7D98-C8E7-858241043ACA}"/>
          </ac:spMkLst>
        </pc:spChg>
      </pc:sldChg>
      <pc:sldChg chg="addSp delSp modSp new mod setBg">
        <pc:chgData name="Susan Ajmad" userId="c49359037163e7f1" providerId="LiveId" clId="{321A1432-908D-4A65-B30E-9B83333FA3EC}" dt="2023-03-02T23:08:22.574" v="6265" actId="20577"/>
        <pc:sldMkLst>
          <pc:docMk/>
          <pc:sldMk cId="1453616108" sldId="278"/>
        </pc:sldMkLst>
        <pc:spChg chg="mod">
          <ac:chgData name="Susan Ajmad" userId="c49359037163e7f1" providerId="LiveId" clId="{321A1432-908D-4A65-B30E-9B83333FA3EC}" dt="2023-03-02T23:08:22.574" v="6265" actId="20577"/>
          <ac:spMkLst>
            <pc:docMk/>
            <pc:sldMk cId="1453616108" sldId="278"/>
            <ac:spMk id="2" creationId="{7D1016A8-E1C3-EE4F-A011-26C6360B15FA}"/>
          </ac:spMkLst>
        </pc:spChg>
        <pc:spChg chg="add del mod">
          <ac:chgData name="Susan Ajmad" userId="c49359037163e7f1" providerId="LiveId" clId="{321A1432-908D-4A65-B30E-9B83333FA3EC}" dt="2023-03-01T20:13:11.830" v="1972" actId="26606"/>
          <ac:spMkLst>
            <pc:docMk/>
            <pc:sldMk cId="1453616108" sldId="278"/>
            <ac:spMk id="3" creationId="{289EA1E8-F53A-A733-7620-90E8A1A476A4}"/>
          </ac:spMkLst>
        </pc:spChg>
        <pc:spChg chg="add mod">
          <ac:chgData name="Susan Ajmad" userId="c49359037163e7f1" providerId="LiveId" clId="{321A1432-908D-4A65-B30E-9B83333FA3EC}" dt="2023-03-02T21:14:48.054" v="5848" actId="120"/>
          <ac:spMkLst>
            <pc:docMk/>
            <pc:sldMk cId="1453616108" sldId="278"/>
            <ac:spMk id="3" creationId="{884EACDE-F1EB-A847-00C8-FD3E4D749B33}"/>
          </ac:spMkLst>
        </pc:spChg>
        <pc:spChg chg="add">
          <ac:chgData name="Susan Ajmad" userId="c49359037163e7f1" providerId="LiveId" clId="{321A1432-908D-4A65-B30E-9B83333FA3EC}" dt="2023-03-01T20:13:11.830" v="1972" actId="26606"/>
          <ac:spMkLst>
            <pc:docMk/>
            <pc:sldMk cId="1453616108" sldId="278"/>
            <ac:spMk id="8" creationId="{1B15ED52-F352-441B-82BF-E0EA34836D08}"/>
          </ac:spMkLst>
        </pc:spChg>
        <pc:spChg chg="add mod">
          <ac:chgData name="Susan Ajmad" userId="c49359037163e7f1" providerId="LiveId" clId="{321A1432-908D-4A65-B30E-9B83333FA3EC}" dt="2023-03-02T19:28:24.882" v="3409" actId="20577"/>
          <ac:spMkLst>
            <pc:docMk/>
            <pc:sldMk cId="1453616108" sldId="278"/>
            <ac:spMk id="9" creationId="{289EA1E8-F53A-A733-7620-90E8A1A476A4}"/>
          </ac:spMkLst>
        </pc:spChg>
        <pc:spChg chg="add">
          <ac:chgData name="Susan Ajmad" userId="c49359037163e7f1" providerId="LiveId" clId="{321A1432-908D-4A65-B30E-9B83333FA3EC}" dt="2023-03-01T20:13:11.830" v="1972" actId="26606"/>
          <ac:spMkLst>
            <pc:docMk/>
            <pc:sldMk cId="1453616108" sldId="278"/>
            <ac:spMk id="10" creationId="{3B2E3793-BFE6-45A2-9B7B-E18844431C99}"/>
          </ac:spMkLst>
        </pc:spChg>
        <pc:spChg chg="add">
          <ac:chgData name="Susan Ajmad" userId="c49359037163e7f1" providerId="LiveId" clId="{321A1432-908D-4A65-B30E-9B83333FA3EC}" dt="2023-03-01T20:13:11.830" v="1972" actId="26606"/>
          <ac:spMkLst>
            <pc:docMk/>
            <pc:sldMk cId="1453616108" sldId="278"/>
            <ac:spMk id="12" creationId="{BC4C4868-CB8F-4AF9-9CDB-8108F2C19B67}"/>
          </ac:spMkLst>
        </pc:spChg>
        <pc:spChg chg="add">
          <ac:chgData name="Susan Ajmad" userId="c49359037163e7f1" providerId="LiveId" clId="{321A1432-908D-4A65-B30E-9B83333FA3EC}" dt="2023-03-01T20:13:11.830" v="1972" actId="26606"/>
          <ac:spMkLst>
            <pc:docMk/>
            <pc:sldMk cId="1453616108" sldId="278"/>
            <ac:spMk id="14" creationId="{375E0459-6403-40CD-989D-56A4407CA12E}"/>
          </ac:spMkLst>
        </pc:spChg>
        <pc:spChg chg="add">
          <ac:chgData name="Susan Ajmad" userId="c49359037163e7f1" providerId="LiveId" clId="{321A1432-908D-4A65-B30E-9B83333FA3EC}" dt="2023-03-01T20:13:11.830" v="1972" actId="26606"/>
          <ac:spMkLst>
            <pc:docMk/>
            <pc:sldMk cId="1453616108" sldId="278"/>
            <ac:spMk id="16" creationId="{53E5B1A8-3AC9-4BD1-9BBC-78CA94F2D1BA}"/>
          </ac:spMkLst>
        </pc:spChg>
        <pc:graphicFrameChg chg="add del">
          <ac:chgData name="Susan Ajmad" userId="c49359037163e7f1" providerId="LiveId" clId="{321A1432-908D-4A65-B30E-9B83333FA3EC}" dt="2023-03-01T20:12:57.558" v="1969" actId="26606"/>
          <ac:graphicFrameMkLst>
            <pc:docMk/>
            <pc:sldMk cId="1453616108" sldId="278"/>
            <ac:graphicFrameMk id="5" creationId="{FFC5A865-65D4-CD69-CDE7-572EC1D378F6}"/>
          </ac:graphicFrameMkLst>
        </pc:graphicFrameChg>
        <pc:graphicFrameChg chg="add del">
          <ac:chgData name="Susan Ajmad" userId="c49359037163e7f1" providerId="LiveId" clId="{321A1432-908D-4A65-B30E-9B83333FA3EC}" dt="2023-03-01T20:13:11.783" v="1971" actId="26606"/>
          <ac:graphicFrameMkLst>
            <pc:docMk/>
            <pc:sldMk cId="1453616108" sldId="278"/>
            <ac:graphicFrameMk id="7" creationId="{A3B01F1C-32CF-2291-9071-3AD96BE1B119}"/>
          </ac:graphicFrameMkLst>
        </pc:graphicFrameChg>
      </pc:sldChg>
      <pc:sldChg chg="addSp delSp modSp new mod">
        <pc:chgData name="Susan Ajmad" userId="c49359037163e7f1" providerId="LiveId" clId="{321A1432-908D-4A65-B30E-9B83333FA3EC}" dt="2023-03-02T23:08:49.022" v="6266" actId="1076"/>
        <pc:sldMkLst>
          <pc:docMk/>
          <pc:sldMk cId="777753746" sldId="279"/>
        </pc:sldMkLst>
        <pc:spChg chg="mod">
          <ac:chgData name="Susan Ajmad" userId="c49359037163e7f1" providerId="LiveId" clId="{321A1432-908D-4A65-B30E-9B83333FA3EC}" dt="2023-03-02T18:20:09.154" v="2933" actId="1076"/>
          <ac:spMkLst>
            <pc:docMk/>
            <pc:sldMk cId="777753746" sldId="279"/>
            <ac:spMk id="2" creationId="{729DADF5-E992-42E5-891B-E881A366CBD3}"/>
          </ac:spMkLst>
        </pc:spChg>
        <pc:spChg chg="add mod">
          <ac:chgData name="Susan Ajmad" userId="c49359037163e7f1" providerId="LiveId" clId="{321A1432-908D-4A65-B30E-9B83333FA3EC}" dt="2023-03-02T23:08:49.022" v="6266" actId="1076"/>
          <ac:spMkLst>
            <pc:docMk/>
            <pc:sldMk cId="777753746" sldId="279"/>
            <ac:spMk id="3" creationId="{00EF7FA1-2563-36A8-B6DD-E42822D51A65}"/>
          </ac:spMkLst>
        </pc:spChg>
        <pc:spChg chg="del">
          <ac:chgData name="Susan Ajmad" userId="c49359037163e7f1" providerId="LiveId" clId="{321A1432-908D-4A65-B30E-9B83333FA3EC}" dt="2023-03-01T20:18:42.350" v="1978"/>
          <ac:spMkLst>
            <pc:docMk/>
            <pc:sldMk cId="777753746" sldId="279"/>
            <ac:spMk id="3" creationId="{6EDB7E6B-77D4-F716-457C-38DCDA893B32}"/>
          </ac:spMkLst>
        </pc:spChg>
        <pc:spChg chg="add mod">
          <ac:chgData name="Susan Ajmad" userId="c49359037163e7f1" providerId="LiveId" clId="{321A1432-908D-4A65-B30E-9B83333FA3EC}" dt="2023-03-02T18:28:28.940" v="3221" actId="1076"/>
          <ac:spMkLst>
            <pc:docMk/>
            <pc:sldMk cId="777753746" sldId="279"/>
            <ac:spMk id="4" creationId="{3A9EC29D-DFB6-B0F2-7068-138877CB43CF}"/>
          </ac:spMkLst>
        </pc:spChg>
        <pc:spChg chg="add del mod">
          <ac:chgData name="Susan Ajmad" userId="c49359037163e7f1" providerId="LiveId" clId="{321A1432-908D-4A65-B30E-9B83333FA3EC}" dt="2023-03-01T20:18:45.484" v="1979"/>
          <ac:spMkLst>
            <pc:docMk/>
            <pc:sldMk cId="777753746" sldId="279"/>
            <ac:spMk id="4" creationId="{EB49CF2C-AF50-A777-8C6D-E147B19745F5}"/>
          </ac:spMkLst>
        </pc:spChg>
        <pc:spChg chg="add del mod">
          <ac:chgData name="Susan Ajmad" userId="c49359037163e7f1" providerId="LiveId" clId="{321A1432-908D-4A65-B30E-9B83333FA3EC}" dt="2023-03-01T20:19:03.113" v="1981"/>
          <ac:spMkLst>
            <pc:docMk/>
            <pc:sldMk cId="777753746" sldId="279"/>
            <ac:spMk id="5" creationId="{A72D0C54-DC74-B38D-427A-26BB33E0BCB5}"/>
          </ac:spMkLst>
        </pc:spChg>
        <pc:spChg chg="add del mod">
          <ac:chgData name="Susan Ajmad" userId="c49359037163e7f1" providerId="LiveId" clId="{321A1432-908D-4A65-B30E-9B83333FA3EC}" dt="2023-03-01T20:19:09.938" v="1982"/>
          <ac:spMkLst>
            <pc:docMk/>
            <pc:sldMk cId="777753746" sldId="279"/>
            <ac:spMk id="6" creationId="{3DF8737D-15DA-F7E9-694B-09B3D839DD27}"/>
          </ac:spMkLst>
        </pc:spChg>
        <pc:spChg chg="add del mod">
          <ac:chgData name="Susan Ajmad" userId="c49359037163e7f1" providerId="LiveId" clId="{321A1432-908D-4A65-B30E-9B83333FA3EC}" dt="2023-03-01T20:21:55.774" v="1983" actId="931"/>
          <ac:spMkLst>
            <pc:docMk/>
            <pc:sldMk cId="777753746" sldId="279"/>
            <ac:spMk id="7" creationId="{11CF4D29-35B1-B95A-8EA9-A81E72C10CEA}"/>
          </ac:spMkLst>
        </pc:spChg>
        <pc:picChg chg="add mod">
          <ac:chgData name="Susan Ajmad" userId="c49359037163e7f1" providerId="LiveId" clId="{321A1432-908D-4A65-B30E-9B83333FA3EC}" dt="2023-03-01T20:22:11.861" v="1988" actId="14100"/>
          <ac:picMkLst>
            <pc:docMk/>
            <pc:sldMk cId="777753746" sldId="279"/>
            <ac:picMk id="9" creationId="{F7E8A85F-88BB-1474-6A34-E6CFE81E20E2}"/>
          </ac:picMkLst>
        </pc:picChg>
      </pc:sldChg>
      <pc:sldChg chg="modSp new del mod">
        <pc:chgData name="Susan Ajmad" userId="c49359037163e7f1" providerId="LiveId" clId="{321A1432-908D-4A65-B30E-9B83333FA3EC}" dt="2023-03-02T18:35:43.468" v="3370" actId="2696"/>
        <pc:sldMkLst>
          <pc:docMk/>
          <pc:sldMk cId="334747219" sldId="280"/>
        </pc:sldMkLst>
        <pc:spChg chg="mod">
          <ac:chgData name="Susan Ajmad" userId="c49359037163e7f1" providerId="LiveId" clId="{321A1432-908D-4A65-B30E-9B83333FA3EC}" dt="2023-03-01T21:47:26.566" v="1994" actId="20577"/>
          <ac:spMkLst>
            <pc:docMk/>
            <pc:sldMk cId="334747219" sldId="280"/>
            <ac:spMk id="2" creationId="{D601DFB8-0AC2-C4BE-1630-4EB2618CCF46}"/>
          </ac:spMkLst>
        </pc:spChg>
      </pc:sldChg>
      <pc:sldChg chg="addSp modSp new mod setBg">
        <pc:chgData name="Susan Ajmad" userId="c49359037163e7f1" providerId="LiveId" clId="{321A1432-908D-4A65-B30E-9B83333FA3EC}" dt="2023-03-03T05:37:22.101" v="6596" actId="27636"/>
        <pc:sldMkLst>
          <pc:docMk/>
          <pc:sldMk cId="2808362542" sldId="281"/>
        </pc:sldMkLst>
        <pc:spChg chg="mod">
          <ac:chgData name="Susan Ajmad" userId="c49359037163e7f1" providerId="LiveId" clId="{321A1432-908D-4A65-B30E-9B83333FA3EC}" dt="2023-03-02T05:44:12.291" v="2481" actId="26606"/>
          <ac:spMkLst>
            <pc:docMk/>
            <pc:sldMk cId="2808362542" sldId="281"/>
            <ac:spMk id="2" creationId="{2D3028A4-F0D6-C2AE-4149-8C65DC57AD86}"/>
          </ac:spMkLst>
        </pc:spChg>
        <pc:spChg chg="mod">
          <ac:chgData name="Susan Ajmad" userId="c49359037163e7f1" providerId="LiveId" clId="{321A1432-908D-4A65-B30E-9B83333FA3EC}" dt="2023-03-03T05:37:22.101" v="6596" actId="27636"/>
          <ac:spMkLst>
            <pc:docMk/>
            <pc:sldMk cId="2808362542" sldId="281"/>
            <ac:spMk id="3" creationId="{DAAC2463-B580-565F-5823-6C49317FD0C3}"/>
          </ac:spMkLst>
        </pc:spChg>
        <pc:spChg chg="add">
          <ac:chgData name="Susan Ajmad" userId="c49359037163e7f1" providerId="LiveId" clId="{321A1432-908D-4A65-B30E-9B83333FA3EC}" dt="2023-03-02T05:44:12.291" v="2481" actId="26606"/>
          <ac:spMkLst>
            <pc:docMk/>
            <pc:sldMk cId="2808362542" sldId="281"/>
            <ac:spMk id="8" creationId="{1B15ED52-F352-441B-82BF-E0EA34836D08}"/>
          </ac:spMkLst>
        </pc:spChg>
        <pc:spChg chg="add">
          <ac:chgData name="Susan Ajmad" userId="c49359037163e7f1" providerId="LiveId" clId="{321A1432-908D-4A65-B30E-9B83333FA3EC}" dt="2023-03-02T05:44:12.291" v="2481" actId="26606"/>
          <ac:spMkLst>
            <pc:docMk/>
            <pc:sldMk cId="2808362542" sldId="281"/>
            <ac:spMk id="10" creationId="{3B2E3793-BFE6-45A2-9B7B-E18844431C99}"/>
          </ac:spMkLst>
        </pc:spChg>
        <pc:spChg chg="add">
          <ac:chgData name="Susan Ajmad" userId="c49359037163e7f1" providerId="LiveId" clId="{321A1432-908D-4A65-B30E-9B83333FA3EC}" dt="2023-03-02T05:44:12.291" v="2481" actId="26606"/>
          <ac:spMkLst>
            <pc:docMk/>
            <pc:sldMk cId="2808362542" sldId="281"/>
            <ac:spMk id="12" creationId="{BC4C4868-CB8F-4AF9-9CDB-8108F2C19B67}"/>
          </ac:spMkLst>
        </pc:spChg>
        <pc:spChg chg="add">
          <ac:chgData name="Susan Ajmad" userId="c49359037163e7f1" providerId="LiveId" clId="{321A1432-908D-4A65-B30E-9B83333FA3EC}" dt="2023-03-02T05:44:12.291" v="2481" actId="26606"/>
          <ac:spMkLst>
            <pc:docMk/>
            <pc:sldMk cId="2808362542" sldId="281"/>
            <ac:spMk id="14" creationId="{375E0459-6403-40CD-989D-56A4407CA12E}"/>
          </ac:spMkLst>
        </pc:spChg>
        <pc:spChg chg="add">
          <ac:chgData name="Susan Ajmad" userId="c49359037163e7f1" providerId="LiveId" clId="{321A1432-908D-4A65-B30E-9B83333FA3EC}" dt="2023-03-02T05:44:12.291" v="2481" actId="26606"/>
          <ac:spMkLst>
            <pc:docMk/>
            <pc:sldMk cId="2808362542" sldId="281"/>
            <ac:spMk id="16" creationId="{53E5B1A8-3AC9-4BD1-9BBC-78CA94F2D1BA}"/>
          </ac:spMkLst>
        </pc:spChg>
      </pc:sldChg>
      <pc:sldChg chg="addSp delSp modSp new del mod">
        <pc:chgData name="Susan Ajmad" userId="c49359037163e7f1" providerId="LiveId" clId="{321A1432-908D-4A65-B30E-9B83333FA3EC}" dt="2023-03-02T05:38:10.693" v="2294" actId="47"/>
        <pc:sldMkLst>
          <pc:docMk/>
          <pc:sldMk cId="3913156486" sldId="281"/>
        </pc:sldMkLst>
        <pc:spChg chg="mod">
          <ac:chgData name="Susan Ajmad" userId="c49359037163e7f1" providerId="LiveId" clId="{321A1432-908D-4A65-B30E-9B83333FA3EC}" dt="2023-03-02T05:38:04.398" v="2293" actId="5793"/>
          <ac:spMkLst>
            <pc:docMk/>
            <pc:sldMk cId="3913156486" sldId="281"/>
            <ac:spMk id="2" creationId="{D9FE4A88-1388-9E96-88C6-69A3BFB1D6F2}"/>
          </ac:spMkLst>
        </pc:spChg>
        <pc:spChg chg="add del">
          <ac:chgData name="Susan Ajmad" userId="c49359037163e7f1" providerId="LiveId" clId="{321A1432-908D-4A65-B30E-9B83333FA3EC}" dt="2023-03-02T05:37:14.713" v="2248" actId="22"/>
          <ac:spMkLst>
            <pc:docMk/>
            <pc:sldMk cId="3913156486" sldId="281"/>
            <ac:spMk id="4" creationId="{6F5D154A-FD44-DE59-9F05-9DC6F7550C25}"/>
          </ac:spMkLst>
        </pc:spChg>
      </pc:sldChg>
      <pc:sldChg chg="modSp new del mod">
        <pc:chgData name="Susan Ajmad" userId="c49359037163e7f1" providerId="LiveId" clId="{321A1432-908D-4A65-B30E-9B83333FA3EC}" dt="2023-03-01T21:48:59.186" v="2043" actId="47"/>
        <pc:sldMkLst>
          <pc:docMk/>
          <pc:sldMk cId="3931349687" sldId="281"/>
        </pc:sldMkLst>
        <pc:spChg chg="mod">
          <ac:chgData name="Susan Ajmad" userId="c49359037163e7f1" providerId="LiveId" clId="{321A1432-908D-4A65-B30E-9B83333FA3EC}" dt="2023-03-01T21:47:58.033" v="2014" actId="20577"/>
          <ac:spMkLst>
            <pc:docMk/>
            <pc:sldMk cId="3931349687" sldId="281"/>
            <ac:spMk id="2" creationId="{D2BF9866-88BB-D584-BC8E-C008D3EEA370}"/>
          </ac:spMkLst>
        </pc:spChg>
      </pc:sldChg>
      <pc:sldChg chg="modSp new add del mod">
        <pc:chgData name="Susan Ajmad" userId="c49359037163e7f1" providerId="LiveId" clId="{321A1432-908D-4A65-B30E-9B83333FA3EC}" dt="2023-03-01T21:49:16.139" v="2046" actId="47"/>
        <pc:sldMkLst>
          <pc:docMk/>
          <pc:sldMk cId="353196974" sldId="282"/>
        </pc:sldMkLst>
        <pc:spChg chg="mod">
          <ac:chgData name="Susan Ajmad" userId="c49359037163e7f1" providerId="LiveId" clId="{321A1432-908D-4A65-B30E-9B83333FA3EC}" dt="2023-03-01T21:48:17.104" v="2042" actId="20577"/>
          <ac:spMkLst>
            <pc:docMk/>
            <pc:sldMk cId="353196974" sldId="282"/>
            <ac:spMk id="2" creationId="{EDDCF6F2-0C50-8C95-E914-64F3C3AAF075}"/>
          </ac:spMkLst>
        </pc:spChg>
      </pc:sldChg>
      <pc:sldChg chg="modSp new del mod">
        <pc:chgData name="Susan Ajmad" userId="c49359037163e7f1" providerId="LiveId" clId="{321A1432-908D-4A65-B30E-9B83333FA3EC}" dt="2023-03-02T05:40:37.697" v="2367" actId="47"/>
        <pc:sldMkLst>
          <pc:docMk/>
          <pc:sldMk cId="1768752263" sldId="282"/>
        </pc:sldMkLst>
        <pc:spChg chg="mod">
          <ac:chgData name="Susan Ajmad" userId="c49359037163e7f1" providerId="LiveId" clId="{321A1432-908D-4A65-B30E-9B83333FA3EC}" dt="2023-03-02T05:40:27.572" v="2366" actId="5793"/>
          <ac:spMkLst>
            <pc:docMk/>
            <pc:sldMk cId="1768752263" sldId="282"/>
            <ac:spMk id="3" creationId="{7415B646-9BA9-3624-A01F-029E5C677878}"/>
          </ac:spMkLst>
        </pc:spChg>
      </pc:sldChg>
      <pc:sldChg chg="addSp delSp modSp new mod setBg">
        <pc:chgData name="Susan Ajmad" userId="c49359037163e7f1" providerId="LiveId" clId="{321A1432-908D-4A65-B30E-9B83333FA3EC}" dt="2023-03-03T05:45:44.288" v="6647" actId="14100"/>
        <pc:sldMkLst>
          <pc:docMk/>
          <pc:sldMk cId="3404176710" sldId="282"/>
        </pc:sldMkLst>
        <pc:spChg chg="del">
          <ac:chgData name="Susan Ajmad" userId="c49359037163e7f1" providerId="LiveId" clId="{321A1432-908D-4A65-B30E-9B83333FA3EC}" dt="2023-03-02T05:43:38.604" v="2478" actId="478"/>
          <ac:spMkLst>
            <pc:docMk/>
            <pc:sldMk cId="3404176710" sldId="282"/>
            <ac:spMk id="2" creationId="{BD375C8B-4BC7-54CF-E94A-7CFCF6462DAD}"/>
          </ac:spMkLst>
        </pc:spChg>
        <pc:spChg chg="mod">
          <ac:chgData name="Susan Ajmad" userId="c49359037163e7f1" providerId="LiveId" clId="{321A1432-908D-4A65-B30E-9B83333FA3EC}" dt="2023-03-03T05:45:44.288" v="6647" actId="14100"/>
          <ac:spMkLst>
            <pc:docMk/>
            <pc:sldMk cId="3404176710" sldId="282"/>
            <ac:spMk id="3" creationId="{6F9A8F88-BD42-EBF6-1F9A-CAAD1BA8D052}"/>
          </ac:spMkLst>
        </pc:spChg>
        <pc:spChg chg="add del">
          <ac:chgData name="Susan Ajmad" userId="c49359037163e7f1" providerId="LiveId" clId="{321A1432-908D-4A65-B30E-9B83333FA3EC}" dt="2023-03-02T23:04:17.751" v="6238" actId="26606"/>
          <ac:spMkLst>
            <pc:docMk/>
            <pc:sldMk cId="3404176710" sldId="282"/>
            <ac:spMk id="8" creationId="{1B15ED52-F352-441B-82BF-E0EA34836D08}"/>
          </ac:spMkLst>
        </pc:spChg>
        <pc:spChg chg="add del">
          <ac:chgData name="Susan Ajmad" userId="c49359037163e7f1" providerId="LiveId" clId="{321A1432-908D-4A65-B30E-9B83333FA3EC}" dt="2023-03-02T23:04:17.751" v="6238" actId="26606"/>
          <ac:spMkLst>
            <pc:docMk/>
            <pc:sldMk cId="3404176710" sldId="282"/>
            <ac:spMk id="10" creationId="{3B2E3793-BFE6-45A2-9B7B-E18844431C99}"/>
          </ac:spMkLst>
        </pc:spChg>
        <pc:spChg chg="add del">
          <ac:chgData name="Susan Ajmad" userId="c49359037163e7f1" providerId="LiveId" clId="{321A1432-908D-4A65-B30E-9B83333FA3EC}" dt="2023-03-02T23:04:17.751" v="6238" actId="26606"/>
          <ac:spMkLst>
            <pc:docMk/>
            <pc:sldMk cId="3404176710" sldId="282"/>
            <ac:spMk id="12" creationId="{BC4C4868-CB8F-4AF9-9CDB-8108F2C19B67}"/>
          </ac:spMkLst>
        </pc:spChg>
        <pc:spChg chg="add del">
          <ac:chgData name="Susan Ajmad" userId="c49359037163e7f1" providerId="LiveId" clId="{321A1432-908D-4A65-B30E-9B83333FA3EC}" dt="2023-03-02T23:04:17.751" v="6238" actId="26606"/>
          <ac:spMkLst>
            <pc:docMk/>
            <pc:sldMk cId="3404176710" sldId="282"/>
            <ac:spMk id="14" creationId="{375E0459-6403-40CD-989D-56A4407CA12E}"/>
          </ac:spMkLst>
        </pc:spChg>
        <pc:spChg chg="add del">
          <ac:chgData name="Susan Ajmad" userId="c49359037163e7f1" providerId="LiveId" clId="{321A1432-908D-4A65-B30E-9B83333FA3EC}" dt="2023-03-02T23:04:17.751" v="6238" actId="26606"/>
          <ac:spMkLst>
            <pc:docMk/>
            <pc:sldMk cId="3404176710" sldId="282"/>
            <ac:spMk id="16" creationId="{53E5B1A8-3AC9-4BD1-9BBC-78CA94F2D1BA}"/>
          </ac:spMkLst>
        </pc:spChg>
        <pc:spChg chg="add">
          <ac:chgData name="Susan Ajmad" userId="c49359037163e7f1" providerId="LiveId" clId="{321A1432-908D-4A65-B30E-9B83333FA3EC}" dt="2023-03-02T23:04:17.751" v="6238" actId="26606"/>
          <ac:spMkLst>
            <pc:docMk/>
            <pc:sldMk cId="3404176710" sldId="282"/>
            <ac:spMk id="21" creationId="{827B839B-9ADE-406B-8590-F1CAEDED45A1}"/>
          </ac:spMkLst>
        </pc:spChg>
        <pc:spChg chg="add">
          <ac:chgData name="Susan Ajmad" userId="c49359037163e7f1" providerId="LiveId" clId="{321A1432-908D-4A65-B30E-9B83333FA3EC}" dt="2023-03-02T23:04:17.751" v="6238" actId="26606"/>
          <ac:spMkLst>
            <pc:docMk/>
            <pc:sldMk cId="3404176710" sldId="282"/>
            <ac:spMk id="23" creationId="{CFE45BF0-46DB-408C-B5F7-7B11716805D4}"/>
          </ac:spMkLst>
        </pc:spChg>
        <pc:spChg chg="add">
          <ac:chgData name="Susan Ajmad" userId="c49359037163e7f1" providerId="LiveId" clId="{321A1432-908D-4A65-B30E-9B83333FA3EC}" dt="2023-03-02T23:04:17.751" v="6238" actId="26606"/>
          <ac:spMkLst>
            <pc:docMk/>
            <pc:sldMk cId="3404176710" sldId="282"/>
            <ac:spMk id="25" creationId="{2AEBC8F2-97B1-41B4-93F1-2D289E197FBA}"/>
          </ac:spMkLst>
        </pc:spChg>
        <pc:spChg chg="add">
          <ac:chgData name="Susan Ajmad" userId="c49359037163e7f1" providerId="LiveId" clId="{321A1432-908D-4A65-B30E-9B83333FA3EC}" dt="2023-03-02T23:04:17.751" v="6238" actId="26606"/>
          <ac:spMkLst>
            <pc:docMk/>
            <pc:sldMk cId="3404176710" sldId="282"/>
            <ac:spMk id="27" creationId="{472E3A19-F5D5-48FC-BB9C-48C2F68F598B}"/>
          </ac:spMkLst>
        </pc:spChg>
        <pc:spChg chg="add">
          <ac:chgData name="Susan Ajmad" userId="c49359037163e7f1" providerId="LiveId" clId="{321A1432-908D-4A65-B30E-9B83333FA3EC}" dt="2023-03-02T23:04:17.751" v="6238" actId="26606"/>
          <ac:spMkLst>
            <pc:docMk/>
            <pc:sldMk cId="3404176710" sldId="282"/>
            <ac:spMk id="29" creationId="{7A62E32F-BB65-43A8-8EB5-92346890E549}"/>
          </ac:spMkLst>
        </pc:spChg>
        <pc:spChg chg="add">
          <ac:chgData name="Susan Ajmad" userId="c49359037163e7f1" providerId="LiveId" clId="{321A1432-908D-4A65-B30E-9B83333FA3EC}" dt="2023-03-02T23:04:17.751" v="6238" actId="26606"/>
          <ac:spMkLst>
            <pc:docMk/>
            <pc:sldMk cId="3404176710" sldId="282"/>
            <ac:spMk id="31" creationId="{14E91B64-9FCC-451E-AFB4-A827D6329367}"/>
          </ac:spMkLst>
        </pc:spChg>
      </pc:sldChg>
      <pc:sldChg chg="addSp delSp modSp new del mod">
        <pc:chgData name="Susan Ajmad" userId="c49359037163e7f1" providerId="LiveId" clId="{321A1432-908D-4A65-B30E-9B83333FA3EC}" dt="2023-03-02T05:40:09.117" v="2356" actId="680"/>
        <pc:sldMkLst>
          <pc:docMk/>
          <pc:sldMk cId="4048217076" sldId="282"/>
        </pc:sldMkLst>
        <pc:spChg chg="add del mod">
          <ac:chgData name="Susan Ajmad" userId="c49359037163e7f1" providerId="LiveId" clId="{321A1432-908D-4A65-B30E-9B83333FA3EC}" dt="2023-03-02T05:40:08.892" v="2355" actId="22"/>
          <ac:spMkLst>
            <pc:docMk/>
            <pc:sldMk cId="4048217076" sldId="282"/>
            <ac:spMk id="3" creationId="{E6B5EE8B-A7AA-3C13-0D93-DF41EDF67F3F}"/>
          </ac:spMkLst>
        </pc:spChg>
      </pc:sldChg>
      <pc:sldChg chg="addSp delSp modSp new mod setBg">
        <pc:chgData name="Susan Ajmad" userId="c49359037163e7f1" providerId="LiveId" clId="{321A1432-908D-4A65-B30E-9B83333FA3EC}" dt="2023-03-03T05:46:04.941" v="6651" actId="27636"/>
        <pc:sldMkLst>
          <pc:docMk/>
          <pc:sldMk cId="486018841" sldId="283"/>
        </pc:sldMkLst>
        <pc:spChg chg="del mod">
          <ac:chgData name="Susan Ajmad" userId="c49359037163e7f1" providerId="LiveId" clId="{321A1432-908D-4A65-B30E-9B83333FA3EC}" dt="2023-03-02T05:45:21.712" v="2488" actId="478"/>
          <ac:spMkLst>
            <pc:docMk/>
            <pc:sldMk cId="486018841" sldId="283"/>
            <ac:spMk id="2" creationId="{BC5AC7AF-7F57-D3DD-8E34-B177BA722EC7}"/>
          </ac:spMkLst>
        </pc:spChg>
        <pc:spChg chg="mod">
          <ac:chgData name="Susan Ajmad" userId="c49359037163e7f1" providerId="LiveId" clId="{321A1432-908D-4A65-B30E-9B83333FA3EC}" dt="2023-03-03T05:46:04.941" v="6651" actId="27636"/>
          <ac:spMkLst>
            <pc:docMk/>
            <pc:sldMk cId="486018841" sldId="283"/>
            <ac:spMk id="3" creationId="{83845B02-F593-A53F-DEF8-7E234626B938}"/>
          </ac:spMkLst>
        </pc:spChg>
        <pc:spChg chg="add">
          <ac:chgData name="Susan Ajmad" userId="c49359037163e7f1" providerId="LiveId" clId="{321A1432-908D-4A65-B30E-9B83333FA3EC}" dt="2023-03-02T05:45:35.059" v="2491" actId="26606"/>
          <ac:spMkLst>
            <pc:docMk/>
            <pc:sldMk cId="486018841" sldId="283"/>
            <ac:spMk id="8" creationId="{1B15ED52-F352-441B-82BF-E0EA34836D08}"/>
          </ac:spMkLst>
        </pc:spChg>
        <pc:spChg chg="add">
          <ac:chgData name="Susan Ajmad" userId="c49359037163e7f1" providerId="LiveId" clId="{321A1432-908D-4A65-B30E-9B83333FA3EC}" dt="2023-03-02T05:45:35.059" v="2491" actId="26606"/>
          <ac:spMkLst>
            <pc:docMk/>
            <pc:sldMk cId="486018841" sldId="283"/>
            <ac:spMk id="10" creationId="{3B2E3793-BFE6-45A2-9B7B-E18844431C99}"/>
          </ac:spMkLst>
        </pc:spChg>
        <pc:spChg chg="add">
          <ac:chgData name="Susan Ajmad" userId="c49359037163e7f1" providerId="LiveId" clId="{321A1432-908D-4A65-B30E-9B83333FA3EC}" dt="2023-03-02T05:45:35.059" v="2491" actId="26606"/>
          <ac:spMkLst>
            <pc:docMk/>
            <pc:sldMk cId="486018841" sldId="283"/>
            <ac:spMk id="12" creationId="{BC4C4868-CB8F-4AF9-9CDB-8108F2C19B67}"/>
          </ac:spMkLst>
        </pc:spChg>
        <pc:spChg chg="add">
          <ac:chgData name="Susan Ajmad" userId="c49359037163e7f1" providerId="LiveId" clId="{321A1432-908D-4A65-B30E-9B83333FA3EC}" dt="2023-03-02T05:45:35.059" v="2491" actId="26606"/>
          <ac:spMkLst>
            <pc:docMk/>
            <pc:sldMk cId="486018841" sldId="283"/>
            <ac:spMk id="14" creationId="{375E0459-6403-40CD-989D-56A4407CA12E}"/>
          </ac:spMkLst>
        </pc:spChg>
        <pc:spChg chg="add">
          <ac:chgData name="Susan Ajmad" userId="c49359037163e7f1" providerId="LiveId" clId="{321A1432-908D-4A65-B30E-9B83333FA3EC}" dt="2023-03-02T05:45:35.059" v="2491" actId="26606"/>
          <ac:spMkLst>
            <pc:docMk/>
            <pc:sldMk cId="486018841" sldId="283"/>
            <ac:spMk id="16" creationId="{53E5B1A8-3AC9-4BD1-9BBC-78CA94F2D1BA}"/>
          </ac:spMkLst>
        </pc:spChg>
      </pc:sldChg>
      <pc:sldChg chg="addSp delSp modSp new mod setBg">
        <pc:chgData name="Susan Ajmad" userId="c49359037163e7f1" providerId="LiveId" clId="{321A1432-908D-4A65-B30E-9B83333FA3EC}" dt="2023-03-03T05:46:22.293" v="6655" actId="27636"/>
        <pc:sldMkLst>
          <pc:docMk/>
          <pc:sldMk cId="238706165" sldId="284"/>
        </pc:sldMkLst>
        <pc:spChg chg="del">
          <ac:chgData name="Susan Ajmad" userId="c49359037163e7f1" providerId="LiveId" clId="{321A1432-908D-4A65-B30E-9B83333FA3EC}" dt="2023-03-02T05:47:52.024" v="2496" actId="478"/>
          <ac:spMkLst>
            <pc:docMk/>
            <pc:sldMk cId="238706165" sldId="284"/>
            <ac:spMk id="2" creationId="{FCBF9E05-0D8A-BF3C-8E90-718D50E280F9}"/>
          </ac:spMkLst>
        </pc:spChg>
        <pc:spChg chg="mod">
          <ac:chgData name="Susan Ajmad" userId="c49359037163e7f1" providerId="LiveId" clId="{321A1432-908D-4A65-B30E-9B83333FA3EC}" dt="2023-03-03T05:46:22.293" v="6655" actId="27636"/>
          <ac:spMkLst>
            <pc:docMk/>
            <pc:sldMk cId="238706165" sldId="284"/>
            <ac:spMk id="3" creationId="{9F67C97F-D357-7485-C926-FC14DFE0D20A}"/>
          </ac:spMkLst>
        </pc:spChg>
        <pc:spChg chg="add">
          <ac:chgData name="Susan Ajmad" userId="c49359037163e7f1" providerId="LiveId" clId="{321A1432-908D-4A65-B30E-9B83333FA3EC}" dt="2023-03-02T05:48:04.885" v="2499" actId="26606"/>
          <ac:spMkLst>
            <pc:docMk/>
            <pc:sldMk cId="238706165" sldId="284"/>
            <ac:spMk id="8" creationId="{1B15ED52-F352-441B-82BF-E0EA34836D08}"/>
          </ac:spMkLst>
        </pc:spChg>
        <pc:spChg chg="add">
          <ac:chgData name="Susan Ajmad" userId="c49359037163e7f1" providerId="LiveId" clId="{321A1432-908D-4A65-B30E-9B83333FA3EC}" dt="2023-03-02T05:48:04.885" v="2499" actId="26606"/>
          <ac:spMkLst>
            <pc:docMk/>
            <pc:sldMk cId="238706165" sldId="284"/>
            <ac:spMk id="10" creationId="{3B2E3793-BFE6-45A2-9B7B-E18844431C99}"/>
          </ac:spMkLst>
        </pc:spChg>
        <pc:spChg chg="add">
          <ac:chgData name="Susan Ajmad" userId="c49359037163e7f1" providerId="LiveId" clId="{321A1432-908D-4A65-B30E-9B83333FA3EC}" dt="2023-03-02T05:48:04.885" v="2499" actId="26606"/>
          <ac:spMkLst>
            <pc:docMk/>
            <pc:sldMk cId="238706165" sldId="284"/>
            <ac:spMk id="12" creationId="{BC4C4868-CB8F-4AF9-9CDB-8108F2C19B67}"/>
          </ac:spMkLst>
        </pc:spChg>
        <pc:spChg chg="add">
          <ac:chgData name="Susan Ajmad" userId="c49359037163e7f1" providerId="LiveId" clId="{321A1432-908D-4A65-B30E-9B83333FA3EC}" dt="2023-03-02T05:48:04.885" v="2499" actId="26606"/>
          <ac:spMkLst>
            <pc:docMk/>
            <pc:sldMk cId="238706165" sldId="284"/>
            <ac:spMk id="14" creationId="{375E0459-6403-40CD-989D-56A4407CA12E}"/>
          </ac:spMkLst>
        </pc:spChg>
        <pc:spChg chg="add">
          <ac:chgData name="Susan Ajmad" userId="c49359037163e7f1" providerId="LiveId" clId="{321A1432-908D-4A65-B30E-9B83333FA3EC}" dt="2023-03-02T05:48:04.885" v="2499" actId="26606"/>
          <ac:spMkLst>
            <pc:docMk/>
            <pc:sldMk cId="238706165" sldId="284"/>
            <ac:spMk id="16" creationId="{53E5B1A8-3AC9-4BD1-9BBC-78CA94F2D1BA}"/>
          </ac:spMkLst>
        </pc:spChg>
      </pc:sldChg>
      <pc:sldChg chg="addSp delSp modSp new del mod setBg">
        <pc:chgData name="Susan Ajmad" userId="c49359037163e7f1" providerId="LiveId" clId="{321A1432-908D-4A65-B30E-9B83333FA3EC}" dt="2023-03-02T05:50:50.028" v="2532" actId="47"/>
        <pc:sldMkLst>
          <pc:docMk/>
          <pc:sldMk cId="334952256" sldId="285"/>
        </pc:sldMkLst>
        <pc:spChg chg="del mod">
          <ac:chgData name="Susan Ajmad" userId="c49359037163e7f1" providerId="LiveId" clId="{321A1432-908D-4A65-B30E-9B83333FA3EC}" dt="2023-03-02T05:49:02.494" v="2515" actId="478"/>
          <ac:spMkLst>
            <pc:docMk/>
            <pc:sldMk cId="334952256" sldId="285"/>
            <ac:spMk id="2" creationId="{481A1613-3FB1-2A52-E755-F50B2F2098B7}"/>
          </ac:spMkLst>
        </pc:spChg>
        <pc:spChg chg="mod">
          <ac:chgData name="Susan Ajmad" userId="c49359037163e7f1" providerId="LiveId" clId="{321A1432-908D-4A65-B30E-9B83333FA3EC}" dt="2023-03-02T05:50:19.984" v="2525" actId="20577"/>
          <ac:spMkLst>
            <pc:docMk/>
            <pc:sldMk cId="334952256" sldId="285"/>
            <ac:spMk id="3" creationId="{9A30A7B7-D9E2-45D0-3E76-DA7DEDFF25C0}"/>
          </ac:spMkLst>
        </pc:spChg>
        <pc:spChg chg="add">
          <ac:chgData name="Susan Ajmad" userId="c49359037163e7f1" providerId="LiveId" clId="{321A1432-908D-4A65-B30E-9B83333FA3EC}" dt="2023-03-02T05:49:43.653" v="2520" actId="26606"/>
          <ac:spMkLst>
            <pc:docMk/>
            <pc:sldMk cId="334952256" sldId="285"/>
            <ac:spMk id="8" creationId="{1B15ED52-F352-441B-82BF-E0EA34836D08}"/>
          </ac:spMkLst>
        </pc:spChg>
        <pc:spChg chg="add">
          <ac:chgData name="Susan Ajmad" userId="c49359037163e7f1" providerId="LiveId" clId="{321A1432-908D-4A65-B30E-9B83333FA3EC}" dt="2023-03-02T05:49:43.653" v="2520" actId="26606"/>
          <ac:spMkLst>
            <pc:docMk/>
            <pc:sldMk cId="334952256" sldId="285"/>
            <ac:spMk id="10" creationId="{3B2E3793-BFE6-45A2-9B7B-E18844431C99}"/>
          </ac:spMkLst>
        </pc:spChg>
        <pc:spChg chg="add">
          <ac:chgData name="Susan Ajmad" userId="c49359037163e7f1" providerId="LiveId" clId="{321A1432-908D-4A65-B30E-9B83333FA3EC}" dt="2023-03-02T05:49:43.653" v="2520" actId="26606"/>
          <ac:spMkLst>
            <pc:docMk/>
            <pc:sldMk cId="334952256" sldId="285"/>
            <ac:spMk id="12" creationId="{BC4C4868-CB8F-4AF9-9CDB-8108F2C19B67}"/>
          </ac:spMkLst>
        </pc:spChg>
        <pc:spChg chg="add">
          <ac:chgData name="Susan Ajmad" userId="c49359037163e7f1" providerId="LiveId" clId="{321A1432-908D-4A65-B30E-9B83333FA3EC}" dt="2023-03-02T05:49:43.653" v="2520" actId="26606"/>
          <ac:spMkLst>
            <pc:docMk/>
            <pc:sldMk cId="334952256" sldId="285"/>
            <ac:spMk id="14" creationId="{375E0459-6403-40CD-989D-56A4407CA12E}"/>
          </ac:spMkLst>
        </pc:spChg>
        <pc:spChg chg="add">
          <ac:chgData name="Susan Ajmad" userId="c49359037163e7f1" providerId="LiveId" clId="{321A1432-908D-4A65-B30E-9B83333FA3EC}" dt="2023-03-02T05:49:43.653" v="2520" actId="26606"/>
          <ac:spMkLst>
            <pc:docMk/>
            <pc:sldMk cId="334952256" sldId="285"/>
            <ac:spMk id="16" creationId="{53E5B1A8-3AC9-4BD1-9BBC-78CA94F2D1BA}"/>
          </ac:spMkLst>
        </pc:spChg>
      </pc:sldChg>
      <pc:sldChg chg="addSp delSp modSp new mod setBg">
        <pc:chgData name="Susan Ajmad" userId="c49359037163e7f1" providerId="LiveId" clId="{321A1432-908D-4A65-B30E-9B83333FA3EC}" dt="2023-03-03T05:49:38.403" v="6688" actId="2710"/>
        <pc:sldMkLst>
          <pc:docMk/>
          <pc:sldMk cId="3766722578" sldId="286"/>
        </pc:sldMkLst>
        <pc:spChg chg="del">
          <ac:chgData name="Susan Ajmad" userId="c49359037163e7f1" providerId="LiveId" clId="{321A1432-908D-4A65-B30E-9B83333FA3EC}" dt="2023-03-02T05:50:30.187" v="2529" actId="478"/>
          <ac:spMkLst>
            <pc:docMk/>
            <pc:sldMk cId="3766722578" sldId="286"/>
            <ac:spMk id="2" creationId="{2CB493E0-F30D-A7D9-A804-27F00C9CFCDE}"/>
          </ac:spMkLst>
        </pc:spChg>
        <pc:spChg chg="mod">
          <ac:chgData name="Susan Ajmad" userId="c49359037163e7f1" providerId="LiveId" clId="{321A1432-908D-4A65-B30E-9B83333FA3EC}" dt="2023-03-03T05:49:38.403" v="6688" actId="2710"/>
          <ac:spMkLst>
            <pc:docMk/>
            <pc:sldMk cId="3766722578" sldId="286"/>
            <ac:spMk id="3" creationId="{173FC1E4-A151-C582-2DB2-22C6B2C2766D}"/>
          </ac:spMkLst>
        </pc:spChg>
        <pc:spChg chg="add">
          <ac:chgData name="Susan Ajmad" userId="c49359037163e7f1" providerId="LiveId" clId="{321A1432-908D-4A65-B30E-9B83333FA3EC}" dt="2023-03-02T05:51:21.195" v="2535" actId="26606"/>
          <ac:spMkLst>
            <pc:docMk/>
            <pc:sldMk cId="3766722578" sldId="286"/>
            <ac:spMk id="8" creationId="{1B15ED52-F352-441B-82BF-E0EA34836D08}"/>
          </ac:spMkLst>
        </pc:spChg>
        <pc:spChg chg="add">
          <ac:chgData name="Susan Ajmad" userId="c49359037163e7f1" providerId="LiveId" clId="{321A1432-908D-4A65-B30E-9B83333FA3EC}" dt="2023-03-02T05:51:21.195" v="2535" actId="26606"/>
          <ac:spMkLst>
            <pc:docMk/>
            <pc:sldMk cId="3766722578" sldId="286"/>
            <ac:spMk id="10" creationId="{3B2E3793-BFE6-45A2-9B7B-E18844431C99}"/>
          </ac:spMkLst>
        </pc:spChg>
        <pc:spChg chg="add">
          <ac:chgData name="Susan Ajmad" userId="c49359037163e7f1" providerId="LiveId" clId="{321A1432-908D-4A65-B30E-9B83333FA3EC}" dt="2023-03-02T05:51:21.195" v="2535" actId="26606"/>
          <ac:spMkLst>
            <pc:docMk/>
            <pc:sldMk cId="3766722578" sldId="286"/>
            <ac:spMk id="12" creationId="{BC4C4868-CB8F-4AF9-9CDB-8108F2C19B67}"/>
          </ac:spMkLst>
        </pc:spChg>
        <pc:spChg chg="add">
          <ac:chgData name="Susan Ajmad" userId="c49359037163e7f1" providerId="LiveId" clId="{321A1432-908D-4A65-B30E-9B83333FA3EC}" dt="2023-03-02T05:51:21.195" v="2535" actId="26606"/>
          <ac:spMkLst>
            <pc:docMk/>
            <pc:sldMk cId="3766722578" sldId="286"/>
            <ac:spMk id="14" creationId="{375E0459-6403-40CD-989D-56A4407CA12E}"/>
          </ac:spMkLst>
        </pc:spChg>
        <pc:spChg chg="add">
          <ac:chgData name="Susan Ajmad" userId="c49359037163e7f1" providerId="LiveId" clId="{321A1432-908D-4A65-B30E-9B83333FA3EC}" dt="2023-03-02T05:51:21.195" v="2535" actId="26606"/>
          <ac:spMkLst>
            <pc:docMk/>
            <pc:sldMk cId="3766722578" sldId="286"/>
            <ac:spMk id="16" creationId="{53E5B1A8-3AC9-4BD1-9BBC-78CA94F2D1BA}"/>
          </ac:spMkLst>
        </pc:spChg>
      </pc:sldChg>
      <pc:sldChg chg="addSp delSp modSp new mod setBg">
        <pc:chgData name="Susan Ajmad" userId="c49359037163e7f1" providerId="LiveId" clId="{321A1432-908D-4A65-B30E-9B83333FA3EC}" dt="2023-03-03T05:49:07.375" v="6680" actId="27636"/>
        <pc:sldMkLst>
          <pc:docMk/>
          <pc:sldMk cId="2983021755" sldId="287"/>
        </pc:sldMkLst>
        <pc:spChg chg="del mod">
          <ac:chgData name="Susan Ajmad" userId="c49359037163e7f1" providerId="LiveId" clId="{321A1432-908D-4A65-B30E-9B83333FA3EC}" dt="2023-03-02T05:54:28.773" v="2567" actId="478"/>
          <ac:spMkLst>
            <pc:docMk/>
            <pc:sldMk cId="2983021755" sldId="287"/>
            <ac:spMk id="2" creationId="{5EA83B38-35C5-9E88-ABD1-A9237C81DAA6}"/>
          </ac:spMkLst>
        </pc:spChg>
        <pc:spChg chg="add mod">
          <ac:chgData name="Susan Ajmad" userId="c49359037163e7f1" providerId="LiveId" clId="{321A1432-908D-4A65-B30E-9B83333FA3EC}" dt="2023-03-03T05:46:57.742" v="6657" actId="571"/>
          <ac:spMkLst>
            <pc:docMk/>
            <pc:sldMk cId="2983021755" sldId="287"/>
            <ac:spMk id="2" creationId="{B4003AEB-2020-D74D-E315-CF50A8D12547}"/>
          </ac:spMkLst>
        </pc:spChg>
        <pc:spChg chg="mod">
          <ac:chgData name="Susan Ajmad" userId="c49359037163e7f1" providerId="LiveId" clId="{321A1432-908D-4A65-B30E-9B83333FA3EC}" dt="2023-03-03T05:49:07.375" v="6680" actId="27636"/>
          <ac:spMkLst>
            <pc:docMk/>
            <pc:sldMk cId="2983021755" sldId="287"/>
            <ac:spMk id="3" creationId="{19643923-7F08-AE34-CED0-8A0CD3FD56EC}"/>
          </ac:spMkLst>
        </pc:spChg>
        <pc:spChg chg="add mod">
          <ac:chgData name="Susan Ajmad" userId="c49359037163e7f1" providerId="LiveId" clId="{321A1432-908D-4A65-B30E-9B83333FA3EC}" dt="2023-03-03T05:47:13.764" v="6659" actId="571"/>
          <ac:spMkLst>
            <pc:docMk/>
            <pc:sldMk cId="2983021755" sldId="287"/>
            <ac:spMk id="4" creationId="{4AE07CE0-C942-F21C-E65A-D4F1888D0F4C}"/>
          </ac:spMkLst>
        </pc:spChg>
        <pc:spChg chg="add mod">
          <ac:chgData name="Susan Ajmad" userId="c49359037163e7f1" providerId="LiveId" clId="{321A1432-908D-4A65-B30E-9B83333FA3EC}" dt="2023-03-03T05:47:53.491" v="6662" actId="571"/>
          <ac:spMkLst>
            <pc:docMk/>
            <pc:sldMk cId="2983021755" sldId="287"/>
            <ac:spMk id="5" creationId="{1B532B84-B42C-9C38-E28F-461AC039BC04}"/>
          </ac:spMkLst>
        </pc:spChg>
        <pc:spChg chg="add">
          <ac:chgData name="Susan Ajmad" userId="c49359037163e7f1" providerId="LiveId" clId="{321A1432-908D-4A65-B30E-9B83333FA3EC}" dt="2023-03-02T05:55:16.771" v="2572" actId="26606"/>
          <ac:spMkLst>
            <pc:docMk/>
            <pc:sldMk cId="2983021755" sldId="287"/>
            <ac:spMk id="8" creationId="{827B839B-9ADE-406B-8590-F1CAEDED45A1}"/>
          </ac:spMkLst>
        </pc:spChg>
        <pc:spChg chg="add">
          <ac:chgData name="Susan Ajmad" userId="c49359037163e7f1" providerId="LiveId" clId="{321A1432-908D-4A65-B30E-9B83333FA3EC}" dt="2023-03-02T05:55:16.771" v="2572" actId="26606"/>
          <ac:spMkLst>
            <pc:docMk/>
            <pc:sldMk cId="2983021755" sldId="287"/>
            <ac:spMk id="10" creationId="{CFE45BF0-46DB-408C-B5F7-7B11716805D4}"/>
          </ac:spMkLst>
        </pc:spChg>
        <pc:spChg chg="add">
          <ac:chgData name="Susan Ajmad" userId="c49359037163e7f1" providerId="LiveId" clId="{321A1432-908D-4A65-B30E-9B83333FA3EC}" dt="2023-03-02T05:55:16.771" v="2572" actId="26606"/>
          <ac:spMkLst>
            <pc:docMk/>
            <pc:sldMk cId="2983021755" sldId="287"/>
            <ac:spMk id="12" creationId="{2AEBC8F2-97B1-41B4-93F1-2D289E197FBA}"/>
          </ac:spMkLst>
        </pc:spChg>
        <pc:spChg chg="add">
          <ac:chgData name="Susan Ajmad" userId="c49359037163e7f1" providerId="LiveId" clId="{321A1432-908D-4A65-B30E-9B83333FA3EC}" dt="2023-03-02T05:55:16.771" v="2572" actId="26606"/>
          <ac:spMkLst>
            <pc:docMk/>
            <pc:sldMk cId="2983021755" sldId="287"/>
            <ac:spMk id="14" creationId="{472E3A19-F5D5-48FC-BB9C-48C2F68F598B}"/>
          </ac:spMkLst>
        </pc:spChg>
        <pc:spChg chg="add">
          <ac:chgData name="Susan Ajmad" userId="c49359037163e7f1" providerId="LiveId" clId="{321A1432-908D-4A65-B30E-9B83333FA3EC}" dt="2023-03-02T05:55:16.771" v="2572" actId="26606"/>
          <ac:spMkLst>
            <pc:docMk/>
            <pc:sldMk cId="2983021755" sldId="287"/>
            <ac:spMk id="16" creationId="{7A62E32F-BB65-43A8-8EB5-92346890E549}"/>
          </ac:spMkLst>
        </pc:spChg>
        <pc:spChg chg="add">
          <ac:chgData name="Susan Ajmad" userId="c49359037163e7f1" providerId="LiveId" clId="{321A1432-908D-4A65-B30E-9B83333FA3EC}" dt="2023-03-02T05:55:16.771" v="2572" actId="26606"/>
          <ac:spMkLst>
            <pc:docMk/>
            <pc:sldMk cId="2983021755" sldId="287"/>
            <ac:spMk id="18" creationId="{14E91B64-9FCC-451E-AFB4-A827D6329367}"/>
          </ac:spMkLst>
        </pc:spChg>
      </pc:sldChg>
      <pc:sldChg chg="addSp modSp new mod setBg">
        <pc:chgData name="Susan Ajmad" userId="c49359037163e7f1" providerId="LiveId" clId="{321A1432-908D-4A65-B30E-9B83333FA3EC}" dt="2023-03-03T05:16:50.748" v="6473" actId="14100"/>
        <pc:sldMkLst>
          <pc:docMk/>
          <pc:sldMk cId="131181910" sldId="288"/>
        </pc:sldMkLst>
        <pc:spChg chg="mod ord">
          <ac:chgData name="Susan Ajmad" userId="c49359037163e7f1" providerId="LiveId" clId="{321A1432-908D-4A65-B30E-9B83333FA3EC}" dt="2023-03-02T20:40:38.616" v="5015" actId="26606"/>
          <ac:spMkLst>
            <pc:docMk/>
            <pc:sldMk cId="131181910" sldId="288"/>
            <ac:spMk id="2" creationId="{91134A53-0696-A697-9704-808EF5500B43}"/>
          </ac:spMkLst>
        </pc:spChg>
        <pc:spChg chg="mod">
          <ac:chgData name="Susan Ajmad" userId="c49359037163e7f1" providerId="LiveId" clId="{321A1432-908D-4A65-B30E-9B83333FA3EC}" dt="2023-03-03T05:16:41.888" v="6471" actId="14100"/>
          <ac:spMkLst>
            <pc:docMk/>
            <pc:sldMk cId="131181910" sldId="288"/>
            <ac:spMk id="3" creationId="{16B9EE1D-BC63-2A55-BFB5-B734B05C1B8D}"/>
          </ac:spMkLst>
        </pc:spChg>
        <pc:spChg chg="add mod">
          <ac:chgData name="Susan Ajmad" userId="c49359037163e7f1" providerId="LiveId" clId="{321A1432-908D-4A65-B30E-9B83333FA3EC}" dt="2023-03-03T05:16:50.748" v="6473" actId="14100"/>
          <ac:spMkLst>
            <pc:docMk/>
            <pc:sldMk cId="131181910" sldId="288"/>
            <ac:spMk id="4" creationId="{CDF03532-3212-3155-BBED-8D2087B7B925}"/>
          </ac:spMkLst>
        </pc:spChg>
        <pc:spChg chg="add">
          <ac:chgData name="Susan Ajmad" userId="c49359037163e7f1" providerId="LiveId" clId="{321A1432-908D-4A65-B30E-9B83333FA3EC}" dt="2023-03-02T20:40:38.616" v="5015" actId="26606"/>
          <ac:spMkLst>
            <pc:docMk/>
            <pc:sldMk cId="131181910" sldId="288"/>
            <ac:spMk id="8" creationId="{84285630-E11A-4CC4-800A-68532E743884}"/>
          </ac:spMkLst>
        </pc:spChg>
        <pc:spChg chg="add">
          <ac:chgData name="Susan Ajmad" userId="c49359037163e7f1" providerId="LiveId" clId="{321A1432-908D-4A65-B30E-9B83333FA3EC}" dt="2023-03-02T20:40:38.616" v="5015" actId="26606"/>
          <ac:spMkLst>
            <pc:docMk/>
            <pc:sldMk cId="131181910" sldId="288"/>
            <ac:spMk id="10" creationId="{069B0493-EC1B-42FD-A38E-D4620EA2CF5F}"/>
          </ac:spMkLst>
        </pc:spChg>
        <pc:spChg chg="add">
          <ac:chgData name="Susan Ajmad" userId="c49359037163e7f1" providerId="LiveId" clId="{321A1432-908D-4A65-B30E-9B83333FA3EC}" dt="2023-03-02T20:40:38.616" v="5015" actId="26606"/>
          <ac:spMkLst>
            <pc:docMk/>
            <pc:sldMk cId="131181910" sldId="288"/>
            <ac:spMk id="12" creationId="{D263E12D-D6FE-41E6-98B7-EBA88FED2E74}"/>
          </ac:spMkLst>
        </pc:spChg>
        <pc:spChg chg="add">
          <ac:chgData name="Susan Ajmad" userId="c49359037163e7f1" providerId="LiveId" clId="{321A1432-908D-4A65-B30E-9B83333FA3EC}" dt="2023-03-02T20:40:38.616" v="5015" actId="26606"/>
          <ac:spMkLst>
            <pc:docMk/>
            <pc:sldMk cId="131181910" sldId="288"/>
            <ac:spMk id="14" creationId="{80FAEE97-8C0C-4ED5-BC7D-C6870947B895}"/>
          </ac:spMkLst>
        </pc:spChg>
        <pc:spChg chg="add">
          <ac:chgData name="Susan Ajmad" userId="c49359037163e7f1" providerId="LiveId" clId="{321A1432-908D-4A65-B30E-9B83333FA3EC}" dt="2023-03-02T20:40:38.616" v="5015" actId="26606"/>
          <ac:spMkLst>
            <pc:docMk/>
            <pc:sldMk cId="131181910" sldId="288"/>
            <ac:spMk id="16" creationId="{5BFAC9A7-CED6-40CD-BC73-6B06ECAC298E}"/>
          </ac:spMkLst>
        </pc:spChg>
        <pc:spChg chg="add">
          <ac:chgData name="Susan Ajmad" userId="c49359037163e7f1" providerId="LiveId" clId="{321A1432-908D-4A65-B30E-9B83333FA3EC}" dt="2023-03-02T20:40:38.616" v="5015" actId="26606"/>
          <ac:spMkLst>
            <pc:docMk/>
            <pc:sldMk cId="131181910" sldId="288"/>
            <ac:spMk id="18" creationId="{880D38C5-CFB9-4498-AD9C-38B2BBF65BFA}"/>
          </ac:spMkLst>
        </pc:spChg>
      </pc:sldChg>
      <pc:sldChg chg="addSp modSp new mod setBg">
        <pc:chgData name="Susan Ajmad" userId="c49359037163e7f1" providerId="LiveId" clId="{321A1432-908D-4A65-B30E-9B83333FA3EC}" dt="2023-03-03T12:14:56.498" v="6730" actId="20577"/>
        <pc:sldMkLst>
          <pc:docMk/>
          <pc:sldMk cId="894391879" sldId="289"/>
        </pc:sldMkLst>
        <pc:spChg chg="mod">
          <ac:chgData name="Susan Ajmad" userId="c49359037163e7f1" providerId="LiveId" clId="{321A1432-908D-4A65-B30E-9B83333FA3EC}" dt="2023-03-02T20:40:55.028" v="5016" actId="26606"/>
          <ac:spMkLst>
            <pc:docMk/>
            <pc:sldMk cId="894391879" sldId="289"/>
            <ac:spMk id="2" creationId="{62C98A97-986C-8DE2-F982-32D53C6EA51B}"/>
          </ac:spMkLst>
        </pc:spChg>
        <pc:spChg chg="mod">
          <ac:chgData name="Susan Ajmad" userId="c49359037163e7f1" providerId="LiveId" clId="{321A1432-908D-4A65-B30E-9B83333FA3EC}" dt="2023-03-03T12:14:56.498" v="6730" actId="20577"/>
          <ac:spMkLst>
            <pc:docMk/>
            <pc:sldMk cId="894391879" sldId="289"/>
            <ac:spMk id="3" creationId="{88DCAAB0-595E-6256-950E-669103A8866F}"/>
          </ac:spMkLst>
        </pc:spChg>
        <pc:spChg chg="add mod">
          <ac:chgData name="Susan Ajmad" userId="c49359037163e7f1" providerId="LiveId" clId="{321A1432-908D-4A65-B30E-9B83333FA3EC}" dt="2023-03-03T05:24:22.328" v="6500" actId="14100"/>
          <ac:spMkLst>
            <pc:docMk/>
            <pc:sldMk cId="894391879" sldId="289"/>
            <ac:spMk id="4" creationId="{67FE7C39-885E-03F2-B5A5-3468E56034D6}"/>
          </ac:spMkLst>
        </pc:spChg>
        <pc:spChg chg="add">
          <ac:chgData name="Susan Ajmad" userId="c49359037163e7f1" providerId="LiveId" clId="{321A1432-908D-4A65-B30E-9B83333FA3EC}" dt="2023-03-02T20:40:55.028" v="5016" actId="26606"/>
          <ac:spMkLst>
            <pc:docMk/>
            <pc:sldMk cId="894391879" sldId="289"/>
            <ac:spMk id="8" creationId="{76EFD3D9-44F0-4267-BCC1-1613E79D8274}"/>
          </ac:spMkLst>
        </pc:spChg>
        <pc:spChg chg="add">
          <ac:chgData name="Susan Ajmad" userId="c49359037163e7f1" providerId="LiveId" clId="{321A1432-908D-4A65-B30E-9B83333FA3EC}" dt="2023-03-02T20:40:55.028" v="5016" actId="26606"/>
          <ac:spMkLst>
            <pc:docMk/>
            <pc:sldMk cId="894391879" sldId="289"/>
            <ac:spMk id="10" creationId="{A779A851-95D6-41AF-937A-B0E4B7F6FA8D}"/>
          </ac:spMkLst>
        </pc:spChg>
        <pc:spChg chg="add">
          <ac:chgData name="Susan Ajmad" userId="c49359037163e7f1" providerId="LiveId" clId="{321A1432-908D-4A65-B30E-9B83333FA3EC}" dt="2023-03-02T20:40:55.028" v="5016" actId="26606"/>
          <ac:spMkLst>
            <pc:docMk/>
            <pc:sldMk cId="894391879" sldId="289"/>
            <ac:spMk id="12" creationId="{953FB2E7-B6CB-429C-81EB-D9516D6D5C8D}"/>
          </ac:spMkLst>
        </pc:spChg>
        <pc:spChg chg="add">
          <ac:chgData name="Susan Ajmad" userId="c49359037163e7f1" providerId="LiveId" clId="{321A1432-908D-4A65-B30E-9B83333FA3EC}" dt="2023-03-02T20:40:55.028" v="5016" actId="26606"/>
          <ac:spMkLst>
            <pc:docMk/>
            <pc:sldMk cId="894391879" sldId="289"/>
            <ac:spMk id="14" creationId="{2EC40DB1-B719-4A13-9A4D-0966B4B27866}"/>
          </ac:spMkLst>
        </pc:spChg>
        <pc:spChg chg="add">
          <ac:chgData name="Susan Ajmad" userId="c49359037163e7f1" providerId="LiveId" clId="{321A1432-908D-4A65-B30E-9B83333FA3EC}" dt="2023-03-02T20:40:55.028" v="5016" actId="26606"/>
          <ac:spMkLst>
            <pc:docMk/>
            <pc:sldMk cId="894391879" sldId="289"/>
            <ac:spMk id="16" creationId="{82211336-CFF3-412D-868A-6679C1004C45}"/>
          </ac:spMkLst>
        </pc:spChg>
      </pc:sldChg>
      <pc:sldChg chg="addSp modSp new mod setBg">
        <pc:chgData name="Susan Ajmad" userId="c49359037163e7f1" providerId="LiveId" clId="{321A1432-908D-4A65-B30E-9B83333FA3EC}" dt="2023-03-03T04:58:32.725" v="6357" actId="20577"/>
        <pc:sldMkLst>
          <pc:docMk/>
          <pc:sldMk cId="673637558" sldId="290"/>
        </pc:sldMkLst>
        <pc:spChg chg="mod">
          <ac:chgData name="Susan Ajmad" userId="c49359037163e7f1" providerId="LiveId" clId="{321A1432-908D-4A65-B30E-9B83333FA3EC}" dt="2023-03-02T20:41:01.256" v="5017" actId="26606"/>
          <ac:spMkLst>
            <pc:docMk/>
            <pc:sldMk cId="673637558" sldId="290"/>
            <ac:spMk id="2" creationId="{D17F3B11-9D4F-EEA8-F16C-D7CA66EBBF8C}"/>
          </ac:spMkLst>
        </pc:spChg>
        <pc:spChg chg="mod">
          <ac:chgData name="Susan Ajmad" userId="c49359037163e7f1" providerId="LiveId" clId="{321A1432-908D-4A65-B30E-9B83333FA3EC}" dt="2023-03-02T20:41:01.256" v="5017" actId="26606"/>
          <ac:spMkLst>
            <pc:docMk/>
            <pc:sldMk cId="673637558" sldId="290"/>
            <ac:spMk id="3" creationId="{A843F928-CD62-DCB0-5E4A-04E760C1F8DB}"/>
          </ac:spMkLst>
        </pc:spChg>
        <pc:spChg chg="add mod">
          <ac:chgData name="Susan Ajmad" userId="c49359037163e7f1" providerId="LiveId" clId="{321A1432-908D-4A65-B30E-9B83333FA3EC}" dt="2023-03-03T04:58:32.725" v="6357" actId="20577"/>
          <ac:spMkLst>
            <pc:docMk/>
            <pc:sldMk cId="673637558" sldId="290"/>
            <ac:spMk id="4" creationId="{3F9DA881-ED72-A9F0-0A14-8555037FE7D1}"/>
          </ac:spMkLst>
        </pc:spChg>
        <pc:spChg chg="add">
          <ac:chgData name="Susan Ajmad" userId="c49359037163e7f1" providerId="LiveId" clId="{321A1432-908D-4A65-B30E-9B83333FA3EC}" dt="2023-03-02T20:41:01.256" v="5017" actId="26606"/>
          <ac:spMkLst>
            <pc:docMk/>
            <pc:sldMk cId="673637558" sldId="290"/>
            <ac:spMk id="8" creationId="{76EFD3D9-44F0-4267-BCC1-1613E79D8274}"/>
          </ac:spMkLst>
        </pc:spChg>
        <pc:spChg chg="add">
          <ac:chgData name="Susan Ajmad" userId="c49359037163e7f1" providerId="LiveId" clId="{321A1432-908D-4A65-B30E-9B83333FA3EC}" dt="2023-03-02T20:41:01.256" v="5017" actId="26606"/>
          <ac:spMkLst>
            <pc:docMk/>
            <pc:sldMk cId="673637558" sldId="290"/>
            <ac:spMk id="10" creationId="{A779A851-95D6-41AF-937A-B0E4B7F6FA8D}"/>
          </ac:spMkLst>
        </pc:spChg>
        <pc:spChg chg="add">
          <ac:chgData name="Susan Ajmad" userId="c49359037163e7f1" providerId="LiveId" clId="{321A1432-908D-4A65-B30E-9B83333FA3EC}" dt="2023-03-02T20:41:01.256" v="5017" actId="26606"/>
          <ac:spMkLst>
            <pc:docMk/>
            <pc:sldMk cId="673637558" sldId="290"/>
            <ac:spMk id="12" creationId="{953FB2E7-B6CB-429C-81EB-D9516D6D5C8D}"/>
          </ac:spMkLst>
        </pc:spChg>
        <pc:spChg chg="add">
          <ac:chgData name="Susan Ajmad" userId="c49359037163e7f1" providerId="LiveId" clId="{321A1432-908D-4A65-B30E-9B83333FA3EC}" dt="2023-03-02T20:41:01.256" v="5017" actId="26606"/>
          <ac:spMkLst>
            <pc:docMk/>
            <pc:sldMk cId="673637558" sldId="290"/>
            <ac:spMk id="14" creationId="{2EC40DB1-B719-4A13-9A4D-0966B4B27866}"/>
          </ac:spMkLst>
        </pc:spChg>
        <pc:spChg chg="add">
          <ac:chgData name="Susan Ajmad" userId="c49359037163e7f1" providerId="LiveId" clId="{321A1432-908D-4A65-B30E-9B83333FA3EC}" dt="2023-03-02T20:41:01.256" v="5017" actId="26606"/>
          <ac:spMkLst>
            <pc:docMk/>
            <pc:sldMk cId="673637558" sldId="290"/>
            <ac:spMk id="16" creationId="{82211336-CFF3-412D-868A-6679C1004C45}"/>
          </ac:spMkLst>
        </pc:spChg>
      </pc:sldChg>
      <pc:sldChg chg="addSp modSp new mod setBg">
        <pc:chgData name="Susan Ajmad" userId="c49359037163e7f1" providerId="LiveId" clId="{321A1432-908D-4A65-B30E-9B83333FA3EC}" dt="2023-03-03T05:35:29.347" v="6585" actId="27636"/>
        <pc:sldMkLst>
          <pc:docMk/>
          <pc:sldMk cId="3552148609" sldId="291"/>
        </pc:sldMkLst>
        <pc:spChg chg="mod">
          <ac:chgData name="Susan Ajmad" userId="c49359037163e7f1" providerId="LiveId" clId="{321A1432-908D-4A65-B30E-9B83333FA3EC}" dt="2023-03-02T20:39:53.971" v="5013" actId="26606"/>
          <ac:spMkLst>
            <pc:docMk/>
            <pc:sldMk cId="3552148609" sldId="291"/>
            <ac:spMk id="2" creationId="{B09D87D1-FF14-5B1F-20AE-4700532CB36C}"/>
          </ac:spMkLst>
        </pc:spChg>
        <pc:spChg chg="mod">
          <ac:chgData name="Susan Ajmad" userId="c49359037163e7f1" providerId="LiveId" clId="{321A1432-908D-4A65-B30E-9B83333FA3EC}" dt="2023-03-03T05:35:29.347" v="6585" actId="27636"/>
          <ac:spMkLst>
            <pc:docMk/>
            <pc:sldMk cId="3552148609" sldId="291"/>
            <ac:spMk id="3" creationId="{986A124E-5EB8-939E-34A6-BD04ABCE8125}"/>
          </ac:spMkLst>
        </pc:spChg>
        <pc:spChg chg="add">
          <ac:chgData name="Susan Ajmad" userId="c49359037163e7f1" providerId="LiveId" clId="{321A1432-908D-4A65-B30E-9B83333FA3EC}" dt="2023-03-02T20:39:53.971" v="5013" actId="26606"/>
          <ac:spMkLst>
            <pc:docMk/>
            <pc:sldMk cId="3552148609" sldId="291"/>
            <ac:spMk id="8" creationId="{76EFD3D9-44F0-4267-BCC1-1613E79D8274}"/>
          </ac:spMkLst>
        </pc:spChg>
        <pc:spChg chg="add">
          <ac:chgData name="Susan Ajmad" userId="c49359037163e7f1" providerId="LiveId" clId="{321A1432-908D-4A65-B30E-9B83333FA3EC}" dt="2023-03-02T20:39:53.971" v="5013" actId="26606"/>
          <ac:spMkLst>
            <pc:docMk/>
            <pc:sldMk cId="3552148609" sldId="291"/>
            <ac:spMk id="10" creationId="{A779A851-95D6-41AF-937A-B0E4B7F6FA8D}"/>
          </ac:spMkLst>
        </pc:spChg>
        <pc:spChg chg="add">
          <ac:chgData name="Susan Ajmad" userId="c49359037163e7f1" providerId="LiveId" clId="{321A1432-908D-4A65-B30E-9B83333FA3EC}" dt="2023-03-02T20:39:53.971" v="5013" actId="26606"/>
          <ac:spMkLst>
            <pc:docMk/>
            <pc:sldMk cId="3552148609" sldId="291"/>
            <ac:spMk id="12" creationId="{953FB2E7-B6CB-429C-81EB-D9516D6D5C8D}"/>
          </ac:spMkLst>
        </pc:spChg>
        <pc:spChg chg="add">
          <ac:chgData name="Susan Ajmad" userId="c49359037163e7f1" providerId="LiveId" clId="{321A1432-908D-4A65-B30E-9B83333FA3EC}" dt="2023-03-02T20:39:53.971" v="5013" actId="26606"/>
          <ac:spMkLst>
            <pc:docMk/>
            <pc:sldMk cId="3552148609" sldId="291"/>
            <ac:spMk id="14" creationId="{2EC40DB1-B719-4A13-9A4D-0966B4B27866}"/>
          </ac:spMkLst>
        </pc:spChg>
        <pc:spChg chg="add">
          <ac:chgData name="Susan Ajmad" userId="c49359037163e7f1" providerId="LiveId" clId="{321A1432-908D-4A65-B30E-9B83333FA3EC}" dt="2023-03-02T20:39:53.971" v="5013" actId="26606"/>
          <ac:spMkLst>
            <pc:docMk/>
            <pc:sldMk cId="3552148609" sldId="291"/>
            <ac:spMk id="16" creationId="{82211336-CFF3-412D-868A-6679C1004C45}"/>
          </ac:spMkLst>
        </pc:spChg>
      </pc:sldChg>
      <pc:sldChg chg="addSp modSp new mod setBg">
        <pc:chgData name="Susan Ajmad" userId="c49359037163e7f1" providerId="LiveId" clId="{321A1432-908D-4A65-B30E-9B83333FA3EC}" dt="2023-03-03T05:35:53.518" v="6589" actId="1076"/>
        <pc:sldMkLst>
          <pc:docMk/>
          <pc:sldMk cId="2702917569" sldId="292"/>
        </pc:sldMkLst>
        <pc:spChg chg="mod">
          <ac:chgData name="Susan Ajmad" userId="c49359037163e7f1" providerId="LiveId" clId="{321A1432-908D-4A65-B30E-9B83333FA3EC}" dt="2023-03-02T20:40:02.073" v="5014" actId="26606"/>
          <ac:spMkLst>
            <pc:docMk/>
            <pc:sldMk cId="2702917569" sldId="292"/>
            <ac:spMk id="2" creationId="{05006365-B052-D1B6-AA32-06C627E1D334}"/>
          </ac:spMkLst>
        </pc:spChg>
        <pc:spChg chg="mod">
          <ac:chgData name="Susan Ajmad" userId="c49359037163e7f1" providerId="LiveId" clId="{321A1432-908D-4A65-B30E-9B83333FA3EC}" dt="2023-03-03T05:35:53.518" v="6589" actId="1076"/>
          <ac:spMkLst>
            <pc:docMk/>
            <pc:sldMk cId="2702917569" sldId="292"/>
            <ac:spMk id="3" creationId="{C009B1D5-CD9E-10CC-41E9-08A4E7285566}"/>
          </ac:spMkLst>
        </pc:spChg>
        <pc:spChg chg="add">
          <ac:chgData name="Susan Ajmad" userId="c49359037163e7f1" providerId="LiveId" clId="{321A1432-908D-4A65-B30E-9B83333FA3EC}" dt="2023-03-02T20:40:02.073" v="5014" actId="26606"/>
          <ac:spMkLst>
            <pc:docMk/>
            <pc:sldMk cId="2702917569" sldId="292"/>
            <ac:spMk id="8" creationId="{76EFD3D9-44F0-4267-BCC1-1613E79D8274}"/>
          </ac:spMkLst>
        </pc:spChg>
        <pc:spChg chg="add">
          <ac:chgData name="Susan Ajmad" userId="c49359037163e7f1" providerId="LiveId" clId="{321A1432-908D-4A65-B30E-9B83333FA3EC}" dt="2023-03-02T20:40:02.073" v="5014" actId="26606"/>
          <ac:spMkLst>
            <pc:docMk/>
            <pc:sldMk cId="2702917569" sldId="292"/>
            <ac:spMk id="10" creationId="{A779A851-95D6-41AF-937A-B0E4B7F6FA8D}"/>
          </ac:spMkLst>
        </pc:spChg>
        <pc:spChg chg="add">
          <ac:chgData name="Susan Ajmad" userId="c49359037163e7f1" providerId="LiveId" clId="{321A1432-908D-4A65-B30E-9B83333FA3EC}" dt="2023-03-02T20:40:02.073" v="5014" actId="26606"/>
          <ac:spMkLst>
            <pc:docMk/>
            <pc:sldMk cId="2702917569" sldId="292"/>
            <ac:spMk id="12" creationId="{953FB2E7-B6CB-429C-81EB-D9516D6D5C8D}"/>
          </ac:spMkLst>
        </pc:spChg>
        <pc:spChg chg="add">
          <ac:chgData name="Susan Ajmad" userId="c49359037163e7f1" providerId="LiveId" clId="{321A1432-908D-4A65-B30E-9B83333FA3EC}" dt="2023-03-02T20:40:02.073" v="5014" actId="26606"/>
          <ac:spMkLst>
            <pc:docMk/>
            <pc:sldMk cId="2702917569" sldId="292"/>
            <ac:spMk id="14" creationId="{2EC40DB1-B719-4A13-9A4D-0966B4B27866}"/>
          </ac:spMkLst>
        </pc:spChg>
        <pc:spChg chg="add">
          <ac:chgData name="Susan Ajmad" userId="c49359037163e7f1" providerId="LiveId" clId="{321A1432-908D-4A65-B30E-9B83333FA3EC}" dt="2023-03-02T20:40:02.073" v="5014" actId="26606"/>
          <ac:spMkLst>
            <pc:docMk/>
            <pc:sldMk cId="2702917569" sldId="292"/>
            <ac:spMk id="16" creationId="{82211336-CFF3-412D-868A-6679C1004C45}"/>
          </ac:spMkLst>
        </pc:spChg>
      </pc:sldChg>
      <pc:sldChg chg="addSp delSp modSp new mod setBg">
        <pc:chgData name="Susan Ajmad" userId="c49359037163e7f1" providerId="LiveId" clId="{321A1432-908D-4A65-B30E-9B83333FA3EC}" dt="2023-03-02T20:51:39.046" v="5753" actId="2711"/>
        <pc:sldMkLst>
          <pc:docMk/>
          <pc:sldMk cId="4279612950" sldId="293"/>
        </pc:sldMkLst>
        <pc:spChg chg="add mod">
          <ac:chgData name="Susan Ajmad" userId="c49359037163e7f1" providerId="LiveId" clId="{321A1432-908D-4A65-B30E-9B83333FA3EC}" dt="2023-03-02T20:51:39.046" v="5753" actId="2711"/>
          <ac:spMkLst>
            <pc:docMk/>
            <pc:sldMk cId="4279612950" sldId="293"/>
            <ac:spMk id="2" creationId="{D7B86378-E6D0-BF2F-F3F5-0D66FAA5D330}"/>
          </ac:spMkLst>
        </pc:spChg>
        <pc:spChg chg="add del">
          <ac:chgData name="Susan Ajmad" userId="c49359037163e7f1" providerId="LiveId" clId="{321A1432-908D-4A65-B30E-9B83333FA3EC}" dt="2023-03-02T20:49:57.056" v="5742" actId="22"/>
          <ac:spMkLst>
            <pc:docMk/>
            <pc:sldMk cId="4279612950" sldId="293"/>
            <ac:spMk id="4" creationId="{950BE8A7-9C3D-4FA8-FEC2-E226C1DEB43C}"/>
          </ac:spMkLst>
        </pc:spChg>
        <pc:spChg chg="add mod">
          <ac:chgData name="Susan Ajmad" userId="c49359037163e7f1" providerId="LiveId" clId="{321A1432-908D-4A65-B30E-9B83333FA3EC}" dt="2023-03-02T20:51:15.706" v="5750" actId="122"/>
          <ac:spMkLst>
            <pc:docMk/>
            <pc:sldMk cId="4279612950" sldId="293"/>
            <ac:spMk id="5" creationId="{9F1551B9-916A-87A4-9A7C-321000F480FC}"/>
          </ac:spMkLst>
        </pc:spChg>
        <pc:spChg chg="add">
          <ac:chgData name="Susan Ajmad" userId="c49359037163e7f1" providerId="LiveId" clId="{321A1432-908D-4A65-B30E-9B83333FA3EC}" dt="2023-03-02T20:49:41.428" v="5740" actId="26606"/>
          <ac:spMkLst>
            <pc:docMk/>
            <pc:sldMk cId="4279612950" sldId="293"/>
            <ac:spMk id="7" creationId="{827B839B-9ADE-406B-8590-F1CAEDED45A1}"/>
          </ac:spMkLst>
        </pc:spChg>
        <pc:spChg chg="add">
          <ac:chgData name="Susan Ajmad" userId="c49359037163e7f1" providerId="LiveId" clId="{321A1432-908D-4A65-B30E-9B83333FA3EC}" dt="2023-03-02T20:49:41.428" v="5740" actId="26606"/>
          <ac:spMkLst>
            <pc:docMk/>
            <pc:sldMk cId="4279612950" sldId="293"/>
            <ac:spMk id="9" creationId="{CFE45BF0-46DB-408C-B5F7-7B11716805D4}"/>
          </ac:spMkLst>
        </pc:spChg>
        <pc:spChg chg="add">
          <ac:chgData name="Susan Ajmad" userId="c49359037163e7f1" providerId="LiveId" clId="{321A1432-908D-4A65-B30E-9B83333FA3EC}" dt="2023-03-02T20:49:41.428" v="5740" actId="26606"/>
          <ac:spMkLst>
            <pc:docMk/>
            <pc:sldMk cId="4279612950" sldId="293"/>
            <ac:spMk id="11" creationId="{2AEBC8F2-97B1-41B4-93F1-2D289E197FBA}"/>
          </ac:spMkLst>
        </pc:spChg>
        <pc:spChg chg="add">
          <ac:chgData name="Susan Ajmad" userId="c49359037163e7f1" providerId="LiveId" clId="{321A1432-908D-4A65-B30E-9B83333FA3EC}" dt="2023-03-02T20:49:41.428" v="5740" actId="26606"/>
          <ac:spMkLst>
            <pc:docMk/>
            <pc:sldMk cId="4279612950" sldId="293"/>
            <ac:spMk id="13" creationId="{472E3A19-F5D5-48FC-BB9C-48C2F68F598B}"/>
          </ac:spMkLst>
        </pc:spChg>
        <pc:spChg chg="add">
          <ac:chgData name="Susan Ajmad" userId="c49359037163e7f1" providerId="LiveId" clId="{321A1432-908D-4A65-B30E-9B83333FA3EC}" dt="2023-03-02T20:49:41.428" v="5740" actId="26606"/>
          <ac:spMkLst>
            <pc:docMk/>
            <pc:sldMk cId="4279612950" sldId="293"/>
            <ac:spMk id="15" creationId="{7A62E32F-BB65-43A8-8EB5-92346890E549}"/>
          </ac:spMkLst>
        </pc:spChg>
        <pc:spChg chg="add">
          <ac:chgData name="Susan Ajmad" userId="c49359037163e7f1" providerId="LiveId" clId="{321A1432-908D-4A65-B30E-9B83333FA3EC}" dt="2023-03-02T20:49:41.428" v="5740" actId="26606"/>
          <ac:spMkLst>
            <pc:docMk/>
            <pc:sldMk cId="4279612950" sldId="293"/>
            <ac:spMk id="17" creationId="{14E91B64-9FCC-451E-AFB4-A827D6329367}"/>
          </ac:spMkLst>
        </pc:spChg>
      </pc:sldChg>
      <pc:sldChg chg="addSp delSp modSp new mod setBg">
        <pc:chgData name="Susan Ajmad" userId="c49359037163e7f1" providerId="LiveId" clId="{321A1432-908D-4A65-B30E-9B83333FA3EC}" dt="2023-03-03T05:13:50.685" v="6460" actId="2710"/>
        <pc:sldMkLst>
          <pc:docMk/>
          <pc:sldMk cId="3886944879" sldId="294"/>
        </pc:sldMkLst>
        <pc:spChg chg="mod">
          <ac:chgData name="Susan Ajmad" userId="c49359037163e7f1" providerId="LiveId" clId="{321A1432-908D-4A65-B30E-9B83333FA3EC}" dt="2023-03-02T21:11:05.327" v="5824" actId="26606"/>
          <ac:spMkLst>
            <pc:docMk/>
            <pc:sldMk cId="3886944879" sldId="294"/>
            <ac:spMk id="2" creationId="{52BBE517-C210-FBF5-4EA8-2F34DD93A968}"/>
          </ac:spMkLst>
        </pc:spChg>
        <pc:spChg chg="mod">
          <ac:chgData name="Susan Ajmad" userId="c49359037163e7f1" providerId="LiveId" clId="{321A1432-908D-4A65-B30E-9B83333FA3EC}" dt="2023-03-03T05:13:13.719" v="6457" actId="14100"/>
          <ac:spMkLst>
            <pc:docMk/>
            <pc:sldMk cId="3886944879" sldId="294"/>
            <ac:spMk id="3" creationId="{8AD4AF87-BFCC-892A-A232-9DC87DFF8626}"/>
          </ac:spMkLst>
        </pc:spChg>
        <pc:spChg chg="add mod">
          <ac:chgData name="Susan Ajmad" userId="c49359037163e7f1" providerId="LiveId" clId="{321A1432-908D-4A65-B30E-9B83333FA3EC}" dt="2023-03-03T05:13:50.685" v="6460" actId="2710"/>
          <ac:spMkLst>
            <pc:docMk/>
            <pc:sldMk cId="3886944879" sldId="294"/>
            <ac:spMk id="4" creationId="{BFAC618D-B7E6-AB48-2C8E-64B7453E9AD2}"/>
          </ac:spMkLst>
        </pc:spChg>
        <pc:spChg chg="add del">
          <ac:chgData name="Susan Ajmad" userId="c49359037163e7f1" providerId="LiveId" clId="{321A1432-908D-4A65-B30E-9B83333FA3EC}" dt="2023-03-02T21:11:05.311" v="5823" actId="26606"/>
          <ac:spMkLst>
            <pc:docMk/>
            <pc:sldMk cId="3886944879" sldId="294"/>
            <ac:spMk id="8" creationId="{DEE2AD96-B495-4E06-9291-B71706F728CB}"/>
          </ac:spMkLst>
        </pc:spChg>
        <pc:spChg chg="add del">
          <ac:chgData name="Susan Ajmad" userId="c49359037163e7f1" providerId="LiveId" clId="{321A1432-908D-4A65-B30E-9B83333FA3EC}" dt="2023-03-02T21:11:05.311" v="5823" actId="26606"/>
          <ac:spMkLst>
            <pc:docMk/>
            <pc:sldMk cId="3886944879" sldId="294"/>
            <ac:spMk id="10" creationId="{53CF6D67-C5A8-4ADD-9E8E-1E38CA1D3166}"/>
          </ac:spMkLst>
        </pc:spChg>
        <pc:spChg chg="add del">
          <ac:chgData name="Susan Ajmad" userId="c49359037163e7f1" providerId="LiveId" clId="{321A1432-908D-4A65-B30E-9B83333FA3EC}" dt="2023-03-02T21:11:05.311" v="5823" actId="26606"/>
          <ac:spMkLst>
            <pc:docMk/>
            <pc:sldMk cId="3886944879" sldId="294"/>
            <ac:spMk id="12" creationId="{86909FA0-B515-4681-B7A8-FA281D133B94}"/>
          </ac:spMkLst>
        </pc:spChg>
        <pc:spChg chg="add del">
          <ac:chgData name="Susan Ajmad" userId="c49359037163e7f1" providerId="LiveId" clId="{321A1432-908D-4A65-B30E-9B83333FA3EC}" dt="2023-03-02T21:11:05.311" v="5823" actId="26606"/>
          <ac:spMkLst>
            <pc:docMk/>
            <pc:sldMk cId="3886944879" sldId="294"/>
            <ac:spMk id="14" creationId="{21C9FE86-FCC3-4A31-AA1C-C882262B7FE7}"/>
          </ac:spMkLst>
        </pc:spChg>
        <pc:spChg chg="add del">
          <ac:chgData name="Susan Ajmad" userId="c49359037163e7f1" providerId="LiveId" clId="{321A1432-908D-4A65-B30E-9B83333FA3EC}" dt="2023-03-02T21:11:05.311" v="5823" actId="26606"/>
          <ac:spMkLst>
            <pc:docMk/>
            <pc:sldMk cId="3886944879" sldId="294"/>
            <ac:spMk id="16" creationId="{7D96243B-ECED-4B71-8E06-AE9A285EAD20}"/>
          </ac:spMkLst>
        </pc:spChg>
        <pc:spChg chg="add del">
          <ac:chgData name="Susan Ajmad" userId="c49359037163e7f1" providerId="LiveId" clId="{321A1432-908D-4A65-B30E-9B83333FA3EC}" dt="2023-03-02T21:11:05.311" v="5823" actId="26606"/>
          <ac:spMkLst>
            <pc:docMk/>
            <pc:sldMk cId="3886944879" sldId="294"/>
            <ac:spMk id="18" creationId="{A09989E4-EFDC-4A90-A633-E0525FB4139E}"/>
          </ac:spMkLst>
        </pc:spChg>
        <pc:spChg chg="add">
          <ac:chgData name="Susan Ajmad" userId="c49359037163e7f1" providerId="LiveId" clId="{321A1432-908D-4A65-B30E-9B83333FA3EC}" dt="2023-03-02T21:11:05.327" v="5824" actId="26606"/>
          <ac:spMkLst>
            <pc:docMk/>
            <pc:sldMk cId="3886944879" sldId="294"/>
            <ac:spMk id="20" creationId="{6A1473A6-3F22-483E-8A30-80B9D2B14592}"/>
          </ac:spMkLst>
        </pc:spChg>
        <pc:grpChg chg="add">
          <ac:chgData name="Susan Ajmad" userId="c49359037163e7f1" providerId="LiveId" clId="{321A1432-908D-4A65-B30E-9B83333FA3EC}" dt="2023-03-02T21:11:05.327" v="5824" actId="26606"/>
          <ac:grpSpMkLst>
            <pc:docMk/>
            <pc:sldMk cId="3886944879" sldId="294"/>
            <ac:grpSpMk id="21" creationId="{AA1375E3-3E53-4D75-BAB7-E5929BFCB25F}"/>
          </ac:grpSpMkLst>
        </pc:grpChg>
      </pc:sldChg>
      <pc:sldChg chg="addSp delSp modSp new mod setBg">
        <pc:chgData name="Susan Ajmad" userId="c49359037163e7f1" providerId="LiveId" clId="{321A1432-908D-4A65-B30E-9B83333FA3EC}" dt="2023-03-03T05:34:44.214" v="6581" actId="1076"/>
        <pc:sldMkLst>
          <pc:docMk/>
          <pc:sldMk cId="1516219185" sldId="295"/>
        </pc:sldMkLst>
        <pc:spChg chg="mod">
          <ac:chgData name="Susan Ajmad" userId="c49359037163e7f1" providerId="LiveId" clId="{321A1432-908D-4A65-B30E-9B83333FA3EC}" dt="2023-03-02T22:59:45.294" v="6188" actId="26606"/>
          <ac:spMkLst>
            <pc:docMk/>
            <pc:sldMk cId="1516219185" sldId="295"/>
            <ac:spMk id="2" creationId="{31723179-D533-329C-D490-3D146060FD59}"/>
          </ac:spMkLst>
        </pc:spChg>
        <pc:spChg chg="mod">
          <ac:chgData name="Susan Ajmad" userId="c49359037163e7f1" providerId="LiveId" clId="{321A1432-908D-4A65-B30E-9B83333FA3EC}" dt="2023-03-03T05:34:38.568" v="6580" actId="2710"/>
          <ac:spMkLst>
            <pc:docMk/>
            <pc:sldMk cId="1516219185" sldId="295"/>
            <ac:spMk id="3" creationId="{7BE43639-666F-0E25-E436-229CA07AC8C4}"/>
          </ac:spMkLst>
        </pc:spChg>
        <pc:spChg chg="add mod">
          <ac:chgData name="Susan Ajmad" userId="c49359037163e7f1" providerId="LiveId" clId="{321A1432-908D-4A65-B30E-9B83333FA3EC}" dt="2023-03-03T05:34:44.214" v="6581" actId="1076"/>
          <ac:spMkLst>
            <pc:docMk/>
            <pc:sldMk cId="1516219185" sldId="295"/>
            <ac:spMk id="4" creationId="{688E5DC7-B980-2937-EEDD-A73ABC153008}"/>
          </ac:spMkLst>
        </pc:spChg>
        <pc:spChg chg="add del">
          <ac:chgData name="Susan Ajmad" userId="c49359037163e7f1" providerId="LiveId" clId="{321A1432-908D-4A65-B30E-9B83333FA3EC}" dt="2023-03-02T22:59:45.279" v="6187" actId="26606"/>
          <ac:spMkLst>
            <pc:docMk/>
            <pc:sldMk cId="1516219185" sldId="295"/>
            <ac:spMk id="8" creationId="{827B839B-9ADE-406B-8590-F1CAEDED45A1}"/>
          </ac:spMkLst>
        </pc:spChg>
        <pc:spChg chg="add del">
          <ac:chgData name="Susan Ajmad" userId="c49359037163e7f1" providerId="LiveId" clId="{321A1432-908D-4A65-B30E-9B83333FA3EC}" dt="2023-03-02T22:59:45.279" v="6187" actId="26606"/>
          <ac:spMkLst>
            <pc:docMk/>
            <pc:sldMk cId="1516219185" sldId="295"/>
            <ac:spMk id="10" creationId="{CFE45BF0-46DB-408C-B5F7-7B11716805D4}"/>
          </ac:spMkLst>
        </pc:spChg>
        <pc:spChg chg="add del">
          <ac:chgData name="Susan Ajmad" userId="c49359037163e7f1" providerId="LiveId" clId="{321A1432-908D-4A65-B30E-9B83333FA3EC}" dt="2023-03-02T22:59:45.279" v="6187" actId="26606"/>
          <ac:spMkLst>
            <pc:docMk/>
            <pc:sldMk cId="1516219185" sldId="295"/>
            <ac:spMk id="12" creationId="{2AEBC8F2-97B1-41B4-93F1-2D289E197FBA}"/>
          </ac:spMkLst>
        </pc:spChg>
        <pc:spChg chg="add del">
          <ac:chgData name="Susan Ajmad" userId="c49359037163e7f1" providerId="LiveId" clId="{321A1432-908D-4A65-B30E-9B83333FA3EC}" dt="2023-03-02T22:59:45.279" v="6187" actId="26606"/>
          <ac:spMkLst>
            <pc:docMk/>
            <pc:sldMk cId="1516219185" sldId="295"/>
            <ac:spMk id="14" creationId="{472E3A19-F5D5-48FC-BB9C-48C2F68F598B}"/>
          </ac:spMkLst>
        </pc:spChg>
        <pc:spChg chg="add del">
          <ac:chgData name="Susan Ajmad" userId="c49359037163e7f1" providerId="LiveId" clId="{321A1432-908D-4A65-B30E-9B83333FA3EC}" dt="2023-03-02T22:59:45.279" v="6187" actId="26606"/>
          <ac:spMkLst>
            <pc:docMk/>
            <pc:sldMk cId="1516219185" sldId="295"/>
            <ac:spMk id="16" creationId="{7A62E32F-BB65-43A8-8EB5-92346890E549}"/>
          </ac:spMkLst>
        </pc:spChg>
        <pc:spChg chg="add del">
          <ac:chgData name="Susan Ajmad" userId="c49359037163e7f1" providerId="LiveId" clId="{321A1432-908D-4A65-B30E-9B83333FA3EC}" dt="2023-03-02T22:59:45.279" v="6187" actId="26606"/>
          <ac:spMkLst>
            <pc:docMk/>
            <pc:sldMk cId="1516219185" sldId="295"/>
            <ac:spMk id="18" creationId="{14E91B64-9FCC-451E-AFB4-A827D6329367}"/>
          </ac:spMkLst>
        </pc:spChg>
        <pc:spChg chg="add">
          <ac:chgData name="Susan Ajmad" userId="c49359037163e7f1" providerId="LiveId" clId="{321A1432-908D-4A65-B30E-9B83333FA3EC}" dt="2023-03-02T22:59:45.294" v="6188" actId="26606"/>
          <ac:spMkLst>
            <pc:docMk/>
            <pc:sldMk cId="1516219185" sldId="295"/>
            <ac:spMk id="20" creationId="{6A1473A6-3F22-483E-8A30-80B9D2B14592}"/>
          </ac:spMkLst>
        </pc:spChg>
        <pc:grpChg chg="add">
          <ac:chgData name="Susan Ajmad" userId="c49359037163e7f1" providerId="LiveId" clId="{321A1432-908D-4A65-B30E-9B83333FA3EC}" dt="2023-03-02T22:59:45.294" v="6188" actId="26606"/>
          <ac:grpSpMkLst>
            <pc:docMk/>
            <pc:sldMk cId="1516219185" sldId="295"/>
            <ac:grpSpMk id="21" creationId="{AA1375E3-3E53-4D75-BAB7-E5929BFCB25F}"/>
          </ac:grpSpMkLst>
        </pc:grpChg>
      </pc:sldChg>
      <pc:sldChg chg="addSp modSp new mod ord setBg">
        <pc:chgData name="Susan Ajmad" userId="c49359037163e7f1" providerId="LiveId" clId="{321A1432-908D-4A65-B30E-9B83333FA3EC}" dt="2023-03-03T12:17:34.046" v="6748" actId="1076"/>
        <pc:sldMkLst>
          <pc:docMk/>
          <pc:sldMk cId="2532726908" sldId="296"/>
        </pc:sldMkLst>
        <pc:spChg chg="mod">
          <ac:chgData name="Susan Ajmad" userId="c49359037163e7f1" providerId="LiveId" clId="{321A1432-908D-4A65-B30E-9B83333FA3EC}" dt="2023-03-02T22:56:52.100" v="6158" actId="26606"/>
          <ac:spMkLst>
            <pc:docMk/>
            <pc:sldMk cId="2532726908" sldId="296"/>
            <ac:spMk id="2" creationId="{D7B3C1A5-AFA4-7E38-5313-03989AD6FE6E}"/>
          </ac:spMkLst>
        </pc:spChg>
        <pc:spChg chg="mod">
          <ac:chgData name="Susan Ajmad" userId="c49359037163e7f1" providerId="LiveId" clId="{321A1432-908D-4A65-B30E-9B83333FA3EC}" dt="2023-03-03T12:17:07.789" v="6747" actId="20577"/>
          <ac:spMkLst>
            <pc:docMk/>
            <pc:sldMk cId="2532726908" sldId="296"/>
            <ac:spMk id="3" creationId="{C38B984C-F85B-5665-E84D-0473D70DA8E8}"/>
          </ac:spMkLst>
        </pc:spChg>
        <pc:spChg chg="add mod">
          <ac:chgData name="Susan Ajmad" userId="c49359037163e7f1" providerId="LiveId" clId="{321A1432-908D-4A65-B30E-9B83333FA3EC}" dt="2023-03-03T12:17:34.046" v="6748" actId="1076"/>
          <ac:spMkLst>
            <pc:docMk/>
            <pc:sldMk cId="2532726908" sldId="296"/>
            <ac:spMk id="4" creationId="{49FF3245-EA81-F4DD-6243-A3336FF69E8A}"/>
          </ac:spMkLst>
        </pc:spChg>
        <pc:spChg chg="add">
          <ac:chgData name="Susan Ajmad" userId="c49359037163e7f1" providerId="LiveId" clId="{321A1432-908D-4A65-B30E-9B83333FA3EC}" dt="2023-03-02T22:56:52.100" v="6158" actId="26606"/>
          <ac:spMkLst>
            <pc:docMk/>
            <pc:sldMk cId="2532726908" sldId="296"/>
            <ac:spMk id="8" creationId="{6A1473A6-3F22-483E-8A30-80B9D2B14592}"/>
          </ac:spMkLst>
        </pc:spChg>
        <pc:grpChg chg="add">
          <ac:chgData name="Susan Ajmad" userId="c49359037163e7f1" providerId="LiveId" clId="{321A1432-908D-4A65-B30E-9B83333FA3EC}" dt="2023-03-02T22:56:52.100" v="6158" actId="26606"/>
          <ac:grpSpMkLst>
            <pc:docMk/>
            <pc:sldMk cId="2532726908" sldId="296"/>
            <ac:grpSpMk id="10" creationId="{AA1375E3-3E53-4D75-BAB7-E5929BFCB25F}"/>
          </ac:grpSpMkLst>
        </pc:grpChg>
      </pc:sldChg>
      <pc:sldChg chg="addSp modSp new mod setBg">
        <pc:chgData name="Susan Ajmad" userId="c49359037163e7f1" providerId="LiveId" clId="{321A1432-908D-4A65-B30E-9B83333FA3EC}" dt="2023-03-03T12:13:14.820" v="6727" actId="255"/>
        <pc:sldMkLst>
          <pc:docMk/>
          <pc:sldMk cId="4012218211" sldId="297"/>
        </pc:sldMkLst>
        <pc:spChg chg="mod">
          <ac:chgData name="Susan Ajmad" userId="c49359037163e7f1" providerId="LiveId" clId="{321A1432-908D-4A65-B30E-9B83333FA3EC}" dt="2023-03-03T05:08:41.517" v="6404" actId="1076"/>
          <ac:spMkLst>
            <pc:docMk/>
            <pc:sldMk cId="4012218211" sldId="297"/>
            <ac:spMk id="2" creationId="{35817231-AFCD-BF7B-C575-2C42CB53C7EF}"/>
          </ac:spMkLst>
        </pc:spChg>
        <pc:spChg chg="mod">
          <ac:chgData name="Susan Ajmad" userId="c49359037163e7f1" providerId="LiveId" clId="{321A1432-908D-4A65-B30E-9B83333FA3EC}" dt="2023-03-03T12:13:14.820" v="6727" actId="255"/>
          <ac:spMkLst>
            <pc:docMk/>
            <pc:sldMk cId="4012218211" sldId="297"/>
            <ac:spMk id="3" creationId="{1D1A8CB1-4357-CF12-C37A-D5D3BAE947C4}"/>
          </ac:spMkLst>
        </pc:spChg>
        <pc:spChg chg="add mod">
          <ac:chgData name="Susan Ajmad" userId="c49359037163e7f1" providerId="LiveId" clId="{321A1432-908D-4A65-B30E-9B83333FA3EC}" dt="2023-03-03T05:10:57.003" v="6430"/>
          <ac:spMkLst>
            <pc:docMk/>
            <pc:sldMk cId="4012218211" sldId="297"/>
            <ac:spMk id="4" creationId="{489F02B2-C522-D8A2-0FE2-914D5BE85FAE}"/>
          </ac:spMkLst>
        </pc:spChg>
        <pc:spChg chg="add">
          <ac:chgData name="Susan Ajmad" userId="c49359037163e7f1" providerId="LiveId" clId="{321A1432-908D-4A65-B30E-9B83333FA3EC}" dt="2023-03-03T05:08:34.747" v="6403" actId="26606"/>
          <ac:spMkLst>
            <pc:docMk/>
            <pc:sldMk cId="4012218211" sldId="297"/>
            <ac:spMk id="8" creationId="{D55CD764-972B-4CA5-A885-53E55C63E174}"/>
          </ac:spMkLst>
        </pc:spChg>
        <pc:spChg chg="add">
          <ac:chgData name="Susan Ajmad" userId="c49359037163e7f1" providerId="LiveId" clId="{321A1432-908D-4A65-B30E-9B83333FA3EC}" dt="2023-03-03T05:08:34.747" v="6403" actId="26606"/>
          <ac:spMkLst>
            <pc:docMk/>
            <pc:sldMk cId="4012218211" sldId="297"/>
            <ac:spMk id="32" creationId="{E3E51905-F374-4E1A-97CF-B741584B74D5}"/>
          </ac:spMkLst>
        </pc:spChg>
        <pc:spChg chg="add">
          <ac:chgData name="Susan Ajmad" userId="c49359037163e7f1" providerId="LiveId" clId="{321A1432-908D-4A65-B30E-9B83333FA3EC}" dt="2023-03-03T05:08:34.747" v="6403" actId="26606"/>
          <ac:spMkLst>
            <pc:docMk/>
            <pc:sldMk cId="4012218211" sldId="297"/>
            <ac:spMk id="34" creationId="{A210685A-6235-45A7-850D-A6F555466EF7}"/>
          </ac:spMkLst>
        </pc:spChg>
        <pc:grpChg chg="add">
          <ac:chgData name="Susan Ajmad" userId="c49359037163e7f1" providerId="LiveId" clId="{321A1432-908D-4A65-B30E-9B83333FA3EC}" dt="2023-03-03T05:08:34.747" v="6403" actId="26606"/>
          <ac:grpSpMkLst>
            <pc:docMk/>
            <pc:sldMk cId="4012218211" sldId="297"/>
            <ac:grpSpMk id="10" creationId="{2FA2A407-516C-4590-9403-34038E9BB6AF}"/>
          </ac:grpSpMkLst>
        </pc:grpChg>
      </pc:sldChg>
      <pc:sldChg chg="modSp new add del mod">
        <pc:chgData name="Susan Ajmad" userId="c49359037163e7f1" providerId="LiveId" clId="{321A1432-908D-4A65-B30E-9B83333FA3EC}" dt="2023-03-03T05:43:02.115" v="6630" actId="680"/>
        <pc:sldMkLst>
          <pc:docMk/>
          <pc:sldMk cId="951627499" sldId="298"/>
        </pc:sldMkLst>
        <pc:spChg chg="mod">
          <ac:chgData name="Susan Ajmad" userId="c49359037163e7f1" providerId="LiveId" clId="{321A1432-908D-4A65-B30E-9B83333FA3EC}" dt="2023-03-03T05:43:01.055" v="6629"/>
          <ac:spMkLst>
            <pc:docMk/>
            <pc:sldMk cId="951627499" sldId="298"/>
            <ac:spMk id="3" creationId="{53FAE020-62B8-BF87-F1A4-CDE07FDCB042}"/>
          </ac:spMkLst>
        </pc:spChg>
      </pc:sldChg>
      <pc:sldChg chg="addSp delSp modSp new mod setBg">
        <pc:chgData name="Susan Ajmad" userId="c49359037163e7f1" providerId="LiveId" clId="{321A1432-908D-4A65-B30E-9B83333FA3EC}" dt="2023-03-03T05:45:14.298" v="6644" actId="478"/>
        <pc:sldMkLst>
          <pc:docMk/>
          <pc:sldMk cId="3018497800" sldId="298"/>
        </pc:sldMkLst>
        <pc:spChg chg="del mod">
          <ac:chgData name="Susan Ajmad" userId="c49359037163e7f1" providerId="LiveId" clId="{321A1432-908D-4A65-B30E-9B83333FA3EC}" dt="2023-03-03T05:45:14.298" v="6644" actId="478"/>
          <ac:spMkLst>
            <pc:docMk/>
            <pc:sldMk cId="3018497800" sldId="298"/>
            <ac:spMk id="2" creationId="{CF0FCAEC-16D7-7FD5-0253-45D0FDA28276}"/>
          </ac:spMkLst>
        </pc:spChg>
        <pc:spChg chg="mod">
          <ac:chgData name="Susan Ajmad" userId="c49359037163e7f1" providerId="LiveId" clId="{321A1432-908D-4A65-B30E-9B83333FA3EC}" dt="2023-03-03T05:45:07.587" v="6642" actId="27636"/>
          <ac:spMkLst>
            <pc:docMk/>
            <pc:sldMk cId="3018497800" sldId="298"/>
            <ac:spMk id="3" creationId="{75D24237-BD65-C908-1A26-7FD16F150C25}"/>
          </ac:spMkLst>
        </pc:spChg>
        <pc:spChg chg="add">
          <ac:chgData name="Susan Ajmad" userId="c49359037163e7f1" providerId="LiveId" clId="{321A1432-908D-4A65-B30E-9B83333FA3EC}" dt="2023-03-03T05:44:53.765" v="6638" actId="26606"/>
          <ac:spMkLst>
            <pc:docMk/>
            <pc:sldMk cId="3018497800" sldId="298"/>
            <ac:spMk id="8" creationId="{827B839B-9ADE-406B-8590-F1CAEDED45A1}"/>
          </ac:spMkLst>
        </pc:spChg>
        <pc:spChg chg="add">
          <ac:chgData name="Susan Ajmad" userId="c49359037163e7f1" providerId="LiveId" clId="{321A1432-908D-4A65-B30E-9B83333FA3EC}" dt="2023-03-03T05:44:53.765" v="6638" actId="26606"/>
          <ac:spMkLst>
            <pc:docMk/>
            <pc:sldMk cId="3018497800" sldId="298"/>
            <ac:spMk id="10" creationId="{CFE45BF0-46DB-408C-B5F7-7B11716805D4}"/>
          </ac:spMkLst>
        </pc:spChg>
        <pc:spChg chg="add">
          <ac:chgData name="Susan Ajmad" userId="c49359037163e7f1" providerId="LiveId" clId="{321A1432-908D-4A65-B30E-9B83333FA3EC}" dt="2023-03-03T05:44:53.765" v="6638" actId="26606"/>
          <ac:spMkLst>
            <pc:docMk/>
            <pc:sldMk cId="3018497800" sldId="298"/>
            <ac:spMk id="12" creationId="{2AEBC8F2-97B1-41B4-93F1-2D289E197FBA}"/>
          </ac:spMkLst>
        </pc:spChg>
        <pc:spChg chg="add">
          <ac:chgData name="Susan Ajmad" userId="c49359037163e7f1" providerId="LiveId" clId="{321A1432-908D-4A65-B30E-9B83333FA3EC}" dt="2023-03-03T05:44:53.765" v="6638" actId="26606"/>
          <ac:spMkLst>
            <pc:docMk/>
            <pc:sldMk cId="3018497800" sldId="298"/>
            <ac:spMk id="14" creationId="{472E3A19-F5D5-48FC-BB9C-48C2F68F598B}"/>
          </ac:spMkLst>
        </pc:spChg>
        <pc:spChg chg="add">
          <ac:chgData name="Susan Ajmad" userId="c49359037163e7f1" providerId="LiveId" clId="{321A1432-908D-4A65-B30E-9B83333FA3EC}" dt="2023-03-03T05:44:53.765" v="6638" actId="26606"/>
          <ac:spMkLst>
            <pc:docMk/>
            <pc:sldMk cId="3018497800" sldId="298"/>
            <ac:spMk id="16" creationId="{7A62E32F-BB65-43A8-8EB5-92346890E549}"/>
          </ac:spMkLst>
        </pc:spChg>
        <pc:spChg chg="add">
          <ac:chgData name="Susan Ajmad" userId="c49359037163e7f1" providerId="LiveId" clId="{321A1432-908D-4A65-B30E-9B83333FA3EC}" dt="2023-03-03T05:44:53.765" v="6638" actId="26606"/>
          <ac:spMkLst>
            <pc:docMk/>
            <pc:sldMk cId="3018497800" sldId="298"/>
            <ac:spMk id="18" creationId="{14E91B64-9FCC-451E-AFB4-A827D6329367}"/>
          </ac:spMkLst>
        </pc:spChg>
      </pc:sldChg>
      <pc:sldChg chg="addSp delSp modSp new del mod setBg">
        <pc:chgData name="Susan Ajmad" userId="c49359037163e7f1" providerId="LiveId" clId="{321A1432-908D-4A65-B30E-9B83333FA3EC}" dt="2023-03-03T05:42:53.760" v="6628" actId="680"/>
        <pc:sldMkLst>
          <pc:docMk/>
          <pc:sldMk cId="3349333246" sldId="299"/>
        </pc:sldMkLst>
        <pc:spChg chg="mod">
          <ac:chgData name="Susan Ajmad" userId="c49359037163e7f1" providerId="LiveId" clId="{321A1432-908D-4A65-B30E-9B83333FA3EC}" dt="2023-03-03T05:42:35.158" v="6617" actId="26606"/>
          <ac:spMkLst>
            <pc:docMk/>
            <pc:sldMk cId="3349333246" sldId="299"/>
            <ac:spMk id="2" creationId="{CAD8E949-3164-ED26-0611-7F4E96E11CF3}"/>
          </ac:spMkLst>
        </pc:spChg>
        <pc:spChg chg="mod">
          <ac:chgData name="Susan Ajmad" userId="c49359037163e7f1" providerId="LiveId" clId="{321A1432-908D-4A65-B30E-9B83333FA3EC}" dt="2023-03-03T05:42:49.308" v="6627"/>
          <ac:spMkLst>
            <pc:docMk/>
            <pc:sldMk cId="3349333246" sldId="299"/>
            <ac:spMk id="3" creationId="{FDFB3839-966C-53C3-96A1-73BF66B1BF5E}"/>
          </ac:spMkLst>
        </pc:spChg>
        <pc:spChg chg="add del">
          <ac:chgData name="Susan Ajmad" userId="c49359037163e7f1" providerId="LiveId" clId="{321A1432-908D-4A65-B30E-9B83333FA3EC}" dt="2023-03-03T05:42:35.158" v="6617" actId="26606"/>
          <ac:spMkLst>
            <pc:docMk/>
            <pc:sldMk cId="3349333246" sldId="299"/>
            <ac:spMk id="8" creationId="{827B839B-9ADE-406B-8590-F1CAEDED45A1}"/>
          </ac:spMkLst>
        </pc:spChg>
        <pc:spChg chg="add del">
          <ac:chgData name="Susan Ajmad" userId="c49359037163e7f1" providerId="LiveId" clId="{321A1432-908D-4A65-B30E-9B83333FA3EC}" dt="2023-03-03T05:42:35.158" v="6617" actId="26606"/>
          <ac:spMkLst>
            <pc:docMk/>
            <pc:sldMk cId="3349333246" sldId="299"/>
            <ac:spMk id="10" creationId="{CFE45BF0-46DB-408C-B5F7-7B11716805D4}"/>
          </ac:spMkLst>
        </pc:spChg>
        <pc:spChg chg="add del">
          <ac:chgData name="Susan Ajmad" userId="c49359037163e7f1" providerId="LiveId" clId="{321A1432-908D-4A65-B30E-9B83333FA3EC}" dt="2023-03-03T05:42:35.158" v="6617" actId="26606"/>
          <ac:spMkLst>
            <pc:docMk/>
            <pc:sldMk cId="3349333246" sldId="299"/>
            <ac:spMk id="12" creationId="{2AEBC8F2-97B1-41B4-93F1-2D289E197FBA}"/>
          </ac:spMkLst>
        </pc:spChg>
        <pc:spChg chg="add del">
          <ac:chgData name="Susan Ajmad" userId="c49359037163e7f1" providerId="LiveId" clId="{321A1432-908D-4A65-B30E-9B83333FA3EC}" dt="2023-03-03T05:42:35.158" v="6617" actId="26606"/>
          <ac:spMkLst>
            <pc:docMk/>
            <pc:sldMk cId="3349333246" sldId="299"/>
            <ac:spMk id="14" creationId="{472E3A19-F5D5-48FC-BB9C-48C2F68F598B}"/>
          </ac:spMkLst>
        </pc:spChg>
        <pc:spChg chg="add del">
          <ac:chgData name="Susan Ajmad" userId="c49359037163e7f1" providerId="LiveId" clId="{321A1432-908D-4A65-B30E-9B83333FA3EC}" dt="2023-03-03T05:42:35.158" v="6617" actId="26606"/>
          <ac:spMkLst>
            <pc:docMk/>
            <pc:sldMk cId="3349333246" sldId="299"/>
            <ac:spMk id="16" creationId="{7A62E32F-BB65-43A8-8EB5-92346890E549}"/>
          </ac:spMkLst>
        </pc:spChg>
        <pc:spChg chg="add del">
          <ac:chgData name="Susan Ajmad" userId="c49359037163e7f1" providerId="LiveId" clId="{321A1432-908D-4A65-B30E-9B83333FA3EC}" dt="2023-03-03T05:42:35.158" v="6617" actId="26606"/>
          <ac:spMkLst>
            <pc:docMk/>
            <pc:sldMk cId="3349333246" sldId="299"/>
            <ac:spMk id="18" creationId="{14E91B64-9FCC-451E-AFB4-A827D6329367}"/>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60AF15-DED1-492E-B065-64E527C64B13}"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9C0D3BA9-37D2-493B-9274-2DC634A1169C}">
      <dgm:prSet/>
      <dgm:spPr/>
      <dgm:t>
        <a:bodyPr/>
        <a:lstStyle/>
        <a:p>
          <a:pPr>
            <a:lnSpc>
              <a:spcPct val="100000"/>
            </a:lnSpc>
          </a:pPr>
          <a:r>
            <a:rPr lang="en-GB" dirty="0"/>
            <a:t>What is hospice care?</a:t>
          </a:r>
          <a:endParaRPr lang="en-US" dirty="0"/>
        </a:p>
      </dgm:t>
    </dgm:pt>
    <dgm:pt modelId="{D69EB270-964D-4B0F-A819-8D31CE9444E5}" type="parTrans" cxnId="{14C468CF-0FC5-400E-9671-F4A5A82646AC}">
      <dgm:prSet/>
      <dgm:spPr/>
      <dgm:t>
        <a:bodyPr/>
        <a:lstStyle/>
        <a:p>
          <a:endParaRPr lang="en-US"/>
        </a:p>
      </dgm:t>
    </dgm:pt>
    <dgm:pt modelId="{01B0580F-732D-4B42-8F37-40DAE16D8962}" type="sibTrans" cxnId="{14C468CF-0FC5-400E-9671-F4A5A82646AC}">
      <dgm:prSet/>
      <dgm:spPr/>
      <dgm:t>
        <a:bodyPr/>
        <a:lstStyle/>
        <a:p>
          <a:endParaRPr lang="en-US"/>
        </a:p>
      </dgm:t>
    </dgm:pt>
    <dgm:pt modelId="{0609FC20-3210-441D-A483-E1C69A29C321}">
      <dgm:prSet/>
      <dgm:spPr/>
      <dgm:t>
        <a:bodyPr/>
        <a:lstStyle/>
        <a:p>
          <a:pPr>
            <a:lnSpc>
              <a:spcPct val="100000"/>
            </a:lnSpc>
          </a:pPr>
          <a:r>
            <a:rPr lang="en-GB"/>
            <a:t>Where can hospice care be received?</a:t>
          </a:r>
          <a:endParaRPr lang="en-US"/>
        </a:p>
      </dgm:t>
    </dgm:pt>
    <dgm:pt modelId="{7C9FC119-52A1-4CF8-AEB6-FE092F89D698}" type="parTrans" cxnId="{271ECD4B-B6E5-4F5F-AAE3-3A961721372F}">
      <dgm:prSet/>
      <dgm:spPr/>
      <dgm:t>
        <a:bodyPr/>
        <a:lstStyle/>
        <a:p>
          <a:endParaRPr lang="en-US"/>
        </a:p>
      </dgm:t>
    </dgm:pt>
    <dgm:pt modelId="{ECDCD65E-A575-4CE6-AFF5-4715DB103ADE}" type="sibTrans" cxnId="{271ECD4B-B6E5-4F5F-AAE3-3A961721372F}">
      <dgm:prSet/>
      <dgm:spPr/>
      <dgm:t>
        <a:bodyPr/>
        <a:lstStyle/>
        <a:p>
          <a:endParaRPr lang="en-US"/>
        </a:p>
      </dgm:t>
    </dgm:pt>
    <dgm:pt modelId="{414A87CF-13A0-4239-93D8-C363D2EBD4D3}" type="pres">
      <dgm:prSet presAssocID="{C060AF15-DED1-492E-B065-64E527C64B13}" presName="root" presStyleCnt="0">
        <dgm:presLayoutVars>
          <dgm:dir/>
          <dgm:resizeHandles val="exact"/>
        </dgm:presLayoutVars>
      </dgm:prSet>
      <dgm:spPr/>
    </dgm:pt>
    <dgm:pt modelId="{DED7B183-573D-41B0-B5E6-7A078E92742F}" type="pres">
      <dgm:prSet presAssocID="{9C0D3BA9-37D2-493B-9274-2DC634A1169C}" presName="compNode" presStyleCnt="0"/>
      <dgm:spPr/>
    </dgm:pt>
    <dgm:pt modelId="{FD62AE58-058C-46D5-BCCD-7D7192F89634}" type="pres">
      <dgm:prSet presAssocID="{9C0D3BA9-37D2-493B-9274-2DC634A1169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699E49A6-7DCC-49F3-A518-F3F0AEC1FE20}" type="pres">
      <dgm:prSet presAssocID="{9C0D3BA9-37D2-493B-9274-2DC634A1169C}" presName="spaceRect" presStyleCnt="0"/>
      <dgm:spPr/>
    </dgm:pt>
    <dgm:pt modelId="{BCFD13E6-F056-4461-B201-BF29E30FD0F9}" type="pres">
      <dgm:prSet presAssocID="{9C0D3BA9-37D2-493B-9274-2DC634A1169C}" presName="textRect" presStyleLbl="revTx" presStyleIdx="0" presStyleCnt="2">
        <dgm:presLayoutVars>
          <dgm:chMax val="1"/>
          <dgm:chPref val="1"/>
        </dgm:presLayoutVars>
      </dgm:prSet>
      <dgm:spPr/>
    </dgm:pt>
    <dgm:pt modelId="{1CE2CED1-57D0-4747-BC12-FDF9032E48A3}" type="pres">
      <dgm:prSet presAssocID="{01B0580F-732D-4B42-8F37-40DAE16D8962}" presName="sibTrans" presStyleCnt="0"/>
      <dgm:spPr/>
    </dgm:pt>
    <dgm:pt modelId="{B30AA4F5-45C2-482F-8805-54227DBABD6C}" type="pres">
      <dgm:prSet presAssocID="{0609FC20-3210-441D-A483-E1C69A29C321}" presName="compNode" presStyleCnt="0"/>
      <dgm:spPr/>
    </dgm:pt>
    <dgm:pt modelId="{FADA78CB-FDAC-4784-B8A3-38520F42BD19}" type="pres">
      <dgm:prSet presAssocID="{0609FC20-3210-441D-A483-E1C69A29C32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spital"/>
        </a:ext>
      </dgm:extLst>
    </dgm:pt>
    <dgm:pt modelId="{C47197AF-D5AA-430E-B808-DE9D2E6F51AA}" type="pres">
      <dgm:prSet presAssocID="{0609FC20-3210-441D-A483-E1C69A29C321}" presName="spaceRect" presStyleCnt="0"/>
      <dgm:spPr/>
    </dgm:pt>
    <dgm:pt modelId="{283D47B5-7A29-4E7F-9A67-BDA8D0CE5F68}" type="pres">
      <dgm:prSet presAssocID="{0609FC20-3210-441D-A483-E1C69A29C321}" presName="textRect" presStyleLbl="revTx" presStyleIdx="1" presStyleCnt="2">
        <dgm:presLayoutVars>
          <dgm:chMax val="1"/>
          <dgm:chPref val="1"/>
        </dgm:presLayoutVars>
      </dgm:prSet>
      <dgm:spPr/>
    </dgm:pt>
  </dgm:ptLst>
  <dgm:cxnLst>
    <dgm:cxn modelId="{271ECD4B-B6E5-4F5F-AAE3-3A961721372F}" srcId="{C060AF15-DED1-492E-B065-64E527C64B13}" destId="{0609FC20-3210-441D-A483-E1C69A29C321}" srcOrd="1" destOrd="0" parTransId="{7C9FC119-52A1-4CF8-AEB6-FE092F89D698}" sibTransId="{ECDCD65E-A575-4CE6-AFF5-4715DB103ADE}"/>
    <dgm:cxn modelId="{348A7392-CE8C-44A9-88CC-FF74FDBF7370}" type="presOf" srcId="{C060AF15-DED1-492E-B065-64E527C64B13}" destId="{414A87CF-13A0-4239-93D8-C363D2EBD4D3}" srcOrd="0" destOrd="0" presId="urn:microsoft.com/office/officeart/2018/2/layout/IconLabelList"/>
    <dgm:cxn modelId="{94B846C7-5B3E-4B9E-B5CB-BCAB94710A5F}" type="presOf" srcId="{9C0D3BA9-37D2-493B-9274-2DC634A1169C}" destId="{BCFD13E6-F056-4461-B201-BF29E30FD0F9}" srcOrd="0" destOrd="0" presId="urn:microsoft.com/office/officeart/2018/2/layout/IconLabelList"/>
    <dgm:cxn modelId="{14C468CF-0FC5-400E-9671-F4A5A82646AC}" srcId="{C060AF15-DED1-492E-B065-64E527C64B13}" destId="{9C0D3BA9-37D2-493B-9274-2DC634A1169C}" srcOrd="0" destOrd="0" parTransId="{D69EB270-964D-4B0F-A819-8D31CE9444E5}" sibTransId="{01B0580F-732D-4B42-8F37-40DAE16D8962}"/>
    <dgm:cxn modelId="{D96B88EB-7930-4917-BDCD-55FA94A5FD18}" type="presOf" srcId="{0609FC20-3210-441D-A483-E1C69A29C321}" destId="{283D47B5-7A29-4E7F-9A67-BDA8D0CE5F68}" srcOrd="0" destOrd="0" presId="urn:microsoft.com/office/officeart/2018/2/layout/IconLabelList"/>
    <dgm:cxn modelId="{CD8A350E-19F5-4D7C-A3C6-0AE3A41113FE}" type="presParOf" srcId="{414A87CF-13A0-4239-93D8-C363D2EBD4D3}" destId="{DED7B183-573D-41B0-B5E6-7A078E92742F}" srcOrd="0" destOrd="0" presId="urn:microsoft.com/office/officeart/2018/2/layout/IconLabelList"/>
    <dgm:cxn modelId="{B3B4134E-14FC-4395-A5FB-52CA576E9318}" type="presParOf" srcId="{DED7B183-573D-41B0-B5E6-7A078E92742F}" destId="{FD62AE58-058C-46D5-BCCD-7D7192F89634}" srcOrd="0" destOrd="0" presId="urn:microsoft.com/office/officeart/2018/2/layout/IconLabelList"/>
    <dgm:cxn modelId="{3DF1C2C9-2E0D-4409-AEC4-E40AF655C847}" type="presParOf" srcId="{DED7B183-573D-41B0-B5E6-7A078E92742F}" destId="{699E49A6-7DCC-49F3-A518-F3F0AEC1FE20}" srcOrd="1" destOrd="0" presId="urn:microsoft.com/office/officeart/2018/2/layout/IconLabelList"/>
    <dgm:cxn modelId="{A8E155FE-0575-4257-ACA2-80B2EA6F322F}" type="presParOf" srcId="{DED7B183-573D-41B0-B5E6-7A078E92742F}" destId="{BCFD13E6-F056-4461-B201-BF29E30FD0F9}" srcOrd="2" destOrd="0" presId="urn:microsoft.com/office/officeart/2018/2/layout/IconLabelList"/>
    <dgm:cxn modelId="{D16B1AE3-A92D-4DC0-BD76-D70D1D4B931C}" type="presParOf" srcId="{414A87CF-13A0-4239-93D8-C363D2EBD4D3}" destId="{1CE2CED1-57D0-4747-BC12-FDF9032E48A3}" srcOrd="1" destOrd="0" presId="urn:microsoft.com/office/officeart/2018/2/layout/IconLabelList"/>
    <dgm:cxn modelId="{A83CC481-0C00-4C37-9A5E-63A645FF3C85}" type="presParOf" srcId="{414A87CF-13A0-4239-93D8-C363D2EBD4D3}" destId="{B30AA4F5-45C2-482F-8805-54227DBABD6C}" srcOrd="2" destOrd="0" presId="urn:microsoft.com/office/officeart/2018/2/layout/IconLabelList"/>
    <dgm:cxn modelId="{6A236A8D-30A3-4295-A199-17F31F725BC5}" type="presParOf" srcId="{B30AA4F5-45C2-482F-8805-54227DBABD6C}" destId="{FADA78CB-FDAC-4784-B8A3-38520F42BD19}" srcOrd="0" destOrd="0" presId="urn:microsoft.com/office/officeart/2018/2/layout/IconLabelList"/>
    <dgm:cxn modelId="{65138EA9-8EC4-4C15-AF36-9C31F9138AB5}" type="presParOf" srcId="{B30AA4F5-45C2-482F-8805-54227DBABD6C}" destId="{C47197AF-D5AA-430E-B808-DE9D2E6F51AA}" srcOrd="1" destOrd="0" presId="urn:microsoft.com/office/officeart/2018/2/layout/IconLabelList"/>
    <dgm:cxn modelId="{FC058A3E-8B7D-453B-913E-A3B41A62722A}" type="presParOf" srcId="{B30AA4F5-45C2-482F-8805-54227DBABD6C}" destId="{283D47B5-7A29-4E7F-9A67-BDA8D0CE5F6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62AE58-058C-46D5-BCCD-7D7192F89634}">
      <dsp:nvSpPr>
        <dsp:cNvPr id="0" name=""/>
        <dsp:cNvSpPr/>
      </dsp:nvSpPr>
      <dsp:spPr>
        <a:xfrm>
          <a:off x="814344" y="1577348"/>
          <a:ext cx="1199812" cy="1199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FD13E6-F056-4461-B201-BF29E30FD0F9}">
      <dsp:nvSpPr>
        <dsp:cNvPr id="0" name=""/>
        <dsp:cNvSpPr/>
      </dsp:nvSpPr>
      <dsp:spPr>
        <a:xfrm>
          <a:off x="81125" y="3116251"/>
          <a:ext cx="266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t>What is hospice care?</a:t>
          </a:r>
          <a:endParaRPr lang="en-US" sz="2300" kern="1200" dirty="0"/>
        </a:p>
      </dsp:txBody>
      <dsp:txXfrm>
        <a:off x="81125" y="3116251"/>
        <a:ext cx="2666250" cy="720000"/>
      </dsp:txXfrm>
    </dsp:sp>
    <dsp:sp modelId="{FADA78CB-FDAC-4784-B8A3-38520F42BD19}">
      <dsp:nvSpPr>
        <dsp:cNvPr id="0" name=""/>
        <dsp:cNvSpPr/>
      </dsp:nvSpPr>
      <dsp:spPr>
        <a:xfrm>
          <a:off x="3947188" y="1577348"/>
          <a:ext cx="1199812" cy="1199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3D47B5-7A29-4E7F-9A67-BDA8D0CE5F68}">
      <dsp:nvSpPr>
        <dsp:cNvPr id="0" name=""/>
        <dsp:cNvSpPr/>
      </dsp:nvSpPr>
      <dsp:spPr>
        <a:xfrm>
          <a:off x="3213969" y="3116251"/>
          <a:ext cx="266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Where can hospice care be received?</a:t>
          </a:r>
          <a:endParaRPr lang="en-US" sz="2300" kern="1200"/>
        </a:p>
      </dsp:txBody>
      <dsp:txXfrm>
        <a:off x="3213969" y="3116251"/>
        <a:ext cx="26662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BF4A3EF-F614-445C-87BC-32D16D72C6CE}" type="datetimeFigureOut">
              <a:rPr lang="en-GB" smtClean="0"/>
              <a:t>03/03/2023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5F51AE-A59A-4B02-B71A-515113294E0D}" type="slidenum">
              <a:rPr lang="en-GB" smtClean="0"/>
              <a:t>‹#›</a:t>
            </a:fld>
            <a:endParaRPr lang="en-GB"/>
          </a:p>
        </p:txBody>
      </p:sp>
    </p:spTree>
    <p:extLst>
      <p:ext uri="{BB962C8B-B14F-4D97-AF65-F5344CB8AC3E}">
        <p14:creationId xmlns:p14="http://schemas.microsoft.com/office/powerpoint/2010/main" val="484707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F4A3EF-F614-445C-87BC-32D16D72C6CE}" type="datetimeFigureOut">
              <a:rPr lang="en-GB" smtClean="0"/>
              <a:t>03/03/2023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5F51AE-A59A-4B02-B71A-515113294E0D}" type="slidenum">
              <a:rPr lang="en-GB" smtClean="0"/>
              <a:t>‹#›</a:t>
            </a:fld>
            <a:endParaRPr lang="en-GB"/>
          </a:p>
        </p:txBody>
      </p:sp>
    </p:spTree>
    <p:extLst>
      <p:ext uri="{BB962C8B-B14F-4D97-AF65-F5344CB8AC3E}">
        <p14:creationId xmlns:p14="http://schemas.microsoft.com/office/powerpoint/2010/main" val="1674399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F4A3EF-F614-445C-87BC-32D16D72C6CE}" type="datetimeFigureOut">
              <a:rPr lang="en-GB" smtClean="0"/>
              <a:t>03/03/2023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5F51AE-A59A-4B02-B71A-515113294E0D}" type="slidenum">
              <a:rPr lang="en-GB" smtClean="0"/>
              <a:t>‹#›</a:t>
            </a:fld>
            <a:endParaRPr lang="en-GB"/>
          </a:p>
        </p:txBody>
      </p:sp>
    </p:spTree>
    <p:extLst>
      <p:ext uri="{BB962C8B-B14F-4D97-AF65-F5344CB8AC3E}">
        <p14:creationId xmlns:p14="http://schemas.microsoft.com/office/powerpoint/2010/main" val="16916872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BF4A3EF-F614-445C-87BC-32D16D72C6CE}" type="datetimeFigureOut">
              <a:rPr lang="en-GB" smtClean="0"/>
              <a:t>03/03/2023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5F51AE-A59A-4B02-B71A-515113294E0D}" type="slidenum">
              <a:rPr lang="en-GB" smtClean="0"/>
              <a:t>‹#›</a:t>
            </a:fld>
            <a:endParaRPr lang="en-GB"/>
          </a:p>
        </p:txBody>
      </p:sp>
    </p:spTree>
    <p:extLst>
      <p:ext uri="{BB962C8B-B14F-4D97-AF65-F5344CB8AC3E}">
        <p14:creationId xmlns:p14="http://schemas.microsoft.com/office/powerpoint/2010/main" val="35809505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F4A3EF-F614-445C-87BC-32D16D72C6CE}" type="datetimeFigureOut">
              <a:rPr lang="en-GB" smtClean="0"/>
              <a:t>03/03/2023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15F51AE-A59A-4B02-B71A-515113294E0D}" type="slidenum">
              <a:rPr lang="en-GB" smtClean="0"/>
              <a:t>‹#›</a:t>
            </a:fld>
            <a:endParaRPr lang="en-GB"/>
          </a:p>
        </p:txBody>
      </p:sp>
    </p:spTree>
    <p:extLst>
      <p:ext uri="{BB962C8B-B14F-4D97-AF65-F5344CB8AC3E}">
        <p14:creationId xmlns:p14="http://schemas.microsoft.com/office/powerpoint/2010/main" val="10077791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BF4A3EF-F614-445C-87BC-32D16D72C6CE}" type="datetimeFigureOut">
              <a:rPr lang="en-GB" smtClean="0"/>
              <a:t>03/03/2023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15F51AE-A59A-4B02-B71A-515113294E0D}" type="slidenum">
              <a:rPr lang="en-GB" smtClean="0"/>
              <a:t>‹#›</a:t>
            </a:fld>
            <a:endParaRPr lang="en-GB"/>
          </a:p>
        </p:txBody>
      </p:sp>
    </p:spTree>
    <p:extLst>
      <p:ext uri="{BB962C8B-B14F-4D97-AF65-F5344CB8AC3E}">
        <p14:creationId xmlns:p14="http://schemas.microsoft.com/office/powerpoint/2010/main" val="3476476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F4A3EF-F614-445C-87BC-32D16D72C6CE}" type="datetimeFigureOut">
              <a:rPr lang="en-GB" smtClean="0"/>
              <a:t>03/03/2023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15F51AE-A59A-4B02-B71A-515113294E0D}" type="slidenum">
              <a:rPr lang="en-GB" smtClean="0"/>
              <a:t>‹#›</a:t>
            </a:fld>
            <a:endParaRPr lang="en-GB"/>
          </a:p>
        </p:txBody>
      </p:sp>
    </p:spTree>
    <p:extLst>
      <p:ext uri="{BB962C8B-B14F-4D97-AF65-F5344CB8AC3E}">
        <p14:creationId xmlns:p14="http://schemas.microsoft.com/office/powerpoint/2010/main" val="96759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BF4A3EF-F614-445C-87BC-32D16D72C6CE}" type="datetimeFigureOut">
              <a:rPr lang="en-GB" smtClean="0"/>
              <a:t>03/03/2023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5F51AE-A59A-4B02-B71A-515113294E0D}" type="slidenum">
              <a:rPr lang="en-GB" smtClean="0"/>
              <a:t>‹#›</a:t>
            </a:fld>
            <a:endParaRPr lang="en-GB"/>
          </a:p>
        </p:txBody>
      </p:sp>
    </p:spTree>
    <p:extLst>
      <p:ext uri="{BB962C8B-B14F-4D97-AF65-F5344CB8AC3E}">
        <p14:creationId xmlns:p14="http://schemas.microsoft.com/office/powerpoint/2010/main" val="3029237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BF4A3EF-F614-445C-87BC-32D16D72C6CE}" type="datetimeFigureOut">
              <a:rPr lang="en-GB" smtClean="0"/>
              <a:t>03/03/2023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5F51AE-A59A-4B02-B71A-515113294E0D}" type="slidenum">
              <a:rPr lang="en-GB" smtClean="0"/>
              <a:t>‹#›</a:t>
            </a:fld>
            <a:endParaRPr lang="en-GB"/>
          </a:p>
        </p:txBody>
      </p:sp>
    </p:spTree>
    <p:extLst>
      <p:ext uri="{BB962C8B-B14F-4D97-AF65-F5344CB8AC3E}">
        <p14:creationId xmlns:p14="http://schemas.microsoft.com/office/powerpoint/2010/main" val="25944557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F4A3EF-F614-445C-87BC-32D16D72C6CE}" type="datetimeFigureOut">
              <a:rPr lang="en-GB" smtClean="0"/>
              <a:t>03/03/2023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5F51AE-A59A-4B02-B71A-515113294E0D}" type="slidenum">
              <a:rPr lang="en-GB" smtClean="0"/>
              <a:t>‹#›</a:t>
            </a:fld>
            <a:endParaRPr lang="en-GB"/>
          </a:p>
        </p:txBody>
      </p:sp>
    </p:spTree>
    <p:extLst>
      <p:ext uri="{BB962C8B-B14F-4D97-AF65-F5344CB8AC3E}">
        <p14:creationId xmlns:p14="http://schemas.microsoft.com/office/powerpoint/2010/main" val="207124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F4A3EF-F614-445C-87BC-32D16D72C6CE}" type="datetimeFigureOut">
              <a:rPr lang="en-GB" smtClean="0"/>
              <a:t>03/03/2023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5F51AE-A59A-4B02-B71A-515113294E0D}" type="slidenum">
              <a:rPr lang="en-GB" smtClean="0"/>
              <a:t>‹#›</a:t>
            </a:fld>
            <a:endParaRPr lang="en-GB"/>
          </a:p>
        </p:txBody>
      </p:sp>
    </p:spTree>
    <p:extLst>
      <p:ext uri="{BB962C8B-B14F-4D97-AF65-F5344CB8AC3E}">
        <p14:creationId xmlns:p14="http://schemas.microsoft.com/office/powerpoint/2010/main" val="2499146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F4A3EF-F614-445C-87BC-32D16D72C6CE}" type="datetimeFigureOut">
              <a:rPr lang="en-GB" smtClean="0"/>
              <a:t>03/03/2023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5F51AE-A59A-4B02-B71A-515113294E0D}" type="slidenum">
              <a:rPr lang="en-GB" smtClean="0"/>
              <a:t>‹#›</a:t>
            </a:fld>
            <a:endParaRPr lang="en-GB"/>
          </a:p>
        </p:txBody>
      </p:sp>
    </p:spTree>
    <p:extLst>
      <p:ext uri="{BB962C8B-B14F-4D97-AF65-F5344CB8AC3E}">
        <p14:creationId xmlns:p14="http://schemas.microsoft.com/office/powerpoint/2010/main" val="206019651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ageuk.org.uk/information-advice/care/arranging-care/care-homes/" TargetMode="External"/><Relationship Id="rId7" Type="http://schemas.openxmlformats.org/officeDocument/2006/relationships/hyperlink" Target="https://www.theweek.co.uk/102978/countries-where-euthanasia-is-legal" TargetMode="External"/><Relationship Id="rId2" Type="http://schemas.openxmlformats.org/officeDocument/2006/relationships/hyperlink" Target="https://www.ageuk.org.uk/globalassets/age-uk/documents/reports-and-publications/reports-and-briefings/equality-and-human-rights/age-uk---human-rights-of-older-persons-and-their-comprehensive-care---july-2017.pdf" TargetMode="External"/><Relationship Id="rId1" Type="http://schemas.openxmlformats.org/officeDocument/2006/relationships/slideLayout" Target="../slideLayouts/slideLayout2.xml"/><Relationship Id="rId6" Type="http://schemas.openxmlformats.org/officeDocument/2006/relationships/hyperlink" Target="https://www.ageuk.org.uk/information-advice/care/the-care-act/" TargetMode="External"/><Relationship Id="rId5" Type="http://schemas.openxmlformats.org/officeDocument/2006/relationships/hyperlink" Target="https://www.ageuk.org.uk/information-advice/money-legal/legal-issues/advance-decisions/" TargetMode="External"/><Relationship Id="rId4" Type="http://schemas.openxmlformats.org/officeDocument/2006/relationships/hyperlink" Target="https://www.ageuk.org.uk/information-advice/care/arranging-care/homecare/"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doi.org/10.1186/s12910-020-00481-7" TargetMode="External"/><Relationship Id="rId2" Type="http://schemas.openxmlformats.org/officeDocument/2006/relationships/hyperlink" Target="https" TargetMode="External"/><Relationship Id="rId1" Type="http://schemas.openxmlformats.org/officeDocument/2006/relationships/slideLayout" Target="../slideLayouts/slideLayout2.xml"/><Relationship Id="rId6" Type="http://schemas.openxmlformats.org/officeDocument/2006/relationships/hyperlink" Target="https://www.clearchemist.co.uk/az-health/euthanasia-and-assisted-suicide/arguments-for-and-against-euthanasia-and-assisted-suicide" TargetMode="External"/><Relationship Id="rId5" Type="http://schemas.openxmlformats.org/officeDocument/2006/relationships/hyperlink" Target="https://care.org.uk/cause/assisted-suicide/arguments-for-and-against-assisted-suicide-and-euthanasia?gclid=CjwKCAiA5sieBhBnEiwAR9oh2v-rf8B27FZt6SS8mbU6pwPersOltPA5nOj3I5A60_kFfBvI7KeqsxoCG6oQAvD_BwE" TargetMode="External"/><Relationship Id="rId4" Type="http://schemas.openxmlformats.org/officeDocument/2006/relationships/hyperlink" Target="https://care.org.uk/cause/assisted-suicide/arguments-for-and-against-assisted-suicide-and-euthanasia"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pubmed.ncbi.nlm.nih.gov/21675023/" TargetMode="External"/><Relationship Id="rId2" Type="http://schemas.openxmlformats.org/officeDocument/2006/relationships/hyperlink" Target="https://www.cram.com/essay/Example-Of-Disengagement-Theory/F3L3KCU53GZKQ#:~:text=An%20example%20of%20disengagement%20theory" TargetMode="External"/><Relationship Id="rId1" Type="http://schemas.openxmlformats.org/officeDocument/2006/relationships/slideLayout" Target="../slideLayouts/slideLayout2.xml"/><Relationship Id="rId5" Type="http://schemas.openxmlformats.org/officeDocument/2006/relationships/hyperlink" Target="https://doi.org/10.1136/jme.2003.005777" TargetMode="External"/><Relationship Id="rId4" Type="http://schemas.openxmlformats.org/officeDocument/2006/relationships/hyperlink" Target="https://helpfulprofessor.com/activity-theory-of-aging/"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 TargetMode="External"/><Relationship Id="rId7" Type="http://schemas.openxmlformats.org/officeDocument/2006/relationships/hyperlink" Target="https://www.hospiceuk.org/information-and-support?gclid=CjwKCAiAxP2eBhBiEiwA5puhNWPPm_AX0qyj7Li3yl-uwoevoIwrKmOPSCKh0Y4N4I7YRW0fV-wHRBoC6aUQAvD_BwE" TargetMode="External"/><Relationship Id="rId2" Type="http://schemas.openxmlformats.org/officeDocument/2006/relationships/hyperlink" Target="https://www.gov.uk/guidance/equality-act-2010-guidance" TargetMode="External"/><Relationship Id="rId1" Type="http://schemas.openxmlformats.org/officeDocument/2006/relationships/slideLayout" Target="../slideLayouts/slideLayout2.xml"/><Relationship Id="rId6" Type="http://schemas.openxmlformats.org/officeDocument/2006/relationships/hyperlink" Target="https://www.theguardian.com/society/2022/jul/22/law-euthanasia-assisted-suicide-uk-graham-mansfield" TargetMode="External"/><Relationship Id="rId5" Type="http://schemas.openxmlformats.org/officeDocument/2006/relationships/hyperlink" Target="https://www.healthline.com/health/end-of-life-planning" TargetMode="External"/><Relationship Id="rId4" Type="http://schemas.openxmlformats.org/officeDocument/2006/relationships/hyperlink" Target="https://doi.org/10.7759/cureus.3047"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londonadass.org.uk/wp-content/uploads/2014/12/Alz-Society-The-Care-Act-and-Dementia-TM-15th-Jan-2015-handout.pdf" TargetMode="External"/><Relationship Id="rId2" Type="http://schemas.openxmlformats.org/officeDocument/2006/relationships/hyperlink" Target="https://www.mariecurie.org.uk/help/support/terminal-illness/preparing/end-of-life-care" TargetMode="External"/><Relationship Id="rId1" Type="http://schemas.openxmlformats.org/officeDocument/2006/relationships/slideLayout" Target="../slideLayouts/slideLayout2.xml"/><Relationship Id="rId6" Type="http://schemas.openxmlformats.org/officeDocument/2006/relationships/hyperlink" Target="https://www.nhs.uk/conditions/end-of-life-care/what-it-involves-and-when-it-starts/" TargetMode="External"/><Relationship Id="rId5" Type="http://schemas.openxmlformats.org/officeDocument/2006/relationships/hyperlink" Target="https://medlineplus.gov/ency/patientinstructions/000473.htm" TargetMode="External"/><Relationship Id="rId4" Type="http://schemas.openxmlformats.org/officeDocument/2006/relationships/hyperlink" Target="https://www.simplypsychology.org/maslow.html"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nhs.uk/conditions/euthanasia-and-assisted-suicide/" TargetMode="External"/><Relationship Id="rId7" Type="http://schemas.openxmlformats.org/officeDocument/2006/relationships/hyperlink" Target="https://socialsci.libretexts.org/Bookshelves/Sociology/Introduction_to_Sociology/Book%3A_Sociology_(Boundless)/18%3A_Aging/18.03%3A_The_Functionalist_Perspective_on_Aging/18.3A%3A_Disengagement_Theory#:~:text=Key%20Points" TargetMode="External"/><Relationship Id="rId2" Type="http://schemas.openxmlformats.org/officeDocument/2006/relationships/hyperlink" Target="https://www.nhs.uk/conditions/end-of-life-care/hospital-care/" TargetMode="External"/><Relationship Id="rId1" Type="http://schemas.openxmlformats.org/officeDocument/2006/relationships/slideLayout" Target="../slideLayouts/slideLayout2.xml"/><Relationship Id="rId6" Type="http://schemas.openxmlformats.org/officeDocument/2006/relationships/hyperlink" Target="https://righttolife.org.uk/knowledgebase/assisted-suicide-and-euthanasia?gclid=CjwKCAiArNOeBhAHEiwAze_nKNw2ZcC7t5edzTk6XoxZrfHKkDQcQEVUnrtdbvd2fJ2YoqZOxZG3JhoCrc0QAvD_BwE" TargetMode="External"/><Relationship Id="rId5" Type="http://schemas.openxmlformats.org/officeDocument/2006/relationships/hyperlink" Target="https://www.esneft.nhs.uk/wp-content/uploads/2023/02/End-of-Life-Care-Strategy-2022-2025.pdf" TargetMode="External"/><Relationship Id="rId4" Type="http://schemas.openxmlformats.org/officeDocument/2006/relationships/hyperlink" Target="https://www.nhs.uk/conditions/social-care-and-support-guide/care-services-equipment-and-care-homes/care-homes/"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medicalnewstoday.com/articles/what-is-hospice" TargetMode="External"/><Relationship Id="rId2" Type="http://schemas.openxmlformats.org/officeDocument/2006/relationships/hyperlink" Target="https://www.slideshare.net/digitaltejas/euthanasia-types-arguments-for-and-against" TargetMode="External"/><Relationship Id="rId1" Type="http://schemas.openxmlformats.org/officeDocument/2006/relationships/slideLayout" Target="../slideLayouts/slideLayout2.xml"/><Relationship Id="rId5" Type="http://schemas.openxmlformats.org/officeDocument/2006/relationships/hyperlink" Target="https://vivredignite.org/en/against-euthanasia/" TargetMode="External"/><Relationship Id="rId4" Type="http://schemas.openxmlformats.org/officeDocument/2006/relationships/hyperlink" Target="https://www.verywellhealth.com/hands-off-do-not-resuscitate-113238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EC8BCE15-7A6D-6266-35C1-4F368E578A6C}"/>
              </a:ext>
            </a:extLst>
          </p:cNvPr>
          <p:cNvGraphicFramePr>
            <a:graphicFrameLocks noGrp="1"/>
          </p:cNvGraphicFramePr>
          <p:nvPr>
            <p:extLst>
              <p:ext uri="{D42A27DB-BD31-4B8C-83A1-F6EECF244321}">
                <p14:modId xmlns:p14="http://schemas.microsoft.com/office/powerpoint/2010/main" val="2414297288"/>
              </p:ext>
            </p:extLst>
          </p:nvPr>
        </p:nvGraphicFramePr>
        <p:xfrm>
          <a:off x="643467" y="401782"/>
          <a:ext cx="10905067" cy="6167732"/>
        </p:xfrm>
        <a:graphic>
          <a:graphicData uri="http://schemas.openxmlformats.org/drawingml/2006/table">
            <a:tbl>
              <a:tblPr firstRow="1" bandRow="1">
                <a:tableStyleId>{5C22544A-7EE6-4342-B048-85BDC9FD1C3A}</a:tableStyleId>
              </a:tblPr>
              <a:tblGrid>
                <a:gridCol w="3831634">
                  <a:extLst>
                    <a:ext uri="{9D8B030D-6E8A-4147-A177-3AD203B41FA5}">
                      <a16:colId xmlns:a16="http://schemas.microsoft.com/office/drawing/2014/main" val="1511231994"/>
                    </a:ext>
                  </a:extLst>
                </a:gridCol>
                <a:gridCol w="6702226">
                  <a:extLst>
                    <a:ext uri="{9D8B030D-6E8A-4147-A177-3AD203B41FA5}">
                      <a16:colId xmlns:a16="http://schemas.microsoft.com/office/drawing/2014/main" val="991122398"/>
                    </a:ext>
                  </a:extLst>
                </a:gridCol>
                <a:gridCol w="371207">
                  <a:extLst>
                    <a:ext uri="{9D8B030D-6E8A-4147-A177-3AD203B41FA5}">
                      <a16:colId xmlns:a16="http://schemas.microsoft.com/office/drawing/2014/main" val="3631488920"/>
                    </a:ext>
                  </a:extLst>
                </a:gridCol>
              </a:tblGrid>
              <a:tr h="996697">
                <a:tc>
                  <a:txBody>
                    <a:bodyPr/>
                    <a:lstStyle/>
                    <a:p>
                      <a:pPr algn="just" fontAlgn="t">
                        <a:spcBef>
                          <a:spcPts val="600"/>
                        </a:spcBef>
                        <a:spcAft>
                          <a:spcPts val="600"/>
                        </a:spcAft>
                      </a:pPr>
                      <a:r>
                        <a:rPr lang="en-GB" sz="2900" b="1" i="0" u="none" strike="noStrike">
                          <a:solidFill>
                            <a:srgbClr val="000000"/>
                          </a:solidFill>
                          <a:effectLst/>
                          <a:latin typeface="Arial" panose="020B0604020202020204" pitchFamily="34" charset="0"/>
                          <a:ea typeface="Times New Roman" panose="02020603050405020304" pitchFamily="18" charset="0"/>
                          <a:cs typeface="Arial" panose="020B0604020202020204" pitchFamily="34" charset="0"/>
                        </a:rPr>
                        <a:t>Programme:</a:t>
                      </a:r>
                      <a:endParaRPr lang="en-GB" sz="2900" b="1" i="0" u="none" strike="noStrike">
                        <a:effectLst/>
                        <a:latin typeface="Arial" panose="020B0604020202020204" pitchFamily="34" charset="0"/>
                        <a:cs typeface="Arial" panose="020B0604020202020204" pitchFamily="34" charset="0"/>
                      </a:endParaRPr>
                    </a:p>
                  </a:txBody>
                  <a:tcPr marL="259355" marR="259355" marT="36021" marB="0">
                    <a:solidFill>
                      <a:schemeClr val="bg1">
                        <a:lumMod val="65000"/>
                      </a:schemeClr>
                    </a:solidFill>
                  </a:tcPr>
                </a:tc>
                <a:tc gridSpan="2">
                  <a:txBody>
                    <a:bodyPr/>
                    <a:lstStyle/>
                    <a:p>
                      <a:pPr algn="just" fontAlgn="t">
                        <a:spcBef>
                          <a:spcPts val="600"/>
                        </a:spcBef>
                        <a:spcAft>
                          <a:spcPts val="600"/>
                        </a:spcAft>
                      </a:pPr>
                      <a:r>
                        <a:rPr lang="en-GB" sz="2900" b="1" i="0" u="none" strike="noStrike"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BSc Health and Social Care</a:t>
                      </a:r>
                      <a:endParaRPr lang="en-GB" sz="2900" b="1" i="0" u="none" strike="noStrike" dirty="0">
                        <a:solidFill>
                          <a:schemeClr val="tx1"/>
                        </a:solidFill>
                        <a:effectLst/>
                        <a:latin typeface="Arial" panose="020B0604020202020204" pitchFamily="34" charset="0"/>
                        <a:cs typeface="Arial" panose="020B0604020202020204" pitchFamily="34" charset="0"/>
                      </a:endParaRPr>
                    </a:p>
                  </a:txBody>
                  <a:tcPr marL="345807" marR="345807" marT="172903" marB="172903">
                    <a:solidFill>
                      <a:schemeClr val="bg1">
                        <a:lumMod val="65000"/>
                      </a:schemeClr>
                    </a:solidFill>
                  </a:tcPr>
                </a:tc>
                <a:tc hMerge="1">
                  <a:txBody>
                    <a:bodyPr/>
                    <a:lstStyle/>
                    <a:p>
                      <a:endParaRPr lang="en-GB"/>
                    </a:p>
                  </a:txBody>
                  <a:tcPr/>
                </a:tc>
                <a:extLst>
                  <a:ext uri="{0D108BD9-81ED-4DB2-BD59-A6C34878D82A}">
                    <a16:rowId xmlns:a16="http://schemas.microsoft.com/office/drawing/2014/main" val="2143014801"/>
                  </a:ext>
                </a:extLst>
              </a:tr>
              <a:tr h="996697">
                <a:tc>
                  <a:txBody>
                    <a:bodyPr/>
                    <a:lstStyle/>
                    <a:p>
                      <a:pPr algn="just" fontAlgn="t">
                        <a:spcBef>
                          <a:spcPts val="600"/>
                        </a:spcBef>
                        <a:spcAft>
                          <a:spcPts val="600"/>
                        </a:spcAft>
                      </a:pPr>
                      <a:r>
                        <a:rPr lang="en-GB" sz="2900" b="1" i="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Module:</a:t>
                      </a:r>
                      <a:endParaRPr lang="en-GB" sz="2900" b="1" i="0" u="none" strike="noStrike" dirty="0">
                        <a:effectLst/>
                        <a:latin typeface="Arial" panose="020B0604020202020204" pitchFamily="34" charset="0"/>
                        <a:cs typeface="Arial" panose="020B0604020202020204" pitchFamily="34" charset="0"/>
                      </a:endParaRPr>
                    </a:p>
                  </a:txBody>
                  <a:tcPr marL="259355" marR="259355" marT="36021" marB="0">
                    <a:solidFill>
                      <a:schemeClr val="bg1">
                        <a:lumMod val="65000"/>
                      </a:schemeClr>
                    </a:solidFill>
                  </a:tcPr>
                </a:tc>
                <a:tc gridSpan="2">
                  <a:txBody>
                    <a:bodyPr/>
                    <a:lstStyle/>
                    <a:p>
                      <a:pPr algn="just" fontAlgn="t">
                        <a:spcBef>
                          <a:spcPts val="600"/>
                        </a:spcBef>
                        <a:spcAft>
                          <a:spcPts val="600"/>
                        </a:spcAft>
                      </a:pPr>
                      <a:r>
                        <a:rPr lang="en-GB" sz="2900" b="1" i="0" u="none" strike="noStrike">
                          <a:effectLst/>
                          <a:latin typeface="Arial" panose="020B0604020202020204" pitchFamily="34" charset="0"/>
                          <a:ea typeface="Times New Roman" panose="02020603050405020304" pitchFamily="18" charset="0"/>
                          <a:cs typeface="Arial" panose="020B0604020202020204" pitchFamily="34" charset="0"/>
                        </a:rPr>
                        <a:t>Living with Care: The Older Person</a:t>
                      </a:r>
                      <a:endParaRPr lang="en-GB" sz="2900" b="1" i="0" u="none" strike="noStrike">
                        <a:effectLst/>
                        <a:latin typeface="Arial" panose="020B0604020202020204" pitchFamily="34" charset="0"/>
                        <a:cs typeface="Arial" panose="020B0604020202020204" pitchFamily="34" charset="0"/>
                      </a:endParaRPr>
                    </a:p>
                  </a:txBody>
                  <a:tcPr marL="345807" marR="345807" marT="172903" marB="172903">
                    <a:solidFill>
                      <a:schemeClr val="bg1">
                        <a:lumMod val="65000"/>
                      </a:schemeClr>
                    </a:solidFill>
                  </a:tcPr>
                </a:tc>
                <a:tc hMerge="1">
                  <a:txBody>
                    <a:bodyPr/>
                    <a:lstStyle/>
                    <a:p>
                      <a:endParaRPr lang="en-GB"/>
                    </a:p>
                  </a:txBody>
                  <a:tcPr/>
                </a:tc>
                <a:extLst>
                  <a:ext uri="{0D108BD9-81ED-4DB2-BD59-A6C34878D82A}">
                    <a16:rowId xmlns:a16="http://schemas.microsoft.com/office/drawing/2014/main" val="443310750"/>
                  </a:ext>
                </a:extLst>
              </a:tr>
              <a:tr h="631135">
                <a:tc>
                  <a:txBody>
                    <a:bodyPr/>
                    <a:lstStyle/>
                    <a:p>
                      <a:pPr algn="just" fontAlgn="t">
                        <a:spcBef>
                          <a:spcPts val="600"/>
                        </a:spcBef>
                        <a:spcAft>
                          <a:spcPts val="600"/>
                        </a:spcAft>
                      </a:pPr>
                      <a:r>
                        <a:rPr lang="en-GB" sz="2900" b="1" i="0" u="none" strike="noStrike">
                          <a:solidFill>
                            <a:srgbClr val="000000"/>
                          </a:solidFill>
                          <a:effectLst/>
                          <a:latin typeface="Arial" panose="020B0604020202020204" pitchFamily="34" charset="0"/>
                          <a:ea typeface="Times New Roman" panose="02020603050405020304" pitchFamily="18" charset="0"/>
                          <a:cs typeface="Arial" panose="020B0604020202020204" pitchFamily="34" charset="0"/>
                        </a:rPr>
                        <a:t>Module code:</a:t>
                      </a:r>
                      <a:endParaRPr lang="en-GB" sz="2900" b="1" i="0" u="none" strike="noStrike">
                        <a:effectLst/>
                        <a:latin typeface="Arial" panose="020B0604020202020204" pitchFamily="34" charset="0"/>
                        <a:cs typeface="Arial" panose="020B0604020202020204" pitchFamily="34" charset="0"/>
                      </a:endParaRPr>
                    </a:p>
                  </a:txBody>
                  <a:tcPr marL="259355" marR="259355" marT="36021" marB="0">
                    <a:solidFill>
                      <a:schemeClr val="bg1">
                        <a:lumMod val="65000"/>
                      </a:schemeClr>
                    </a:solidFill>
                  </a:tcPr>
                </a:tc>
                <a:tc>
                  <a:txBody>
                    <a:bodyPr/>
                    <a:lstStyle/>
                    <a:p>
                      <a:pPr algn="just" fontAlgn="t">
                        <a:spcBef>
                          <a:spcPts val="600"/>
                        </a:spcBef>
                        <a:spcAft>
                          <a:spcPts val="600"/>
                        </a:spcAft>
                      </a:pPr>
                      <a:r>
                        <a:rPr lang="en-GB" sz="2900" b="1" i="0" u="none" strike="noStrike">
                          <a:effectLst/>
                          <a:latin typeface="Arial" panose="020B0604020202020204" pitchFamily="34" charset="0"/>
                          <a:ea typeface="Times New Roman" panose="02020603050405020304" pitchFamily="18" charset="0"/>
                          <a:cs typeface="Arial" panose="020B0604020202020204" pitchFamily="34" charset="0"/>
                        </a:rPr>
                        <a:t>BMHP6009_BIRM</a:t>
                      </a:r>
                      <a:endParaRPr lang="en-GB" sz="2900" b="1" i="0" u="none" strike="noStrike">
                        <a:effectLst/>
                        <a:latin typeface="Arial" panose="020B0604020202020204" pitchFamily="34" charset="0"/>
                        <a:cs typeface="Arial" panose="020B0604020202020204" pitchFamily="34" charset="0"/>
                      </a:endParaRPr>
                    </a:p>
                  </a:txBody>
                  <a:tcPr marL="259355" marR="259355" marT="36021" marB="0">
                    <a:solidFill>
                      <a:schemeClr val="bg1">
                        <a:lumMod val="65000"/>
                      </a:schemeClr>
                    </a:solidFill>
                  </a:tcPr>
                </a:tc>
                <a:tc>
                  <a:txBody>
                    <a:bodyPr/>
                    <a:lstStyle/>
                    <a:p>
                      <a:endParaRPr lang="en-GB" sz="2600"/>
                    </a:p>
                  </a:txBody>
                  <a:tcPr marL="36021" marR="36021" marT="36021" marB="0" anchor="ctr">
                    <a:solidFill>
                      <a:schemeClr val="bg1">
                        <a:lumMod val="65000"/>
                      </a:schemeClr>
                    </a:solidFill>
                  </a:tcPr>
                </a:tc>
                <a:extLst>
                  <a:ext uri="{0D108BD9-81ED-4DB2-BD59-A6C34878D82A}">
                    <a16:rowId xmlns:a16="http://schemas.microsoft.com/office/drawing/2014/main" val="1820704894"/>
                  </a:ext>
                </a:extLst>
              </a:tr>
              <a:tr h="631135">
                <a:tc>
                  <a:txBody>
                    <a:bodyPr/>
                    <a:lstStyle/>
                    <a:p>
                      <a:pPr algn="just" fontAlgn="t">
                        <a:spcBef>
                          <a:spcPts val="600"/>
                        </a:spcBef>
                        <a:spcAft>
                          <a:spcPts val="600"/>
                        </a:spcAft>
                      </a:pPr>
                      <a:r>
                        <a:rPr lang="en-GB" sz="2900" b="1" i="0" u="none" strike="noStrike">
                          <a:solidFill>
                            <a:srgbClr val="000000"/>
                          </a:solidFill>
                          <a:effectLst/>
                          <a:latin typeface="Arial" panose="020B0604020202020204" pitchFamily="34" charset="0"/>
                          <a:ea typeface="Times New Roman" panose="02020603050405020304" pitchFamily="18" charset="0"/>
                          <a:cs typeface="Arial" panose="020B0604020202020204" pitchFamily="34" charset="0"/>
                        </a:rPr>
                        <a:t>Lecturer:</a:t>
                      </a:r>
                      <a:endParaRPr lang="en-GB" sz="2900" b="1" i="0" u="none" strike="noStrike">
                        <a:effectLst/>
                        <a:latin typeface="Arial" panose="020B0604020202020204" pitchFamily="34" charset="0"/>
                        <a:cs typeface="Arial" panose="020B0604020202020204" pitchFamily="34" charset="0"/>
                      </a:endParaRPr>
                    </a:p>
                  </a:txBody>
                  <a:tcPr marL="259355" marR="259355" marT="36021" marB="0">
                    <a:solidFill>
                      <a:schemeClr val="bg1">
                        <a:lumMod val="65000"/>
                      </a:schemeClr>
                    </a:solidFill>
                  </a:tcPr>
                </a:tc>
                <a:tc>
                  <a:txBody>
                    <a:bodyPr/>
                    <a:lstStyle/>
                    <a:p>
                      <a:pPr algn="just" fontAlgn="t">
                        <a:spcBef>
                          <a:spcPts val="600"/>
                        </a:spcBef>
                        <a:spcAft>
                          <a:spcPts val="600"/>
                        </a:spcAft>
                      </a:pPr>
                      <a:r>
                        <a:rPr lang="en-GB" sz="2900" b="1" i="0" u="none" strike="noStrike">
                          <a:effectLst/>
                          <a:latin typeface="Arial" panose="020B0604020202020204" pitchFamily="34" charset="0"/>
                          <a:ea typeface="Times New Roman" panose="02020603050405020304" pitchFamily="18" charset="0"/>
                          <a:cs typeface="Arial" panose="020B0604020202020204" pitchFamily="34" charset="0"/>
                        </a:rPr>
                        <a:t>Joanne Davies</a:t>
                      </a:r>
                      <a:endParaRPr lang="en-GB" sz="2900" b="1" i="0" u="none" strike="noStrike">
                        <a:effectLst/>
                        <a:latin typeface="Arial" panose="020B0604020202020204" pitchFamily="34" charset="0"/>
                        <a:cs typeface="Arial" panose="020B0604020202020204" pitchFamily="34" charset="0"/>
                      </a:endParaRPr>
                    </a:p>
                  </a:txBody>
                  <a:tcPr marL="259355" marR="259355" marT="36021" marB="0">
                    <a:solidFill>
                      <a:schemeClr val="bg1">
                        <a:lumMod val="65000"/>
                      </a:schemeClr>
                    </a:solidFill>
                  </a:tcPr>
                </a:tc>
                <a:tc>
                  <a:txBody>
                    <a:bodyPr/>
                    <a:lstStyle/>
                    <a:p>
                      <a:endParaRPr lang="en-GB" sz="2600" dirty="0"/>
                    </a:p>
                  </a:txBody>
                  <a:tcPr marL="36021" marR="36021" marT="36021" marB="0" anchor="ctr">
                    <a:solidFill>
                      <a:schemeClr val="bg1">
                        <a:lumMod val="65000"/>
                      </a:schemeClr>
                    </a:solidFill>
                  </a:tcPr>
                </a:tc>
                <a:extLst>
                  <a:ext uri="{0D108BD9-81ED-4DB2-BD59-A6C34878D82A}">
                    <a16:rowId xmlns:a16="http://schemas.microsoft.com/office/drawing/2014/main" val="3814396827"/>
                  </a:ext>
                </a:extLst>
              </a:tr>
              <a:tr h="1419476">
                <a:tc>
                  <a:txBody>
                    <a:bodyPr/>
                    <a:lstStyle/>
                    <a:p>
                      <a:pPr algn="just" fontAlgn="t">
                        <a:spcBef>
                          <a:spcPts val="600"/>
                        </a:spcBef>
                        <a:spcAft>
                          <a:spcPts val="600"/>
                        </a:spcAft>
                      </a:pPr>
                      <a:r>
                        <a:rPr lang="en-GB" sz="2900" b="1" i="0" u="none" strike="noStrike">
                          <a:solidFill>
                            <a:srgbClr val="000000"/>
                          </a:solidFill>
                          <a:effectLst/>
                          <a:latin typeface="Arial" panose="020B0604020202020204" pitchFamily="34" charset="0"/>
                          <a:ea typeface="Times New Roman" panose="02020603050405020304" pitchFamily="18" charset="0"/>
                          <a:cs typeface="Arial" panose="020B0604020202020204" pitchFamily="34" charset="0"/>
                        </a:rPr>
                        <a:t>Assignment Title:</a:t>
                      </a:r>
                      <a:endParaRPr lang="en-GB" sz="2900" b="1" i="0" u="none" strike="noStrike">
                        <a:effectLst/>
                        <a:latin typeface="Arial" panose="020B0604020202020204" pitchFamily="34" charset="0"/>
                        <a:cs typeface="Arial" panose="020B0604020202020204" pitchFamily="34" charset="0"/>
                      </a:endParaRPr>
                    </a:p>
                  </a:txBody>
                  <a:tcPr marL="259355" marR="259355" marT="36021" marB="0">
                    <a:solidFill>
                      <a:schemeClr val="bg1">
                        <a:lumMod val="65000"/>
                      </a:schemeClr>
                    </a:solidFill>
                  </a:tcPr>
                </a:tc>
                <a:tc>
                  <a:txBody>
                    <a:bodyPr/>
                    <a:lstStyle/>
                    <a:p>
                      <a:pPr algn="just" fontAlgn="t">
                        <a:spcBef>
                          <a:spcPts val="600"/>
                        </a:spcBef>
                        <a:spcAft>
                          <a:spcPts val="600"/>
                        </a:spcAft>
                      </a:pPr>
                      <a:r>
                        <a:rPr lang="en-GB" sz="2900" b="1" i="0" u="none" strike="noStrike" dirty="0">
                          <a:effectLst/>
                          <a:latin typeface="Arial" panose="020B0604020202020204" pitchFamily="34" charset="0"/>
                          <a:ea typeface="Times New Roman" panose="02020603050405020304" pitchFamily="18" charset="0"/>
                          <a:cs typeface="Arial" panose="020B0604020202020204" pitchFamily="34" charset="0"/>
                        </a:rPr>
                        <a:t>Component 1: Presentation</a:t>
                      </a:r>
                      <a:endParaRPr lang="en-GB" sz="2900" b="1" i="0" u="none" strike="noStrike" dirty="0">
                        <a:effectLst/>
                        <a:latin typeface="Arial" panose="020B0604020202020204" pitchFamily="34" charset="0"/>
                        <a:cs typeface="Arial" panose="020B0604020202020204" pitchFamily="34" charset="0"/>
                      </a:endParaRPr>
                    </a:p>
                    <a:p>
                      <a:pPr algn="just" fontAlgn="t">
                        <a:spcBef>
                          <a:spcPts val="600"/>
                        </a:spcBef>
                        <a:spcAft>
                          <a:spcPts val="600"/>
                        </a:spcAft>
                      </a:pPr>
                      <a:r>
                        <a:rPr lang="en-GB" sz="2900" b="1" i="0" u="none" strike="noStrike" dirty="0">
                          <a:effectLst/>
                          <a:latin typeface="Arial" panose="020B0604020202020204" pitchFamily="34" charset="0"/>
                          <a:ea typeface="Times New Roman" panose="02020603050405020304" pitchFamily="18" charset="0"/>
                          <a:cs typeface="Arial" panose="020B0604020202020204" pitchFamily="34" charset="0"/>
                        </a:rPr>
                        <a:t> </a:t>
                      </a:r>
                      <a:endParaRPr lang="en-GB" sz="2900" b="1" i="0" u="none" strike="noStrike" dirty="0">
                        <a:effectLst/>
                        <a:latin typeface="Arial" panose="020B0604020202020204" pitchFamily="34" charset="0"/>
                        <a:cs typeface="Arial" panose="020B0604020202020204" pitchFamily="34" charset="0"/>
                      </a:endParaRPr>
                    </a:p>
                  </a:txBody>
                  <a:tcPr marL="259355" marR="259355" marT="36021" marB="0">
                    <a:solidFill>
                      <a:schemeClr val="bg1">
                        <a:lumMod val="65000"/>
                      </a:schemeClr>
                    </a:solidFill>
                  </a:tcPr>
                </a:tc>
                <a:tc>
                  <a:txBody>
                    <a:bodyPr/>
                    <a:lstStyle/>
                    <a:p>
                      <a:endParaRPr lang="en-GB" sz="2600" dirty="0"/>
                    </a:p>
                  </a:txBody>
                  <a:tcPr marL="36021" marR="36021" marT="36021" marB="0" anchor="ctr">
                    <a:solidFill>
                      <a:schemeClr val="bg1">
                        <a:lumMod val="65000"/>
                      </a:schemeClr>
                    </a:solidFill>
                  </a:tcPr>
                </a:tc>
                <a:extLst>
                  <a:ext uri="{0D108BD9-81ED-4DB2-BD59-A6C34878D82A}">
                    <a16:rowId xmlns:a16="http://schemas.microsoft.com/office/drawing/2014/main" val="3162585989"/>
                  </a:ext>
                </a:extLst>
              </a:tr>
              <a:tr h="746296">
                <a:tc>
                  <a:txBody>
                    <a:bodyPr/>
                    <a:lstStyle/>
                    <a:p>
                      <a:r>
                        <a:rPr lang="en-GB" sz="2900" b="1">
                          <a:latin typeface="Arial" panose="020B0604020202020204" pitchFamily="34" charset="0"/>
                          <a:cs typeface="Arial" panose="020B0604020202020204" pitchFamily="34" charset="0"/>
                        </a:rPr>
                        <a:t>Student name:</a:t>
                      </a:r>
                    </a:p>
                  </a:txBody>
                  <a:tcPr marL="133612" marR="133612" marT="66806" marB="66806">
                    <a:solidFill>
                      <a:schemeClr val="bg1">
                        <a:lumMod val="65000"/>
                      </a:schemeClr>
                    </a:solidFill>
                  </a:tcPr>
                </a:tc>
                <a:tc>
                  <a:txBody>
                    <a:bodyPr/>
                    <a:lstStyle/>
                    <a:p>
                      <a:r>
                        <a:rPr lang="en-GB" sz="2900" b="1">
                          <a:latin typeface="Arial" panose="020B0604020202020204" pitchFamily="34" charset="0"/>
                          <a:cs typeface="Arial" panose="020B0604020202020204" pitchFamily="34" charset="0"/>
                        </a:rPr>
                        <a:t>Susan Ajmad</a:t>
                      </a:r>
                    </a:p>
                  </a:txBody>
                  <a:tcPr marL="133612" marR="133612" marT="66806" marB="66806">
                    <a:solidFill>
                      <a:schemeClr val="bg1">
                        <a:lumMod val="65000"/>
                      </a:schemeClr>
                    </a:solidFill>
                  </a:tcPr>
                </a:tc>
                <a:tc>
                  <a:txBody>
                    <a:bodyPr/>
                    <a:lstStyle/>
                    <a:p>
                      <a:endParaRPr lang="en-GB" sz="2600"/>
                    </a:p>
                  </a:txBody>
                  <a:tcPr marL="133612" marR="133612" marT="66806" marB="66806">
                    <a:solidFill>
                      <a:schemeClr val="bg1">
                        <a:lumMod val="65000"/>
                      </a:schemeClr>
                    </a:solidFill>
                  </a:tcPr>
                </a:tc>
                <a:extLst>
                  <a:ext uri="{0D108BD9-81ED-4DB2-BD59-A6C34878D82A}">
                    <a16:rowId xmlns:a16="http://schemas.microsoft.com/office/drawing/2014/main" val="3053383713"/>
                  </a:ext>
                </a:extLst>
              </a:tr>
              <a:tr h="746296">
                <a:tc>
                  <a:txBody>
                    <a:bodyPr/>
                    <a:lstStyle/>
                    <a:p>
                      <a:r>
                        <a:rPr lang="en-GB" sz="2900" b="1">
                          <a:latin typeface="Arial" panose="020B0604020202020204" pitchFamily="34" charset="0"/>
                          <a:cs typeface="Arial" panose="020B0604020202020204" pitchFamily="34" charset="0"/>
                        </a:rPr>
                        <a:t>Student number:</a:t>
                      </a:r>
                    </a:p>
                  </a:txBody>
                  <a:tcPr marL="133612" marR="133612" marT="66806" marB="66806">
                    <a:solidFill>
                      <a:schemeClr val="bg1">
                        <a:lumMod val="65000"/>
                      </a:schemeClr>
                    </a:solidFill>
                  </a:tcPr>
                </a:tc>
                <a:tc>
                  <a:txBody>
                    <a:bodyPr/>
                    <a:lstStyle/>
                    <a:p>
                      <a:r>
                        <a:rPr lang="en-GB" sz="2900" b="1">
                          <a:latin typeface="Arial" panose="020B0604020202020204" pitchFamily="34" charset="0"/>
                          <a:cs typeface="Arial" panose="020B0604020202020204" pitchFamily="34" charset="0"/>
                        </a:rPr>
                        <a:t>2017032</a:t>
                      </a:r>
                    </a:p>
                  </a:txBody>
                  <a:tcPr marL="133612" marR="133612" marT="66806" marB="66806">
                    <a:solidFill>
                      <a:schemeClr val="bg1">
                        <a:lumMod val="65000"/>
                      </a:schemeClr>
                    </a:solidFill>
                  </a:tcPr>
                </a:tc>
                <a:tc>
                  <a:txBody>
                    <a:bodyPr/>
                    <a:lstStyle/>
                    <a:p>
                      <a:endParaRPr lang="en-GB" sz="2600" dirty="0"/>
                    </a:p>
                  </a:txBody>
                  <a:tcPr marL="133612" marR="133612" marT="66806" marB="66806">
                    <a:solidFill>
                      <a:schemeClr val="bg1">
                        <a:lumMod val="65000"/>
                      </a:schemeClr>
                    </a:solidFill>
                  </a:tcPr>
                </a:tc>
                <a:extLst>
                  <a:ext uri="{0D108BD9-81ED-4DB2-BD59-A6C34878D82A}">
                    <a16:rowId xmlns:a16="http://schemas.microsoft.com/office/drawing/2014/main" val="2316727462"/>
                  </a:ext>
                </a:extLst>
              </a:tr>
            </a:tbl>
          </a:graphicData>
        </a:graphic>
      </p:graphicFrame>
    </p:spTree>
    <p:extLst>
      <p:ext uri="{BB962C8B-B14F-4D97-AF65-F5344CB8AC3E}">
        <p14:creationId xmlns:p14="http://schemas.microsoft.com/office/powerpoint/2010/main" val="39005947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extBox 1">
            <a:extLst>
              <a:ext uri="{FF2B5EF4-FFF2-40B4-BE49-F238E27FC236}">
                <a16:creationId xmlns:a16="http://schemas.microsoft.com/office/drawing/2014/main" id="{D7B86378-E6D0-BF2F-F3F5-0D66FAA5D330}"/>
              </a:ext>
            </a:extLst>
          </p:cNvPr>
          <p:cNvSpPr txBox="1"/>
          <p:nvPr/>
        </p:nvSpPr>
        <p:spPr>
          <a:xfrm>
            <a:off x="1367624" y="2490436"/>
            <a:ext cx="9708995" cy="3567173"/>
          </a:xfrm>
          <a:prstGeom prst="rect">
            <a:avLst/>
          </a:prstGeom>
        </p:spPr>
        <p:txBody>
          <a:bodyPr vert="horz" lIns="91440" tIns="45720" rIns="91440" bIns="45720" rtlCol="0" anchor="ctr">
            <a:normAutofit fontScale="92500"/>
          </a:bodyPr>
          <a:lstStyle/>
          <a:p>
            <a:pPr indent="-228600" defTabSz="914400">
              <a:lnSpc>
                <a:spcPct val="15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In this presentation I will talk about what older people require to feel happiest using the Maslow’s hierarchy of needs. Furthermore, I will also talk about what kind if support is available for old people in several places. For example, care homes, home cares, hospice. Moreover, euthanasia: What are laws governing this in the UK and other countries and how they compare with one another, including, arguments for euthanasia and arguments against euthanasia as well to see both point of views.  </a:t>
            </a:r>
          </a:p>
        </p:txBody>
      </p:sp>
      <p:sp>
        <p:nvSpPr>
          <p:cNvPr id="5" name="Rectangle 4">
            <a:extLst>
              <a:ext uri="{FF2B5EF4-FFF2-40B4-BE49-F238E27FC236}">
                <a16:creationId xmlns:a16="http://schemas.microsoft.com/office/drawing/2014/main" id="{9F1551B9-916A-87A4-9A7C-321000F480FC}"/>
              </a:ext>
            </a:extLst>
          </p:cNvPr>
          <p:cNvSpPr/>
          <p:nvPr/>
        </p:nvSpPr>
        <p:spPr>
          <a:xfrm>
            <a:off x="2341418" y="837744"/>
            <a:ext cx="4599709" cy="100491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lnSpc>
                <a:spcPct val="90000"/>
              </a:lnSpc>
              <a:spcAft>
                <a:spcPts val="600"/>
              </a:spcAft>
            </a:pPr>
            <a:r>
              <a:rPr lang="en-US" sz="4800" dirty="0"/>
              <a:t>Introduction</a:t>
            </a:r>
            <a:r>
              <a:rPr lang="en-US" sz="1800" dirty="0"/>
              <a:t> </a:t>
            </a:r>
          </a:p>
        </p:txBody>
      </p:sp>
    </p:spTree>
    <p:extLst>
      <p:ext uri="{BB962C8B-B14F-4D97-AF65-F5344CB8AC3E}">
        <p14:creationId xmlns:p14="http://schemas.microsoft.com/office/powerpoint/2010/main" val="42796129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ople holding hands">
            <a:extLst>
              <a:ext uri="{FF2B5EF4-FFF2-40B4-BE49-F238E27FC236}">
                <a16:creationId xmlns:a16="http://schemas.microsoft.com/office/drawing/2014/main" id="{9108B9D0-45AA-E411-B8C6-8F8F547FBE33}"/>
              </a:ext>
            </a:extLst>
          </p:cNvPr>
          <p:cNvPicPr>
            <a:picLocks noChangeAspect="1"/>
          </p:cNvPicPr>
          <p:nvPr/>
        </p:nvPicPr>
        <p:blipFill rotWithShape="1">
          <a:blip r:embed="rId2"/>
          <a:srcRect l="1312" r="14304" b="-1"/>
          <a:stretch/>
        </p:blipFill>
        <p:spPr>
          <a:xfrm>
            <a:off x="3522468" y="10"/>
            <a:ext cx="8669532" cy="6857990"/>
          </a:xfrm>
          <a:prstGeom prst="rect">
            <a:avLst/>
          </a:prstGeom>
        </p:spPr>
      </p:pic>
      <p:sp>
        <p:nvSpPr>
          <p:cNvPr id="2" name="Title 1">
            <a:extLst>
              <a:ext uri="{FF2B5EF4-FFF2-40B4-BE49-F238E27FC236}">
                <a16:creationId xmlns:a16="http://schemas.microsoft.com/office/drawing/2014/main" id="{54FE5ED5-7CC9-21E9-F989-578EE046323C}"/>
              </a:ext>
            </a:extLst>
          </p:cNvPr>
          <p:cNvSpPr>
            <a:spLocks noGrp="1"/>
          </p:cNvSpPr>
          <p:nvPr>
            <p:ph type="ctrTitle"/>
          </p:nvPr>
        </p:nvSpPr>
        <p:spPr>
          <a:xfrm>
            <a:off x="246403" y="330015"/>
            <a:ext cx="3438144" cy="1124712"/>
          </a:xfrm>
        </p:spPr>
        <p:txBody>
          <a:bodyPr vert="horz" lIns="91440" tIns="45720" rIns="91440" bIns="45720" rtlCol="0" anchor="b">
            <a:normAutofit/>
          </a:bodyPr>
          <a:lstStyle/>
          <a:p>
            <a:pPr algn="l"/>
            <a:r>
              <a:rPr lang="en-US" sz="2800" u="sng"/>
              <a:t>Palliative Care</a:t>
            </a:r>
          </a:p>
        </p:txBody>
      </p:sp>
      <p:sp>
        <p:nvSpPr>
          <p:cNvPr id="3" name="Subtitle 2">
            <a:extLst>
              <a:ext uri="{FF2B5EF4-FFF2-40B4-BE49-F238E27FC236}">
                <a16:creationId xmlns:a16="http://schemas.microsoft.com/office/drawing/2014/main" id="{232B4CF7-FA7E-3443-4618-A1BC721B1FC1}"/>
              </a:ext>
            </a:extLst>
          </p:cNvPr>
          <p:cNvSpPr>
            <a:spLocks noGrp="1"/>
          </p:cNvSpPr>
          <p:nvPr>
            <p:ph type="subTitle" idx="1"/>
          </p:nvPr>
        </p:nvSpPr>
        <p:spPr>
          <a:xfrm>
            <a:off x="83562" y="1177636"/>
            <a:ext cx="3438906" cy="5680364"/>
          </a:xfrm>
        </p:spPr>
        <p:txBody>
          <a:bodyPr vert="horz" lIns="91440" tIns="45720" rIns="91440" bIns="45720" rtlCol="0" anchor="t">
            <a:normAutofit/>
          </a:bodyPr>
          <a:lstStyle/>
          <a:p>
            <a:pPr indent="-228600" algn="l">
              <a:buFont typeface="Arial" panose="020B0604020202020204" pitchFamily="34" charset="0"/>
              <a:buChar char="•"/>
            </a:pPr>
            <a:endParaRPr lang="en-US" sz="1700" dirty="0"/>
          </a:p>
          <a:p>
            <a:pPr indent="-228600" algn="l">
              <a:lnSpc>
                <a:spcPct val="200000"/>
              </a:lnSpc>
              <a:buFont typeface="Arial" panose="020B0604020202020204" pitchFamily="34" charset="0"/>
              <a:buChar char="•"/>
            </a:pPr>
            <a:r>
              <a:rPr lang="en-US" sz="1700" dirty="0">
                <a:latin typeface="Arial" panose="020B0604020202020204" pitchFamily="34" charset="0"/>
                <a:cs typeface="Arial" panose="020B0604020202020204" pitchFamily="34" charset="0"/>
              </a:rPr>
              <a:t>Palliative means what?</a:t>
            </a:r>
          </a:p>
          <a:p>
            <a:pPr indent="-228600" algn="l">
              <a:lnSpc>
                <a:spcPct val="200000"/>
              </a:lnSpc>
              <a:buFont typeface="Arial" panose="020B0604020202020204" pitchFamily="34" charset="0"/>
              <a:buChar char="•"/>
            </a:pPr>
            <a:r>
              <a:rPr lang="en-US" sz="1700" dirty="0">
                <a:latin typeface="Arial" panose="020B0604020202020204" pitchFamily="34" charset="0"/>
                <a:cs typeface="Arial" panose="020B0604020202020204" pitchFamily="34" charset="0"/>
              </a:rPr>
              <a:t>The goal of palliative care is to enhance patients' quality of life and </a:t>
            </a:r>
            <a:r>
              <a:rPr lang="en-US" sz="1700" dirty="0" err="1">
                <a:latin typeface="Arial" panose="020B0604020202020204" pitchFamily="34" charset="0"/>
                <a:cs typeface="Arial" panose="020B0604020202020204" pitchFamily="34" charset="0"/>
              </a:rPr>
              <a:t>minimise</a:t>
            </a:r>
            <a:r>
              <a:rPr lang="en-US" sz="1700" dirty="0">
                <a:latin typeface="Arial" panose="020B0604020202020204" pitchFamily="34" charset="0"/>
                <a:cs typeface="Arial" panose="020B0604020202020204" pitchFamily="34" charset="0"/>
              </a:rPr>
              <a:t> their suffering as they deal with serious, complex, and frequently terminal illnesses.</a:t>
            </a:r>
          </a:p>
          <a:p>
            <a:pPr indent="-228600" algn="l">
              <a:lnSpc>
                <a:spcPct val="200000"/>
              </a:lnSpc>
              <a:buFont typeface="Arial" panose="020B0604020202020204" pitchFamily="34" charset="0"/>
              <a:buChar char="•"/>
            </a:pPr>
            <a:r>
              <a:rPr lang="en-US" sz="1700" dirty="0">
                <a:latin typeface="Arial" panose="020B0604020202020204" pitchFamily="34" charset="0"/>
                <a:cs typeface="Arial" panose="020B0604020202020204" pitchFamily="34" charset="0"/>
              </a:rPr>
              <a:t>End-of-life care should enable you to live as comfortably as you can and pass away with grace.</a:t>
            </a:r>
          </a:p>
          <a:p>
            <a:pPr indent="-228600" algn="l">
              <a:buFont typeface="Arial" panose="020B0604020202020204" pitchFamily="34" charset="0"/>
              <a:buChar char="•"/>
            </a:pPr>
            <a:endParaRPr lang="en-US" sz="1700" dirty="0"/>
          </a:p>
        </p:txBody>
      </p:sp>
      <p:sp>
        <p:nvSpPr>
          <p:cNvPr id="4" name="Rectangle 3">
            <a:extLst>
              <a:ext uri="{FF2B5EF4-FFF2-40B4-BE49-F238E27FC236}">
                <a16:creationId xmlns:a16="http://schemas.microsoft.com/office/drawing/2014/main" id="{0D223976-D366-FE18-0595-8D4BEEAA73FF}"/>
              </a:ext>
            </a:extLst>
          </p:cNvPr>
          <p:cNvSpPr/>
          <p:nvPr/>
        </p:nvSpPr>
        <p:spPr>
          <a:xfrm>
            <a:off x="8437418" y="5375564"/>
            <a:ext cx="3671020" cy="13300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effectLst/>
                <a:latin typeface="Arial" panose="020B0604020202020204" pitchFamily="34" charset="0"/>
                <a:ea typeface="Calibri" panose="020F0502020204030204" pitchFamily="34" charset="0"/>
              </a:rPr>
              <a:t>(Age UK, 2019)</a:t>
            </a:r>
          </a:p>
          <a:p>
            <a:pPr algn="ctr"/>
            <a:r>
              <a:rPr lang="en-US" sz="1800" dirty="0">
                <a:effectLst/>
                <a:latin typeface="Arial" panose="020B0604020202020204" pitchFamily="34" charset="0"/>
                <a:ea typeface="Calibri" panose="020F0502020204030204" pitchFamily="34" charset="0"/>
              </a:rPr>
              <a:t>(Marie Curie, </a:t>
            </a:r>
            <a:r>
              <a:rPr lang="en-US" sz="1800" dirty="0" err="1">
                <a:effectLst/>
                <a:latin typeface="Arial" panose="020B0604020202020204" pitchFamily="34" charset="0"/>
                <a:ea typeface="Calibri" panose="020F0502020204030204" pitchFamily="34" charset="0"/>
              </a:rPr>
              <a:t>n.d</a:t>
            </a:r>
            <a:r>
              <a:rPr lang="en-US" dirty="0">
                <a:latin typeface="Arial" panose="020B0604020202020204" pitchFamily="34" charset="0"/>
                <a:ea typeface="Calibri" panose="020F0502020204030204" pitchFamily="34" charset="0"/>
              </a:rPr>
              <a:t>)</a:t>
            </a:r>
          </a:p>
          <a:p>
            <a:pPr algn="ctr"/>
            <a:r>
              <a:rPr lang="en-US" sz="1800" dirty="0">
                <a:effectLst/>
                <a:latin typeface="Arial" panose="020B0604020202020204" pitchFamily="34" charset="0"/>
                <a:ea typeface="Calibri" panose="020F0502020204030204" pitchFamily="34" charset="0"/>
              </a:rPr>
              <a:t>(NHS, 2018a)</a:t>
            </a:r>
            <a:endParaRPr lang="en-GB" dirty="0"/>
          </a:p>
        </p:txBody>
      </p:sp>
    </p:spTree>
    <p:extLst>
      <p:ext uri="{BB962C8B-B14F-4D97-AF65-F5344CB8AC3E}">
        <p14:creationId xmlns:p14="http://schemas.microsoft.com/office/powerpoint/2010/main" val="301577449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House of paper with a heart against sunlight">
            <a:extLst>
              <a:ext uri="{FF2B5EF4-FFF2-40B4-BE49-F238E27FC236}">
                <a16:creationId xmlns:a16="http://schemas.microsoft.com/office/drawing/2014/main" id="{230B7A29-1A9B-729E-604F-783EF4EEFDBD}"/>
              </a:ext>
            </a:extLst>
          </p:cNvPr>
          <p:cNvPicPr>
            <a:picLocks noChangeAspect="1"/>
          </p:cNvPicPr>
          <p:nvPr/>
        </p:nvPicPr>
        <p:blipFill rotWithShape="1">
          <a:blip r:embed="rId2"/>
          <a:srcRect r="15627" b="-1"/>
          <a:stretch/>
        </p:blipFill>
        <p:spPr>
          <a:xfrm>
            <a:off x="3523488" y="0"/>
            <a:ext cx="8668512" cy="6857990"/>
          </a:xfrm>
          <a:prstGeom prst="rect">
            <a:avLst/>
          </a:prstGeom>
        </p:spPr>
      </p:pic>
      <p:sp>
        <p:nvSpPr>
          <p:cNvPr id="2" name="Title 1">
            <a:extLst>
              <a:ext uri="{FF2B5EF4-FFF2-40B4-BE49-F238E27FC236}">
                <a16:creationId xmlns:a16="http://schemas.microsoft.com/office/drawing/2014/main" id="{B1BEBA02-AFC3-ED4D-B959-79E0C0992CE6}"/>
              </a:ext>
            </a:extLst>
          </p:cNvPr>
          <p:cNvSpPr>
            <a:spLocks noGrp="1"/>
          </p:cNvSpPr>
          <p:nvPr>
            <p:ph type="ctrTitle"/>
          </p:nvPr>
        </p:nvSpPr>
        <p:spPr>
          <a:xfrm>
            <a:off x="207818" y="1122363"/>
            <a:ext cx="2954483" cy="1717819"/>
          </a:xfrm>
        </p:spPr>
        <p:txBody>
          <a:bodyPr anchor="b">
            <a:normAutofit/>
          </a:bodyPr>
          <a:lstStyle/>
          <a:p>
            <a:pPr algn="l"/>
            <a:r>
              <a:rPr lang="en-GB" sz="4800" dirty="0"/>
              <a:t>Care Home</a:t>
            </a:r>
          </a:p>
        </p:txBody>
      </p:sp>
      <p:sp>
        <p:nvSpPr>
          <p:cNvPr id="3" name="Subtitle 2">
            <a:extLst>
              <a:ext uri="{FF2B5EF4-FFF2-40B4-BE49-F238E27FC236}">
                <a16:creationId xmlns:a16="http://schemas.microsoft.com/office/drawing/2014/main" id="{8A09802D-6E01-9BB4-D7EE-55B9D09F322B}"/>
              </a:ext>
            </a:extLst>
          </p:cNvPr>
          <p:cNvSpPr>
            <a:spLocks noGrp="1"/>
          </p:cNvSpPr>
          <p:nvPr>
            <p:ph type="subTitle" idx="1"/>
          </p:nvPr>
        </p:nvSpPr>
        <p:spPr>
          <a:xfrm>
            <a:off x="1" y="3429000"/>
            <a:ext cx="3726872" cy="3225632"/>
          </a:xfrm>
        </p:spPr>
        <p:txBody>
          <a:bodyPr>
            <a:normAutofit/>
          </a:bodyPr>
          <a:lstStyle/>
          <a:p>
            <a:pPr algn="l"/>
            <a:endParaRPr lang="en-US" sz="2000" dirty="0"/>
          </a:p>
          <a:p>
            <a:pPr marL="342900" indent="-342900" algn="l">
              <a:lnSpc>
                <a:spcPct val="2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What is a care home? </a:t>
            </a:r>
          </a:p>
          <a:p>
            <a:pPr marL="342900" indent="-342900" algn="l">
              <a:lnSpc>
                <a:spcPct val="2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Why is it important for old people?</a:t>
            </a:r>
          </a:p>
          <a:p>
            <a:pPr algn="l"/>
            <a:endParaRPr lang="en-US" sz="2000" dirty="0"/>
          </a:p>
        </p:txBody>
      </p:sp>
      <p:sp>
        <p:nvSpPr>
          <p:cNvPr id="4" name="Rectangle 3">
            <a:extLst>
              <a:ext uri="{FF2B5EF4-FFF2-40B4-BE49-F238E27FC236}">
                <a16:creationId xmlns:a16="http://schemas.microsoft.com/office/drawing/2014/main" id="{84A9D87B-ED5E-8C8A-8F3A-F9FD443F4664}"/>
              </a:ext>
            </a:extLst>
          </p:cNvPr>
          <p:cNvSpPr/>
          <p:nvPr/>
        </p:nvSpPr>
        <p:spPr>
          <a:xfrm>
            <a:off x="8853055" y="5846618"/>
            <a:ext cx="3144981" cy="8080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effectLst/>
                <a:latin typeface="Arial" panose="020B0604020202020204" pitchFamily="34" charset="0"/>
                <a:ea typeface="Calibri" panose="020F0502020204030204" pitchFamily="34" charset="0"/>
              </a:rPr>
              <a:t>(Age UK</a:t>
            </a:r>
            <a:r>
              <a:rPr lang="en-US" dirty="0">
                <a:latin typeface="Arial" panose="020B0604020202020204" pitchFamily="34" charset="0"/>
                <a:ea typeface="Calibri" panose="020F0502020204030204" pitchFamily="34" charset="0"/>
              </a:rPr>
              <a:t>, </a:t>
            </a:r>
            <a:r>
              <a:rPr lang="en-US" sz="1800" dirty="0">
                <a:effectLst/>
                <a:latin typeface="Arial" panose="020B0604020202020204" pitchFamily="34" charset="0"/>
                <a:ea typeface="Calibri" panose="020F0502020204030204" pitchFamily="34" charset="0"/>
              </a:rPr>
              <a:t>2018a)</a:t>
            </a:r>
          </a:p>
          <a:p>
            <a:pPr algn="ctr"/>
            <a:r>
              <a:rPr lang="en-US" sz="1800" dirty="0">
                <a:effectLst/>
                <a:latin typeface="Arial" panose="020B0604020202020204" pitchFamily="34" charset="0"/>
                <a:ea typeface="Calibri" panose="020F0502020204030204" pitchFamily="34" charset="0"/>
              </a:rPr>
              <a:t>(NHS, 2019)</a:t>
            </a:r>
            <a:endParaRPr lang="en-GB" dirty="0"/>
          </a:p>
        </p:txBody>
      </p:sp>
    </p:spTree>
    <p:extLst>
      <p:ext uri="{BB962C8B-B14F-4D97-AF65-F5344CB8AC3E}">
        <p14:creationId xmlns:p14="http://schemas.microsoft.com/office/powerpoint/2010/main" val="351171968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4" descr="A midsection of a person holding a miniature house">
            <a:extLst>
              <a:ext uri="{FF2B5EF4-FFF2-40B4-BE49-F238E27FC236}">
                <a16:creationId xmlns:a16="http://schemas.microsoft.com/office/drawing/2014/main" id="{FCA490A6-4A8C-0B1B-662A-D7EA826DEC08}"/>
              </a:ext>
            </a:extLst>
          </p:cNvPr>
          <p:cNvPicPr>
            <a:picLocks noChangeAspect="1"/>
          </p:cNvPicPr>
          <p:nvPr/>
        </p:nvPicPr>
        <p:blipFill rotWithShape="1">
          <a:blip r:embed="rId2"/>
          <a:srcRect t="9742" b="972"/>
          <a:stretch/>
        </p:blipFill>
        <p:spPr>
          <a:xfrm>
            <a:off x="0" y="-207808"/>
            <a:ext cx="12192000" cy="6857990"/>
          </a:xfrm>
          <a:prstGeom prst="rect">
            <a:avLst/>
          </a:prstGeom>
        </p:spPr>
      </p:pic>
      <p:sp>
        <p:nvSpPr>
          <p:cNvPr id="2" name="Title 1">
            <a:extLst>
              <a:ext uri="{FF2B5EF4-FFF2-40B4-BE49-F238E27FC236}">
                <a16:creationId xmlns:a16="http://schemas.microsoft.com/office/drawing/2014/main" id="{BBB6452D-B9F0-894D-ED1D-7FB632B2BE5E}"/>
              </a:ext>
            </a:extLst>
          </p:cNvPr>
          <p:cNvSpPr>
            <a:spLocks noGrp="1"/>
          </p:cNvSpPr>
          <p:nvPr>
            <p:ph type="title"/>
          </p:nvPr>
        </p:nvSpPr>
        <p:spPr>
          <a:xfrm>
            <a:off x="315747" y="833578"/>
            <a:ext cx="4204137" cy="1342754"/>
          </a:xfrm>
        </p:spPr>
        <p:txBody>
          <a:bodyPr>
            <a:normAutofit/>
          </a:bodyPr>
          <a:lstStyle/>
          <a:p>
            <a:pPr algn="ctr"/>
            <a:r>
              <a:rPr lang="en-GB" sz="3600" b="1" dirty="0"/>
              <a:t>Home Care</a:t>
            </a:r>
          </a:p>
        </p:txBody>
      </p:sp>
      <p:sp>
        <p:nvSpPr>
          <p:cNvPr id="3" name="Content Placeholder 2">
            <a:extLst>
              <a:ext uri="{FF2B5EF4-FFF2-40B4-BE49-F238E27FC236}">
                <a16:creationId xmlns:a16="http://schemas.microsoft.com/office/drawing/2014/main" id="{6541B17E-B491-39F5-763C-B9846FDCFDB4}"/>
              </a:ext>
            </a:extLst>
          </p:cNvPr>
          <p:cNvSpPr>
            <a:spLocks noGrp="1"/>
          </p:cNvSpPr>
          <p:nvPr>
            <p:ph idx="1"/>
          </p:nvPr>
        </p:nvSpPr>
        <p:spPr>
          <a:xfrm>
            <a:off x="760086" y="2013527"/>
            <a:ext cx="3759798" cy="1948873"/>
          </a:xfrm>
        </p:spPr>
        <p:txBody>
          <a:bodyPr anchor="ctr">
            <a:normAutofit/>
          </a:bodyPr>
          <a:lstStyle/>
          <a:p>
            <a:pPr>
              <a:lnSpc>
                <a:spcPct val="200000"/>
              </a:lnSpc>
            </a:pPr>
            <a:r>
              <a:rPr lang="en-GB" sz="1800" b="1" dirty="0">
                <a:latin typeface="Arial" panose="020B0604020202020204" pitchFamily="34" charset="0"/>
                <a:cs typeface="Arial" panose="020B0604020202020204" pitchFamily="34" charset="0"/>
              </a:rPr>
              <a:t>What is home care?</a:t>
            </a:r>
          </a:p>
          <a:p>
            <a:pPr>
              <a:lnSpc>
                <a:spcPct val="200000"/>
              </a:lnSpc>
            </a:pPr>
            <a:r>
              <a:rPr lang="en-GB" sz="1800" b="1" dirty="0">
                <a:latin typeface="Arial" panose="020B0604020202020204" pitchFamily="34" charset="0"/>
                <a:cs typeface="Arial" panose="020B0604020202020204" pitchFamily="34" charset="0"/>
              </a:rPr>
              <a:t>What services are available? </a:t>
            </a:r>
          </a:p>
        </p:txBody>
      </p:sp>
      <p:sp>
        <p:nvSpPr>
          <p:cNvPr id="4" name="Rectangle 3">
            <a:extLst>
              <a:ext uri="{FF2B5EF4-FFF2-40B4-BE49-F238E27FC236}">
                <a16:creationId xmlns:a16="http://schemas.microsoft.com/office/drawing/2014/main" id="{B40F0E4D-9F4C-780F-B9B6-B93B3F4CF2BE}"/>
              </a:ext>
            </a:extLst>
          </p:cNvPr>
          <p:cNvSpPr/>
          <p:nvPr/>
        </p:nvSpPr>
        <p:spPr>
          <a:xfrm>
            <a:off x="8880764" y="5708073"/>
            <a:ext cx="3144981" cy="9421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effectLst/>
                <a:latin typeface="Arial" panose="020B0604020202020204" pitchFamily="34" charset="0"/>
                <a:ea typeface="Calibri" panose="020F0502020204030204" pitchFamily="34" charset="0"/>
              </a:rPr>
              <a:t>(Age UK</a:t>
            </a:r>
            <a:r>
              <a:rPr lang="en-US" dirty="0">
                <a:latin typeface="Arial" panose="020B0604020202020204" pitchFamily="34" charset="0"/>
                <a:ea typeface="Calibri" panose="020F0502020204030204" pitchFamily="34" charset="0"/>
              </a:rPr>
              <a:t>, </a:t>
            </a:r>
            <a:r>
              <a:rPr lang="en-US" sz="1800" dirty="0">
                <a:effectLst/>
                <a:latin typeface="Arial" panose="020B0604020202020204" pitchFamily="34" charset="0"/>
                <a:ea typeface="Calibri" panose="020F0502020204030204" pitchFamily="34" charset="0"/>
              </a:rPr>
              <a:t>2018b)</a:t>
            </a:r>
          </a:p>
        </p:txBody>
      </p:sp>
    </p:spTree>
    <p:extLst>
      <p:ext uri="{BB962C8B-B14F-4D97-AF65-F5344CB8AC3E}">
        <p14:creationId xmlns:p14="http://schemas.microsoft.com/office/powerpoint/2010/main" val="13178938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65945"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AD1C46-E375-1228-3FA6-D77A09E7DA88}"/>
              </a:ext>
            </a:extLst>
          </p:cNvPr>
          <p:cNvSpPr>
            <a:spLocks noGrp="1"/>
          </p:cNvSpPr>
          <p:nvPr>
            <p:ph type="title"/>
          </p:nvPr>
        </p:nvSpPr>
        <p:spPr>
          <a:xfrm>
            <a:off x="838200" y="624568"/>
            <a:ext cx="3351755" cy="5412920"/>
          </a:xfrm>
        </p:spPr>
        <p:txBody>
          <a:bodyPr>
            <a:normAutofit/>
          </a:bodyPr>
          <a:lstStyle/>
          <a:p>
            <a:r>
              <a:rPr lang="en-GB" sz="4000" dirty="0">
                <a:solidFill>
                  <a:schemeClr val="bg1"/>
                </a:solidFill>
              </a:rPr>
              <a:t>Hospice Care </a:t>
            </a:r>
          </a:p>
        </p:txBody>
      </p:sp>
      <p:graphicFrame>
        <p:nvGraphicFramePr>
          <p:cNvPr id="5" name="Content Placeholder 2">
            <a:extLst>
              <a:ext uri="{FF2B5EF4-FFF2-40B4-BE49-F238E27FC236}">
                <a16:creationId xmlns:a16="http://schemas.microsoft.com/office/drawing/2014/main" id="{54EE57C5-0D03-556C-47C9-09DCFD02F644}"/>
              </a:ext>
            </a:extLst>
          </p:cNvPr>
          <p:cNvGraphicFramePr>
            <a:graphicFrameLocks noGrp="1"/>
          </p:cNvGraphicFramePr>
          <p:nvPr>
            <p:ph idx="1"/>
            <p:extLst>
              <p:ext uri="{D42A27DB-BD31-4B8C-83A1-F6EECF244321}">
                <p14:modId xmlns:p14="http://schemas.microsoft.com/office/powerpoint/2010/main" val="382709198"/>
              </p:ext>
            </p:extLst>
          </p:nvPr>
        </p:nvGraphicFramePr>
        <p:xfrm>
          <a:off x="5392455" y="623888"/>
          <a:ext cx="5961345" cy="541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a:extLst>
              <a:ext uri="{FF2B5EF4-FFF2-40B4-BE49-F238E27FC236}">
                <a16:creationId xmlns:a16="http://schemas.microsoft.com/office/drawing/2014/main" id="{36D2079F-1254-4738-B487-2DF0DE54ED38}"/>
              </a:ext>
            </a:extLst>
          </p:cNvPr>
          <p:cNvSpPr/>
          <p:nvPr/>
        </p:nvSpPr>
        <p:spPr>
          <a:xfrm>
            <a:off x="8866909" y="5708073"/>
            <a:ext cx="3103418" cy="8589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(Medical news today, 2020)</a:t>
            </a:r>
          </a:p>
          <a:p>
            <a:pPr algn="ctr"/>
            <a:r>
              <a:rPr lang="en-US" sz="1800" dirty="0">
                <a:effectLst/>
                <a:latin typeface="Arial" panose="020B0604020202020204" pitchFamily="34" charset="0"/>
                <a:ea typeface="Calibri" panose="020F0502020204030204" pitchFamily="34" charset="0"/>
              </a:rPr>
              <a:t>(Hospice UK, no date) </a:t>
            </a:r>
            <a:endParaRPr lang="en-GB" dirty="0"/>
          </a:p>
        </p:txBody>
      </p:sp>
    </p:spTree>
    <p:extLst>
      <p:ext uri="{BB962C8B-B14F-4D97-AF65-F5344CB8AC3E}">
        <p14:creationId xmlns:p14="http://schemas.microsoft.com/office/powerpoint/2010/main" val="20776952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pen doors">
            <a:extLst>
              <a:ext uri="{FF2B5EF4-FFF2-40B4-BE49-F238E27FC236}">
                <a16:creationId xmlns:a16="http://schemas.microsoft.com/office/drawing/2014/main" id="{CDF7A916-4276-7A9F-54F4-E2C30DB4CC71}"/>
              </a:ext>
            </a:extLst>
          </p:cNvPr>
          <p:cNvPicPr>
            <a:picLocks noChangeAspect="1"/>
          </p:cNvPicPr>
          <p:nvPr/>
        </p:nvPicPr>
        <p:blipFill rotWithShape="1">
          <a:blip r:embed="rId2">
            <a:alphaModFix amt="50000"/>
          </a:blip>
          <a:srcRect r="-1" b="15708"/>
          <a:stretch/>
        </p:blipFill>
        <p:spPr>
          <a:xfrm>
            <a:off x="20" y="-188676"/>
            <a:ext cx="12188930" cy="6857990"/>
          </a:xfrm>
          <a:prstGeom prst="rect">
            <a:avLst/>
          </a:prstGeom>
        </p:spPr>
      </p:pic>
      <p:sp>
        <p:nvSpPr>
          <p:cNvPr id="2" name="Title 1">
            <a:extLst>
              <a:ext uri="{FF2B5EF4-FFF2-40B4-BE49-F238E27FC236}">
                <a16:creationId xmlns:a16="http://schemas.microsoft.com/office/drawing/2014/main" id="{0BF85B9E-1E6F-D8CF-9CAD-D22151F53281}"/>
              </a:ext>
            </a:extLst>
          </p:cNvPr>
          <p:cNvSpPr>
            <a:spLocks noGrp="1"/>
          </p:cNvSpPr>
          <p:nvPr>
            <p:ph type="ctrTitle"/>
          </p:nvPr>
        </p:nvSpPr>
        <p:spPr>
          <a:xfrm>
            <a:off x="455676" y="522500"/>
            <a:ext cx="11277600" cy="3127439"/>
          </a:xfrm>
        </p:spPr>
        <p:txBody>
          <a:bodyPr>
            <a:normAutofit/>
          </a:bodyPr>
          <a:lstStyle/>
          <a:p>
            <a:r>
              <a:rPr lang="en-GB" sz="5100" dirty="0">
                <a:solidFill>
                  <a:srgbClr val="FFFFFF"/>
                </a:solidFill>
                <a:effectLst/>
                <a:latin typeface="Arial" panose="020B0604020202020204" pitchFamily="34" charset="0"/>
                <a:ea typeface="Times New Roman" panose="02020603050405020304" pitchFamily="18" charset="0"/>
              </a:rPr>
              <a:t>The gap between need and availability of end-of-life care.</a:t>
            </a:r>
            <a:br>
              <a:rPr lang="en-GB" sz="5100" dirty="0">
                <a:solidFill>
                  <a:srgbClr val="FFFFFF"/>
                </a:solidFill>
                <a:effectLst/>
                <a:latin typeface="Times New Roman" panose="02020603050405020304" pitchFamily="18" charset="0"/>
                <a:ea typeface="Times New Roman" panose="02020603050405020304" pitchFamily="18" charset="0"/>
              </a:rPr>
            </a:br>
            <a:endParaRPr lang="en-GB" sz="5100" dirty="0">
              <a:solidFill>
                <a:srgbClr val="FFFFFF"/>
              </a:solidFill>
            </a:endParaRPr>
          </a:p>
        </p:txBody>
      </p:sp>
      <p:sp>
        <p:nvSpPr>
          <p:cNvPr id="3" name="Subtitle 2">
            <a:extLst>
              <a:ext uri="{FF2B5EF4-FFF2-40B4-BE49-F238E27FC236}">
                <a16:creationId xmlns:a16="http://schemas.microsoft.com/office/drawing/2014/main" id="{BF16961C-58F5-E202-819E-4768954D1801}"/>
              </a:ext>
            </a:extLst>
          </p:cNvPr>
          <p:cNvSpPr>
            <a:spLocks noGrp="1"/>
          </p:cNvSpPr>
          <p:nvPr>
            <p:ph type="subTitle" idx="1"/>
          </p:nvPr>
        </p:nvSpPr>
        <p:spPr>
          <a:xfrm>
            <a:off x="672708" y="3338476"/>
            <a:ext cx="10206228" cy="2855417"/>
          </a:xfrm>
        </p:spPr>
        <p:txBody>
          <a:bodyPr>
            <a:normAutofit/>
          </a:bodyPr>
          <a:lstStyle/>
          <a:p>
            <a:pPr marL="342900" indent="-342900">
              <a:lnSpc>
                <a:spcPct val="150000"/>
              </a:lnSpc>
              <a:buFont typeface="Arial" panose="020B0604020202020204" pitchFamily="34" charset="0"/>
              <a:buChar char="•"/>
            </a:pPr>
            <a:r>
              <a:rPr lang="en-US" sz="1700" b="1" dirty="0">
                <a:solidFill>
                  <a:srgbClr val="FFFFFF"/>
                </a:solidFill>
                <a:latin typeface="Arial" panose="020B0604020202020204" pitchFamily="34" charset="0"/>
                <a:cs typeface="Arial" panose="020B0604020202020204" pitchFamily="34" charset="0"/>
              </a:rPr>
              <a:t>The care of the dying is a crucial component of medicine.</a:t>
            </a:r>
          </a:p>
          <a:p>
            <a:pPr marL="342900" indent="-342900">
              <a:lnSpc>
                <a:spcPct val="150000"/>
              </a:lnSpc>
              <a:buFont typeface="Arial" panose="020B0604020202020204" pitchFamily="34" charset="0"/>
              <a:buChar char="•"/>
            </a:pPr>
            <a:r>
              <a:rPr lang="en-US" sz="1700" b="1" dirty="0">
                <a:solidFill>
                  <a:srgbClr val="FFFFFF"/>
                </a:solidFill>
                <a:latin typeface="Arial" panose="020B0604020202020204" pitchFamily="34" charset="0"/>
                <a:cs typeface="Arial" panose="020B0604020202020204" pitchFamily="34" charset="0"/>
              </a:rPr>
              <a:t>The medical profession as a whole, as well as individual doctors, must be dedicated to providing competent, compassionate care to patients who are dying and their families.</a:t>
            </a:r>
          </a:p>
          <a:p>
            <a:pPr marL="342900" indent="-342900">
              <a:lnSpc>
                <a:spcPct val="150000"/>
              </a:lnSpc>
              <a:buFont typeface="Arial" panose="020B0604020202020204" pitchFamily="34" charset="0"/>
              <a:buChar char="•"/>
            </a:pPr>
            <a:r>
              <a:rPr lang="en-US" sz="1700" b="1" dirty="0">
                <a:solidFill>
                  <a:srgbClr val="FFFFFF"/>
                </a:solidFill>
                <a:latin typeface="Arial" panose="020B0604020202020204" pitchFamily="34" charset="0"/>
                <a:cs typeface="Arial" panose="020B0604020202020204" pitchFamily="34" charset="0"/>
              </a:rPr>
              <a:t>Patients have a right to expect that their doctors will take care of them and support them with their medical needs as they approach death.</a:t>
            </a:r>
          </a:p>
          <a:p>
            <a:pPr marL="342900" indent="-342900">
              <a:lnSpc>
                <a:spcPct val="150000"/>
              </a:lnSpc>
              <a:buFont typeface="Arial" panose="020B0604020202020204" pitchFamily="34" charset="0"/>
              <a:buChar char="•"/>
            </a:pPr>
            <a:r>
              <a:rPr lang="en-US" sz="1700" b="1" dirty="0">
                <a:solidFill>
                  <a:srgbClr val="FFFFFF"/>
                </a:solidFill>
                <a:latin typeface="Arial" panose="020B0604020202020204" pitchFamily="34" charset="0"/>
                <a:cs typeface="Arial" panose="020B0604020202020204" pitchFamily="34" charset="0"/>
              </a:rPr>
              <a:t>Not enough care available for the number of patients especially after the pandemic. </a:t>
            </a:r>
          </a:p>
          <a:p>
            <a:pPr marL="342900" indent="-342900">
              <a:lnSpc>
                <a:spcPct val="150000"/>
              </a:lnSpc>
              <a:buFont typeface="Arial" panose="020B0604020202020204" pitchFamily="34" charset="0"/>
              <a:buChar char="•"/>
            </a:pPr>
            <a:endParaRPr lang="en-US" sz="1700" b="1" dirty="0">
              <a:solidFill>
                <a:srgbClr val="FFFFFF"/>
              </a:solidFill>
              <a:latin typeface="Arial" panose="020B0604020202020204" pitchFamily="34" charset="0"/>
              <a:cs typeface="Arial" panose="020B0604020202020204" pitchFamily="34" charset="0"/>
            </a:endParaRPr>
          </a:p>
        </p:txBody>
      </p:sp>
      <p:sp>
        <p:nvSpPr>
          <p:cNvPr id="18"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9682B78C-180C-D442-31DE-3CA9FDF8CF47}"/>
              </a:ext>
            </a:extLst>
          </p:cNvPr>
          <p:cNvSpPr/>
          <p:nvPr/>
        </p:nvSpPr>
        <p:spPr>
          <a:xfrm>
            <a:off x="9087863" y="6216557"/>
            <a:ext cx="2645413" cy="47104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effectLst/>
                <a:latin typeface="Times New Roman" panose="02020603050405020304" pitchFamily="18" charset="0"/>
                <a:ea typeface="Times New Roman" panose="02020603050405020304" pitchFamily="18" charset="0"/>
              </a:rPr>
              <a:t>(Daher, 2011)</a:t>
            </a:r>
            <a:endParaRPr lang="en-GB" dirty="0"/>
          </a:p>
        </p:txBody>
      </p:sp>
    </p:spTree>
    <p:extLst>
      <p:ext uri="{BB962C8B-B14F-4D97-AF65-F5344CB8AC3E}">
        <p14:creationId xmlns:p14="http://schemas.microsoft.com/office/powerpoint/2010/main" val="204396207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Rectangle 19">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E13A7067-8ED4-5C2B-4EED-991DB488664D}"/>
              </a:ext>
            </a:extLst>
          </p:cNvPr>
          <p:cNvSpPr>
            <a:spLocks noGrp="1"/>
          </p:cNvSpPr>
          <p:nvPr>
            <p:ph type="title"/>
          </p:nvPr>
        </p:nvSpPr>
        <p:spPr>
          <a:xfrm>
            <a:off x="958506" y="800392"/>
            <a:ext cx="10264697" cy="1212102"/>
          </a:xfrm>
        </p:spPr>
        <p:txBody>
          <a:bodyPr>
            <a:normAutofit/>
          </a:bodyPr>
          <a:lstStyle/>
          <a:p>
            <a:r>
              <a:rPr lang="en-GB" sz="4000" b="1">
                <a:solidFill>
                  <a:srgbClr val="FFFFFF"/>
                </a:solidFill>
              </a:rPr>
              <a:t>Planning for end of Life- Living wills</a:t>
            </a:r>
          </a:p>
        </p:txBody>
      </p:sp>
      <p:sp>
        <p:nvSpPr>
          <p:cNvPr id="3" name="Content Placeholder 2">
            <a:extLst>
              <a:ext uri="{FF2B5EF4-FFF2-40B4-BE49-F238E27FC236}">
                <a16:creationId xmlns:a16="http://schemas.microsoft.com/office/drawing/2014/main" id="{922B306C-9ED4-9FAB-1EA9-00683B858489}"/>
              </a:ext>
            </a:extLst>
          </p:cNvPr>
          <p:cNvSpPr>
            <a:spLocks noGrp="1"/>
          </p:cNvSpPr>
          <p:nvPr>
            <p:ph idx="1"/>
          </p:nvPr>
        </p:nvSpPr>
        <p:spPr>
          <a:xfrm>
            <a:off x="1367624" y="2490436"/>
            <a:ext cx="9708995" cy="3567173"/>
          </a:xfrm>
        </p:spPr>
        <p:txBody>
          <a:bodyPr anchor="ctr">
            <a:normAutofit/>
          </a:bodyPr>
          <a:lstStyle/>
          <a:p>
            <a:r>
              <a:rPr lang="en-US" sz="2000" dirty="0"/>
              <a:t>An earlier choice would be crucial if a circumstance developed where you were unable to talk or make your own decisions. </a:t>
            </a:r>
          </a:p>
          <a:p>
            <a:r>
              <a:rPr lang="en-US" sz="2000" dirty="0"/>
              <a:t>Even if refusing medical treatment might cause you to die, you have the right to do so.</a:t>
            </a:r>
          </a:p>
          <a:p>
            <a:r>
              <a:rPr lang="en-US" sz="2000" dirty="0"/>
              <a:t>The individuals who are looking after you have to respect a prior decision since it is legally binding. </a:t>
            </a:r>
          </a:p>
          <a:p>
            <a:r>
              <a:rPr lang="en-US" sz="2000" dirty="0"/>
              <a:t>It won't be implemented, though, until you are unable to make or communicate decisions about your care.</a:t>
            </a:r>
          </a:p>
          <a:p>
            <a:pPr marL="0" indent="0">
              <a:buNone/>
            </a:pPr>
            <a:endParaRPr lang="en-US" sz="2000" dirty="0"/>
          </a:p>
        </p:txBody>
      </p:sp>
      <p:sp>
        <p:nvSpPr>
          <p:cNvPr id="5" name="Rectangle 4">
            <a:extLst>
              <a:ext uri="{FF2B5EF4-FFF2-40B4-BE49-F238E27FC236}">
                <a16:creationId xmlns:a16="http://schemas.microsoft.com/office/drawing/2014/main" id="{2D296268-E59C-010C-66FB-1619DD52C016}"/>
              </a:ext>
            </a:extLst>
          </p:cNvPr>
          <p:cNvSpPr/>
          <p:nvPr/>
        </p:nvSpPr>
        <p:spPr>
          <a:xfrm>
            <a:off x="8200572" y="5602514"/>
            <a:ext cx="3686630" cy="10305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spcAft>
                <a:spcPts val="600"/>
              </a:spcAft>
            </a:pPr>
            <a:r>
              <a:rPr lang="en-US" sz="1800" dirty="0">
                <a:solidFill>
                  <a:schemeClr val="bg1"/>
                </a:solidFill>
                <a:effectLst/>
                <a:latin typeface="Arial" panose="020B0604020202020204" pitchFamily="34" charset="0"/>
                <a:ea typeface="Calibri" panose="020F0502020204030204" pitchFamily="34" charset="0"/>
              </a:rPr>
              <a:t>(Healthline, 2022)</a:t>
            </a:r>
          </a:p>
          <a:p>
            <a:pPr>
              <a:spcAft>
                <a:spcPts val="600"/>
              </a:spcAft>
            </a:pPr>
            <a:r>
              <a:rPr lang="en-US" sz="1800" dirty="0">
                <a:effectLst/>
                <a:latin typeface="Arial" panose="020B0604020202020204" pitchFamily="34" charset="0"/>
                <a:ea typeface="Calibri" panose="020F0502020204030204" pitchFamily="34" charset="0"/>
              </a:rPr>
              <a:t>(NHS,2018b) </a:t>
            </a:r>
            <a:endParaRPr lang="en-US" sz="1800" dirty="0">
              <a:solidFill>
                <a:schemeClr val="bg1"/>
              </a:solidFill>
              <a:effectLst/>
              <a:latin typeface="Arial" panose="020B0604020202020204" pitchFamily="34" charset="0"/>
              <a:ea typeface="Calibri" panose="020F0502020204030204" pitchFamily="34" charset="0"/>
            </a:endParaRPr>
          </a:p>
          <a:p>
            <a:pPr algn="ctr">
              <a:spcAft>
                <a:spcPts val="600"/>
              </a:spcAft>
            </a:pPr>
            <a:r>
              <a:rPr lang="en-US" sz="1800" dirty="0">
                <a:solidFill>
                  <a:schemeClr val="bg1"/>
                </a:solidFill>
                <a:effectLst/>
                <a:latin typeface="Arial" panose="020B0604020202020204" pitchFamily="34" charset="0"/>
                <a:ea typeface="Calibri" panose="020F0502020204030204" pitchFamily="34" charset="0"/>
              </a:rPr>
              <a:t> </a:t>
            </a:r>
            <a:endParaRPr lang="en-GB" dirty="0">
              <a:solidFill>
                <a:schemeClr val="bg1"/>
              </a:solidFill>
            </a:endParaRPr>
          </a:p>
        </p:txBody>
      </p:sp>
    </p:spTree>
    <p:extLst>
      <p:ext uri="{BB962C8B-B14F-4D97-AF65-F5344CB8AC3E}">
        <p14:creationId xmlns:p14="http://schemas.microsoft.com/office/powerpoint/2010/main" val="37362349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B7457-45A8-E493-F256-22CF1E26C789}"/>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Do Not Resuscitate (DNR)</a:t>
            </a:r>
          </a:p>
        </p:txBody>
      </p:sp>
      <p:sp>
        <p:nvSpPr>
          <p:cNvPr id="3" name="Content Placeholder 2">
            <a:extLst>
              <a:ext uri="{FF2B5EF4-FFF2-40B4-BE49-F238E27FC236}">
                <a16:creationId xmlns:a16="http://schemas.microsoft.com/office/drawing/2014/main" id="{2FA2C9CD-B913-6057-0DD7-40846DA99821}"/>
              </a:ext>
            </a:extLst>
          </p:cNvPr>
          <p:cNvSpPr>
            <a:spLocks noGrp="1"/>
          </p:cNvSpPr>
          <p:nvPr>
            <p:ph idx="1"/>
          </p:nvPr>
        </p:nvSpPr>
        <p:spPr>
          <a:xfrm>
            <a:off x="459350" y="1746734"/>
            <a:ext cx="10636280" cy="4476494"/>
          </a:xfrm>
        </p:spPr>
        <p:txBody>
          <a:bodyPr anchor="ctr">
            <a:normAutofit/>
          </a:bodyPr>
          <a:lstStyle/>
          <a:p>
            <a:pPr fontAlgn="base">
              <a:lnSpc>
                <a:spcPct val="150000"/>
              </a:lnSpc>
            </a:pPr>
            <a:r>
              <a:rPr lang="en-US" sz="2000" dirty="0">
                <a:latin typeface="Arial" panose="020B0604020202020204" pitchFamily="34" charset="0"/>
                <a:cs typeface="Arial" panose="020B0604020202020204" pitchFamily="34" charset="0"/>
              </a:rPr>
              <a:t>A patient's request for a do-not-resuscitate (DNR) order must be complied with when it is given. You can tell medical staff that you do not wish to be resurrected if you suddenly go into cardiac arrest or stop breathing.</a:t>
            </a:r>
          </a:p>
          <a:p>
            <a:pPr fontAlgn="base">
              <a:lnSpc>
                <a:spcPct val="150000"/>
              </a:lnSpc>
            </a:pPr>
            <a:r>
              <a:rPr lang="en-US" sz="2000" dirty="0">
                <a:latin typeface="Arial" panose="020B0604020202020204" pitchFamily="34" charset="0"/>
                <a:cs typeface="Arial" panose="020B0604020202020204" pitchFamily="34" charset="0"/>
              </a:rPr>
              <a:t>DNRs are frequently seen as a respectful way for terminally sick persons to pass away on their own terms. When someone is admitted to a hospital, nursing home, or hospice </a:t>
            </a:r>
            <a:r>
              <a:rPr lang="en-US" sz="2000" dirty="0" err="1">
                <a:latin typeface="Arial" panose="020B0604020202020204" pitchFamily="34" charset="0"/>
                <a:cs typeface="Arial" panose="020B0604020202020204" pitchFamily="34" charset="0"/>
              </a:rPr>
              <a:t>programme</a:t>
            </a:r>
            <a:r>
              <a:rPr lang="en-US" sz="2000" dirty="0">
                <a:latin typeface="Arial" panose="020B0604020202020204" pitchFamily="34" charset="0"/>
                <a:cs typeface="Arial" panose="020B0604020202020204" pitchFamily="34" charset="0"/>
              </a:rPr>
              <a:t>, the specifics of a DNR are usually covered. </a:t>
            </a:r>
            <a:endParaRPr lang="en-US" sz="2000" b="0" i="0" dirty="0">
              <a:effectLst/>
              <a:latin typeface="Arial" panose="020B0604020202020204" pitchFamily="34" charset="0"/>
              <a:cs typeface="Arial" panose="020B0604020202020204" pitchFamily="34" charset="0"/>
            </a:endParaRPr>
          </a:p>
          <a:p>
            <a:pPr marL="0" indent="0">
              <a:buNone/>
            </a:pPr>
            <a:endParaRPr lang="en-US" sz="2000" dirty="0"/>
          </a:p>
        </p:txBody>
      </p:sp>
      <p:sp>
        <p:nvSpPr>
          <p:cNvPr id="4" name="Rectangle 3">
            <a:extLst>
              <a:ext uri="{FF2B5EF4-FFF2-40B4-BE49-F238E27FC236}">
                <a16:creationId xmlns:a16="http://schemas.microsoft.com/office/drawing/2014/main" id="{A5EBAAC1-91B9-3AC4-820A-9964EBAC1AB6}"/>
              </a:ext>
            </a:extLst>
          </p:cNvPr>
          <p:cNvSpPr/>
          <p:nvPr/>
        </p:nvSpPr>
        <p:spPr>
          <a:xfrm>
            <a:off x="7661564" y="5347855"/>
            <a:ext cx="3893127" cy="11450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spcAft>
                <a:spcPts val="600"/>
              </a:spcAft>
            </a:pPr>
            <a:r>
              <a:rPr lang="en-US" sz="1800" dirty="0">
                <a:effectLst/>
                <a:latin typeface="Arial" panose="020B0604020202020204" pitchFamily="34" charset="0"/>
                <a:ea typeface="Calibri" panose="020F0502020204030204" pitchFamily="34" charset="0"/>
              </a:rPr>
              <a:t>(Morrow, 2019)</a:t>
            </a:r>
          </a:p>
          <a:p>
            <a:pPr algn="r">
              <a:spcAft>
                <a:spcPts val="600"/>
              </a:spcAft>
            </a:pPr>
            <a:r>
              <a:rPr lang="en-US" sz="1800" dirty="0">
                <a:effectLst/>
                <a:latin typeface="Arial" panose="020B0604020202020204" pitchFamily="34" charset="0"/>
                <a:ea typeface="Calibri" panose="020F0502020204030204" pitchFamily="34" charset="0"/>
              </a:rPr>
              <a:t>(MedlinePlus, 2018)  </a:t>
            </a:r>
            <a:endParaRPr lang="en-GB" dirty="0"/>
          </a:p>
        </p:txBody>
      </p:sp>
    </p:spTree>
    <p:extLst>
      <p:ext uri="{BB962C8B-B14F-4D97-AF65-F5344CB8AC3E}">
        <p14:creationId xmlns:p14="http://schemas.microsoft.com/office/powerpoint/2010/main" val="1963559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1"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52BBE517-C210-FBF5-4EA8-2F34DD93A968}"/>
              </a:ext>
            </a:extLst>
          </p:cNvPr>
          <p:cNvSpPr>
            <a:spLocks noGrp="1"/>
          </p:cNvSpPr>
          <p:nvPr>
            <p:ph type="title"/>
          </p:nvPr>
        </p:nvSpPr>
        <p:spPr>
          <a:xfrm>
            <a:off x="1098468" y="885651"/>
            <a:ext cx="3229803" cy="4624603"/>
          </a:xfrm>
        </p:spPr>
        <p:txBody>
          <a:bodyPr>
            <a:normAutofit/>
          </a:bodyPr>
          <a:lstStyle/>
          <a:p>
            <a:r>
              <a:rPr lang="en-GB" b="1" i="0">
                <a:solidFill>
                  <a:srgbClr val="FFFFFF"/>
                </a:solidFill>
                <a:effectLst/>
                <a:latin typeface="Calibri Light" panose="020F0302020204030204" pitchFamily="34" charset="0"/>
              </a:rPr>
              <a:t>What is Euthanasia?</a:t>
            </a:r>
            <a:endParaRPr lang="en-GB">
              <a:solidFill>
                <a:srgbClr val="FFFFFF"/>
              </a:solidFill>
            </a:endParaRPr>
          </a:p>
        </p:txBody>
      </p:sp>
      <p:sp>
        <p:nvSpPr>
          <p:cNvPr id="3" name="Content Placeholder 2">
            <a:extLst>
              <a:ext uri="{FF2B5EF4-FFF2-40B4-BE49-F238E27FC236}">
                <a16:creationId xmlns:a16="http://schemas.microsoft.com/office/drawing/2014/main" id="{8AD4AF87-BFCC-892A-A232-9DC87DFF8626}"/>
              </a:ext>
            </a:extLst>
          </p:cNvPr>
          <p:cNvSpPr>
            <a:spLocks noGrp="1"/>
          </p:cNvSpPr>
          <p:nvPr>
            <p:ph idx="1"/>
          </p:nvPr>
        </p:nvSpPr>
        <p:spPr>
          <a:xfrm>
            <a:off x="4937671" y="-152399"/>
            <a:ext cx="6595186" cy="6694932"/>
          </a:xfrm>
        </p:spPr>
        <p:txBody>
          <a:bodyPr anchor="ctr">
            <a:normAutofit/>
          </a:bodyPr>
          <a:lstStyle/>
          <a:p>
            <a:pPr marL="285750" indent="-285750">
              <a:lnSpc>
                <a:spcPct val="150000"/>
              </a:lnSpc>
              <a:buFont typeface="Arial" panose="020B0604020202020204" pitchFamily="34" charset="0"/>
              <a:buChar char="•"/>
            </a:pPr>
            <a:r>
              <a:rPr lang="en-US" sz="1700" dirty="0">
                <a:latin typeface="Arial" panose="020B0604020202020204" pitchFamily="34" charset="0"/>
                <a:cs typeface="Arial" panose="020B0604020202020204" pitchFamily="34" charset="0"/>
              </a:rPr>
              <a:t>The deliberate taking of another person's life for their ostensible good is known as euthanasia. It can be either voluntarily done or not. Euthanasia involves one person (typically a doctor) taking another person's life (their patient).</a:t>
            </a:r>
          </a:p>
          <a:p>
            <a:pPr marL="285750" indent="-285750">
              <a:lnSpc>
                <a:spcPct val="150000"/>
              </a:lnSpc>
              <a:buFont typeface="Arial" panose="020B0604020202020204" pitchFamily="34" charset="0"/>
              <a:buChar char="•"/>
            </a:pPr>
            <a:r>
              <a:rPr lang="en-US" sz="1700" dirty="0">
                <a:latin typeface="Arial" panose="020B0604020202020204" pitchFamily="34" charset="0"/>
                <a:cs typeface="Arial" panose="020B0604020202020204" pitchFamily="34" charset="0"/>
              </a:rPr>
              <a:t>The act of helping another person commit suicide is known as assisted suicide.</a:t>
            </a:r>
          </a:p>
          <a:p>
            <a:pPr marL="285750" indent="-285750">
              <a:lnSpc>
                <a:spcPct val="150000"/>
              </a:lnSpc>
              <a:buFont typeface="Arial" panose="020B0604020202020204" pitchFamily="34" charset="0"/>
              <a:buChar char="•"/>
            </a:pPr>
            <a:r>
              <a:rPr lang="en-US" sz="1700" dirty="0">
                <a:latin typeface="Arial" panose="020B0604020202020204" pitchFamily="34" charset="0"/>
                <a:cs typeface="Arial" panose="020B0604020202020204" pitchFamily="34" charset="0"/>
              </a:rPr>
              <a:t>In the UK, euthanasia and assisted suicide are both prohibited. Only 14 nations worldwide (about 7% of all nations) permit assisted suicide and/or euthanasia. </a:t>
            </a:r>
            <a:r>
              <a:rPr lang="en-US" sz="1700" dirty="0" err="1">
                <a:latin typeface="Arial" panose="020B0604020202020204" pitchFamily="34" charset="0"/>
                <a:cs typeface="Arial" panose="020B0604020202020204" pitchFamily="34" charset="0"/>
              </a:rPr>
              <a:t>Eg</a:t>
            </a:r>
            <a:r>
              <a:rPr lang="en-US" sz="1700" dirty="0">
                <a:latin typeface="Arial" panose="020B0604020202020204" pitchFamily="34" charset="0"/>
                <a:cs typeface="Arial" panose="020B0604020202020204" pitchFamily="34" charset="0"/>
              </a:rPr>
              <a:t>: Belgium, Holland, Luxembourg etc. </a:t>
            </a:r>
          </a:p>
          <a:p>
            <a:pPr marL="285750" indent="-285750">
              <a:lnSpc>
                <a:spcPct val="150000"/>
              </a:lnSpc>
              <a:buFont typeface="Arial" panose="020B0604020202020204" pitchFamily="34" charset="0"/>
              <a:buChar char="•"/>
            </a:pPr>
            <a:r>
              <a:rPr lang="en-US" sz="1700" dirty="0">
                <a:latin typeface="Arial" panose="020B0604020202020204" pitchFamily="34" charset="0"/>
                <a:cs typeface="Arial" panose="020B0604020202020204" pitchFamily="34" charset="0"/>
              </a:rPr>
              <a:t>Making euthanasia and assisted suicide legal is unfair to those who are most at risk in our nation and may put pressure on them to terminate their lives.</a:t>
            </a:r>
          </a:p>
          <a:p>
            <a:endParaRPr lang="en-GB" sz="1700" dirty="0"/>
          </a:p>
        </p:txBody>
      </p:sp>
      <p:sp>
        <p:nvSpPr>
          <p:cNvPr id="4" name="Rectangle 3">
            <a:extLst>
              <a:ext uri="{FF2B5EF4-FFF2-40B4-BE49-F238E27FC236}">
                <a16:creationId xmlns:a16="http://schemas.microsoft.com/office/drawing/2014/main" id="{BFAC618D-B7E6-AB48-2C8E-64B7453E9AD2}"/>
              </a:ext>
            </a:extLst>
          </p:cNvPr>
          <p:cNvSpPr/>
          <p:nvPr/>
        </p:nvSpPr>
        <p:spPr>
          <a:xfrm>
            <a:off x="9130145" y="5743351"/>
            <a:ext cx="2951018" cy="103227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1800" dirty="0">
                <a:effectLst/>
                <a:latin typeface="Arial" panose="020B0604020202020204" pitchFamily="34" charset="0"/>
                <a:ea typeface="Calibri" panose="020F0502020204030204" pitchFamily="34" charset="0"/>
              </a:rPr>
              <a:t>(</a:t>
            </a:r>
            <a:r>
              <a:rPr lang="en-US" sz="1800" dirty="0" err="1">
                <a:effectLst/>
                <a:latin typeface="Arial" panose="020B0604020202020204" pitchFamily="34" charset="0"/>
                <a:ea typeface="Calibri" panose="020F0502020204030204" pitchFamily="34" charset="0"/>
              </a:rPr>
              <a:t>RightToLifeUK</a:t>
            </a:r>
            <a:r>
              <a:rPr lang="en-US" sz="1800" dirty="0">
                <a:effectLst/>
                <a:latin typeface="Arial" panose="020B0604020202020204" pitchFamily="34" charset="0"/>
                <a:ea typeface="Calibri" panose="020F0502020204030204" pitchFamily="34" charset="0"/>
              </a:rPr>
              <a:t> , 2022) </a:t>
            </a:r>
          </a:p>
          <a:p>
            <a:pPr>
              <a:lnSpc>
                <a:spcPct val="150000"/>
              </a:lnSpc>
            </a:pPr>
            <a:r>
              <a:rPr lang="en-US" sz="1800" dirty="0">
                <a:effectLst/>
                <a:latin typeface="Arial" panose="020B0604020202020204" pitchFamily="34" charset="0"/>
                <a:ea typeface="Calibri" panose="020F0502020204030204" pitchFamily="34" charset="0"/>
              </a:rPr>
              <a:t>(NHS, 2020)</a:t>
            </a:r>
            <a:endParaRPr lang="en-GB" dirty="0"/>
          </a:p>
        </p:txBody>
      </p:sp>
    </p:spTree>
    <p:extLst>
      <p:ext uri="{BB962C8B-B14F-4D97-AF65-F5344CB8AC3E}">
        <p14:creationId xmlns:p14="http://schemas.microsoft.com/office/powerpoint/2010/main" val="38869448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817231-AFCD-BF7B-C575-2C42CB53C7EF}"/>
              </a:ext>
            </a:extLst>
          </p:cNvPr>
          <p:cNvSpPr>
            <a:spLocks noGrp="1"/>
          </p:cNvSpPr>
          <p:nvPr>
            <p:ph type="title"/>
          </p:nvPr>
        </p:nvSpPr>
        <p:spPr>
          <a:xfrm>
            <a:off x="637438" y="1032119"/>
            <a:ext cx="3800153" cy="4793762"/>
          </a:xfrm>
        </p:spPr>
        <p:txBody>
          <a:bodyPr>
            <a:normAutofit/>
          </a:bodyPr>
          <a:lstStyle/>
          <a:p>
            <a:r>
              <a:rPr lang="en-GB" sz="4800" dirty="0"/>
              <a:t>Type of Euthanasia</a:t>
            </a:r>
          </a:p>
        </p:txBody>
      </p:sp>
      <p:grpSp>
        <p:nvGrpSpPr>
          <p:cNvPr id="10" name="Group 9">
            <a:extLst>
              <a:ext uri="{FF2B5EF4-FFF2-40B4-BE49-F238E27FC236}">
                <a16:creationId xmlns:a16="http://schemas.microsoft.com/office/drawing/2014/main" id="{2FA2A407-516C-4590-9403-34038E9BB6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761488"/>
            <a:ext cx="242107" cy="1340860"/>
            <a:chOff x="56167" y="2761488"/>
            <a:chExt cx="242107" cy="1340860"/>
          </a:xfrm>
        </p:grpSpPr>
        <p:sp>
          <p:nvSpPr>
            <p:cNvPr id="11" name="Rectangle 2">
              <a:extLst>
                <a:ext uri="{FF2B5EF4-FFF2-40B4-BE49-F238E27FC236}">
                  <a16:creationId xmlns:a16="http://schemas.microsoft.com/office/drawing/2014/main" id="{D3F47A57-50EC-4964-85FA-84B326B77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9">
              <a:extLst>
                <a:ext uri="{FF2B5EF4-FFF2-40B4-BE49-F238E27FC236}">
                  <a16:creationId xmlns:a16="http://schemas.microsoft.com/office/drawing/2014/main" id="{03467C0A-5C92-4A25-BA16-53665D54B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2">
              <a:extLst>
                <a:ext uri="{FF2B5EF4-FFF2-40B4-BE49-F238E27FC236}">
                  <a16:creationId xmlns:a16="http://schemas.microsoft.com/office/drawing/2014/main" id="{435F4864-0253-4261-9AED-5E798B971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59">
              <a:extLst>
                <a:ext uri="{FF2B5EF4-FFF2-40B4-BE49-F238E27FC236}">
                  <a16:creationId xmlns:a16="http://schemas.microsoft.com/office/drawing/2014/main" id="{6BEA136C-3A72-42D2-9D59-E9403321BD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2">
              <a:extLst>
                <a:ext uri="{FF2B5EF4-FFF2-40B4-BE49-F238E27FC236}">
                  <a16:creationId xmlns:a16="http://schemas.microsoft.com/office/drawing/2014/main" id="{306AAEAC-F37D-46C1-B3C8-293E7014E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59">
              <a:extLst>
                <a:ext uri="{FF2B5EF4-FFF2-40B4-BE49-F238E27FC236}">
                  <a16:creationId xmlns:a16="http://schemas.microsoft.com/office/drawing/2014/main" id="{3139D819-91EA-46A0-93FF-45FF7A8A8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2">
              <a:extLst>
                <a:ext uri="{FF2B5EF4-FFF2-40B4-BE49-F238E27FC236}">
                  <a16:creationId xmlns:a16="http://schemas.microsoft.com/office/drawing/2014/main" id="{08F35BD0-1ED8-41A6-B3CE-C40EAA004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59">
              <a:extLst>
                <a:ext uri="{FF2B5EF4-FFF2-40B4-BE49-F238E27FC236}">
                  <a16:creationId xmlns:a16="http://schemas.microsoft.com/office/drawing/2014/main" id="{C2886557-BD78-4C10-BB29-2E34CD8C8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
              <a:extLst>
                <a:ext uri="{FF2B5EF4-FFF2-40B4-BE49-F238E27FC236}">
                  <a16:creationId xmlns:a16="http://schemas.microsoft.com/office/drawing/2014/main" id="{CACD67D1-ACC3-43BE-9A0A-7713F6F097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59">
              <a:extLst>
                <a:ext uri="{FF2B5EF4-FFF2-40B4-BE49-F238E27FC236}">
                  <a16:creationId xmlns:a16="http://schemas.microsoft.com/office/drawing/2014/main" id="{A4E2C77A-D17B-4792-9ED5-2872383236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
              <a:extLst>
                <a:ext uri="{FF2B5EF4-FFF2-40B4-BE49-F238E27FC236}">
                  <a16:creationId xmlns:a16="http://schemas.microsoft.com/office/drawing/2014/main" id="{ABE3CB03-D3EF-45F1-8FBD-E9B86CDD1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26C9EA63-B864-4041-AD52-E26240DA3D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
              <a:extLst>
                <a:ext uri="{FF2B5EF4-FFF2-40B4-BE49-F238E27FC236}">
                  <a16:creationId xmlns:a16="http://schemas.microsoft.com/office/drawing/2014/main" id="{DFD9C0DC-3AA4-48DE-8C65-AB56C588F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59">
              <a:extLst>
                <a:ext uri="{FF2B5EF4-FFF2-40B4-BE49-F238E27FC236}">
                  <a16:creationId xmlns:a16="http://schemas.microsoft.com/office/drawing/2014/main" id="{82D52FD4-9CAA-4610-A07A-289A740AF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D0436FA3-25D9-4C12-8F4A-80A407954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49101D1B-A82E-40CF-9A50-754308C21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
              <a:extLst>
                <a:ext uri="{FF2B5EF4-FFF2-40B4-BE49-F238E27FC236}">
                  <a16:creationId xmlns:a16="http://schemas.microsoft.com/office/drawing/2014/main" id="{4F434848-83AC-4070-8D97-8A006210FE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59">
              <a:extLst>
                <a:ext uri="{FF2B5EF4-FFF2-40B4-BE49-F238E27FC236}">
                  <a16:creationId xmlns:a16="http://schemas.microsoft.com/office/drawing/2014/main" id="{40745A98-11F5-47FE-9220-B93A61DA97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
              <a:extLst>
                <a:ext uri="{FF2B5EF4-FFF2-40B4-BE49-F238E27FC236}">
                  <a16:creationId xmlns:a16="http://schemas.microsoft.com/office/drawing/2014/main" id="{47B6E1B3-283D-4CF7-970C-352DB472E5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7675737E-FE46-420B-B3AF-75399E8FC9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Rectangle 31">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0605" y="1"/>
            <a:ext cx="2681395"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210685A-6235-45A7-850D-A6F55546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587" y="767714"/>
            <a:ext cx="6454975" cy="53225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D1A8CB1-4357-CF12-C37A-D5D3BAE947C4}"/>
              </a:ext>
            </a:extLst>
          </p:cNvPr>
          <p:cNvSpPr>
            <a:spLocks noGrp="1"/>
          </p:cNvSpPr>
          <p:nvPr>
            <p:ph idx="1"/>
          </p:nvPr>
        </p:nvSpPr>
        <p:spPr>
          <a:xfrm>
            <a:off x="5214983" y="429491"/>
            <a:ext cx="6454976" cy="5763491"/>
          </a:xfrm>
        </p:spPr>
        <p:txBody>
          <a:bodyPr anchor="ctr">
            <a:noAutofit/>
          </a:bodyPr>
          <a:lstStyle/>
          <a:p>
            <a:pPr marL="0" indent="0">
              <a:lnSpc>
                <a:spcPct val="170000"/>
              </a:lnSpc>
              <a:buNone/>
            </a:pPr>
            <a:r>
              <a:rPr lang="en-GB" sz="2000" u="sng" dirty="0">
                <a:solidFill>
                  <a:srgbClr val="FFFFFF"/>
                </a:solidFill>
                <a:latin typeface="Arial" panose="020B0604020202020204" pitchFamily="34" charset="0"/>
                <a:cs typeface="Arial" panose="020B0604020202020204" pitchFamily="34" charset="0"/>
              </a:rPr>
              <a:t>Passive Euthanasia</a:t>
            </a:r>
          </a:p>
          <a:p>
            <a:pPr marL="0" indent="0">
              <a:lnSpc>
                <a:spcPct val="170000"/>
              </a:lnSpc>
              <a:buNone/>
            </a:pPr>
            <a:r>
              <a:rPr lang="en-US" sz="1400" dirty="0">
                <a:solidFill>
                  <a:srgbClr val="FFFFFF"/>
                </a:solidFill>
                <a:latin typeface="Arial" panose="020B0604020202020204" pitchFamily="34" charset="0"/>
                <a:cs typeface="Arial" panose="020B0604020202020204" pitchFamily="34" charset="0"/>
              </a:rPr>
              <a:t>Euthanasia is the deliberate taking of life by another person who acts only in the deceased's best interests. Keep in mind the difference between motive and intent. </a:t>
            </a:r>
            <a:endParaRPr lang="en-GB" sz="1400" dirty="0">
              <a:solidFill>
                <a:srgbClr val="FFFFFF"/>
              </a:solidFill>
              <a:latin typeface="Arial" panose="020B0604020202020204" pitchFamily="34" charset="0"/>
              <a:cs typeface="Arial" panose="020B0604020202020204" pitchFamily="34" charset="0"/>
            </a:endParaRPr>
          </a:p>
          <a:p>
            <a:pPr marL="0" indent="0">
              <a:lnSpc>
                <a:spcPct val="170000"/>
              </a:lnSpc>
              <a:buNone/>
            </a:pPr>
            <a:r>
              <a:rPr lang="en-GB" sz="2000" u="sng" dirty="0">
                <a:solidFill>
                  <a:srgbClr val="FFFFFF"/>
                </a:solidFill>
                <a:latin typeface="Arial" panose="020B0604020202020204" pitchFamily="34" charset="0"/>
                <a:cs typeface="Arial" panose="020B0604020202020204" pitchFamily="34" charset="0"/>
              </a:rPr>
              <a:t>Active Euthanasia</a:t>
            </a:r>
          </a:p>
          <a:p>
            <a:pPr marL="0" indent="0">
              <a:lnSpc>
                <a:spcPct val="170000"/>
              </a:lnSpc>
              <a:buNone/>
            </a:pPr>
            <a:r>
              <a:rPr lang="en-US" sz="1400" dirty="0">
                <a:solidFill>
                  <a:srgbClr val="FFFFFF"/>
                </a:solidFill>
                <a:latin typeface="Arial" panose="020B0604020202020204" pitchFamily="34" charset="0"/>
                <a:cs typeface="Arial" panose="020B0604020202020204" pitchFamily="34" charset="0"/>
              </a:rPr>
              <a:t>In active euthanasia, the patient is purposefully and physically killed. Instead of ending the patient's life, passive euthanasia simply allows them to pass away.</a:t>
            </a:r>
            <a:r>
              <a:rPr lang="en-GB" sz="1400" dirty="0">
                <a:solidFill>
                  <a:srgbClr val="FFFFFF"/>
                </a:solidFill>
                <a:latin typeface="Arial" panose="020B0604020202020204" pitchFamily="34" charset="0"/>
                <a:cs typeface="Arial" panose="020B0604020202020204" pitchFamily="34" charset="0"/>
              </a:rPr>
              <a:t> </a:t>
            </a:r>
          </a:p>
          <a:p>
            <a:pPr>
              <a:lnSpc>
                <a:spcPct val="170000"/>
              </a:lnSpc>
            </a:pPr>
            <a:r>
              <a:rPr lang="en-GB" sz="2000" u="sng" dirty="0">
                <a:solidFill>
                  <a:srgbClr val="FFFFFF"/>
                </a:solidFill>
                <a:latin typeface="Arial" panose="020B0604020202020204" pitchFamily="34" charset="0"/>
                <a:cs typeface="Arial" panose="020B0604020202020204" pitchFamily="34" charset="0"/>
              </a:rPr>
              <a:t>Indirect Euthanasia</a:t>
            </a:r>
          </a:p>
          <a:p>
            <a:pPr marL="0" indent="0">
              <a:lnSpc>
                <a:spcPct val="170000"/>
              </a:lnSpc>
              <a:buNone/>
            </a:pPr>
            <a:r>
              <a:rPr lang="en-US" sz="1400" dirty="0">
                <a:solidFill>
                  <a:srgbClr val="FFFFFF"/>
                </a:solidFill>
                <a:latin typeface="Arial" panose="020B0604020202020204" pitchFamily="34" charset="0"/>
                <a:cs typeface="Arial" panose="020B0604020202020204" pitchFamily="34" charset="0"/>
              </a:rPr>
              <a:t>By using a respirator and administering fluids during terminal sedation, which is a kind of indirect euthanasia, hypoxemia and dehydration may be readily prevented.</a:t>
            </a:r>
            <a:endParaRPr lang="en-GB" sz="1400" dirty="0">
              <a:solidFill>
                <a:srgbClr val="FFFFFF"/>
              </a:solidFill>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489F02B2-C522-D8A2-0FE2-914D5BE85FAE}"/>
              </a:ext>
            </a:extLst>
          </p:cNvPr>
          <p:cNvSpPr/>
          <p:nvPr/>
        </p:nvSpPr>
        <p:spPr>
          <a:xfrm>
            <a:off x="740229" y="5515429"/>
            <a:ext cx="3697362" cy="116114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800">
                <a:effectLst/>
                <a:latin typeface="Arial" panose="020B0604020202020204" pitchFamily="34" charset="0"/>
                <a:ea typeface="Calibri" panose="020F0502020204030204" pitchFamily="34" charset="0"/>
              </a:rPr>
              <a:t>(Garrard, and Wilkinson, 2005)</a:t>
            </a:r>
          </a:p>
          <a:p>
            <a:r>
              <a:rPr lang="en-US" sz="1800">
                <a:effectLst/>
                <a:latin typeface="Arial" panose="020B0604020202020204" pitchFamily="34" charset="0"/>
                <a:ea typeface="Calibri" panose="020F0502020204030204" pitchFamily="34" charset="0"/>
              </a:rPr>
              <a:t>(Gutierrez Castillo, and Gutierrez Castillo, 2018)</a:t>
            </a:r>
          </a:p>
          <a:p>
            <a:r>
              <a:rPr lang="en-US" sz="1800">
                <a:effectLst/>
                <a:latin typeface="Arial" panose="020B0604020202020204" pitchFamily="34" charset="0"/>
                <a:ea typeface="Calibri" panose="020F0502020204030204" pitchFamily="34" charset="0"/>
              </a:rPr>
              <a:t>(Brassington, 2020)</a:t>
            </a:r>
            <a:endParaRPr lang="en-GB" dirty="0"/>
          </a:p>
        </p:txBody>
      </p:sp>
    </p:spTree>
    <p:extLst>
      <p:ext uri="{BB962C8B-B14F-4D97-AF65-F5344CB8AC3E}">
        <p14:creationId xmlns:p14="http://schemas.microsoft.com/office/powerpoint/2010/main" val="40122182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285630-E11A-4CC4-800A-68532E743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8">
            <a:extLst>
              <a:ext uri="{FF2B5EF4-FFF2-40B4-BE49-F238E27FC236}">
                <a16:creationId xmlns:a16="http://schemas.microsoft.com/office/drawing/2014/main" id="{069B0493-EC1B-42FD-A38E-D4620EA2CF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06152" y="2355786"/>
            <a:ext cx="5782800"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Subtitle 2">
            <a:extLst>
              <a:ext uri="{FF2B5EF4-FFF2-40B4-BE49-F238E27FC236}">
                <a16:creationId xmlns:a16="http://schemas.microsoft.com/office/drawing/2014/main" id="{16B9EE1D-BC63-2A55-BFB5-B734B05C1B8D}"/>
              </a:ext>
            </a:extLst>
          </p:cNvPr>
          <p:cNvSpPr>
            <a:spLocks noGrp="1"/>
          </p:cNvSpPr>
          <p:nvPr>
            <p:ph type="subTitle" idx="1"/>
          </p:nvPr>
        </p:nvSpPr>
        <p:spPr>
          <a:xfrm>
            <a:off x="7206624" y="2656688"/>
            <a:ext cx="4982328" cy="3605567"/>
          </a:xfrm>
        </p:spPr>
        <p:txBody>
          <a:bodyPr anchor="t">
            <a:normAutofit/>
          </a:bodyPr>
          <a:lstStyle/>
          <a:p>
            <a:pPr algn="l">
              <a:lnSpc>
                <a:spcPct val="150000"/>
              </a:lnSpc>
            </a:pPr>
            <a:r>
              <a:rPr lang="en-US" sz="1800" dirty="0">
                <a:solidFill>
                  <a:srgbClr val="FEFFFF"/>
                </a:solidFill>
                <a:latin typeface="Arial" panose="020B0604020202020204" pitchFamily="34" charset="0"/>
                <a:cs typeface="Arial" panose="020B0604020202020204" pitchFamily="34" charset="0"/>
              </a:rPr>
              <a:t>The state shouldn't enact laws that prevent people from being able to choose when and how they die, according to the ethical position that people should have the freedom of choice, including the ability to manage their own body and life (as long as they do not violate anybody else's rights).</a:t>
            </a:r>
            <a:endParaRPr lang="en-GB" sz="1800" dirty="0">
              <a:solidFill>
                <a:srgbClr val="FEFFFF"/>
              </a:solidFill>
              <a:latin typeface="Arial" panose="020B0604020202020204" pitchFamily="34" charset="0"/>
              <a:cs typeface="Arial" panose="020B0604020202020204" pitchFamily="34" charset="0"/>
            </a:endParaRPr>
          </a:p>
        </p:txBody>
      </p:sp>
      <p:sp>
        <p:nvSpPr>
          <p:cNvPr id="12" name="Freeform 5">
            <a:extLst>
              <a:ext uri="{FF2B5EF4-FFF2-40B4-BE49-F238E27FC236}">
                <a16:creationId xmlns:a16="http://schemas.microsoft.com/office/drawing/2014/main" id="{D263E12D-D6FE-41E6-98B7-EBA88FED2E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09782" y="1654168"/>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80FAEE97-8C0C-4ED5-BC7D-C6870947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4520" y="1311136"/>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5BFAC9A7-CED6-40CD-BC73-6B06ECAC29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4520" y="1126737"/>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8">
            <a:extLst>
              <a:ext uri="{FF2B5EF4-FFF2-40B4-BE49-F238E27FC236}">
                <a16:creationId xmlns:a16="http://schemas.microsoft.com/office/drawing/2014/main" id="{880D38C5-CFB9-4498-AD9C-38B2BBF65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99168" y="1126737"/>
            <a:ext cx="5795510"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1134A53-0696-A697-9704-808EF5500B43}"/>
              </a:ext>
            </a:extLst>
          </p:cNvPr>
          <p:cNvSpPr>
            <a:spLocks noGrp="1"/>
          </p:cNvSpPr>
          <p:nvPr>
            <p:ph type="ctrTitle"/>
          </p:nvPr>
        </p:nvSpPr>
        <p:spPr>
          <a:xfrm>
            <a:off x="1411113" y="1448470"/>
            <a:ext cx="5149124" cy="2870805"/>
          </a:xfrm>
        </p:spPr>
        <p:txBody>
          <a:bodyPr>
            <a:normAutofit/>
          </a:bodyPr>
          <a:lstStyle/>
          <a:p>
            <a:pPr algn="r"/>
            <a:r>
              <a:rPr lang="en-GB" sz="4800">
                <a:solidFill>
                  <a:srgbClr val="FFFFFF"/>
                </a:solidFill>
              </a:rPr>
              <a:t>Arguments for Euthanasia </a:t>
            </a:r>
          </a:p>
        </p:txBody>
      </p:sp>
      <p:sp>
        <p:nvSpPr>
          <p:cNvPr id="4" name="Rectangle 3">
            <a:extLst>
              <a:ext uri="{FF2B5EF4-FFF2-40B4-BE49-F238E27FC236}">
                <a16:creationId xmlns:a16="http://schemas.microsoft.com/office/drawing/2014/main" id="{CDF03532-3212-3155-BBED-8D2087B7B925}"/>
              </a:ext>
            </a:extLst>
          </p:cNvPr>
          <p:cNvSpPr/>
          <p:nvPr/>
        </p:nvSpPr>
        <p:spPr>
          <a:xfrm>
            <a:off x="9670473" y="5985164"/>
            <a:ext cx="2518479" cy="8228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1800" dirty="0">
                <a:effectLst/>
                <a:latin typeface="Arial" panose="020B0604020202020204" pitchFamily="34" charset="0"/>
                <a:ea typeface="Calibri" panose="020F0502020204030204" pitchFamily="34" charset="0"/>
              </a:rPr>
              <a:t>(Shah, 2017)</a:t>
            </a:r>
          </a:p>
          <a:p>
            <a:pPr>
              <a:lnSpc>
                <a:spcPct val="150000"/>
              </a:lnSpc>
            </a:pPr>
            <a:r>
              <a:rPr lang="en-US" sz="1800" dirty="0">
                <a:effectLst/>
                <a:latin typeface="Arial" panose="020B0604020202020204" pitchFamily="34" charset="0"/>
                <a:ea typeface="Calibri" panose="020F0502020204030204" pitchFamily="34" charset="0"/>
              </a:rPr>
              <a:t>(CARE, n</a:t>
            </a:r>
            <a:r>
              <a:rPr lang="en-US" dirty="0">
                <a:latin typeface="Arial" panose="020B0604020202020204" pitchFamily="34" charset="0"/>
                <a:ea typeface="Calibri" panose="020F0502020204030204" pitchFamily="34" charset="0"/>
              </a:rPr>
              <a:t>o date</a:t>
            </a:r>
            <a:r>
              <a:rPr lang="en-US" sz="1800" dirty="0">
                <a:effectLst/>
                <a:latin typeface="Arial" panose="020B0604020202020204" pitchFamily="34" charset="0"/>
                <a:ea typeface="Calibri" panose="020F0502020204030204" pitchFamily="34" charset="0"/>
              </a:rPr>
              <a:t>)</a:t>
            </a:r>
          </a:p>
          <a:p>
            <a:endParaRPr lang="en-GB" dirty="0"/>
          </a:p>
        </p:txBody>
      </p:sp>
    </p:spTree>
    <p:extLst>
      <p:ext uri="{BB962C8B-B14F-4D97-AF65-F5344CB8AC3E}">
        <p14:creationId xmlns:p14="http://schemas.microsoft.com/office/powerpoint/2010/main" val="1311819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2C98A97-986C-8DE2-F982-32D53C6EA51B}"/>
              </a:ext>
            </a:extLst>
          </p:cNvPr>
          <p:cNvSpPr>
            <a:spLocks noGrp="1"/>
          </p:cNvSpPr>
          <p:nvPr>
            <p:ph type="ctrTitle"/>
          </p:nvPr>
        </p:nvSpPr>
        <p:spPr>
          <a:xfrm>
            <a:off x="934872" y="982272"/>
            <a:ext cx="3388419" cy="4560970"/>
          </a:xfrm>
        </p:spPr>
        <p:txBody>
          <a:bodyPr vert="horz" lIns="91440" tIns="45720" rIns="91440" bIns="45720" rtlCol="0" anchor="ctr">
            <a:normAutofit/>
          </a:bodyPr>
          <a:lstStyle/>
          <a:p>
            <a:pPr algn="l"/>
            <a:r>
              <a:rPr lang="en-US" sz="4000" kern="1200" dirty="0">
                <a:solidFill>
                  <a:srgbClr val="FFFFFF"/>
                </a:solidFill>
                <a:latin typeface="+mj-lt"/>
                <a:ea typeface="+mj-ea"/>
                <a:cs typeface="+mj-cs"/>
              </a:rPr>
              <a:t>Arguments against Euthanasia</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Subtitle 2">
            <a:extLst>
              <a:ext uri="{FF2B5EF4-FFF2-40B4-BE49-F238E27FC236}">
                <a16:creationId xmlns:a16="http://schemas.microsoft.com/office/drawing/2014/main" id="{88DCAAB0-595E-6256-950E-669103A8866F}"/>
              </a:ext>
            </a:extLst>
          </p:cNvPr>
          <p:cNvSpPr>
            <a:spLocks noGrp="1"/>
          </p:cNvSpPr>
          <p:nvPr>
            <p:ph type="subTitle" idx="1"/>
          </p:nvPr>
        </p:nvSpPr>
        <p:spPr>
          <a:xfrm>
            <a:off x="4901782" y="982272"/>
            <a:ext cx="6655597" cy="6073164"/>
          </a:xfrm>
        </p:spPr>
        <p:txBody>
          <a:bodyPr vert="horz" lIns="91440" tIns="45720" rIns="91440" bIns="45720" rtlCol="0" anchor="ctr">
            <a:normAutofit/>
          </a:bodyPr>
          <a:lstStyle/>
          <a:p>
            <a:pPr indent="-228600" algn="l">
              <a:lnSpc>
                <a:spcPct val="150000"/>
              </a:lnSpc>
              <a:buFont typeface="Arial" panose="020B0604020202020204" pitchFamily="34" charset="0"/>
              <a:buChar char="•"/>
            </a:pPr>
            <a:r>
              <a:rPr lang="en-US" sz="1500" dirty="0">
                <a:solidFill>
                  <a:srgbClr val="FEFFFF"/>
                </a:solidFill>
                <a:latin typeface="Arial" panose="020B0604020202020204" pitchFamily="34" charset="0"/>
                <a:cs typeface="Arial" panose="020B0604020202020204" pitchFamily="34" charset="0"/>
              </a:rPr>
              <a:t>The patient does not have a terminal illness, as indicated by the incorrect diagnosis.</a:t>
            </a:r>
          </a:p>
          <a:p>
            <a:pPr indent="-228600" algn="l">
              <a:lnSpc>
                <a:spcPct val="150000"/>
              </a:lnSpc>
              <a:buFont typeface="Arial" panose="020B0604020202020204" pitchFamily="34" charset="0"/>
              <a:buChar char="•"/>
            </a:pPr>
            <a:r>
              <a:rPr lang="en-US" sz="1500" dirty="0">
                <a:solidFill>
                  <a:srgbClr val="FEFFFF"/>
                </a:solidFill>
                <a:latin typeface="Arial" panose="020B0604020202020204" pitchFamily="34" charset="0"/>
                <a:cs typeface="Arial" panose="020B0604020202020204" pitchFamily="34" charset="0"/>
              </a:rPr>
              <a:t>The patient won't pass away rapidly since the prognosis is incorrect.</a:t>
            </a:r>
          </a:p>
          <a:p>
            <a:pPr indent="-228600" algn="l">
              <a:lnSpc>
                <a:spcPct val="150000"/>
              </a:lnSpc>
              <a:buFont typeface="Arial" panose="020B0604020202020204" pitchFamily="34" charset="0"/>
              <a:buChar char="•"/>
            </a:pPr>
            <a:r>
              <a:rPr lang="en-US" sz="1500" dirty="0">
                <a:solidFill>
                  <a:srgbClr val="FEFFFF"/>
                </a:solidFill>
                <a:latin typeface="Arial" panose="020B0604020202020204" pitchFamily="34" charset="0"/>
                <a:cs typeface="Arial" panose="020B0604020202020204" pitchFamily="34" charset="0"/>
              </a:rPr>
              <a:t>The patient may be given better treatment, which would lessen their pain.</a:t>
            </a:r>
          </a:p>
          <a:p>
            <a:pPr indent="-228600" algn="l">
              <a:lnSpc>
                <a:spcPct val="150000"/>
              </a:lnSpc>
              <a:buFont typeface="Arial" panose="020B0604020202020204" pitchFamily="34" charset="0"/>
              <a:buChar char="•"/>
            </a:pPr>
            <a:r>
              <a:rPr lang="en-US" sz="1500" dirty="0">
                <a:solidFill>
                  <a:srgbClr val="FEFFFF"/>
                </a:solidFill>
                <a:latin typeface="Arial" panose="020B0604020202020204" pitchFamily="34" charset="0"/>
                <a:cs typeface="Arial" panose="020B0604020202020204" pitchFamily="34" charset="0"/>
              </a:rPr>
              <a:t>The patient may receive a variety of treatments, which the doctor is unaware of. Compared to doctors, veterinarians have five times more training in pain treatment!</a:t>
            </a:r>
          </a:p>
          <a:p>
            <a:pPr indent="-228600" algn="l">
              <a:lnSpc>
                <a:spcPct val="150000"/>
              </a:lnSpc>
              <a:buFont typeface="Arial" panose="020B0604020202020204" pitchFamily="34" charset="0"/>
              <a:buChar char="•"/>
            </a:pPr>
            <a:r>
              <a:rPr lang="en-US" sz="1500" dirty="0">
                <a:solidFill>
                  <a:srgbClr val="FEFFFF"/>
                </a:solidFill>
                <a:latin typeface="Arial" panose="020B0604020202020204" pitchFamily="34" charset="0"/>
                <a:cs typeface="Arial" panose="020B0604020202020204" pitchFamily="34" charset="0"/>
              </a:rPr>
              <a:t>Requests for euthanasia are usually screams for help. In reality, the patient wants to be treated for his symptoms and worries, not die.</a:t>
            </a:r>
          </a:p>
          <a:p>
            <a:pPr indent="-228600" algn="l">
              <a:lnSpc>
                <a:spcPct val="150000"/>
              </a:lnSpc>
              <a:buFont typeface="Arial" panose="020B0604020202020204" pitchFamily="34" charset="0"/>
              <a:buChar char="•"/>
            </a:pPr>
            <a:r>
              <a:rPr lang="en-US" sz="1500" dirty="0">
                <a:solidFill>
                  <a:srgbClr val="FEFFFF"/>
                </a:solidFill>
                <a:latin typeface="Arial" panose="020B0604020202020204" pitchFamily="34" charset="0"/>
                <a:cs typeface="Arial" panose="020B0604020202020204" pitchFamily="34" charset="0"/>
              </a:rPr>
              <a:t>The patient is despondent and thinks his circumstances are worse than they actually are.</a:t>
            </a:r>
          </a:p>
          <a:p>
            <a:pPr indent="-228600" algn="l">
              <a:lnSpc>
                <a:spcPct val="150000"/>
              </a:lnSpc>
              <a:buFont typeface="Arial" panose="020B0604020202020204" pitchFamily="34" charset="0"/>
              <a:buChar char="•"/>
            </a:pPr>
            <a:r>
              <a:rPr lang="en-US" sz="1500" dirty="0">
                <a:solidFill>
                  <a:srgbClr val="FEFFFF"/>
                </a:solidFill>
                <a:latin typeface="Arial" panose="020B0604020202020204" pitchFamily="34" charset="0"/>
                <a:cs typeface="Arial" panose="020B0604020202020204" pitchFamily="34" charset="0"/>
              </a:rPr>
              <a:t>The patient still has irrational worries about potential future discomfort.</a:t>
            </a:r>
          </a:p>
        </p:txBody>
      </p:sp>
      <p:sp>
        <p:nvSpPr>
          <p:cNvPr id="4" name="Rectangle 3">
            <a:extLst>
              <a:ext uri="{FF2B5EF4-FFF2-40B4-BE49-F238E27FC236}">
                <a16:creationId xmlns:a16="http://schemas.microsoft.com/office/drawing/2014/main" id="{67FE7C39-885E-03F2-B5A5-3468E56034D6}"/>
              </a:ext>
            </a:extLst>
          </p:cNvPr>
          <p:cNvSpPr/>
          <p:nvPr/>
        </p:nvSpPr>
        <p:spPr>
          <a:xfrm>
            <a:off x="1316183" y="4475018"/>
            <a:ext cx="3198914" cy="13025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1800" dirty="0">
              <a:effectLst/>
              <a:latin typeface="Arial" panose="020B0604020202020204" pitchFamily="34" charset="0"/>
              <a:ea typeface="Calibri" panose="020F0502020204030204" pitchFamily="34" charset="0"/>
            </a:endParaRPr>
          </a:p>
          <a:p>
            <a:pPr>
              <a:lnSpc>
                <a:spcPct val="150000"/>
              </a:lnSpc>
            </a:pPr>
            <a:endParaRPr lang="en-US" sz="1400" dirty="0">
              <a:latin typeface="Arial" panose="020B0604020202020204" pitchFamily="34" charset="0"/>
              <a:ea typeface="Calibri" panose="020F0502020204030204" pitchFamily="34" charset="0"/>
            </a:endParaRPr>
          </a:p>
          <a:p>
            <a:pPr>
              <a:lnSpc>
                <a:spcPct val="150000"/>
              </a:lnSpc>
            </a:pPr>
            <a:r>
              <a:rPr lang="en-US" sz="1400" dirty="0">
                <a:effectLst/>
                <a:latin typeface="Arial" panose="020B0604020202020204" pitchFamily="34" charset="0"/>
                <a:ea typeface="Calibri" panose="020F0502020204030204" pitchFamily="34" charset="0"/>
              </a:rPr>
              <a:t>(Vivre Dans La </a:t>
            </a:r>
            <a:r>
              <a:rPr lang="en-US" sz="1400" dirty="0" err="1">
                <a:effectLst/>
                <a:latin typeface="Arial" panose="020B0604020202020204" pitchFamily="34" charset="0"/>
                <a:ea typeface="Calibri" panose="020F0502020204030204" pitchFamily="34" charset="0"/>
              </a:rPr>
              <a:t>Dignité</a:t>
            </a:r>
            <a:r>
              <a:rPr lang="en-US" sz="1400" dirty="0">
                <a:latin typeface="Arial" panose="020B0604020202020204" pitchFamily="34" charset="0"/>
                <a:ea typeface="Calibri" panose="020F0502020204030204" pitchFamily="34" charset="0"/>
              </a:rPr>
              <a:t>, </a:t>
            </a:r>
            <a:r>
              <a:rPr lang="en-US" sz="1400" dirty="0">
                <a:effectLst/>
                <a:latin typeface="Arial" panose="020B0604020202020204" pitchFamily="34" charset="0"/>
                <a:ea typeface="Calibri" panose="020F0502020204030204" pitchFamily="34" charset="0"/>
              </a:rPr>
              <a:t>2016) </a:t>
            </a:r>
          </a:p>
          <a:p>
            <a:pPr>
              <a:lnSpc>
                <a:spcPct val="150000"/>
              </a:lnSpc>
            </a:pPr>
            <a:r>
              <a:rPr lang="en-US" sz="1400" dirty="0">
                <a:effectLst/>
                <a:latin typeface="Arial" panose="020B0604020202020204" pitchFamily="34" charset="0"/>
                <a:ea typeface="Calibri" panose="020F0502020204030204" pitchFamily="34" charset="0"/>
              </a:rPr>
              <a:t>(Shah, 2017)</a:t>
            </a:r>
          </a:p>
          <a:p>
            <a:pPr>
              <a:lnSpc>
                <a:spcPct val="150000"/>
              </a:lnSpc>
            </a:pPr>
            <a:r>
              <a:rPr lang="en-US" sz="1400" dirty="0">
                <a:effectLst/>
                <a:latin typeface="Arial" panose="020B0604020202020204" pitchFamily="34" charset="0"/>
                <a:ea typeface="Calibri" panose="020F0502020204030204" pitchFamily="34" charset="0"/>
              </a:rPr>
              <a:t>( (CARE, 2022)</a:t>
            </a:r>
          </a:p>
          <a:p>
            <a:pPr>
              <a:lnSpc>
                <a:spcPct val="150000"/>
              </a:lnSpc>
            </a:pPr>
            <a:r>
              <a:rPr lang="en-US" sz="1400" dirty="0">
                <a:solidFill>
                  <a:schemeClr val="bg1"/>
                </a:solidFill>
                <a:effectLst/>
                <a:latin typeface="Arial" panose="020B0604020202020204" pitchFamily="34" charset="0"/>
                <a:ea typeface="Calibri" panose="020F0502020204030204" pitchFamily="34" charset="0"/>
              </a:rPr>
              <a:t>(</a:t>
            </a:r>
            <a:r>
              <a:rPr lang="en-US" sz="1400" dirty="0" err="1">
                <a:solidFill>
                  <a:schemeClr val="bg1"/>
                </a:solidFill>
                <a:effectLst/>
                <a:latin typeface="Arial" panose="020B0604020202020204" pitchFamily="34" charset="0"/>
                <a:ea typeface="Calibri" panose="020F0502020204030204" pitchFamily="34" charset="0"/>
              </a:rPr>
              <a:t>Clearchemist</a:t>
            </a:r>
            <a:r>
              <a:rPr lang="en-US" sz="1400" dirty="0">
                <a:solidFill>
                  <a:schemeClr val="bg1"/>
                </a:solidFill>
                <a:latin typeface="Arial" panose="020B0604020202020204" pitchFamily="34" charset="0"/>
                <a:ea typeface="Calibri" panose="020F0502020204030204" pitchFamily="34" charset="0"/>
              </a:rPr>
              <a:t>, </a:t>
            </a:r>
            <a:r>
              <a:rPr lang="en-US" sz="1400" dirty="0">
                <a:solidFill>
                  <a:schemeClr val="bg1"/>
                </a:solidFill>
                <a:effectLst/>
                <a:latin typeface="Arial" panose="020B0604020202020204" pitchFamily="34" charset="0"/>
                <a:ea typeface="Calibri" panose="020F0502020204030204" pitchFamily="34" charset="0"/>
              </a:rPr>
              <a:t>2009)</a:t>
            </a:r>
          </a:p>
          <a:p>
            <a:endParaRPr lang="en-US" sz="1800" dirty="0">
              <a:effectLst/>
              <a:latin typeface="Arial" panose="020B060402020202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8943918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17F3B11-9D4F-EEA8-F16C-D7CA66EBBF8C}"/>
              </a:ext>
            </a:extLst>
          </p:cNvPr>
          <p:cNvSpPr>
            <a:spLocks noGrp="1"/>
          </p:cNvSpPr>
          <p:nvPr>
            <p:ph type="title"/>
          </p:nvPr>
        </p:nvSpPr>
        <p:spPr>
          <a:xfrm>
            <a:off x="934872" y="982272"/>
            <a:ext cx="3388419" cy="4560970"/>
          </a:xfrm>
        </p:spPr>
        <p:txBody>
          <a:bodyPr>
            <a:normAutofit/>
          </a:bodyPr>
          <a:lstStyle/>
          <a:p>
            <a:r>
              <a:rPr lang="en-GB" sz="4000">
                <a:solidFill>
                  <a:srgbClr val="FFFFFF"/>
                </a:solidFill>
              </a:rPr>
              <a:t>Laws Governing Euthanasia </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A843F928-CD62-DCB0-5E4A-04E760C1F8DB}"/>
              </a:ext>
            </a:extLst>
          </p:cNvPr>
          <p:cNvSpPr>
            <a:spLocks noGrp="1"/>
          </p:cNvSpPr>
          <p:nvPr>
            <p:ph idx="1"/>
          </p:nvPr>
        </p:nvSpPr>
        <p:spPr>
          <a:xfrm>
            <a:off x="5221862" y="1719618"/>
            <a:ext cx="5948831" cy="4334629"/>
          </a:xfrm>
        </p:spPr>
        <p:txBody>
          <a:bodyPr anchor="ctr">
            <a:normAutofit/>
          </a:bodyPr>
          <a:lstStyle/>
          <a:p>
            <a:r>
              <a:rPr lang="en-GB" sz="2400">
                <a:solidFill>
                  <a:srgbClr val="FEFFFF"/>
                </a:solidFill>
              </a:rPr>
              <a:t>Euthanasia is prohibited in the UK and is prosecuted as murder or manslaughter. </a:t>
            </a:r>
          </a:p>
          <a:p>
            <a:r>
              <a:rPr lang="en-GB" sz="2400">
                <a:solidFill>
                  <a:srgbClr val="FEFFFF"/>
                </a:solidFill>
              </a:rPr>
              <a:t>Countries where Euthanasia is legal include:</a:t>
            </a:r>
          </a:p>
          <a:p>
            <a:r>
              <a:rPr lang="en-GB" sz="2400">
                <a:solidFill>
                  <a:srgbClr val="FEFFFF"/>
                </a:solidFill>
              </a:rPr>
              <a:t>The Netherlands</a:t>
            </a:r>
          </a:p>
          <a:p>
            <a:r>
              <a:rPr lang="en-GB" sz="2400">
                <a:solidFill>
                  <a:srgbClr val="FEFFFF"/>
                </a:solidFill>
              </a:rPr>
              <a:t>Switzerland</a:t>
            </a:r>
          </a:p>
          <a:p>
            <a:r>
              <a:rPr lang="en-GB" sz="2400">
                <a:solidFill>
                  <a:srgbClr val="FEFFFF"/>
                </a:solidFill>
              </a:rPr>
              <a:t>Canada </a:t>
            </a:r>
          </a:p>
          <a:p>
            <a:r>
              <a:rPr lang="en-GB" sz="2400">
                <a:solidFill>
                  <a:srgbClr val="FEFFFF"/>
                </a:solidFill>
              </a:rPr>
              <a:t>Luxembourg </a:t>
            </a:r>
          </a:p>
          <a:p>
            <a:r>
              <a:rPr lang="en-GB" sz="2400">
                <a:solidFill>
                  <a:srgbClr val="FEFFFF"/>
                </a:solidFill>
              </a:rPr>
              <a:t>Belgium</a:t>
            </a:r>
          </a:p>
          <a:p>
            <a:r>
              <a:rPr lang="en-GB" sz="2400">
                <a:solidFill>
                  <a:srgbClr val="FEFFFF"/>
                </a:solidFill>
              </a:rPr>
              <a:t>Spain</a:t>
            </a:r>
          </a:p>
        </p:txBody>
      </p:sp>
      <p:sp>
        <p:nvSpPr>
          <p:cNvPr id="4" name="Rectangle 3">
            <a:extLst>
              <a:ext uri="{FF2B5EF4-FFF2-40B4-BE49-F238E27FC236}">
                <a16:creationId xmlns:a16="http://schemas.microsoft.com/office/drawing/2014/main" id="{3F9DA881-ED72-A9F0-0A14-8555037FE7D1}"/>
              </a:ext>
            </a:extLst>
          </p:cNvPr>
          <p:cNvSpPr/>
          <p:nvPr/>
        </p:nvSpPr>
        <p:spPr>
          <a:xfrm>
            <a:off x="8769927" y="5543242"/>
            <a:ext cx="2720846" cy="96249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1800" dirty="0">
                <a:effectLst/>
                <a:latin typeface="Arial" panose="020B0604020202020204" pitchFamily="34" charset="0"/>
                <a:ea typeface="Calibri" panose="020F0502020204030204" pitchFamily="34" charset="0"/>
              </a:rPr>
              <a:t>(Ashford, 2021)</a:t>
            </a:r>
          </a:p>
          <a:p>
            <a:pPr algn="ctr">
              <a:lnSpc>
                <a:spcPct val="150000"/>
              </a:lnSpc>
            </a:pPr>
            <a:r>
              <a:rPr lang="en-US" sz="1800" dirty="0">
                <a:effectLst/>
                <a:latin typeface="Arial" panose="020B0604020202020204" pitchFamily="34" charset="0"/>
                <a:ea typeface="Calibri" panose="020F0502020204030204" pitchFamily="34" charset="0"/>
              </a:rPr>
              <a:t>(Hill, 2022)</a:t>
            </a:r>
          </a:p>
        </p:txBody>
      </p:sp>
    </p:spTree>
    <p:extLst>
      <p:ext uri="{BB962C8B-B14F-4D97-AF65-F5344CB8AC3E}">
        <p14:creationId xmlns:p14="http://schemas.microsoft.com/office/powerpoint/2010/main" val="6736375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1016A8-E1C3-EE4F-A011-26C6360B15FA}"/>
              </a:ext>
            </a:extLst>
          </p:cNvPr>
          <p:cNvSpPr>
            <a:spLocks noGrp="1"/>
          </p:cNvSpPr>
          <p:nvPr>
            <p:ph type="title"/>
          </p:nvPr>
        </p:nvSpPr>
        <p:spPr>
          <a:xfrm>
            <a:off x="1371599" y="294538"/>
            <a:ext cx="9895951" cy="1033669"/>
          </a:xfrm>
        </p:spPr>
        <p:txBody>
          <a:bodyPr>
            <a:normAutofit/>
          </a:bodyPr>
          <a:lstStyle/>
          <a:p>
            <a:r>
              <a:rPr lang="en-GB" sz="2200" b="1" dirty="0">
                <a:solidFill>
                  <a:srgbClr val="FFFFFF"/>
                </a:solidFill>
                <a:latin typeface="Arial" panose="020B0604020202020204" pitchFamily="34" charset="0"/>
                <a:ea typeface="Times New Roman" panose="02020603050405020304" pitchFamily="18" charset="0"/>
              </a:rPr>
              <a:t>Legislation and P</a:t>
            </a:r>
            <a:r>
              <a:rPr lang="en-GB" sz="2200" b="1" dirty="0">
                <a:solidFill>
                  <a:srgbClr val="FFFFFF"/>
                </a:solidFill>
                <a:effectLst/>
                <a:latin typeface="Arial" panose="020B0604020202020204" pitchFamily="34" charset="0"/>
                <a:ea typeface="Times New Roman" panose="02020603050405020304" pitchFamily="18" charset="0"/>
              </a:rPr>
              <a:t>olicy of ageing, which are relevant to older people approaching the end of their lives.</a:t>
            </a:r>
            <a:br>
              <a:rPr lang="en-GB" sz="2200" dirty="0">
                <a:solidFill>
                  <a:srgbClr val="FFFFFF"/>
                </a:solidFill>
                <a:effectLst/>
                <a:latin typeface="Times New Roman" panose="02020603050405020304" pitchFamily="18" charset="0"/>
                <a:ea typeface="Times New Roman" panose="02020603050405020304" pitchFamily="18" charset="0"/>
              </a:rPr>
            </a:br>
            <a:endParaRPr lang="en-GB" sz="2200" dirty="0">
              <a:solidFill>
                <a:srgbClr val="FFFFFF"/>
              </a:solidFill>
            </a:endParaRPr>
          </a:p>
        </p:txBody>
      </p:sp>
      <p:sp>
        <p:nvSpPr>
          <p:cNvPr id="9" name="Content Placeholder 2">
            <a:extLst>
              <a:ext uri="{FF2B5EF4-FFF2-40B4-BE49-F238E27FC236}">
                <a16:creationId xmlns:a16="http://schemas.microsoft.com/office/drawing/2014/main" id="{289EA1E8-F53A-A733-7620-90E8A1A476A4}"/>
              </a:ext>
            </a:extLst>
          </p:cNvPr>
          <p:cNvSpPr>
            <a:spLocks noGrp="1"/>
          </p:cNvSpPr>
          <p:nvPr>
            <p:ph idx="1"/>
          </p:nvPr>
        </p:nvSpPr>
        <p:spPr>
          <a:xfrm>
            <a:off x="1371599" y="2318197"/>
            <a:ext cx="9724031" cy="3683358"/>
          </a:xfrm>
        </p:spPr>
        <p:txBody>
          <a:bodyPr anchor="ctr">
            <a:normAutofit/>
          </a:bodyPr>
          <a:lstStyle/>
          <a:p>
            <a:r>
              <a:rPr lang="en-US" sz="2000" b="1" dirty="0">
                <a:latin typeface="Arial" panose="020B0604020202020204" pitchFamily="34" charset="0"/>
                <a:cs typeface="Arial" panose="020B0604020202020204" pitchFamily="34" charset="0"/>
              </a:rPr>
              <a:t>Many laws and policies that affect senior citizens are...</a:t>
            </a:r>
          </a:p>
          <a:p>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Human Rights Act (1998)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The Equality Act (2010)</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The Care Act (2014)</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NHS policy- National and Regional</a:t>
            </a:r>
          </a:p>
        </p:txBody>
      </p:sp>
      <p:sp>
        <p:nvSpPr>
          <p:cNvPr id="3" name="Rectangle 2">
            <a:extLst>
              <a:ext uri="{FF2B5EF4-FFF2-40B4-BE49-F238E27FC236}">
                <a16:creationId xmlns:a16="http://schemas.microsoft.com/office/drawing/2014/main" id="{884EACDE-F1EB-A847-00C8-FD3E4D749B33}"/>
              </a:ext>
            </a:extLst>
          </p:cNvPr>
          <p:cNvSpPr/>
          <p:nvPr/>
        </p:nvSpPr>
        <p:spPr>
          <a:xfrm>
            <a:off x="8115299" y="4966030"/>
            <a:ext cx="3619501" cy="15974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buNone/>
            </a:pPr>
            <a:r>
              <a:rPr lang="en-US" sz="1800" dirty="0">
                <a:latin typeface="Arial" panose="020B0604020202020204" pitchFamily="34" charset="0"/>
                <a:ea typeface="Calibri" panose="020F0502020204030204" pitchFamily="34" charset="0"/>
              </a:rPr>
              <a:t>(</a:t>
            </a:r>
            <a:r>
              <a:rPr lang="en-US" sz="1800" dirty="0">
                <a:effectLst/>
                <a:latin typeface="Arial" panose="020B0604020202020204" pitchFamily="34" charset="0"/>
                <a:ea typeface="Calibri" panose="020F0502020204030204" pitchFamily="34" charset="0"/>
              </a:rPr>
              <a:t>Age UK, 2017) </a:t>
            </a:r>
          </a:p>
          <a:p>
            <a:pPr marL="0" indent="0">
              <a:buNone/>
            </a:pPr>
            <a:r>
              <a:rPr lang="en-US" sz="1800" dirty="0">
                <a:effectLst/>
                <a:latin typeface="Arial" panose="020B0604020202020204" pitchFamily="34" charset="0"/>
                <a:ea typeface="Calibri" panose="020F0502020204030204" pitchFamily="34" charset="0"/>
              </a:rPr>
              <a:t>(Age UK, 2021)</a:t>
            </a:r>
          </a:p>
          <a:p>
            <a:pPr marL="0" indent="0">
              <a:buNone/>
            </a:pPr>
            <a:r>
              <a:rPr lang="en-US" sz="1800" dirty="0">
                <a:effectLst/>
                <a:latin typeface="Arial" panose="020B0604020202020204" pitchFamily="34" charset="0"/>
                <a:ea typeface="Calibri" panose="020F0502020204030204" pitchFamily="34" charset="0"/>
              </a:rPr>
              <a:t>(GOV.UK, 2013)</a:t>
            </a:r>
          </a:p>
          <a:p>
            <a:pPr marL="0" indent="0">
              <a:buNone/>
            </a:pPr>
            <a:r>
              <a:rPr lang="en-US" sz="1800" dirty="0">
                <a:effectLst/>
                <a:latin typeface="Arial" panose="020B0604020202020204" pitchFamily="34" charset="0"/>
                <a:ea typeface="Calibri" panose="020F0502020204030204" pitchFamily="34" charset="0"/>
              </a:rPr>
              <a:t>(</a:t>
            </a:r>
            <a:r>
              <a:rPr lang="en-US" sz="1800" dirty="0" err="1">
                <a:effectLst/>
                <a:latin typeface="Arial" panose="020B0604020202020204" pitchFamily="34" charset="0"/>
                <a:ea typeface="Calibri" panose="020F0502020204030204" pitchFamily="34" charset="0"/>
              </a:rPr>
              <a:t>Mclachlan</a:t>
            </a:r>
            <a:r>
              <a:rPr lang="en-US" sz="1800" dirty="0">
                <a:effectLst/>
                <a:latin typeface="Arial" panose="020B0604020202020204" pitchFamily="34" charset="0"/>
                <a:ea typeface="Calibri" panose="020F0502020204030204" pitchFamily="34" charset="0"/>
              </a:rPr>
              <a:t>, no d</a:t>
            </a:r>
            <a:r>
              <a:rPr lang="en-US" dirty="0">
                <a:latin typeface="Arial" panose="020B0604020202020204" pitchFamily="34" charset="0"/>
                <a:ea typeface="Calibri" panose="020F0502020204030204" pitchFamily="34" charset="0"/>
              </a:rPr>
              <a:t>ate</a:t>
            </a:r>
            <a:r>
              <a:rPr lang="en-US" sz="1800" dirty="0">
                <a:effectLst/>
                <a:latin typeface="Arial" panose="020B0604020202020204" pitchFamily="34" charset="0"/>
                <a:ea typeface="Calibri" panose="020F0502020204030204" pitchFamily="34" charset="0"/>
              </a:rPr>
              <a:t>)</a:t>
            </a:r>
          </a:p>
          <a:p>
            <a:pPr marL="0" indent="0">
              <a:buNone/>
            </a:pPr>
            <a:r>
              <a:rPr lang="en-GB" sz="2000" b="0" i="0" u="none" strike="noStrike" dirty="0">
                <a:solidFill>
                  <a:schemeClr val="bg1"/>
                </a:solidFill>
                <a:effectLst/>
                <a:latin typeface="Arial" panose="020B0604020202020204" pitchFamily="34" charset="0"/>
              </a:rPr>
              <a:t>(NHS </a:t>
            </a:r>
            <a:r>
              <a:rPr lang="en-GB" sz="2000" b="0" i="0" u="none" strike="noStrike" dirty="0" err="1">
                <a:solidFill>
                  <a:schemeClr val="bg1"/>
                </a:solidFill>
                <a:effectLst/>
                <a:latin typeface="Arial" panose="020B0604020202020204" pitchFamily="34" charset="0"/>
              </a:rPr>
              <a:t>esneft</a:t>
            </a:r>
            <a:r>
              <a:rPr lang="en-GB" sz="2000" b="0" i="0" u="none" strike="noStrike" dirty="0">
                <a:solidFill>
                  <a:schemeClr val="bg1"/>
                </a:solidFill>
                <a:effectLst/>
                <a:latin typeface="Arial" panose="020B0604020202020204" pitchFamily="34" charset="0"/>
              </a:rPr>
              <a:t>, 2022)</a:t>
            </a:r>
            <a:endParaRPr lang="en-GB" sz="2000" dirty="0">
              <a:solidFill>
                <a:schemeClr val="bg1"/>
              </a:solidFill>
            </a:endParaRPr>
          </a:p>
        </p:txBody>
      </p:sp>
    </p:spTree>
    <p:extLst>
      <p:ext uri="{BB962C8B-B14F-4D97-AF65-F5344CB8AC3E}">
        <p14:creationId xmlns:p14="http://schemas.microsoft.com/office/powerpoint/2010/main" val="14536161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DADF5-E992-42E5-891B-E881A366CBD3}"/>
              </a:ext>
            </a:extLst>
          </p:cNvPr>
          <p:cNvSpPr>
            <a:spLocks noGrp="1"/>
          </p:cNvSpPr>
          <p:nvPr>
            <p:ph type="title"/>
          </p:nvPr>
        </p:nvSpPr>
        <p:spPr>
          <a:xfrm>
            <a:off x="353291" y="185881"/>
            <a:ext cx="10515600" cy="2100985"/>
          </a:xfrm>
        </p:spPr>
        <p:txBody>
          <a:bodyPr>
            <a:normAutofit fontScale="90000"/>
          </a:bodyPr>
          <a:lstStyle/>
          <a:p>
            <a:pPr>
              <a:lnSpc>
                <a:spcPct val="200000"/>
              </a:lnSpc>
            </a:pPr>
            <a:r>
              <a:rPr lang="en-GB" sz="2400" b="1" dirty="0">
                <a:latin typeface="Arial" panose="020B0604020202020204" pitchFamily="34" charset="0"/>
                <a:ea typeface="Times New Roman" panose="02020603050405020304" pitchFamily="18" charset="0"/>
              </a:rPr>
              <a:t>T</a:t>
            </a:r>
            <a:r>
              <a:rPr lang="en-GB" sz="2400" b="1" dirty="0">
                <a:effectLst/>
                <a:latin typeface="Arial" panose="020B0604020202020204" pitchFamily="34" charset="0"/>
                <a:ea typeface="Times New Roman" panose="02020603050405020304" pitchFamily="18" charset="0"/>
              </a:rPr>
              <a:t>heories of ageing, which are relevant to older people approaching the end of their lives.</a:t>
            </a:r>
            <a:br>
              <a:rPr lang="en-GB" sz="1800" dirty="0">
                <a:effectLst/>
                <a:latin typeface="Times New Roman" panose="02020603050405020304" pitchFamily="18" charset="0"/>
                <a:ea typeface="Times New Roman" panose="02020603050405020304" pitchFamily="18" charset="0"/>
              </a:rPr>
            </a:br>
            <a:endParaRPr lang="en-GB" dirty="0"/>
          </a:p>
        </p:txBody>
      </p:sp>
      <p:pic>
        <p:nvPicPr>
          <p:cNvPr id="9" name="Content Placeholder 8" descr="Chart, diagram&#10;&#10;Description automatically generated">
            <a:extLst>
              <a:ext uri="{FF2B5EF4-FFF2-40B4-BE49-F238E27FC236}">
                <a16:creationId xmlns:a16="http://schemas.microsoft.com/office/drawing/2014/main" id="{F7E8A85F-88BB-1474-6A34-E6CFE81E20E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6913418" y="1091334"/>
            <a:ext cx="4616631" cy="475528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00EF7FA1-2563-36A8-B6DD-E42822D51A65}"/>
              </a:ext>
            </a:extLst>
          </p:cNvPr>
          <p:cNvSpPr/>
          <p:nvPr/>
        </p:nvSpPr>
        <p:spPr>
          <a:xfrm>
            <a:off x="8071921" y="5612411"/>
            <a:ext cx="3214255" cy="9233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effectLst/>
                <a:latin typeface="Arial" panose="020B0604020202020204" pitchFamily="34" charset="0"/>
                <a:ea typeface="Calibri" panose="020F0502020204030204" pitchFamily="34" charset="0"/>
              </a:rPr>
              <a:t>(McLeod, 2022) </a:t>
            </a:r>
            <a:endParaRPr lang="en-GB" dirty="0"/>
          </a:p>
        </p:txBody>
      </p:sp>
      <p:sp>
        <p:nvSpPr>
          <p:cNvPr id="4" name="TextBox 3">
            <a:extLst>
              <a:ext uri="{FF2B5EF4-FFF2-40B4-BE49-F238E27FC236}">
                <a16:creationId xmlns:a16="http://schemas.microsoft.com/office/drawing/2014/main" id="{3A9EC29D-DFB6-B0F2-7068-138877CB43CF}"/>
              </a:ext>
            </a:extLst>
          </p:cNvPr>
          <p:cNvSpPr txBox="1"/>
          <p:nvPr/>
        </p:nvSpPr>
        <p:spPr>
          <a:xfrm>
            <a:off x="353291" y="2127750"/>
            <a:ext cx="6289964" cy="1938992"/>
          </a:xfrm>
          <a:prstGeom prst="rect">
            <a:avLst/>
          </a:prstGeom>
          <a:noFill/>
        </p:spPr>
        <p:txBody>
          <a:bodyPr wrap="square" rtlCol="0">
            <a:spAutoFit/>
          </a:bodyPr>
          <a:lstStyle/>
          <a:p>
            <a:r>
              <a:rPr lang="en-GB" sz="2400" dirty="0"/>
              <a:t>Although they are getting older, Maslow states that this does not mean they are not able to reach the top of the hierarchy as they don’t only require food, water, shelter etc to survive but also esteem, affection, love and freedom.</a:t>
            </a:r>
          </a:p>
        </p:txBody>
      </p:sp>
    </p:spTree>
    <p:extLst>
      <p:ext uri="{BB962C8B-B14F-4D97-AF65-F5344CB8AC3E}">
        <p14:creationId xmlns:p14="http://schemas.microsoft.com/office/powerpoint/2010/main" val="7777537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7B3C1A5-AFA4-7E38-5313-03989AD6FE6E}"/>
              </a:ext>
            </a:extLst>
          </p:cNvPr>
          <p:cNvSpPr>
            <a:spLocks noGrp="1"/>
          </p:cNvSpPr>
          <p:nvPr>
            <p:ph type="title"/>
          </p:nvPr>
        </p:nvSpPr>
        <p:spPr>
          <a:xfrm>
            <a:off x="1098468" y="885651"/>
            <a:ext cx="3229803" cy="4624603"/>
          </a:xfrm>
        </p:spPr>
        <p:txBody>
          <a:bodyPr>
            <a:normAutofit/>
          </a:bodyPr>
          <a:lstStyle/>
          <a:p>
            <a:r>
              <a:rPr lang="en-GB" sz="3700">
                <a:solidFill>
                  <a:srgbClr val="FFFFFF"/>
                </a:solidFill>
              </a:rPr>
              <a:t>Disengagement Theory</a:t>
            </a:r>
          </a:p>
        </p:txBody>
      </p:sp>
      <p:sp>
        <p:nvSpPr>
          <p:cNvPr id="3" name="Content Placeholder 2">
            <a:extLst>
              <a:ext uri="{FF2B5EF4-FFF2-40B4-BE49-F238E27FC236}">
                <a16:creationId xmlns:a16="http://schemas.microsoft.com/office/drawing/2014/main" id="{C38B984C-F85B-5665-E84D-0473D70DA8E8}"/>
              </a:ext>
            </a:extLst>
          </p:cNvPr>
          <p:cNvSpPr>
            <a:spLocks noGrp="1"/>
          </p:cNvSpPr>
          <p:nvPr>
            <p:ph idx="1"/>
          </p:nvPr>
        </p:nvSpPr>
        <p:spPr>
          <a:xfrm>
            <a:off x="4715171" y="65752"/>
            <a:ext cx="7310274" cy="6084391"/>
          </a:xfrm>
        </p:spPr>
        <p:txBody>
          <a:bodyPr anchor="ctr">
            <a:normAutofit lnSpcReduction="10000"/>
          </a:bodyPr>
          <a:lstStyle/>
          <a:p>
            <a:pPr>
              <a:lnSpc>
                <a:spcPct val="150000"/>
              </a:lnSpc>
            </a:pPr>
            <a:r>
              <a:rPr lang="en-US" sz="2400" dirty="0">
                <a:latin typeface="Arial" panose="020B0604020202020204" pitchFamily="34" charset="0"/>
                <a:cs typeface="Arial" panose="020B0604020202020204" pitchFamily="34" charset="0"/>
              </a:rPr>
              <a:t>The disengagement theory contends that it is acceptable and natural for elderly people to gradually distance themselves from personal relationships and social contacts.</a:t>
            </a:r>
          </a:p>
          <a:p>
            <a:pPr>
              <a:lnSpc>
                <a:spcPct val="150000"/>
              </a:lnSpc>
            </a:pPr>
            <a:r>
              <a:rPr lang="en-US" sz="2400" dirty="0">
                <a:latin typeface="Arial" panose="020B0604020202020204" pitchFamily="34" charset="0"/>
                <a:cs typeface="Arial" panose="020B0604020202020204" pitchFamily="34" charset="0"/>
              </a:rPr>
              <a:t>When an older person with heart disease develops breathlessness and finds it challenging to continue their daily walks with their friends, this is an example of the disengagement hypothesis in action. The older adult will keep in touch with friends less frequently, which might result in a decline in friendships.</a:t>
            </a:r>
            <a:endParaRPr lang="en-GB" sz="240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49FF3245-EA81-F4DD-6243-A3336FF69E8A}"/>
              </a:ext>
            </a:extLst>
          </p:cNvPr>
          <p:cNvSpPr/>
          <p:nvPr/>
        </p:nvSpPr>
        <p:spPr>
          <a:xfrm>
            <a:off x="8153992" y="5730986"/>
            <a:ext cx="3996068" cy="103227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effectLst/>
                <a:latin typeface="Times New Roman" panose="02020603050405020304" pitchFamily="18" charset="0"/>
                <a:ea typeface="Times New Roman" panose="02020603050405020304" pitchFamily="18" charset="0"/>
              </a:rPr>
              <a:t>(Cram, No date)</a:t>
            </a:r>
          </a:p>
          <a:p>
            <a:pPr algn="ctr"/>
            <a:r>
              <a:rPr lang="en-US" sz="1800" dirty="0">
                <a:effectLst/>
                <a:latin typeface="Times New Roman" panose="02020603050405020304" pitchFamily="18" charset="0"/>
                <a:ea typeface="Times New Roman" panose="02020603050405020304" pitchFamily="18" charset="0"/>
              </a:rPr>
              <a:t>(Social Sci </a:t>
            </a:r>
            <a:r>
              <a:rPr lang="en-US" sz="1800" dirty="0" err="1">
                <a:effectLst/>
                <a:latin typeface="Times New Roman" panose="02020603050405020304" pitchFamily="18" charset="0"/>
                <a:ea typeface="Times New Roman" panose="02020603050405020304" pitchFamily="18" charset="0"/>
              </a:rPr>
              <a:t>LibreTexts</a:t>
            </a:r>
            <a:r>
              <a:rPr lang="en-US" dirty="0">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2018)</a:t>
            </a:r>
          </a:p>
          <a:p>
            <a:pPr algn="ctr"/>
            <a:r>
              <a:rPr lang="en-US" sz="1800" dirty="0">
                <a:effectLst/>
                <a:latin typeface="Times New Roman" panose="02020603050405020304" pitchFamily="18" charset="0"/>
                <a:ea typeface="Times New Roman" panose="02020603050405020304" pitchFamily="18" charset="0"/>
              </a:rPr>
              <a:t> </a:t>
            </a:r>
            <a:endParaRPr lang="en-GB" dirty="0"/>
          </a:p>
        </p:txBody>
      </p:sp>
    </p:spTree>
    <p:extLst>
      <p:ext uri="{BB962C8B-B14F-4D97-AF65-F5344CB8AC3E}">
        <p14:creationId xmlns:p14="http://schemas.microsoft.com/office/powerpoint/2010/main" val="25327269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1"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1723179-D533-329C-D490-3D146060FD59}"/>
              </a:ext>
            </a:extLst>
          </p:cNvPr>
          <p:cNvSpPr>
            <a:spLocks noGrp="1"/>
          </p:cNvSpPr>
          <p:nvPr>
            <p:ph type="title"/>
          </p:nvPr>
        </p:nvSpPr>
        <p:spPr>
          <a:xfrm>
            <a:off x="1098468" y="885651"/>
            <a:ext cx="3229803" cy="4624603"/>
          </a:xfrm>
        </p:spPr>
        <p:txBody>
          <a:bodyPr>
            <a:normAutofit/>
          </a:bodyPr>
          <a:lstStyle/>
          <a:p>
            <a:r>
              <a:rPr lang="en-GB" b="0" i="0">
                <a:solidFill>
                  <a:srgbClr val="FFFFFF"/>
                </a:solidFill>
                <a:effectLst/>
                <a:latin typeface="Calibri Light" panose="020F0302020204030204" pitchFamily="34" charset="0"/>
              </a:rPr>
              <a:t>Activity Theory</a:t>
            </a:r>
            <a:endParaRPr lang="en-GB">
              <a:solidFill>
                <a:srgbClr val="FFFFFF"/>
              </a:solidFill>
            </a:endParaRPr>
          </a:p>
        </p:txBody>
      </p:sp>
      <p:sp>
        <p:nvSpPr>
          <p:cNvPr id="3" name="Content Placeholder 2">
            <a:extLst>
              <a:ext uri="{FF2B5EF4-FFF2-40B4-BE49-F238E27FC236}">
                <a16:creationId xmlns:a16="http://schemas.microsoft.com/office/drawing/2014/main" id="{7BE43639-666F-0E25-E436-229CA07AC8C4}"/>
              </a:ext>
            </a:extLst>
          </p:cNvPr>
          <p:cNvSpPr>
            <a:spLocks noGrp="1"/>
          </p:cNvSpPr>
          <p:nvPr>
            <p:ph idx="1"/>
          </p:nvPr>
        </p:nvSpPr>
        <p:spPr>
          <a:xfrm>
            <a:off x="4978708" y="885651"/>
            <a:ext cx="6525220" cy="4616849"/>
          </a:xfrm>
        </p:spPr>
        <p:txBody>
          <a:bodyPr anchor="ctr">
            <a:normAutofit/>
          </a:bodyPr>
          <a:lstStyle/>
          <a:p>
            <a:pPr>
              <a:lnSpc>
                <a:spcPct val="150000"/>
              </a:lnSpc>
            </a:pPr>
            <a:r>
              <a:rPr lang="en-US" sz="2400" dirty="0">
                <a:latin typeface="Arial" panose="020B0604020202020204" pitchFamily="34" charset="0"/>
                <a:cs typeface="Arial" panose="020B0604020202020204" pitchFamily="34" charset="0"/>
              </a:rPr>
              <a:t>It contends that maintaining older people's social engagement prevents ageing and enhances their quality of life.</a:t>
            </a:r>
          </a:p>
          <a:p>
            <a:pPr>
              <a:lnSpc>
                <a:spcPct val="150000"/>
              </a:lnSpc>
            </a:pPr>
            <a:r>
              <a:rPr lang="en-US" sz="2400" dirty="0">
                <a:latin typeface="Arial" panose="020B0604020202020204" pitchFamily="34" charset="0"/>
                <a:cs typeface="Arial" panose="020B0604020202020204" pitchFamily="34" charset="0"/>
              </a:rPr>
              <a:t>Examples of the activity hypothesis of ageing include enticing older individuals to go on group vacations and even look for a new romantic partner if they are widowed, among other things</a:t>
            </a:r>
            <a:r>
              <a:rPr lang="en-US" sz="2400" dirty="0"/>
              <a:t>.</a:t>
            </a:r>
            <a:endParaRPr lang="en-GB" sz="2400" dirty="0"/>
          </a:p>
        </p:txBody>
      </p:sp>
      <p:sp>
        <p:nvSpPr>
          <p:cNvPr id="4" name="Rectangle 3">
            <a:extLst>
              <a:ext uri="{FF2B5EF4-FFF2-40B4-BE49-F238E27FC236}">
                <a16:creationId xmlns:a16="http://schemas.microsoft.com/office/drawing/2014/main" id="{688E5DC7-B980-2937-EEDD-A73ABC153008}"/>
              </a:ext>
            </a:extLst>
          </p:cNvPr>
          <p:cNvSpPr/>
          <p:nvPr/>
        </p:nvSpPr>
        <p:spPr>
          <a:xfrm>
            <a:off x="8069629" y="5510254"/>
            <a:ext cx="3892489" cy="11775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effectLst/>
                <a:latin typeface="Times New Roman" panose="02020603050405020304" pitchFamily="18" charset="0"/>
                <a:ea typeface="Times New Roman" panose="02020603050405020304" pitchFamily="18" charset="0"/>
              </a:rPr>
              <a:t>(Drew, 2023) </a:t>
            </a:r>
            <a:endParaRPr lang="en-GB" dirty="0"/>
          </a:p>
        </p:txBody>
      </p:sp>
    </p:spTree>
    <p:extLst>
      <p:ext uri="{BB962C8B-B14F-4D97-AF65-F5344CB8AC3E}">
        <p14:creationId xmlns:p14="http://schemas.microsoft.com/office/powerpoint/2010/main" val="15162191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ED4F8CC-2BFA-4068-1274-215409CC5D8A}"/>
              </a:ext>
            </a:extLst>
          </p:cNvPr>
          <p:cNvSpPr>
            <a:spLocks noGrp="1"/>
          </p:cNvSpPr>
          <p:nvPr>
            <p:ph type="title"/>
          </p:nvPr>
        </p:nvSpPr>
        <p:spPr>
          <a:xfrm>
            <a:off x="934872" y="982272"/>
            <a:ext cx="3388419" cy="4560970"/>
          </a:xfrm>
        </p:spPr>
        <p:txBody>
          <a:bodyPr>
            <a:normAutofit/>
          </a:bodyPr>
          <a:lstStyle/>
          <a:p>
            <a:r>
              <a:rPr lang="en-GB" sz="4000" b="1" dirty="0">
                <a:solidFill>
                  <a:srgbClr val="FFFFFF"/>
                </a:solidFill>
                <a:latin typeface="Arial" panose="020B0604020202020204" pitchFamily="34" charset="0"/>
                <a:cs typeface="Arial" panose="020B0604020202020204" pitchFamily="34" charset="0"/>
              </a:rPr>
              <a:t>Advent of the NHS</a:t>
            </a:r>
            <a:br>
              <a:rPr lang="en-GB" sz="4000" b="1" dirty="0">
                <a:solidFill>
                  <a:srgbClr val="FFFFFF"/>
                </a:solidFill>
                <a:latin typeface="Arial" panose="020B0604020202020204" pitchFamily="34" charset="0"/>
                <a:cs typeface="Arial" panose="020B0604020202020204" pitchFamily="34" charset="0"/>
              </a:rPr>
            </a:br>
            <a:endParaRPr lang="en-GB" sz="4000" dirty="0">
              <a:solidFill>
                <a:srgbClr val="FFFFFF"/>
              </a:solidFill>
            </a:endParaRP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Content Placeholder 2">
            <a:extLst>
              <a:ext uri="{FF2B5EF4-FFF2-40B4-BE49-F238E27FC236}">
                <a16:creationId xmlns:a16="http://schemas.microsoft.com/office/drawing/2014/main" id="{56E1D5FE-055B-2B07-F67B-07327B836C25}"/>
              </a:ext>
            </a:extLst>
          </p:cNvPr>
          <p:cNvSpPr>
            <a:spLocks noGrp="1"/>
          </p:cNvSpPr>
          <p:nvPr>
            <p:ph idx="1"/>
          </p:nvPr>
        </p:nvSpPr>
        <p:spPr>
          <a:xfrm>
            <a:off x="5221862" y="1719618"/>
            <a:ext cx="5948831" cy="4334629"/>
          </a:xfrm>
        </p:spPr>
        <p:txBody>
          <a:bodyPr anchor="ctr">
            <a:normAutofit/>
          </a:bodyPr>
          <a:lstStyle/>
          <a:p>
            <a:r>
              <a:rPr lang="en-US" sz="2400">
                <a:solidFill>
                  <a:srgbClr val="FEFFFF"/>
                </a:solidFill>
              </a:rPr>
              <a:t>The Ministry of Health had to deal with the issue of 70,000 hospital beds in England being filled by chronically ill patients, whose presence could significantly inhibit the development of the new NHS.</a:t>
            </a:r>
          </a:p>
          <a:p>
            <a:r>
              <a:rPr lang="en-US" sz="2400">
                <a:solidFill>
                  <a:srgbClr val="FEFFFF"/>
                </a:solidFill>
              </a:rPr>
              <a:t>Large philanthropic organisations started funding gerontology research and establishing national committees for the "care and comfort of the aged poor."</a:t>
            </a:r>
            <a:endParaRPr lang="en-GB" sz="2400">
              <a:solidFill>
                <a:srgbClr val="FEFFFF"/>
              </a:solidFill>
            </a:endParaRPr>
          </a:p>
        </p:txBody>
      </p:sp>
    </p:spTree>
    <p:extLst>
      <p:ext uri="{BB962C8B-B14F-4D97-AF65-F5344CB8AC3E}">
        <p14:creationId xmlns:p14="http://schemas.microsoft.com/office/powerpoint/2010/main" val="11380169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09D87D1-FF14-5B1F-20AE-4700532CB36C}"/>
              </a:ext>
            </a:extLst>
          </p:cNvPr>
          <p:cNvSpPr>
            <a:spLocks noGrp="1"/>
          </p:cNvSpPr>
          <p:nvPr>
            <p:ph type="title"/>
          </p:nvPr>
        </p:nvSpPr>
        <p:spPr>
          <a:xfrm>
            <a:off x="934872" y="982272"/>
            <a:ext cx="3388419" cy="4560970"/>
          </a:xfrm>
        </p:spPr>
        <p:txBody>
          <a:bodyPr>
            <a:normAutofit/>
          </a:bodyPr>
          <a:lstStyle/>
          <a:p>
            <a:r>
              <a:rPr lang="en-GB" sz="4000">
                <a:solidFill>
                  <a:srgbClr val="FFFFFF"/>
                </a:solidFill>
              </a:rPr>
              <a:t>Conclusion </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986A124E-5EB8-939E-34A6-BD04ABCE8125}"/>
              </a:ext>
            </a:extLst>
          </p:cNvPr>
          <p:cNvSpPr>
            <a:spLocks noGrp="1"/>
          </p:cNvSpPr>
          <p:nvPr>
            <p:ph idx="1"/>
          </p:nvPr>
        </p:nvSpPr>
        <p:spPr>
          <a:xfrm>
            <a:off x="5221862" y="1719618"/>
            <a:ext cx="6335517" cy="4750455"/>
          </a:xfrm>
        </p:spPr>
        <p:txBody>
          <a:bodyPr anchor="ctr">
            <a:normAutofit lnSpcReduction="10000"/>
          </a:bodyPr>
          <a:lstStyle/>
          <a:p>
            <a:pPr marL="0" indent="0">
              <a:lnSpc>
                <a:spcPct val="150000"/>
              </a:lnSpc>
              <a:buNone/>
            </a:pPr>
            <a:r>
              <a:rPr lang="en-GB" sz="2400" dirty="0">
                <a:solidFill>
                  <a:srgbClr val="FEFFFF"/>
                </a:solidFill>
                <a:latin typeface="Arial" panose="020B0604020202020204" pitchFamily="34" charset="0"/>
                <a:cs typeface="Arial" panose="020B0604020202020204" pitchFamily="34" charset="0"/>
              </a:rPr>
              <a:t>When I first started with this presentation, I felt curious to why people would choose the option of assisted suicide. However, now after deep research into arguments for it I am more open to other peoples feelings and their point of view. Furthermore, the many theories give an insight to what older people require excluding just food and water.  There was certainly a lot to take in with this presentation</a:t>
            </a:r>
            <a:r>
              <a:rPr lang="en-GB" sz="2400" dirty="0">
                <a:solidFill>
                  <a:srgbClr val="FEFFFF"/>
                </a:solidFill>
              </a:rPr>
              <a:t>. </a:t>
            </a:r>
          </a:p>
        </p:txBody>
      </p:sp>
    </p:spTree>
    <p:extLst>
      <p:ext uri="{BB962C8B-B14F-4D97-AF65-F5344CB8AC3E}">
        <p14:creationId xmlns:p14="http://schemas.microsoft.com/office/powerpoint/2010/main" val="35521486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5006365-B052-D1B6-AA32-06C627E1D334}"/>
              </a:ext>
            </a:extLst>
          </p:cNvPr>
          <p:cNvSpPr>
            <a:spLocks noGrp="1"/>
          </p:cNvSpPr>
          <p:nvPr>
            <p:ph type="title"/>
          </p:nvPr>
        </p:nvSpPr>
        <p:spPr>
          <a:xfrm>
            <a:off x="934872" y="982272"/>
            <a:ext cx="3388419" cy="4560970"/>
          </a:xfrm>
        </p:spPr>
        <p:txBody>
          <a:bodyPr>
            <a:normAutofit/>
          </a:bodyPr>
          <a:lstStyle/>
          <a:p>
            <a:r>
              <a:rPr lang="en-GB" sz="3100">
                <a:solidFill>
                  <a:srgbClr val="FFFFFF"/>
                </a:solidFill>
              </a:rPr>
              <a:t>Recommendations </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C009B1D5-CD9E-10CC-41E9-08A4E7285566}"/>
              </a:ext>
            </a:extLst>
          </p:cNvPr>
          <p:cNvSpPr>
            <a:spLocks noGrp="1"/>
          </p:cNvSpPr>
          <p:nvPr>
            <p:ph idx="1"/>
          </p:nvPr>
        </p:nvSpPr>
        <p:spPr>
          <a:xfrm>
            <a:off x="5255164" y="2024418"/>
            <a:ext cx="5948831" cy="4334629"/>
          </a:xfrm>
        </p:spPr>
        <p:txBody>
          <a:bodyPr anchor="ctr">
            <a:normAutofit fontScale="92500" lnSpcReduction="10000"/>
          </a:bodyPr>
          <a:lstStyle/>
          <a:p>
            <a:pPr marL="0" indent="0">
              <a:lnSpc>
                <a:spcPct val="150000"/>
              </a:lnSpc>
              <a:buNone/>
            </a:pPr>
            <a:r>
              <a:rPr lang="en-GB" sz="2400" dirty="0">
                <a:solidFill>
                  <a:srgbClr val="FEFFFF"/>
                </a:solidFill>
                <a:latin typeface="Arial" panose="020B0604020202020204" pitchFamily="34" charset="0"/>
                <a:cs typeface="Arial" panose="020B0604020202020204" pitchFamily="34" charset="0"/>
              </a:rPr>
              <a:t>I think that Hospice should be available for everyone at the end of the life as it really has been proven to be the best form of end of life care for many people and those who receive it have also been proven to feel happier. However, an issue with this would be there not being enough care available for the amount of patients. We can overcome this issue by hiring people who are qualified and willing abroad. </a:t>
            </a:r>
          </a:p>
          <a:p>
            <a:pPr marL="0" indent="0">
              <a:buNone/>
            </a:pPr>
            <a:endParaRPr lang="en-GB" sz="2400" dirty="0">
              <a:solidFill>
                <a:srgbClr val="FEFFFF"/>
              </a:solidFill>
            </a:endParaRPr>
          </a:p>
          <a:p>
            <a:pPr marL="0" indent="0">
              <a:buNone/>
            </a:pPr>
            <a:endParaRPr lang="en-GB" sz="2400" dirty="0">
              <a:solidFill>
                <a:srgbClr val="FEFFFF"/>
              </a:solidFill>
            </a:endParaRPr>
          </a:p>
        </p:txBody>
      </p:sp>
    </p:spTree>
    <p:extLst>
      <p:ext uri="{BB962C8B-B14F-4D97-AF65-F5344CB8AC3E}">
        <p14:creationId xmlns:p14="http://schemas.microsoft.com/office/powerpoint/2010/main" val="27029175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3028A4-F0D6-C2AE-4149-8C65DC57AD86}"/>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Referances: </a:t>
            </a:r>
          </a:p>
        </p:txBody>
      </p:sp>
      <p:sp>
        <p:nvSpPr>
          <p:cNvPr id="3" name="Content Placeholder 2">
            <a:extLst>
              <a:ext uri="{FF2B5EF4-FFF2-40B4-BE49-F238E27FC236}">
                <a16:creationId xmlns:a16="http://schemas.microsoft.com/office/drawing/2014/main" id="{DAAC2463-B580-565F-5823-6C49317FD0C3}"/>
              </a:ext>
            </a:extLst>
          </p:cNvPr>
          <p:cNvSpPr>
            <a:spLocks noGrp="1"/>
          </p:cNvSpPr>
          <p:nvPr>
            <p:ph idx="1"/>
          </p:nvPr>
        </p:nvSpPr>
        <p:spPr>
          <a:xfrm>
            <a:off x="221673" y="1885278"/>
            <a:ext cx="10873958" cy="4972721"/>
          </a:xfrm>
        </p:spPr>
        <p:txBody>
          <a:bodyPr anchor="ctr">
            <a:normAutofit fontScale="92500" lnSpcReduction="10000"/>
          </a:bodyPr>
          <a:lstStyle/>
          <a:p>
            <a:pPr marL="342900" lvl="0" indent="-342900">
              <a:lnSpc>
                <a:spcPct val="160000"/>
              </a:lnSpc>
              <a:spcAft>
                <a:spcPts val="800"/>
              </a:spcAft>
              <a:buFont typeface="+mj-lt"/>
              <a:buAutoNum type="arabicPeriod"/>
              <a:tabLst>
                <a:tab pos="457200" algn="l"/>
              </a:tabLst>
            </a:pPr>
            <a:r>
              <a:rPr lang="en-US" sz="1300" kern="100" dirty="0">
                <a:effectLst/>
                <a:latin typeface="Arial" panose="020B0604020202020204" pitchFamily="34" charset="0"/>
                <a:ea typeface="Calibri" panose="020F0502020204030204" pitchFamily="34" charset="0"/>
                <a:cs typeface="Arial" panose="020B0604020202020204" pitchFamily="34" charset="0"/>
              </a:rPr>
              <a:t>Age UK (2017). </a:t>
            </a:r>
            <a:r>
              <a:rPr lang="en-US" sz="1300" i="1" kern="100" dirty="0">
                <a:effectLst/>
                <a:latin typeface="Arial" panose="020B0604020202020204" pitchFamily="34" charset="0"/>
                <a:ea typeface="Calibri" panose="020F0502020204030204" pitchFamily="34" charset="0"/>
                <a:cs typeface="Arial" panose="020B0604020202020204" pitchFamily="34" charset="0"/>
              </a:rPr>
              <a:t>Briefing: Human rights of older persons and their comprehensive care.</a:t>
            </a:r>
            <a:r>
              <a:rPr lang="en-US" sz="1300" kern="100" dirty="0">
                <a:effectLst/>
                <a:latin typeface="Arial" panose="020B0604020202020204" pitchFamily="34" charset="0"/>
                <a:ea typeface="Calibri" panose="020F0502020204030204" pitchFamily="34" charset="0"/>
                <a:cs typeface="Arial" panose="020B0604020202020204" pitchFamily="34" charset="0"/>
              </a:rPr>
              <a:t> Available at: </a:t>
            </a:r>
            <a:r>
              <a:rPr lang="en-US" sz="1300" u="sng" kern="100" dirty="0">
                <a:effectLst/>
                <a:latin typeface="Arial" panose="020B0604020202020204" pitchFamily="34" charset="0"/>
                <a:ea typeface="Calibri" panose="020F0502020204030204" pitchFamily="34" charset="0"/>
                <a:cs typeface="Arial" panose="020B0604020202020204" pitchFamily="34" charset="0"/>
                <a:hlinkClick r:id="rId2"/>
              </a:rPr>
              <a:t>https://www.ageuk.org.uk/globalassets/age-uk/documents/reports-and-publications/reports-and-briefings/equality-and-human-rights/age-uk---human-rights-of-older-persons-and-their-comprehensive-care---july-2017.pdf#:~:text=Equality%20and%20human%20rights%20legislation%2C%20in%20the%20shape</a:t>
            </a:r>
            <a:r>
              <a:rPr lang="en-US" sz="1300" kern="100" dirty="0">
                <a:effectLst/>
                <a:latin typeface="Arial" panose="020B0604020202020204" pitchFamily="34" charset="0"/>
                <a:ea typeface="Calibri" panose="020F0502020204030204" pitchFamily="34" charset="0"/>
                <a:cs typeface="Arial" panose="020B0604020202020204" pitchFamily="34" charset="0"/>
              </a:rPr>
              <a:t>. (Accessed 22 February 2023).</a:t>
            </a:r>
            <a:endParaRPr lang="en-GB" sz="13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60000"/>
              </a:lnSpc>
              <a:spcAft>
                <a:spcPts val="1200"/>
              </a:spcAft>
              <a:buFont typeface="+mj-lt"/>
              <a:buAutoNum type="arabicPeriod"/>
              <a:tabLst>
                <a:tab pos="457200" algn="l"/>
              </a:tabLst>
            </a:pPr>
            <a:r>
              <a:rPr lang="en-US" sz="1300" kern="100" dirty="0">
                <a:effectLst/>
                <a:latin typeface="Arial" panose="020B0604020202020204" pitchFamily="34" charset="0"/>
                <a:ea typeface="Calibri" panose="020F0502020204030204" pitchFamily="34" charset="0"/>
                <a:cs typeface="Arial" panose="020B0604020202020204" pitchFamily="34" charset="0"/>
              </a:rPr>
              <a:t>Age </a:t>
            </a:r>
            <a:r>
              <a:rPr lang="en-US" sz="1300" kern="100" dirty="0" err="1">
                <a:effectLst/>
                <a:latin typeface="Arial" panose="020B0604020202020204" pitchFamily="34" charset="0"/>
                <a:ea typeface="Calibri" panose="020F0502020204030204" pitchFamily="34" charset="0"/>
                <a:cs typeface="Arial" panose="020B0604020202020204" pitchFamily="34" charset="0"/>
              </a:rPr>
              <a:t>Uk</a:t>
            </a:r>
            <a:r>
              <a:rPr lang="en-US" sz="1300" kern="100" dirty="0">
                <a:effectLst/>
                <a:latin typeface="Arial" panose="020B0604020202020204" pitchFamily="34" charset="0"/>
                <a:ea typeface="Calibri" panose="020F0502020204030204" pitchFamily="34" charset="0"/>
                <a:cs typeface="Arial" panose="020B0604020202020204" pitchFamily="34" charset="0"/>
              </a:rPr>
              <a:t> (2018a). </a:t>
            </a:r>
            <a:r>
              <a:rPr lang="en-US" sz="1300" i="1" kern="100" dirty="0">
                <a:effectLst/>
                <a:latin typeface="Arial" panose="020B0604020202020204" pitchFamily="34" charset="0"/>
                <a:ea typeface="Calibri" panose="020F0502020204030204" pitchFamily="34" charset="0"/>
                <a:cs typeface="Arial" panose="020B0604020202020204" pitchFamily="34" charset="0"/>
              </a:rPr>
              <a:t>Care homes. </a:t>
            </a:r>
            <a:r>
              <a:rPr lang="en-US" sz="1300" kern="100" dirty="0">
                <a:effectLst/>
                <a:latin typeface="Arial" panose="020B0604020202020204" pitchFamily="34" charset="0"/>
                <a:ea typeface="Calibri" panose="020F0502020204030204" pitchFamily="34" charset="0"/>
                <a:cs typeface="Arial" panose="020B0604020202020204" pitchFamily="34" charset="0"/>
              </a:rPr>
              <a:t>Available at</a:t>
            </a:r>
            <a:r>
              <a:rPr lang="en-US" sz="1300" i="1" kern="100" dirty="0">
                <a:effectLst/>
                <a:latin typeface="Arial" panose="020B0604020202020204" pitchFamily="34" charset="0"/>
                <a:ea typeface="Calibri" panose="020F0502020204030204" pitchFamily="34" charset="0"/>
                <a:cs typeface="Arial" panose="020B0604020202020204" pitchFamily="34" charset="0"/>
              </a:rPr>
              <a:t>:</a:t>
            </a:r>
            <a:r>
              <a:rPr lang="en-US" sz="1300" kern="100" dirty="0">
                <a:effectLst/>
                <a:latin typeface="Arial" panose="020B0604020202020204" pitchFamily="34" charset="0"/>
                <a:ea typeface="Calibri" panose="020F0502020204030204" pitchFamily="34" charset="0"/>
                <a:cs typeface="Arial" panose="020B0604020202020204" pitchFamily="34" charset="0"/>
              </a:rPr>
              <a:t> </a:t>
            </a:r>
            <a:r>
              <a:rPr lang="en-US" sz="1300" u="none" strike="noStrike" kern="100" dirty="0">
                <a:effectLst/>
                <a:latin typeface="Arial" panose="020B0604020202020204" pitchFamily="34" charset="0"/>
                <a:ea typeface="Calibri" panose="020F0502020204030204" pitchFamily="34" charset="0"/>
                <a:cs typeface="Arial" panose="020B0604020202020204" pitchFamily="34" charset="0"/>
                <a:hlinkClick r:id="rId3"/>
              </a:rPr>
              <a:t>https://www.ageuk.org.uk/information-advice/care/arranging-care/care-homes/</a:t>
            </a:r>
            <a:r>
              <a:rPr lang="en-US" sz="1300" kern="100" dirty="0">
                <a:effectLst/>
                <a:latin typeface="Arial" panose="020B0604020202020204" pitchFamily="34" charset="0"/>
                <a:ea typeface="Calibri" panose="020F0502020204030204" pitchFamily="34" charset="0"/>
                <a:cs typeface="Arial" panose="020B0604020202020204" pitchFamily="34" charset="0"/>
              </a:rPr>
              <a:t>  (Accessed: 22 February 2023).</a:t>
            </a:r>
          </a:p>
          <a:p>
            <a:pPr marL="342900" indent="-342900">
              <a:lnSpc>
                <a:spcPct val="160000"/>
              </a:lnSpc>
              <a:spcAft>
                <a:spcPts val="1200"/>
              </a:spcAft>
              <a:buFont typeface="+mj-lt"/>
              <a:buAutoNum type="arabicPeriod"/>
            </a:pPr>
            <a:r>
              <a:rPr lang="en-US" sz="1300" dirty="0">
                <a:effectLst/>
                <a:latin typeface="Arial" panose="020B0604020202020204" pitchFamily="34" charset="0"/>
                <a:ea typeface="Times New Roman" panose="02020603050405020304" pitchFamily="18" charset="0"/>
                <a:cs typeface="Arial" panose="020B0604020202020204" pitchFamily="34" charset="0"/>
              </a:rPr>
              <a:t>Age UK (2018b). </a:t>
            </a:r>
            <a:r>
              <a:rPr lang="en-US" sz="1300" i="1" dirty="0">
                <a:effectLst/>
                <a:latin typeface="Arial" panose="020B0604020202020204" pitchFamily="34" charset="0"/>
                <a:ea typeface="Times New Roman" panose="02020603050405020304" pitchFamily="18" charset="0"/>
                <a:cs typeface="Arial" panose="020B0604020202020204" pitchFamily="34" charset="0"/>
              </a:rPr>
              <a:t>Homecare help for elderly | Domiciliary care | </a:t>
            </a:r>
            <a:r>
              <a:rPr lang="en-US" sz="1300" dirty="0">
                <a:effectLst/>
                <a:latin typeface="Arial" panose="020B0604020202020204" pitchFamily="34" charset="0"/>
                <a:ea typeface="Times New Roman" panose="02020603050405020304" pitchFamily="18" charset="0"/>
                <a:cs typeface="Arial" panose="020B0604020202020204" pitchFamily="34" charset="0"/>
              </a:rPr>
              <a:t>Available at: </a:t>
            </a:r>
            <a:r>
              <a:rPr lang="en-US" sz="1300" u="none" strike="noStrike"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rPr>
              <a:t>https://www.ageuk.org.uk/information-advice/care/arranging-care/homecare/</a:t>
            </a:r>
            <a:r>
              <a:rPr lang="en-US" sz="1300" dirty="0">
                <a:effectLst/>
                <a:latin typeface="Arial" panose="020B0604020202020204" pitchFamily="34" charset="0"/>
                <a:ea typeface="Times New Roman" panose="02020603050405020304" pitchFamily="18" charset="0"/>
                <a:cs typeface="Arial" panose="020B0604020202020204" pitchFamily="34" charset="0"/>
              </a:rPr>
              <a:t>. (Accessed: 02 March 2023).</a:t>
            </a:r>
          </a:p>
          <a:p>
            <a:pPr marL="342900" indent="-342900">
              <a:lnSpc>
                <a:spcPct val="160000"/>
              </a:lnSpc>
              <a:spcAft>
                <a:spcPts val="1200"/>
              </a:spcAft>
              <a:buFont typeface="+mj-lt"/>
              <a:buAutoNum type="arabicPeriod" startAt="4"/>
            </a:pPr>
            <a:r>
              <a:rPr lang="en-US" sz="1300" kern="100" dirty="0">
                <a:effectLst/>
                <a:latin typeface="Arial" panose="020B0604020202020204" pitchFamily="34" charset="0"/>
                <a:ea typeface="Calibri" panose="020F0502020204030204" pitchFamily="34" charset="0"/>
                <a:cs typeface="Arial" panose="020B0604020202020204" pitchFamily="34" charset="0"/>
              </a:rPr>
              <a:t>Age UK. (2019). </a:t>
            </a:r>
            <a:r>
              <a:rPr lang="en-US" sz="1300" i="1" kern="100" dirty="0">
                <a:effectLst/>
                <a:latin typeface="Arial" panose="020B0604020202020204" pitchFamily="34" charset="0"/>
                <a:ea typeface="Calibri" panose="020F0502020204030204" pitchFamily="34" charset="0"/>
                <a:cs typeface="Arial" panose="020B0604020202020204" pitchFamily="34" charset="0"/>
              </a:rPr>
              <a:t>Living wills - advance decisions and advance statements. </a:t>
            </a:r>
            <a:r>
              <a:rPr lang="en-US" sz="1300" kern="100" dirty="0">
                <a:effectLst/>
                <a:latin typeface="Arial" panose="020B0604020202020204" pitchFamily="34" charset="0"/>
                <a:ea typeface="Calibri" panose="020F0502020204030204" pitchFamily="34" charset="0"/>
                <a:cs typeface="Arial" panose="020B0604020202020204" pitchFamily="34" charset="0"/>
              </a:rPr>
              <a:t>Available at: </a:t>
            </a:r>
            <a:r>
              <a:rPr lang="en-US" sz="1300" u="sng" kern="100" dirty="0">
                <a:effectLst/>
                <a:latin typeface="Arial" panose="020B0604020202020204" pitchFamily="34" charset="0"/>
                <a:ea typeface="Calibri" panose="020F0502020204030204" pitchFamily="34" charset="0"/>
                <a:cs typeface="Arial" panose="020B0604020202020204" pitchFamily="34" charset="0"/>
                <a:hlinkClick r:id="rId5"/>
              </a:rPr>
              <a:t>https://www.ageuk.org.uk/information-advice/money-legal/legal-issues/advance-decisions/</a:t>
            </a:r>
            <a:r>
              <a:rPr lang="en-US" sz="1300" kern="100" dirty="0">
                <a:effectLst/>
                <a:latin typeface="Arial" panose="020B0604020202020204" pitchFamily="34" charset="0"/>
                <a:ea typeface="Calibri" panose="020F0502020204030204" pitchFamily="34" charset="0"/>
                <a:cs typeface="Arial" panose="020B0604020202020204" pitchFamily="34" charset="0"/>
              </a:rPr>
              <a:t>(Accessed: 22 February 2023).</a:t>
            </a:r>
            <a:endParaRPr lang="en-GB" sz="13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60000"/>
              </a:lnSpc>
              <a:spcAft>
                <a:spcPts val="1200"/>
              </a:spcAft>
              <a:buFont typeface="+mj-lt"/>
              <a:buAutoNum type="arabicPeriod" startAt="4"/>
              <a:tabLst>
                <a:tab pos="457200" algn="l"/>
              </a:tabLst>
            </a:pPr>
            <a:r>
              <a:rPr lang="en-US" sz="1300" kern="100" dirty="0">
                <a:effectLst/>
                <a:latin typeface="Arial" panose="020B0604020202020204" pitchFamily="34" charset="0"/>
                <a:ea typeface="Calibri" panose="020F0502020204030204" pitchFamily="34" charset="0"/>
                <a:cs typeface="Arial" panose="020B0604020202020204" pitchFamily="34" charset="0"/>
              </a:rPr>
              <a:t>Age UK (2021). </a:t>
            </a:r>
            <a:r>
              <a:rPr lang="en-US" sz="1300" i="1" kern="100" dirty="0">
                <a:effectLst/>
                <a:latin typeface="Arial" panose="020B0604020202020204" pitchFamily="34" charset="0"/>
                <a:ea typeface="Calibri" panose="020F0502020204030204" pitchFamily="34" charset="0"/>
                <a:cs typeface="Arial" panose="020B0604020202020204" pitchFamily="34" charset="0"/>
              </a:rPr>
              <a:t>The Care Act: What changed in 2015?</a:t>
            </a:r>
            <a:r>
              <a:rPr lang="en-US" sz="1300" kern="100" dirty="0">
                <a:effectLst/>
                <a:latin typeface="Arial" panose="020B0604020202020204" pitchFamily="34" charset="0"/>
                <a:ea typeface="Calibri" panose="020F0502020204030204" pitchFamily="34" charset="0"/>
                <a:cs typeface="Arial" panose="020B0604020202020204" pitchFamily="34" charset="0"/>
              </a:rPr>
              <a:t>  Available at: </a:t>
            </a:r>
            <a:r>
              <a:rPr lang="en-US" sz="1300" u="sng" kern="100" dirty="0">
                <a:effectLst/>
                <a:latin typeface="Arial" panose="020B0604020202020204" pitchFamily="34" charset="0"/>
                <a:ea typeface="Calibri" panose="020F0502020204030204" pitchFamily="34" charset="0"/>
                <a:cs typeface="Arial" panose="020B0604020202020204" pitchFamily="34" charset="0"/>
                <a:hlinkClick r:id="rId6"/>
              </a:rPr>
              <a:t>https://www.ageuk.org.uk/information-advice/care/the-care-act/</a:t>
            </a:r>
            <a:r>
              <a:rPr lang="en-GB" sz="1300" kern="100" dirty="0">
                <a:effectLst/>
                <a:latin typeface="Arial" panose="020B0604020202020204" pitchFamily="34" charset="0"/>
                <a:ea typeface="Calibri" panose="020F0502020204030204" pitchFamily="34" charset="0"/>
                <a:cs typeface="Arial" panose="020B0604020202020204" pitchFamily="34" charset="0"/>
              </a:rPr>
              <a:t> </a:t>
            </a:r>
            <a:r>
              <a:rPr lang="en-US" sz="1300" kern="100" dirty="0">
                <a:effectLst/>
                <a:latin typeface="Arial" panose="020B0604020202020204" pitchFamily="34" charset="0"/>
                <a:ea typeface="Calibri" panose="020F0502020204030204" pitchFamily="34" charset="0"/>
                <a:cs typeface="Arial" panose="020B0604020202020204" pitchFamily="34" charset="0"/>
              </a:rPr>
              <a:t>(Accessed: 28 February 2023).</a:t>
            </a:r>
            <a:endParaRPr lang="en-GB" sz="13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60000"/>
              </a:lnSpc>
              <a:spcAft>
                <a:spcPts val="1200"/>
              </a:spcAft>
              <a:buFont typeface="+mj-lt"/>
              <a:buAutoNum type="arabicPeriod" startAt="4"/>
              <a:tabLst>
                <a:tab pos="457200" algn="l"/>
              </a:tabLst>
            </a:pPr>
            <a:r>
              <a:rPr lang="en-US" sz="1300" kern="100" dirty="0">
                <a:effectLst/>
                <a:latin typeface="Arial" panose="020B0604020202020204" pitchFamily="34" charset="0"/>
                <a:ea typeface="Calibri" panose="020F0502020204030204" pitchFamily="34" charset="0"/>
                <a:cs typeface="Arial" panose="020B0604020202020204" pitchFamily="34" charset="0"/>
              </a:rPr>
              <a:t>Ashford, J. (2021). </a:t>
            </a:r>
            <a:r>
              <a:rPr lang="en-US" sz="1300" i="1" kern="100" dirty="0">
                <a:effectLst/>
                <a:latin typeface="Arial" panose="020B0604020202020204" pitchFamily="34" charset="0"/>
                <a:ea typeface="Calibri" panose="020F0502020204030204" pitchFamily="34" charset="0"/>
                <a:cs typeface="Arial" panose="020B0604020202020204" pitchFamily="34" charset="0"/>
              </a:rPr>
              <a:t>Countries where euthanasia is legal</a:t>
            </a:r>
            <a:r>
              <a:rPr lang="en-US" sz="1300" kern="100" dirty="0">
                <a:effectLst/>
                <a:latin typeface="Arial" panose="020B0604020202020204" pitchFamily="34" charset="0"/>
                <a:ea typeface="Calibri" panose="020F0502020204030204" pitchFamily="34" charset="0"/>
                <a:cs typeface="Arial" panose="020B0604020202020204" pitchFamily="34" charset="0"/>
              </a:rPr>
              <a:t>. . Available at: </a:t>
            </a:r>
            <a:r>
              <a:rPr lang="en-US" sz="1300" u="sng" kern="100" dirty="0">
                <a:effectLst/>
                <a:latin typeface="Arial" panose="020B0604020202020204" pitchFamily="34" charset="0"/>
                <a:ea typeface="Calibri" panose="020F0502020204030204" pitchFamily="34" charset="0"/>
                <a:cs typeface="Arial" panose="020B0604020202020204" pitchFamily="34" charset="0"/>
                <a:hlinkClick r:id="rId7"/>
              </a:rPr>
              <a:t>https://www.theweek.co.uk/102978/countries-where-euthanasia-is-legal</a:t>
            </a:r>
            <a:r>
              <a:rPr lang="en-US" sz="1300" kern="100" dirty="0">
                <a:effectLst/>
                <a:latin typeface="Arial" panose="020B0604020202020204" pitchFamily="34" charset="0"/>
                <a:ea typeface="Calibri" panose="020F0502020204030204" pitchFamily="34" charset="0"/>
                <a:cs typeface="Arial" panose="020B0604020202020204" pitchFamily="34" charset="0"/>
              </a:rPr>
              <a:t>. (Accessed: 22 February 2023).</a:t>
            </a:r>
            <a:endParaRPr lang="en-GB" sz="1300" kern="100" dirty="0">
              <a:effectLst/>
              <a:latin typeface="Arial" panose="020B0604020202020204" pitchFamily="34" charset="0"/>
              <a:ea typeface="Calibri" panose="020F0502020204030204" pitchFamily="34" charset="0"/>
              <a:cs typeface="Arial" panose="020B0604020202020204" pitchFamily="34" charset="0"/>
            </a:endParaRPr>
          </a:p>
          <a:p>
            <a:endParaRPr lang="en-GB" sz="1300" dirty="0"/>
          </a:p>
        </p:txBody>
      </p:sp>
    </p:spTree>
    <p:extLst>
      <p:ext uri="{BB962C8B-B14F-4D97-AF65-F5344CB8AC3E}">
        <p14:creationId xmlns:p14="http://schemas.microsoft.com/office/powerpoint/2010/main" val="28083625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Rectangle 30">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6F9A8F88-BD42-EBF6-1F9A-CAAD1BA8D052}"/>
              </a:ext>
            </a:extLst>
          </p:cNvPr>
          <p:cNvSpPr>
            <a:spLocks noGrp="1"/>
          </p:cNvSpPr>
          <p:nvPr>
            <p:ph idx="1"/>
          </p:nvPr>
        </p:nvSpPr>
        <p:spPr>
          <a:xfrm>
            <a:off x="1119322" y="2177172"/>
            <a:ext cx="10987422" cy="5216525"/>
          </a:xfrm>
        </p:spPr>
        <p:txBody>
          <a:bodyPr anchor="ctr">
            <a:normAutofit/>
          </a:bodyPr>
          <a:lstStyle/>
          <a:p>
            <a:pPr marL="342900" lvl="0" indent="-342900">
              <a:lnSpc>
                <a:spcPct val="150000"/>
              </a:lnSpc>
              <a:spcAft>
                <a:spcPts val="1200"/>
              </a:spcAft>
              <a:buFont typeface="+mj-lt"/>
              <a:buAutoNum type="arabicPeriod" startAt="7"/>
              <a:tabLst>
                <a:tab pos="457200" algn="l"/>
              </a:tabLst>
            </a:pPr>
            <a:r>
              <a:rPr lang="en-US" sz="1200" kern="100" dirty="0">
                <a:effectLst/>
                <a:latin typeface="Arial" panose="020B0604020202020204" pitchFamily="34" charset="0"/>
                <a:ea typeface="Calibri" panose="020F0502020204030204" pitchFamily="34" charset="0"/>
                <a:cs typeface="Arial" panose="020B0604020202020204" pitchFamily="34" charset="0"/>
              </a:rPr>
              <a:t>Brassington, I. (2020). </a:t>
            </a:r>
            <a:r>
              <a:rPr lang="en-US" sz="1200" i="1" kern="100" dirty="0">
                <a:effectLst/>
                <a:latin typeface="Arial" panose="020B0604020202020204" pitchFamily="34" charset="0"/>
                <a:ea typeface="Calibri" panose="020F0502020204030204" pitchFamily="34" charset="0"/>
                <a:cs typeface="Arial" panose="020B0604020202020204" pitchFamily="34" charset="0"/>
              </a:rPr>
              <a:t>What passive euthanasia is</a:t>
            </a:r>
            <a:r>
              <a:rPr lang="en-US" sz="1200" kern="100" dirty="0">
                <a:effectLst/>
                <a:latin typeface="Arial" panose="020B0604020202020204" pitchFamily="34" charset="0"/>
                <a:ea typeface="Calibri" panose="020F0502020204030204" pitchFamily="34" charset="0"/>
                <a:cs typeface="Arial" panose="020B0604020202020204" pitchFamily="34" charset="0"/>
              </a:rPr>
              <a:t>? Available at: </a:t>
            </a:r>
            <a:r>
              <a:rPr lang="en-US" sz="1200" u="sng" kern="100" dirty="0">
                <a:effectLst/>
                <a:latin typeface="Arial" panose="020B0604020202020204" pitchFamily="34" charset="0"/>
                <a:ea typeface="Calibri" panose="020F0502020204030204" pitchFamily="34" charset="0"/>
                <a:cs typeface="Arial" panose="020B0604020202020204" pitchFamily="34" charset="0"/>
                <a:hlinkClick r:id="rId2"/>
              </a:rPr>
              <a:t>https</a:t>
            </a:r>
            <a:r>
              <a:rPr lang="en-US" sz="1200" u="sng" kern="100" dirty="0">
                <a:effectLst/>
                <a:latin typeface="Arial" panose="020B0604020202020204" pitchFamily="34" charset="0"/>
                <a:ea typeface="Calibri" panose="020F0502020204030204" pitchFamily="34" charset="0"/>
                <a:cs typeface="Arial" panose="020B0604020202020204" pitchFamily="34" charset="0"/>
                <a:hlinkClick r:id="rId3"/>
              </a:rPr>
              <a:t>://doi.org/10.1186/s12910-020-00481-7</a:t>
            </a:r>
            <a:r>
              <a:rPr lang="en-US" sz="1200" kern="100" dirty="0">
                <a:effectLst/>
                <a:latin typeface="Arial" panose="020B0604020202020204" pitchFamily="34" charset="0"/>
                <a:ea typeface="Calibri" panose="020F0502020204030204" pitchFamily="34" charset="0"/>
                <a:cs typeface="Arial" panose="020B0604020202020204" pitchFamily="34" charset="0"/>
              </a:rPr>
              <a:t>. (Accessed: 23 February 2023).</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1200"/>
              </a:spcAft>
              <a:buFont typeface="+mj-lt"/>
              <a:buAutoNum type="arabicPeriod" startAt="7"/>
              <a:tabLst>
                <a:tab pos="457200" algn="l"/>
              </a:tabLst>
            </a:pPr>
            <a:r>
              <a:rPr lang="en-US" sz="1200" kern="100" dirty="0">
                <a:effectLst/>
                <a:latin typeface="Arial" panose="020B0604020202020204" pitchFamily="34" charset="0"/>
                <a:ea typeface="Calibri" panose="020F0502020204030204" pitchFamily="34" charset="0"/>
                <a:cs typeface="Arial" panose="020B0604020202020204" pitchFamily="34" charset="0"/>
              </a:rPr>
              <a:t>CARE. (2022). </a:t>
            </a:r>
            <a:r>
              <a:rPr lang="en-US" sz="1200" i="1" kern="100" dirty="0">
                <a:effectLst/>
                <a:latin typeface="Arial" panose="020B0604020202020204" pitchFamily="34" charset="0"/>
                <a:ea typeface="Calibri" panose="020F0502020204030204" pitchFamily="34" charset="0"/>
                <a:cs typeface="Arial" panose="020B0604020202020204" pitchFamily="34" charset="0"/>
              </a:rPr>
              <a:t>Arguments for and against assisted suicide and euthanasia</a:t>
            </a:r>
            <a:r>
              <a:rPr lang="en-US" sz="1200" kern="100" dirty="0">
                <a:effectLst/>
                <a:latin typeface="Arial" panose="020B0604020202020204" pitchFamily="34" charset="0"/>
                <a:ea typeface="Calibri" panose="020F0502020204030204" pitchFamily="34" charset="0"/>
                <a:cs typeface="Arial" panose="020B0604020202020204" pitchFamily="34" charset="0"/>
              </a:rPr>
              <a:t>. Available at: </a:t>
            </a:r>
            <a:r>
              <a:rPr lang="en-US" sz="1200" u="sng" kern="100" dirty="0">
                <a:effectLst/>
                <a:latin typeface="Arial" panose="020B0604020202020204" pitchFamily="34" charset="0"/>
                <a:ea typeface="Calibri" panose="020F0502020204030204" pitchFamily="34" charset="0"/>
                <a:cs typeface="Arial" panose="020B0604020202020204" pitchFamily="34" charset="0"/>
                <a:hlinkClick r:id="rId4"/>
              </a:rPr>
              <a:t>https://care.org.uk/cause/assisted-suicide/arguments-for-and-against-assisted-suicide-and-euthanasia</a:t>
            </a:r>
            <a:r>
              <a:rPr lang="en-US" sz="1200" kern="100" dirty="0">
                <a:effectLst/>
                <a:latin typeface="Arial" panose="020B0604020202020204" pitchFamily="34" charset="0"/>
                <a:ea typeface="Calibri" panose="020F0502020204030204" pitchFamily="34" charset="0"/>
                <a:cs typeface="Arial" panose="020B0604020202020204" pitchFamily="34" charset="0"/>
              </a:rPr>
              <a:t>. (Accessed: 24 February 2023).</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1200"/>
              </a:spcAft>
              <a:buFont typeface="+mj-lt"/>
              <a:buAutoNum type="arabicPeriod" startAt="7"/>
              <a:tabLst>
                <a:tab pos="457200" algn="l"/>
              </a:tabLst>
            </a:pPr>
            <a:r>
              <a:rPr lang="en-US" sz="1200" kern="100" dirty="0">
                <a:effectLst/>
                <a:latin typeface="Arial" panose="020B0604020202020204" pitchFamily="34" charset="0"/>
                <a:ea typeface="Calibri" panose="020F0502020204030204" pitchFamily="34" charset="0"/>
                <a:cs typeface="Arial" panose="020B0604020202020204" pitchFamily="34" charset="0"/>
              </a:rPr>
              <a:t>CARE. (n</a:t>
            </a:r>
            <a:r>
              <a:rPr lang="en-US" sz="1200" kern="100" dirty="0">
                <a:latin typeface="Arial" panose="020B0604020202020204" pitchFamily="34" charset="0"/>
                <a:ea typeface="Calibri" panose="020F0502020204030204" pitchFamily="34" charset="0"/>
                <a:cs typeface="Arial" panose="020B0604020202020204" pitchFamily="34" charset="0"/>
              </a:rPr>
              <a:t>o date</a:t>
            </a:r>
            <a:r>
              <a:rPr lang="en-US" sz="1200" kern="100" dirty="0">
                <a:effectLst/>
                <a:latin typeface="Arial" panose="020B0604020202020204" pitchFamily="34" charset="0"/>
                <a:ea typeface="Calibri" panose="020F0502020204030204" pitchFamily="34" charset="0"/>
                <a:cs typeface="Arial" panose="020B0604020202020204" pitchFamily="34" charset="0"/>
              </a:rPr>
              <a:t>). </a:t>
            </a:r>
            <a:r>
              <a:rPr lang="en-US" sz="1200" i="1" kern="100" dirty="0">
                <a:effectLst/>
                <a:latin typeface="Arial" panose="020B0604020202020204" pitchFamily="34" charset="0"/>
                <a:ea typeface="Calibri" panose="020F0502020204030204" pitchFamily="34" charset="0"/>
                <a:cs typeface="Arial" panose="020B0604020202020204" pitchFamily="34" charset="0"/>
              </a:rPr>
              <a:t>Arguments for and against assisted suicide and euthanasia</a:t>
            </a:r>
            <a:r>
              <a:rPr lang="en-US" sz="1200" kern="100" dirty="0">
                <a:effectLst/>
                <a:latin typeface="Arial" panose="020B0604020202020204" pitchFamily="34" charset="0"/>
                <a:ea typeface="Calibri" panose="020F0502020204030204" pitchFamily="34" charset="0"/>
                <a:cs typeface="Arial" panose="020B0604020202020204" pitchFamily="34" charset="0"/>
              </a:rPr>
              <a:t>. Available at: </a:t>
            </a:r>
            <a:r>
              <a:rPr lang="en-US" sz="1200" u="sng" kern="100" dirty="0">
                <a:effectLst/>
                <a:latin typeface="Arial" panose="020B0604020202020204" pitchFamily="34" charset="0"/>
                <a:ea typeface="Calibri" panose="020F0502020204030204" pitchFamily="34" charset="0"/>
                <a:cs typeface="Arial" panose="020B0604020202020204" pitchFamily="34" charset="0"/>
                <a:hlinkClick r:id="rId5"/>
              </a:rPr>
              <a:t>https://care.org.uk/cause/assisted-suicide/arguments-for-and-against-assisted-suicide-and-euthanasia?gclid=CjwKCAiA5sieBhBnEiwAR9oh2v-rf8B27FZt6SS8mbU6pwPersOltPA5nOj3I5A60_kFfBvI7KeqsxoCG6oQAvD_BwE</a:t>
            </a:r>
            <a:r>
              <a:rPr lang="en-US" sz="1200" kern="100" dirty="0">
                <a:effectLst/>
                <a:latin typeface="Arial" panose="020B0604020202020204" pitchFamily="34" charset="0"/>
                <a:ea typeface="Calibri" panose="020F0502020204030204" pitchFamily="34" charset="0"/>
                <a:cs typeface="Arial" panose="020B0604020202020204" pitchFamily="34" charset="0"/>
              </a:rPr>
              <a:t> (Accessed: 25 February 2023).</a:t>
            </a:r>
          </a:p>
          <a:p>
            <a:pPr marL="342900" lvl="0" indent="-342900">
              <a:lnSpc>
                <a:spcPct val="150000"/>
              </a:lnSpc>
              <a:spcAft>
                <a:spcPts val="1200"/>
              </a:spcAft>
              <a:buFont typeface="+mj-lt"/>
              <a:buAutoNum type="arabicPeriod" startAt="7"/>
              <a:tabLst>
                <a:tab pos="457200" algn="l"/>
              </a:tabLst>
            </a:pPr>
            <a:r>
              <a:rPr lang="en-US" sz="1200" kern="100" dirty="0" err="1">
                <a:effectLst/>
                <a:latin typeface="Arial" panose="020B0604020202020204" pitchFamily="34" charset="0"/>
                <a:ea typeface="Calibri" panose="020F0502020204030204" pitchFamily="34" charset="0"/>
                <a:cs typeface="Arial" panose="020B0604020202020204" pitchFamily="34" charset="0"/>
              </a:rPr>
              <a:t>Clearchemist</a:t>
            </a:r>
            <a:r>
              <a:rPr lang="en-US" sz="1200" kern="100" dirty="0">
                <a:effectLst/>
                <a:latin typeface="Arial" panose="020B0604020202020204" pitchFamily="34" charset="0"/>
                <a:ea typeface="Calibri" panose="020F0502020204030204" pitchFamily="34" charset="0"/>
                <a:cs typeface="Arial" panose="020B0604020202020204" pitchFamily="34" charset="0"/>
              </a:rPr>
              <a:t>. (2009). </a:t>
            </a:r>
            <a:r>
              <a:rPr lang="en-US" sz="1200" i="1" kern="100" dirty="0">
                <a:effectLst/>
                <a:latin typeface="Arial" panose="020B0604020202020204" pitchFamily="34" charset="0"/>
                <a:ea typeface="Calibri" panose="020F0502020204030204" pitchFamily="34" charset="0"/>
                <a:cs typeface="Arial" panose="020B0604020202020204" pitchFamily="34" charset="0"/>
              </a:rPr>
              <a:t>Euthanasia and assisted suicide - Arguments for and against euthanasia and assisted suicide | Clear Chemist</a:t>
            </a:r>
            <a:r>
              <a:rPr lang="en-US" sz="1200" kern="100" dirty="0">
                <a:effectLst/>
                <a:latin typeface="Arial" panose="020B0604020202020204" pitchFamily="34" charset="0"/>
                <a:ea typeface="Calibri" panose="020F0502020204030204" pitchFamily="34" charset="0"/>
                <a:cs typeface="Arial" panose="020B0604020202020204" pitchFamily="34" charset="0"/>
              </a:rPr>
              <a:t>. Available at: </a:t>
            </a:r>
            <a:r>
              <a:rPr lang="en-US" sz="1200" u="sng" kern="100" dirty="0">
                <a:effectLst/>
                <a:latin typeface="Arial" panose="020B0604020202020204" pitchFamily="34" charset="0"/>
                <a:ea typeface="Calibri" panose="020F0502020204030204" pitchFamily="34" charset="0"/>
                <a:cs typeface="Arial" panose="020B0604020202020204" pitchFamily="34" charset="0"/>
                <a:hlinkClick r:id="rId6"/>
              </a:rPr>
              <a:t>https://www.clearchemist.co.uk/az-health/euthanasia-and-assisted-suicide/arguments-for-and-against-euthanasia-and-assisted-suicide</a:t>
            </a:r>
            <a:r>
              <a:rPr lang="en-GB" sz="1200" u="sng" kern="100" dirty="0">
                <a:latin typeface="Arial" panose="020B0604020202020204" pitchFamily="34" charset="0"/>
                <a:ea typeface="Calibri" panose="020F0502020204030204" pitchFamily="34" charset="0"/>
                <a:cs typeface="Arial" panose="020B0604020202020204" pitchFamily="34" charset="0"/>
              </a:rPr>
              <a:t> </a:t>
            </a:r>
            <a:r>
              <a:rPr lang="en-US" sz="1200" kern="100" dirty="0">
                <a:effectLst/>
                <a:latin typeface="Arial" panose="020B0604020202020204" pitchFamily="34" charset="0"/>
                <a:ea typeface="Calibri" panose="020F0502020204030204" pitchFamily="34" charset="0"/>
                <a:cs typeface="Arial" panose="020B0604020202020204" pitchFamily="34" charset="0"/>
              </a:rPr>
              <a:t> (Accessed: 22 February 2023).</a:t>
            </a:r>
          </a:p>
          <a:p>
            <a:endParaRPr lang="en-GB" sz="800" dirty="0"/>
          </a:p>
        </p:txBody>
      </p:sp>
    </p:spTree>
    <p:extLst>
      <p:ext uri="{BB962C8B-B14F-4D97-AF65-F5344CB8AC3E}">
        <p14:creationId xmlns:p14="http://schemas.microsoft.com/office/powerpoint/2010/main" val="34041767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75D24237-BD65-C908-1A26-7FD16F150C25}"/>
              </a:ext>
            </a:extLst>
          </p:cNvPr>
          <p:cNvSpPr>
            <a:spLocks noGrp="1"/>
          </p:cNvSpPr>
          <p:nvPr>
            <p:ph idx="1"/>
          </p:nvPr>
        </p:nvSpPr>
        <p:spPr>
          <a:xfrm>
            <a:off x="1222646" y="2490436"/>
            <a:ext cx="9853974" cy="3951928"/>
          </a:xfrm>
        </p:spPr>
        <p:txBody>
          <a:bodyPr anchor="ctr">
            <a:normAutofit fontScale="85000" lnSpcReduction="10000"/>
          </a:bodyPr>
          <a:lstStyle/>
          <a:p>
            <a:pPr marL="514350" indent="-514350">
              <a:lnSpc>
                <a:spcPct val="150000"/>
              </a:lnSpc>
              <a:spcAft>
                <a:spcPts val="1200"/>
              </a:spcAft>
              <a:buFont typeface="+mj-lt"/>
              <a:buAutoNum type="arabicPeriod" startAt="11"/>
              <a:tabLst>
                <a:tab pos="457200" algn="l"/>
              </a:tabLst>
            </a:pPr>
            <a:r>
              <a:rPr lang="en-US" sz="1700" dirty="0">
                <a:effectLst/>
                <a:latin typeface="Arial" panose="020B0604020202020204" pitchFamily="34" charset="0"/>
                <a:ea typeface="Times New Roman" panose="02020603050405020304" pitchFamily="18" charset="0"/>
                <a:cs typeface="Arial" panose="020B0604020202020204" pitchFamily="34" charset="0"/>
              </a:rPr>
              <a:t>Cram. (No date). </a:t>
            </a:r>
            <a:r>
              <a:rPr lang="en-US" sz="1700" i="1" dirty="0">
                <a:effectLst/>
                <a:latin typeface="Arial" panose="020B0604020202020204" pitchFamily="34" charset="0"/>
                <a:ea typeface="Times New Roman" panose="02020603050405020304" pitchFamily="18" charset="0"/>
                <a:cs typeface="Arial" panose="020B0604020202020204" pitchFamily="34" charset="0"/>
              </a:rPr>
              <a:t>Example Of Disengagement Theory. </a:t>
            </a:r>
            <a:r>
              <a:rPr lang="en-US" sz="1700" dirty="0">
                <a:effectLst/>
                <a:latin typeface="Arial" panose="020B0604020202020204" pitchFamily="34" charset="0"/>
                <a:ea typeface="Times New Roman" panose="02020603050405020304" pitchFamily="18" charset="0"/>
                <a:cs typeface="Arial" panose="020B0604020202020204" pitchFamily="34" charset="0"/>
              </a:rPr>
              <a:t>Available at: </a:t>
            </a:r>
            <a:r>
              <a:rPr lang="en-US" sz="1700" u="none" strike="noStrike" dirty="0">
                <a:effectLst/>
                <a:latin typeface="Arial" panose="020B0604020202020204" pitchFamily="34" charset="0"/>
                <a:ea typeface="Times New Roman" panose="02020603050405020304" pitchFamily="18" charset="0"/>
                <a:cs typeface="Arial" panose="020B0604020202020204" pitchFamily="34" charset="0"/>
                <a:hlinkClick r:id="rId2"/>
              </a:rPr>
              <a:t>https://www.cram.com/essay/Example-Of-Disengagement-Theory/F3L3KCU53GZKQ#:~:text=An%20example%20of%20disengagement%20theory</a:t>
            </a:r>
            <a:r>
              <a:rPr lang="en-US" sz="1700" dirty="0">
                <a:effectLst/>
                <a:latin typeface="Arial" panose="020B0604020202020204" pitchFamily="34" charset="0"/>
                <a:ea typeface="Times New Roman" panose="02020603050405020304" pitchFamily="18" charset="0"/>
                <a:cs typeface="Arial" panose="020B0604020202020204" pitchFamily="34" charset="0"/>
              </a:rPr>
              <a:t>. (Accessed: 2 March 2023)</a:t>
            </a:r>
            <a:endParaRPr lang="en-US" sz="1700" kern="100" dirty="0">
              <a:effectLst/>
              <a:latin typeface="Arial" panose="020B0604020202020204" pitchFamily="34" charset="0"/>
              <a:ea typeface="Calibri" panose="020F0502020204030204" pitchFamily="34" charset="0"/>
              <a:cs typeface="Arial" panose="020B0604020202020204" pitchFamily="34" charset="0"/>
            </a:endParaRPr>
          </a:p>
          <a:p>
            <a:pPr marL="342900" indent="-342900">
              <a:lnSpc>
                <a:spcPct val="150000"/>
              </a:lnSpc>
              <a:spcAft>
                <a:spcPts val="1200"/>
              </a:spcAft>
              <a:buFont typeface="+mj-lt"/>
              <a:buAutoNum type="arabicPeriod" startAt="11"/>
              <a:tabLst>
                <a:tab pos="457200" algn="l"/>
              </a:tabLst>
            </a:pPr>
            <a:r>
              <a:rPr lang="en-US" sz="1700" dirty="0">
                <a:effectLst/>
                <a:latin typeface="Arial" panose="020B0604020202020204" pitchFamily="34" charset="0"/>
                <a:ea typeface="Times New Roman" panose="02020603050405020304" pitchFamily="18" charset="0"/>
                <a:cs typeface="Arial" panose="020B0604020202020204" pitchFamily="34" charset="0"/>
              </a:rPr>
              <a:t>Daher, M. (2011). Gaps in end-of-life care. Available at: </a:t>
            </a:r>
            <a:r>
              <a:rPr lang="en-US" sz="1700" u="none" strike="noStrike" dirty="0">
                <a:effectLst/>
                <a:latin typeface="Arial" panose="020B0604020202020204" pitchFamily="34" charset="0"/>
                <a:ea typeface="Times New Roman" panose="02020603050405020304" pitchFamily="18" charset="0"/>
                <a:cs typeface="Arial" panose="020B0604020202020204" pitchFamily="34" charset="0"/>
                <a:hlinkClick r:id="rId3"/>
              </a:rPr>
              <a:t>https://pubmed.ncbi.nlm.nih.gov/21675023/</a:t>
            </a:r>
            <a:r>
              <a:rPr lang="en-US" sz="1700" dirty="0">
                <a:effectLst/>
                <a:latin typeface="Arial" panose="020B0604020202020204" pitchFamily="34" charset="0"/>
                <a:ea typeface="Times New Roman" panose="02020603050405020304" pitchFamily="18" charset="0"/>
                <a:cs typeface="Arial" panose="020B0604020202020204" pitchFamily="34" charset="0"/>
              </a:rPr>
              <a:t>.  (Accessed: 02 March 2023)</a:t>
            </a:r>
          </a:p>
          <a:p>
            <a:pPr marL="342900" indent="-342900">
              <a:lnSpc>
                <a:spcPct val="150000"/>
              </a:lnSpc>
              <a:spcAft>
                <a:spcPts val="1200"/>
              </a:spcAft>
              <a:buFont typeface="+mj-lt"/>
              <a:buAutoNum type="arabicPeriod" startAt="11"/>
              <a:tabLst>
                <a:tab pos="457200" algn="l"/>
              </a:tabLst>
            </a:pPr>
            <a:r>
              <a:rPr lang="en-US" sz="1700" dirty="0">
                <a:effectLst/>
                <a:latin typeface="Arial" panose="020B0604020202020204" pitchFamily="34" charset="0"/>
                <a:ea typeface="Times New Roman" panose="02020603050405020304" pitchFamily="18" charset="0"/>
                <a:cs typeface="Arial" panose="020B0604020202020204" pitchFamily="34" charset="0"/>
              </a:rPr>
              <a:t>Drew (PhD), C. (2023). </a:t>
            </a:r>
            <a:r>
              <a:rPr lang="en-US" sz="1700" i="1" dirty="0">
                <a:effectLst/>
                <a:latin typeface="Arial" panose="020B0604020202020204" pitchFamily="34" charset="0"/>
                <a:ea typeface="Times New Roman" panose="02020603050405020304" pitchFamily="18" charset="0"/>
                <a:cs typeface="Arial" panose="020B0604020202020204" pitchFamily="34" charset="0"/>
              </a:rPr>
              <a:t>Activity theory of aging: Definition, Examples &amp; Criticisms (2023)</a:t>
            </a:r>
            <a:r>
              <a:rPr lang="en-US" sz="1700" dirty="0">
                <a:effectLst/>
                <a:latin typeface="Arial" panose="020B0604020202020204" pitchFamily="34" charset="0"/>
                <a:ea typeface="Times New Roman" panose="02020603050405020304" pitchFamily="18" charset="0"/>
                <a:cs typeface="Arial" panose="020B0604020202020204" pitchFamily="34" charset="0"/>
              </a:rPr>
              <a:t>.. Available at: </a:t>
            </a:r>
            <a:r>
              <a:rPr lang="en-US" sz="1700" u="none" strike="noStrike" dirty="0">
                <a:effectLst/>
                <a:latin typeface="Arial" panose="020B0604020202020204" pitchFamily="34" charset="0"/>
                <a:ea typeface="Times New Roman" panose="02020603050405020304" pitchFamily="18" charset="0"/>
                <a:cs typeface="Arial" panose="020B0604020202020204" pitchFamily="34" charset="0"/>
                <a:hlinkClick r:id="rId4"/>
              </a:rPr>
              <a:t>https://helpfulprofessor.com/activity-theory-of-aging/#</a:t>
            </a:r>
            <a:r>
              <a:rPr lang="en-US" sz="1700" dirty="0">
                <a:effectLst/>
                <a:latin typeface="Arial" panose="020B0604020202020204" pitchFamily="34" charset="0"/>
                <a:ea typeface="Times New Roman" panose="02020603050405020304" pitchFamily="18" charset="0"/>
                <a:cs typeface="Arial" panose="020B0604020202020204" pitchFamily="34" charset="0"/>
              </a:rPr>
              <a:t> 9(Accessed: 2 March 2023)</a:t>
            </a:r>
          </a:p>
          <a:p>
            <a:pPr marL="342900" indent="-342900">
              <a:lnSpc>
                <a:spcPct val="150000"/>
              </a:lnSpc>
              <a:spcAft>
                <a:spcPts val="1200"/>
              </a:spcAft>
              <a:buFont typeface="+mj-lt"/>
              <a:buAutoNum type="arabicPeriod" startAt="11"/>
              <a:tabLst>
                <a:tab pos="457200" algn="l"/>
              </a:tabLst>
            </a:pPr>
            <a:r>
              <a:rPr lang="en-US" sz="1700" kern="100" dirty="0">
                <a:effectLst/>
                <a:latin typeface="Arial" panose="020B0604020202020204" pitchFamily="34" charset="0"/>
                <a:ea typeface="Calibri" panose="020F0502020204030204" pitchFamily="34" charset="0"/>
                <a:cs typeface="Arial" panose="020B0604020202020204" pitchFamily="34" charset="0"/>
              </a:rPr>
              <a:t>Garrard, E. and Wilkinson, S. (2005). </a:t>
            </a:r>
            <a:r>
              <a:rPr lang="en-US" sz="1700" i="1" kern="100" dirty="0">
                <a:effectLst/>
                <a:latin typeface="Arial" panose="020B0604020202020204" pitchFamily="34" charset="0"/>
                <a:ea typeface="Calibri" panose="020F0502020204030204" pitchFamily="34" charset="0"/>
                <a:cs typeface="Arial" panose="020B0604020202020204" pitchFamily="34" charset="0"/>
              </a:rPr>
              <a:t>Passive euthanasia. Journal of Medical Ethics,</a:t>
            </a:r>
            <a:r>
              <a:rPr lang="en-US" sz="1700" kern="100" dirty="0">
                <a:effectLst/>
                <a:latin typeface="Arial" panose="020B0604020202020204" pitchFamily="34" charset="0"/>
                <a:ea typeface="Calibri" panose="020F0502020204030204" pitchFamily="34" charset="0"/>
                <a:cs typeface="Arial" panose="020B0604020202020204" pitchFamily="34" charset="0"/>
              </a:rPr>
              <a:t> Available at: </a:t>
            </a:r>
            <a:r>
              <a:rPr lang="en-US" sz="1700" u="sng" kern="100" dirty="0">
                <a:effectLst/>
                <a:latin typeface="Arial" panose="020B0604020202020204" pitchFamily="34" charset="0"/>
                <a:ea typeface="Calibri" panose="020F0502020204030204" pitchFamily="34" charset="0"/>
                <a:cs typeface="Arial" panose="020B0604020202020204" pitchFamily="34" charset="0"/>
                <a:hlinkClick r:id="rId5"/>
              </a:rPr>
              <a:t>https://doi.org/10.1136/jme.2003.005777</a:t>
            </a:r>
            <a:r>
              <a:rPr lang="en-US" sz="1700" kern="100" dirty="0">
                <a:effectLst/>
                <a:latin typeface="Arial" panose="020B0604020202020204" pitchFamily="34" charset="0"/>
                <a:ea typeface="Calibri" panose="020F0502020204030204" pitchFamily="34" charset="0"/>
                <a:cs typeface="Arial" panose="020B0604020202020204" pitchFamily="34" charset="0"/>
              </a:rPr>
              <a:t>. (Accessed: 22 February 2023).</a:t>
            </a:r>
            <a:endParaRPr lang="en-GB" sz="1700" kern="100" dirty="0">
              <a:effectLst/>
              <a:latin typeface="Arial" panose="020B0604020202020204" pitchFamily="34" charset="0"/>
              <a:ea typeface="Calibri" panose="020F0502020204030204" pitchFamily="34" charset="0"/>
              <a:cs typeface="Arial" panose="020B0604020202020204" pitchFamily="34" charset="0"/>
            </a:endParaRPr>
          </a:p>
          <a:p>
            <a:endParaRPr lang="en-GB" sz="1700" dirty="0"/>
          </a:p>
        </p:txBody>
      </p:sp>
    </p:spTree>
    <p:extLst>
      <p:ext uri="{BB962C8B-B14F-4D97-AF65-F5344CB8AC3E}">
        <p14:creationId xmlns:p14="http://schemas.microsoft.com/office/powerpoint/2010/main" val="30184978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845B02-F593-A53F-DEF8-7E234626B938}"/>
              </a:ext>
            </a:extLst>
          </p:cNvPr>
          <p:cNvSpPr>
            <a:spLocks noGrp="1"/>
          </p:cNvSpPr>
          <p:nvPr>
            <p:ph idx="1"/>
          </p:nvPr>
        </p:nvSpPr>
        <p:spPr>
          <a:xfrm>
            <a:off x="983673" y="1745674"/>
            <a:ext cx="10111958" cy="5112326"/>
          </a:xfrm>
        </p:spPr>
        <p:txBody>
          <a:bodyPr anchor="ctr">
            <a:normAutofit fontScale="85000" lnSpcReduction="20000"/>
          </a:bodyPr>
          <a:lstStyle/>
          <a:p>
            <a:pPr marL="342900" lvl="0" indent="-342900">
              <a:lnSpc>
                <a:spcPct val="160000"/>
              </a:lnSpc>
              <a:spcAft>
                <a:spcPts val="800"/>
              </a:spcAft>
              <a:buFont typeface="+mj-lt"/>
              <a:buAutoNum type="arabicPeriod" startAt="15"/>
              <a:tabLst>
                <a:tab pos="457200" algn="l"/>
              </a:tabLs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GOV.UK (2013).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Equality Act 2010.</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US" sz="1800" u="sng" kern="100" dirty="0">
                <a:effectLst/>
                <a:latin typeface="Arial" panose="020B0604020202020204" pitchFamily="34" charset="0"/>
                <a:ea typeface="Calibri" panose="020F0502020204030204" pitchFamily="34" charset="0"/>
                <a:cs typeface="Times New Roman" panose="02020603050405020304" pitchFamily="18" charset="0"/>
                <a:hlinkClick r:id="rId2"/>
              </a:rPr>
              <a:t>https://www.gov.uk/guidance/equality-act-2010-guidance</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 (Accessed: 01 March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60000"/>
              </a:lnSpc>
              <a:spcAft>
                <a:spcPts val="800"/>
              </a:spcAft>
              <a:buFont typeface="+mj-lt"/>
              <a:buAutoNum type="arabicPeriod" startAt="15"/>
              <a:tabLst>
                <a:tab pos="457200" algn="l"/>
              </a:tabLs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Gutierrez Castillo, A. and Gutierrez Castillo, J. (2018).</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 Active and Passive Euthanasia: Current Opinion of Mexican Medical Students</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US" sz="1800" u="sng" kern="100" dirty="0">
                <a:effectLst/>
                <a:latin typeface="Arial" panose="020B0604020202020204" pitchFamily="34" charset="0"/>
                <a:ea typeface="Calibri" panose="020F0502020204030204" pitchFamily="34" charset="0"/>
                <a:cs typeface="Times New Roman" panose="02020603050405020304" pitchFamily="18" charset="0"/>
                <a:hlinkClick r:id="rId3"/>
              </a:rPr>
              <a:t>https</a:t>
            </a:r>
            <a:r>
              <a:rPr lang="en-US" sz="1800" u="sng" kern="100" dirty="0">
                <a:effectLst/>
                <a:latin typeface="Arial" panose="020B0604020202020204" pitchFamily="34" charset="0"/>
                <a:ea typeface="Calibri" panose="020F0502020204030204" pitchFamily="34" charset="0"/>
                <a:cs typeface="Times New Roman" panose="02020603050405020304" pitchFamily="18" charset="0"/>
                <a:hlinkClick r:id="rId4"/>
              </a:rPr>
              <a:t>://doi.org/10.7759/cureus.3047</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(Accessed: 01 March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60000"/>
              </a:lnSpc>
              <a:spcAft>
                <a:spcPts val="800"/>
              </a:spcAft>
              <a:buFont typeface="+mj-lt"/>
              <a:buAutoNum type="arabicPeriod" startAt="15"/>
              <a:tabLst>
                <a:tab pos="457200" algn="l"/>
              </a:tabLs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Healthline. (2022).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Your Guide to End of Life Planning</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US" sz="1800" u="sng" kern="100" dirty="0">
                <a:effectLst/>
                <a:latin typeface="Arial" panose="020B0604020202020204" pitchFamily="34" charset="0"/>
                <a:ea typeface="Calibri" panose="020F0502020204030204" pitchFamily="34" charset="0"/>
                <a:cs typeface="Times New Roman" panose="02020603050405020304" pitchFamily="18" charset="0"/>
                <a:hlinkClick r:id="rId5"/>
              </a:rPr>
              <a:t>https://www.healthline.com/health/end-of-life-planning#what-it-is</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(Accessed: 28 February.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60000"/>
              </a:lnSpc>
              <a:spcAft>
                <a:spcPts val="800"/>
              </a:spcAft>
              <a:buFont typeface="+mj-lt"/>
              <a:buAutoNum type="arabicPeriod" startAt="15"/>
              <a:tabLst>
                <a:tab pos="457200" algn="l"/>
              </a:tabLs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Hill, A. (2022).</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 Euthanasia and assisted suicide: what is the law in the UK?</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US" sz="1800" u="sng" kern="100" dirty="0">
                <a:effectLst/>
                <a:latin typeface="Arial" panose="020B0604020202020204" pitchFamily="34" charset="0"/>
                <a:ea typeface="Calibri" panose="020F0502020204030204" pitchFamily="34" charset="0"/>
                <a:cs typeface="Times New Roman" panose="02020603050405020304" pitchFamily="18" charset="0"/>
                <a:hlinkClick r:id="rId6"/>
              </a:rPr>
              <a:t>https://www.theguardian.com/society/2022/jul/22/law-euthanasia-assisted-suicide-uk-graham-mansfield</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(Accessed: 27 February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60000"/>
              </a:lnSpc>
              <a:spcAft>
                <a:spcPts val="800"/>
              </a:spcAft>
              <a:buFont typeface="+mj-lt"/>
              <a:buAutoNum type="arabicPeriod" startAt="15"/>
              <a:tabLst>
                <a:tab pos="457200" algn="l"/>
              </a:tabLs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Hospice UK. (no date).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Information and Support</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US" sz="1800" u="sng" kern="100" dirty="0">
                <a:effectLst/>
                <a:latin typeface="Arial" panose="020B0604020202020204" pitchFamily="34" charset="0"/>
                <a:ea typeface="Calibri" panose="020F0502020204030204" pitchFamily="34" charset="0"/>
                <a:cs typeface="Times New Roman" panose="02020603050405020304" pitchFamily="18" charset="0"/>
                <a:hlinkClick r:id="rId7"/>
              </a:rPr>
              <a:t>https://www.hospiceuk.org/information-and-support?gclid=CjwKCAiAxP2eBhBiEiwA5puhNWPPm_AX0qyj7Li3yl-uwoevoIwrKmOPSCKh0Y4N4I7YRW0fV-wHRBoC6aUQAvD_BwE</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(Accessed: 22 February.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dirty="0"/>
          </a:p>
        </p:txBody>
      </p:sp>
    </p:spTree>
    <p:extLst>
      <p:ext uri="{BB962C8B-B14F-4D97-AF65-F5344CB8AC3E}">
        <p14:creationId xmlns:p14="http://schemas.microsoft.com/office/powerpoint/2010/main" val="4860188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67C97F-D357-7485-C926-FC14DFE0D20A}"/>
              </a:ext>
            </a:extLst>
          </p:cNvPr>
          <p:cNvSpPr>
            <a:spLocks noGrp="1"/>
          </p:cNvSpPr>
          <p:nvPr>
            <p:ph idx="1"/>
          </p:nvPr>
        </p:nvSpPr>
        <p:spPr>
          <a:xfrm>
            <a:off x="762000" y="1597432"/>
            <a:ext cx="10333631" cy="5135877"/>
          </a:xfrm>
        </p:spPr>
        <p:txBody>
          <a:bodyPr anchor="ctr">
            <a:normAutofit/>
          </a:bodyPr>
          <a:lstStyle/>
          <a:p>
            <a:pPr marL="342900" lvl="0" indent="-342900">
              <a:lnSpc>
                <a:spcPct val="170000"/>
              </a:lnSpc>
              <a:spcAft>
                <a:spcPts val="800"/>
              </a:spcAft>
              <a:buFont typeface="+mj-lt"/>
              <a:buAutoNum type="arabicPeriod" startAt="20"/>
              <a:tabLst>
                <a:tab pos="457200" algn="l"/>
              </a:tabLst>
            </a:pPr>
            <a:r>
              <a:rPr lang="en-US" sz="1400" kern="100" dirty="0">
                <a:effectLst/>
                <a:latin typeface="Arial" panose="020B0604020202020204" pitchFamily="34" charset="0"/>
                <a:ea typeface="Calibri" panose="020F0502020204030204" pitchFamily="34" charset="0"/>
                <a:cs typeface="Arial" panose="020B0604020202020204" pitchFamily="34" charset="0"/>
              </a:rPr>
              <a:t>Marie Curie. (n</a:t>
            </a:r>
            <a:r>
              <a:rPr lang="en-US" sz="1400" kern="100" dirty="0">
                <a:latin typeface="Arial" panose="020B0604020202020204" pitchFamily="34" charset="0"/>
                <a:ea typeface="Calibri" panose="020F0502020204030204" pitchFamily="34" charset="0"/>
                <a:cs typeface="Arial" panose="020B0604020202020204" pitchFamily="34" charset="0"/>
              </a:rPr>
              <a:t>o date</a:t>
            </a:r>
            <a:r>
              <a:rPr lang="en-US" sz="1400" kern="100" dirty="0">
                <a:effectLst/>
                <a:latin typeface="Arial" panose="020B0604020202020204" pitchFamily="34" charset="0"/>
                <a:ea typeface="Calibri" panose="020F0502020204030204" pitchFamily="34" charset="0"/>
                <a:cs typeface="Arial" panose="020B0604020202020204" pitchFamily="34" charset="0"/>
              </a:rPr>
              <a:t>). </a:t>
            </a:r>
            <a:r>
              <a:rPr lang="en-US" sz="1400" i="1" kern="100" dirty="0">
                <a:effectLst/>
                <a:latin typeface="Arial" panose="020B0604020202020204" pitchFamily="34" charset="0"/>
                <a:ea typeface="Calibri" panose="020F0502020204030204" pitchFamily="34" charset="0"/>
                <a:cs typeface="Arial" panose="020B0604020202020204" pitchFamily="34" charset="0"/>
              </a:rPr>
              <a:t>What is end of life care?</a:t>
            </a:r>
            <a:r>
              <a:rPr lang="en-US" sz="1400" kern="100" dirty="0">
                <a:effectLst/>
                <a:latin typeface="Arial" panose="020B0604020202020204" pitchFamily="34" charset="0"/>
                <a:ea typeface="Calibri" panose="020F0502020204030204" pitchFamily="34" charset="0"/>
                <a:cs typeface="Arial" panose="020B0604020202020204" pitchFamily="34" charset="0"/>
              </a:rPr>
              <a:t>  Available at: </a:t>
            </a:r>
            <a:r>
              <a:rPr lang="en-US" sz="1400" u="sng" kern="100" dirty="0">
                <a:effectLst/>
                <a:latin typeface="Arial" panose="020B0604020202020204" pitchFamily="34" charset="0"/>
                <a:ea typeface="Calibri" panose="020F0502020204030204" pitchFamily="34" charset="0"/>
                <a:cs typeface="Arial" panose="020B0604020202020204" pitchFamily="34" charset="0"/>
                <a:hlinkClick r:id="rId2"/>
              </a:rPr>
              <a:t>https://www.mariecurie.org.uk/help/support/terminal-illness/preparing/end-of-life-care</a:t>
            </a:r>
            <a:r>
              <a:rPr lang="en-US" sz="1400" kern="100" dirty="0">
                <a:effectLst/>
                <a:latin typeface="Arial" panose="020B0604020202020204" pitchFamily="34" charset="0"/>
                <a:ea typeface="Calibri" panose="020F0502020204030204" pitchFamily="34" charset="0"/>
                <a:cs typeface="Arial" panose="020B0604020202020204" pitchFamily="34" charset="0"/>
              </a:rPr>
              <a:t>. (Accessed: 28 February 2023).</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70000"/>
              </a:lnSpc>
              <a:spcAft>
                <a:spcPts val="800"/>
              </a:spcAft>
              <a:buFont typeface="+mj-lt"/>
              <a:buAutoNum type="arabicPeriod" startAt="21"/>
              <a:tabLst>
                <a:tab pos="457200" algn="l"/>
              </a:tabLst>
            </a:pPr>
            <a:r>
              <a:rPr lang="en-US" sz="1400" kern="100" dirty="0" err="1">
                <a:effectLst/>
                <a:latin typeface="Arial" panose="020B0604020202020204" pitchFamily="34" charset="0"/>
                <a:ea typeface="Calibri" panose="020F0502020204030204" pitchFamily="34" charset="0"/>
                <a:cs typeface="Arial" panose="020B0604020202020204" pitchFamily="34" charset="0"/>
              </a:rPr>
              <a:t>Mclachlan</a:t>
            </a:r>
            <a:r>
              <a:rPr lang="en-US" sz="1400" kern="100" dirty="0">
                <a:effectLst/>
                <a:latin typeface="Arial" panose="020B0604020202020204" pitchFamily="34" charset="0"/>
                <a:ea typeface="Calibri" panose="020F0502020204030204" pitchFamily="34" charset="0"/>
                <a:cs typeface="Arial" panose="020B0604020202020204" pitchFamily="34" charset="0"/>
              </a:rPr>
              <a:t>, T. (n</a:t>
            </a:r>
            <a:r>
              <a:rPr lang="en-US" sz="1400" kern="100" dirty="0">
                <a:latin typeface="Arial" panose="020B0604020202020204" pitchFamily="34" charset="0"/>
                <a:ea typeface="Calibri" panose="020F0502020204030204" pitchFamily="34" charset="0"/>
                <a:cs typeface="Arial" panose="020B0604020202020204" pitchFamily="34" charset="0"/>
              </a:rPr>
              <a:t>o date</a:t>
            </a:r>
            <a:r>
              <a:rPr lang="en-US" sz="1400" kern="100" dirty="0">
                <a:effectLst/>
                <a:latin typeface="Arial" panose="020B0604020202020204" pitchFamily="34" charset="0"/>
                <a:ea typeface="Calibri" panose="020F0502020204030204" pitchFamily="34" charset="0"/>
                <a:cs typeface="Arial" panose="020B0604020202020204" pitchFamily="34" charset="0"/>
              </a:rPr>
              <a:t>). </a:t>
            </a:r>
            <a:r>
              <a:rPr lang="en-US" sz="1400" i="1" kern="100" dirty="0">
                <a:effectLst/>
                <a:latin typeface="Arial" panose="020B0604020202020204" pitchFamily="34" charset="0"/>
                <a:ea typeface="Calibri" panose="020F0502020204030204" pitchFamily="34" charset="0"/>
                <a:cs typeface="Arial" panose="020B0604020202020204" pitchFamily="34" charset="0"/>
              </a:rPr>
              <a:t>The Care Act 2014 and Dementia.</a:t>
            </a:r>
            <a:r>
              <a:rPr lang="en-US" sz="1400" kern="100" dirty="0">
                <a:effectLst/>
                <a:latin typeface="Arial" panose="020B0604020202020204" pitchFamily="34" charset="0"/>
                <a:ea typeface="Calibri" panose="020F0502020204030204" pitchFamily="34" charset="0"/>
                <a:cs typeface="Arial" panose="020B0604020202020204" pitchFamily="34" charset="0"/>
              </a:rPr>
              <a:t>  Available at: </a:t>
            </a:r>
            <a:r>
              <a:rPr lang="en-US" sz="1400" u="sng" kern="100" dirty="0">
                <a:effectLst/>
                <a:latin typeface="Arial" panose="020B0604020202020204" pitchFamily="34" charset="0"/>
                <a:ea typeface="Calibri" panose="020F0502020204030204" pitchFamily="34" charset="0"/>
                <a:cs typeface="Arial" panose="020B0604020202020204" pitchFamily="34" charset="0"/>
                <a:hlinkClick r:id="rId3"/>
              </a:rPr>
              <a:t>http://londonadass.org.uk/wp-content/uploads/2014/12/Alz-Society-The-Care-Act-and-Dementia-TM-15th-Jan-2015-handout.pdf#:~:text=The%20Care%20Act%202014%20aims%20to%20create%20a</a:t>
            </a:r>
            <a:r>
              <a:rPr lang="en-US" sz="1400" kern="100" dirty="0">
                <a:effectLst/>
                <a:latin typeface="Arial" panose="020B0604020202020204" pitchFamily="34" charset="0"/>
                <a:ea typeface="Calibri" panose="020F0502020204030204" pitchFamily="34" charset="0"/>
                <a:cs typeface="Arial" panose="020B0604020202020204" pitchFamily="34" charset="0"/>
              </a:rPr>
              <a:t> (Accessed: 1 March. 2023).</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70000"/>
              </a:lnSpc>
              <a:spcAft>
                <a:spcPts val="800"/>
              </a:spcAft>
              <a:buFont typeface="+mj-lt"/>
              <a:buAutoNum type="arabicPeriod" startAt="21"/>
              <a:tabLst>
                <a:tab pos="457200" algn="l"/>
              </a:tabLst>
            </a:pPr>
            <a:r>
              <a:rPr lang="en-US" sz="1400" kern="100" dirty="0">
                <a:effectLst/>
                <a:latin typeface="Arial" panose="020B0604020202020204" pitchFamily="34" charset="0"/>
                <a:ea typeface="Calibri" panose="020F0502020204030204" pitchFamily="34" charset="0"/>
                <a:cs typeface="Arial" panose="020B0604020202020204" pitchFamily="34" charset="0"/>
              </a:rPr>
              <a:t>McLeod, S. (2022). </a:t>
            </a:r>
            <a:r>
              <a:rPr lang="en-US" sz="1400" i="1" kern="100" dirty="0">
                <a:effectLst/>
                <a:latin typeface="Arial" panose="020B0604020202020204" pitchFamily="34" charset="0"/>
                <a:ea typeface="Calibri" panose="020F0502020204030204" pitchFamily="34" charset="0"/>
                <a:cs typeface="Arial" panose="020B0604020202020204" pitchFamily="34" charset="0"/>
              </a:rPr>
              <a:t>Maslow’s Hierarchy of Needs</a:t>
            </a:r>
            <a:r>
              <a:rPr lang="en-US" sz="1400" kern="100" dirty="0">
                <a:effectLst/>
                <a:latin typeface="Arial" panose="020B0604020202020204" pitchFamily="34" charset="0"/>
                <a:ea typeface="Calibri" panose="020F0502020204030204" pitchFamily="34" charset="0"/>
                <a:cs typeface="Arial" panose="020B0604020202020204" pitchFamily="34" charset="0"/>
              </a:rPr>
              <a:t>. Available at: </a:t>
            </a:r>
            <a:r>
              <a:rPr lang="en-US" sz="1400" u="sng" kern="100" dirty="0">
                <a:effectLst/>
                <a:latin typeface="Arial" panose="020B0604020202020204" pitchFamily="34" charset="0"/>
                <a:ea typeface="Calibri" panose="020F0502020204030204" pitchFamily="34" charset="0"/>
                <a:cs typeface="Arial" panose="020B0604020202020204" pitchFamily="34" charset="0"/>
                <a:hlinkClick r:id="rId4"/>
              </a:rPr>
              <a:t>https://www.simplypsychology.org/maslow.html</a:t>
            </a:r>
            <a:r>
              <a:rPr lang="en-US" sz="1400" kern="100" dirty="0">
                <a:effectLst/>
                <a:latin typeface="Arial" panose="020B0604020202020204" pitchFamily="34" charset="0"/>
                <a:ea typeface="Calibri" panose="020F0502020204030204" pitchFamily="34" charset="0"/>
                <a:cs typeface="Arial" panose="020B0604020202020204" pitchFamily="34" charset="0"/>
              </a:rPr>
              <a:t>. . (Accessed:  01 march. 2023).</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70000"/>
              </a:lnSpc>
              <a:spcAft>
                <a:spcPts val="800"/>
              </a:spcAft>
              <a:buFont typeface="+mj-lt"/>
              <a:buAutoNum type="arabicPeriod" startAt="21"/>
              <a:tabLst>
                <a:tab pos="457200" algn="l"/>
              </a:tabLst>
            </a:pPr>
            <a:r>
              <a:rPr lang="en-US" sz="1400" kern="100" dirty="0">
                <a:effectLst/>
                <a:latin typeface="Arial" panose="020B0604020202020204" pitchFamily="34" charset="0"/>
                <a:ea typeface="Calibri" panose="020F0502020204030204" pitchFamily="34" charset="0"/>
                <a:cs typeface="Arial" panose="020B0604020202020204" pitchFamily="34" charset="0"/>
              </a:rPr>
              <a:t>MedlinePlus (2018). </a:t>
            </a:r>
            <a:r>
              <a:rPr lang="en-US" sz="1400" i="1" kern="100" dirty="0">
                <a:effectLst/>
                <a:latin typeface="Arial" panose="020B0604020202020204" pitchFamily="34" charset="0"/>
                <a:ea typeface="Calibri" panose="020F0502020204030204" pitchFamily="34" charset="0"/>
                <a:cs typeface="Arial" panose="020B0604020202020204" pitchFamily="34" charset="0"/>
              </a:rPr>
              <a:t>Do-not-resuscitate order: MedlinePlus Medical Encyclopedia</a:t>
            </a:r>
            <a:r>
              <a:rPr lang="en-US" sz="1400" kern="100" dirty="0">
                <a:effectLst/>
                <a:latin typeface="Arial" panose="020B0604020202020204" pitchFamily="34" charset="0"/>
                <a:ea typeface="Calibri" panose="020F0502020204030204" pitchFamily="34" charset="0"/>
                <a:cs typeface="Arial" panose="020B0604020202020204" pitchFamily="34" charset="0"/>
              </a:rPr>
              <a:t>. Available at: </a:t>
            </a:r>
            <a:r>
              <a:rPr lang="en-US" sz="1400" u="sng" kern="100" dirty="0">
                <a:effectLst/>
                <a:latin typeface="Arial" panose="020B0604020202020204" pitchFamily="34" charset="0"/>
                <a:ea typeface="Calibri" panose="020F0502020204030204" pitchFamily="34" charset="0"/>
                <a:cs typeface="Arial" panose="020B0604020202020204" pitchFamily="34" charset="0"/>
                <a:hlinkClick r:id="rId5"/>
              </a:rPr>
              <a:t>https://medlineplus.gov/ency/patientinstructions/000473.htm</a:t>
            </a:r>
            <a:r>
              <a:rPr lang="en-US" sz="1400" kern="100" dirty="0">
                <a:effectLst/>
                <a:latin typeface="Arial" panose="020B0604020202020204" pitchFamily="34" charset="0"/>
                <a:ea typeface="Calibri" panose="020F0502020204030204" pitchFamily="34" charset="0"/>
                <a:cs typeface="Arial" panose="020B0604020202020204" pitchFamily="34" charset="0"/>
              </a:rPr>
              <a:t>. (Accessed: 27 February 2023).</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70000"/>
              </a:lnSpc>
              <a:spcAft>
                <a:spcPts val="800"/>
              </a:spcAft>
              <a:buFont typeface="+mj-lt"/>
              <a:buAutoNum type="arabicPeriod" startAt="21"/>
              <a:tabLst>
                <a:tab pos="457200" algn="l"/>
              </a:tabLst>
            </a:pPr>
            <a:r>
              <a:rPr lang="en-US" sz="1400" kern="100" dirty="0">
                <a:effectLst/>
                <a:latin typeface="Arial" panose="020B0604020202020204" pitchFamily="34" charset="0"/>
                <a:ea typeface="Calibri" panose="020F0502020204030204" pitchFamily="34" charset="0"/>
                <a:cs typeface="Arial" panose="020B0604020202020204" pitchFamily="34" charset="0"/>
              </a:rPr>
              <a:t>NHS (2018a). </a:t>
            </a:r>
            <a:r>
              <a:rPr lang="en-US" sz="1400" i="1" kern="100" dirty="0">
                <a:effectLst/>
                <a:latin typeface="Arial" panose="020B0604020202020204" pitchFamily="34" charset="0"/>
                <a:ea typeface="Calibri" panose="020F0502020204030204" pitchFamily="34" charset="0"/>
                <a:cs typeface="Arial" panose="020B0604020202020204" pitchFamily="34" charset="0"/>
              </a:rPr>
              <a:t>End of life care</a:t>
            </a:r>
            <a:r>
              <a:rPr lang="en-US" sz="1400" kern="100" dirty="0">
                <a:effectLst/>
                <a:latin typeface="Arial" panose="020B0604020202020204" pitchFamily="34" charset="0"/>
                <a:ea typeface="Calibri" panose="020F0502020204030204" pitchFamily="34" charset="0"/>
                <a:cs typeface="Arial" panose="020B0604020202020204" pitchFamily="34" charset="0"/>
              </a:rPr>
              <a:t>.  Available at: </a:t>
            </a:r>
            <a:r>
              <a:rPr lang="en-US" sz="1400" u="sng" kern="100" dirty="0">
                <a:effectLst/>
                <a:latin typeface="Arial" panose="020B0604020202020204" pitchFamily="34" charset="0"/>
                <a:ea typeface="Calibri" panose="020F0502020204030204" pitchFamily="34" charset="0"/>
                <a:cs typeface="Arial" panose="020B0604020202020204" pitchFamily="34" charset="0"/>
                <a:hlinkClick r:id="rId6"/>
              </a:rPr>
              <a:t>https://www.nhs.uk/conditions/end-of-life-care/what-it-involves-and-when-it-starts/</a:t>
            </a:r>
            <a:r>
              <a:rPr lang="en-US" sz="1400" kern="100" dirty="0">
                <a:effectLst/>
                <a:latin typeface="Arial" panose="020B0604020202020204" pitchFamily="34" charset="0"/>
                <a:ea typeface="Calibri" panose="020F0502020204030204" pitchFamily="34" charset="0"/>
                <a:cs typeface="Arial" panose="020B0604020202020204" pitchFamily="34" charset="0"/>
              </a:rPr>
              <a:t>. (Accessed: 22 February 2023).</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endParaRPr lang="en-GB" sz="1400" dirty="0"/>
          </a:p>
        </p:txBody>
      </p:sp>
    </p:spTree>
    <p:extLst>
      <p:ext uri="{BB962C8B-B14F-4D97-AF65-F5344CB8AC3E}">
        <p14:creationId xmlns:p14="http://schemas.microsoft.com/office/powerpoint/2010/main" val="2387061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3FC1E4-A151-C582-2DB2-22C6B2C2766D}"/>
              </a:ext>
            </a:extLst>
          </p:cNvPr>
          <p:cNvSpPr>
            <a:spLocks noGrp="1"/>
          </p:cNvSpPr>
          <p:nvPr>
            <p:ph idx="1"/>
          </p:nvPr>
        </p:nvSpPr>
        <p:spPr>
          <a:xfrm>
            <a:off x="711201" y="1714500"/>
            <a:ext cx="10384430" cy="5143500"/>
          </a:xfrm>
        </p:spPr>
        <p:txBody>
          <a:bodyPr anchor="ctr">
            <a:normAutofit fontScale="70000" lnSpcReduction="20000"/>
          </a:bodyPr>
          <a:lstStyle/>
          <a:p>
            <a:pPr marL="342900" lvl="0" indent="-342900">
              <a:lnSpc>
                <a:spcPct val="170000"/>
              </a:lnSpc>
              <a:spcAft>
                <a:spcPts val="800"/>
              </a:spcAft>
              <a:buFont typeface="+mj-lt"/>
              <a:buAutoNum type="arabicPeriod" startAt="25"/>
              <a:tabLst>
                <a:tab pos="228600" algn="l"/>
              </a:tabLst>
            </a:pPr>
            <a:r>
              <a:rPr lang="en-US" sz="1700" kern="100" dirty="0">
                <a:effectLst/>
                <a:latin typeface="Arial" panose="020B0604020202020204" pitchFamily="34" charset="0"/>
                <a:ea typeface="Calibri" panose="020F0502020204030204" pitchFamily="34" charset="0"/>
                <a:cs typeface="Arial" panose="020B0604020202020204" pitchFamily="34" charset="0"/>
              </a:rPr>
              <a:t>NHS (2018b). </a:t>
            </a:r>
            <a:r>
              <a:rPr lang="en-US" sz="1700" i="1" kern="100" dirty="0">
                <a:effectLst/>
                <a:latin typeface="Arial" panose="020B0604020202020204" pitchFamily="34" charset="0"/>
                <a:ea typeface="Calibri" panose="020F0502020204030204" pitchFamily="34" charset="0"/>
                <a:cs typeface="Arial" panose="020B0604020202020204" pitchFamily="34" charset="0"/>
              </a:rPr>
              <a:t>Being cared for in hospital</a:t>
            </a:r>
            <a:r>
              <a:rPr lang="en-US" sz="1700" kern="100" dirty="0">
                <a:effectLst/>
                <a:latin typeface="Arial" panose="020B0604020202020204" pitchFamily="34" charset="0"/>
                <a:ea typeface="Calibri" panose="020F0502020204030204" pitchFamily="34" charset="0"/>
                <a:cs typeface="Arial" panose="020B0604020202020204" pitchFamily="34" charset="0"/>
              </a:rPr>
              <a:t>. Available at: </a:t>
            </a:r>
            <a:r>
              <a:rPr lang="en-US" sz="1700" u="sng" kern="100" dirty="0">
                <a:effectLst/>
                <a:latin typeface="Arial" panose="020B0604020202020204" pitchFamily="34" charset="0"/>
                <a:ea typeface="Calibri" panose="020F0502020204030204" pitchFamily="34" charset="0"/>
                <a:cs typeface="Arial" panose="020B0604020202020204" pitchFamily="34" charset="0"/>
                <a:hlinkClick r:id="rId2"/>
              </a:rPr>
              <a:t>https://www.nhs.uk/conditions/end-of-life-care/hospital-care/</a:t>
            </a:r>
            <a:r>
              <a:rPr lang="en-US" sz="1700" kern="100" dirty="0">
                <a:effectLst/>
                <a:latin typeface="Arial" panose="020B0604020202020204" pitchFamily="34" charset="0"/>
                <a:ea typeface="Calibri" panose="020F0502020204030204" pitchFamily="34" charset="0"/>
                <a:cs typeface="Arial" panose="020B0604020202020204" pitchFamily="34" charset="0"/>
              </a:rPr>
              <a:t>. (Accessed: 21 February 2023).</a:t>
            </a:r>
            <a:endParaRPr lang="en-GB" sz="17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70000"/>
              </a:lnSpc>
              <a:spcAft>
                <a:spcPts val="800"/>
              </a:spcAft>
              <a:buFont typeface="+mj-lt"/>
              <a:buAutoNum type="arabicPeriod" startAt="25"/>
              <a:tabLst>
                <a:tab pos="228600" algn="l"/>
              </a:tabLst>
            </a:pPr>
            <a:r>
              <a:rPr lang="en-US" sz="1700" kern="100" dirty="0">
                <a:effectLst/>
                <a:latin typeface="Arial" panose="020B0604020202020204" pitchFamily="34" charset="0"/>
                <a:ea typeface="Calibri" panose="020F0502020204030204" pitchFamily="34" charset="0"/>
                <a:cs typeface="Arial" panose="020B0604020202020204" pitchFamily="34" charset="0"/>
              </a:rPr>
              <a:t>NHS (2020). </a:t>
            </a:r>
            <a:r>
              <a:rPr lang="en-US" sz="1700" i="1" kern="100" dirty="0">
                <a:effectLst/>
                <a:latin typeface="Arial" panose="020B0604020202020204" pitchFamily="34" charset="0"/>
                <a:ea typeface="Calibri" panose="020F0502020204030204" pitchFamily="34" charset="0"/>
                <a:cs typeface="Arial" panose="020B0604020202020204" pitchFamily="34" charset="0"/>
              </a:rPr>
              <a:t>Euthanasia and Assisted Suicide</a:t>
            </a:r>
            <a:r>
              <a:rPr lang="en-US" sz="1700" kern="100" dirty="0">
                <a:effectLst/>
                <a:latin typeface="Arial" panose="020B0604020202020204" pitchFamily="34" charset="0"/>
                <a:ea typeface="Calibri" panose="020F0502020204030204" pitchFamily="34" charset="0"/>
                <a:cs typeface="Arial" panose="020B0604020202020204" pitchFamily="34" charset="0"/>
              </a:rPr>
              <a:t>. Available at: </a:t>
            </a:r>
            <a:r>
              <a:rPr lang="en-US" sz="1700" u="sng" kern="100" dirty="0">
                <a:effectLst/>
                <a:latin typeface="Arial" panose="020B0604020202020204" pitchFamily="34" charset="0"/>
                <a:ea typeface="Calibri" panose="020F0502020204030204" pitchFamily="34" charset="0"/>
                <a:cs typeface="Arial" panose="020B0604020202020204" pitchFamily="34" charset="0"/>
                <a:hlinkClick r:id="rId3"/>
              </a:rPr>
              <a:t>https://www.nhs.uk/conditions/euthanasia-and-assisted-suicide/</a:t>
            </a:r>
            <a:r>
              <a:rPr lang="en-US" sz="1700" kern="100" dirty="0">
                <a:effectLst/>
                <a:latin typeface="Arial" panose="020B0604020202020204" pitchFamily="34" charset="0"/>
                <a:ea typeface="Calibri" panose="020F0502020204030204" pitchFamily="34" charset="0"/>
                <a:cs typeface="Arial" panose="020B0604020202020204" pitchFamily="34" charset="0"/>
              </a:rPr>
              <a:t>. (Accessed: 28 February 2023).</a:t>
            </a:r>
            <a:endParaRPr lang="en-GB" sz="17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70000"/>
              </a:lnSpc>
              <a:spcAft>
                <a:spcPts val="800"/>
              </a:spcAft>
              <a:buFont typeface="+mj-lt"/>
              <a:buAutoNum type="arabicPeriod" startAt="25"/>
              <a:tabLst>
                <a:tab pos="228600" algn="l"/>
              </a:tabLst>
            </a:pPr>
            <a:r>
              <a:rPr lang="en-US" sz="1700" kern="100" dirty="0">
                <a:effectLst/>
                <a:latin typeface="Arial" panose="020B0604020202020204" pitchFamily="34" charset="0"/>
                <a:ea typeface="Calibri" panose="020F0502020204030204" pitchFamily="34" charset="0"/>
                <a:cs typeface="Arial" panose="020B0604020202020204" pitchFamily="34" charset="0"/>
              </a:rPr>
              <a:t>NHS (2019). </a:t>
            </a:r>
            <a:r>
              <a:rPr lang="en-US" sz="1700" i="1" kern="100" dirty="0">
                <a:effectLst/>
                <a:latin typeface="Arial" panose="020B0604020202020204" pitchFamily="34" charset="0"/>
                <a:ea typeface="Calibri" panose="020F0502020204030204" pitchFamily="34" charset="0"/>
                <a:cs typeface="Arial" panose="020B0604020202020204" pitchFamily="34" charset="0"/>
              </a:rPr>
              <a:t>Care Homes</a:t>
            </a:r>
            <a:r>
              <a:rPr lang="en-US" sz="1700" kern="100" dirty="0">
                <a:effectLst/>
                <a:latin typeface="Arial" panose="020B0604020202020204" pitchFamily="34" charset="0"/>
                <a:ea typeface="Calibri" panose="020F0502020204030204" pitchFamily="34" charset="0"/>
                <a:cs typeface="Arial" panose="020B0604020202020204" pitchFamily="34" charset="0"/>
              </a:rPr>
              <a:t>. Available at: </a:t>
            </a:r>
            <a:r>
              <a:rPr lang="en-US" sz="1700" u="sng" kern="100" dirty="0">
                <a:effectLst/>
                <a:latin typeface="Arial" panose="020B0604020202020204" pitchFamily="34" charset="0"/>
                <a:ea typeface="Calibri" panose="020F0502020204030204" pitchFamily="34" charset="0"/>
                <a:cs typeface="Arial" panose="020B0604020202020204" pitchFamily="34" charset="0"/>
                <a:hlinkClick r:id="rId4"/>
              </a:rPr>
              <a:t>https://www.nhs.uk/conditions/social-care-and-support-guide/care-services-equipment-and-care-homes/care-homes/</a:t>
            </a:r>
            <a:r>
              <a:rPr lang="en-US" sz="1700" kern="100" dirty="0">
                <a:effectLst/>
                <a:latin typeface="Arial" panose="020B0604020202020204" pitchFamily="34" charset="0"/>
                <a:ea typeface="Calibri" panose="020F0502020204030204" pitchFamily="34" charset="0"/>
                <a:cs typeface="Arial" panose="020B0604020202020204" pitchFamily="34" charset="0"/>
              </a:rPr>
              <a:t>. (Accessed: 22 February 2023).</a:t>
            </a:r>
          </a:p>
          <a:p>
            <a:pPr marL="342900" lvl="0" indent="-342900">
              <a:lnSpc>
                <a:spcPct val="170000"/>
              </a:lnSpc>
              <a:spcAft>
                <a:spcPts val="800"/>
              </a:spcAft>
              <a:buFont typeface="+mj-lt"/>
              <a:buAutoNum type="arabicPeriod" startAt="25"/>
              <a:tabLst>
                <a:tab pos="228600" algn="l"/>
              </a:tabLst>
            </a:pPr>
            <a:r>
              <a:rPr lang="en-GB" sz="1700" b="0" i="0" u="none" strike="noStrike" dirty="0">
                <a:solidFill>
                  <a:srgbClr val="000000"/>
                </a:solidFill>
                <a:effectLst/>
                <a:latin typeface="Arial" panose="020B0604020202020204" pitchFamily="34" charset="0"/>
                <a:cs typeface="Arial" panose="020B0604020202020204" pitchFamily="34" charset="0"/>
              </a:rPr>
              <a:t>NHS </a:t>
            </a:r>
            <a:r>
              <a:rPr lang="en-GB" sz="1700" b="0" i="0" u="none" strike="noStrike" dirty="0" err="1">
                <a:solidFill>
                  <a:srgbClr val="000000"/>
                </a:solidFill>
                <a:effectLst/>
                <a:latin typeface="Arial" panose="020B0604020202020204" pitchFamily="34" charset="0"/>
                <a:cs typeface="Arial" panose="020B0604020202020204" pitchFamily="34" charset="0"/>
              </a:rPr>
              <a:t>esneft</a:t>
            </a:r>
            <a:r>
              <a:rPr lang="en-GB" sz="1700" b="0" i="0" u="none" strike="noStrike" dirty="0">
                <a:solidFill>
                  <a:srgbClr val="000000"/>
                </a:solidFill>
                <a:effectLst/>
                <a:latin typeface="Arial" panose="020B0604020202020204" pitchFamily="34" charset="0"/>
                <a:cs typeface="Arial" panose="020B0604020202020204" pitchFamily="34" charset="0"/>
              </a:rPr>
              <a:t>. (2022) </a:t>
            </a:r>
            <a:r>
              <a:rPr lang="en-GB" sz="1700" b="0" i="1" u="none" strike="noStrike" dirty="0">
                <a:solidFill>
                  <a:srgbClr val="000000"/>
                </a:solidFill>
                <a:effectLst/>
                <a:latin typeface="Arial" panose="020B0604020202020204" pitchFamily="34" charset="0"/>
                <a:cs typeface="Arial" panose="020B0604020202020204" pitchFamily="34" charset="0"/>
              </a:rPr>
              <a:t>End of Life Care Strategy Good end of life care for all </a:t>
            </a:r>
            <a:r>
              <a:rPr lang="en-GB" sz="1700" b="0" i="0" u="none" strike="noStrike" dirty="0">
                <a:solidFill>
                  <a:srgbClr val="000000"/>
                </a:solidFill>
                <a:effectLst/>
                <a:latin typeface="Arial" panose="020B0604020202020204" pitchFamily="34" charset="0"/>
                <a:cs typeface="Arial" panose="020B0604020202020204" pitchFamily="34" charset="0"/>
              </a:rPr>
              <a:t>Available at: </a:t>
            </a:r>
            <a:r>
              <a:rPr lang="en-GB" sz="1700" b="0" i="0" u="sng" strike="noStrike" dirty="0">
                <a:solidFill>
                  <a:srgbClr val="0563C1"/>
                </a:solidFill>
                <a:effectLst/>
                <a:latin typeface="Arial" panose="020B0604020202020204" pitchFamily="34" charset="0"/>
                <a:cs typeface="Arial" panose="020B0604020202020204" pitchFamily="34" charset="0"/>
                <a:hlinkClick r:id="rId5"/>
              </a:rPr>
              <a:t>https://www.esneft.nhs.uk/wp-content/uploads/2023/02/End-of-Life-Care-Strategy-2022-2025.pdf</a:t>
            </a:r>
            <a:r>
              <a:rPr lang="en-GB" sz="1700" b="0" i="0" u="none" strike="noStrike" dirty="0">
                <a:solidFill>
                  <a:srgbClr val="000000"/>
                </a:solidFill>
                <a:effectLst/>
                <a:latin typeface="Arial" panose="020B0604020202020204" pitchFamily="34" charset="0"/>
                <a:cs typeface="Arial" panose="020B0604020202020204" pitchFamily="34" charset="0"/>
              </a:rPr>
              <a:t> (Accessed: 2 March 2023).</a:t>
            </a:r>
            <a:endParaRPr lang="en-GB" sz="17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70000"/>
              </a:lnSpc>
              <a:spcAft>
                <a:spcPts val="800"/>
              </a:spcAft>
              <a:buFont typeface="+mj-lt"/>
              <a:buAutoNum type="arabicPeriod" startAt="25"/>
              <a:tabLst>
                <a:tab pos="228600" algn="l"/>
              </a:tabLst>
            </a:pPr>
            <a:r>
              <a:rPr lang="en-US" sz="1700" kern="100" dirty="0" err="1">
                <a:effectLst/>
                <a:latin typeface="Arial" panose="020B0604020202020204" pitchFamily="34" charset="0"/>
                <a:ea typeface="Calibri" panose="020F0502020204030204" pitchFamily="34" charset="0"/>
                <a:cs typeface="Arial" panose="020B0604020202020204" pitchFamily="34" charset="0"/>
              </a:rPr>
              <a:t>RightToLifeUK</a:t>
            </a:r>
            <a:r>
              <a:rPr lang="en-US" sz="1700" kern="100" dirty="0">
                <a:effectLst/>
                <a:latin typeface="Arial" panose="020B0604020202020204" pitchFamily="34" charset="0"/>
                <a:ea typeface="Calibri" panose="020F0502020204030204" pitchFamily="34" charset="0"/>
                <a:cs typeface="Arial" panose="020B0604020202020204" pitchFamily="34" charset="0"/>
              </a:rPr>
              <a:t> (2022). </a:t>
            </a:r>
            <a:r>
              <a:rPr lang="en-US" sz="1700" i="1" kern="100" dirty="0">
                <a:effectLst/>
                <a:latin typeface="Arial" panose="020B0604020202020204" pitchFamily="34" charset="0"/>
                <a:ea typeface="Calibri" panose="020F0502020204030204" pitchFamily="34" charset="0"/>
                <a:cs typeface="Arial" panose="020B0604020202020204" pitchFamily="34" charset="0"/>
              </a:rPr>
              <a:t>Assisted suicide and euthanasia</a:t>
            </a:r>
            <a:r>
              <a:rPr lang="en-US" sz="1700" kern="100" dirty="0">
                <a:effectLst/>
                <a:latin typeface="Arial" panose="020B0604020202020204" pitchFamily="34" charset="0"/>
                <a:ea typeface="Calibri" panose="020F0502020204030204" pitchFamily="34" charset="0"/>
                <a:cs typeface="Arial" panose="020B0604020202020204" pitchFamily="34" charset="0"/>
              </a:rPr>
              <a:t>. Available at: </a:t>
            </a:r>
            <a:r>
              <a:rPr lang="en-US" sz="1700" u="sng" kern="100" dirty="0">
                <a:effectLst/>
                <a:latin typeface="Arial" panose="020B0604020202020204" pitchFamily="34" charset="0"/>
                <a:ea typeface="Calibri" panose="020F0502020204030204" pitchFamily="34" charset="0"/>
                <a:cs typeface="Arial" panose="020B0604020202020204" pitchFamily="34" charset="0"/>
                <a:hlinkClick r:id="rId6"/>
              </a:rPr>
              <a:t>https://righttolife.org.uk/knowledgebase/assisted-suicide-and-euthanasia?gclid=CjwKCAiArNOeBhAHEiwAze_nKNw2ZcC7t5edzTk6XoxZrfHKkDQcQEVUnrtdbvd2fJ2YoqZOxZG3JhoCrc0QAvD_BwE</a:t>
            </a:r>
            <a:r>
              <a:rPr lang="en-US" sz="1700" kern="100" dirty="0">
                <a:effectLst/>
                <a:latin typeface="Arial" panose="020B0604020202020204" pitchFamily="34" charset="0"/>
                <a:ea typeface="Calibri" panose="020F0502020204030204" pitchFamily="34" charset="0"/>
                <a:cs typeface="Arial" panose="020B0604020202020204" pitchFamily="34" charset="0"/>
              </a:rPr>
              <a:t> (Accessed: 20 February 2023).</a:t>
            </a:r>
          </a:p>
          <a:p>
            <a:pPr marL="342900" lvl="0" indent="-342900">
              <a:lnSpc>
                <a:spcPct val="170000"/>
              </a:lnSpc>
              <a:spcAft>
                <a:spcPts val="800"/>
              </a:spcAft>
              <a:buFont typeface="+mj-lt"/>
              <a:buAutoNum type="arabicPeriod" startAt="25"/>
              <a:tabLst>
                <a:tab pos="228600" algn="l"/>
              </a:tabLst>
            </a:pPr>
            <a:r>
              <a:rPr lang="en-US" sz="1700" dirty="0">
                <a:effectLst/>
                <a:latin typeface="Arial" panose="020B0604020202020204" pitchFamily="34" charset="0"/>
                <a:ea typeface="Times New Roman" panose="02020603050405020304" pitchFamily="18" charset="0"/>
                <a:cs typeface="Arial" panose="020B0604020202020204" pitchFamily="34" charset="0"/>
              </a:rPr>
              <a:t>Social Sci </a:t>
            </a:r>
            <a:r>
              <a:rPr lang="en-US" sz="1700" dirty="0" err="1">
                <a:effectLst/>
                <a:latin typeface="Arial" panose="020B0604020202020204" pitchFamily="34" charset="0"/>
                <a:ea typeface="Times New Roman" panose="02020603050405020304" pitchFamily="18" charset="0"/>
                <a:cs typeface="Arial" panose="020B0604020202020204" pitchFamily="34" charset="0"/>
              </a:rPr>
              <a:t>LibreTexts</a:t>
            </a:r>
            <a:r>
              <a:rPr lang="en-US" sz="1700" dirty="0">
                <a:effectLst/>
                <a:latin typeface="Arial" panose="020B0604020202020204" pitchFamily="34" charset="0"/>
                <a:ea typeface="Times New Roman" panose="02020603050405020304" pitchFamily="18" charset="0"/>
                <a:cs typeface="Arial" panose="020B0604020202020204" pitchFamily="34" charset="0"/>
              </a:rPr>
              <a:t>. (2018). </a:t>
            </a:r>
            <a:r>
              <a:rPr lang="en-US" sz="1700" i="1" dirty="0">
                <a:effectLst/>
                <a:latin typeface="Arial" panose="020B0604020202020204" pitchFamily="34" charset="0"/>
                <a:ea typeface="Times New Roman" panose="02020603050405020304" pitchFamily="18" charset="0"/>
                <a:cs typeface="Arial" panose="020B0604020202020204" pitchFamily="34" charset="0"/>
              </a:rPr>
              <a:t> Disengagement Theory</a:t>
            </a:r>
            <a:r>
              <a:rPr lang="en-US" sz="1700" dirty="0">
                <a:effectLst/>
                <a:latin typeface="Arial" panose="020B0604020202020204" pitchFamily="34" charset="0"/>
                <a:ea typeface="Times New Roman" panose="02020603050405020304" pitchFamily="18" charset="0"/>
                <a:cs typeface="Arial" panose="020B0604020202020204" pitchFamily="34" charset="0"/>
              </a:rPr>
              <a:t>. Available at: </a:t>
            </a:r>
            <a:r>
              <a:rPr lang="en-US" sz="1700" u="none" strike="noStrike"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https://socialsci.libretexts.org/Bookshelves/Sociology/Introduction_to_Sociology/Book%3A_Sociology_(Boundless)/18%3A_Aging/18.03%3A_The_Functionalist_Perspective_on_Aging/18.3A%3A_Disengagement_Theory#:~:text=Key%20Points</a:t>
            </a:r>
            <a:r>
              <a:rPr lang="en-US" sz="1700" dirty="0">
                <a:effectLst/>
                <a:latin typeface="Arial" panose="020B0604020202020204" pitchFamily="34" charset="0"/>
                <a:ea typeface="Times New Roman" panose="02020603050405020304" pitchFamily="18" charset="0"/>
                <a:cs typeface="Arial" panose="020B0604020202020204" pitchFamily="34" charset="0"/>
              </a:rPr>
              <a:t>. (Accessed: 2 March 2023).</a:t>
            </a:r>
            <a:endParaRPr lang="en-GB" sz="1700" kern="100" dirty="0">
              <a:effectLst/>
              <a:latin typeface="Arial" panose="020B0604020202020204" pitchFamily="34" charset="0"/>
              <a:ea typeface="Calibri" panose="020F0502020204030204" pitchFamily="34" charset="0"/>
              <a:cs typeface="Arial" panose="020B0604020202020204" pitchFamily="34" charset="0"/>
            </a:endParaRPr>
          </a:p>
          <a:p>
            <a:endParaRPr lang="en-GB" sz="1400" dirty="0"/>
          </a:p>
        </p:txBody>
      </p:sp>
    </p:spTree>
    <p:extLst>
      <p:ext uri="{BB962C8B-B14F-4D97-AF65-F5344CB8AC3E}">
        <p14:creationId xmlns:p14="http://schemas.microsoft.com/office/powerpoint/2010/main" val="37667225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19643923-7F08-AE34-CED0-8A0CD3FD56EC}"/>
              </a:ext>
            </a:extLst>
          </p:cNvPr>
          <p:cNvSpPr>
            <a:spLocks noGrp="1"/>
          </p:cNvSpPr>
          <p:nvPr>
            <p:ph idx="1"/>
          </p:nvPr>
        </p:nvSpPr>
        <p:spPr>
          <a:xfrm>
            <a:off x="1231900" y="2812887"/>
            <a:ext cx="10550390" cy="3867313"/>
          </a:xfrm>
        </p:spPr>
        <p:txBody>
          <a:bodyPr anchor="ctr">
            <a:normAutofit fontScale="70000" lnSpcReduction="20000"/>
          </a:bodyPr>
          <a:lstStyle/>
          <a:p>
            <a:pPr marL="0" indent="0">
              <a:lnSpc>
                <a:spcPct val="150000"/>
              </a:lnSpc>
              <a:spcAft>
                <a:spcPts val="800"/>
              </a:spcAft>
              <a:buNone/>
              <a:tabLst>
                <a:tab pos="228600" algn="l"/>
              </a:tabLst>
            </a:pPr>
            <a:endParaRPr lang="en-US" sz="2000" kern="100" dirty="0">
              <a:latin typeface="Arial" panose="020B0604020202020204" pitchFamily="34" charset="0"/>
              <a:ea typeface="Calibri" panose="020F0502020204030204" pitchFamily="34" charset="0"/>
              <a:cs typeface="Times New Roman" panose="02020603050405020304" pitchFamily="18" charset="0"/>
            </a:endParaRPr>
          </a:p>
          <a:p>
            <a:pPr marL="457200" indent="-457200">
              <a:lnSpc>
                <a:spcPct val="150000"/>
              </a:lnSpc>
              <a:spcAft>
                <a:spcPts val="800"/>
              </a:spcAft>
              <a:buFont typeface="+mj-lt"/>
              <a:buAutoNum type="arabicPeriod" startAt="31"/>
              <a:tabLst>
                <a:tab pos="228600" algn="l"/>
              </a:tabLst>
            </a:pPr>
            <a:r>
              <a:rPr lang="en-US" sz="2000" kern="100" dirty="0" err="1">
                <a:effectLst/>
                <a:latin typeface="Arial" panose="020B0604020202020204" pitchFamily="34" charset="0"/>
                <a:ea typeface="Calibri" panose="020F0502020204030204" pitchFamily="34" charset="0"/>
                <a:cs typeface="Times New Roman" panose="02020603050405020304" pitchFamily="18" charset="0"/>
              </a:rPr>
              <a:t>Tejas</a:t>
            </a:r>
            <a:r>
              <a:rPr lang="en-US" sz="2000" kern="100" dirty="0">
                <a:effectLst/>
                <a:latin typeface="Arial" panose="020B0604020202020204" pitchFamily="34" charset="0"/>
                <a:ea typeface="Calibri" panose="020F0502020204030204" pitchFamily="34" charset="0"/>
                <a:cs typeface="Times New Roman" panose="02020603050405020304" pitchFamily="18" charset="0"/>
              </a:rPr>
              <a:t> Shah (2017). </a:t>
            </a:r>
            <a:r>
              <a:rPr lang="en-US" sz="2000" i="1" kern="100" dirty="0">
                <a:effectLst/>
                <a:latin typeface="Arial" panose="020B0604020202020204" pitchFamily="34" charset="0"/>
                <a:ea typeface="Calibri" panose="020F0502020204030204" pitchFamily="34" charset="0"/>
                <a:cs typeface="Times New Roman" panose="02020603050405020304" pitchFamily="18" charset="0"/>
              </a:rPr>
              <a:t>Euthanasia - Types, Arguments For and Against</a:t>
            </a:r>
            <a:r>
              <a:rPr lang="en-US" sz="2000" kern="1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US" sz="2000" u="sng" kern="100" dirty="0">
                <a:effectLst/>
                <a:latin typeface="Arial" panose="020B0604020202020204" pitchFamily="34" charset="0"/>
                <a:ea typeface="Calibri" panose="020F0502020204030204" pitchFamily="34" charset="0"/>
                <a:cs typeface="Times New Roman" panose="02020603050405020304" pitchFamily="18" charset="0"/>
                <a:hlinkClick r:id="rId2"/>
              </a:rPr>
              <a:t>https://www.slideshare.net/digitaltejas/euthanasia-types-arguments-for-and-against</a:t>
            </a:r>
            <a:r>
              <a:rPr lang="en-US" sz="2000" kern="100" dirty="0">
                <a:effectLst/>
                <a:latin typeface="Arial" panose="020B0604020202020204" pitchFamily="34" charset="0"/>
                <a:ea typeface="Calibri" panose="020F0502020204030204" pitchFamily="34" charset="0"/>
                <a:cs typeface="Times New Roman" panose="02020603050405020304" pitchFamily="18" charset="0"/>
              </a:rPr>
              <a:t>. (Accessed: 21 February 2023).</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tabLst>
                <a:tab pos="228600" algn="l"/>
              </a:tabLs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Medical news today. (2020).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What is hospice care?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https://www.medicalnewstoday.com/articles/what-is-hospice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02 March 2023).</a:t>
            </a:r>
            <a:endParaRPr lang="en-US" sz="2000" kern="100" dirty="0">
              <a:latin typeface="Arial" panose="020B0604020202020204" pitchFamily="34" charset="0"/>
              <a:ea typeface="Calibri" panose="020F0502020204030204" pitchFamily="34" charset="0"/>
              <a:cs typeface="Times New Roman" panose="02020603050405020304" pitchFamily="18" charset="0"/>
            </a:endParaRPr>
          </a:p>
          <a:p>
            <a:pPr marL="342900" indent="-342900">
              <a:lnSpc>
                <a:spcPct val="150000"/>
              </a:lnSpc>
              <a:spcAft>
                <a:spcPts val="800"/>
              </a:spcAft>
              <a:buFont typeface="+mj-lt"/>
              <a:buAutoNum type="arabicPeriod" startAt="33"/>
              <a:tabLst>
                <a:tab pos="228600" algn="l"/>
              </a:tabLst>
            </a:pPr>
            <a:r>
              <a:rPr lang="en-US" sz="2000" kern="100" dirty="0">
                <a:effectLst/>
                <a:latin typeface="Arial" panose="020B0604020202020204" pitchFamily="34" charset="0"/>
                <a:ea typeface="Calibri" panose="020F0502020204030204" pitchFamily="34" charset="0"/>
                <a:cs typeface="Times New Roman" panose="02020603050405020304" pitchFamily="18" charset="0"/>
              </a:rPr>
              <a:t>Morrow, A. (2019a). </a:t>
            </a:r>
            <a:r>
              <a:rPr lang="en-US" sz="2000" i="1" kern="100" dirty="0">
                <a:effectLst/>
                <a:latin typeface="Arial" panose="020B0604020202020204" pitchFamily="34" charset="0"/>
                <a:ea typeface="Calibri" panose="020F0502020204030204" pitchFamily="34" charset="0"/>
                <a:cs typeface="Times New Roman" panose="02020603050405020304" pitchFamily="18" charset="0"/>
              </a:rPr>
              <a:t>What Is a DNR (Do Not Resuscitate) Order</a:t>
            </a:r>
            <a:r>
              <a:rPr lang="en-US" sz="2000" kern="1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US" sz="2000" u="sng" kern="100" dirty="0">
                <a:effectLst/>
                <a:latin typeface="Arial" panose="020B0604020202020204" pitchFamily="34" charset="0"/>
                <a:ea typeface="Calibri" panose="020F0502020204030204" pitchFamily="34" charset="0"/>
                <a:cs typeface="Times New Roman" panose="02020603050405020304" pitchFamily="18" charset="0"/>
                <a:hlinkClick r:id="rId4"/>
              </a:rPr>
              <a:t>https://www.verywellhealth.com/hands-off-do-not-resuscitate-1132382</a:t>
            </a:r>
            <a:r>
              <a:rPr lang="en-US" sz="2000" kern="100" dirty="0">
                <a:effectLst/>
                <a:latin typeface="Arial" panose="020B0604020202020204" pitchFamily="34" charset="0"/>
                <a:ea typeface="Calibri" panose="020F0502020204030204" pitchFamily="34" charset="0"/>
                <a:cs typeface="Times New Roman" panose="02020603050405020304" pitchFamily="18" charset="0"/>
              </a:rPr>
              <a:t>. (Accessed: 26 February 2023).</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2000" kern="100" dirty="0">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50000"/>
              </a:lnSpc>
              <a:spcAft>
                <a:spcPts val="800"/>
              </a:spcAft>
              <a:buFont typeface="+mj-lt"/>
              <a:buAutoNum type="arabicPeriod" startAt="33"/>
              <a:tabLst>
                <a:tab pos="228600" algn="l"/>
              </a:tabLst>
            </a:pPr>
            <a:r>
              <a:rPr lang="en-US" sz="2000" kern="100" dirty="0">
                <a:effectLst/>
                <a:latin typeface="Arial" panose="020B0604020202020204" pitchFamily="34" charset="0"/>
                <a:ea typeface="Calibri" panose="020F0502020204030204" pitchFamily="34" charset="0"/>
                <a:cs typeface="Times New Roman" panose="02020603050405020304" pitchFamily="18" charset="0"/>
              </a:rPr>
              <a:t>Vivre Dans La </a:t>
            </a:r>
            <a:r>
              <a:rPr lang="en-US" sz="2000" kern="100" dirty="0" err="1">
                <a:effectLst/>
                <a:latin typeface="Arial" panose="020B0604020202020204" pitchFamily="34" charset="0"/>
                <a:ea typeface="Calibri" panose="020F0502020204030204" pitchFamily="34" charset="0"/>
                <a:cs typeface="Times New Roman" panose="02020603050405020304" pitchFamily="18" charset="0"/>
              </a:rPr>
              <a:t>Dignité</a:t>
            </a:r>
            <a:r>
              <a:rPr lang="en-US" sz="2000" kern="100" dirty="0">
                <a:effectLst/>
                <a:latin typeface="Arial" panose="020B0604020202020204" pitchFamily="34" charset="0"/>
                <a:ea typeface="Calibri" panose="020F0502020204030204" pitchFamily="34" charset="0"/>
                <a:cs typeface="Times New Roman" panose="02020603050405020304" pitchFamily="18" charset="0"/>
              </a:rPr>
              <a:t> (2016). </a:t>
            </a:r>
            <a:r>
              <a:rPr lang="en-US" sz="2000" i="1" kern="100" dirty="0">
                <a:effectLst/>
                <a:latin typeface="Arial" panose="020B0604020202020204" pitchFamily="34" charset="0"/>
                <a:ea typeface="Calibri" panose="020F0502020204030204" pitchFamily="34" charset="0"/>
                <a:cs typeface="Times New Roman" panose="02020603050405020304" pitchFamily="18" charset="0"/>
              </a:rPr>
              <a:t>Arguments against euthanasia</a:t>
            </a:r>
            <a:r>
              <a:rPr lang="en-US" sz="2000" kern="1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US" sz="2000" u="sng" kern="100" dirty="0">
                <a:effectLst/>
                <a:latin typeface="Arial" panose="020B0604020202020204" pitchFamily="34" charset="0"/>
                <a:ea typeface="Calibri" panose="020F0502020204030204" pitchFamily="34" charset="0"/>
                <a:cs typeface="Times New Roman" panose="02020603050405020304" pitchFamily="18" charset="0"/>
                <a:hlinkClick r:id="rId5"/>
              </a:rPr>
              <a:t>https://vivredignite.org/en/against-euthanasia/</a:t>
            </a:r>
            <a:r>
              <a:rPr lang="en-US" sz="2000" kern="100" dirty="0">
                <a:effectLst/>
                <a:latin typeface="Arial" panose="020B0604020202020204" pitchFamily="34" charset="0"/>
                <a:ea typeface="Calibri" panose="020F0502020204030204" pitchFamily="34" charset="0"/>
                <a:cs typeface="Times New Roman" panose="02020603050405020304" pitchFamily="18" charset="0"/>
              </a:rPr>
              <a:t>. (Accessed: 24 February 2023).</a:t>
            </a:r>
          </a:p>
          <a:p>
            <a:pPr marL="342900" lvl="0" indent="-342900">
              <a:spcAft>
                <a:spcPts val="800"/>
              </a:spcAft>
              <a:buFont typeface="+mj-lt"/>
              <a:buAutoNum type="arabicPeriod" startAt="26"/>
              <a:tabLst>
                <a:tab pos="228600" algn="l"/>
              </a:tabLst>
            </a:pPr>
            <a:endParaRPr lang="en-US" sz="1000" kern="100" dirty="0">
              <a:latin typeface="Arial" panose="020B0604020202020204" pitchFamily="34" charset="0"/>
              <a:ea typeface="Calibri" panose="020F0502020204030204" pitchFamily="34" charset="0"/>
              <a:cs typeface="Times New Roman" panose="02020603050405020304" pitchFamily="18" charset="0"/>
            </a:endParaRPr>
          </a:p>
          <a:p>
            <a:pPr marL="342900" lvl="0" indent="-342900">
              <a:spcAft>
                <a:spcPts val="800"/>
              </a:spcAft>
              <a:buFont typeface="+mj-lt"/>
              <a:buAutoNum type="arabicPeriod" startAt="26"/>
              <a:tabLst>
                <a:tab pos="228600" algn="l"/>
              </a:tabLst>
            </a:pP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pPr indent="0">
              <a:spcAft>
                <a:spcPts val="800"/>
              </a:spcAft>
              <a:buNone/>
            </a:pP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8302175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 2013 - 2022</Template>
  <TotalTime>1950</TotalTime>
  <Words>3043</Words>
  <Application>Microsoft Office PowerPoint</Application>
  <PresentationFormat>Widescreen</PresentationFormat>
  <Paragraphs>174</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Calibri Light</vt:lpstr>
      <vt:lpstr>Times New Roman</vt:lpstr>
      <vt:lpstr>Office Theme</vt:lpstr>
      <vt:lpstr>PowerPoint Presentation</vt:lpstr>
      <vt:lpstr>PowerPoint Presentation</vt:lpstr>
      <vt:lpstr>Palliative Care</vt:lpstr>
      <vt:lpstr>Care Home</vt:lpstr>
      <vt:lpstr>Home Care</vt:lpstr>
      <vt:lpstr>Hospice Care </vt:lpstr>
      <vt:lpstr>The gap between need and availability of end-of-life care. </vt:lpstr>
      <vt:lpstr>Planning for end of Life- Living wills</vt:lpstr>
      <vt:lpstr>Do Not Resuscitate (DNR)</vt:lpstr>
      <vt:lpstr>What is Euthanasia?</vt:lpstr>
      <vt:lpstr>Type of Euthanasia</vt:lpstr>
      <vt:lpstr>Arguments for Euthanasia </vt:lpstr>
      <vt:lpstr>Arguments against Euthanasia</vt:lpstr>
      <vt:lpstr>Laws Governing Euthanasia </vt:lpstr>
      <vt:lpstr>Legislation and Policy of ageing, which are relevant to older people approaching the end of their lives. </vt:lpstr>
      <vt:lpstr>Theories of ageing, which are relevant to older people approaching the end of their lives. </vt:lpstr>
      <vt:lpstr>Disengagement Theory</vt:lpstr>
      <vt:lpstr>Activity Theory</vt:lpstr>
      <vt:lpstr>Advent of the NHS </vt:lpstr>
      <vt:lpstr>Conclusion </vt:lpstr>
      <vt:lpstr>Recommendations </vt:lpstr>
      <vt:lpstr>Referances: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Susan Ajmad (2017032)</dc:creator>
  <cp:lastModifiedBy>Susan Ajmad (2017032)</cp:lastModifiedBy>
  <cp:revision>1</cp:revision>
  <dcterms:created xsi:type="dcterms:W3CDTF">2023-02-20T21:23:29Z</dcterms:created>
  <dcterms:modified xsi:type="dcterms:W3CDTF">2023-03-03T12:17:45Z</dcterms:modified>
</cp:coreProperties>
</file>