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2542" autoAdjust="0"/>
  </p:normalViewPr>
  <p:slideViewPr>
    <p:cSldViewPr snapToGrid="0">
      <p:cViewPr varScale="1">
        <p:scale>
          <a:sx n="55" d="100"/>
          <a:sy n="55" d="100"/>
        </p:scale>
        <p:origin x="1944"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1E45C5-6550-4DA9-B1FC-A213BED3589E}" type="doc">
      <dgm:prSet loTypeId="urn:microsoft.com/office/officeart/2005/8/layout/hierarchy1" loCatId="hierarchy" qsTypeId="urn:microsoft.com/office/officeart/2005/8/quickstyle/simple5" qsCatId="simple" csTypeId="urn:microsoft.com/office/officeart/2005/8/colors/accent1_2" csCatId="accent1"/>
      <dgm:spPr/>
      <dgm:t>
        <a:bodyPr/>
        <a:lstStyle/>
        <a:p>
          <a:endParaRPr lang="en-US"/>
        </a:p>
      </dgm:t>
    </dgm:pt>
    <dgm:pt modelId="{EC7202F5-6F46-43CB-A0DA-65454A3C8F4E}">
      <dgm:prSet/>
      <dgm:spPr/>
      <dgm:t>
        <a:bodyPr/>
        <a:lstStyle/>
        <a:p>
          <a:r>
            <a:rPr lang="en-US"/>
            <a:t>Academic skills help a student to develop confidence level.</a:t>
          </a:r>
        </a:p>
      </dgm:t>
    </dgm:pt>
    <dgm:pt modelId="{13B37CC3-CA8E-4EAD-89E3-92E94981DA67}" type="parTrans" cxnId="{0FE09BB1-267C-4CC4-A873-9684185D3C21}">
      <dgm:prSet/>
      <dgm:spPr/>
      <dgm:t>
        <a:bodyPr/>
        <a:lstStyle/>
        <a:p>
          <a:endParaRPr lang="en-US"/>
        </a:p>
      </dgm:t>
    </dgm:pt>
    <dgm:pt modelId="{66099705-5AAE-4650-8828-BAFEE4566EDF}" type="sibTrans" cxnId="{0FE09BB1-267C-4CC4-A873-9684185D3C21}">
      <dgm:prSet/>
      <dgm:spPr/>
      <dgm:t>
        <a:bodyPr/>
        <a:lstStyle/>
        <a:p>
          <a:endParaRPr lang="en-US"/>
        </a:p>
      </dgm:t>
    </dgm:pt>
    <dgm:pt modelId="{159042D0-3F9A-4C9E-98E6-281D678D4C15}">
      <dgm:prSet/>
      <dgm:spPr/>
      <dgm:t>
        <a:bodyPr/>
        <a:lstStyle/>
        <a:p>
          <a:r>
            <a:rPr lang="en-US"/>
            <a:t>Employability skills help an individual to secure a better position in his profession. </a:t>
          </a:r>
        </a:p>
      </dgm:t>
    </dgm:pt>
    <dgm:pt modelId="{EC2E73F1-A92B-491C-940C-8146FDD63F83}" type="parTrans" cxnId="{C9DD5960-69AE-4C94-B720-F9E2F485A99D}">
      <dgm:prSet/>
      <dgm:spPr/>
      <dgm:t>
        <a:bodyPr/>
        <a:lstStyle/>
        <a:p>
          <a:endParaRPr lang="en-US"/>
        </a:p>
      </dgm:t>
    </dgm:pt>
    <dgm:pt modelId="{3F143A57-5991-414D-966F-E132DB403488}" type="sibTrans" cxnId="{C9DD5960-69AE-4C94-B720-F9E2F485A99D}">
      <dgm:prSet/>
      <dgm:spPr/>
      <dgm:t>
        <a:bodyPr/>
        <a:lstStyle/>
        <a:p>
          <a:endParaRPr lang="en-US"/>
        </a:p>
      </dgm:t>
    </dgm:pt>
    <dgm:pt modelId="{C8FB7E3F-8060-4AF5-8D83-A54BDEF2DD5E}">
      <dgm:prSet/>
      <dgm:spPr/>
      <dgm:t>
        <a:bodyPr/>
        <a:lstStyle/>
        <a:p>
          <a:r>
            <a:rPr lang="en-US"/>
            <a:t>The importance of academic skills and employability skills are many in a man’s life. </a:t>
          </a:r>
        </a:p>
      </dgm:t>
    </dgm:pt>
    <dgm:pt modelId="{084DD494-1FC9-4F0D-B161-31D85146D562}" type="parTrans" cxnId="{9B557719-C79C-4331-A2C1-7A30070156EB}">
      <dgm:prSet/>
      <dgm:spPr/>
      <dgm:t>
        <a:bodyPr/>
        <a:lstStyle/>
        <a:p>
          <a:endParaRPr lang="en-US"/>
        </a:p>
      </dgm:t>
    </dgm:pt>
    <dgm:pt modelId="{84901B3B-5ECF-4985-88B2-3AA4B0DD451D}" type="sibTrans" cxnId="{9B557719-C79C-4331-A2C1-7A30070156EB}">
      <dgm:prSet/>
      <dgm:spPr/>
      <dgm:t>
        <a:bodyPr/>
        <a:lstStyle/>
        <a:p>
          <a:endParaRPr lang="en-US"/>
        </a:p>
      </dgm:t>
    </dgm:pt>
    <dgm:pt modelId="{6CDAC480-8AFA-40D2-8054-1BAF73AE5945}" type="pres">
      <dgm:prSet presAssocID="{E71E45C5-6550-4DA9-B1FC-A213BED3589E}" presName="hierChild1" presStyleCnt="0">
        <dgm:presLayoutVars>
          <dgm:chPref val="1"/>
          <dgm:dir/>
          <dgm:animOne val="branch"/>
          <dgm:animLvl val="lvl"/>
          <dgm:resizeHandles/>
        </dgm:presLayoutVars>
      </dgm:prSet>
      <dgm:spPr/>
    </dgm:pt>
    <dgm:pt modelId="{81DCC85C-4384-4D7C-A5A9-628FA590492D}" type="pres">
      <dgm:prSet presAssocID="{EC7202F5-6F46-43CB-A0DA-65454A3C8F4E}" presName="hierRoot1" presStyleCnt="0"/>
      <dgm:spPr/>
    </dgm:pt>
    <dgm:pt modelId="{A231AAA7-E5DF-47DD-A61C-3C41899107D0}" type="pres">
      <dgm:prSet presAssocID="{EC7202F5-6F46-43CB-A0DA-65454A3C8F4E}" presName="composite" presStyleCnt="0"/>
      <dgm:spPr/>
    </dgm:pt>
    <dgm:pt modelId="{21A56B57-1339-4402-B2DF-30E6DF82EE97}" type="pres">
      <dgm:prSet presAssocID="{EC7202F5-6F46-43CB-A0DA-65454A3C8F4E}" presName="background" presStyleLbl="node0" presStyleIdx="0" presStyleCnt="3"/>
      <dgm:spPr/>
    </dgm:pt>
    <dgm:pt modelId="{D7F59A1A-4C91-4284-A06F-90AD16DF2431}" type="pres">
      <dgm:prSet presAssocID="{EC7202F5-6F46-43CB-A0DA-65454A3C8F4E}" presName="text" presStyleLbl="fgAcc0" presStyleIdx="0" presStyleCnt="3">
        <dgm:presLayoutVars>
          <dgm:chPref val="3"/>
        </dgm:presLayoutVars>
      </dgm:prSet>
      <dgm:spPr/>
    </dgm:pt>
    <dgm:pt modelId="{6647E49B-1D5F-413F-A4D3-D1CF360DE074}" type="pres">
      <dgm:prSet presAssocID="{EC7202F5-6F46-43CB-A0DA-65454A3C8F4E}" presName="hierChild2" presStyleCnt="0"/>
      <dgm:spPr/>
    </dgm:pt>
    <dgm:pt modelId="{92D9AD74-BB62-42F7-9654-F6349B5F251C}" type="pres">
      <dgm:prSet presAssocID="{159042D0-3F9A-4C9E-98E6-281D678D4C15}" presName="hierRoot1" presStyleCnt="0"/>
      <dgm:spPr/>
    </dgm:pt>
    <dgm:pt modelId="{13575012-A84D-4C95-95FA-64AF8A39CFE1}" type="pres">
      <dgm:prSet presAssocID="{159042D0-3F9A-4C9E-98E6-281D678D4C15}" presName="composite" presStyleCnt="0"/>
      <dgm:spPr/>
    </dgm:pt>
    <dgm:pt modelId="{0BF59642-3CCA-42E9-88B8-A74E0BD2DBD2}" type="pres">
      <dgm:prSet presAssocID="{159042D0-3F9A-4C9E-98E6-281D678D4C15}" presName="background" presStyleLbl="node0" presStyleIdx="1" presStyleCnt="3"/>
      <dgm:spPr/>
    </dgm:pt>
    <dgm:pt modelId="{C0E1A4C7-2469-426F-B233-D04807DE523B}" type="pres">
      <dgm:prSet presAssocID="{159042D0-3F9A-4C9E-98E6-281D678D4C15}" presName="text" presStyleLbl="fgAcc0" presStyleIdx="1" presStyleCnt="3">
        <dgm:presLayoutVars>
          <dgm:chPref val="3"/>
        </dgm:presLayoutVars>
      </dgm:prSet>
      <dgm:spPr/>
    </dgm:pt>
    <dgm:pt modelId="{24B98F62-64C6-4903-A29C-174175B8CF67}" type="pres">
      <dgm:prSet presAssocID="{159042D0-3F9A-4C9E-98E6-281D678D4C15}" presName="hierChild2" presStyleCnt="0"/>
      <dgm:spPr/>
    </dgm:pt>
    <dgm:pt modelId="{EA3443ED-CD4E-46E4-99AB-54BAD6089E20}" type="pres">
      <dgm:prSet presAssocID="{C8FB7E3F-8060-4AF5-8D83-A54BDEF2DD5E}" presName="hierRoot1" presStyleCnt="0"/>
      <dgm:spPr/>
    </dgm:pt>
    <dgm:pt modelId="{A3BE581F-F770-454A-97BE-F6C180B16F85}" type="pres">
      <dgm:prSet presAssocID="{C8FB7E3F-8060-4AF5-8D83-A54BDEF2DD5E}" presName="composite" presStyleCnt="0"/>
      <dgm:spPr/>
    </dgm:pt>
    <dgm:pt modelId="{F5F0C7F7-1A05-478A-AAAF-2D8BDCAB45A5}" type="pres">
      <dgm:prSet presAssocID="{C8FB7E3F-8060-4AF5-8D83-A54BDEF2DD5E}" presName="background" presStyleLbl="node0" presStyleIdx="2" presStyleCnt="3"/>
      <dgm:spPr/>
    </dgm:pt>
    <dgm:pt modelId="{CC294A7D-ABED-4460-ABDB-FB6FEB86EE46}" type="pres">
      <dgm:prSet presAssocID="{C8FB7E3F-8060-4AF5-8D83-A54BDEF2DD5E}" presName="text" presStyleLbl="fgAcc0" presStyleIdx="2" presStyleCnt="3">
        <dgm:presLayoutVars>
          <dgm:chPref val="3"/>
        </dgm:presLayoutVars>
      </dgm:prSet>
      <dgm:spPr/>
    </dgm:pt>
    <dgm:pt modelId="{A890393C-4725-48E4-92A8-7D8DD38609C9}" type="pres">
      <dgm:prSet presAssocID="{C8FB7E3F-8060-4AF5-8D83-A54BDEF2DD5E}" presName="hierChild2" presStyleCnt="0"/>
      <dgm:spPr/>
    </dgm:pt>
  </dgm:ptLst>
  <dgm:cxnLst>
    <dgm:cxn modelId="{5D691308-E5F8-4256-8AEF-8A1099D92B0C}" type="presOf" srcId="{C8FB7E3F-8060-4AF5-8D83-A54BDEF2DD5E}" destId="{CC294A7D-ABED-4460-ABDB-FB6FEB86EE46}" srcOrd="0" destOrd="0" presId="urn:microsoft.com/office/officeart/2005/8/layout/hierarchy1"/>
    <dgm:cxn modelId="{9B557719-C79C-4331-A2C1-7A30070156EB}" srcId="{E71E45C5-6550-4DA9-B1FC-A213BED3589E}" destId="{C8FB7E3F-8060-4AF5-8D83-A54BDEF2DD5E}" srcOrd="2" destOrd="0" parTransId="{084DD494-1FC9-4F0D-B161-31D85146D562}" sibTransId="{84901B3B-5ECF-4985-88B2-3AA4B0DD451D}"/>
    <dgm:cxn modelId="{C9DD5960-69AE-4C94-B720-F9E2F485A99D}" srcId="{E71E45C5-6550-4DA9-B1FC-A213BED3589E}" destId="{159042D0-3F9A-4C9E-98E6-281D678D4C15}" srcOrd="1" destOrd="0" parTransId="{EC2E73F1-A92B-491C-940C-8146FDD63F83}" sibTransId="{3F143A57-5991-414D-966F-E132DB403488}"/>
    <dgm:cxn modelId="{282D094D-226A-425D-9F3F-813D8A4A7D67}" type="presOf" srcId="{E71E45C5-6550-4DA9-B1FC-A213BED3589E}" destId="{6CDAC480-8AFA-40D2-8054-1BAF73AE5945}" srcOrd="0" destOrd="0" presId="urn:microsoft.com/office/officeart/2005/8/layout/hierarchy1"/>
    <dgm:cxn modelId="{97711191-37F4-4F39-8840-85BC4F5F87E6}" type="presOf" srcId="{EC7202F5-6F46-43CB-A0DA-65454A3C8F4E}" destId="{D7F59A1A-4C91-4284-A06F-90AD16DF2431}" srcOrd="0" destOrd="0" presId="urn:microsoft.com/office/officeart/2005/8/layout/hierarchy1"/>
    <dgm:cxn modelId="{0FE09BB1-267C-4CC4-A873-9684185D3C21}" srcId="{E71E45C5-6550-4DA9-B1FC-A213BED3589E}" destId="{EC7202F5-6F46-43CB-A0DA-65454A3C8F4E}" srcOrd="0" destOrd="0" parTransId="{13B37CC3-CA8E-4EAD-89E3-92E94981DA67}" sibTransId="{66099705-5AAE-4650-8828-BAFEE4566EDF}"/>
    <dgm:cxn modelId="{99B4EBDC-80F3-41AF-B36A-8C2CFE7E97A6}" type="presOf" srcId="{159042D0-3F9A-4C9E-98E6-281D678D4C15}" destId="{C0E1A4C7-2469-426F-B233-D04807DE523B}" srcOrd="0" destOrd="0" presId="urn:microsoft.com/office/officeart/2005/8/layout/hierarchy1"/>
    <dgm:cxn modelId="{809C4D9F-4F41-401F-8950-25C434A4BA66}" type="presParOf" srcId="{6CDAC480-8AFA-40D2-8054-1BAF73AE5945}" destId="{81DCC85C-4384-4D7C-A5A9-628FA590492D}" srcOrd="0" destOrd="0" presId="urn:microsoft.com/office/officeart/2005/8/layout/hierarchy1"/>
    <dgm:cxn modelId="{D56CC1DB-DBD7-4DA4-8F70-61C7034031B3}" type="presParOf" srcId="{81DCC85C-4384-4D7C-A5A9-628FA590492D}" destId="{A231AAA7-E5DF-47DD-A61C-3C41899107D0}" srcOrd="0" destOrd="0" presId="urn:microsoft.com/office/officeart/2005/8/layout/hierarchy1"/>
    <dgm:cxn modelId="{94D67246-571A-48FD-903A-4F9C4D2CDE7C}" type="presParOf" srcId="{A231AAA7-E5DF-47DD-A61C-3C41899107D0}" destId="{21A56B57-1339-4402-B2DF-30E6DF82EE97}" srcOrd="0" destOrd="0" presId="urn:microsoft.com/office/officeart/2005/8/layout/hierarchy1"/>
    <dgm:cxn modelId="{F3C0559E-345F-47F8-8478-B69F520B5F9C}" type="presParOf" srcId="{A231AAA7-E5DF-47DD-A61C-3C41899107D0}" destId="{D7F59A1A-4C91-4284-A06F-90AD16DF2431}" srcOrd="1" destOrd="0" presId="urn:microsoft.com/office/officeart/2005/8/layout/hierarchy1"/>
    <dgm:cxn modelId="{49E25734-28FF-4E7A-AA58-CB988BFF124D}" type="presParOf" srcId="{81DCC85C-4384-4D7C-A5A9-628FA590492D}" destId="{6647E49B-1D5F-413F-A4D3-D1CF360DE074}" srcOrd="1" destOrd="0" presId="urn:microsoft.com/office/officeart/2005/8/layout/hierarchy1"/>
    <dgm:cxn modelId="{B1A5C4AF-C74B-4273-BD28-15838732BCF9}" type="presParOf" srcId="{6CDAC480-8AFA-40D2-8054-1BAF73AE5945}" destId="{92D9AD74-BB62-42F7-9654-F6349B5F251C}" srcOrd="1" destOrd="0" presId="urn:microsoft.com/office/officeart/2005/8/layout/hierarchy1"/>
    <dgm:cxn modelId="{84F593C4-8B87-4D5C-8D92-6A3B644D21EE}" type="presParOf" srcId="{92D9AD74-BB62-42F7-9654-F6349B5F251C}" destId="{13575012-A84D-4C95-95FA-64AF8A39CFE1}" srcOrd="0" destOrd="0" presId="urn:microsoft.com/office/officeart/2005/8/layout/hierarchy1"/>
    <dgm:cxn modelId="{6786CDC8-A009-4F84-A5D6-0A52069ECCC3}" type="presParOf" srcId="{13575012-A84D-4C95-95FA-64AF8A39CFE1}" destId="{0BF59642-3CCA-42E9-88B8-A74E0BD2DBD2}" srcOrd="0" destOrd="0" presId="urn:microsoft.com/office/officeart/2005/8/layout/hierarchy1"/>
    <dgm:cxn modelId="{350BA659-6969-4D38-8FFB-22E93841F9A9}" type="presParOf" srcId="{13575012-A84D-4C95-95FA-64AF8A39CFE1}" destId="{C0E1A4C7-2469-426F-B233-D04807DE523B}" srcOrd="1" destOrd="0" presId="urn:microsoft.com/office/officeart/2005/8/layout/hierarchy1"/>
    <dgm:cxn modelId="{2A360A50-D66A-4E1E-AC5F-DEBE1AA00FD2}" type="presParOf" srcId="{92D9AD74-BB62-42F7-9654-F6349B5F251C}" destId="{24B98F62-64C6-4903-A29C-174175B8CF67}" srcOrd="1" destOrd="0" presId="urn:microsoft.com/office/officeart/2005/8/layout/hierarchy1"/>
    <dgm:cxn modelId="{FF3B872E-7715-46CC-ADC7-7309DFE95A21}" type="presParOf" srcId="{6CDAC480-8AFA-40D2-8054-1BAF73AE5945}" destId="{EA3443ED-CD4E-46E4-99AB-54BAD6089E20}" srcOrd="2" destOrd="0" presId="urn:microsoft.com/office/officeart/2005/8/layout/hierarchy1"/>
    <dgm:cxn modelId="{BED4CC55-9A80-4C8B-AEA8-5B332100B490}" type="presParOf" srcId="{EA3443ED-CD4E-46E4-99AB-54BAD6089E20}" destId="{A3BE581F-F770-454A-97BE-F6C180B16F85}" srcOrd="0" destOrd="0" presId="urn:microsoft.com/office/officeart/2005/8/layout/hierarchy1"/>
    <dgm:cxn modelId="{D0DC61AE-857F-499C-A0B7-5FFB0BBFEA95}" type="presParOf" srcId="{A3BE581F-F770-454A-97BE-F6C180B16F85}" destId="{F5F0C7F7-1A05-478A-AAAF-2D8BDCAB45A5}" srcOrd="0" destOrd="0" presId="urn:microsoft.com/office/officeart/2005/8/layout/hierarchy1"/>
    <dgm:cxn modelId="{93C7252C-0EE8-4A22-8EFB-5CDCC0D85708}" type="presParOf" srcId="{A3BE581F-F770-454A-97BE-F6C180B16F85}" destId="{CC294A7D-ABED-4460-ABDB-FB6FEB86EE46}" srcOrd="1" destOrd="0" presId="urn:microsoft.com/office/officeart/2005/8/layout/hierarchy1"/>
    <dgm:cxn modelId="{357925B3-509D-48DC-8EE5-937A5E39AC18}" type="presParOf" srcId="{EA3443ED-CD4E-46E4-99AB-54BAD6089E20}" destId="{A890393C-4725-48E4-92A8-7D8DD38609C9}"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5B7AF5-989D-4470-A79A-F750D9067D72}"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3CB15B7F-A1C9-49CF-BE32-FADBFB8E1F13}">
      <dgm:prSet/>
      <dgm:spPr/>
      <dgm:t>
        <a:bodyPr/>
        <a:lstStyle/>
        <a:p>
          <a:r>
            <a:rPr lang="en-US"/>
            <a:t>Employability skills help an individual to solve an issue in the workplace. Not only that, but it helps a person to work with others also in the workplace or outside (Di Gregorio </a:t>
          </a:r>
          <a:r>
            <a:rPr lang="en-US" i="1"/>
            <a:t>et al</a:t>
          </a:r>
          <a:r>
            <a:rPr lang="en-US"/>
            <a:t>., 2019). </a:t>
          </a:r>
        </a:p>
      </dgm:t>
    </dgm:pt>
    <dgm:pt modelId="{4CF453E3-E3E4-4FA9-8816-D601E4E8B4CD}" type="parTrans" cxnId="{5098B691-D0C0-475A-ACB2-9E2F00E3F038}">
      <dgm:prSet/>
      <dgm:spPr/>
      <dgm:t>
        <a:bodyPr/>
        <a:lstStyle/>
        <a:p>
          <a:endParaRPr lang="en-US"/>
        </a:p>
      </dgm:t>
    </dgm:pt>
    <dgm:pt modelId="{0EBBB287-EC00-4BB7-BE94-3FAD98F968A3}" type="sibTrans" cxnId="{5098B691-D0C0-475A-ACB2-9E2F00E3F038}">
      <dgm:prSet/>
      <dgm:spPr/>
      <dgm:t>
        <a:bodyPr/>
        <a:lstStyle/>
        <a:p>
          <a:endParaRPr lang="en-US"/>
        </a:p>
      </dgm:t>
    </dgm:pt>
    <dgm:pt modelId="{C5BA8F01-9659-45D0-A6B0-9649E1E62055}">
      <dgm:prSet/>
      <dgm:spPr/>
      <dgm:t>
        <a:bodyPr/>
        <a:lstStyle/>
        <a:p>
          <a:r>
            <a:rPr lang="en-US"/>
            <a:t>Here I am going to discuss an appropriate structure of various academic skills so that it would be more understandable. </a:t>
          </a:r>
        </a:p>
      </dgm:t>
    </dgm:pt>
    <dgm:pt modelId="{3FAC1329-15B1-4691-B83D-F1C41B74D95D}" type="parTrans" cxnId="{BEC4FC4E-F6D6-4AB3-8F6C-BEDB03FC5649}">
      <dgm:prSet/>
      <dgm:spPr/>
      <dgm:t>
        <a:bodyPr/>
        <a:lstStyle/>
        <a:p>
          <a:endParaRPr lang="en-US"/>
        </a:p>
      </dgm:t>
    </dgm:pt>
    <dgm:pt modelId="{5E848F29-B052-4A0A-BBF3-675A4381E4A7}" type="sibTrans" cxnId="{BEC4FC4E-F6D6-4AB3-8F6C-BEDB03FC5649}">
      <dgm:prSet/>
      <dgm:spPr/>
      <dgm:t>
        <a:bodyPr/>
        <a:lstStyle/>
        <a:p>
          <a:endParaRPr lang="en-US"/>
        </a:p>
      </dgm:t>
    </dgm:pt>
    <dgm:pt modelId="{85F975F8-2255-40E3-B9D0-0B539B4BE8B5}">
      <dgm:prSet/>
      <dgm:spPr/>
      <dgm:t>
        <a:bodyPr/>
        <a:lstStyle/>
        <a:p>
          <a:r>
            <a:rPr lang="en-US"/>
            <a:t>Not only that, I am going to describe various employability skills also to support the context. Besides, the assignment is going to include some strengths and weaknesses of mine as a SWOT analysis format.</a:t>
          </a:r>
        </a:p>
      </dgm:t>
    </dgm:pt>
    <dgm:pt modelId="{565B3448-9E5F-4D53-B4F7-C82C441A0700}" type="parTrans" cxnId="{7D55EBC5-92A7-42FD-A4D4-19116F776A67}">
      <dgm:prSet/>
      <dgm:spPr/>
      <dgm:t>
        <a:bodyPr/>
        <a:lstStyle/>
        <a:p>
          <a:endParaRPr lang="en-US"/>
        </a:p>
      </dgm:t>
    </dgm:pt>
    <dgm:pt modelId="{46522E8D-25BA-4410-A886-B4060FA55413}" type="sibTrans" cxnId="{7D55EBC5-92A7-42FD-A4D4-19116F776A67}">
      <dgm:prSet/>
      <dgm:spPr/>
      <dgm:t>
        <a:bodyPr/>
        <a:lstStyle/>
        <a:p>
          <a:endParaRPr lang="en-US"/>
        </a:p>
      </dgm:t>
    </dgm:pt>
    <dgm:pt modelId="{26B8C323-523D-45BB-8FD9-6BF848A31B7F}" type="pres">
      <dgm:prSet presAssocID="{F95B7AF5-989D-4470-A79A-F750D9067D72}" presName="vert0" presStyleCnt="0">
        <dgm:presLayoutVars>
          <dgm:dir/>
          <dgm:animOne val="branch"/>
          <dgm:animLvl val="lvl"/>
        </dgm:presLayoutVars>
      </dgm:prSet>
      <dgm:spPr/>
    </dgm:pt>
    <dgm:pt modelId="{750CD3D7-1873-4DBE-8ABB-CE7669ACF0A1}" type="pres">
      <dgm:prSet presAssocID="{3CB15B7F-A1C9-49CF-BE32-FADBFB8E1F13}" presName="thickLine" presStyleLbl="alignNode1" presStyleIdx="0" presStyleCnt="3"/>
      <dgm:spPr/>
    </dgm:pt>
    <dgm:pt modelId="{717451C9-4311-4889-AA8C-9FD39E59745E}" type="pres">
      <dgm:prSet presAssocID="{3CB15B7F-A1C9-49CF-BE32-FADBFB8E1F13}" presName="horz1" presStyleCnt="0"/>
      <dgm:spPr/>
    </dgm:pt>
    <dgm:pt modelId="{7C633C31-628B-4A4D-ABA6-C7680897D8BF}" type="pres">
      <dgm:prSet presAssocID="{3CB15B7F-A1C9-49CF-BE32-FADBFB8E1F13}" presName="tx1" presStyleLbl="revTx" presStyleIdx="0" presStyleCnt="3"/>
      <dgm:spPr/>
    </dgm:pt>
    <dgm:pt modelId="{738112DA-92CB-4BF9-A9DC-AA6DF78E3966}" type="pres">
      <dgm:prSet presAssocID="{3CB15B7F-A1C9-49CF-BE32-FADBFB8E1F13}" presName="vert1" presStyleCnt="0"/>
      <dgm:spPr/>
    </dgm:pt>
    <dgm:pt modelId="{8EF42C8C-7BED-4F79-A588-36A905551196}" type="pres">
      <dgm:prSet presAssocID="{C5BA8F01-9659-45D0-A6B0-9649E1E62055}" presName="thickLine" presStyleLbl="alignNode1" presStyleIdx="1" presStyleCnt="3"/>
      <dgm:spPr/>
    </dgm:pt>
    <dgm:pt modelId="{5DECA49F-CCD7-450D-9F41-FE095861E0AC}" type="pres">
      <dgm:prSet presAssocID="{C5BA8F01-9659-45D0-A6B0-9649E1E62055}" presName="horz1" presStyleCnt="0"/>
      <dgm:spPr/>
    </dgm:pt>
    <dgm:pt modelId="{000C8E21-F928-47B7-A292-6E8A2CA1E63B}" type="pres">
      <dgm:prSet presAssocID="{C5BA8F01-9659-45D0-A6B0-9649E1E62055}" presName="tx1" presStyleLbl="revTx" presStyleIdx="1" presStyleCnt="3"/>
      <dgm:spPr/>
    </dgm:pt>
    <dgm:pt modelId="{E3F68771-C7AC-4124-8E4B-CF2BB7AD9E5F}" type="pres">
      <dgm:prSet presAssocID="{C5BA8F01-9659-45D0-A6B0-9649E1E62055}" presName="vert1" presStyleCnt="0"/>
      <dgm:spPr/>
    </dgm:pt>
    <dgm:pt modelId="{DE0F9200-64F1-42F3-A9E9-8AA2E715705D}" type="pres">
      <dgm:prSet presAssocID="{85F975F8-2255-40E3-B9D0-0B539B4BE8B5}" presName="thickLine" presStyleLbl="alignNode1" presStyleIdx="2" presStyleCnt="3"/>
      <dgm:spPr/>
    </dgm:pt>
    <dgm:pt modelId="{DC326A35-2E71-4FCA-AEF8-4FE47F2F3F84}" type="pres">
      <dgm:prSet presAssocID="{85F975F8-2255-40E3-B9D0-0B539B4BE8B5}" presName="horz1" presStyleCnt="0"/>
      <dgm:spPr/>
    </dgm:pt>
    <dgm:pt modelId="{4B500371-03D9-4F18-9116-D4176C43EE87}" type="pres">
      <dgm:prSet presAssocID="{85F975F8-2255-40E3-B9D0-0B539B4BE8B5}" presName="tx1" presStyleLbl="revTx" presStyleIdx="2" presStyleCnt="3"/>
      <dgm:spPr/>
    </dgm:pt>
    <dgm:pt modelId="{73B145E3-BDD9-4F2B-88E0-E1C38B88599F}" type="pres">
      <dgm:prSet presAssocID="{85F975F8-2255-40E3-B9D0-0B539B4BE8B5}" presName="vert1" presStyleCnt="0"/>
      <dgm:spPr/>
    </dgm:pt>
  </dgm:ptLst>
  <dgm:cxnLst>
    <dgm:cxn modelId="{70F78F2D-441E-4ED4-8D8E-691F4A8D2D4E}" type="presOf" srcId="{F95B7AF5-989D-4470-A79A-F750D9067D72}" destId="{26B8C323-523D-45BB-8FD9-6BF848A31B7F}" srcOrd="0" destOrd="0" presId="urn:microsoft.com/office/officeart/2008/layout/LinedList"/>
    <dgm:cxn modelId="{BEC4FC4E-F6D6-4AB3-8F6C-BEDB03FC5649}" srcId="{F95B7AF5-989D-4470-A79A-F750D9067D72}" destId="{C5BA8F01-9659-45D0-A6B0-9649E1E62055}" srcOrd="1" destOrd="0" parTransId="{3FAC1329-15B1-4691-B83D-F1C41B74D95D}" sibTransId="{5E848F29-B052-4A0A-BBF3-675A4381E4A7}"/>
    <dgm:cxn modelId="{317CC177-F5A2-4B9C-B6C0-22E817E13DAF}" type="presOf" srcId="{85F975F8-2255-40E3-B9D0-0B539B4BE8B5}" destId="{4B500371-03D9-4F18-9116-D4176C43EE87}" srcOrd="0" destOrd="0" presId="urn:microsoft.com/office/officeart/2008/layout/LinedList"/>
    <dgm:cxn modelId="{CE701284-432A-4DBE-B5CF-09814C9ED6A7}" type="presOf" srcId="{C5BA8F01-9659-45D0-A6B0-9649E1E62055}" destId="{000C8E21-F928-47B7-A292-6E8A2CA1E63B}" srcOrd="0" destOrd="0" presId="urn:microsoft.com/office/officeart/2008/layout/LinedList"/>
    <dgm:cxn modelId="{CC040689-F776-41B1-9ADB-67728E4415FC}" type="presOf" srcId="{3CB15B7F-A1C9-49CF-BE32-FADBFB8E1F13}" destId="{7C633C31-628B-4A4D-ABA6-C7680897D8BF}" srcOrd="0" destOrd="0" presId="urn:microsoft.com/office/officeart/2008/layout/LinedList"/>
    <dgm:cxn modelId="{5098B691-D0C0-475A-ACB2-9E2F00E3F038}" srcId="{F95B7AF5-989D-4470-A79A-F750D9067D72}" destId="{3CB15B7F-A1C9-49CF-BE32-FADBFB8E1F13}" srcOrd="0" destOrd="0" parTransId="{4CF453E3-E3E4-4FA9-8816-D601E4E8B4CD}" sibTransId="{0EBBB287-EC00-4BB7-BE94-3FAD98F968A3}"/>
    <dgm:cxn modelId="{7D55EBC5-92A7-42FD-A4D4-19116F776A67}" srcId="{F95B7AF5-989D-4470-A79A-F750D9067D72}" destId="{85F975F8-2255-40E3-B9D0-0B539B4BE8B5}" srcOrd="2" destOrd="0" parTransId="{565B3448-9E5F-4D53-B4F7-C82C441A0700}" sibTransId="{46522E8D-25BA-4410-A886-B4060FA55413}"/>
    <dgm:cxn modelId="{4C049575-E57D-4904-AA11-36FDDBE9FF07}" type="presParOf" srcId="{26B8C323-523D-45BB-8FD9-6BF848A31B7F}" destId="{750CD3D7-1873-4DBE-8ABB-CE7669ACF0A1}" srcOrd="0" destOrd="0" presId="urn:microsoft.com/office/officeart/2008/layout/LinedList"/>
    <dgm:cxn modelId="{679AFBE7-0D9E-41D6-A981-E39316F589C0}" type="presParOf" srcId="{26B8C323-523D-45BB-8FD9-6BF848A31B7F}" destId="{717451C9-4311-4889-AA8C-9FD39E59745E}" srcOrd="1" destOrd="0" presId="urn:microsoft.com/office/officeart/2008/layout/LinedList"/>
    <dgm:cxn modelId="{1451E142-9308-4709-ADA2-09D8EA09370F}" type="presParOf" srcId="{717451C9-4311-4889-AA8C-9FD39E59745E}" destId="{7C633C31-628B-4A4D-ABA6-C7680897D8BF}" srcOrd="0" destOrd="0" presId="urn:microsoft.com/office/officeart/2008/layout/LinedList"/>
    <dgm:cxn modelId="{6F54D5B2-50E4-4E44-BBCF-02746EC14AD3}" type="presParOf" srcId="{717451C9-4311-4889-AA8C-9FD39E59745E}" destId="{738112DA-92CB-4BF9-A9DC-AA6DF78E3966}" srcOrd="1" destOrd="0" presId="urn:microsoft.com/office/officeart/2008/layout/LinedList"/>
    <dgm:cxn modelId="{692CEB2E-71A7-4A08-871F-0D8D1ACF6686}" type="presParOf" srcId="{26B8C323-523D-45BB-8FD9-6BF848A31B7F}" destId="{8EF42C8C-7BED-4F79-A588-36A905551196}" srcOrd="2" destOrd="0" presId="urn:microsoft.com/office/officeart/2008/layout/LinedList"/>
    <dgm:cxn modelId="{209EA259-3AFA-4090-9ED8-ABC17DA52023}" type="presParOf" srcId="{26B8C323-523D-45BB-8FD9-6BF848A31B7F}" destId="{5DECA49F-CCD7-450D-9F41-FE095861E0AC}" srcOrd="3" destOrd="0" presId="urn:microsoft.com/office/officeart/2008/layout/LinedList"/>
    <dgm:cxn modelId="{4ECA0A74-7AA9-45BE-B1E5-848CAA9FFF06}" type="presParOf" srcId="{5DECA49F-CCD7-450D-9F41-FE095861E0AC}" destId="{000C8E21-F928-47B7-A292-6E8A2CA1E63B}" srcOrd="0" destOrd="0" presId="urn:microsoft.com/office/officeart/2008/layout/LinedList"/>
    <dgm:cxn modelId="{CE4AD815-95DE-4BC3-8681-DCB3C6479D28}" type="presParOf" srcId="{5DECA49F-CCD7-450D-9F41-FE095861E0AC}" destId="{E3F68771-C7AC-4124-8E4B-CF2BB7AD9E5F}" srcOrd="1" destOrd="0" presId="urn:microsoft.com/office/officeart/2008/layout/LinedList"/>
    <dgm:cxn modelId="{55BE4C57-181D-428B-AE13-C25BB53B1E9A}" type="presParOf" srcId="{26B8C323-523D-45BB-8FD9-6BF848A31B7F}" destId="{DE0F9200-64F1-42F3-A9E9-8AA2E715705D}" srcOrd="4" destOrd="0" presId="urn:microsoft.com/office/officeart/2008/layout/LinedList"/>
    <dgm:cxn modelId="{5A9BEC16-B723-4C4D-8180-5717944C13DD}" type="presParOf" srcId="{26B8C323-523D-45BB-8FD9-6BF848A31B7F}" destId="{DC326A35-2E71-4FCA-AEF8-4FE47F2F3F84}" srcOrd="5" destOrd="0" presId="urn:microsoft.com/office/officeart/2008/layout/LinedList"/>
    <dgm:cxn modelId="{EF15179D-0F8E-46C1-AA40-540BDF625FD3}" type="presParOf" srcId="{DC326A35-2E71-4FCA-AEF8-4FE47F2F3F84}" destId="{4B500371-03D9-4F18-9116-D4176C43EE87}" srcOrd="0" destOrd="0" presId="urn:microsoft.com/office/officeart/2008/layout/LinedList"/>
    <dgm:cxn modelId="{3A1C6722-3C47-4B4B-9AEB-1753F5FCBAAB}" type="presParOf" srcId="{DC326A35-2E71-4FCA-AEF8-4FE47F2F3F84}" destId="{73B145E3-BDD9-4F2B-88E0-E1C38B88599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33439EC-545B-456E-8E35-0F3B97C8A0B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DC93C9B-EDAC-4883-BD2D-06AAF68D7DD5}">
      <dgm:prSet/>
      <dgm:spPr/>
      <dgm:t>
        <a:bodyPr/>
        <a:lstStyle/>
        <a:p>
          <a:r>
            <a:rPr lang="en-US"/>
            <a:t>Various strengths and weaknesses are analysed here.</a:t>
          </a:r>
        </a:p>
      </dgm:t>
    </dgm:pt>
    <dgm:pt modelId="{A785FCA3-DED8-45FC-B5F7-14E6F57790BC}" type="parTrans" cxnId="{65760E2E-95D5-4FE7-8859-BE16F1902179}">
      <dgm:prSet/>
      <dgm:spPr/>
      <dgm:t>
        <a:bodyPr/>
        <a:lstStyle/>
        <a:p>
          <a:endParaRPr lang="en-US"/>
        </a:p>
      </dgm:t>
    </dgm:pt>
    <dgm:pt modelId="{2D8326F7-593E-4383-BF2A-4CDF366D06C9}" type="sibTrans" cxnId="{65760E2E-95D5-4FE7-8859-BE16F1902179}">
      <dgm:prSet/>
      <dgm:spPr/>
      <dgm:t>
        <a:bodyPr/>
        <a:lstStyle/>
        <a:p>
          <a:endParaRPr lang="en-US"/>
        </a:p>
      </dgm:t>
    </dgm:pt>
    <dgm:pt modelId="{AEECC536-AB47-456B-9321-2F5B03ACBFC5}">
      <dgm:prSet/>
      <dgm:spPr/>
      <dgm:t>
        <a:bodyPr/>
        <a:lstStyle/>
        <a:p>
          <a:r>
            <a:rPr lang="en-US"/>
            <a:t>It includes various opportunities and threats also. </a:t>
          </a:r>
        </a:p>
      </dgm:t>
    </dgm:pt>
    <dgm:pt modelId="{841E3AF7-F073-4F02-9DEE-4C944557892A}" type="parTrans" cxnId="{757F1F10-C5A7-40CE-852D-541E415D984E}">
      <dgm:prSet/>
      <dgm:spPr/>
      <dgm:t>
        <a:bodyPr/>
        <a:lstStyle/>
        <a:p>
          <a:endParaRPr lang="en-US"/>
        </a:p>
      </dgm:t>
    </dgm:pt>
    <dgm:pt modelId="{585BEF77-3F11-4364-BC59-C34B47CB80D3}" type="sibTrans" cxnId="{757F1F10-C5A7-40CE-852D-541E415D984E}">
      <dgm:prSet/>
      <dgm:spPr/>
      <dgm:t>
        <a:bodyPr/>
        <a:lstStyle/>
        <a:p>
          <a:endParaRPr lang="en-US"/>
        </a:p>
      </dgm:t>
    </dgm:pt>
    <dgm:pt modelId="{0AD783A1-004C-4095-9AA6-8795C15883EF}">
      <dgm:prSet/>
      <dgm:spPr/>
      <dgm:t>
        <a:bodyPr/>
        <a:lstStyle/>
        <a:p>
          <a:r>
            <a:rPr lang="en-US"/>
            <a:t>It helps to identify the weakness and develop it for a better future. </a:t>
          </a:r>
        </a:p>
      </dgm:t>
    </dgm:pt>
    <dgm:pt modelId="{042D364D-9485-4CDE-8483-E77EBF838E70}" type="parTrans" cxnId="{0EFA6432-8A3E-4750-AE78-E1292AD3576E}">
      <dgm:prSet/>
      <dgm:spPr/>
      <dgm:t>
        <a:bodyPr/>
        <a:lstStyle/>
        <a:p>
          <a:endParaRPr lang="en-US"/>
        </a:p>
      </dgm:t>
    </dgm:pt>
    <dgm:pt modelId="{40BCB68F-9A90-48BF-862B-E591AB97CDA0}" type="sibTrans" cxnId="{0EFA6432-8A3E-4750-AE78-E1292AD3576E}">
      <dgm:prSet/>
      <dgm:spPr/>
      <dgm:t>
        <a:bodyPr/>
        <a:lstStyle/>
        <a:p>
          <a:endParaRPr lang="en-US"/>
        </a:p>
      </dgm:t>
    </dgm:pt>
    <dgm:pt modelId="{1224D805-B409-45F9-9C09-0659F39137F4}" type="pres">
      <dgm:prSet presAssocID="{133439EC-545B-456E-8E35-0F3B97C8A0B0}" presName="linear" presStyleCnt="0">
        <dgm:presLayoutVars>
          <dgm:animLvl val="lvl"/>
          <dgm:resizeHandles val="exact"/>
        </dgm:presLayoutVars>
      </dgm:prSet>
      <dgm:spPr/>
    </dgm:pt>
    <dgm:pt modelId="{3B3BDCD2-2F3F-4845-99B0-8C6102A80A4A}" type="pres">
      <dgm:prSet presAssocID="{ADC93C9B-EDAC-4883-BD2D-06AAF68D7DD5}" presName="parentText" presStyleLbl="node1" presStyleIdx="0" presStyleCnt="3">
        <dgm:presLayoutVars>
          <dgm:chMax val="0"/>
          <dgm:bulletEnabled val="1"/>
        </dgm:presLayoutVars>
      </dgm:prSet>
      <dgm:spPr/>
    </dgm:pt>
    <dgm:pt modelId="{45B21F2F-56C7-4E51-8678-439290691D98}" type="pres">
      <dgm:prSet presAssocID="{2D8326F7-593E-4383-BF2A-4CDF366D06C9}" presName="spacer" presStyleCnt="0"/>
      <dgm:spPr/>
    </dgm:pt>
    <dgm:pt modelId="{CB0A7EB2-119C-43D5-9482-14B90520DE04}" type="pres">
      <dgm:prSet presAssocID="{AEECC536-AB47-456B-9321-2F5B03ACBFC5}" presName="parentText" presStyleLbl="node1" presStyleIdx="1" presStyleCnt="3">
        <dgm:presLayoutVars>
          <dgm:chMax val="0"/>
          <dgm:bulletEnabled val="1"/>
        </dgm:presLayoutVars>
      </dgm:prSet>
      <dgm:spPr/>
    </dgm:pt>
    <dgm:pt modelId="{347EFB92-2068-4178-8380-7B5A7B4330D6}" type="pres">
      <dgm:prSet presAssocID="{585BEF77-3F11-4364-BC59-C34B47CB80D3}" presName="spacer" presStyleCnt="0"/>
      <dgm:spPr/>
    </dgm:pt>
    <dgm:pt modelId="{8E39A0A5-E2D1-449E-A6B5-11683E3D042D}" type="pres">
      <dgm:prSet presAssocID="{0AD783A1-004C-4095-9AA6-8795C15883EF}" presName="parentText" presStyleLbl="node1" presStyleIdx="2" presStyleCnt="3">
        <dgm:presLayoutVars>
          <dgm:chMax val="0"/>
          <dgm:bulletEnabled val="1"/>
        </dgm:presLayoutVars>
      </dgm:prSet>
      <dgm:spPr/>
    </dgm:pt>
  </dgm:ptLst>
  <dgm:cxnLst>
    <dgm:cxn modelId="{757F1F10-C5A7-40CE-852D-541E415D984E}" srcId="{133439EC-545B-456E-8E35-0F3B97C8A0B0}" destId="{AEECC536-AB47-456B-9321-2F5B03ACBFC5}" srcOrd="1" destOrd="0" parTransId="{841E3AF7-F073-4F02-9DEE-4C944557892A}" sibTransId="{585BEF77-3F11-4364-BC59-C34B47CB80D3}"/>
    <dgm:cxn modelId="{65760E2E-95D5-4FE7-8859-BE16F1902179}" srcId="{133439EC-545B-456E-8E35-0F3B97C8A0B0}" destId="{ADC93C9B-EDAC-4883-BD2D-06AAF68D7DD5}" srcOrd="0" destOrd="0" parTransId="{A785FCA3-DED8-45FC-B5F7-14E6F57790BC}" sibTransId="{2D8326F7-593E-4383-BF2A-4CDF366D06C9}"/>
    <dgm:cxn modelId="{0EFA6432-8A3E-4750-AE78-E1292AD3576E}" srcId="{133439EC-545B-456E-8E35-0F3B97C8A0B0}" destId="{0AD783A1-004C-4095-9AA6-8795C15883EF}" srcOrd="2" destOrd="0" parTransId="{042D364D-9485-4CDE-8483-E77EBF838E70}" sibTransId="{40BCB68F-9A90-48BF-862B-E591AB97CDA0}"/>
    <dgm:cxn modelId="{6BE63668-95DD-4E63-AAB2-E262DDCE8587}" type="presOf" srcId="{AEECC536-AB47-456B-9321-2F5B03ACBFC5}" destId="{CB0A7EB2-119C-43D5-9482-14B90520DE04}" srcOrd="0" destOrd="0" presId="urn:microsoft.com/office/officeart/2005/8/layout/vList2"/>
    <dgm:cxn modelId="{D1A1948A-450D-4B65-A8FB-0E5781ACB23B}" type="presOf" srcId="{ADC93C9B-EDAC-4883-BD2D-06AAF68D7DD5}" destId="{3B3BDCD2-2F3F-4845-99B0-8C6102A80A4A}" srcOrd="0" destOrd="0" presId="urn:microsoft.com/office/officeart/2005/8/layout/vList2"/>
    <dgm:cxn modelId="{904562D7-14C6-44FD-A600-3C908FF7FB9B}" type="presOf" srcId="{133439EC-545B-456E-8E35-0F3B97C8A0B0}" destId="{1224D805-B409-45F9-9C09-0659F39137F4}" srcOrd="0" destOrd="0" presId="urn:microsoft.com/office/officeart/2005/8/layout/vList2"/>
    <dgm:cxn modelId="{0AC21BF9-64D4-4D43-AA8D-7683484DC32C}" type="presOf" srcId="{0AD783A1-004C-4095-9AA6-8795C15883EF}" destId="{8E39A0A5-E2D1-449E-A6B5-11683E3D042D}" srcOrd="0" destOrd="0" presId="urn:microsoft.com/office/officeart/2005/8/layout/vList2"/>
    <dgm:cxn modelId="{2E3EBCAD-5B37-40BF-8886-D06E764CF133}" type="presParOf" srcId="{1224D805-B409-45F9-9C09-0659F39137F4}" destId="{3B3BDCD2-2F3F-4845-99B0-8C6102A80A4A}" srcOrd="0" destOrd="0" presId="urn:microsoft.com/office/officeart/2005/8/layout/vList2"/>
    <dgm:cxn modelId="{C9777486-4D7A-45BE-8767-0DA2DB6B0858}" type="presParOf" srcId="{1224D805-B409-45F9-9C09-0659F39137F4}" destId="{45B21F2F-56C7-4E51-8678-439290691D98}" srcOrd="1" destOrd="0" presId="urn:microsoft.com/office/officeart/2005/8/layout/vList2"/>
    <dgm:cxn modelId="{DD9FAF02-71B3-438B-94C6-38D60DB9DE6C}" type="presParOf" srcId="{1224D805-B409-45F9-9C09-0659F39137F4}" destId="{CB0A7EB2-119C-43D5-9482-14B90520DE04}" srcOrd="2" destOrd="0" presId="urn:microsoft.com/office/officeart/2005/8/layout/vList2"/>
    <dgm:cxn modelId="{E7967FAE-40EB-4F8B-A1C4-1F99130CAF5B}" type="presParOf" srcId="{1224D805-B409-45F9-9C09-0659F39137F4}" destId="{347EFB92-2068-4178-8380-7B5A7B4330D6}" srcOrd="3" destOrd="0" presId="urn:microsoft.com/office/officeart/2005/8/layout/vList2"/>
    <dgm:cxn modelId="{87A785BF-F4F0-41DD-9B4D-5F4D5E13549B}" type="presParOf" srcId="{1224D805-B409-45F9-9C09-0659F39137F4}" destId="{8E39A0A5-E2D1-449E-A6B5-11683E3D042D}"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41B341-EEBB-4D73-AF10-58CEEEE0D8DE}"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E291C6B2-49C5-45AB-BEC3-9CBAFA5F4545}">
      <dgm:prSet/>
      <dgm:spPr/>
      <dgm:t>
        <a:bodyPr/>
        <a:lstStyle/>
        <a:p>
          <a:r>
            <a:rPr lang="en-US"/>
            <a:t>One of the most important jobs of a person’s life to manage time properly. </a:t>
          </a:r>
        </a:p>
      </dgm:t>
    </dgm:pt>
    <dgm:pt modelId="{0A05BDB7-C1EF-4AAB-A80D-31745AFFA845}" type="parTrans" cxnId="{EC3F0FE7-D9E8-4EFD-9406-BC5744FC0C05}">
      <dgm:prSet/>
      <dgm:spPr/>
      <dgm:t>
        <a:bodyPr/>
        <a:lstStyle/>
        <a:p>
          <a:endParaRPr lang="en-US"/>
        </a:p>
      </dgm:t>
    </dgm:pt>
    <dgm:pt modelId="{417E758C-9F83-4C17-87C4-025113650BFC}" type="sibTrans" cxnId="{EC3F0FE7-D9E8-4EFD-9406-BC5744FC0C05}">
      <dgm:prSet/>
      <dgm:spPr/>
      <dgm:t>
        <a:bodyPr/>
        <a:lstStyle/>
        <a:p>
          <a:endParaRPr lang="en-US"/>
        </a:p>
      </dgm:t>
    </dgm:pt>
    <dgm:pt modelId="{A77C5F52-1669-4578-86EB-A321D4BA546D}">
      <dgm:prSet/>
      <dgm:spPr/>
      <dgm:t>
        <a:bodyPr/>
        <a:lstStyle/>
        <a:p>
          <a:r>
            <a:rPr lang="en-US"/>
            <a:t>Various time management tools and techniques are available that are described here. </a:t>
          </a:r>
        </a:p>
      </dgm:t>
    </dgm:pt>
    <dgm:pt modelId="{2772FB72-CEBC-48BA-A074-967B04947399}" type="parTrans" cxnId="{67905AF7-ACB2-46FC-B969-9CD00BEB0B16}">
      <dgm:prSet/>
      <dgm:spPr/>
      <dgm:t>
        <a:bodyPr/>
        <a:lstStyle/>
        <a:p>
          <a:endParaRPr lang="en-US"/>
        </a:p>
      </dgm:t>
    </dgm:pt>
    <dgm:pt modelId="{607DACD8-633C-495A-9944-96C894813E2F}" type="sibTrans" cxnId="{67905AF7-ACB2-46FC-B969-9CD00BEB0B16}">
      <dgm:prSet/>
      <dgm:spPr/>
      <dgm:t>
        <a:bodyPr/>
        <a:lstStyle/>
        <a:p>
          <a:endParaRPr lang="en-US"/>
        </a:p>
      </dgm:t>
    </dgm:pt>
    <dgm:pt modelId="{8CBEF3C4-A345-4B19-B995-C0BAA4634D47}">
      <dgm:prSet/>
      <dgm:spPr/>
      <dgm:t>
        <a:bodyPr/>
        <a:lstStyle/>
        <a:p>
          <a:r>
            <a:rPr lang="en-US"/>
            <a:t>It helps an individual to finish the job without any problem. </a:t>
          </a:r>
        </a:p>
      </dgm:t>
    </dgm:pt>
    <dgm:pt modelId="{A3B55CFB-6285-4041-8EA6-40720A3C2E71}" type="parTrans" cxnId="{5FDC9CB0-8CE1-495B-A10C-C951532CBE7C}">
      <dgm:prSet/>
      <dgm:spPr/>
      <dgm:t>
        <a:bodyPr/>
        <a:lstStyle/>
        <a:p>
          <a:endParaRPr lang="en-US"/>
        </a:p>
      </dgm:t>
    </dgm:pt>
    <dgm:pt modelId="{EB475A48-6599-4389-B12F-324217DAE4E0}" type="sibTrans" cxnId="{5FDC9CB0-8CE1-495B-A10C-C951532CBE7C}">
      <dgm:prSet/>
      <dgm:spPr/>
      <dgm:t>
        <a:bodyPr/>
        <a:lstStyle/>
        <a:p>
          <a:endParaRPr lang="en-US"/>
        </a:p>
      </dgm:t>
    </dgm:pt>
    <dgm:pt modelId="{EDD67A97-8B8B-4138-883F-8D1EAE912D44}" type="pres">
      <dgm:prSet presAssocID="{4141B341-EEBB-4D73-AF10-58CEEEE0D8DE}" presName="diagram" presStyleCnt="0">
        <dgm:presLayoutVars>
          <dgm:dir/>
          <dgm:resizeHandles val="exact"/>
        </dgm:presLayoutVars>
      </dgm:prSet>
      <dgm:spPr/>
    </dgm:pt>
    <dgm:pt modelId="{E46336F2-66AF-495E-8170-FC1B67F5F68B}" type="pres">
      <dgm:prSet presAssocID="{E291C6B2-49C5-45AB-BEC3-9CBAFA5F4545}" presName="node" presStyleLbl="node1" presStyleIdx="0" presStyleCnt="3">
        <dgm:presLayoutVars>
          <dgm:bulletEnabled val="1"/>
        </dgm:presLayoutVars>
      </dgm:prSet>
      <dgm:spPr/>
    </dgm:pt>
    <dgm:pt modelId="{4AA8ADF5-116F-441D-B22C-6BB827B2F7BC}" type="pres">
      <dgm:prSet presAssocID="{417E758C-9F83-4C17-87C4-025113650BFC}" presName="sibTrans" presStyleCnt="0"/>
      <dgm:spPr/>
    </dgm:pt>
    <dgm:pt modelId="{EA03985E-938A-44B4-862A-68EA0E6A609C}" type="pres">
      <dgm:prSet presAssocID="{A77C5F52-1669-4578-86EB-A321D4BA546D}" presName="node" presStyleLbl="node1" presStyleIdx="1" presStyleCnt="3">
        <dgm:presLayoutVars>
          <dgm:bulletEnabled val="1"/>
        </dgm:presLayoutVars>
      </dgm:prSet>
      <dgm:spPr/>
    </dgm:pt>
    <dgm:pt modelId="{B0E560AA-E4A9-4132-9C77-0EE80620F76C}" type="pres">
      <dgm:prSet presAssocID="{607DACD8-633C-495A-9944-96C894813E2F}" presName="sibTrans" presStyleCnt="0"/>
      <dgm:spPr/>
    </dgm:pt>
    <dgm:pt modelId="{5D56EDE7-E5BA-49C8-A41F-996D6EBA8538}" type="pres">
      <dgm:prSet presAssocID="{8CBEF3C4-A345-4B19-B995-C0BAA4634D47}" presName="node" presStyleLbl="node1" presStyleIdx="2" presStyleCnt="3">
        <dgm:presLayoutVars>
          <dgm:bulletEnabled val="1"/>
        </dgm:presLayoutVars>
      </dgm:prSet>
      <dgm:spPr/>
    </dgm:pt>
  </dgm:ptLst>
  <dgm:cxnLst>
    <dgm:cxn modelId="{41B38042-307A-4DE7-8100-3C9ECC949B08}" type="presOf" srcId="{8CBEF3C4-A345-4B19-B995-C0BAA4634D47}" destId="{5D56EDE7-E5BA-49C8-A41F-996D6EBA8538}" srcOrd="0" destOrd="0" presId="urn:microsoft.com/office/officeart/2005/8/layout/default"/>
    <dgm:cxn modelId="{6131CD6B-CF9C-4C70-845C-DB6698A321CB}" type="presOf" srcId="{A77C5F52-1669-4578-86EB-A321D4BA546D}" destId="{EA03985E-938A-44B4-862A-68EA0E6A609C}" srcOrd="0" destOrd="0" presId="urn:microsoft.com/office/officeart/2005/8/layout/default"/>
    <dgm:cxn modelId="{72EAAF6E-2C34-48BC-AAF7-B1F911B24815}" type="presOf" srcId="{4141B341-EEBB-4D73-AF10-58CEEEE0D8DE}" destId="{EDD67A97-8B8B-4138-883F-8D1EAE912D44}" srcOrd="0" destOrd="0" presId="urn:microsoft.com/office/officeart/2005/8/layout/default"/>
    <dgm:cxn modelId="{F14C479F-A9F7-4D00-9E55-34AEF2FF22A5}" type="presOf" srcId="{E291C6B2-49C5-45AB-BEC3-9CBAFA5F4545}" destId="{E46336F2-66AF-495E-8170-FC1B67F5F68B}" srcOrd="0" destOrd="0" presId="urn:microsoft.com/office/officeart/2005/8/layout/default"/>
    <dgm:cxn modelId="{5FDC9CB0-8CE1-495B-A10C-C951532CBE7C}" srcId="{4141B341-EEBB-4D73-AF10-58CEEEE0D8DE}" destId="{8CBEF3C4-A345-4B19-B995-C0BAA4634D47}" srcOrd="2" destOrd="0" parTransId="{A3B55CFB-6285-4041-8EA6-40720A3C2E71}" sibTransId="{EB475A48-6599-4389-B12F-324217DAE4E0}"/>
    <dgm:cxn modelId="{EC3F0FE7-D9E8-4EFD-9406-BC5744FC0C05}" srcId="{4141B341-EEBB-4D73-AF10-58CEEEE0D8DE}" destId="{E291C6B2-49C5-45AB-BEC3-9CBAFA5F4545}" srcOrd="0" destOrd="0" parTransId="{0A05BDB7-C1EF-4AAB-A80D-31745AFFA845}" sibTransId="{417E758C-9F83-4C17-87C4-025113650BFC}"/>
    <dgm:cxn modelId="{67905AF7-ACB2-46FC-B969-9CD00BEB0B16}" srcId="{4141B341-EEBB-4D73-AF10-58CEEEE0D8DE}" destId="{A77C5F52-1669-4578-86EB-A321D4BA546D}" srcOrd="1" destOrd="0" parTransId="{2772FB72-CEBC-48BA-A074-967B04947399}" sibTransId="{607DACD8-633C-495A-9944-96C894813E2F}"/>
    <dgm:cxn modelId="{06B79A2E-F1B6-4343-87D4-A6CA88173D76}" type="presParOf" srcId="{EDD67A97-8B8B-4138-883F-8D1EAE912D44}" destId="{E46336F2-66AF-495E-8170-FC1B67F5F68B}" srcOrd="0" destOrd="0" presId="urn:microsoft.com/office/officeart/2005/8/layout/default"/>
    <dgm:cxn modelId="{003C51E5-C131-4A1C-9B0F-F95E04725A5B}" type="presParOf" srcId="{EDD67A97-8B8B-4138-883F-8D1EAE912D44}" destId="{4AA8ADF5-116F-441D-B22C-6BB827B2F7BC}" srcOrd="1" destOrd="0" presId="urn:microsoft.com/office/officeart/2005/8/layout/default"/>
    <dgm:cxn modelId="{56AF83E4-749C-42D1-8851-4CE630786D84}" type="presParOf" srcId="{EDD67A97-8B8B-4138-883F-8D1EAE912D44}" destId="{EA03985E-938A-44B4-862A-68EA0E6A609C}" srcOrd="2" destOrd="0" presId="urn:microsoft.com/office/officeart/2005/8/layout/default"/>
    <dgm:cxn modelId="{E7639949-C457-4997-AB00-273EDEF344C3}" type="presParOf" srcId="{EDD67A97-8B8B-4138-883F-8D1EAE912D44}" destId="{B0E560AA-E4A9-4132-9C77-0EE80620F76C}" srcOrd="3" destOrd="0" presId="urn:microsoft.com/office/officeart/2005/8/layout/default"/>
    <dgm:cxn modelId="{390CA18B-3E39-4C0E-9BEF-24D6DE0E4507}" type="presParOf" srcId="{EDD67A97-8B8B-4138-883F-8D1EAE912D44}" destId="{5D56EDE7-E5BA-49C8-A41F-996D6EBA8538}"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2B07D8-46E0-40A3-BED5-7D0B3557F88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D06B36B-E86E-47B5-91EE-EBDDC471ED79}">
      <dgm:prSet/>
      <dgm:spPr/>
      <dgm:t>
        <a:bodyPr/>
        <a:lstStyle/>
        <a:p>
          <a:r>
            <a:rPr lang="en-US" b="1"/>
            <a:t>Use a time planner: </a:t>
          </a:r>
          <a:r>
            <a:rPr lang="en-US"/>
            <a:t>The first thing I need to manage the time is a time planner. It contains everything that I need to plan. A time planner helps me to organize all the jobs for the whole day. For that, I prefer to use various alarm clocks or some sort of electronic version of that. It helps me to plan the job not only for the day but the whole year, month or a week as I prefer.  </a:t>
          </a:r>
        </a:p>
      </dgm:t>
    </dgm:pt>
    <dgm:pt modelId="{D862250F-29F9-43AD-ACCB-CB40BFBD434D}" type="parTrans" cxnId="{4DED9216-C58D-4447-BA56-13233BF70A9F}">
      <dgm:prSet/>
      <dgm:spPr/>
      <dgm:t>
        <a:bodyPr/>
        <a:lstStyle/>
        <a:p>
          <a:endParaRPr lang="en-US"/>
        </a:p>
      </dgm:t>
    </dgm:pt>
    <dgm:pt modelId="{5635CBB6-C602-477B-B51B-B68BBD923E78}" type="sibTrans" cxnId="{4DED9216-C58D-4447-BA56-13233BF70A9F}">
      <dgm:prSet/>
      <dgm:spPr/>
      <dgm:t>
        <a:bodyPr/>
        <a:lstStyle/>
        <a:p>
          <a:endParaRPr lang="en-US"/>
        </a:p>
      </dgm:t>
    </dgm:pt>
    <dgm:pt modelId="{80F9CD57-C6DC-489D-94B3-E696DC8966E2}">
      <dgm:prSet/>
      <dgm:spPr/>
      <dgm:t>
        <a:bodyPr/>
        <a:lstStyle/>
        <a:p>
          <a:r>
            <a:rPr lang="en-US" b="1"/>
            <a:t>Create a master list: </a:t>
          </a:r>
          <a:r>
            <a:rPr lang="en-US"/>
            <a:t>A master list can be prepared also to manage the time properly. It can be called a to-do list also. A good machine contains the list and delivers me every job whenever I need it. So the to-do list plays a vital role to manage time properly. It helps me to allocate my job according to my wish. </a:t>
          </a:r>
        </a:p>
      </dgm:t>
    </dgm:pt>
    <dgm:pt modelId="{06319979-F0DC-4F5F-92DF-050651E65961}" type="parTrans" cxnId="{0E997D8A-6EDD-4483-B1D6-52125A62333D}">
      <dgm:prSet/>
      <dgm:spPr/>
      <dgm:t>
        <a:bodyPr/>
        <a:lstStyle/>
        <a:p>
          <a:endParaRPr lang="en-US"/>
        </a:p>
      </dgm:t>
    </dgm:pt>
    <dgm:pt modelId="{F0078B66-73C4-4F0F-8736-4E1C32580EFB}" type="sibTrans" cxnId="{0E997D8A-6EDD-4483-B1D6-52125A62333D}">
      <dgm:prSet/>
      <dgm:spPr/>
      <dgm:t>
        <a:bodyPr/>
        <a:lstStyle/>
        <a:p>
          <a:endParaRPr lang="en-US"/>
        </a:p>
      </dgm:t>
    </dgm:pt>
    <dgm:pt modelId="{841283A0-CE96-4BB8-9203-59EC1284CB47}">
      <dgm:prSet/>
      <dgm:spPr/>
      <dgm:t>
        <a:bodyPr/>
        <a:lstStyle/>
        <a:p>
          <a:r>
            <a:rPr lang="en-US" b="1"/>
            <a:t>Organize the list by priority: </a:t>
          </a:r>
          <a:r>
            <a:rPr lang="en-US"/>
            <a:t>As the to-do list helps me to allocate the job according to my wish so I like to decorate the list by priority. From many types of research, I have found that a priority basis list gives me better feedback. Once the list is organised it works like a map for me. It helps me to guide from morning till evening without any major problems. It tells me what I have to do now and what is less important. Not only that, the list is so flexible that I can redevelop it at any time. So it is one of the most effective ways to manage time. </a:t>
          </a:r>
        </a:p>
      </dgm:t>
    </dgm:pt>
    <dgm:pt modelId="{7581C8F1-9FAF-487E-B47B-9143F3BCC034}" type="parTrans" cxnId="{6633C340-F387-433D-8AD3-90B1ABB39D36}">
      <dgm:prSet/>
      <dgm:spPr/>
      <dgm:t>
        <a:bodyPr/>
        <a:lstStyle/>
        <a:p>
          <a:endParaRPr lang="en-US"/>
        </a:p>
      </dgm:t>
    </dgm:pt>
    <dgm:pt modelId="{47020552-D1BD-4476-A70C-87F8BCB587ED}" type="sibTrans" cxnId="{6633C340-F387-433D-8AD3-90B1ABB39D36}">
      <dgm:prSet/>
      <dgm:spPr/>
      <dgm:t>
        <a:bodyPr/>
        <a:lstStyle/>
        <a:p>
          <a:endParaRPr lang="en-US"/>
        </a:p>
      </dgm:t>
    </dgm:pt>
    <dgm:pt modelId="{5F9D8AF2-6DFE-42D3-917C-4E7DEE73E2DF}" type="pres">
      <dgm:prSet presAssocID="{B92B07D8-46E0-40A3-BED5-7D0B3557F88A}" presName="vert0" presStyleCnt="0">
        <dgm:presLayoutVars>
          <dgm:dir/>
          <dgm:animOne val="branch"/>
          <dgm:animLvl val="lvl"/>
        </dgm:presLayoutVars>
      </dgm:prSet>
      <dgm:spPr/>
    </dgm:pt>
    <dgm:pt modelId="{C4B85D53-4365-4781-93B6-1F99747C44DC}" type="pres">
      <dgm:prSet presAssocID="{6D06B36B-E86E-47B5-91EE-EBDDC471ED79}" presName="thickLine" presStyleLbl="alignNode1" presStyleIdx="0" presStyleCnt="3"/>
      <dgm:spPr/>
    </dgm:pt>
    <dgm:pt modelId="{508C9989-1C28-470F-9F26-11965AC53E91}" type="pres">
      <dgm:prSet presAssocID="{6D06B36B-E86E-47B5-91EE-EBDDC471ED79}" presName="horz1" presStyleCnt="0"/>
      <dgm:spPr/>
    </dgm:pt>
    <dgm:pt modelId="{DF3B5BE1-71C8-4F2F-8331-5E3F4DCE46A2}" type="pres">
      <dgm:prSet presAssocID="{6D06B36B-E86E-47B5-91EE-EBDDC471ED79}" presName="tx1" presStyleLbl="revTx" presStyleIdx="0" presStyleCnt="3"/>
      <dgm:spPr/>
    </dgm:pt>
    <dgm:pt modelId="{5B042F70-EAAD-4690-91C3-8137B24D258D}" type="pres">
      <dgm:prSet presAssocID="{6D06B36B-E86E-47B5-91EE-EBDDC471ED79}" presName="vert1" presStyleCnt="0"/>
      <dgm:spPr/>
    </dgm:pt>
    <dgm:pt modelId="{035E13F9-3D04-41E0-AF89-EAFA20A8E977}" type="pres">
      <dgm:prSet presAssocID="{80F9CD57-C6DC-489D-94B3-E696DC8966E2}" presName="thickLine" presStyleLbl="alignNode1" presStyleIdx="1" presStyleCnt="3"/>
      <dgm:spPr/>
    </dgm:pt>
    <dgm:pt modelId="{A462A9F9-271F-4B1F-85EC-26A0DC93BA4F}" type="pres">
      <dgm:prSet presAssocID="{80F9CD57-C6DC-489D-94B3-E696DC8966E2}" presName="horz1" presStyleCnt="0"/>
      <dgm:spPr/>
    </dgm:pt>
    <dgm:pt modelId="{E72740D2-001E-47AC-B0C3-DEBFE93C7603}" type="pres">
      <dgm:prSet presAssocID="{80F9CD57-C6DC-489D-94B3-E696DC8966E2}" presName="tx1" presStyleLbl="revTx" presStyleIdx="1" presStyleCnt="3"/>
      <dgm:spPr/>
    </dgm:pt>
    <dgm:pt modelId="{25E4994C-1217-4290-9B5F-705F6CB2D028}" type="pres">
      <dgm:prSet presAssocID="{80F9CD57-C6DC-489D-94B3-E696DC8966E2}" presName="vert1" presStyleCnt="0"/>
      <dgm:spPr/>
    </dgm:pt>
    <dgm:pt modelId="{C680FD20-0A5A-4B65-9210-02720BFF24CA}" type="pres">
      <dgm:prSet presAssocID="{841283A0-CE96-4BB8-9203-59EC1284CB47}" presName="thickLine" presStyleLbl="alignNode1" presStyleIdx="2" presStyleCnt="3"/>
      <dgm:spPr/>
    </dgm:pt>
    <dgm:pt modelId="{6A63E388-EFFD-4B4B-B352-A093AFD7FE55}" type="pres">
      <dgm:prSet presAssocID="{841283A0-CE96-4BB8-9203-59EC1284CB47}" presName="horz1" presStyleCnt="0"/>
      <dgm:spPr/>
    </dgm:pt>
    <dgm:pt modelId="{B67B8B53-82C6-483E-8FAA-F7970F44BE64}" type="pres">
      <dgm:prSet presAssocID="{841283A0-CE96-4BB8-9203-59EC1284CB47}" presName="tx1" presStyleLbl="revTx" presStyleIdx="2" presStyleCnt="3"/>
      <dgm:spPr/>
    </dgm:pt>
    <dgm:pt modelId="{6E051351-5769-446A-A9B9-291AB13D72D8}" type="pres">
      <dgm:prSet presAssocID="{841283A0-CE96-4BB8-9203-59EC1284CB47}" presName="vert1" presStyleCnt="0"/>
      <dgm:spPr/>
    </dgm:pt>
  </dgm:ptLst>
  <dgm:cxnLst>
    <dgm:cxn modelId="{629C1E0D-E37A-4055-9833-F4D67E8F1D3F}" type="presOf" srcId="{6D06B36B-E86E-47B5-91EE-EBDDC471ED79}" destId="{DF3B5BE1-71C8-4F2F-8331-5E3F4DCE46A2}" srcOrd="0" destOrd="0" presId="urn:microsoft.com/office/officeart/2008/layout/LinedList"/>
    <dgm:cxn modelId="{4DED9216-C58D-4447-BA56-13233BF70A9F}" srcId="{B92B07D8-46E0-40A3-BED5-7D0B3557F88A}" destId="{6D06B36B-E86E-47B5-91EE-EBDDC471ED79}" srcOrd="0" destOrd="0" parTransId="{D862250F-29F9-43AD-ACCB-CB40BFBD434D}" sibTransId="{5635CBB6-C602-477B-B51B-B68BBD923E78}"/>
    <dgm:cxn modelId="{6FDA071B-16B1-4380-B7BA-168DA5EF7CE6}" type="presOf" srcId="{841283A0-CE96-4BB8-9203-59EC1284CB47}" destId="{B67B8B53-82C6-483E-8FAA-F7970F44BE64}" srcOrd="0" destOrd="0" presId="urn:microsoft.com/office/officeart/2008/layout/LinedList"/>
    <dgm:cxn modelId="{6633C340-F387-433D-8AD3-90B1ABB39D36}" srcId="{B92B07D8-46E0-40A3-BED5-7D0B3557F88A}" destId="{841283A0-CE96-4BB8-9203-59EC1284CB47}" srcOrd="2" destOrd="0" parTransId="{7581C8F1-9FAF-487E-B47B-9143F3BCC034}" sibTransId="{47020552-D1BD-4476-A70C-87F8BCB587ED}"/>
    <dgm:cxn modelId="{0E997D8A-6EDD-4483-B1D6-52125A62333D}" srcId="{B92B07D8-46E0-40A3-BED5-7D0B3557F88A}" destId="{80F9CD57-C6DC-489D-94B3-E696DC8966E2}" srcOrd="1" destOrd="0" parTransId="{06319979-F0DC-4F5F-92DF-050651E65961}" sibTransId="{F0078B66-73C4-4F0F-8736-4E1C32580EFB}"/>
    <dgm:cxn modelId="{875E8CD6-CCCC-4A06-97FA-934F8DB3EE25}" type="presOf" srcId="{80F9CD57-C6DC-489D-94B3-E696DC8966E2}" destId="{E72740D2-001E-47AC-B0C3-DEBFE93C7603}" srcOrd="0" destOrd="0" presId="urn:microsoft.com/office/officeart/2008/layout/LinedList"/>
    <dgm:cxn modelId="{31EC80F6-553F-43B7-AADD-04A87165C885}" type="presOf" srcId="{B92B07D8-46E0-40A3-BED5-7D0B3557F88A}" destId="{5F9D8AF2-6DFE-42D3-917C-4E7DEE73E2DF}" srcOrd="0" destOrd="0" presId="urn:microsoft.com/office/officeart/2008/layout/LinedList"/>
    <dgm:cxn modelId="{BFE557C6-8497-445F-BE2F-5FD2CD9CA5A7}" type="presParOf" srcId="{5F9D8AF2-6DFE-42D3-917C-4E7DEE73E2DF}" destId="{C4B85D53-4365-4781-93B6-1F99747C44DC}" srcOrd="0" destOrd="0" presId="urn:microsoft.com/office/officeart/2008/layout/LinedList"/>
    <dgm:cxn modelId="{91CA5A6C-71D1-4864-B8BF-2B5EC03BEAA1}" type="presParOf" srcId="{5F9D8AF2-6DFE-42D3-917C-4E7DEE73E2DF}" destId="{508C9989-1C28-470F-9F26-11965AC53E91}" srcOrd="1" destOrd="0" presId="urn:microsoft.com/office/officeart/2008/layout/LinedList"/>
    <dgm:cxn modelId="{43FDA37D-6A51-4CCA-91CB-AC0725EE2E13}" type="presParOf" srcId="{508C9989-1C28-470F-9F26-11965AC53E91}" destId="{DF3B5BE1-71C8-4F2F-8331-5E3F4DCE46A2}" srcOrd="0" destOrd="0" presId="urn:microsoft.com/office/officeart/2008/layout/LinedList"/>
    <dgm:cxn modelId="{6FAD3115-E588-4E87-8CCE-963C1036A8A1}" type="presParOf" srcId="{508C9989-1C28-470F-9F26-11965AC53E91}" destId="{5B042F70-EAAD-4690-91C3-8137B24D258D}" srcOrd="1" destOrd="0" presId="urn:microsoft.com/office/officeart/2008/layout/LinedList"/>
    <dgm:cxn modelId="{4F858180-43D1-4EB6-B967-A6B1A5C1FDBF}" type="presParOf" srcId="{5F9D8AF2-6DFE-42D3-917C-4E7DEE73E2DF}" destId="{035E13F9-3D04-41E0-AF89-EAFA20A8E977}" srcOrd="2" destOrd="0" presId="urn:microsoft.com/office/officeart/2008/layout/LinedList"/>
    <dgm:cxn modelId="{2EA6543D-43B0-462B-9413-FDDA1DD0B868}" type="presParOf" srcId="{5F9D8AF2-6DFE-42D3-917C-4E7DEE73E2DF}" destId="{A462A9F9-271F-4B1F-85EC-26A0DC93BA4F}" srcOrd="3" destOrd="0" presId="urn:microsoft.com/office/officeart/2008/layout/LinedList"/>
    <dgm:cxn modelId="{4B337E6B-2937-4FAA-8347-491A35F7D23B}" type="presParOf" srcId="{A462A9F9-271F-4B1F-85EC-26A0DC93BA4F}" destId="{E72740D2-001E-47AC-B0C3-DEBFE93C7603}" srcOrd="0" destOrd="0" presId="urn:microsoft.com/office/officeart/2008/layout/LinedList"/>
    <dgm:cxn modelId="{7B64E3B5-264C-4D8F-B5FD-4E773BF6868B}" type="presParOf" srcId="{A462A9F9-271F-4B1F-85EC-26A0DC93BA4F}" destId="{25E4994C-1217-4290-9B5F-705F6CB2D028}" srcOrd="1" destOrd="0" presId="urn:microsoft.com/office/officeart/2008/layout/LinedList"/>
    <dgm:cxn modelId="{A48ACF19-7038-4DE6-87FF-AB4A4D43E70F}" type="presParOf" srcId="{5F9D8AF2-6DFE-42D3-917C-4E7DEE73E2DF}" destId="{C680FD20-0A5A-4B65-9210-02720BFF24CA}" srcOrd="4" destOrd="0" presId="urn:microsoft.com/office/officeart/2008/layout/LinedList"/>
    <dgm:cxn modelId="{34C33885-2B95-4068-A00D-16109B4EB8FE}" type="presParOf" srcId="{5F9D8AF2-6DFE-42D3-917C-4E7DEE73E2DF}" destId="{6A63E388-EFFD-4B4B-B352-A093AFD7FE55}" srcOrd="5" destOrd="0" presId="urn:microsoft.com/office/officeart/2008/layout/LinedList"/>
    <dgm:cxn modelId="{E4CC966C-C275-4B09-ADF6-25836F3427DE}" type="presParOf" srcId="{6A63E388-EFFD-4B4B-B352-A093AFD7FE55}" destId="{B67B8B53-82C6-483E-8FAA-F7970F44BE64}" srcOrd="0" destOrd="0" presId="urn:microsoft.com/office/officeart/2008/layout/LinedList"/>
    <dgm:cxn modelId="{88B0EDDF-E8C8-411C-979C-8377D28D592F}" type="presParOf" srcId="{6A63E388-EFFD-4B4B-B352-A093AFD7FE55}" destId="{6E051351-5769-446A-A9B9-291AB13D72D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CAB312A-496A-42F7-A67D-09C01DEEACDE}"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D9148C17-BD3C-435B-928F-56FA590FAF51}">
      <dgm:prSet/>
      <dgm:spPr/>
      <dgm:t>
        <a:bodyPr/>
        <a:lstStyle/>
        <a:p>
          <a:r>
            <a:rPr lang="en-US" b="1"/>
            <a:t>Work from the list: </a:t>
          </a:r>
          <a:r>
            <a:rPr lang="en-US"/>
            <a:t>Before starting the job I used to take a look at the list and always follow the list only. It is very essential because it reduces the chance to make any mistakes. I rarely work out of the list. It works as a track for me and I have found that it helps me to produce maximum jobs (Aziz </a:t>
          </a:r>
          <a:r>
            <a:rPr lang="en-US" i="1"/>
            <a:t>et al</a:t>
          </a:r>
          <a:r>
            <a:rPr lang="en-US"/>
            <a:t>., 2019). If I can manage some extra time then I would like to work out of the list. </a:t>
          </a:r>
        </a:p>
      </dgm:t>
    </dgm:pt>
    <dgm:pt modelId="{4CADC1A3-7629-4029-9AE6-4893B88001E9}" type="parTrans" cxnId="{FAC96753-D857-4B2A-B62C-F09692187F04}">
      <dgm:prSet/>
      <dgm:spPr/>
      <dgm:t>
        <a:bodyPr/>
        <a:lstStyle/>
        <a:p>
          <a:endParaRPr lang="en-US"/>
        </a:p>
      </dgm:t>
    </dgm:pt>
    <dgm:pt modelId="{5F7973AD-B028-40E7-A2B6-711A228EC99B}" type="sibTrans" cxnId="{FAC96753-D857-4B2A-B62C-F09692187F04}">
      <dgm:prSet/>
      <dgm:spPr/>
      <dgm:t>
        <a:bodyPr/>
        <a:lstStyle/>
        <a:p>
          <a:endParaRPr lang="en-US"/>
        </a:p>
      </dgm:t>
    </dgm:pt>
    <dgm:pt modelId="{724D3611-3A3C-4F08-9467-443259CB968A}">
      <dgm:prSet/>
      <dgm:spPr/>
      <dgm:t>
        <a:bodyPr/>
        <a:lstStyle/>
        <a:p>
          <a:r>
            <a:rPr lang="en-US" b="1"/>
            <a:t>Reorganise the time: </a:t>
          </a:r>
          <a:r>
            <a:rPr lang="en-US"/>
            <a:t>It is quite common that there may be ups and downs in our lifestyle. In this case, we have to change our planning as well as time management also. So I frequently revise my schedule whenever I get free time or break time. </a:t>
          </a:r>
        </a:p>
      </dgm:t>
    </dgm:pt>
    <dgm:pt modelId="{C685E581-01EB-48CC-9048-8762792C1292}" type="parTrans" cxnId="{EB0A2EF0-A592-47D1-92EE-FAAB6D5D086B}">
      <dgm:prSet/>
      <dgm:spPr/>
      <dgm:t>
        <a:bodyPr/>
        <a:lstStyle/>
        <a:p>
          <a:endParaRPr lang="en-US"/>
        </a:p>
      </dgm:t>
    </dgm:pt>
    <dgm:pt modelId="{C32D118E-992E-4A68-B2E3-BBDD1CE0B26C}" type="sibTrans" cxnId="{EB0A2EF0-A592-47D1-92EE-FAAB6D5D086B}">
      <dgm:prSet/>
      <dgm:spPr/>
      <dgm:t>
        <a:bodyPr/>
        <a:lstStyle/>
        <a:p>
          <a:endParaRPr lang="en-US"/>
        </a:p>
      </dgm:t>
    </dgm:pt>
    <dgm:pt modelId="{72E3EDC5-12EB-4797-AA76-7C5DA14A3E20}" type="pres">
      <dgm:prSet presAssocID="{0CAB312A-496A-42F7-A67D-09C01DEEACDE}" presName="vert0" presStyleCnt="0">
        <dgm:presLayoutVars>
          <dgm:dir/>
          <dgm:animOne val="branch"/>
          <dgm:animLvl val="lvl"/>
        </dgm:presLayoutVars>
      </dgm:prSet>
      <dgm:spPr/>
    </dgm:pt>
    <dgm:pt modelId="{0D38F768-CFF5-4534-9E0D-A9B43804B383}" type="pres">
      <dgm:prSet presAssocID="{D9148C17-BD3C-435B-928F-56FA590FAF51}" presName="thickLine" presStyleLbl="alignNode1" presStyleIdx="0" presStyleCnt="2"/>
      <dgm:spPr/>
    </dgm:pt>
    <dgm:pt modelId="{14B63BBA-5A76-4136-92F5-8B12F9B43984}" type="pres">
      <dgm:prSet presAssocID="{D9148C17-BD3C-435B-928F-56FA590FAF51}" presName="horz1" presStyleCnt="0"/>
      <dgm:spPr/>
    </dgm:pt>
    <dgm:pt modelId="{5FA16B79-4E36-4875-873E-EB9BFE6C8BEF}" type="pres">
      <dgm:prSet presAssocID="{D9148C17-BD3C-435B-928F-56FA590FAF51}" presName="tx1" presStyleLbl="revTx" presStyleIdx="0" presStyleCnt="2"/>
      <dgm:spPr/>
    </dgm:pt>
    <dgm:pt modelId="{2040EECB-36B3-4D8D-9B8C-CDC27D9E3A33}" type="pres">
      <dgm:prSet presAssocID="{D9148C17-BD3C-435B-928F-56FA590FAF51}" presName="vert1" presStyleCnt="0"/>
      <dgm:spPr/>
    </dgm:pt>
    <dgm:pt modelId="{E30A0901-A056-4703-B9C1-B5C2C953CFC1}" type="pres">
      <dgm:prSet presAssocID="{724D3611-3A3C-4F08-9467-443259CB968A}" presName="thickLine" presStyleLbl="alignNode1" presStyleIdx="1" presStyleCnt="2"/>
      <dgm:spPr/>
    </dgm:pt>
    <dgm:pt modelId="{1BF51B7D-C633-47A8-99B2-7F60A0656F67}" type="pres">
      <dgm:prSet presAssocID="{724D3611-3A3C-4F08-9467-443259CB968A}" presName="horz1" presStyleCnt="0"/>
      <dgm:spPr/>
    </dgm:pt>
    <dgm:pt modelId="{BCD64969-D157-4EF3-B180-93013EE71623}" type="pres">
      <dgm:prSet presAssocID="{724D3611-3A3C-4F08-9467-443259CB968A}" presName="tx1" presStyleLbl="revTx" presStyleIdx="1" presStyleCnt="2"/>
      <dgm:spPr/>
    </dgm:pt>
    <dgm:pt modelId="{34798AD4-61F1-4B93-9B41-D580C7982FF2}" type="pres">
      <dgm:prSet presAssocID="{724D3611-3A3C-4F08-9467-443259CB968A}" presName="vert1" presStyleCnt="0"/>
      <dgm:spPr/>
    </dgm:pt>
  </dgm:ptLst>
  <dgm:cxnLst>
    <dgm:cxn modelId="{E834E35F-0669-42C6-BB1F-5421D9E3FDB1}" type="presOf" srcId="{D9148C17-BD3C-435B-928F-56FA590FAF51}" destId="{5FA16B79-4E36-4875-873E-EB9BFE6C8BEF}" srcOrd="0" destOrd="0" presId="urn:microsoft.com/office/officeart/2008/layout/LinedList"/>
    <dgm:cxn modelId="{FAC96753-D857-4B2A-B62C-F09692187F04}" srcId="{0CAB312A-496A-42F7-A67D-09C01DEEACDE}" destId="{D9148C17-BD3C-435B-928F-56FA590FAF51}" srcOrd="0" destOrd="0" parTransId="{4CADC1A3-7629-4029-9AE6-4893B88001E9}" sibTransId="{5F7973AD-B028-40E7-A2B6-711A228EC99B}"/>
    <dgm:cxn modelId="{E0CF1C82-C868-446D-BE5B-A4581D692D09}" type="presOf" srcId="{0CAB312A-496A-42F7-A67D-09C01DEEACDE}" destId="{72E3EDC5-12EB-4797-AA76-7C5DA14A3E20}" srcOrd="0" destOrd="0" presId="urn:microsoft.com/office/officeart/2008/layout/LinedList"/>
    <dgm:cxn modelId="{0FD9018F-4C59-4A00-A9EE-2F874D61A9D2}" type="presOf" srcId="{724D3611-3A3C-4F08-9467-443259CB968A}" destId="{BCD64969-D157-4EF3-B180-93013EE71623}" srcOrd="0" destOrd="0" presId="urn:microsoft.com/office/officeart/2008/layout/LinedList"/>
    <dgm:cxn modelId="{EB0A2EF0-A592-47D1-92EE-FAAB6D5D086B}" srcId="{0CAB312A-496A-42F7-A67D-09C01DEEACDE}" destId="{724D3611-3A3C-4F08-9467-443259CB968A}" srcOrd="1" destOrd="0" parTransId="{C685E581-01EB-48CC-9048-8762792C1292}" sibTransId="{C32D118E-992E-4A68-B2E3-BBDD1CE0B26C}"/>
    <dgm:cxn modelId="{00D9E0BB-0DCD-435B-9827-AC9244D752F7}" type="presParOf" srcId="{72E3EDC5-12EB-4797-AA76-7C5DA14A3E20}" destId="{0D38F768-CFF5-4534-9E0D-A9B43804B383}" srcOrd="0" destOrd="0" presId="urn:microsoft.com/office/officeart/2008/layout/LinedList"/>
    <dgm:cxn modelId="{6D3A3C3C-A3B0-45E1-8DCD-AD4910EBC5D1}" type="presParOf" srcId="{72E3EDC5-12EB-4797-AA76-7C5DA14A3E20}" destId="{14B63BBA-5A76-4136-92F5-8B12F9B43984}" srcOrd="1" destOrd="0" presId="urn:microsoft.com/office/officeart/2008/layout/LinedList"/>
    <dgm:cxn modelId="{93F9F262-3629-48CE-B17A-B8822E51655D}" type="presParOf" srcId="{14B63BBA-5A76-4136-92F5-8B12F9B43984}" destId="{5FA16B79-4E36-4875-873E-EB9BFE6C8BEF}" srcOrd="0" destOrd="0" presId="urn:microsoft.com/office/officeart/2008/layout/LinedList"/>
    <dgm:cxn modelId="{A5A3CDAC-08B1-45FE-9ECA-56E9638D3FA2}" type="presParOf" srcId="{14B63BBA-5A76-4136-92F5-8B12F9B43984}" destId="{2040EECB-36B3-4D8D-9B8C-CDC27D9E3A33}" srcOrd="1" destOrd="0" presId="urn:microsoft.com/office/officeart/2008/layout/LinedList"/>
    <dgm:cxn modelId="{5A6E91DC-8A01-4FB2-8F94-FEC0C094B34A}" type="presParOf" srcId="{72E3EDC5-12EB-4797-AA76-7C5DA14A3E20}" destId="{E30A0901-A056-4703-B9C1-B5C2C953CFC1}" srcOrd="2" destOrd="0" presId="urn:microsoft.com/office/officeart/2008/layout/LinedList"/>
    <dgm:cxn modelId="{E6DDF289-D9EC-4FB7-B319-C000A791AE3A}" type="presParOf" srcId="{72E3EDC5-12EB-4797-AA76-7C5DA14A3E20}" destId="{1BF51B7D-C633-47A8-99B2-7F60A0656F67}" srcOrd="3" destOrd="0" presId="urn:microsoft.com/office/officeart/2008/layout/LinedList"/>
    <dgm:cxn modelId="{7E865C00-B174-463A-ADC3-6858AEA0998E}" type="presParOf" srcId="{1BF51B7D-C633-47A8-99B2-7F60A0656F67}" destId="{BCD64969-D157-4EF3-B180-93013EE71623}" srcOrd="0" destOrd="0" presId="urn:microsoft.com/office/officeart/2008/layout/LinedList"/>
    <dgm:cxn modelId="{F7843638-6DD0-467C-A513-26D1CC0C1E3F}" type="presParOf" srcId="{1BF51B7D-C633-47A8-99B2-7F60A0656F67}" destId="{34798AD4-61F1-4B93-9B41-D580C7982FF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C7819A0-3DCA-4B14-A220-61798BF03D2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83994A9-5C24-42F9-80C9-4ED959F37225}">
      <dgm:prSet/>
      <dgm:spPr/>
      <dgm:t>
        <a:bodyPr/>
        <a:lstStyle/>
        <a:p>
          <a:pPr>
            <a:defRPr cap="all"/>
          </a:pPr>
          <a:r>
            <a:rPr lang="en-US"/>
            <a:t>It helps to identify the weakness from table one. </a:t>
          </a:r>
        </a:p>
      </dgm:t>
    </dgm:pt>
    <dgm:pt modelId="{625E8011-7EC8-4495-B8FB-944C38EA49AA}" type="parTrans" cxnId="{A0610499-7BFB-4F34-9716-5CCC1DF5C8AE}">
      <dgm:prSet/>
      <dgm:spPr/>
      <dgm:t>
        <a:bodyPr/>
        <a:lstStyle/>
        <a:p>
          <a:endParaRPr lang="en-US"/>
        </a:p>
      </dgm:t>
    </dgm:pt>
    <dgm:pt modelId="{39438C83-CFD5-4BF2-8482-455DCB89C58A}" type="sibTrans" cxnId="{A0610499-7BFB-4F34-9716-5CCC1DF5C8AE}">
      <dgm:prSet/>
      <dgm:spPr/>
      <dgm:t>
        <a:bodyPr/>
        <a:lstStyle/>
        <a:p>
          <a:endParaRPr lang="en-US"/>
        </a:p>
      </dgm:t>
    </dgm:pt>
    <dgm:pt modelId="{B4CE0580-6C89-4587-AED6-3288FA3F0055}">
      <dgm:prSet/>
      <dgm:spPr/>
      <dgm:t>
        <a:bodyPr/>
        <a:lstStyle/>
        <a:p>
          <a:pPr>
            <a:defRPr cap="all"/>
          </a:pPr>
          <a:r>
            <a:rPr lang="en-US"/>
            <a:t>It helps to fix a target. </a:t>
          </a:r>
        </a:p>
      </dgm:t>
    </dgm:pt>
    <dgm:pt modelId="{912CB5BC-91F4-4D10-8E31-56CA8B5A942C}" type="parTrans" cxnId="{1032998E-8F04-494F-9DF5-FB6DDABECB1A}">
      <dgm:prSet/>
      <dgm:spPr/>
      <dgm:t>
        <a:bodyPr/>
        <a:lstStyle/>
        <a:p>
          <a:endParaRPr lang="en-US"/>
        </a:p>
      </dgm:t>
    </dgm:pt>
    <dgm:pt modelId="{FE4305F1-6A8D-42A9-9B54-2C2FF6861F96}" type="sibTrans" cxnId="{1032998E-8F04-494F-9DF5-FB6DDABECB1A}">
      <dgm:prSet/>
      <dgm:spPr/>
      <dgm:t>
        <a:bodyPr/>
        <a:lstStyle/>
        <a:p>
          <a:endParaRPr lang="en-US"/>
        </a:p>
      </dgm:t>
    </dgm:pt>
    <dgm:pt modelId="{9FBD902C-0D5D-4AAB-BE82-45C48205BD9D}">
      <dgm:prSet/>
      <dgm:spPr/>
      <dgm:t>
        <a:bodyPr/>
        <a:lstStyle/>
        <a:p>
          <a:pPr>
            <a:defRPr cap="all"/>
          </a:pPr>
          <a:r>
            <a:rPr lang="en-US"/>
            <a:t>It encourages an individual to develop the weakness within a time frame. </a:t>
          </a:r>
        </a:p>
      </dgm:t>
    </dgm:pt>
    <dgm:pt modelId="{FE1AFFFD-0087-4290-9BAE-2ABD3278F931}" type="parTrans" cxnId="{D9C6DDBF-B8CB-4B39-AD74-014B392657CA}">
      <dgm:prSet/>
      <dgm:spPr/>
      <dgm:t>
        <a:bodyPr/>
        <a:lstStyle/>
        <a:p>
          <a:endParaRPr lang="en-US"/>
        </a:p>
      </dgm:t>
    </dgm:pt>
    <dgm:pt modelId="{7AA76422-15C7-4C63-B854-51ECE77BC100}" type="sibTrans" cxnId="{D9C6DDBF-B8CB-4B39-AD74-014B392657CA}">
      <dgm:prSet/>
      <dgm:spPr/>
      <dgm:t>
        <a:bodyPr/>
        <a:lstStyle/>
        <a:p>
          <a:endParaRPr lang="en-US"/>
        </a:p>
      </dgm:t>
    </dgm:pt>
    <dgm:pt modelId="{F3BBE091-AB68-47B7-977E-7F048DAC09F4}" type="pres">
      <dgm:prSet presAssocID="{EC7819A0-3DCA-4B14-A220-61798BF03D24}" presName="root" presStyleCnt="0">
        <dgm:presLayoutVars>
          <dgm:dir/>
          <dgm:resizeHandles val="exact"/>
        </dgm:presLayoutVars>
      </dgm:prSet>
      <dgm:spPr/>
    </dgm:pt>
    <dgm:pt modelId="{D5BB9FBA-0A61-4AA0-9EF7-0D187731F68B}" type="pres">
      <dgm:prSet presAssocID="{D83994A9-5C24-42F9-80C9-4ED959F37225}" presName="compNode" presStyleCnt="0"/>
      <dgm:spPr/>
    </dgm:pt>
    <dgm:pt modelId="{7FFE128F-C8B5-4200-A353-F1F95C9410A4}" type="pres">
      <dgm:prSet presAssocID="{D83994A9-5C24-42F9-80C9-4ED959F37225}" presName="iconBgRect" presStyleLbl="bgShp" presStyleIdx="0" presStyleCnt="3"/>
      <dgm:spPr/>
    </dgm:pt>
    <dgm:pt modelId="{76941AC6-1BD5-4B3E-B91B-6EB15E418F36}" type="pres">
      <dgm:prSet presAssocID="{D83994A9-5C24-42F9-80C9-4ED959F3722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ze"/>
        </a:ext>
      </dgm:extLst>
    </dgm:pt>
    <dgm:pt modelId="{3A5738BA-4A6B-4D91-956B-243227599D84}" type="pres">
      <dgm:prSet presAssocID="{D83994A9-5C24-42F9-80C9-4ED959F37225}" presName="spaceRect" presStyleCnt="0"/>
      <dgm:spPr/>
    </dgm:pt>
    <dgm:pt modelId="{5E69348B-62C5-431C-9B55-A45D03974307}" type="pres">
      <dgm:prSet presAssocID="{D83994A9-5C24-42F9-80C9-4ED959F37225}" presName="textRect" presStyleLbl="revTx" presStyleIdx="0" presStyleCnt="3">
        <dgm:presLayoutVars>
          <dgm:chMax val="1"/>
          <dgm:chPref val="1"/>
        </dgm:presLayoutVars>
      </dgm:prSet>
      <dgm:spPr/>
    </dgm:pt>
    <dgm:pt modelId="{3244AB01-041A-43A6-842C-2C94B801B3B0}" type="pres">
      <dgm:prSet presAssocID="{39438C83-CFD5-4BF2-8482-455DCB89C58A}" presName="sibTrans" presStyleCnt="0"/>
      <dgm:spPr/>
    </dgm:pt>
    <dgm:pt modelId="{E0B586EF-1191-4E28-8C07-E4D634D6EACE}" type="pres">
      <dgm:prSet presAssocID="{B4CE0580-6C89-4587-AED6-3288FA3F0055}" presName="compNode" presStyleCnt="0"/>
      <dgm:spPr/>
    </dgm:pt>
    <dgm:pt modelId="{D118B4E4-0BFF-46A3-A4C6-E48D93171CEC}" type="pres">
      <dgm:prSet presAssocID="{B4CE0580-6C89-4587-AED6-3288FA3F0055}" presName="iconBgRect" presStyleLbl="bgShp" presStyleIdx="1" presStyleCnt="3"/>
      <dgm:spPr/>
    </dgm:pt>
    <dgm:pt modelId="{1321952B-6647-426A-81C0-06CEF9D2C4A7}" type="pres">
      <dgm:prSet presAssocID="{B4CE0580-6C89-4587-AED6-3288FA3F005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tical disc"/>
        </a:ext>
      </dgm:extLst>
    </dgm:pt>
    <dgm:pt modelId="{6CA876D9-FDB7-4F16-A7B2-E55FF8E43D6D}" type="pres">
      <dgm:prSet presAssocID="{B4CE0580-6C89-4587-AED6-3288FA3F0055}" presName="spaceRect" presStyleCnt="0"/>
      <dgm:spPr/>
    </dgm:pt>
    <dgm:pt modelId="{0C590F7B-E57C-4BC7-B85C-2603EEE5AD3D}" type="pres">
      <dgm:prSet presAssocID="{B4CE0580-6C89-4587-AED6-3288FA3F0055}" presName="textRect" presStyleLbl="revTx" presStyleIdx="1" presStyleCnt="3">
        <dgm:presLayoutVars>
          <dgm:chMax val="1"/>
          <dgm:chPref val="1"/>
        </dgm:presLayoutVars>
      </dgm:prSet>
      <dgm:spPr/>
    </dgm:pt>
    <dgm:pt modelId="{D23B8221-C471-41B2-931D-7DD116FB44F4}" type="pres">
      <dgm:prSet presAssocID="{FE4305F1-6A8D-42A9-9B54-2C2FF6861F96}" presName="sibTrans" presStyleCnt="0"/>
      <dgm:spPr/>
    </dgm:pt>
    <dgm:pt modelId="{18E0291C-121D-453A-BDBE-01A3C71EDAD9}" type="pres">
      <dgm:prSet presAssocID="{9FBD902C-0D5D-4AAB-BE82-45C48205BD9D}" presName="compNode" presStyleCnt="0"/>
      <dgm:spPr/>
    </dgm:pt>
    <dgm:pt modelId="{EEF671FA-3BFB-49B9-B855-552E4CCDABF0}" type="pres">
      <dgm:prSet presAssocID="{9FBD902C-0D5D-4AAB-BE82-45C48205BD9D}" presName="iconBgRect" presStyleLbl="bgShp" presStyleIdx="2" presStyleCnt="3"/>
      <dgm:spPr/>
    </dgm:pt>
    <dgm:pt modelId="{FAC8B5D7-3DE9-4E24-A362-30016CE85204}" type="pres">
      <dgm:prSet presAssocID="{9FBD902C-0D5D-4AAB-BE82-45C48205BD9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uscle Arm"/>
        </a:ext>
      </dgm:extLst>
    </dgm:pt>
    <dgm:pt modelId="{B3B6011C-2896-433D-9678-87C19959B7C4}" type="pres">
      <dgm:prSet presAssocID="{9FBD902C-0D5D-4AAB-BE82-45C48205BD9D}" presName="spaceRect" presStyleCnt="0"/>
      <dgm:spPr/>
    </dgm:pt>
    <dgm:pt modelId="{05406F9A-9B72-408D-BBB6-0A89AFB31251}" type="pres">
      <dgm:prSet presAssocID="{9FBD902C-0D5D-4AAB-BE82-45C48205BD9D}" presName="textRect" presStyleLbl="revTx" presStyleIdx="2" presStyleCnt="3">
        <dgm:presLayoutVars>
          <dgm:chMax val="1"/>
          <dgm:chPref val="1"/>
        </dgm:presLayoutVars>
      </dgm:prSet>
      <dgm:spPr/>
    </dgm:pt>
  </dgm:ptLst>
  <dgm:cxnLst>
    <dgm:cxn modelId="{C0415426-870A-4592-AB7B-E3E9737C89D5}" type="presOf" srcId="{B4CE0580-6C89-4587-AED6-3288FA3F0055}" destId="{0C590F7B-E57C-4BC7-B85C-2603EEE5AD3D}" srcOrd="0" destOrd="0" presId="urn:microsoft.com/office/officeart/2018/5/layout/IconCircleLabelList"/>
    <dgm:cxn modelId="{91439847-53F6-48D5-B249-8AD045EF0372}" type="presOf" srcId="{EC7819A0-3DCA-4B14-A220-61798BF03D24}" destId="{F3BBE091-AB68-47B7-977E-7F048DAC09F4}" srcOrd="0" destOrd="0" presId="urn:microsoft.com/office/officeart/2018/5/layout/IconCircleLabelList"/>
    <dgm:cxn modelId="{1032998E-8F04-494F-9DF5-FB6DDABECB1A}" srcId="{EC7819A0-3DCA-4B14-A220-61798BF03D24}" destId="{B4CE0580-6C89-4587-AED6-3288FA3F0055}" srcOrd="1" destOrd="0" parTransId="{912CB5BC-91F4-4D10-8E31-56CA8B5A942C}" sibTransId="{FE4305F1-6A8D-42A9-9B54-2C2FF6861F96}"/>
    <dgm:cxn modelId="{A0610499-7BFB-4F34-9716-5CCC1DF5C8AE}" srcId="{EC7819A0-3DCA-4B14-A220-61798BF03D24}" destId="{D83994A9-5C24-42F9-80C9-4ED959F37225}" srcOrd="0" destOrd="0" parTransId="{625E8011-7EC8-4495-B8FB-944C38EA49AA}" sibTransId="{39438C83-CFD5-4BF2-8482-455DCB89C58A}"/>
    <dgm:cxn modelId="{D9C6DDBF-B8CB-4B39-AD74-014B392657CA}" srcId="{EC7819A0-3DCA-4B14-A220-61798BF03D24}" destId="{9FBD902C-0D5D-4AAB-BE82-45C48205BD9D}" srcOrd="2" destOrd="0" parTransId="{FE1AFFFD-0087-4290-9BAE-2ABD3278F931}" sibTransId="{7AA76422-15C7-4C63-B854-51ECE77BC100}"/>
    <dgm:cxn modelId="{94BEBBD1-628E-4F9B-8696-18D7D70440D1}" type="presOf" srcId="{9FBD902C-0D5D-4AAB-BE82-45C48205BD9D}" destId="{05406F9A-9B72-408D-BBB6-0A89AFB31251}" srcOrd="0" destOrd="0" presId="urn:microsoft.com/office/officeart/2018/5/layout/IconCircleLabelList"/>
    <dgm:cxn modelId="{DECB5CD6-58A0-43E3-B034-11A15289432F}" type="presOf" srcId="{D83994A9-5C24-42F9-80C9-4ED959F37225}" destId="{5E69348B-62C5-431C-9B55-A45D03974307}" srcOrd="0" destOrd="0" presId="urn:microsoft.com/office/officeart/2018/5/layout/IconCircleLabelList"/>
    <dgm:cxn modelId="{7F583426-7574-45BB-9586-BF5E24705E0C}" type="presParOf" srcId="{F3BBE091-AB68-47B7-977E-7F048DAC09F4}" destId="{D5BB9FBA-0A61-4AA0-9EF7-0D187731F68B}" srcOrd="0" destOrd="0" presId="urn:microsoft.com/office/officeart/2018/5/layout/IconCircleLabelList"/>
    <dgm:cxn modelId="{596BEAFC-6965-4B3C-BA87-102EE69E2206}" type="presParOf" srcId="{D5BB9FBA-0A61-4AA0-9EF7-0D187731F68B}" destId="{7FFE128F-C8B5-4200-A353-F1F95C9410A4}" srcOrd="0" destOrd="0" presId="urn:microsoft.com/office/officeart/2018/5/layout/IconCircleLabelList"/>
    <dgm:cxn modelId="{917C1BB7-AF23-4B1D-925C-4E528273E9CF}" type="presParOf" srcId="{D5BB9FBA-0A61-4AA0-9EF7-0D187731F68B}" destId="{76941AC6-1BD5-4B3E-B91B-6EB15E418F36}" srcOrd="1" destOrd="0" presId="urn:microsoft.com/office/officeart/2018/5/layout/IconCircleLabelList"/>
    <dgm:cxn modelId="{707CF53B-A8CC-49AA-8AF0-90923B42F191}" type="presParOf" srcId="{D5BB9FBA-0A61-4AA0-9EF7-0D187731F68B}" destId="{3A5738BA-4A6B-4D91-956B-243227599D84}" srcOrd="2" destOrd="0" presId="urn:microsoft.com/office/officeart/2018/5/layout/IconCircleLabelList"/>
    <dgm:cxn modelId="{B03C3A97-D6ED-4030-8A5A-4DCEFABE1710}" type="presParOf" srcId="{D5BB9FBA-0A61-4AA0-9EF7-0D187731F68B}" destId="{5E69348B-62C5-431C-9B55-A45D03974307}" srcOrd="3" destOrd="0" presId="urn:microsoft.com/office/officeart/2018/5/layout/IconCircleLabelList"/>
    <dgm:cxn modelId="{A587120D-416C-41D0-B0B1-C77CD8E86BAE}" type="presParOf" srcId="{F3BBE091-AB68-47B7-977E-7F048DAC09F4}" destId="{3244AB01-041A-43A6-842C-2C94B801B3B0}" srcOrd="1" destOrd="0" presId="urn:microsoft.com/office/officeart/2018/5/layout/IconCircleLabelList"/>
    <dgm:cxn modelId="{B05CFCE9-C1B1-4154-A414-4CF11E351C58}" type="presParOf" srcId="{F3BBE091-AB68-47B7-977E-7F048DAC09F4}" destId="{E0B586EF-1191-4E28-8C07-E4D634D6EACE}" srcOrd="2" destOrd="0" presId="urn:microsoft.com/office/officeart/2018/5/layout/IconCircleLabelList"/>
    <dgm:cxn modelId="{F6191536-B676-4D93-9B15-554BBBD3ADCB}" type="presParOf" srcId="{E0B586EF-1191-4E28-8C07-E4D634D6EACE}" destId="{D118B4E4-0BFF-46A3-A4C6-E48D93171CEC}" srcOrd="0" destOrd="0" presId="urn:microsoft.com/office/officeart/2018/5/layout/IconCircleLabelList"/>
    <dgm:cxn modelId="{F6D29248-D807-4B51-B771-4E50EF1F75C9}" type="presParOf" srcId="{E0B586EF-1191-4E28-8C07-E4D634D6EACE}" destId="{1321952B-6647-426A-81C0-06CEF9D2C4A7}" srcOrd="1" destOrd="0" presId="urn:microsoft.com/office/officeart/2018/5/layout/IconCircleLabelList"/>
    <dgm:cxn modelId="{5ADAB40D-58C8-43A3-9A19-97219874D3F9}" type="presParOf" srcId="{E0B586EF-1191-4E28-8C07-E4D634D6EACE}" destId="{6CA876D9-FDB7-4F16-A7B2-E55FF8E43D6D}" srcOrd="2" destOrd="0" presId="urn:microsoft.com/office/officeart/2018/5/layout/IconCircleLabelList"/>
    <dgm:cxn modelId="{2BF807C6-5B14-41CC-86EB-CD8B00B5B9EC}" type="presParOf" srcId="{E0B586EF-1191-4E28-8C07-E4D634D6EACE}" destId="{0C590F7B-E57C-4BC7-B85C-2603EEE5AD3D}" srcOrd="3" destOrd="0" presId="urn:microsoft.com/office/officeart/2018/5/layout/IconCircleLabelList"/>
    <dgm:cxn modelId="{0978258E-77DF-41A1-80D2-71A3498E8404}" type="presParOf" srcId="{F3BBE091-AB68-47B7-977E-7F048DAC09F4}" destId="{D23B8221-C471-41B2-931D-7DD116FB44F4}" srcOrd="3" destOrd="0" presId="urn:microsoft.com/office/officeart/2018/5/layout/IconCircleLabelList"/>
    <dgm:cxn modelId="{0C61AB54-69F6-4209-9368-83B7D600A90E}" type="presParOf" srcId="{F3BBE091-AB68-47B7-977E-7F048DAC09F4}" destId="{18E0291C-121D-453A-BDBE-01A3C71EDAD9}" srcOrd="4" destOrd="0" presId="urn:microsoft.com/office/officeart/2018/5/layout/IconCircleLabelList"/>
    <dgm:cxn modelId="{0E6C56BF-30D1-4867-A039-4F4AF6BB6354}" type="presParOf" srcId="{18E0291C-121D-453A-BDBE-01A3C71EDAD9}" destId="{EEF671FA-3BFB-49B9-B855-552E4CCDABF0}" srcOrd="0" destOrd="0" presId="urn:microsoft.com/office/officeart/2018/5/layout/IconCircleLabelList"/>
    <dgm:cxn modelId="{B3119F5D-E0C0-40AA-8558-F29150671B3F}" type="presParOf" srcId="{18E0291C-121D-453A-BDBE-01A3C71EDAD9}" destId="{FAC8B5D7-3DE9-4E24-A362-30016CE85204}" srcOrd="1" destOrd="0" presId="urn:microsoft.com/office/officeart/2018/5/layout/IconCircleLabelList"/>
    <dgm:cxn modelId="{16E91154-FDDC-4C74-B0AF-C3896A1B8E4D}" type="presParOf" srcId="{18E0291C-121D-453A-BDBE-01A3C71EDAD9}" destId="{B3B6011C-2896-433D-9678-87C19959B7C4}" srcOrd="2" destOrd="0" presId="urn:microsoft.com/office/officeart/2018/5/layout/IconCircleLabelList"/>
    <dgm:cxn modelId="{CFC50932-B222-4B2C-8431-623BB5A6CDA6}" type="presParOf" srcId="{18E0291C-121D-453A-BDBE-01A3C71EDAD9}" destId="{05406F9A-9B72-408D-BBB6-0A89AFB3125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A79569-83A1-4B51-B7B6-E267C72B3319}" type="doc">
      <dgm:prSet loTypeId="urn:microsoft.com/office/officeart/2005/8/layout/hierarchy1" loCatId="hierarchy" qsTypeId="urn:microsoft.com/office/officeart/2005/8/quickstyle/simple5" qsCatId="simple" csTypeId="urn:microsoft.com/office/officeart/2005/8/colors/colorful5" csCatId="colorful"/>
      <dgm:spPr/>
      <dgm:t>
        <a:bodyPr/>
        <a:lstStyle/>
        <a:p>
          <a:endParaRPr lang="en-US"/>
        </a:p>
      </dgm:t>
    </dgm:pt>
    <dgm:pt modelId="{47F724EF-ED27-48B7-9772-FBE635C92D6E}">
      <dgm:prSet/>
      <dgm:spPr/>
      <dgm:t>
        <a:bodyPr/>
        <a:lstStyle/>
        <a:p>
          <a:r>
            <a:rPr lang="en-US"/>
            <a:t>It reflects a short description of academic skills and employability skills. </a:t>
          </a:r>
        </a:p>
      </dgm:t>
    </dgm:pt>
    <dgm:pt modelId="{54AE70A2-B80A-4FDC-81A0-AB22C56D6DB8}" type="parTrans" cxnId="{3C2A69FE-C767-4D40-A523-28629A85200D}">
      <dgm:prSet/>
      <dgm:spPr/>
      <dgm:t>
        <a:bodyPr/>
        <a:lstStyle/>
        <a:p>
          <a:endParaRPr lang="en-US"/>
        </a:p>
      </dgm:t>
    </dgm:pt>
    <dgm:pt modelId="{57378FFF-BD33-4776-96A4-DFDC5A7524C2}" type="sibTrans" cxnId="{3C2A69FE-C767-4D40-A523-28629A85200D}">
      <dgm:prSet/>
      <dgm:spPr/>
      <dgm:t>
        <a:bodyPr/>
        <a:lstStyle/>
        <a:p>
          <a:endParaRPr lang="en-US"/>
        </a:p>
      </dgm:t>
    </dgm:pt>
    <dgm:pt modelId="{152F54F6-4AEE-4267-8DAE-E8A8BFB2C27E}">
      <dgm:prSet/>
      <dgm:spPr/>
      <dgm:t>
        <a:bodyPr/>
        <a:lstStyle/>
        <a:p>
          <a:r>
            <a:rPr lang="en-US"/>
            <a:t>It tells the impact of academic skills as well as employability skills. </a:t>
          </a:r>
        </a:p>
      </dgm:t>
    </dgm:pt>
    <dgm:pt modelId="{BEA67D35-0409-4D3F-950D-1984154CEAED}" type="parTrans" cxnId="{BB9C03F7-1FAD-4FC0-9AA1-EF739D2DDE02}">
      <dgm:prSet/>
      <dgm:spPr/>
      <dgm:t>
        <a:bodyPr/>
        <a:lstStyle/>
        <a:p>
          <a:endParaRPr lang="en-US"/>
        </a:p>
      </dgm:t>
    </dgm:pt>
    <dgm:pt modelId="{4BC965BC-9ED6-405C-A32F-163B67B6070B}" type="sibTrans" cxnId="{BB9C03F7-1FAD-4FC0-9AA1-EF739D2DDE02}">
      <dgm:prSet/>
      <dgm:spPr/>
      <dgm:t>
        <a:bodyPr/>
        <a:lstStyle/>
        <a:p>
          <a:endParaRPr lang="en-US"/>
        </a:p>
      </dgm:t>
    </dgm:pt>
    <dgm:pt modelId="{1FF8115B-1D52-467F-A17D-269CBA59E756}">
      <dgm:prSet/>
      <dgm:spPr/>
      <dgm:t>
        <a:bodyPr/>
        <a:lstStyle/>
        <a:p>
          <a:r>
            <a:rPr lang="en-US"/>
            <a:t>It also describes that academic skills and employability skills help a person to develop his overall personality. </a:t>
          </a:r>
        </a:p>
      </dgm:t>
    </dgm:pt>
    <dgm:pt modelId="{6382F8FD-F42F-4CCA-91AE-5754BCF840B6}" type="parTrans" cxnId="{FE76926F-64D2-4ABE-B415-3FE23C0183E2}">
      <dgm:prSet/>
      <dgm:spPr/>
      <dgm:t>
        <a:bodyPr/>
        <a:lstStyle/>
        <a:p>
          <a:endParaRPr lang="en-US"/>
        </a:p>
      </dgm:t>
    </dgm:pt>
    <dgm:pt modelId="{42B27923-EC0B-4BC4-A984-6B2CE501DDA6}" type="sibTrans" cxnId="{FE76926F-64D2-4ABE-B415-3FE23C0183E2}">
      <dgm:prSet/>
      <dgm:spPr/>
      <dgm:t>
        <a:bodyPr/>
        <a:lstStyle/>
        <a:p>
          <a:endParaRPr lang="en-US"/>
        </a:p>
      </dgm:t>
    </dgm:pt>
    <dgm:pt modelId="{287A0E3E-A1D4-4892-BEF1-BD72DCD1D32A}" type="pres">
      <dgm:prSet presAssocID="{92A79569-83A1-4B51-B7B6-E267C72B3319}" presName="hierChild1" presStyleCnt="0">
        <dgm:presLayoutVars>
          <dgm:chPref val="1"/>
          <dgm:dir/>
          <dgm:animOne val="branch"/>
          <dgm:animLvl val="lvl"/>
          <dgm:resizeHandles/>
        </dgm:presLayoutVars>
      </dgm:prSet>
      <dgm:spPr/>
    </dgm:pt>
    <dgm:pt modelId="{632848F9-54D2-4100-8888-77E743A06E23}" type="pres">
      <dgm:prSet presAssocID="{47F724EF-ED27-48B7-9772-FBE635C92D6E}" presName="hierRoot1" presStyleCnt="0"/>
      <dgm:spPr/>
    </dgm:pt>
    <dgm:pt modelId="{EF47BE0B-D525-456F-A68D-43FF5EC337B3}" type="pres">
      <dgm:prSet presAssocID="{47F724EF-ED27-48B7-9772-FBE635C92D6E}" presName="composite" presStyleCnt="0"/>
      <dgm:spPr/>
    </dgm:pt>
    <dgm:pt modelId="{915AAE9B-50D0-45C4-B14A-29BB6DF0F586}" type="pres">
      <dgm:prSet presAssocID="{47F724EF-ED27-48B7-9772-FBE635C92D6E}" presName="background" presStyleLbl="node0" presStyleIdx="0" presStyleCnt="3"/>
      <dgm:spPr/>
    </dgm:pt>
    <dgm:pt modelId="{BE2F29B8-9FD7-41C8-A0C5-A6ABEFC4C3BC}" type="pres">
      <dgm:prSet presAssocID="{47F724EF-ED27-48B7-9772-FBE635C92D6E}" presName="text" presStyleLbl="fgAcc0" presStyleIdx="0" presStyleCnt="3">
        <dgm:presLayoutVars>
          <dgm:chPref val="3"/>
        </dgm:presLayoutVars>
      </dgm:prSet>
      <dgm:spPr/>
    </dgm:pt>
    <dgm:pt modelId="{C60570B2-E9E9-4AB6-AD68-4F49513F37D9}" type="pres">
      <dgm:prSet presAssocID="{47F724EF-ED27-48B7-9772-FBE635C92D6E}" presName="hierChild2" presStyleCnt="0"/>
      <dgm:spPr/>
    </dgm:pt>
    <dgm:pt modelId="{A77133D4-4796-4322-AB56-722E77722765}" type="pres">
      <dgm:prSet presAssocID="{152F54F6-4AEE-4267-8DAE-E8A8BFB2C27E}" presName="hierRoot1" presStyleCnt="0"/>
      <dgm:spPr/>
    </dgm:pt>
    <dgm:pt modelId="{10588BD0-99F9-4D5B-9263-BCB5D2C5C113}" type="pres">
      <dgm:prSet presAssocID="{152F54F6-4AEE-4267-8DAE-E8A8BFB2C27E}" presName="composite" presStyleCnt="0"/>
      <dgm:spPr/>
    </dgm:pt>
    <dgm:pt modelId="{5B924491-515D-408A-B3E3-2EC2E99835AC}" type="pres">
      <dgm:prSet presAssocID="{152F54F6-4AEE-4267-8DAE-E8A8BFB2C27E}" presName="background" presStyleLbl="node0" presStyleIdx="1" presStyleCnt="3"/>
      <dgm:spPr/>
    </dgm:pt>
    <dgm:pt modelId="{082D889A-797F-4567-8DBA-51821B0CAF1C}" type="pres">
      <dgm:prSet presAssocID="{152F54F6-4AEE-4267-8DAE-E8A8BFB2C27E}" presName="text" presStyleLbl="fgAcc0" presStyleIdx="1" presStyleCnt="3">
        <dgm:presLayoutVars>
          <dgm:chPref val="3"/>
        </dgm:presLayoutVars>
      </dgm:prSet>
      <dgm:spPr/>
    </dgm:pt>
    <dgm:pt modelId="{E599D6A7-4603-4B65-B591-FEF080053BBB}" type="pres">
      <dgm:prSet presAssocID="{152F54F6-4AEE-4267-8DAE-E8A8BFB2C27E}" presName="hierChild2" presStyleCnt="0"/>
      <dgm:spPr/>
    </dgm:pt>
    <dgm:pt modelId="{73B42763-99D7-4681-A565-1627B797EF28}" type="pres">
      <dgm:prSet presAssocID="{1FF8115B-1D52-467F-A17D-269CBA59E756}" presName="hierRoot1" presStyleCnt="0"/>
      <dgm:spPr/>
    </dgm:pt>
    <dgm:pt modelId="{542F0D6E-E791-44C7-8CE1-59CFD24EDB50}" type="pres">
      <dgm:prSet presAssocID="{1FF8115B-1D52-467F-A17D-269CBA59E756}" presName="composite" presStyleCnt="0"/>
      <dgm:spPr/>
    </dgm:pt>
    <dgm:pt modelId="{85137730-9CA6-4DA9-82A0-D2934C2F428F}" type="pres">
      <dgm:prSet presAssocID="{1FF8115B-1D52-467F-A17D-269CBA59E756}" presName="background" presStyleLbl="node0" presStyleIdx="2" presStyleCnt="3"/>
      <dgm:spPr/>
    </dgm:pt>
    <dgm:pt modelId="{D46FC947-20C5-4C73-9F83-3D8942DD2AA9}" type="pres">
      <dgm:prSet presAssocID="{1FF8115B-1D52-467F-A17D-269CBA59E756}" presName="text" presStyleLbl="fgAcc0" presStyleIdx="2" presStyleCnt="3">
        <dgm:presLayoutVars>
          <dgm:chPref val="3"/>
        </dgm:presLayoutVars>
      </dgm:prSet>
      <dgm:spPr/>
    </dgm:pt>
    <dgm:pt modelId="{696C5EFC-711A-4EB4-92B9-EE8A43B11060}" type="pres">
      <dgm:prSet presAssocID="{1FF8115B-1D52-467F-A17D-269CBA59E756}" presName="hierChild2" presStyleCnt="0"/>
      <dgm:spPr/>
    </dgm:pt>
  </dgm:ptLst>
  <dgm:cxnLst>
    <dgm:cxn modelId="{D8171148-8607-46DB-9C2F-55267F1DEBD7}" type="presOf" srcId="{1FF8115B-1D52-467F-A17D-269CBA59E756}" destId="{D46FC947-20C5-4C73-9F83-3D8942DD2AA9}" srcOrd="0" destOrd="0" presId="urn:microsoft.com/office/officeart/2005/8/layout/hierarchy1"/>
    <dgm:cxn modelId="{460F304E-ADF0-4FE7-A837-F96CDBDE7214}" type="presOf" srcId="{92A79569-83A1-4B51-B7B6-E267C72B3319}" destId="{287A0E3E-A1D4-4892-BEF1-BD72DCD1D32A}" srcOrd="0" destOrd="0" presId="urn:microsoft.com/office/officeart/2005/8/layout/hierarchy1"/>
    <dgm:cxn modelId="{FE76926F-64D2-4ABE-B415-3FE23C0183E2}" srcId="{92A79569-83A1-4B51-B7B6-E267C72B3319}" destId="{1FF8115B-1D52-467F-A17D-269CBA59E756}" srcOrd="2" destOrd="0" parTransId="{6382F8FD-F42F-4CCA-91AE-5754BCF840B6}" sibTransId="{42B27923-EC0B-4BC4-A984-6B2CE501DDA6}"/>
    <dgm:cxn modelId="{FCA9D99C-8892-4437-9E2B-1D016A98CD61}" type="presOf" srcId="{47F724EF-ED27-48B7-9772-FBE635C92D6E}" destId="{BE2F29B8-9FD7-41C8-A0C5-A6ABEFC4C3BC}" srcOrd="0" destOrd="0" presId="urn:microsoft.com/office/officeart/2005/8/layout/hierarchy1"/>
    <dgm:cxn modelId="{BB9C03F7-1FAD-4FC0-9AA1-EF739D2DDE02}" srcId="{92A79569-83A1-4B51-B7B6-E267C72B3319}" destId="{152F54F6-4AEE-4267-8DAE-E8A8BFB2C27E}" srcOrd="1" destOrd="0" parTransId="{BEA67D35-0409-4D3F-950D-1984154CEAED}" sibTransId="{4BC965BC-9ED6-405C-A32F-163B67B6070B}"/>
    <dgm:cxn modelId="{585DB1F7-CF16-4D67-ADD1-B7F0A8B630B2}" type="presOf" srcId="{152F54F6-4AEE-4267-8DAE-E8A8BFB2C27E}" destId="{082D889A-797F-4567-8DBA-51821B0CAF1C}" srcOrd="0" destOrd="0" presId="urn:microsoft.com/office/officeart/2005/8/layout/hierarchy1"/>
    <dgm:cxn modelId="{3C2A69FE-C767-4D40-A523-28629A85200D}" srcId="{92A79569-83A1-4B51-B7B6-E267C72B3319}" destId="{47F724EF-ED27-48B7-9772-FBE635C92D6E}" srcOrd="0" destOrd="0" parTransId="{54AE70A2-B80A-4FDC-81A0-AB22C56D6DB8}" sibTransId="{57378FFF-BD33-4776-96A4-DFDC5A7524C2}"/>
    <dgm:cxn modelId="{2B5E833D-90F0-4C89-BA50-48E236A67F51}" type="presParOf" srcId="{287A0E3E-A1D4-4892-BEF1-BD72DCD1D32A}" destId="{632848F9-54D2-4100-8888-77E743A06E23}" srcOrd="0" destOrd="0" presId="urn:microsoft.com/office/officeart/2005/8/layout/hierarchy1"/>
    <dgm:cxn modelId="{7F19F6F9-7B4C-4BB4-9DDB-270397515FD9}" type="presParOf" srcId="{632848F9-54D2-4100-8888-77E743A06E23}" destId="{EF47BE0B-D525-456F-A68D-43FF5EC337B3}" srcOrd="0" destOrd="0" presId="urn:microsoft.com/office/officeart/2005/8/layout/hierarchy1"/>
    <dgm:cxn modelId="{4BC11C13-1305-4E38-84CF-109D8623AE2C}" type="presParOf" srcId="{EF47BE0B-D525-456F-A68D-43FF5EC337B3}" destId="{915AAE9B-50D0-45C4-B14A-29BB6DF0F586}" srcOrd="0" destOrd="0" presId="urn:microsoft.com/office/officeart/2005/8/layout/hierarchy1"/>
    <dgm:cxn modelId="{581F3ACB-3EF7-438B-AD7D-1276C59DA693}" type="presParOf" srcId="{EF47BE0B-D525-456F-A68D-43FF5EC337B3}" destId="{BE2F29B8-9FD7-41C8-A0C5-A6ABEFC4C3BC}" srcOrd="1" destOrd="0" presId="urn:microsoft.com/office/officeart/2005/8/layout/hierarchy1"/>
    <dgm:cxn modelId="{7205AF31-446C-4B45-AA34-B44AF5B74344}" type="presParOf" srcId="{632848F9-54D2-4100-8888-77E743A06E23}" destId="{C60570B2-E9E9-4AB6-AD68-4F49513F37D9}" srcOrd="1" destOrd="0" presId="urn:microsoft.com/office/officeart/2005/8/layout/hierarchy1"/>
    <dgm:cxn modelId="{21503A27-CC39-4208-ACD8-4371DBC5C4F0}" type="presParOf" srcId="{287A0E3E-A1D4-4892-BEF1-BD72DCD1D32A}" destId="{A77133D4-4796-4322-AB56-722E77722765}" srcOrd="1" destOrd="0" presId="urn:microsoft.com/office/officeart/2005/8/layout/hierarchy1"/>
    <dgm:cxn modelId="{02A8B613-0632-454A-9F76-02E5288F8227}" type="presParOf" srcId="{A77133D4-4796-4322-AB56-722E77722765}" destId="{10588BD0-99F9-4D5B-9263-BCB5D2C5C113}" srcOrd="0" destOrd="0" presId="urn:microsoft.com/office/officeart/2005/8/layout/hierarchy1"/>
    <dgm:cxn modelId="{B46AF25C-820F-48CC-87BF-0292E6A33B7C}" type="presParOf" srcId="{10588BD0-99F9-4D5B-9263-BCB5D2C5C113}" destId="{5B924491-515D-408A-B3E3-2EC2E99835AC}" srcOrd="0" destOrd="0" presId="urn:microsoft.com/office/officeart/2005/8/layout/hierarchy1"/>
    <dgm:cxn modelId="{9F45F9C2-C240-4436-A6F1-3FDF47E155A3}" type="presParOf" srcId="{10588BD0-99F9-4D5B-9263-BCB5D2C5C113}" destId="{082D889A-797F-4567-8DBA-51821B0CAF1C}" srcOrd="1" destOrd="0" presId="urn:microsoft.com/office/officeart/2005/8/layout/hierarchy1"/>
    <dgm:cxn modelId="{63056CE2-C140-48AA-8882-EFACDFD8830D}" type="presParOf" srcId="{A77133D4-4796-4322-AB56-722E77722765}" destId="{E599D6A7-4603-4B65-B591-FEF080053BBB}" srcOrd="1" destOrd="0" presId="urn:microsoft.com/office/officeart/2005/8/layout/hierarchy1"/>
    <dgm:cxn modelId="{188F3266-534C-4DCF-BD1F-FE9A86B22BFB}" type="presParOf" srcId="{287A0E3E-A1D4-4892-BEF1-BD72DCD1D32A}" destId="{73B42763-99D7-4681-A565-1627B797EF28}" srcOrd="2" destOrd="0" presId="urn:microsoft.com/office/officeart/2005/8/layout/hierarchy1"/>
    <dgm:cxn modelId="{EFDC0110-854D-475E-934A-C571B137A7F9}" type="presParOf" srcId="{73B42763-99D7-4681-A565-1627B797EF28}" destId="{542F0D6E-E791-44C7-8CE1-59CFD24EDB50}" srcOrd="0" destOrd="0" presId="urn:microsoft.com/office/officeart/2005/8/layout/hierarchy1"/>
    <dgm:cxn modelId="{BC879AB3-35CC-4F73-A137-5A28A841F54A}" type="presParOf" srcId="{542F0D6E-E791-44C7-8CE1-59CFD24EDB50}" destId="{85137730-9CA6-4DA9-82A0-D2934C2F428F}" srcOrd="0" destOrd="0" presId="urn:microsoft.com/office/officeart/2005/8/layout/hierarchy1"/>
    <dgm:cxn modelId="{750BDC83-40D4-45AB-8811-088C315AFD3F}" type="presParOf" srcId="{542F0D6E-E791-44C7-8CE1-59CFD24EDB50}" destId="{D46FC947-20C5-4C73-9F83-3D8942DD2AA9}" srcOrd="1" destOrd="0" presId="urn:microsoft.com/office/officeart/2005/8/layout/hierarchy1"/>
    <dgm:cxn modelId="{F91D3567-13CB-45EF-ACFF-875A18866FBD}" type="presParOf" srcId="{73B42763-99D7-4681-A565-1627B797EF28}" destId="{696C5EFC-711A-4EB4-92B9-EE8A43B11060}"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A56B57-1339-4402-B2DF-30E6DF82EE97}">
      <dsp:nvSpPr>
        <dsp:cNvPr id="0" name=""/>
        <dsp:cNvSpPr/>
      </dsp:nvSpPr>
      <dsp:spPr>
        <a:xfrm>
          <a:off x="0" y="1197041"/>
          <a:ext cx="1862017" cy="118238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7F59A1A-4C91-4284-A06F-90AD16DF2431}">
      <dsp:nvSpPr>
        <dsp:cNvPr id="0" name=""/>
        <dsp:cNvSpPr/>
      </dsp:nvSpPr>
      <dsp:spPr>
        <a:xfrm>
          <a:off x="206890" y="1393587"/>
          <a:ext cx="1862017" cy="118238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Academic skills help a student to develop confidence level.</a:t>
          </a:r>
        </a:p>
      </dsp:txBody>
      <dsp:txXfrm>
        <a:off x="241521" y="1428218"/>
        <a:ext cx="1792755" cy="1113118"/>
      </dsp:txXfrm>
    </dsp:sp>
    <dsp:sp modelId="{0BF59642-3CCA-42E9-88B8-A74E0BD2DBD2}">
      <dsp:nvSpPr>
        <dsp:cNvPr id="0" name=""/>
        <dsp:cNvSpPr/>
      </dsp:nvSpPr>
      <dsp:spPr>
        <a:xfrm>
          <a:off x="2275798" y="1197041"/>
          <a:ext cx="1862017" cy="118238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0E1A4C7-2469-426F-B233-D04807DE523B}">
      <dsp:nvSpPr>
        <dsp:cNvPr id="0" name=""/>
        <dsp:cNvSpPr/>
      </dsp:nvSpPr>
      <dsp:spPr>
        <a:xfrm>
          <a:off x="2482689" y="1393587"/>
          <a:ext cx="1862017" cy="118238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Employability skills help an individual to secure a better position in his profession. </a:t>
          </a:r>
        </a:p>
      </dsp:txBody>
      <dsp:txXfrm>
        <a:off x="2517320" y="1428218"/>
        <a:ext cx="1792755" cy="1113118"/>
      </dsp:txXfrm>
    </dsp:sp>
    <dsp:sp modelId="{F5F0C7F7-1A05-478A-AAAF-2D8BDCAB45A5}">
      <dsp:nvSpPr>
        <dsp:cNvPr id="0" name=""/>
        <dsp:cNvSpPr/>
      </dsp:nvSpPr>
      <dsp:spPr>
        <a:xfrm>
          <a:off x="4551597" y="1197041"/>
          <a:ext cx="1862017" cy="118238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C294A7D-ABED-4460-ABDB-FB6FEB86EE46}">
      <dsp:nvSpPr>
        <dsp:cNvPr id="0" name=""/>
        <dsp:cNvSpPr/>
      </dsp:nvSpPr>
      <dsp:spPr>
        <a:xfrm>
          <a:off x="4758487" y="1393587"/>
          <a:ext cx="1862017" cy="118238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 importance of academic skills and employability skills are many in a man’s life. </a:t>
          </a:r>
        </a:p>
      </dsp:txBody>
      <dsp:txXfrm>
        <a:off x="4793118" y="1428218"/>
        <a:ext cx="1792755" cy="11131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CD3D7-1873-4DBE-8ABB-CE7669ACF0A1}">
      <dsp:nvSpPr>
        <dsp:cNvPr id="0" name=""/>
        <dsp:cNvSpPr/>
      </dsp:nvSpPr>
      <dsp:spPr>
        <a:xfrm>
          <a:off x="0" y="212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633C31-628B-4A4D-ABA6-C7680897D8BF}">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Employability skills help an individual to solve an issue in the workplace. Not only that, but it helps a person to work with others also in the workplace or outside (Di Gregorio </a:t>
          </a:r>
          <a:r>
            <a:rPr lang="en-US" sz="2900" i="1" kern="1200"/>
            <a:t>et al</a:t>
          </a:r>
          <a:r>
            <a:rPr lang="en-US" sz="2900" kern="1200"/>
            <a:t>., 2019). </a:t>
          </a:r>
        </a:p>
      </dsp:txBody>
      <dsp:txXfrm>
        <a:off x="0" y="2124"/>
        <a:ext cx="10515600" cy="1449029"/>
      </dsp:txXfrm>
    </dsp:sp>
    <dsp:sp modelId="{8EF42C8C-7BED-4F79-A588-36A905551196}">
      <dsp:nvSpPr>
        <dsp:cNvPr id="0" name=""/>
        <dsp:cNvSpPr/>
      </dsp:nvSpPr>
      <dsp:spPr>
        <a:xfrm>
          <a:off x="0" y="1451154"/>
          <a:ext cx="10515600"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0C8E21-F928-47B7-A292-6E8A2CA1E63B}">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Here I am going to discuss an appropriate structure of various academic skills so that it would be more understandable. </a:t>
          </a:r>
        </a:p>
      </dsp:txBody>
      <dsp:txXfrm>
        <a:off x="0" y="1451154"/>
        <a:ext cx="10515600" cy="1449029"/>
      </dsp:txXfrm>
    </dsp:sp>
    <dsp:sp modelId="{DE0F9200-64F1-42F3-A9E9-8AA2E715705D}">
      <dsp:nvSpPr>
        <dsp:cNvPr id="0" name=""/>
        <dsp:cNvSpPr/>
      </dsp:nvSpPr>
      <dsp:spPr>
        <a:xfrm>
          <a:off x="0" y="2900183"/>
          <a:ext cx="10515600"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500371-03D9-4F18-9116-D4176C43EE87}">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Not only that, I am going to describe various employability skills also to support the context. Besides, the assignment is going to include some strengths and weaknesses of mine as a SWOT analysis format.</a:t>
          </a:r>
        </a:p>
      </dsp:txBody>
      <dsp:txXfrm>
        <a:off x="0" y="2900183"/>
        <a:ext cx="10515600" cy="14490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3BDCD2-2F3F-4845-99B0-8C6102A80A4A}">
      <dsp:nvSpPr>
        <dsp:cNvPr id="0" name=""/>
        <dsp:cNvSpPr/>
      </dsp:nvSpPr>
      <dsp:spPr>
        <a:xfrm>
          <a:off x="0" y="51766"/>
          <a:ext cx="10515600" cy="1350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Various strengths and weaknesses are analysed here.</a:t>
          </a:r>
        </a:p>
      </dsp:txBody>
      <dsp:txXfrm>
        <a:off x="65934" y="117700"/>
        <a:ext cx="10383732" cy="1218787"/>
      </dsp:txXfrm>
    </dsp:sp>
    <dsp:sp modelId="{CB0A7EB2-119C-43D5-9482-14B90520DE04}">
      <dsp:nvSpPr>
        <dsp:cNvPr id="0" name=""/>
        <dsp:cNvSpPr/>
      </dsp:nvSpPr>
      <dsp:spPr>
        <a:xfrm>
          <a:off x="0" y="1500341"/>
          <a:ext cx="10515600" cy="1350655"/>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It includes various opportunities and threats also. </a:t>
          </a:r>
        </a:p>
      </dsp:txBody>
      <dsp:txXfrm>
        <a:off x="65934" y="1566275"/>
        <a:ext cx="10383732" cy="1218787"/>
      </dsp:txXfrm>
    </dsp:sp>
    <dsp:sp modelId="{8E39A0A5-E2D1-449E-A6B5-11683E3D042D}">
      <dsp:nvSpPr>
        <dsp:cNvPr id="0" name=""/>
        <dsp:cNvSpPr/>
      </dsp:nvSpPr>
      <dsp:spPr>
        <a:xfrm>
          <a:off x="0" y="2948916"/>
          <a:ext cx="10515600" cy="135065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It helps to identify the weakness and develop it for a better future. </a:t>
          </a:r>
        </a:p>
      </dsp:txBody>
      <dsp:txXfrm>
        <a:off x="65934" y="3014850"/>
        <a:ext cx="10383732" cy="12187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6336F2-66AF-495E-8170-FC1B67F5F68B}">
      <dsp:nvSpPr>
        <dsp:cNvPr id="0" name=""/>
        <dsp:cNvSpPr/>
      </dsp:nvSpPr>
      <dsp:spPr>
        <a:xfrm>
          <a:off x="1748064" y="2975"/>
          <a:ext cx="3342605" cy="200556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One of the most important jobs of a person’s life to manage time properly. </a:t>
          </a:r>
        </a:p>
      </dsp:txBody>
      <dsp:txXfrm>
        <a:off x="1748064" y="2975"/>
        <a:ext cx="3342605" cy="2005563"/>
      </dsp:txXfrm>
    </dsp:sp>
    <dsp:sp modelId="{EA03985E-938A-44B4-862A-68EA0E6A609C}">
      <dsp:nvSpPr>
        <dsp:cNvPr id="0" name=""/>
        <dsp:cNvSpPr/>
      </dsp:nvSpPr>
      <dsp:spPr>
        <a:xfrm>
          <a:off x="5424930" y="2975"/>
          <a:ext cx="3342605" cy="2005563"/>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Various time management tools and techniques are available that are described here. </a:t>
          </a:r>
        </a:p>
      </dsp:txBody>
      <dsp:txXfrm>
        <a:off x="5424930" y="2975"/>
        <a:ext cx="3342605" cy="2005563"/>
      </dsp:txXfrm>
    </dsp:sp>
    <dsp:sp modelId="{5D56EDE7-E5BA-49C8-A41F-996D6EBA8538}">
      <dsp:nvSpPr>
        <dsp:cNvPr id="0" name=""/>
        <dsp:cNvSpPr/>
      </dsp:nvSpPr>
      <dsp:spPr>
        <a:xfrm>
          <a:off x="3586497" y="2342799"/>
          <a:ext cx="3342605" cy="200556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It helps an individual to finish the job without any problem. </a:t>
          </a:r>
        </a:p>
      </dsp:txBody>
      <dsp:txXfrm>
        <a:off x="3586497" y="2342799"/>
        <a:ext cx="3342605" cy="20055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85D53-4365-4781-93B6-1F99747C44DC}">
      <dsp:nvSpPr>
        <dsp:cNvPr id="0" name=""/>
        <dsp:cNvSpPr/>
      </dsp:nvSpPr>
      <dsp:spPr>
        <a:xfrm>
          <a:off x="0" y="212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3B5BE1-71C8-4F2F-8331-5E3F4DCE46A2}">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a:t>Use a time planner: </a:t>
          </a:r>
          <a:r>
            <a:rPr lang="en-US" sz="1800" kern="1200"/>
            <a:t>The first thing I need to manage the time is a time planner. It contains everything that I need to plan. A time planner helps me to organize all the jobs for the whole day. For that, I prefer to use various alarm clocks or some sort of electronic version of that. It helps me to plan the job not only for the day but the whole year, month or a week as I prefer.  </a:t>
          </a:r>
        </a:p>
      </dsp:txBody>
      <dsp:txXfrm>
        <a:off x="0" y="2124"/>
        <a:ext cx="10515600" cy="1449029"/>
      </dsp:txXfrm>
    </dsp:sp>
    <dsp:sp modelId="{035E13F9-3D04-41E0-AF89-EAFA20A8E977}">
      <dsp:nvSpPr>
        <dsp:cNvPr id="0" name=""/>
        <dsp:cNvSpPr/>
      </dsp:nvSpPr>
      <dsp:spPr>
        <a:xfrm>
          <a:off x="0" y="1451154"/>
          <a:ext cx="1051560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2740D2-001E-47AC-B0C3-DEBFE93C7603}">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a:t>Create a master list: </a:t>
          </a:r>
          <a:r>
            <a:rPr lang="en-US" sz="1800" kern="1200"/>
            <a:t>A master list can be prepared also to manage the time properly. It can be called a to-do list also. A good machine contains the list and delivers me every job whenever I need it. So the to-do list plays a vital role to manage time properly. It helps me to allocate my job according to my wish. </a:t>
          </a:r>
        </a:p>
      </dsp:txBody>
      <dsp:txXfrm>
        <a:off x="0" y="1451154"/>
        <a:ext cx="10515600" cy="1449029"/>
      </dsp:txXfrm>
    </dsp:sp>
    <dsp:sp modelId="{C680FD20-0A5A-4B65-9210-02720BFF24CA}">
      <dsp:nvSpPr>
        <dsp:cNvPr id="0" name=""/>
        <dsp:cNvSpPr/>
      </dsp:nvSpPr>
      <dsp:spPr>
        <a:xfrm>
          <a:off x="0" y="2900183"/>
          <a:ext cx="1051560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B8B53-82C6-483E-8FAA-F7970F44BE64}">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a:t>Organize the list by priority: </a:t>
          </a:r>
          <a:r>
            <a:rPr lang="en-US" sz="1800" kern="1200"/>
            <a:t>As the to-do list helps me to allocate the job according to my wish so I like to decorate the list by priority. From many types of research, I have found that a priority basis list gives me better feedback. Once the list is organised it works like a map for me. It helps me to guide from morning till evening without any major problems. It tells me what I have to do now and what is less important. Not only that, the list is so flexible that I can redevelop it at any time. So it is one of the most effective ways to manage time. </a:t>
          </a:r>
        </a:p>
      </dsp:txBody>
      <dsp:txXfrm>
        <a:off x="0" y="2900183"/>
        <a:ext cx="10515600" cy="14490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38F768-CFF5-4534-9E0D-A9B43804B383}">
      <dsp:nvSpPr>
        <dsp:cNvPr id="0" name=""/>
        <dsp:cNvSpPr/>
      </dsp:nvSpPr>
      <dsp:spPr>
        <a:xfrm>
          <a:off x="0" y="0"/>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A16B79-4E36-4875-873E-EB9BFE6C8BEF}">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a:t>Work from the list: </a:t>
          </a:r>
          <a:r>
            <a:rPr lang="en-US" sz="2500" kern="1200"/>
            <a:t>Before starting the job I used to take a look at the list and always follow the list only. It is very essential because it reduces the chance to make any mistakes. I rarely work out of the list. It works as a track for me and I have found that it helps me to produce maximum jobs (Aziz </a:t>
          </a:r>
          <a:r>
            <a:rPr lang="en-US" sz="2500" i="1" kern="1200"/>
            <a:t>et al</a:t>
          </a:r>
          <a:r>
            <a:rPr lang="en-US" sz="2500" kern="1200"/>
            <a:t>., 2019). If I can manage some extra time then I would like to work out of the list. </a:t>
          </a:r>
        </a:p>
      </dsp:txBody>
      <dsp:txXfrm>
        <a:off x="0" y="0"/>
        <a:ext cx="10515600" cy="2175669"/>
      </dsp:txXfrm>
    </dsp:sp>
    <dsp:sp modelId="{E30A0901-A056-4703-B9C1-B5C2C953CFC1}">
      <dsp:nvSpPr>
        <dsp:cNvPr id="0" name=""/>
        <dsp:cNvSpPr/>
      </dsp:nvSpPr>
      <dsp:spPr>
        <a:xfrm>
          <a:off x="0" y="2175669"/>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D64969-D157-4EF3-B180-93013EE71623}">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a:t>Reorganise the time: </a:t>
          </a:r>
          <a:r>
            <a:rPr lang="en-US" sz="2500" kern="1200"/>
            <a:t>It is quite common that there may be ups and downs in our lifestyle. In this case, we have to change our planning as well as time management also. So I frequently revise my schedule whenever I get free time or break time. </a:t>
          </a:r>
        </a:p>
      </dsp:txBody>
      <dsp:txXfrm>
        <a:off x="0" y="2175669"/>
        <a:ext cx="10515600" cy="21756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FE128F-C8B5-4200-A353-F1F95C9410A4}">
      <dsp:nvSpPr>
        <dsp:cNvPr id="0" name=""/>
        <dsp:cNvSpPr/>
      </dsp:nvSpPr>
      <dsp:spPr>
        <a:xfrm>
          <a:off x="824409" y="37337"/>
          <a:ext cx="1612687" cy="1612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941AC6-1BD5-4B3E-B91B-6EB15E418F36}">
      <dsp:nvSpPr>
        <dsp:cNvPr id="0" name=""/>
        <dsp:cNvSpPr/>
      </dsp:nvSpPr>
      <dsp:spPr>
        <a:xfrm>
          <a:off x="1168097" y="381025"/>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69348B-62C5-431C-9B55-A45D03974307}">
      <dsp:nvSpPr>
        <dsp:cNvPr id="0" name=""/>
        <dsp:cNvSpPr/>
      </dsp:nvSpPr>
      <dsp:spPr>
        <a:xfrm>
          <a:off x="308878" y="2152337"/>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It helps to identify the weakness from table one. </a:t>
          </a:r>
        </a:p>
      </dsp:txBody>
      <dsp:txXfrm>
        <a:off x="308878" y="2152337"/>
        <a:ext cx="2643750" cy="720000"/>
      </dsp:txXfrm>
    </dsp:sp>
    <dsp:sp modelId="{D118B4E4-0BFF-46A3-A4C6-E48D93171CEC}">
      <dsp:nvSpPr>
        <dsp:cNvPr id="0" name=""/>
        <dsp:cNvSpPr/>
      </dsp:nvSpPr>
      <dsp:spPr>
        <a:xfrm>
          <a:off x="3930815" y="37337"/>
          <a:ext cx="1612687" cy="1612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21952B-6647-426A-81C0-06CEF9D2C4A7}">
      <dsp:nvSpPr>
        <dsp:cNvPr id="0" name=""/>
        <dsp:cNvSpPr/>
      </dsp:nvSpPr>
      <dsp:spPr>
        <a:xfrm>
          <a:off x="4274503" y="381025"/>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590F7B-E57C-4BC7-B85C-2603EEE5AD3D}">
      <dsp:nvSpPr>
        <dsp:cNvPr id="0" name=""/>
        <dsp:cNvSpPr/>
      </dsp:nvSpPr>
      <dsp:spPr>
        <a:xfrm>
          <a:off x="3415284" y="2152337"/>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It helps to fix a target. </a:t>
          </a:r>
        </a:p>
      </dsp:txBody>
      <dsp:txXfrm>
        <a:off x="3415284" y="2152337"/>
        <a:ext cx="2643750" cy="720000"/>
      </dsp:txXfrm>
    </dsp:sp>
    <dsp:sp modelId="{EEF671FA-3BFB-49B9-B855-552E4CCDABF0}">
      <dsp:nvSpPr>
        <dsp:cNvPr id="0" name=""/>
        <dsp:cNvSpPr/>
      </dsp:nvSpPr>
      <dsp:spPr>
        <a:xfrm>
          <a:off x="2377612" y="3533275"/>
          <a:ext cx="1612687" cy="16126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C8B5D7-3DE9-4E24-A362-30016CE85204}">
      <dsp:nvSpPr>
        <dsp:cNvPr id="0" name=""/>
        <dsp:cNvSpPr/>
      </dsp:nvSpPr>
      <dsp:spPr>
        <a:xfrm>
          <a:off x="2721300" y="3876962"/>
          <a:ext cx="925312" cy="925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406F9A-9B72-408D-BBB6-0A89AFB31251}">
      <dsp:nvSpPr>
        <dsp:cNvPr id="0" name=""/>
        <dsp:cNvSpPr/>
      </dsp:nvSpPr>
      <dsp:spPr>
        <a:xfrm>
          <a:off x="1862081" y="5648275"/>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It encourages an individual to develop the weakness within a time frame. </a:t>
          </a:r>
        </a:p>
      </dsp:txBody>
      <dsp:txXfrm>
        <a:off x="1862081" y="5648275"/>
        <a:ext cx="264375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5AAE9B-50D0-45C4-B14A-29BB6DF0F586}">
      <dsp:nvSpPr>
        <dsp:cNvPr id="0" name=""/>
        <dsp:cNvSpPr/>
      </dsp:nvSpPr>
      <dsp:spPr>
        <a:xfrm>
          <a:off x="0" y="1061330"/>
          <a:ext cx="3067049" cy="1947576"/>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E2F29B8-9FD7-41C8-A0C5-A6ABEFC4C3BC}">
      <dsp:nvSpPr>
        <dsp:cNvPr id="0" name=""/>
        <dsp:cNvSpPr/>
      </dsp:nvSpPr>
      <dsp:spPr>
        <a:xfrm>
          <a:off x="340783" y="1385074"/>
          <a:ext cx="3067049" cy="1947576"/>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It reflects a short description of academic skills and employability skills. </a:t>
          </a:r>
        </a:p>
      </dsp:txBody>
      <dsp:txXfrm>
        <a:off x="397826" y="1442117"/>
        <a:ext cx="2952963" cy="1833490"/>
      </dsp:txXfrm>
    </dsp:sp>
    <dsp:sp modelId="{5B924491-515D-408A-B3E3-2EC2E99835AC}">
      <dsp:nvSpPr>
        <dsp:cNvPr id="0" name=""/>
        <dsp:cNvSpPr/>
      </dsp:nvSpPr>
      <dsp:spPr>
        <a:xfrm>
          <a:off x="3748616" y="1061330"/>
          <a:ext cx="3067049" cy="1947576"/>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82D889A-797F-4567-8DBA-51821B0CAF1C}">
      <dsp:nvSpPr>
        <dsp:cNvPr id="0" name=""/>
        <dsp:cNvSpPr/>
      </dsp:nvSpPr>
      <dsp:spPr>
        <a:xfrm>
          <a:off x="4089399" y="1385074"/>
          <a:ext cx="3067049" cy="1947576"/>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It tells the impact of academic skills as well as employability skills. </a:t>
          </a:r>
        </a:p>
      </dsp:txBody>
      <dsp:txXfrm>
        <a:off x="4146442" y="1442117"/>
        <a:ext cx="2952963" cy="1833490"/>
      </dsp:txXfrm>
    </dsp:sp>
    <dsp:sp modelId="{85137730-9CA6-4DA9-82A0-D2934C2F428F}">
      <dsp:nvSpPr>
        <dsp:cNvPr id="0" name=""/>
        <dsp:cNvSpPr/>
      </dsp:nvSpPr>
      <dsp:spPr>
        <a:xfrm>
          <a:off x="7497232" y="1061330"/>
          <a:ext cx="3067049" cy="1947576"/>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46FC947-20C5-4C73-9F83-3D8942DD2AA9}">
      <dsp:nvSpPr>
        <dsp:cNvPr id="0" name=""/>
        <dsp:cNvSpPr/>
      </dsp:nvSpPr>
      <dsp:spPr>
        <a:xfrm>
          <a:off x="7838016" y="1385074"/>
          <a:ext cx="3067049" cy="1947576"/>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It also describes that academic skills and employability skills help a person to develop his overall personality. </a:t>
          </a:r>
        </a:p>
      </dsp:txBody>
      <dsp:txXfrm>
        <a:off x="7895059" y="1442117"/>
        <a:ext cx="2952963" cy="183349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4E8B3B-AFF4-4920-83F1-458E79F77581}" type="datetimeFigureOut">
              <a:rPr lang="en-GB" smtClean="0"/>
              <a:t>04/05/2021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ABA5E2-0154-4AC2-84D8-5F10721C30D1}" type="slidenum">
              <a:rPr lang="en-GB" smtClean="0"/>
              <a:t>‹#›</a:t>
            </a:fld>
            <a:endParaRPr lang="en-GB"/>
          </a:p>
        </p:txBody>
      </p:sp>
    </p:spTree>
    <p:extLst>
      <p:ext uri="{BB962C8B-B14F-4D97-AF65-F5344CB8AC3E}">
        <p14:creationId xmlns:p14="http://schemas.microsoft.com/office/powerpoint/2010/main" val="4209348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Academic and employability skills play a significant role for an individual to develop his career. Various kinds of skills are there. For example, time management skill, academic writing skill, CV writing skill and so on. These skills help an individual to treat like an eligible person at every stage of his life. Academic skills mainly used to participate and perform various academic functions and activities (Khan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2017). Academic skills encourage a student to develop his confidence level. It enhances the participation skills of a student in various fields like science, technology, commerce, history and many more. It can be within the classroom or outside. On the contrary, employability skills are more practical than academic skills. </a:t>
            </a:r>
            <a:endParaRPr lang="en-GB" dirty="0"/>
          </a:p>
        </p:txBody>
      </p:sp>
      <p:sp>
        <p:nvSpPr>
          <p:cNvPr id="4" name="Slide Number Placeholder 3"/>
          <p:cNvSpPr>
            <a:spLocks noGrp="1"/>
          </p:cNvSpPr>
          <p:nvPr>
            <p:ph type="sldNum" sz="quarter" idx="5"/>
          </p:nvPr>
        </p:nvSpPr>
        <p:spPr/>
        <p:txBody>
          <a:bodyPr/>
          <a:lstStyle/>
          <a:p>
            <a:fld id="{7AABA5E2-0154-4AC2-84D8-5F10721C30D1}" type="slidenum">
              <a:rPr lang="en-GB" smtClean="0"/>
              <a:t>2</a:t>
            </a:fld>
            <a:endParaRPr lang="en-GB"/>
          </a:p>
        </p:txBody>
      </p:sp>
    </p:spTree>
    <p:extLst>
      <p:ext uri="{BB962C8B-B14F-4D97-AF65-F5344CB8AC3E}">
        <p14:creationId xmlns:p14="http://schemas.microsoft.com/office/powerpoint/2010/main" val="2316718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Moreover, I am going to discuss a brief description of those skills and their importance according to the current scenario. My development plan is also included here which will say how I would like to develop my weaknesses.  </a:t>
            </a:r>
            <a:endParaRPr lang="en-GB" dirty="0"/>
          </a:p>
        </p:txBody>
      </p:sp>
      <p:sp>
        <p:nvSpPr>
          <p:cNvPr id="4" name="Slide Number Placeholder 3"/>
          <p:cNvSpPr>
            <a:spLocks noGrp="1"/>
          </p:cNvSpPr>
          <p:nvPr>
            <p:ph type="sldNum" sz="quarter" idx="5"/>
          </p:nvPr>
        </p:nvSpPr>
        <p:spPr/>
        <p:txBody>
          <a:bodyPr/>
          <a:lstStyle/>
          <a:p>
            <a:fld id="{7AABA5E2-0154-4AC2-84D8-5F10721C30D1}" type="slidenum">
              <a:rPr lang="en-GB" smtClean="0"/>
              <a:t>3</a:t>
            </a:fld>
            <a:endParaRPr lang="en-GB"/>
          </a:p>
        </p:txBody>
      </p:sp>
    </p:spTree>
    <p:extLst>
      <p:ext uri="{BB962C8B-B14F-4D97-AF65-F5344CB8AC3E}">
        <p14:creationId xmlns:p14="http://schemas.microsoft.com/office/powerpoint/2010/main" val="39841692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far as my knowledge, I have gained many skills from my academic study. However, I have a few weaknesses also. So I am going to conduct a SWOT analysis to present my strengths and weaknesses. For a self-analysis, it will help me to develop my weak points. The SWOT analysis is given below. </a:t>
            </a:r>
          </a:p>
          <a:p>
            <a:endParaRPr lang="en-GB" dirty="0"/>
          </a:p>
        </p:txBody>
      </p:sp>
      <p:sp>
        <p:nvSpPr>
          <p:cNvPr id="4" name="Slide Number Placeholder 3"/>
          <p:cNvSpPr>
            <a:spLocks noGrp="1"/>
          </p:cNvSpPr>
          <p:nvPr>
            <p:ph type="sldNum" sz="quarter" idx="5"/>
          </p:nvPr>
        </p:nvSpPr>
        <p:spPr/>
        <p:txBody>
          <a:bodyPr/>
          <a:lstStyle/>
          <a:p>
            <a:fld id="{7AABA5E2-0154-4AC2-84D8-5F10721C30D1}" type="slidenum">
              <a:rPr lang="en-GB" smtClean="0"/>
              <a:t>4</a:t>
            </a:fld>
            <a:endParaRPr lang="en-GB"/>
          </a:p>
        </p:txBody>
      </p:sp>
    </p:spTree>
    <p:extLst>
      <p:ext uri="{BB962C8B-B14F-4D97-AF65-F5344CB8AC3E}">
        <p14:creationId xmlns:p14="http://schemas.microsoft.com/office/powerpoint/2010/main" val="30220867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Managing and proper use of time are essential to becoming successful in life. Moreover, it is a difficult job as we all know that time waits for none. So we have to follow the time and manage the time properly. A few time management tools and techniques are described below to finish the jobs done timely (Pandya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2017). </a:t>
            </a:r>
            <a:endParaRPr lang="en-GB" dirty="0"/>
          </a:p>
        </p:txBody>
      </p:sp>
      <p:sp>
        <p:nvSpPr>
          <p:cNvPr id="4" name="Slide Number Placeholder 3"/>
          <p:cNvSpPr>
            <a:spLocks noGrp="1"/>
          </p:cNvSpPr>
          <p:nvPr>
            <p:ph type="sldNum" sz="quarter" idx="5"/>
          </p:nvPr>
        </p:nvSpPr>
        <p:spPr/>
        <p:txBody>
          <a:bodyPr/>
          <a:lstStyle/>
          <a:p>
            <a:fld id="{7AABA5E2-0154-4AC2-84D8-5F10721C30D1}" type="slidenum">
              <a:rPr lang="en-GB" smtClean="0"/>
              <a:t>7</a:t>
            </a:fld>
            <a:endParaRPr lang="en-GB"/>
          </a:p>
        </p:txBody>
      </p:sp>
    </p:spTree>
    <p:extLst>
      <p:ext uri="{BB962C8B-B14F-4D97-AF65-F5344CB8AC3E}">
        <p14:creationId xmlns:p14="http://schemas.microsoft.com/office/powerpoint/2010/main" val="24763009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the development plan that is presented in table two, I am going to improve the skills. I am going to reduce the challenges within the time frame. The time frame will help me to achieve the objective. It will enhance my skill level. The implementation of the plan will help me to drive towards a better career. It will help me to develop my personality also.</a:t>
            </a:r>
          </a:p>
          <a:p>
            <a:endParaRPr lang="en-GB" dirty="0"/>
          </a:p>
        </p:txBody>
      </p:sp>
      <p:sp>
        <p:nvSpPr>
          <p:cNvPr id="4" name="Slide Number Placeholder 3"/>
          <p:cNvSpPr>
            <a:spLocks noGrp="1"/>
          </p:cNvSpPr>
          <p:nvPr>
            <p:ph type="sldNum" sz="quarter" idx="5"/>
          </p:nvPr>
        </p:nvSpPr>
        <p:spPr/>
        <p:txBody>
          <a:bodyPr/>
          <a:lstStyle/>
          <a:p>
            <a:fld id="{7AABA5E2-0154-4AC2-84D8-5F10721C30D1}" type="slidenum">
              <a:rPr lang="en-GB" smtClean="0"/>
              <a:t>11</a:t>
            </a:fld>
            <a:endParaRPr lang="en-GB"/>
          </a:p>
        </p:txBody>
      </p:sp>
    </p:spTree>
    <p:extLst>
      <p:ext uri="{BB962C8B-B14F-4D97-AF65-F5344CB8AC3E}">
        <p14:creationId xmlns:p14="http://schemas.microsoft.com/office/powerpoint/2010/main" val="24374058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Various academic skills and employability skills play a vital role in an individual’s life. It ensures the ability to complete any kind of job that is given from inside or out. It encourages a person to take responsibility. Both academic, as well as employability skills, assist an individual to develop his professional as well as personal life in many ways. That is the reason in this report I described a few basic ideas about academic skills and employability skills. I have included the impact of the skills here. Various methods and ideas are discussed here that contribute to obtaining those skills. Reflection is essential for self-analysis. It helps a person to find out the strong points. It also allows me to find out the weaknesses also. For that reason, I have conducted a SWOT analysis to select the strength and weakness of mine. It will help me to become successful marketing personnel in the future. Not only that, I have prepared a personal as well as professional development plan also to eradicate my weakness. It will help me to improve the weakness properly. Finally, it can be said that it is an important task for any students. So every student should conduct these types of performances to secure a successful career. </a:t>
            </a:r>
          </a:p>
          <a:p>
            <a:endParaRPr lang="en-GB" dirty="0"/>
          </a:p>
        </p:txBody>
      </p:sp>
      <p:sp>
        <p:nvSpPr>
          <p:cNvPr id="4" name="Slide Number Placeholder 3"/>
          <p:cNvSpPr>
            <a:spLocks noGrp="1"/>
          </p:cNvSpPr>
          <p:nvPr>
            <p:ph type="sldNum" sz="quarter" idx="5"/>
          </p:nvPr>
        </p:nvSpPr>
        <p:spPr/>
        <p:txBody>
          <a:bodyPr/>
          <a:lstStyle/>
          <a:p>
            <a:fld id="{7AABA5E2-0154-4AC2-84D8-5F10721C30D1}" type="slidenum">
              <a:rPr lang="en-GB" smtClean="0"/>
              <a:t>12</a:t>
            </a:fld>
            <a:endParaRPr lang="en-GB"/>
          </a:p>
        </p:txBody>
      </p:sp>
    </p:spTree>
    <p:extLst>
      <p:ext uri="{BB962C8B-B14F-4D97-AF65-F5344CB8AC3E}">
        <p14:creationId xmlns:p14="http://schemas.microsoft.com/office/powerpoint/2010/main" val="4092182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BA5E2-0154-4AC2-84D8-5F10721C30D1}" type="slidenum">
              <a:rPr lang="en-GB" smtClean="0"/>
              <a:t>14</a:t>
            </a:fld>
            <a:endParaRPr lang="en-GB"/>
          </a:p>
        </p:txBody>
      </p:sp>
    </p:spTree>
    <p:extLst>
      <p:ext uri="{BB962C8B-B14F-4D97-AF65-F5344CB8AC3E}">
        <p14:creationId xmlns:p14="http://schemas.microsoft.com/office/powerpoint/2010/main" val="1481293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CDD4-F9F6-40D0-8153-A80318FFBF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29DAC3-7C19-4967-966B-CB514A3885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65B3E8-ACEA-41F0-B1F6-DAF12BBCE83B}"/>
              </a:ext>
            </a:extLst>
          </p:cNvPr>
          <p:cNvSpPr>
            <a:spLocks noGrp="1"/>
          </p:cNvSpPr>
          <p:nvPr>
            <p:ph type="dt" sz="half" idx="10"/>
          </p:nvPr>
        </p:nvSpPr>
        <p:spPr/>
        <p:txBody>
          <a:bodyPr/>
          <a:lstStyle/>
          <a:p>
            <a:fld id="{D971201C-CF8F-4B17-B556-A68A6B6EA30A}" type="datetimeFigureOut">
              <a:rPr lang="en-GB" smtClean="0"/>
              <a:t>04/05/2021</a:t>
            </a:fld>
            <a:endParaRPr lang="en-GB"/>
          </a:p>
        </p:txBody>
      </p:sp>
      <p:sp>
        <p:nvSpPr>
          <p:cNvPr id="5" name="Footer Placeholder 4">
            <a:extLst>
              <a:ext uri="{FF2B5EF4-FFF2-40B4-BE49-F238E27FC236}">
                <a16:creationId xmlns:a16="http://schemas.microsoft.com/office/drawing/2014/main" id="{8A4496BC-259B-4A2E-8E5E-281D0FED74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7AE11-1344-4BB1-8CCE-8FBCF4F95EBA}"/>
              </a:ext>
            </a:extLst>
          </p:cNvPr>
          <p:cNvSpPr>
            <a:spLocks noGrp="1"/>
          </p:cNvSpPr>
          <p:nvPr>
            <p:ph type="sldNum" sz="quarter" idx="12"/>
          </p:nvPr>
        </p:nvSpPr>
        <p:spPr/>
        <p:txBody>
          <a:bodyPr/>
          <a:lstStyle/>
          <a:p>
            <a:fld id="{041371A9-0D77-4EF3-8465-BEC59AE4B092}" type="slidenum">
              <a:rPr lang="en-GB" smtClean="0"/>
              <a:t>‹#›</a:t>
            </a:fld>
            <a:endParaRPr lang="en-GB"/>
          </a:p>
        </p:txBody>
      </p:sp>
    </p:spTree>
    <p:extLst>
      <p:ext uri="{BB962C8B-B14F-4D97-AF65-F5344CB8AC3E}">
        <p14:creationId xmlns:p14="http://schemas.microsoft.com/office/powerpoint/2010/main" val="1454303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A5B6D-1A68-423A-9655-9007B721BB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0DCDB1-1B00-4962-9754-877C834E66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302D6B-58E4-4E93-9D86-EB58DBA4551B}"/>
              </a:ext>
            </a:extLst>
          </p:cNvPr>
          <p:cNvSpPr>
            <a:spLocks noGrp="1"/>
          </p:cNvSpPr>
          <p:nvPr>
            <p:ph type="dt" sz="half" idx="10"/>
          </p:nvPr>
        </p:nvSpPr>
        <p:spPr/>
        <p:txBody>
          <a:bodyPr/>
          <a:lstStyle/>
          <a:p>
            <a:fld id="{D971201C-CF8F-4B17-B556-A68A6B6EA30A}" type="datetimeFigureOut">
              <a:rPr lang="en-GB" smtClean="0"/>
              <a:t>04/05/2021</a:t>
            </a:fld>
            <a:endParaRPr lang="en-GB"/>
          </a:p>
        </p:txBody>
      </p:sp>
      <p:sp>
        <p:nvSpPr>
          <p:cNvPr id="5" name="Footer Placeholder 4">
            <a:extLst>
              <a:ext uri="{FF2B5EF4-FFF2-40B4-BE49-F238E27FC236}">
                <a16:creationId xmlns:a16="http://schemas.microsoft.com/office/drawing/2014/main" id="{ACD093AD-BFB3-4FF1-9EB7-7CE4995E5C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401728-F41A-41DF-9843-3B75F61C01D1}"/>
              </a:ext>
            </a:extLst>
          </p:cNvPr>
          <p:cNvSpPr>
            <a:spLocks noGrp="1"/>
          </p:cNvSpPr>
          <p:nvPr>
            <p:ph type="sldNum" sz="quarter" idx="12"/>
          </p:nvPr>
        </p:nvSpPr>
        <p:spPr/>
        <p:txBody>
          <a:bodyPr/>
          <a:lstStyle/>
          <a:p>
            <a:fld id="{041371A9-0D77-4EF3-8465-BEC59AE4B092}" type="slidenum">
              <a:rPr lang="en-GB" smtClean="0"/>
              <a:t>‹#›</a:t>
            </a:fld>
            <a:endParaRPr lang="en-GB"/>
          </a:p>
        </p:txBody>
      </p:sp>
    </p:spTree>
    <p:extLst>
      <p:ext uri="{BB962C8B-B14F-4D97-AF65-F5344CB8AC3E}">
        <p14:creationId xmlns:p14="http://schemas.microsoft.com/office/powerpoint/2010/main" val="3054711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F2728-9E8C-4A19-B2B0-D5FC9B9BFE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2A4E3B3-6068-4737-9B12-D4F7601DB7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87B7A4-B2FB-4919-A768-B67322AD629E}"/>
              </a:ext>
            </a:extLst>
          </p:cNvPr>
          <p:cNvSpPr>
            <a:spLocks noGrp="1"/>
          </p:cNvSpPr>
          <p:nvPr>
            <p:ph type="dt" sz="half" idx="10"/>
          </p:nvPr>
        </p:nvSpPr>
        <p:spPr/>
        <p:txBody>
          <a:bodyPr/>
          <a:lstStyle/>
          <a:p>
            <a:fld id="{D971201C-CF8F-4B17-B556-A68A6B6EA30A}" type="datetimeFigureOut">
              <a:rPr lang="en-GB" smtClean="0"/>
              <a:t>04/05/2021</a:t>
            </a:fld>
            <a:endParaRPr lang="en-GB"/>
          </a:p>
        </p:txBody>
      </p:sp>
      <p:sp>
        <p:nvSpPr>
          <p:cNvPr id="5" name="Footer Placeholder 4">
            <a:extLst>
              <a:ext uri="{FF2B5EF4-FFF2-40B4-BE49-F238E27FC236}">
                <a16:creationId xmlns:a16="http://schemas.microsoft.com/office/drawing/2014/main" id="{8558469F-E120-422C-B7C8-7264A86F77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DAD6EA-6130-40FA-9DCB-8B5791A369F3}"/>
              </a:ext>
            </a:extLst>
          </p:cNvPr>
          <p:cNvSpPr>
            <a:spLocks noGrp="1"/>
          </p:cNvSpPr>
          <p:nvPr>
            <p:ph type="sldNum" sz="quarter" idx="12"/>
          </p:nvPr>
        </p:nvSpPr>
        <p:spPr/>
        <p:txBody>
          <a:bodyPr/>
          <a:lstStyle/>
          <a:p>
            <a:fld id="{041371A9-0D77-4EF3-8465-BEC59AE4B092}" type="slidenum">
              <a:rPr lang="en-GB" smtClean="0"/>
              <a:t>‹#›</a:t>
            </a:fld>
            <a:endParaRPr lang="en-GB"/>
          </a:p>
        </p:txBody>
      </p:sp>
    </p:spTree>
    <p:extLst>
      <p:ext uri="{BB962C8B-B14F-4D97-AF65-F5344CB8AC3E}">
        <p14:creationId xmlns:p14="http://schemas.microsoft.com/office/powerpoint/2010/main" val="2033351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51D87-AC44-4731-B811-1BAE42491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749E2E-F200-4A32-BF4A-B11C39AB20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81542E-79C1-4CDB-A348-A769FA72EF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FE65C5-A2B3-4E62-B2F0-DBD5697E91B4}"/>
              </a:ext>
            </a:extLst>
          </p:cNvPr>
          <p:cNvSpPr>
            <a:spLocks noGrp="1"/>
          </p:cNvSpPr>
          <p:nvPr>
            <p:ph type="dt" sz="half" idx="10"/>
          </p:nvPr>
        </p:nvSpPr>
        <p:spPr/>
        <p:txBody>
          <a:bodyPr/>
          <a:lstStyle/>
          <a:p>
            <a:fld id="{D971201C-CF8F-4B17-B556-A68A6B6EA30A}" type="datetimeFigureOut">
              <a:rPr lang="en-GB" smtClean="0"/>
              <a:t>04/05/2021</a:t>
            </a:fld>
            <a:endParaRPr lang="en-GB"/>
          </a:p>
        </p:txBody>
      </p:sp>
      <p:sp>
        <p:nvSpPr>
          <p:cNvPr id="6" name="Footer Placeholder 5">
            <a:extLst>
              <a:ext uri="{FF2B5EF4-FFF2-40B4-BE49-F238E27FC236}">
                <a16:creationId xmlns:a16="http://schemas.microsoft.com/office/drawing/2014/main" id="{22640BB8-6C31-4EF5-AF52-4AF6D950C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C47B05-1601-4229-97B6-2BD3C7D67B56}"/>
              </a:ext>
            </a:extLst>
          </p:cNvPr>
          <p:cNvSpPr>
            <a:spLocks noGrp="1"/>
          </p:cNvSpPr>
          <p:nvPr>
            <p:ph type="sldNum" sz="quarter" idx="12"/>
          </p:nvPr>
        </p:nvSpPr>
        <p:spPr/>
        <p:txBody>
          <a:bodyPr/>
          <a:lstStyle/>
          <a:p>
            <a:fld id="{041371A9-0D77-4EF3-8465-BEC59AE4B092}" type="slidenum">
              <a:rPr lang="en-GB" smtClean="0"/>
              <a:t>‹#›</a:t>
            </a:fld>
            <a:endParaRPr lang="en-GB"/>
          </a:p>
        </p:txBody>
      </p:sp>
    </p:spTree>
    <p:extLst>
      <p:ext uri="{BB962C8B-B14F-4D97-AF65-F5344CB8AC3E}">
        <p14:creationId xmlns:p14="http://schemas.microsoft.com/office/powerpoint/2010/main" val="3456559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4315B-546A-4E05-88F4-AE7EDB4104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838FE9-1D5B-4D9A-816C-72F156E584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DFDB23A-8F15-4632-92F8-8B33308054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B0E07C-CC40-4AE7-BCA7-3576E2AF3D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1F422A-0099-4A42-B689-FD7291FA2D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83CA94-E925-42AF-B6B0-47E85CB46663}"/>
              </a:ext>
            </a:extLst>
          </p:cNvPr>
          <p:cNvSpPr>
            <a:spLocks noGrp="1"/>
          </p:cNvSpPr>
          <p:nvPr>
            <p:ph type="dt" sz="half" idx="10"/>
          </p:nvPr>
        </p:nvSpPr>
        <p:spPr/>
        <p:txBody>
          <a:bodyPr/>
          <a:lstStyle/>
          <a:p>
            <a:fld id="{D971201C-CF8F-4B17-B556-A68A6B6EA30A}" type="datetimeFigureOut">
              <a:rPr lang="en-GB" smtClean="0"/>
              <a:t>04/05/2021</a:t>
            </a:fld>
            <a:endParaRPr lang="en-GB"/>
          </a:p>
        </p:txBody>
      </p:sp>
      <p:sp>
        <p:nvSpPr>
          <p:cNvPr id="8" name="Footer Placeholder 7">
            <a:extLst>
              <a:ext uri="{FF2B5EF4-FFF2-40B4-BE49-F238E27FC236}">
                <a16:creationId xmlns:a16="http://schemas.microsoft.com/office/drawing/2014/main" id="{761BDF40-EB90-4813-BDED-B6399C296F6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47EDA4-7EE3-4449-B360-413B50B901EC}"/>
              </a:ext>
            </a:extLst>
          </p:cNvPr>
          <p:cNvSpPr>
            <a:spLocks noGrp="1"/>
          </p:cNvSpPr>
          <p:nvPr>
            <p:ph type="sldNum" sz="quarter" idx="12"/>
          </p:nvPr>
        </p:nvSpPr>
        <p:spPr/>
        <p:txBody>
          <a:bodyPr/>
          <a:lstStyle/>
          <a:p>
            <a:fld id="{041371A9-0D77-4EF3-8465-BEC59AE4B092}" type="slidenum">
              <a:rPr lang="en-GB" smtClean="0"/>
              <a:t>‹#›</a:t>
            </a:fld>
            <a:endParaRPr lang="en-GB"/>
          </a:p>
        </p:txBody>
      </p:sp>
    </p:spTree>
    <p:extLst>
      <p:ext uri="{BB962C8B-B14F-4D97-AF65-F5344CB8AC3E}">
        <p14:creationId xmlns:p14="http://schemas.microsoft.com/office/powerpoint/2010/main" val="3520273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07BE8-E8F6-4683-B9DB-F00BF9715D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C2FE00F-0671-4E38-BBD0-C923DA19CB0C}"/>
              </a:ext>
            </a:extLst>
          </p:cNvPr>
          <p:cNvSpPr>
            <a:spLocks noGrp="1"/>
          </p:cNvSpPr>
          <p:nvPr>
            <p:ph type="dt" sz="half" idx="10"/>
          </p:nvPr>
        </p:nvSpPr>
        <p:spPr/>
        <p:txBody>
          <a:bodyPr/>
          <a:lstStyle/>
          <a:p>
            <a:fld id="{D971201C-CF8F-4B17-B556-A68A6B6EA30A}" type="datetimeFigureOut">
              <a:rPr lang="en-GB" smtClean="0"/>
              <a:t>04/05/2021</a:t>
            </a:fld>
            <a:endParaRPr lang="en-GB"/>
          </a:p>
        </p:txBody>
      </p:sp>
      <p:sp>
        <p:nvSpPr>
          <p:cNvPr id="4" name="Footer Placeholder 3">
            <a:extLst>
              <a:ext uri="{FF2B5EF4-FFF2-40B4-BE49-F238E27FC236}">
                <a16:creationId xmlns:a16="http://schemas.microsoft.com/office/drawing/2014/main" id="{BEFB5F9F-51E9-4623-A0E1-DFDCDE2EE2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5D2C5D-79A5-4980-8798-EAECDA9C249C}"/>
              </a:ext>
            </a:extLst>
          </p:cNvPr>
          <p:cNvSpPr>
            <a:spLocks noGrp="1"/>
          </p:cNvSpPr>
          <p:nvPr>
            <p:ph type="sldNum" sz="quarter" idx="12"/>
          </p:nvPr>
        </p:nvSpPr>
        <p:spPr/>
        <p:txBody>
          <a:bodyPr/>
          <a:lstStyle/>
          <a:p>
            <a:fld id="{041371A9-0D77-4EF3-8465-BEC59AE4B092}" type="slidenum">
              <a:rPr lang="en-GB" smtClean="0"/>
              <a:t>‹#›</a:t>
            </a:fld>
            <a:endParaRPr lang="en-GB"/>
          </a:p>
        </p:txBody>
      </p:sp>
    </p:spTree>
    <p:extLst>
      <p:ext uri="{BB962C8B-B14F-4D97-AF65-F5344CB8AC3E}">
        <p14:creationId xmlns:p14="http://schemas.microsoft.com/office/powerpoint/2010/main" val="12174584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D101EF-9A37-44BC-A123-6EB076707FDF}"/>
              </a:ext>
            </a:extLst>
          </p:cNvPr>
          <p:cNvSpPr>
            <a:spLocks noGrp="1"/>
          </p:cNvSpPr>
          <p:nvPr>
            <p:ph type="dt" sz="half" idx="10"/>
          </p:nvPr>
        </p:nvSpPr>
        <p:spPr/>
        <p:txBody>
          <a:bodyPr/>
          <a:lstStyle/>
          <a:p>
            <a:fld id="{D971201C-CF8F-4B17-B556-A68A6B6EA30A}" type="datetimeFigureOut">
              <a:rPr lang="en-GB" smtClean="0"/>
              <a:t>04/05/2021</a:t>
            </a:fld>
            <a:endParaRPr lang="en-GB"/>
          </a:p>
        </p:txBody>
      </p:sp>
      <p:sp>
        <p:nvSpPr>
          <p:cNvPr id="3" name="Footer Placeholder 2">
            <a:extLst>
              <a:ext uri="{FF2B5EF4-FFF2-40B4-BE49-F238E27FC236}">
                <a16:creationId xmlns:a16="http://schemas.microsoft.com/office/drawing/2014/main" id="{AB6D99F3-D08D-42F6-8D81-F6E2B0FDD82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956BE6A-E7F9-4D62-A2CC-EB096F81DB8B}"/>
              </a:ext>
            </a:extLst>
          </p:cNvPr>
          <p:cNvSpPr>
            <a:spLocks noGrp="1"/>
          </p:cNvSpPr>
          <p:nvPr>
            <p:ph type="sldNum" sz="quarter" idx="12"/>
          </p:nvPr>
        </p:nvSpPr>
        <p:spPr/>
        <p:txBody>
          <a:bodyPr/>
          <a:lstStyle/>
          <a:p>
            <a:fld id="{041371A9-0D77-4EF3-8465-BEC59AE4B092}" type="slidenum">
              <a:rPr lang="en-GB" smtClean="0"/>
              <a:t>‹#›</a:t>
            </a:fld>
            <a:endParaRPr lang="en-GB"/>
          </a:p>
        </p:txBody>
      </p:sp>
    </p:spTree>
    <p:extLst>
      <p:ext uri="{BB962C8B-B14F-4D97-AF65-F5344CB8AC3E}">
        <p14:creationId xmlns:p14="http://schemas.microsoft.com/office/powerpoint/2010/main" val="71272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25956-7588-4FA0-B142-35A07B766F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8D1E40-AA44-4673-9AE0-8D30D06D2D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B31825A-1F48-45FC-9F44-4DBD9899F3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F758BF-BB91-4FA0-9329-427A0EA556AD}"/>
              </a:ext>
            </a:extLst>
          </p:cNvPr>
          <p:cNvSpPr>
            <a:spLocks noGrp="1"/>
          </p:cNvSpPr>
          <p:nvPr>
            <p:ph type="dt" sz="half" idx="10"/>
          </p:nvPr>
        </p:nvSpPr>
        <p:spPr/>
        <p:txBody>
          <a:bodyPr/>
          <a:lstStyle/>
          <a:p>
            <a:fld id="{D971201C-CF8F-4B17-B556-A68A6B6EA30A}" type="datetimeFigureOut">
              <a:rPr lang="en-GB" smtClean="0"/>
              <a:t>04/05/2021</a:t>
            </a:fld>
            <a:endParaRPr lang="en-GB"/>
          </a:p>
        </p:txBody>
      </p:sp>
      <p:sp>
        <p:nvSpPr>
          <p:cNvPr id="6" name="Footer Placeholder 5">
            <a:extLst>
              <a:ext uri="{FF2B5EF4-FFF2-40B4-BE49-F238E27FC236}">
                <a16:creationId xmlns:a16="http://schemas.microsoft.com/office/drawing/2014/main" id="{581BEE18-5029-4AB4-ABEE-11DBED936C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A5976D-6403-43E1-A63B-378F6A6723DC}"/>
              </a:ext>
            </a:extLst>
          </p:cNvPr>
          <p:cNvSpPr>
            <a:spLocks noGrp="1"/>
          </p:cNvSpPr>
          <p:nvPr>
            <p:ph type="sldNum" sz="quarter" idx="12"/>
          </p:nvPr>
        </p:nvSpPr>
        <p:spPr/>
        <p:txBody>
          <a:bodyPr/>
          <a:lstStyle/>
          <a:p>
            <a:fld id="{041371A9-0D77-4EF3-8465-BEC59AE4B092}" type="slidenum">
              <a:rPr lang="en-GB" smtClean="0"/>
              <a:t>‹#›</a:t>
            </a:fld>
            <a:endParaRPr lang="en-GB"/>
          </a:p>
        </p:txBody>
      </p:sp>
    </p:spTree>
    <p:extLst>
      <p:ext uri="{BB962C8B-B14F-4D97-AF65-F5344CB8AC3E}">
        <p14:creationId xmlns:p14="http://schemas.microsoft.com/office/powerpoint/2010/main" val="841438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5B176-445F-4B6A-A92A-7D9FBCF3C1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248AF8-D945-4EA6-8CBA-E54167C522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070EED-7675-464E-98C9-22626D6BCB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F22241-3204-48FB-8C3B-CBC01D78B968}"/>
              </a:ext>
            </a:extLst>
          </p:cNvPr>
          <p:cNvSpPr>
            <a:spLocks noGrp="1"/>
          </p:cNvSpPr>
          <p:nvPr>
            <p:ph type="dt" sz="half" idx="10"/>
          </p:nvPr>
        </p:nvSpPr>
        <p:spPr/>
        <p:txBody>
          <a:bodyPr/>
          <a:lstStyle/>
          <a:p>
            <a:fld id="{D971201C-CF8F-4B17-B556-A68A6B6EA30A}" type="datetimeFigureOut">
              <a:rPr lang="en-GB" smtClean="0"/>
              <a:t>04/05/2021</a:t>
            </a:fld>
            <a:endParaRPr lang="en-GB"/>
          </a:p>
        </p:txBody>
      </p:sp>
      <p:sp>
        <p:nvSpPr>
          <p:cNvPr id="6" name="Footer Placeholder 5">
            <a:extLst>
              <a:ext uri="{FF2B5EF4-FFF2-40B4-BE49-F238E27FC236}">
                <a16:creationId xmlns:a16="http://schemas.microsoft.com/office/drawing/2014/main" id="{4C77B12B-DC24-48B3-AF0B-5BF046058B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E42C37-7E13-4068-A721-B6D4FD87B3A6}"/>
              </a:ext>
            </a:extLst>
          </p:cNvPr>
          <p:cNvSpPr>
            <a:spLocks noGrp="1"/>
          </p:cNvSpPr>
          <p:nvPr>
            <p:ph type="sldNum" sz="quarter" idx="12"/>
          </p:nvPr>
        </p:nvSpPr>
        <p:spPr/>
        <p:txBody>
          <a:bodyPr/>
          <a:lstStyle/>
          <a:p>
            <a:fld id="{041371A9-0D77-4EF3-8465-BEC59AE4B092}" type="slidenum">
              <a:rPr lang="en-GB" smtClean="0"/>
              <a:t>‹#›</a:t>
            </a:fld>
            <a:endParaRPr lang="en-GB"/>
          </a:p>
        </p:txBody>
      </p:sp>
    </p:spTree>
    <p:extLst>
      <p:ext uri="{BB962C8B-B14F-4D97-AF65-F5344CB8AC3E}">
        <p14:creationId xmlns:p14="http://schemas.microsoft.com/office/powerpoint/2010/main" val="3534729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A7F86-F55A-4BC4-9148-42189B8942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23A2D7-0D61-4934-9A5F-6696DA28EE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5637EA-81E3-4C8F-B10F-140A4113C615}"/>
              </a:ext>
            </a:extLst>
          </p:cNvPr>
          <p:cNvSpPr>
            <a:spLocks noGrp="1"/>
          </p:cNvSpPr>
          <p:nvPr>
            <p:ph type="dt" sz="half" idx="10"/>
          </p:nvPr>
        </p:nvSpPr>
        <p:spPr/>
        <p:txBody>
          <a:bodyPr/>
          <a:lstStyle/>
          <a:p>
            <a:fld id="{D971201C-CF8F-4B17-B556-A68A6B6EA30A}" type="datetimeFigureOut">
              <a:rPr lang="en-GB" smtClean="0"/>
              <a:t>04/05/2021</a:t>
            </a:fld>
            <a:endParaRPr lang="en-GB"/>
          </a:p>
        </p:txBody>
      </p:sp>
      <p:sp>
        <p:nvSpPr>
          <p:cNvPr id="5" name="Footer Placeholder 4">
            <a:extLst>
              <a:ext uri="{FF2B5EF4-FFF2-40B4-BE49-F238E27FC236}">
                <a16:creationId xmlns:a16="http://schemas.microsoft.com/office/drawing/2014/main" id="{0AB8BFA2-B5A9-4129-B0C6-E3ED106E27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21B9D8-446F-4209-B44B-454476B1ACAD}"/>
              </a:ext>
            </a:extLst>
          </p:cNvPr>
          <p:cNvSpPr>
            <a:spLocks noGrp="1"/>
          </p:cNvSpPr>
          <p:nvPr>
            <p:ph type="sldNum" sz="quarter" idx="12"/>
          </p:nvPr>
        </p:nvSpPr>
        <p:spPr/>
        <p:txBody>
          <a:bodyPr/>
          <a:lstStyle/>
          <a:p>
            <a:fld id="{041371A9-0D77-4EF3-8465-BEC59AE4B092}" type="slidenum">
              <a:rPr lang="en-GB" smtClean="0"/>
              <a:t>‹#›</a:t>
            </a:fld>
            <a:endParaRPr lang="en-GB"/>
          </a:p>
        </p:txBody>
      </p:sp>
    </p:spTree>
    <p:extLst>
      <p:ext uri="{BB962C8B-B14F-4D97-AF65-F5344CB8AC3E}">
        <p14:creationId xmlns:p14="http://schemas.microsoft.com/office/powerpoint/2010/main" val="318733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14898F-4DB6-4902-8624-50680C3630E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E731AC-8D5B-42AB-BA87-518B87465A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929916-6D20-4C3C-BF59-E5237A7C6113}"/>
              </a:ext>
            </a:extLst>
          </p:cNvPr>
          <p:cNvSpPr>
            <a:spLocks noGrp="1"/>
          </p:cNvSpPr>
          <p:nvPr>
            <p:ph type="dt" sz="half" idx="10"/>
          </p:nvPr>
        </p:nvSpPr>
        <p:spPr/>
        <p:txBody>
          <a:bodyPr/>
          <a:lstStyle/>
          <a:p>
            <a:fld id="{D971201C-CF8F-4B17-B556-A68A6B6EA30A}" type="datetimeFigureOut">
              <a:rPr lang="en-GB" smtClean="0"/>
              <a:t>04/05/2021</a:t>
            </a:fld>
            <a:endParaRPr lang="en-GB"/>
          </a:p>
        </p:txBody>
      </p:sp>
      <p:sp>
        <p:nvSpPr>
          <p:cNvPr id="5" name="Footer Placeholder 4">
            <a:extLst>
              <a:ext uri="{FF2B5EF4-FFF2-40B4-BE49-F238E27FC236}">
                <a16:creationId xmlns:a16="http://schemas.microsoft.com/office/drawing/2014/main" id="{8A59E8CC-063D-41DD-97BE-7A83BEFFD9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0F3E0E-E051-4C1B-81DB-4F2AE18C40B4}"/>
              </a:ext>
            </a:extLst>
          </p:cNvPr>
          <p:cNvSpPr>
            <a:spLocks noGrp="1"/>
          </p:cNvSpPr>
          <p:nvPr>
            <p:ph type="sldNum" sz="quarter" idx="12"/>
          </p:nvPr>
        </p:nvSpPr>
        <p:spPr/>
        <p:txBody>
          <a:bodyPr/>
          <a:lstStyle/>
          <a:p>
            <a:fld id="{041371A9-0D77-4EF3-8465-BEC59AE4B092}" type="slidenum">
              <a:rPr lang="en-GB" smtClean="0"/>
              <a:t>‹#›</a:t>
            </a:fld>
            <a:endParaRPr lang="en-GB"/>
          </a:p>
        </p:txBody>
      </p:sp>
    </p:spTree>
    <p:extLst>
      <p:ext uri="{BB962C8B-B14F-4D97-AF65-F5344CB8AC3E}">
        <p14:creationId xmlns:p14="http://schemas.microsoft.com/office/powerpoint/2010/main" val="7992838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DC07CE-8DBD-4030-9418-90DFE9CFBF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502D98-7164-4653-87A1-47F7731BED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108ADF-CDBE-4113-9EB0-31E6592D06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71201C-CF8F-4B17-B556-A68A6B6EA30A}" type="datetimeFigureOut">
              <a:rPr lang="en-GB" smtClean="0"/>
              <a:t>04/05/2021</a:t>
            </a:fld>
            <a:endParaRPr lang="en-GB"/>
          </a:p>
        </p:txBody>
      </p:sp>
      <p:sp>
        <p:nvSpPr>
          <p:cNvPr id="5" name="Footer Placeholder 4">
            <a:extLst>
              <a:ext uri="{FF2B5EF4-FFF2-40B4-BE49-F238E27FC236}">
                <a16:creationId xmlns:a16="http://schemas.microsoft.com/office/drawing/2014/main" id="{10F56C71-C617-4329-9C7D-DD3C7A711F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65CAC7E-8DBF-4AEA-B208-BE03AE3818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1371A9-0D77-4EF3-8465-BEC59AE4B092}" type="slidenum">
              <a:rPr lang="en-GB" smtClean="0"/>
              <a:t>‹#›</a:t>
            </a:fld>
            <a:endParaRPr lang="en-GB"/>
          </a:p>
        </p:txBody>
      </p:sp>
    </p:spTree>
    <p:extLst>
      <p:ext uri="{BB962C8B-B14F-4D97-AF65-F5344CB8AC3E}">
        <p14:creationId xmlns:p14="http://schemas.microsoft.com/office/powerpoint/2010/main" val="19361230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5.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4.jpeg"/><Relationship Id="rId7" Type="http://schemas.openxmlformats.org/officeDocument/2006/relationships/diagramColors" Target="../diagrams/colors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58C97-4049-4AC7-AC73-B42AB37D33A8}"/>
              </a:ext>
            </a:extLst>
          </p:cNvPr>
          <p:cNvSpPr>
            <a:spLocks noGrp="1"/>
          </p:cNvSpPr>
          <p:nvPr>
            <p:ph type="ctrTitle"/>
          </p:nvPr>
        </p:nvSpPr>
        <p:spPr>
          <a:xfrm>
            <a:off x="838199" y="291090"/>
            <a:ext cx="10515599" cy="932688"/>
          </a:xfrm>
        </p:spPr>
        <p:txBody>
          <a:bodyPr>
            <a:normAutofit/>
          </a:bodyPr>
          <a:lstStyle/>
          <a:p>
            <a:pPr algn="l"/>
            <a:r>
              <a:rPr lang="en-GB" sz="3600" dirty="0"/>
              <a:t>ACADEMIC AND EMPLOYABILITY SKILLS</a:t>
            </a:r>
          </a:p>
        </p:txBody>
      </p:sp>
      <p:sp>
        <p:nvSpPr>
          <p:cNvPr id="3" name="Subtitle 2">
            <a:extLst>
              <a:ext uri="{FF2B5EF4-FFF2-40B4-BE49-F238E27FC236}">
                <a16:creationId xmlns:a16="http://schemas.microsoft.com/office/drawing/2014/main" id="{ED561C88-8C32-4136-84ED-E466356AB22A}"/>
              </a:ext>
            </a:extLst>
          </p:cNvPr>
          <p:cNvSpPr>
            <a:spLocks noGrp="1"/>
          </p:cNvSpPr>
          <p:nvPr>
            <p:ph type="subTitle" idx="1"/>
          </p:nvPr>
        </p:nvSpPr>
        <p:spPr>
          <a:xfrm>
            <a:off x="838199" y="1335725"/>
            <a:ext cx="11090694" cy="3460561"/>
          </a:xfrm>
        </p:spPr>
        <p:txBody>
          <a:bodyPr>
            <a:normAutofit/>
          </a:bodyPr>
          <a:lstStyle/>
          <a:p>
            <a:pPr algn="l"/>
            <a:r>
              <a:rPr lang="ro-RO" dirty="0"/>
              <a:t>BMSW4001: Academic and Employability Skills</a:t>
            </a:r>
          </a:p>
          <a:p>
            <a:pPr algn="l"/>
            <a:r>
              <a:rPr lang="ro-RO" dirty="0"/>
              <a:t>Student name: Iacob Anna Maria</a:t>
            </a:r>
          </a:p>
          <a:p>
            <a:pPr algn="l"/>
            <a:r>
              <a:rPr lang="ro-RO" dirty="0"/>
              <a:t>Student ID: 2024893</a:t>
            </a:r>
          </a:p>
          <a:p>
            <a:pPr algn="l"/>
            <a:r>
              <a:rPr lang="ro-RO" dirty="0"/>
              <a:t>Module Code: BMSW4001</a:t>
            </a:r>
          </a:p>
          <a:p>
            <a:pPr algn="l"/>
            <a:r>
              <a:rPr lang="ro-RO" dirty="0"/>
              <a:t>Module tittle: Academic and Employability skills</a:t>
            </a:r>
          </a:p>
          <a:p>
            <a:pPr algn="l"/>
            <a:r>
              <a:rPr lang="ro-RO" dirty="0"/>
              <a:t>Module Lecture s name: Molly Jack</a:t>
            </a:r>
          </a:p>
          <a:p>
            <a:pPr algn="l"/>
            <a:r>
              <a:rPr lang="ro-RO" dirty="0"/>
              <a:t>                Term 1 Groupe 3</a:t>
            </a:r>
            <a:endParaRPr lang="en-GB" dirty="0"/>
          </a:p>
        </p:txBody>
      </p:sp>
      <p:pic>
        <p:nvPicPr>
          <p:cNvPr id="5" name="Picture 4">
            <a:extLst>
              <a:ext uri="{FF2B5EF4-FFF2-40B4-BE49-F238E27FC236}">
                <a16:creationId xmlns:a16="http://schemas.microsoft.com/office/drawing/2014/main" id="{A47F6C8F-73C8-4362-982D-EC380D6AF2BF}"/>
              </a:ext>
            </a:extLst>
          </p:cNvPr>
          <p:cNvPicPr>
            <a:picLocks noChangeAspect="1"/>
          </p:cNvPicPr>
          <p:nvPr/>
        </p:nvPicPr>
        <p:blipFill rotWithShape="1">
          <a:blip r:embed="rId2"/>
          <a:srcRect t="1747"/>
          <a:stretch/>
        </p:blipFill>
        <p:spPr>
          <a:xfrm>
            <a:off x="5434642" y="3657599"/>
            <a:ext cx="6757358" cy="3100017"/>
          </a:xfrm>
          <a:prstGeom prst="rect">
            <a:avLst/>
          </a:prstGeom>
        </p:spPr>
      </p:pic>
    </p:spTree>
    <p:extLst>
      <p:ext uri="{BB962C8B-B14F-4D97-AF65-F5344CB8AC3E}">
        <p14:creationId xmlns:p14="http://schemas.microsoft.com/office/powerpoint/2010/main" val="3442103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8684ACC3-27E0-4113-A3D5-9817A109FDDE}"/>
              </a:ext>
            </a:extLst>
          </p:cNvPr>
          <p:cNvPicPr>
            <a:picLocks noChangeAspect="1"/>
          </p:cNvPicPr>
          <p:nvPr/>
        </p:nvPicPr>
        <p:blipFill rotWithShape="1">
          <a:blip r:embed="rId3"/>
          <a:srcRect t="6072" b="37678"/>
          <a:stretch/>
        </p:blipFill>
        <p:spPr>
          <a:xfrm>
            <a:off x="20" y="10"/>
            <a:ext cx="12191980" cy="6857990"/>
          </a:xfrm>
          <a:prstGeom prst="rect">
            <a:avLst/>
          </a:prstGeom>
        </p:spPr>
      </p:pic>
      <p:sp>
        <p:nvSpPr>
          <p:cNvPr id="23" name="Rectangle 22">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8D00B2-2E5D-4EF0-BDF7-FF4AFE443E32}"/>
              </a:ext>
            </a:extLst>
          </p:cNvPr>
          <p:cNvSpPr>
            <a:spLocks noGrp="1"/>
          </p:cNvSpPr>
          <p:nvPr>
            <p:ph type="title"/>
          </p:nvPr>
        </p:nvSpPr>
        <p:spPr>
          <a:xfrm>
            <a:off x="594804" y="640263"/>
            <a:ext cx="6619811" cy="1344975"/>
          </a:xfrm>
        </p:spPr>
        <p:txBody>
          <a:bodyPr>
            <a:normAutofit/>
          </a:bodyPr>
          <a:lstStyle/>
          <a:p>
            <a:r>
              <a:rPr lang="en-US" sz="4000" b="1"/>
              <a:t>Introduction</a:t>
            </a:r>
            <a:br>
              <a:rPr lang="en-US" sz="4000"/>
            </a:br>
            <a:endParaRPr lang="en-GB" sz="4000"/>
          </a:p>
        </p:txBody>
      </p:sp>
      <p:graphicFrame>
        <p:nvGraphicFramePr>
          <p:cNvPr id="5" name="Content Placeholder 2">
            <a:extLst>
              <a:ext uri="{FF2B5EF4-FFF2-40B4-BE49-F238E27FC236}">
                <a16:creationId xmlns:a16="http://schemas.microsoft.com/office/drawing/2014/main" id="{69BC33B1-7552-41AF-BB61-CF4EB6897371}"/>
              </a:ext>
            </a:extLst>
          </p:cNvPr>
          <p:cNvGraphicFramePr>
            <a:graphicFrameLocks noGrp="1"/>
          </p:cNvGraphicFramePr>
          <p:nvPr>
            <p:ph idx="1"/>
            <p:extLst>
              <p:ext uri="{D42A27DB-BD31-4B8C-83A1-F6EECF244321}">
                <p14:modId xmlns:p14="http://schemas.microsoft.com/office/powerpoint/2010/main" val="913905764"/>
              </p:ext>
            </p:extLst>
          </p:nvPr>
        </p:nvGraphicFramePr>
        <p:xfrm>
          <a:off x="594109" y="2121763"/>
          <a:ext cx="6620505" cy="37730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95475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157BF81-6B18-4782-93C8-EFAF17497EED}"/>
              </a:ext>
            </a:extLst>
          </p:cNvPr>
          <p:cNvPicPr>
            <a:picLocks noChangeAspect="1"/>
          </p:cNvPicPr>
          <p:nvPr/>
        </p:nvPicPr>
        <p:blipFill rotWithShape="1">
          <a:blip r:embed="rId3">
            <a:duotone>
              <a:schemeClr val="bg2">
                <a:shade val="45000"/>
                <a:satMod val="135000"/>
              </a:schemeClr>
              <a:prstClr val="white"/>
            </a:duotone>
          </a:blip>
          <a:srcRect t="17882" r="9091" b="9840"/>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5F7E32-569F-4EC4-9070-0D1648E22715}"/>
              </a:ext>
            </a:extLst>
          </p:cNvPr>
          <p:cNvSpPr>
            <a:spLocks noGrp="1"/>
          </p:cNvSpPr>
          <p:nvPr>
            <p:ph type="title"/>
          </p:nvPr>
        </p:nvSpPr>
        <p:spPr>
          <a:xfrm>
            <a:off x="838200" y="365125"/>
            <a:ext cx="10515600" cy="1325563"/>
          </a:xfrm>
        </p:spPr>
        <p:txBody>
          <a:bodyPr>
            <a:normAutofit/>
          </a:bodyPr>
          <a:lstStyle/>
          <a:p>
            <a:r>
              <a:rPr lang="en-GB" err="1"/>
              <a:t>Contd</a:t>
            </a:r>
            <a:r>
              <a:rPr lang="en-GB"/>
              <a:t>…</a:t>
            </a:r>
          </a:p>
        </p:txBody>
      </p:sp>
      <p:graphicFrame>
        <p:nvGraphicFramePr>
          <p:cNvPr id="5" name="Content Placeholder 2">
            <a:extLst>
              <a:ext uri="{FF2B5EF4-FFF2-40B4-BE49-F238E27FC236}">
                <a16:creationId xmlns:a16="http://schemas.microsoft.com/office/drawing/2014/main" id="{5D9AF185-07A9-4B69-A531-71C9C54FD712}"/>
              </a:ext>
            </a:extLst>
          </p:cNvPr>
          <p:cNvGraphicFramePr>
            <a:graphicFrameLocks noGrp="1"/>
          </p:cNvGraphicFramePr>
          <p:nvPr>
            <p:ph idx="1"/>
            <p:extLst>
              <p:ext uri="{D42A27DB-BD31-4B8C-83A1-F6EECF244321}">
                <p14:modId xmlns:p14="http://schemas.microsoft.com/office/powerpoint/2010/main" val="257398807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16704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E5CE6CC-55B1-48EE-8B0C-A93B27F942C1}"/>
              </a:ext>
            </a:extLst>
          </p:cNvPr>
          <p:cNvPicPr>
            <a:picLocks noChangeAspect="1"/>
          </p:cNvPicPr>
          <p:nvPr/>
        </p:nvPicPr>
        <p:blipFill rotWithShape="1">
          <a:blip r:embed="rId3">
            <a:duotone>
              <a:schemeClr val="bg2">
                <a:shade val="45000"/>
                <a:satMod val="135000"/>
              </a:schemeClr>
              <a:prstClr val="white"/>
            </a:duotone>
          </a:blip>
          <a:srcRect t="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5769F4-8D64-4BCC-8A96-32538222462D}"/>
              </a:ext>
            </a:extLst>
          </p:cNvPr>
          <p:cNvSpPr>
            <a:spLocks noGrp="1"/>
          </p:cNvSpPr>
          <p:nvPr>
            <p:ph type="title"/>
          </p:nvPr>
        </p:nvSpPr>
        <p:spPr>
          <a:xfrm>
            <a:off x="838200" y="365125"/>
            <a:ext cx="10515600" cy="1325563"/>
          </a:xfrm>
        </p:spPr>
        <p:txBody>
          <a:bodyPr>
            <a:normAutofit/>
          </a:bodyPr>
          <a:lstStyle/>
          <a:p>
            <a:r>
              <a:rPr lang="en-US" b="1" dirty="0"/>
              <a:t>SWOT Analysis</a:t>
            </a:r>
            <a:br>
              <a:rPr lang="en-US" dirty="0"/>
            </a:br>
            <a:endParaRPr lang="en-GB" dirty="0"/>
          </a:p>
        </p:txBody>
      </p:sp>
      <p:graphicFrame>
        <p:nvGraphicFramePr>
          <p:cNvPr id="5" name="Content Placeholder 2">
            <a:extLst>
              <a:ext uri="{FF2B5EF4-FFF2-40B4-BE49-F238E27FC236}">
                <a16:creationId xmlns:a16="http://schemas.microsoft.com/office/drawing/2014/main" id="{FE543815-5D0C-4D59-AC50-D25BBAA4CC75}"/>
              </a:ext>
            </a:extLst>
          </p:cNvPr>
          <p:cNvGraphicFramePr>
            <a:graphicFrameLocks noGrp="1"/>
          </p:cNvGraphicFramePr>
          <p:nvPr>
            <p:ph idx="1"/>
            <p:extLst>
              <p:ext uri="{D42A27DB-BD31-4B8C-83A1-F6EECF244321}">
                <p14:modId xmlns:p14="http://schemas.microsoft.com/office/powerpoint/2010/main" val="111758460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41826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E29B28F-3F7E-4416-B2AE-CC09AF81F962}"/>
              </a:ext>
            </a:extLst>
          </p:cNvPr>
          <p:cNvGraphicFramePr>
            <a:graphicFrameLocks noGrp="1"/>
          </p:cNvGraphicFramePr>
          <p:nvPr>
            <p:extLst>
              <p:ext uri="{D42A27DB-BD31-4B8C-83A1-F6EECF244321}">
                <p14:modId xmlns:p14="http://schemas.microsoft.com/office/powerpoint/2010/main" val="1709510515"/>
              </p:ext>
            </p:extLst>
          </p:nvPr>
        </p:nvGraphicFramePr>
        <p:xfrm>
          <a:off x="643467" y="1077634"/>
          <a:ext cx="10905066" cy="4702732"/>
        </p:xfrm>
        <a:graphic>
          <a:graphicData uri="http://schemas.openxmlformats.org/drawingml/2006/table">
            <a:tbl>
              <a:tblPr firstRow="1" firstCol="1" bandRow="1">
                <a:tableStyleId>{3B4B98B0-60AC-42C2-AFA5-B58CD77FA1E5}</a:tableStyleId>
              </a:tblPr>
              <a:tblGrid>
                <a:gridCol w="5452533">
                  <a:extLst>
                    <a:ext uri="{9D8B030D-6E8A-4147-A177-3AD203B41FA5}">
                      <a16:colId xmlns:a16="http://schemas.microsoft.com/office/drawing/2014/main" val="2728082312"/>
                    </a:ext>
                  </a:extLst>
                </a:gridCol>
                <a:gridCol w="5452533">
                  <a:extLst>
                    <a:ext uri="{9D8B030D-6E8A-4147-A177-3AD203B41FA5}">
                      <a16:colId xmlns:a16="http://schemas.microsoft.com/office/drawing/2014/main" val="2259997311"/>
                    </a:ext>
                  </a:extLst>
                </a:gridCol>
              </a:tblGrid>
              <a:tr h="4702732">
                <a:tc>
                  <a:txBody>
                    <a:bodyPr/>
                    <a:lstStyle/>
                    <a:p>
                      <a:pPr marL="0" marR="0" algn="just">
                        <a:lnSpc>
                          <a:spcPct val="150000"/>
                        </a:lnSpc>
                        <a:spcBef>
                          <a:spcPts val="0"/>
                        </a:spcBef>
                        <a:spcAft>
                          <a:spcPts val="0"/>
                        </a:spcAft>
                      </a:pPr>
                      <a:r>
                        <a:rPr lang="en-US" sz="1200" b="1">
                          <a:solidFill>
                            <a:schemeClr val="tx1">
                              <a:lumMod val="75000"/>
                              <a:lumOff val="25000"/>
                            </a:schemeClr>
                          </a:solidFill>
                          <a:effectLst/>
                        </a:rPr>
                        <a:t>Strength</a:t>
                      </a:r>
                    </a:p>
                    <a:p>
                      <a:pPr marL="0" marR="0" algn="just">
                        <a:lnSpc>
                          <a:spcPct val="150000"/>
                        </a:lnSpc>
                        <a:spcBef>
                          <a:spcPts val="0"/>
                        </a:spcBef>
                        <a:spcAft>
                          <a:spcPts val="0"/>
                        </a:spcAft>
                      </a:pPr>
                      <a:br>
                        <a:rPr lang="en-US" sz="1200" b="1">
                          <a:solidFill>
                            <a:schemeClr val="tx1">
                              <a:lumMod val="75000"/>
                              <a:lumOff val="25000"/>
                            </a:schemeClr>
                          </a:solidFill>
                          <a:effectLst/>
                        </a:rPr>
                      </a:br>
                      <a:endParaRPr lang="en-US" sz="1200" b="1">
                        <a:solidFill>
                          <a:schemeClr val="tx1">
                            <a:lumMod val="75000"/>
                            <a:lumOff val="25000"/>
                          </a:schemeClr>
                        </a:solidFill>
                        <a:effectLst/>
                      </a:endParaRPr>
                    </a:p>
                    <a:p>
                      <a:pPr marL="342900" marR="0" lvl="0" indent="-342900" algn="just" fontAlgn="base">
                        <a:lnSpc>
                          <a:spcPct val="150000"/>
                        </a:lnSpc>
                        <a:spcBef>
                          <a:spcPts val="0"/>
                        </a:spcBef>
                        <a:spcAft>
                          <a:spcPts val="0"/>
                        </a:spcAft>
                        <a:buFont typeface="+mj-lt"/>
                        <a:buAutoNum type="arabicPeriod"/>
                        <a:tabLst>
                          <a:tab pos="457200" algn="l"/>
                        </a:tabLst>
                      </a:pPr>
                      <a:r>
                        <a:rPr lang="en-US" sz="1200" b="1">
                          <a:solidFill>
                            <a:schemeClr val="tx1">
                              <a:lumMod val="75000"/>
                              <a:lumOff val="25000"/>
                            </a:schemeClr>
                          </a:solidFill>
                          <a:effectLst/>
                        </a:rPr>
                        <a:t>I am good at academic writing. As I have excellent writing skill so I can write any business topic according to a professional style (</a:t>
                      </a:r>
                      <a:r>
                        <a:rPr lang="en-US" sz="1200" b="1" err="1">
                          <a:solidFill>
                            <a:schemeClr val="tx1">
                              <a:lumMod val="75000"/>
                              <a:lumOff val="25000"/>
                            </a:schemeClr>
                          </a:solidFill>
                          <a:effectLst/>
                        </a:rPr>
                        <a:t>Shayakhmetova</a:t>
                      </a:r>
                      <a:r>
                        <a:rPr lang="en-US" sz="1200" b="1">
                          <a:solidFill>
                            <a:schemeClr val="tx1">
                              <a:lumMod val="75000"/>
                              <a:lumOff val="25000"/>
                            </a:schemeClr>
                          </a:solidFill>
                          <a:effectLst/>
                        </a:rPr>
                        <a:t> et al., 2020). I can write appropriately about any problem and I can also recommend how to solve the problem. </a:t>
                      </a:r>
                    </a:p>
                    <a:p>
                      <a:pPr marL="342900" marR="0" lvl="0" indent="-342900" algn="just" fontAlgn="base">
                        <a:lnSpc>
                          <a:spcPct val="150000"/>
                        </a:lnSpc>
                        <a:spcBef>
                          <a:spcPts val="0"/>
                        </a:spcBef>
                        <a:spcAft>
                          <a:spcPts val="0"/>
                        </a:spcAft>
                        <a:buFont typeface="+mj-lt"/>
                        <a:buAutoNum type="arabicPeriod"/>
                        <a:tabLst>
                          <a:tab pos="457200" algn="l"/>
                        </a:tabLst>
                      </a:pPr>
                      <a:r>
                        <a:rPr lang="en-US" sz="1200" b="1" err="1">
                          <a:solidFill>
                            <a:schemeClr val="tx1">
                              <a:lumMod val="75000"/>
                              <a:lumOff val="25000"/>
                            </a:schemeClr>
                          </a:solidFill>
                          <a:effectLst/>
                        </a:rPr>
                        <a:t>Summarising</a:t>
                      </a:r>
                      <a:r>
                        <a:rPr lang="en-US" sz="1200" b="1">
                          <a:solidFill>
                            <a:schemeClr val="tx1">
                              <a:lumMod val="75000"/>
                              <a:lumOff val="25000"/>
                            </a:schemeClr>
                          </a:solidFill>
                          <a:effectLst/>
                        </a:rPr>
                        <a:t> is one of the most interesting topics for me. I am good at </a:t>
                      </a:r>
                      <a:r>
                        <a:rPr lang="en-US" sz="1200" b="1" err="1">
                          <a:solidFill>
                            <a:schemeClr val="tx1">
                              <a:lumMod val="75000"/>
                              <a:lumOff val="25000"/>
                            </a:schemeClr>
                          </a:solidFill>
                          <a:effectLst/>
                        </a:rPr>
                        <a:t>summarising</a:t>
                      </a:r>
                      <a:r>
                        <a:rPr lang="en-US" sz="1200" b="1">
                          <a:solidFill>
                            <a:schemeClr val="tx1">
                              <a:lumMod val="75000"/>
                              <a:lumOff val="25000"/>
                            </a:schemeClr>
                          </a:solidFill>
                          <a:effectLst/>
                        </a:rPr>
                        <a:t> any big data or case study. That is the reason most of my friends and classmates come to me to </a:t>
                      </a:r>
                      <a:r>
                        <a:rPr lang="en-US" sz="1200" b="1" err="1">
                          <a:solidFill>
                            <a:schemeClr val="tx1">
                              <a:lumMod val="75000"/>
                              <a:lumOff val="25000"/>
                            </a:schemeClr>
                          </a:solidFill>
                          <a:effectLst/>
                        </a:rPr>
                        <a:t>summarise</a:t>
                      </a:r>
                      <a:r>
                        <a:rPr lang="en-US" sz="1200" b="1">
                          <a:solidFill>
                            <a:schemeClr val="tx1">
                              <a:lumMod val="75000"/>
                              <a:lumOff val="25000"/>
                            </a:schemeClr>
                          </a:solidFill>
                          <a:effectLst/>
                        </a:rPr>
                        <a:t> big data. </a:t>
                      </a:r>
                    </a:p>
                    <a:p>
                      <a:pPr marL="342900" marR="0" lvl="0" indent="-342900" algn="just" fontAlgn="base">
                        <a:lnSpc>
                          <a:spcPct val="150000"/>
                        </a:lnSpc>
                        <a:spcBef>
                          <a:spcPts val="0"/>
                        </a:spcBef>
                        <a:spcAft>
                          <a:spcPts val="0"/>
                        </a:spcAft>
                        <a:buFont typeface="+mj-lt"/>
                        <a:buAutoNum type="arabicPeriod"/>
                        <a:tabLst>
                          <a:tab pos="457200" algn="l"/>
                        </a:tabLst>
                      </a:pPr>
                      <a:r>
                        <a:rPr lang="en-US" sz="1200" b="1">
                          <a:solidFill>
                            <a:schemeClr val="tx1">
                              <a:lumMod val="75000"/>
                              <a:lumOff val="25000"/>
                            </a:schemeClr>
                          </a:solidFill>
                          <a:effectLst/>
                        </a:rPr>
                        <a:t>Time is more valuable than money. For managing the time I am very expert. I use different types of time management tools that help me to finish my job in time. Various time management tools help me to distribute the time properly. As it is a very important matter so I am going to discuss various time management tools separately. </a:t>
                      </a:r>
                      <a:endParaRPr lang="en-US" sz="1200" b="1">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18513" marR="88884" marT="59256" marB="59256"/>
                </a:tc>
                <a:tc>
                  <a:txBody>
                    <a:bodyPr/>
                    <a:lstStyle/>
                    <a:p>
                      <a:pPr marL="0" marR="0" algn="just">
                        <a:lnSpc>
                          <a:spcPct val="150000"/>
                        </a:lnSpc>
                        <a:spcBef>
                          <a:spcPts val="0"/>
                        </a:spcBef>
                        <a:spcAft>
                          <a:spcPts val="0"/>
                        </a:spcAft>
                      </a:pPr>
                      <a:r>
                        <a:rPr lang="en-US" sz="1200" b="1">
                          <a:solidFill>
                            <a:schemeClr val="tx1">
                              <a:lumMod val="75000"/>
                              <a:lumOff val="25000"/>
                            </a:schemeClr>
                          </a:solidFill>
                          <a:effectLst/>
                        </a:rPr>
                        <a:t>Weakness</a:t>
                      </a:r>
                    </a:p>
                    <a:p>
                      <a:pPr marL="0" marR="0" algn="just">
                        <a:lnSpc>
                          <a:spcPct val="150000"/>
                        </a:lnSpc>
                        <a:spcBef>
                          <a:spcPts val="0"/>
                        </a:spcBef>
                        <a:spcAft>
                          <a:spcPts val="0"/>
                        </a:spcAft>
                      </a:pPr>
                      <a:br>
                        <a:rPr lang="en-US" sz="1200" b="1">
                          <a:solidFill>
                            <a:schemeClr val="tx1">
                              <a:lumMod val="75000"/>
                              <a:lumOff val="25000"/>
                            </a:schemeClr>
                          </a:solidFill>
                          <a:effectLst/>
                        </a:rPr>
                      </a:br>
                      <a:endParaRPr lang="en-US" sz="1200" b="1">
                        <a:solidFill>
                          <a:schemeClr val="tx1">
                            <a:lumMod val="75000"/>
                            <a:lumOff val="25000"/>
                          </a:schemeClr>
                        </a:solidFill>
                        <a:effectLst/>
                      </a:endParaRPr>
                    </a:p>
                    <a:p>
                      <a:pPr marL="342900" marR="0" lvl="0" indent="-342900" algn="just" fontAlgn="base">
                        <a:lnSpc>
                          <a:spcPct val="150000"/>
                        </a:lnSpc>
                        <a:spcBef>
                          <a:spcPts val="0"/>
                        </a:spcBef>
                        <a:spcAft>
                          <a:spcPts val="0"/>
                        </a:spcAft>
                        <a:buFont typeface="+mj-lt"/>
                        <a:buAutoNum type="arabicPeriod"/>
                        <a:tabLst>
                          <a:tab pos="457200" algn="l"/>
                        </a:tabLst>
                      </a:pPr>
                      <a:r>
                        <a:rPr lang="en-US" sz="1200" b="1">
                          <a:solidFill>
                            <a:schemeClr val="tx1">
                              <a:lumMod val="75000"/>
                              <a:lumOff val="25000"/>
                            </a:schemeClr>
                          </a:solidFill>
                          <a:effectLst/>
                        </a:rPr>
                        <a:t>However, I have some weakness also. Publicly speaking is one of the worst weaknesses. I am not a good speaker in public (Ivanova et al., 2020). Whenever it's my turn to deliver the speech in front of a large public I feel nervous. This nervousness distracts me and destroys my speaking ability to the public. As a result, I can not concentrate on the particular topic.</a:t>
                      </a:r>
                    </a:p>
                    <a:p>
                      <a:pPr marL="342900" marR="0" lvl="0" indent="-342900" algn="just" fontAlgn="base">
                        <a:lnSpc>
                          <a:spcPct val="150000"/>
                        </a:lnSpc>
                        <a:spcBef>
                          <a:spcPts val="0"/>
                        </a:spcBef>
                        <a:spcAft>
                          <a:spcPts val="0"/>
                        </a:spcAft>
                        <a:buFont typeface="+mj-lt"/>
                        <a:buAutoNum type="arabicPeriod"/>
                        <a:tabLst>
                          <a:tab pos="457200" algn="l"/>
                        </a:tabLst>
                      </a:pPr>
                      <a:r>
                        <a:rPr lang="en-US" sz="1200" b="1">
                          <a:solidFill>
                            <a:schemeClr val="tx1">
                              <a:lumMod val="75000"/>
                              <a:lumOff val="25000"/>
                            </a:schemeClr>
                          </a:solidFill>
                          <a:effectLst/>
                        </a:rPr>
                        <a:t>The failure of public speaking creates another problem for me. It hampers my communication skill (Raba, 2017). As a result, I can not communicate with others properly. It disturbs me to describe my thoughts and point of view to others. So it can be said that I do not have good communication skills. </a:t>
                      </a:r>
                    </a:p>
                    <a:p>
                      <a:pPr marL="342900" marR="0" lvl="0" indent="-342900" algn="just" fontAlgn="base">
                        <a:lnSpc>
                          <a:spcPct val="150000"/>
                        </a:lnSpc>
                        <a:spcBef>
                          <a:spcPts val="0"/>
                        </a:spcBef>
                        <a:spcAft>
                          <a:spcPts val="0"/>
                        </a:spcAft>
                        <a:buFont typeface="+mj-lt"/>
                        <a:buAutoNum type="arabicPeriod"/>
                        <a:tabLst>
                          <a:tab pos="457200" algn="l"/>
                        </a:tabLst>
                      </a:pPr>
                      <a:r>
                        <a:rPr lang="en-US" sz="1200" b="1">
                          <a:solidFill>
                            <a:schemeClr val="tx1">
                              <a:lumMod val="75000"/>
                              <a:lumOff val="25000"/>
                            </a:schemeClr>
                          </a:solidFill>
                          <a:effectLst/>
                        </a:rPr>
                        <a:t>I am not good at CV writing. This is another weakness for me. Whenever I try to write down a CV with a professional style, I find it very much difficult. I feel that this is too much tricky for me  </a:t>
                      </a:r>
                      <a:endParaRPr lang="en-US" sz="1200" b="1">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18513" marR="88884" marT="59256" marB="59256"/>
                </a:tc>
                <a:extLst>
                  <a:ext uri="{0D108BD9-81ED-4DB2-BD59-A6C34878D82A}">
                    <a16:rowId xmlns:a16="http://schemas.microsoft.com/office/drawing/2014/main" val="2306670699"/>
                  </a:ext>
                </a:extLst>
              </a:tr>
            </a:tbl>
          </a:graphicData>
        </a:graphic>
      </p:graphicFrame>
    </p:spTree>
    <p:extLst>
      <p:ext uri="{BB962C8B-B14F-4D97-AF65-F5344CB8AC3E}">
        <p14:creationId xmlns:p14="http://schemas.microsoft.com/office/powerpoint/2010/main" val="12897969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1ABF2CEB-8E4A-4920-B76A-9E1E8BD75E84}"/>
              </a:ext>
            </a:extLst>
          </p:cNvPr>
          <p:cNvGraphicFramePr>
            <a:graphicFrameLocks noGrp="1"/>
          </p:cNvGraphicFramePr>
          <p:nvPr>
            <p:extLst>
              <p:ext uri="{D42A27DB-BD31-4B8C-83A1-F6EECF244321}">
                <p14:modId xmlns:p14="http://schemas.microsoft.com/office/powerpoint/2010/main" val="1455808841"/>
              </p:ext>
            </p:extLst>
          </p:nvPr>
        </p:nvGraphicFramePr>
        <p:xfrm>
          <a:off x="1181548" y="643466"/>
          <a:ext cx="9828904" cy="5571067"/>
        </p:xfrm>
        <a:graphic>
          <a:graphicData uri="http://schemas.openxmlformats.org/drawingml/2006/table">
            <a:tbl>
              <a:tblPr firstRow="1" firstCol="1" bandRow="1">
                <a:noFill/>
                <a:tableStyleId>{5C22544A-7EE6-4342-B048-85BDC9FD1C3A}</a:tableStyleId>
              </a:tblPr>
              <a:tblGrid>
                <a:gridCol w="4914452">
                  <a:extLst>
                    <a:ext uri="{9D8B030D-6E8A-4147-A177-3AD203B41FA5}">
                      <a16:colId xmlns:a16="http://schemas.microsoft.com/office/drawing/2014/main" val="2059211776"/>
                    </a:ext>
                  </a:extLst>
                </a:gridCol>
                <a:gridCol w="4914452">
                  <a:extLst>
                    <a:ext uri="{9D8B030D-6E8A-4147-A177-3AD203B41FA5}">
                      <a16:colId xmlns:a16="http://schemas.microsoft.com/office/drawing/2014/main" val="3169392425"/>
                    </a:ext>
                  </a:extLst>
                </a:gridCol>
              </a:tblGrid>
              <a:tr h="5571067">
                <a:tc>
                  <a:txBody>
                    <a:bodyPr/>
                    <a:lstStyle/>
                    <a:p>
                      <a:pPr marL="0" marR="0" algn="just">
                        <a:lnSpc>
                          <a:spcPct val="150000"/>
                        </a:lnSpc>
                        <a:spcBef>
                          <a:spcPts val="0"/>
                        </a:spcBef>
                        <a:spcAft>
                          <a:spcPts val="0"/>
                        </a:spcAft>
                      </a:pPr>
                      <a:r>
                        <a:rPr lang="en-US" sz="1200" b="1" cap="all" spc="60" dirty="0">
                          <a:solidFill>
                            <a:schemeClr val="tx1"/>
                          </a:solidFill>
                          <a:effectLst/>
                        </a:rPr>
                        <a:t>Opportunity</a:t>
                      </a:r>
                    </a:p>
                    <a:p>
                      <a:pPr marL="342900" marR="0" lvl="0" indent="-342900" algn="just" fontAlgn="base">
                        <a:lnSpc>
                          <a:spcPct val="150000"/>
                        </a:lnSpc>
                        <a:spcBef>
                          <a:spcPts val="0"/>
                        </a:spcBef>
                        <a:spcAft>
                          <a:spcPts val="0"/>
                        </a:spcAft>
                        <a:buFont typeface="+mj-lt"/>
                        <a:buAutoNum type="arabicPeriod"/>
                        <a:tabLst>
                          <a:tab pos="457200" algn="l"/>
                        </a:tabLst>
                      </a:pPr>
                      <a:r>
                        <a:rPr lang="en-US" sz="1200" b="1" cap="all" spc="60" dirty="0">
                          <a:solidFill>
                            <a:schemeClr val="tx1"/>
                          </a:solidFill>
                          <a:effectLst/>
                        </a:rPr>
                        <a:t>Paraphrasing is an opportunity for me. As I am good at academic writing so paraphrasing a big data or case study would be preferable for me (Na and </a:t>
                      </a:r>
                      <a:r>
                        <a:rPr lang="en-US" sz="1200" b="1" cap="all" spc="60" dirty="0" err="1">
                          <a:solidFill>
                            <a:schemeClr val="tx1"/>
                          </a:solidFill>
                          <a:effectLst/>
                        </a:rPr>
                        <a:t>Nhat</a:t>
                      </a:r>
                      <a:r>
                        <a:rPr lang="en-US" sz="1200" b="1" cap="all" spc="60" dirty="0">
                          <a:solidFill>
                            <a:schemeClr val="tx1"/>
                          </a:solidFill>
                          <a:effectLst/>
                        </a:rPr>
                        <a:t> Chi Mai, 2017). By paraphrasing, I can develop my academic writing skill more sharply. So it is a great opportunity for me. </a:t>
                      </a:r>
                    </a:p>
                    <a:p>
                      <a:pPr marL="342900" marR="0" lvl="0" indent="-342900" algn="just" fontAlgn="base">
                        <a:lnSpc>
                          <a:spcPct val="150000"/>
                        </a:lnSpc>
                        <a:spcBef>
                          <a:spcPts val="0"/>
                        </a:spcBef>
                        <a:spcAft>
                          <a:spcPts val="0"/>
                        </a:spcAft>
                        <a:buFont typeface="+mj-lt"/>
                        <a:buAutoNum type="arabicPeriod"/>
                        <a:tabLst>
                          <a:tab pos="457200" algn="l"/>
                        </a:tabLst>
                      </a:pPr>
                      <a:r>
                        <a:rPr lang="en-US" sz="1200" b="1" cap="all" spc="60" dirty="0">
                          <a:solidFill>
                            <a:schemeClr val="tx1"/>
                          </a:solidFill>
                          <a:effectLst/>
                        </a:rPr>
                        <a:t>Referencing is another area that helps me to prepare a summary for a big study. As various summary includes referencing so it would be the next opportunity for me. </a:t>
                      </a:r>
                    </a:p>
                    <a:p>
                      <a:pPr marL="342900" marR="0" lvl="0" indent="-342900" algn="just" fontAlgn="base">
                        <a:lnSpc>
                          <a:spcPct val="150000"/>
                        </a:lnSpc>
                        <a:spcBef>
                          <a:spcPts val="0"/>
                        </a:spcBef>
                        <a:spcAft>
                          <a:spcPts val="0"/>
                        </a:spcAft>
                        <a:buFont typeface="+mj-lt"/>
                        <a:buAutoNum type="arabicPeriod"/>
                        <a:tabLst>
                          <a:tab pos="457200" algn="l"/>
                        </a:tabLst>
                      </a:pPr>
                      <a:r>
                        <a:rPr lang="en-US" sz="1200" b="1" cap="all" spc="60" dirty="0">
                          <a:solidFill>
                            <a:schemeClr val="tx1"/>
                          </a:solidFill>
                          <a:effectLst/>
                        </a:rPr>
                        <a:t>Cover letter writing is not a difficult job. It contains the title of the brief discussion. It includes the subject as well as a few keywords of the entire journal. Sometimes it would be tricky because it highlights the entire topic. However, it is not that much difficult. So developing the cover letters is another opportunity for me. </a:t>
                      </a:r>
                      <a:endParaRPr lang="en-US" sz="1200" b="1" cap="all"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1566" marR="41566" marT="88132" marB="88132" anchor="b">
                    <a:lnL w="12700" cmpd="sng">
                      <a:noFill/>
                    </a:lnL>
                    <a:lnR w="12700" cmpd="sng">
                      <a:noFill/>
                    </a:lnR>
                    <a:lnT w="12700" cmpd="sng">
                      <a:noFill/>
                    </a:lnT>
                    <a:lnB w="38100" cmpd="sng">
                      <a:noFill/>
                    </a:lnB>
                    <a:noFill/>
                  </a:tcPr>
                </a:tc>
                <a:tc>
                  <a:txBody>
                    <a:bodyPr/>
                    <a:lstStyle/>
                    <a:p>
                      <a:pPr marL="0" marR="0" algn="just">
                        <a:lnSpc>
                          <a:spcPct val="150000"/>
                        </a:lnSpc>
                        <a:spcBef>
                          <a:spcPts val="0"/>
                        </a:spcBef>
                        <a:spcAft>
                          <a:spcPts val="0"/>
                        </a:spcAft>
                      </a:pPr>
                      <a:r>
                        <a:rPr lang="en-US" sz="1200" b="1" cap="all" spc="60" dirty="0">
                          <a:solidFill>
                            <a:schemeClr val="tx1"/>
                          </a:solidFill>
                          <a:effectLst/>
                        </a:rPr>
                        <a:t>Threat</a:t>
                      </a:r>
                    </a:p>
                    <a:p>
                      <a:pPr marL="342900" marR="0" lvl="0" indent="-342900" algn="just" fontAlgn="base">
                        <a:lnSpc>
                          <a:spcPct val="150000"/>
                        </a:lnSpc>
                        <a:spcBef>
                          <a:spcPts val="0"/>
                        </a:spcBef>
                        <a:spcAft>
                          <a:spcPts val="0"/>
                        </a:spcAft>
                        <a:buFont typeface="+mj-lt"/>
                        <a:buAutoNum type="arabicPeriod"/>
                        <a:tabLst>
                          <a:tab pos="457200" algn="l"/>
                        </a:tabLst>
                      </a:pPr>
                      <a:r>
                        <a:rPr lang="en-US" sz="1200" b="1" cap="all" spc="60" dirty="0">
                          <a:solidFill>
                            <a:schemeClr val="tx1"/>
                          </a:solidFill>
                          <a:effectLst/>
                        </a:rPr>
                        <a:t>I am not good at presentation giving. It feels like a threat to me. As I have told it above, I am not good at speaking publicly so I am not good at the presentation area also. Both of them create a similar problem for me. I feel so nervous while conducting a presentation even inside the classroom that I lose my concentration. It is an embarrassing experience for me. </a:t>
                      </a:r>
                    </a:p>
                    <a:p>
                      <a:pPr marL="342900" marR="0" lvl="0" indent="-342900" algn="just" fontAlgn="base">
                        <a:lnSpc>
                          <a:spcPct val="150000"/>
                        </a:lnSpc>
                        <a:spcBef>
                          <a:spcPts val="0"/>
                        </a:spcBef>
                        <a:spcAft>
                          <a:spcPts val="0"/>
                        </a:spcAft>
                        <a:buFont typeface="+mj-lt"/>
                        <a:buAutoNum type="arabicPeriod"/>
                        <a:tabLst>
                          <a:tab pos="457200" algn="l"/>
                        </a:tabLst>
                      </a:pPr>
                      <a:r>
                        <a:rPr lang="en-US" sz="1200" b="1" cap="all" spc="60" dirty="0">
                          <a:solidFill>
                            <a:schemeClr val="tx1"/>
                          </a:solidFill>
                          <a:effectLst/>
                        </a:rPr>
                        <a:t>Online learning is another threatening area for me. I am not good at technologies and technological terms and conditions (Bradley et al., 2017). As online learning is  completely technology based, I am sorry to say that my performance is very bad online. However, I can perform a few common jobs online but online learning includes a lot. It is too much for me. That is the reason I consider it a threat. </a:t>
                      </a:r>
                      <a:endParaRPr lang="en-US" sz="1200" b="1" cap="all"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1566" marR="41566" marT="88132" marB="88132" anchor="b">
                    <a:lnL w="12700" cmpd="sng">
                      <a:noFill/>
                    </a:lnL>
                    <a:lnR w="12700" cmpd="sng">
                      <a:noFill/>
                    </a:lnR>
                    <a:lnT w="12700" cmpd="sng">
                      <a:noFill/>
                    </a:lnT>
                    <a:lnB w="38100" cmpd="sng">
                      <a:noFill/>
                    </a:lnB>
                    <a:noFill/>
                  </a:tcPr>
                </a:tc>
                <a:extLst>
                  <a:ext uri="{0D108BD9-81ED-4DB2-BD59-A6C34878D82A}">
                    <a16:rowId xmlns:a16="http://schemas.microsoft.com/office/drawing/2014/main" val="1819468910"/>
                  </a:ext>
                </a:extLst>
              </a:tr>
            </a:tbl>
          </a:graphicData>
        </a:graphic>
      </p:graphicFrame>
    </p:spTree>
    <p:extLst>
      <p:ext uri="{BB962C8B-B14F-4D97-AF65-F5344CB8AC3E}">
        <p14:creationId xmlns:p14="http://schemas.microsoft.com/office/powerpoint/2010/main" val="25011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334E07D9-ADE3-463A-B711-D962EF3FCAEA}"/>
              </a:ext>
            </a:extLst>
          </p:cNvPr>
          <p:cNvPicPr>
            <a:picLocks noChangeAspect="1"/>
          </p:cNvPicPr>
          <p:nvPr/>
        </p:nvPicPr>
        <p:blipFill rotWithShape="1">
          <a:blip r:embed="rId3">
            <a:alphaModFix amt="35000"/>
          </a:blip>
          <a:srcRect t="7751" b="7980"/>
          <a:stretch/>
        </p:blipFill>
        <p:spPr>
          <a:xfrm>
            <a:off x="20" y="10"/>
            <a:ext cx="12191980" cy="6857990"/>
          </a:xfrm>
          <a:prstGeom prst="rect">
            <a:avLst/>
          </a:prstGeom>
        </p:spPr>
      </p:pic>
      <p:sp>
        <p:nvSpPr>
          <p:cNvPr id="2" name="Title 1">
            <a:extLst>
              <a:ext uri="{FF2B5EF4-FFF2-40B4-BE49-F238E27FC236}">
                <a16:creationId xmlns:a16="http://schemas.microsoft.com/office/drawing/2014/main" id="{12D902D6-AECE-4791-94D0-E7D19EBF04E4}"/>
              </a:ext>
            </a:extLst>
          </p:cNvPr>
          <p:cNvSpPr>
            <a:spLocks noGrp="1"/>
          </p:cNvSpPr>
          <p:nvPr>
            <p:ph type="title"/>
          </p:nvPr>
        </p:nvSpPr>
        <p:spPr>
          <a:xfrm>
            <a:off x="838200" y="365125"/>
            <a:ext cx="10515600" cy="1325563"/>
          </a:xfrm>
        </p:spPr>
        <p:txBody>
          <a:bodyPr>
            <a:normAutofit/>
          </a:bodyPr>
          <a:lstStyle/>
          <a:p>
            <a:r>
              <a:rPr lang="en-US" b="1">
                <a:solidFill>
                  <a:srgbClr val="FFFFFF"/>
                </a:solidFill>
              </a:rPr>
              <a:t>Time management tools and techniques</a:t>
            </a:r>
            <a:br>
              <a:rPr lang="en-US">
                <a:solidFill>
                  <a:srgbClr val="FFFFFF"/>
                </a:solidFill>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9830309C-20BB-4CD5-86E5-2AEA48C1F063}"/>
              </a:ext>
            </a:extLst>
          </p:cNvPr>
          <p:cNvGraphicFramePr>
            <a:graphicFrameLocks noGrp="1"/>
          </p:cNvGraphicFramePr>
          <p:nvPr>
            <p:ph idx="1"/>
            <p:extLst>
              <p:ext uri="{D42A27DB-BD31-4B8C-83A1-F6EECF244321}">
                <p14:modId xmlns:p14="http://schemas.microsoft.com/office/powerpoint/2010/main" val="126392594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2909648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599E4EF-F57F-41D5-B16F-1FBE574C338F}"/>
              </a:ext>
            </a:extLst>
          </p:cNvPr>
          <p:cNvPicPr>
            <a:picLocks noChangeAspect="1"/>
          </p:cNvPicPr>
          <p:nvPr/>
        </p:nvPicPr>
        <p:blipFill rotWithShape="1">
          <a:blip r:embed="rId2">
            <a:alphaModFix amt="35000"/>
          </a:blip>
          <a:srcRect t="15287" b="444"/>
          <a:stretch/>
        </p:blipFill>
        <p:spPr>
          <a:xfrm>
            <a:off x="20" y="10"/>
            <a:ext cx="12191980" cy="6857990"/>
          </a:xfrm>
          <a:prstGeom prst="rect">
            <a:avLst/>
          </a:prstGeom>
        </p:spPr>
      </p:pic>
      <p:sp>
        <p:nvSpPr>
          <p:cNvPr id="2" name="Title 1">
            <a:extLst>
              <a:ext uri="{FF2B5EF4-FFF2-40B4-BE49-F238E27FC236}">
                <a16:creationId xmlns:a16="http://schemas.microsoft.com/office/drawing/2014/main" id="{58244F2B-4469-488A-BD05-744423C0976D}"/>
              </a:ext>
            </a:extLst>
          </p:cNvPr>
          <p:cNvSpPr>
            <a:spLocks noGrp="1"/>
          </p:cNvSpPr>
          <p:nvPr>
            <p:ph type="title"/>
          </p:nvPr>
        </p:nvSpPr>
        <p:spPr>
          <a:xfrm>
            <a:off x="838200" y="365125"/>
            <a:ext cx="10515600" cy="1325563"/>
          </a:xfrm>
        </p:spPr>
        <p:txBody>
          <a:bodyPr>
            <a:normAutofit/>
          </a:bodyPr>
          <a:lstStyle/>
          <a:p>
            <a:r>
              <a:rPr lang="en-GB">
                <a:solidFill>
                  <a:srgbClr val="FFFFFF"/>
                </a:solidFill>
              </a:rPr>
              <a:t>Requirements of time management</a:t>
            </a:r>
          </a:p>
        </p:txBody>
      </p:sp>
      <p:graphicFrame>
        <p:nvGraphicFramePr>
          <p:cNvPr id="5" name="Content Placeholder 2">
            <a:extLst>
              <a:ext uri="{FF2B5EF4-FFF2-40B4-BE49-F238E27FC236}">
                <a16:creationId xmlns:a16="http://schemas.microsoft.com/office/drawing/2014/main" id="{FD7D52B2-A4C7-4E4E-990F-B7889E88A209}"/>
              </a:ext>
            </a:extLst>
          </p:cNvPr>
          <p:cNvGraphicFramePr>
            <a:graphicFrameLocks noGrp="1"/>
          </p:cNvGraphicFramePr>
          <p:nvPr>
            <p:ph idx="1"/>
            <p:extLst>
              <p:ext uri="{D42A27DB-BD31-4B8C-83A1-F6EECF244321}">
                <p14:modId xmlns:p14="http://schemas.microsoft.com/office/powerpoint/2010/main" val="8763600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27751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F7335FAA-F605-43AB-B6FB-F55DF788310A}"/>
              </a:ext>
            </a:extLst>
          </p:cNvPr>
          <p:cNvPicPr>
            <a:picLocks noChangeAspect="1"/>
          </p:cNvPicPr>
          <p:nvPr/>
        </p:nvPicPr>
        <p:blipFill rotWithShape="1">
          <a:blip r:embed="rId2">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72C3B5AF-D3FD-4ACB-BA5B-18FD1006FAF1}"/>
              </a:ext>
            </a:extLst>
          </p:cNvPr>
          <p:cNvSpPr>
            <a:spLocks noGrp="1"/>
          </p:cNvSpPr>
          <p:nvPr>
            <p:ph type="title"/>
          </p:nvPr>
        </p:nvSpPr>
        <p:spPr>
          <a:xfrm>
            <a:off x="838200" y="365125"/>
            <a:ext cx="10515600" cy="1325563"/>
          </a:xfrm>
        </p:spPr>
        <p:txBody>
          <a:bodyPr>
            <a:normAutofit/>
          </a:bodyPr>
          <a:lstStyle/>
          <a:p>
            <a:r>
              <a:rPr lang="en-GB">
                <a:solidFill>
                  <a:srgbClr val="FFFFFF"/>
                </a:solidFill>
              </a:rPr>
              <a:t>Contd…</a:t>
            </a:r>
          </a:p>
        </p:txBody>
      </p:sp>
      <p:graphicFrame>
        <p:nvGraphicFramePr>
          <p:cNvPr id="14" name="Content Placeholder 2">
            <a:extLst>
              <a:ext uri="{FF2B5EF4-FFF2-40B4-BE49-F238E27FC236}">
                <a16:creationId xmlns:a16="http://schemas.microsoft.com/office/drawing/2014/main" id="{3E4F688E-86A8-4DE2-BB9C-DB62795840A7}"/>
              </a:ext>
            </a:extLst>
          </p:cNvPr>
          <p:cNvGraphicFramePr>
            <a:graphicFrameLocks noGrp="1"/>
          </p:cNvGraphicFramePr>
          <p:nvPr>
            <p:ph idx="1"/>
            <p:extLst>
              <p:ext uri="{D42A27DB-BD31-4B8C-83A1-F6EECF244321}">
                <p14:modId xmlns:p14="http://schemas.microsoft.com/office/powerpoint/2010/main" val="277145276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766102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AD4FC83-7A04-44C2-9601-697EA90CB9BB}"/>
              </a:ext>
            </a:extLst>
          </p:cNvPr>
          <p:cNvSpPr>
            <a:spLocks noGrp="1"/>
          </p:cNvSpPr>
          <p:nvPr>
            <p:ph type="title"/>
          </p:nvPr>
        </p:nvSpPr>
        <p:spPr>
          <a:xfrm>
            <a:off x="786385" y="841248"/>
            <a:ext cx="3515244" cy="5340097"/>
          </a:xfrm>
        </p:spPr>
        <p:txBody>
          <a:bodyPr anchor="ctr">
            <a:normAutofit/>
          </a:bodyPr>
          <a:lstStyle/>
          <a:p>
            <a:r>
              <a:rPr lang="en-US" sz="4800" b="1">
                <a:solidFill>
                  <a:schemeClr val="bg1"/>
                </a:solidFill>
              </a:rPr>
              <a:t>Personal development plan</a:t>
            </a:r>
            <a:br>
              <a:rPr lang="en-US" sz="4800">
                <a:solidFill>
                  <a:schemeClr val="bg1"/>
                </a:solidFill>
              </a:rPr>
            </a:br>
            <a:endParaRPr lang="en-GB" sz="4800">
              <a:solidFill>
                <a:schemeClr val="bg1"/>
              </a:solidFill>
            </a:endParaRPr>
          </a:p>
        </p:txBody>
      </p:sp>
      <p:graphicFrame>
        <p:nvGraphicFramePr>
          <p:cNvPr id="5" name="Content Placeholder 2">
            <a:extLst>
              <a:ext uri="{FF2B5EF4-FFF2-40B4-BE49-F238E27FC236}">
                <a16:creationId xmlns:a16="http://schemas.microsoft.com/office/drawing/2014/main" id="{F97BE455-79AB-4FE9-903B-3FDA02822FF1}"/>
              </a:ext>
            </a:extLst>
          </p:cNvPr>
          <p:cNvGraphicFramePr>
            <a:graphicFrameLocks noGrp="1"/>
          </p:cNvGraphicFramePr>
          <p:nvPr>
            <p:ph idx="1"/>
            <p:extLst>
              <p:ext uri="{D42A27DB-BD31-4B8C-83A1-F6EECF244321}">
                <p14:modId xmlns:p14="http://schemas.microsoft.com/office/powerpoint/2010/main" val="3053416221"/>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2312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Table 3">
            <a:extLst>
              <a:ext uri="{FF2B5EF4-FFF2-40B4-BE49-F238E27FC236}">
                <a16:creationId xmlns:a16="http://schemas.microsoft.com/office/drawing/2014/main" id="{D6929D8B-933C-476C-ADCC-786F4016F4F4}"/>
              </a:ext>
            </a:extLst>
          </p:cNvPr>
          <p:cNvGraphicFramePr>
            <a:graphicFrameLocks noGrp="1"/>
          </p:cNvGraphicFramePr>
          <p:nvPr>
            <p:extLst>
              <p:ext uri="{D42A27DB-BD31-4B8C-83A1-F6EECF244321}">
                <p14:modId xmlns:p14="http://schemas.microsoft.com/office/powerpoint/2010/main" val="3016864741"/>
              </p:ext>
            </p:extLst>
          </p:nvPr>
        </p:nvGraphicFramePr>
        <p:xfrm>
          <a:off x="228600" y="767992"/>
          <a:ext cx="11658603" cy="3874220"/>
        </p:xfrm>
        <a:graphic>
          <a:graphicData uri="http://schemas.openxmlformats.org/drawingml/2006/table">
            <a:tbl>
              <a:tblPr firstRow="1" firstCol="1" bandRow="1">
                <a:tableStyleId>{5C22544A-7EE6-4342-B048-85BDC9FD1C3A}</a:tableStyleId>
              </a:tblPr>
              <a:tblGrid>
                <a:gridCol w="796552">
                  <a:extLst>
                    <a:ext uri="{9D8B030D-6E8A-4147-A177-3AD203B41FA5}">
                      <a16:colId xmlns:a16="http://schemas.microsoft.com/office/drawing/2014/main" val="835670113"/>
                    </a:ext>
                  </a:extLst>
                </a:gridCol>
                <a:gridCol w="1422741">
                  <a:extLst>
                    <a:ext uri="{9D8B030D-6E8A-4147-A177-3AD203B41FA5}">
                      <a16:colId xmlns:a16="http://schemas.microsoft.com/office/drawing/2014/main" val="3992076203"/>
                    </a:ext>
                  </a:extLst>
                </a:gridCol>
                <a:gridCol w="693285">
                  <a:extLst>
                    <a:ext uri="{9D8B030D-6E8A-4147-A177-3AD203B41FA5}">
                      <a16:colId xmlns:a16="http://schemas.microsoft.com/office/drawing/2014/main" val="4229072472"/>
                    </a:ext>
                  </a:extLst>
                </a:gridCol>
                <a:gridCol w="2527910">
                  <a:extLst>
                    <a:ext uri="{9D8B030D-6E8A-4147-A177-3AD203B41FA5}">
                      <a16:colId xmlns:a16="http://schemas.microsoft.com/office/drawing/2014/main" val="3151107740"/>
                    </a:ext>
                  </a:extLst>
                </a:gridCol>
                <a:gridCol w="4896443">
                  <a:extLst>
                    <a:ext uri="{9D8B030D-6E8A-4147-A177-3AD203B41FA5}">
                      <a16:colId xmlns:a16="http://schemas.microsoft.com/office/drawing/2014/main" val="1518781007"/>
                    </a:ext>
                  </a:extLst>
                </a:gridCol>
                <a:gridCol w="1321672">
                  <a:extLst>
                    <a:ext uri="{9D8B030D-6E8A-4147-A177-3AD203B41FA5}">
                      <a16:colId xmlns:a16="http://schemas.microsoft.com/office/drawing/2014/main" val="4199775485"/>
                    </a:ext>
                  </a:extLst>
                </a:gridCol>
              </a:tblGrid>
              <a:tr h="711566">
                <a:tc>
                  <a:txBody>
                    <a:bodyPr/>
                    <a:lstStyle/>
                    <a:p>
                      <a:pPr marL="0" marR="0" algn="just">
                        <a:lnSpc>
                          <a:spcPct val="150000"/>
                        </a:lnSpc>
                        <a:spcBef>
                          <a:spcPts val="0"/>
                        </a:spcBef>
                        <a:spcAft>
                          <a:spcPts val="0"/>
                        </a:spcAft>
                      </a:pPr>
                      <a:r>
                        <a:rPr lang="en-US" sz="1400">
                          <a:effectLst/>
                        </a:rPr>
                        <a:t>Priority</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Skills and techniques</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Ability</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Target</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Development opportunities</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Required time frame</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extLst>
                  <a:ext uri="{0D108BD9-81ED-4DB2-BD59-A6C34878D82A}">
                    <a16:rowId xmlns:a16="http://schemas.microsoft.com/office/drawing/2014/main" val="943819491"/>
                  </a:ext>
                </a:extLst>
              </a:tr>
              <a:tr h="711566">
                <a:tc>
                  <a:txBody>
                    <a:bodyPr/>
                    <a:lstStyle/>
                    <a:p>
                      <a:pPr marL="0" marR="0" algn="just">
                        <a:lnSpc>
                          <a:spcPct val="150000"/>
                        </a:lnSpc>
                        <a:spcBef>
                          <a:spcPts val="0"/>
                        </a:spcBef>
                        <a:spcAft>
                          <a:spcPts val="0"/>
                        </a:spcAft>
                      </a:pPr>
                      <a:r>
                        <a:rPr lang="en-US" sz="1400">
                          <a:effectLst/>
                        </a:rPr>
                        <a:t>First priority</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Public speaking skill</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Weak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To become a good public speaker</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To present appropriate data with confidence, to connect with a large group of people, to reduce the hesitation</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Three month</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extLst>
                  <a:ext uri="{0D108BD9-81ED-4DB2-BD59-A6C34878D82A}">
                    <a16:rowId xmlns:a16="http://schemas.microsoft.com/office/drawing/2014/main" val="979842492"/>
                  </a:ext>
                </a:extLst>
              </a:tr>
              <a:tr h="711566">
                <a:tc>
                  <a:txBody>
                    <a:bodyPr/>
                    <a:lstStyle/>
                    <a:p>
                      <a:pPr marL="0" marR="0" algn="just">
                        <a:lnSpc>
                          <a:spcPct val="150000"/>
                        </a:lnSpc>
                        <a:spcBef>
                          <a:spcPts val="0"/>
                        </a:spcBef>
                        <a:spcAft>
                          <a:spcPts val="0"/>
                        </a:spcAft>
                      </a:pPr>
                      <a:r>
                        <a:rPr lang="en-US" sz="1400">
                          <a:effectLst/>
                        </a:rPr>
                        <a:t>Second priority</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Presentation skill</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Weak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To reduce the nervousness</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To prepare a concrete presentation, to reduce the confusion, to analyse big data with a large group of people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Two month</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extLst>
                  <a:ext uri="{0D108BD9-81ED-4DB2-BD59-A6C34878D82A}">
                    <a16:rowId xmlns:a16="http://schemas.microsoft.com/office/drawing/2014/main" val="46369909"/>
                  </a:ext>
                </a:extLst>
              </a:tr>
              <a:tr h="1027956">
                <a:tc>
                  <a:txBody>
                    <a:bodyPr/>
                    <a:lstStyle/>
                    <a:p>
                      <a:pPr marL="0" marR="0" algn="just">
                        <a:lnSpc>
                          <a:spcPct val="150000"/>
                        </a:lnSpc>
                        <a:spcBef>
                          <a:spcPts val="0"/>
                        </a:spcBef>
                        <a:spcAft>
                          <a:spcPts val="0"/>
                        </a:spcAft>
                      </a:pPr>
                      <a:r>
                        <a:rPr lang="en-US" sz="1400">
                          <a:effectLst/>
                        </a:rPr>
                        <a:t>Third priority</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Communication skill</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Weak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To establish a strong communication network</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To interact with a large number of people, to reduce miscommunication, to protect the rumours and misunderstanding</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Three month</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extLst>
                  <a:ext uri="{0D108BD9-81ED-4DB2-BD59-A6C34878D82A}">
                    <a16:rowId xmlns:a16="http://schemas.microsoft.com/office/drawing/2014/main" val="2937322388"/>
                  </a:ext>
                </a:extLst>
              </a:tr>
              <a:tr h="711566">
                <a:tc>
                  <a:txBody>
                    <a:bodyPr/>
                    <a:lstStyle/>
                    <a:p>
                      <a:pPr marL="0" marR="0" algn="just">
                        <a:lnSpc>
                          <a:spcPct val="150000"/>
                        </a:lnSpc>
                        <a:spcBef>
                          <a:spcPts val="0"/>
                        </a:spcBef>
                        <a:spcAft>
                          <a:spcPts val="0"/>
                        </a:spcAft>
                      </a:pPr>
                      <a:r>
                        <a:rPr lang="en-US" sz="1400">
                          <a:effectLst/>
                        </a:rPr>
                        <a:t>Fourth priority</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Technological skill</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Weak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dirty="0">
                          <a:effectLst/>
                        </a:rPr>
                        <a:t>To develop the digital skills </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a:effectLst/>
                        </a:rPr>
                        <a:t>To become a good online learner, to work online as a freelancer, to connect to the global community online</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tc>
                  <a:txBody>
                    <a:bodyPr/>
                    <a:lstStyle/>
                    <a:p>
                      <a:pPr marL="0" marR="0" algn="just">
                        <a:lnSpc>
                          <a:spcPct val="150000"/>
                        </a:lnSpc>
                        <a:spcBef>
                          <a:spcPts val="0"/>
                        </a:spcBef>
                        <a:spcAft>
                          <a:spcPts val="0"/>
                        </a:spcAft>
                      </a:pPr>
                      <a:r>
                        <a:rPr lang="en-US" sz="1400" dirty="0">
                          <a:effectLst/>
                        </a:rPr>
                        <a:t>Two month</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1131" marR="31131" marT="31131" marB="31131"/>
                </a:tc>
                <a:extLst>
                  <a:ext uri="{0D108BD9-81ED-4DB2-BD59-A6C34878D82A}">
                    <a16:rowId xmlns:a16="http://schemas.microsoft.com/office/drawing/2014/main" val="3622338133"/>
                  </a:ext>
                </a:extLst>
              </a:tr>
            </a:tbl>
          </a:graphicData>
        </a:graphic>
      </p:graphicFrame>
    </p:spTree>
    <p:extLst>
      <p:ext uri="{BB962C8B-B14F-4D97-AF65-F5344CB8AC3E}">
        <p14:creationId xmlns:p14="http://schemas.microsoft.com/office/powerpoint/2010/main" val="1253196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Picture 25">
            <a:extLst>
              <a:ext uri="{FF2B5EF4-FFF2-40B4-BE49-F238E27FC236}">
                <a16:creationId xmlns:a16="http://schemas.microsoft.com/office/drawing/2014/main" id="{D8C6BDAE-7B7B-4D52-8005-784BB566EF1B}"/>
              </a:ext>
            </a:extLst>
          </p:cNvPr>
          <p:cNvPicPr>
            <a:picLocks noChangeAspect="1"/>
          </p:cNvPicPr>
          <p:nvPr/>
        </p:nvPicPr>
        <p:blipFill rotWithShape="1">
          <a:blip r:embed="rId3">
            <a:alphaModFix amt="35000"/>
          </a:blip>
          <a:srcRect t="1165" r="1" b="14596"/>
          <a:stretch/>
        </p:blipFill>
        <p:spPr>
          <a:xfrm>
            <a:off x="-4243" y="10"/>
            <a:ext cx="12196243" cy="6857990"/>
          </a:xfrm>
          <a:prstGeom prst="rect">
            <a:avLst/>
          </a:prstGeom>
        </p:spPr>
      </p:pic>
      <p:sp>
        <p:nvSpPr>
          <p:cNvPr id="2" name="Title 1">
            <a:extLst>
              <a:ext uri="{FF2B5EF4-FFF2-40B4-BE49-F238E27FC236}">
                <a16:creationId xmlns:a16="http://schemas.microsoft.com/office/drawing/2014/main" id="{6A3DD3A3-5D5F-43AF-A332-B8637DE6A0B8}"/>
              </a:ext>
            </a:extLst>
          </p:cNvPr>
          <p:cNvSpPr>
            <a:spLocks noGrp="1"/>
          </p:cNvSpPr>
          <p:nvPr>
            <p:ph type="title"/>
          </p:nvPr>
        </p:nvSpPr>
        <p:spPr>
          <a:xfrm>
            <a:off x="643467" y="321734"/>
            <a:ext cx="10905066" cy="1135737"/>
          </a:xfrm>
        </p:spPr>
        <p:txBody>
          <a:bodyPr>
            <a:normAutofit/>
          </a:bodyPr>
          <a:lstStyle/>
          <a:p>
            <a:r>
              <a:rPr lang="en-US" sz="3600" b="1"/>
              <a:t>Conclusion</a:t>
            </a:r>
            <a:br>
              <a:rPr lang="en-US" sz="3600"/>
            </a:br>
            <a:endParaRPr lang="en-GB" sz="3600"/>
          </a:p>
        </p:txBody>
      </p:sp>
      <p:sp>
        <p:nvSpPr>
          <p:cNvPr id="32" name="Rectangle 3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3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Isosceles Triangle 3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61E0200-7A35-48E6-94F1-BAAC1DCCEC86}"/>
              </a:ext>
            </a:extLst>
          </p:cNvPr>
          <p:cNvGraphicFramePr>
            <a:graphicFrameLocks noGrp="1"/>
          </p:cNvGraphicFramePr>
          <p:nvPr>
            <p:ph idx="1"/>
            <p:extLst>
              <p:ext uri="{D42A27DB-BD31-4B8C-83A1-F6EECF244321}">
                <p14:modId xmlns:p14="http://schemas.microsoft.com/office/powerpoint/2010/main" val="3293104508"/>
              </p:ext>
            </p:extLst>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9733938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14933F-4F87-44C7-BCEC-99A1B6F54054}"/>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Reference list</a:t>
            </a:r>
            <a:br>
              <a:rPr lang="en-US"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FDCEF6EE-8A26-4BCE-A907-25523501D621}"/>
              </a:ext>
            </a:extLst>
          </p:cNvPr>
          <p:cNvSpPr>
            <a:spLocks noGrp="1"/>
          </p:cNvSpPr>
          <p:nvPr>
            <p:ph idx="1"/>
          </p:nvPr>
        </p:nvSpPr>
        <p:spPr>
          <a:xfrm>
            <a:off x="4810259" y="649480"/>
            <a:ext cx="6555347" cy="5546047"/>
          </a:xfrm>
        </p:spPr>
        <p:txBody>
          <a:bodyPr anchor="ctr">
            <a:normAutofit/>
          </a:bodyPr>
          <a:lstStyle/>
          <a:p>
            <a:r>
              <a:rPr lang="en-US" sz="1100"/>
              <a:t>Aziz, R.C., Hashim, N.A.A.N., Omar, R.N.R., Yusoff, A.M., Muhammad, N.H., Simpong, D.B., Abdullah, T., Zainuddin, S.A. and Safri, F.H.M., 2019. Teaching and Learning in Higher Education: E-Learning as a Tool. </a:t>
            </a:r>
            <a:r>
              <a:rPr lang="en-US" sz="1100" i="1"/>
              <a:t>International Journal of Innovative Technology and Exploring Engineering (IJITEE)</a:t>
            </a:r>
            <a:r>
              <a:rPr lang="en-US" sz="1100"/>
              <a:t>, </a:t>
            </a:r>
            <a:r>
              <a:rPr lang="en-US" sz="1100" i="1"/>
              <a:t>9</a:t>
            </a:r>
            <a:r>
              <a:rPr lang="en-US" sz="1100"/>
              <a:t>(1), pp.458-463.</a:t>
            </a:r>
          </a:p>
          <a:p>
            <a:r>
              <a:rPr lang="en-US" sz="1100"/>
              <a:t>Bradley, R.L., Browne, B.L. and Kelley, H.M., 2017. Examining the influence of self-efficacy and self-regulation in online learning. </a:t>
            </a:r>
            <a:r>
              <a:rPr lang="en-US" sz="1100" i="1"/>
              <a:t>College Student Journal</a:t>
            </a:r>
            <a:r>
              <a:rPr lang="en-US" sz="1100"/>
              <a:t>, </a:t>
            </a:r>
            <a:r>
              <a:rPr lang="en-US" sz="1100" i="1"/>
              <a:t>51</a:t>
            </a:r>
            <a:r>
              <a:rPr lang="en-US" sz="1100"/>
              <a:t>(4), pp.518-530. </a:t>
            </a:r>
          </a:p>
          <a:p>
            <a:r>
              <a:rPr lang="en-US" sz="1100"/>
              <a:t>Di Gregorio, A., Maggioni, I., Mauri, C. and Mazzucchelli, A., 2019. Employability skills for future marketing professionals. </a:t>
            </a:r>
            <a:r>
              <a:rPr lang="en-US" sz="1100" i="1"/>
              <a:t>European management journal</a:t>
            </a:r>
            <a:r>
              <a:rPr lang="en-US" sz="1100"/>
              <a:t>, </a:t>
            </a:r>
            <a:r>
              <a:rPr lang="en-US" sz="1100" i="1"/>
              <a:t>37</a:t>
            </a:r>
            <a:r>
              <a:rPr lang="en-US" sz="1100"/>
              <a:t>(3), pp.251-258.</a:t>
            </a:r>
          </a:p>
          <a:p>
            <a:r>
              <a:rPr lang="en-US" sz="1100"/>
              <a:t>Ivanova, T., Gubanova, N., Shakirova, I. and Masitoh, F., 2020. Educational technology is one of the terms for enhancing public speaking skills. </a:t>
            </a:r>
            <a:r>
              <a:rPr lang="en-US" sz="1100" i="1"/>
              <a:t>Universidad y Sociedad</a:t>
            </a:r>
            <a:r>
              <a:rPr lang="en-US" sz="1100"/>
              <a:t>, </a:t>
            </a:r>
            <a:r>
              <a:rPr lang="en-US" sz="1100" i="1"/>
              <a:t>12</a:t>
            </a:r>
            <a:r>
              <a:rPr lang="en-US" sz="1100"/>
              <a:t>(2), pp.154-159.</a:t>
            </a:r>
          </a:p>
          <a:p>
            <a:r>
              <a:rPr lang="en-US" sz="1100"/>
              <a:t>Khan, A., Khan, S., Zia-Ul-Islam, S. and Khan, M., 2017. Communication Skills of a Teacher and Its Role in the Development of the Students' Academic Success. </a:t>
            </a:r>
            <a:r>
              <a:rPr lang="en-US" sz="1100" i="1"/>
              <a:t>Journal of Education and Practice</a:t>
            </a:r>
            <a:r>
              <a:rPr lang="en-US" sz="1100"/>
              <a:t>, </a:t>
            </a:r>
            <a:r>
              <a:rPr lang="en-US" sz="1100" i="1"/>
              <a:t>8</a:t>
            </a:r>
            <a:r>
              <a:rPr lang="en-US" sz="1100"/>
              <a:t>(1), pp.18-21.</a:t>
            </a:r>
          </a:p>
          <a:p>
            <a:r>
              <a:rPr lang="en-US" sz="1100"/>
              <a:t>Na, C.D. and Nhat Chi Mai, N.X., 2017. Paraphrasing in academic writing: A case study of Vietnamese learners of English. </a:t>
            </a:r>
            <a:r>
              <a:rPr lang="en-US" sz="1100" i="1"/>
              <a:t>Language Education in Asia</a:t>
            </a:r>
            <a:r>
              <a:rPr lang="en-US" sz="1100"/>
              <a:t>, </a:t>
            </a:r>
            <a:r>
              <a:rPr lang="en-US" sz="1100" i="1"/>
              <a:t>8</a:t>
            </a:r>
            <a:r>
              <a:rPr lang="en-US" sz="1100"/>
              <a:t>(1), pp.9-24.</a:t>
            </a:r>
          </a:p>
          <a:p>
            <a:r>
              <a:rPr lang="en-US" sz="1100"/>
              <a:t>Pandya, M., Patel, V. and Nilesh, P., 2017. A review of lean tools &amp; techniques for cycle time reduction. </a:t>
            </a:r>
            <a:r>
              <a:rPr lang="en-US" sz="1100" i="1"/>
              <a:t>REST Journal on Emerging Trends in Modelling and Manufacturing</a:t>
            </a:r>
            <a:r>
              <a:rPr lang="en-US" sz="1100"/>
              <a:t>, </a:t>
            </a:r>
            <a:r>
              <a:rPr lang="en-US" sz="1100" i="1"/>
              <a:t>3</a:t>
            </a:r>
            <a:r>
              <a:rPr lang="en-US" sz="1100"/>
              <a:t>(1), pp.2455-4537.</a:t>
            </a:r>
          </a:p>
          <a:p>
            <a:r>
              <a:rPr lang="en-US" sz="1100"/>
              <a:t>Raba, A.A.A., 2017. The influence of think-pair-share (TPS) on improving students’ oral communication skills in EFL classrooms. </a:t>
            </a:r>
            <a:r>
              <a:rPr lang="en-US" sz="1100" i="1"/>
              <a:t>Creative Education</a:t>
            </a:r>
            <a:r>
              <a:rPr lang="en-US" sz="1100"/>
              <a:t>, </a:t>
            </a:r>
            <a:r>
              <a:rPr lang="en-US" sz="1100" i="1"/>
              <a:t>8</a:t>
            </a:r>
            <a:r>
              <a:rPr lang="en-US" sz="1100"/>
              <a:t>(1), pp.12-23.</a:t>
            </a:r>
          </a:p>
          <a:p>
            <a:r>
              <a:rPr lang="en-US" sz="1100"/>
              <a:t>Rubens, A., Schoenfeld, G.A., Schaffer, B.S. and Leah, J.S., 2018. Self-awareness and leadership: Developing an individual strategic professional development plan in an MBA leadership course. </a:t>
            </a:r>
            <a:r>
              <a:rPr lang="en-US" sz="1100" i="1"/>
              <a:t>The International Journal of Management Education</a:t>
            </a:r>
            <a:r>
              <a:rPr lang="en-US" sz="1100"/>
              <a:t>, </a:t>
            </a:r>
            <a:r>
              <a:rPr lang="en-US" sz="1100" i="1"/>
              <a:t>16</a:t>
            </a:r>
            <a:r>
              <a:rPr lang="en-US" sz="1100"/>
              <a:t>(1), pp.1-13.</a:t>
            </a:r>
          </a:p>
          <a:p>
            <a:r>
              <a:rPr lang="en-US" sz="1100"/>
              <a:t>Shayakhmetova, L., Mukharlyamova, L., Zhussupova, R. and Beisembayeva, Z., 2020. Developing Collaborative Academic Writing Skills in English in CALL Classroom. </a:t>
            </a:r>
            <a:r>
              <a:rPr lang="en-US" sz="1100" i="1"/>
              <a:t>International Journal of Higher Education</a:t>
            </a:r>
            <a:r>
              <a:rPr lang="en-US" sz="1100"/>
              <a:t>, </a:t>
            </a:r>
            <a:r>
              <a:rPr lang="en-US" sz="1100" i="1"/>
              <a:t>9</a:t>
            </a:r>
            <a:r>
              <a:rPr lang="en-US" sz="1100"/>
              <a:t>(8), pp.13-18.</a:t>
            </a:r>
          </a:p>
          <a:p>
            <a:endParaRPr lang="en-GB" sz="1100"/>
          </a:p>
        </p:txBody>
      </p:sp>
    </p:spTree>
    <p:extLst>
      <p:ext uri="{BB962C8B-B14F-4D97-AF65-F5344CB8AC3E}">
        <p14:creationId xmlns:p14="http://schemas.microsoft.com/office/powerpoint/2010/main" val="1388031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CE5B6-2B97-4A07-90C7-4401ABBD29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5A10ABE-E571-48F6-B92C-511348547BF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281385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TotalTime>
  <Words>2670</Words>
  <Application>Microsoft Office PowerPoint</Application>
  <PresentationFormat>Widescreen</PresentationFormat>
  <Paragraphs>110</Paragraphs>
  <Slides>14</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ACADEMIC AND EMPLOYABILITY SKILLS</vt:lpstr>
      <vt:lpstr>Introduction </vt:lpstr>
      <vt:lpstr>Contd…</vt:lpstr>
      <vt:lpstr>SWOT Analysis </vt:lpstr>
      <vt:lpstr>PowerPoint Presentation</vt:lpstr>
      <vt:lpstr>PowerPoint Presentation</vt:lpstr>
      <vt:lpstr>Time management tools and techniques </vt:lpstr>
      <vt:lpstr>Requirements of time management</vt:lpstr>
      <vt:lpstr>Contd…</vt:lpstr>
      <vt:lpstr>Personal development plan </vt:lpstr>
      <vt:lpstr>PowerPoint Presentation</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lkff</dc:creator>
  <cp:lastModifiedBy>Manjula Sivasatkunanathan</cp:lastModifiedBy>
  <cp:revision>15</cp:revision>
  <dcterms:created xsi:type="dcterms:W3CDTF">2021-04-23T16:25:41Z</dcterms:created>
  <dcterms:modified xsi:type="dcterms:W3CDTF">2021-05-04T10:16:49Z</dcterms:modified>
</cp:coreProperties>
</file>