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9" r:id="rId2"/>
    <p:sldMasterId id="2147483684" r:id="rId3"/>
  </p:sldMasterIdLst>
  <p:notesMasterIdLst>
    <p:notesMasterId r:id="rId19"/>
  </p:notesMasterIdLst>
  <p:sldIdLst>
    <p:sldId id="256" r:id="rId4"/>
    <p:sldId id="273" r:id="rId5"/>
    <p:sldId id="278" r:id="rId6"/>
    <p:sldId id="271" r:id="rId7"/>
    <p:sldId id="276" r:id="rId8"/>
    <p:sldId id="272" r:id="rId9"/>
    <p:sldId id="266" r:id="rId10"/>
    <p:sldId id="279" r:id="rId11"/>
    <p:sldId id="275" r:id="rId12"/>
    <p:sldId id="260" r:id="rId13"/>
    <p:sldId id="282" r:id="rId14"/>
    <p:sldId id="280" r:id="rId15"/>
    <p:sldId id="283" r:id="rId16"/>
    <p:sldId id="281"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EDEA4A-F773-46AF-963F-F657CBE3F508}" v="6" dt="2026-05-06T15:27:48.1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922" autoAdjust="0"/>
    <p:restoredTop sz="71792" autoAdjust="0"/>
  </p:normalViewPr>
  <p:slideViewPr>
    <p:cSldViewPr snapToGrid="0">
      <p:cViewPr varScale="1">
        <p:scale>
          <a:sx n="79" d="100"/>
          <a:sy n="79" d="100"/>
        </p:scale>
        <p:origin x="12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88C2DB11-0E9A-44FE-AE8B-2469165B3BF6}"/>
    <pc:docChg chg="custSel modSld">
      <pc:chgData name="Julie Thomas" userId="2af13b6d24d29b42" providerId="LiveId" clId="{88C2DB11-0E9A-44FE-AE8B-2469165B3BF6}" dt="2026-05-06T15:29:14.919" v="169" actId="2711"/>
      <pc:docMkLst>
        <pc:docMk/>
      </pc:docMkLst>
      <pc:sldChg chg="addSp modSp mod">
        <pc:chgData name="Julie Thomas" userId="2af13b6d24d29b42" providerId="LiveId" clId="{88C2DB11-0E9A-44FE-AE8B-2469165B3BF6}" dt="2026-05-04T11:06:20.324" v="20" actId="1076"/>
        <pc:sldMkLst>
          <pc:docMk/>
          <pc:sldMk cId="2039571552" sldId="256"/>
        </pc:sldMkLst>
        <pc:spChg chg="mod">
          <ac:chgData name="Julie Thomas" userId="2af13b6d24d29b42" providerId="LiveId" clId="{88C2DB11-0E9A-44FE-AE8B-2469165B3BF6}" dt="2026-05-04T11:06:11.885" v="18" actId="1076"/>
          <ac:spMkLst>
            <pc:docMk/>
            <pc:sldMk cId="2039571552" sldId="256"/>
            <ac:spMk id="2" creationId="{89C534B4-C8AB-41FA-B381-AE3AE4FA1528}"/>
          </ac:spMkLst>
        </pc:spChg>
        <pc:spChg chg="mod">
          <ac:chgData name="Julie Thomas" userId="2af13b6d24d29b42" providerId="LiveId" clId="{88C2DB11-0E9A-44FE-AE8B-2469165B3BF6}" dt="2026-05-04T11:06:16.011" v="19" actId="1076"/>
          <ac:spMkLst>
            <pc:docMk/>
            <pc:sldMk cId="2039571552" sldId="256"/>
            <ac:spMk id="3" creationId="{8CE4433A-7249-4B30-A05B-98B5A6CAB623}"/>
          </ac:spMkLst>
        </pc:spChg>
        <pc:picChg chg="add mod">
          <ac:chgData name="Julie Thomas" userId="2af13b6d24d29b42" providerId="LiveId" clId="{88C2DB11-0E9A-44FE-AE8B-2469165B3BF6}" dt="2026-05-04T11:06:20.324" v="20" actId="1076"/>
          <ac:picMkLst>
            <pc:docMk/>
            <pc:sldMk cId="2039571552" sldId="256"/>
            <ac:picMk id="5" creationId="{389C9278-0B77-1D94-E002-AA64755CBC69}"/>
          </ac:picMkLst>
        </pc:picChg>
      </pc:sldChg>
      <pc:sldChg chg="modSp mod">
        <pc:chgData name="Julie Thomas" userId="2af13b6d24d29b42" providerId="LiveId" clId="{88C2DB11-0E9A-44FE-AE8B-2469165B3BF6}" dt="2026-05-06T15:28:23.357" v="163" actId="2711"/>
        <pc:sldMkLst>
          <pc:docMk/>
          <pc:sldMk cId="1762569345" sldId="260"/>
        </pc:sldMkLst>
        <pc:spChg chg="mod">
          <ac:chgData name="Julie Thomas" userId="2af13b6d24d29b42" providerId="LiveId" clId="{88C2DB11-0E9A-44FE-AE8B-2469165B3BF6}" dt="2026-05-06T15:28:23.357" v="163" actId="2711"/>
          <ac:spMkLst>
            <pc:docMk/>
            <pc:sldMk cId="1762569345" sldId="260"/>
            <ac:spMk id="2" creationId="{C7578801-3E80-4E24-8580-93408D845C5D}"/>
          </ac:spMkLst>
        </pc:spChg>
        <pc:spChg chg="mod">
          <ac:chgData name="Julie Thomas" userId="2af13b6d24d29b42" providerId="LiveId" clId="{88C2DB11-0E9A-44FE-AE8B-2469165B3BF6}" dt="2026-05-04T11:04:28.682" v="5" actId="27636"/>
          <ac:spMkLst>
            <pc:docMk/>
            <pc:sldMk cId="1762569345" sldId="260"/>
            <ac:spMk id="3" creationId="{2ED1E153-D9CD-485D-9579-73BA31E73AA9}"/>
          </ac:spMkLst>
        </pc:spChg>
      </pc:sldChg>
      <pc:sldChg chg="modSp mod">
        <pc:chgData name="Julie Thomas" userId="2af13b6d24d29b42" providerId="LiveId" clId="{88C2DB11-0E9A-44FE-AE8B-2469165B3BF6}" dt="2026-05-06T15:24:56.159" v="147" actId="2711"/>
        <pc:sldMkLst>
          <pc:docMk/>
          <pc:sldMk cId="1927985116" sldId="266"/>
        </pc:sldMkLst>
        <pc:spChg chg="mod">
          <ac:chgData name="Julie Thomas" userId="2af13b6d24d29b42" providerId="LiveId" clId="{88C2DB11-0E9A-44FE-AE8B-2469165B3BF6}" dt="2026-05-06T15:24:56.159" v="147" actId="2711"/>
          <ac:spMkLst>
            <pc:docMk/>
            <pc:sldMk cId="1927985116" sldId="266"/>
            <ac:spMk id="2" creationId="{1148F9BF-3C63-4CBA-85E3-68107F222A93}"/>
          </ac:spMkLst>
        </pc:spChg>
        <pc:spChg chg="mod">
          <ac:chgData name="Julie Thomas" userId="2af13b6d24d29b42" providerId="LiveId" clId="{88C2DB11-0E9A-44FE-AE8B-2469165B3BF6}" dt="2026-05-04T11:04:28.672" v="4" actId="27636"/>
          <ac:spMkLst>
            <pc:docMk/>
            <pc:sldMk cId="1927985116" sldId="266"/>
            <ac:spMk id="3" creationId="{32D29178-DC55-46CF-8267-820E96F707E9}"/>
          </ac:spMkLst>
        </pc:spChg>
      </pc:sldChg>
      <pc:sldChg chg="modSp mod">
        <pc:chgData name="Julie Thomas" userId="2af13b6d24d29b42" providerId="LiveId" clId="{88C2DB11-0E9A-44FE-AE8B-2469165B3BF6}" dt="2026-05-04T11:06:40.872" v="22" actId="2711"/>
        <pc:sldMkLst>
          <pc:docMk/>
          <pc:sldMk cId="63626197" sldId="271"/>
        </pc:sldMkLst>
        <pc:spChg chg="mod">
          <ac:chgData name="Julie Thomas" userId="2af13b6d24d29b42" providerId="LiveId" clId="{88C2DB11-0E9A-44FE-AE8B-2469165B3BF6}" dt="2026-05-04T11:06:40.872" v="22" actId="2711"/>
          <ac:spMkLst>
            <pc:docMk/>
            <pc:sldMk cId="63626197" sldId="271"/>
            <ac:spMk id="2" creationId="{87A664A5-944F-4D59-BF93-B9AB5BD21800}"/>
          </ac:spMkLst>
        </pc:spChg>
        <pc:spChg chg="mod">
          <ac:chgData name="Julie Thomas" userId="2af13b6d24d29b42" providerId="LiveId" clId="{88C2DB11-0E9A-44FE-AE8B-2469165B3BF6}" dt="2026-05-04T11:04:31.131" v="10"/>
          <ac:spMkLst>
            <pc:docMk/>
            <pc:sldMk cId="63626197" sldId="271"/>
            <ac:spMk id="3" creationId="{F50CFF84-7728-489D-A8BC-2E154915FFD4}"/>
          </ac:spMkLst>
        </pc:spChg>
      </pc:sldChg>
      <pc:sldChg chg="addSp modSp mod modClrScheme chgLayout">
        <pc:chgData name="Julie Thomas" userId="2af13b6d24d29b42" providerId="LiveId" clId="{88C2DB11-0E9A-44FE-AE8B-2469165B3BF6}" dt="2026-05-04T11:07:27.504" v="27" actId="2711"/>
        <pc:sldMkLst>
          <pc:docMk/>
          <pc:sldMk cId="3759525252" sldId="272"/>
        </pc:sldMkLst>
        <pc:spChg chg="mod">
          <ac:chgData name="Julie Thomas" userId="2af13b6d24d29b42" providerId="LiveId" clId="{88C2DB11-0E9A-44FE-AE8B-2469165B3BF6}" dt="2026-05-04T11:07:27.504" v="27" actId="2711"/>
          <ac:spMkLst>
            <pc:docMk/>
            <pc:sldMk cId="3759525252" sldId="272"/>
            <ac:spMk id="2" creationId="{4B93A5DF-CB8B-4C0E-AF5F-58FAEF594A28}"/>
          </ac:spMkLst>
        </pc:spChg>
        <pc:spChg chg="mod">
          <ac:chgData name="Julie Thomas" userId="2af13b6d24d29b42" providerId="LiveId" clId="{88C2DB11-0E9A-44FE-AE8B-2469165B3BF6}" dt="2026-05-04T11:07:22.828" v="26" actId="26606"/>
          <ac:spMkLst>
            <pc:docMk/>
            <pc:sldMk cId="3759525252" sldId="272"/>
            <ac:spMk id="3" creationId="{A828235F-8213-45C1-A45A-2A266D946236}"/>
          </ac:spMkLst>
        </pc:spChg>
        <pc:picChg chg="add mod">
          <ac:chgData name="Julie Thomas" userId="2af13b6d24d29b42" providerId="LiveId" clId="{88C2DB11-0E9A-44FE-AE8B-2469165B3BF6}" dt="2026-05-04T11:07:22.828" v="26" actId="26606"/>
          <ac:picMkLst>
            <pc:docMk/>
            <pc:sldMk cId="3759525252" sldId="272"/>
            <ac:picMk id="5" creationId="{7AD1F92B-7157-AB8D-1975-467F34B007C6}"/>
          </ac:picMkLst>
        </pc:picChg>
      </pc:sldChg>
      <pc:sldChg chg="modSp mod">
        <pc:chgData name="Julie Thomas" userId="2af13b6d24d29b42" providerId="LiveId" clId="{88C2DB11-0E9A-44FE-AE8B-2469165B3BF6}" dt="2026-05-04T11:06:28.494" v="21" actId="2711"/>
        <pc:sldMkLst>
          <pc:docMk/>
          <pc:sldMk cId="4232349155" sldId="273"/>
        </pc:sldMkLst>
        <pc:spChg chg="mod">
          <ac:chgData name="Julie Thomas" userId="2af13b6d24d29b42" providerId="LiveId" clId="{88C2DB11-0E9A-44FE-AE8B-2469165B3BF6}" dt="2026-05-04T11:06:28.494" v="21" actId="2711"/>
          <ac:spMkLst>
            <pc:docMk/>
            <pc:sldMk cId="4232349155" sldId="273"/>
            <ac:spMk id="2" creationId="{DB124552-1DDF-4957-A3B7-F08CD83E4F83}"/>
          </ac:spMkLst>
        </pc:spChg>
        <pc:spChg chg="mod">
          <ac:chgData name="Julie Thomas" userId="2af13b6d24d29b42" providerId="LiveId" clId="{88C2DB11-0E9A-44FE-AE8B-2469165B3BF6}" dt="2026-05-04T11:04:31.131" v="10"/>
          <ac:spMkLst>
            <pc:docMk/>
            <pc:sldMk cId="4232349155" sldId="273"/>
            <ac:spMk id="3" creationId="{847568BC-049B-43B3-9FB2-2C652309F03D}"/>
          </ac:spMkLst>
        </pc:spChg>
      </pc:sldChg>
      <pc:sldChg chg="addSp modSp mod">
        <pc:chgData name="Julie Thomas" userId="2af13b6d24d29b42" providerId="LiveId" clId="{88C2DB11-0E9A-44FE-AE8B-2469165B3BF6}" dt="2026-05-06T15:28:05.199" v="162" actId="14100"/>
        <pc:sldMkLst>
          <pc:docMk/>
          <pc:sldMk cId="568540587" sldId="275"/>
        </pc:sldMkLst>
        <pc:spChg chg="mod">
          <ac:chgData name="Julie Thomas" userId="2af13b6d24d29b42" providerId="LiveId" clId="{88C2DB11-0E9A-44FE-AE8B-2469165B3BF6}" dt="2026-05-06T15:28:05.199" v="162" actId="14100"/>
          <ac:spMkLst>
            <pc:docMk/>
            <pc:sldMk cId="568540587" sldId="275"/>
            <ac:spMk id="2" creationId="{832782C1-2697-4B73-A35F-73843E968E17}"/>
          </ac:spMkLst>
        </pc:spChg>
        <pc:spChg chg="mod">
          <ac:chgData name="Julie Thomas" userId="2af13b6d24d29b42" providerId="LiveId" clId="{88C2DB11-0E9A-44FE-AE8B-2469165B3BF6}" dt="2026-05-06T15:28:01.184" v="161" actId="14100"/>
          <ac:spMkLst>
            <pc:docMk/>
            <pc:sldMk cId="568540587" sldId="275"/>
            <ac:spMk id="3" creationId="{4CFEB0EE-60F0-4414-84B7-9DEEE32E8EF9}"/>
          </ac:spMkLst>
        </pc:spChg>
        <pc:picChg chg="add mod">
          <ac:chgData name="Julie Thomas" userId="2af13b6d24d29b42" providerId="LiveId" clId="{88C2DB11-0E9A-44FE-AE8B-2469165B3BF6}" dt="2026-05-06T15:27:56.208" v="160" actId="1076"/>
          <ac:picMkLst>
            <pc:docMk/>
            <pc:sldMk cId="568540587" sldId="275"/>
            <ac:picMk id="5" creationId="{3D33E724-72E4-575C-F9C2-3421A588438E}"/>
          </ac:picMkLst>
        </pc:picChg>
      </pc:sldChg>
      <pc:sldChg chg="modSp mod">
        <pc:chgData name="Julie Thomas" userId="2af13b6d24d29b42" providerId="LiveId" clId="{88C2DB11-0E9A-44FE-AE8B-2469165B3BF6}" dt="2026-05-04T11:06:47.529" v="23" actId="2711"/>
        <pc:sldMkLst>
          <pc:docMk/>
          <pc:sldMk cId="986599841" sldId="276"/>
        </pc:sldMkLst>
        <pc:spChg chg="mod">
          <ac:chgData name="Julie Thomas" userId="2af13b6d24d29b42" providerId="LiveId" clId="{88C2DB11-0E9A-44FE-AE8B-2469165B3BF6}" dt="2026-05-04T11:06:47.529" v="23" actId="2711"/>
          <ac:spMkLst>
            <pc:docMk/>
            <pc:sldMk cId="986599841" sldId="276"/>
            <ac:spMk id="2" creationId="{E453A4E1-5C15-4311-ADFB-2AB0D835B01A}"/>
          </ac:spMkLst>
        </pc:spChg>
        <pc:spChg chg="mod">
          <ac:chgData name="Julie Thomas" userId="2af13b6d24d29b42" providerId="LiveId" clId="{88C2DB11-0E9A-44FE-AE8B-2469165B3BF6}" dt="2026-05-04T11:04:31.131" v="10"/>
          <ac:spMkLst>
            <pc:docMk/>
            <pc:sldMk cId="986599841" sldId="276"/>
            <ac:spMk id="3" creationId="{A804F204-D521-4F9F-8DF7-6850934F5688}"/>
          </ac:spMkLst>
        </pc:spChg>
      </pc:sldChg>
      <pc:sldChg chg="modSp mod">
        <pc:chgData name="Julie Thomas" userId="2af13b6d24d29b42" providerId="LiveId" clId="{88C2DB11-0E9A-44FE-AE8B-2469165B3BF6}" dt="2026-05-04T11:16:53.062" v="122" actId="20577"/>
        <pc:sldMkLst>
          <pc:docMk/>
          <pc:sldMk cId="2068006528" sldId="277"/>
        </pc:sldMkLst>
        <pc:spChg chg="mod">
          <ac:chgData name="Julie Thomas" userId="2af13b6d24d29b42" providerId="LiveId" clId="{88C2DB11-0E9A-44FE-AE8B-2469165B3BF6}" dt="2026-05-04T11:16:53.062" v="122" actId="20577"/>
          <ac:spMkLst>
            <pc:docMk/>
            <pc:sldMk cId="2068006528" sldId="277"/>
            <ac:spMk id="2" creationId="{66E2B8FA-AE25-6276-2BD3-9645BC341978}"/>
          </ac:spMkLst>
        </pc:spChg>
        <pc:spChg chg="mod">
          <ac:chgData name="Julie Thomas" userId="2af13b6d24d29b42" providerId="LiveId" clId="{88C2DB11-0E9A-44FE-AE8B-2469165B3BF6}" dt="2026-05-04T11:04:31.131" v="10"/>
          <ac:spMkLst>
            <pc:docMk/>
            <pc:sldMk cId="2068006528" sldId="277"/>
            <ac:spMk id="3" creationId="{89C90CA5-1DCB-882E-8B51-D9BFDAC34721}"/>
          </ac:spMkLst>
        </pc:spChg>
      </pc:sldChg>
      <pc:sldChg chg="modSp mod">
        <pc:chgData name="Julie Thomas" userId="2af13b6d24d29b42" providerId="LiveId" clId="{88C2DB11-0E9A-44FE-AE8B-2469165B3BF6}" dt="2026-05-06T15:24:13.577" v="146" actId="255"/>
        <pc:sldMkLst>
          <pc:docMk/>
          <pc:sldMk cId="950044710" sldId="278"/>
        </pc:sldMkLst>
        <pc:spChg chg="mod">
          <ac:chgData name="Julie Thomas" userId="2af13b6d24d29b42" providerId="LiveId" clId="{88C2DB11-0E9A-44FE-AE8B-2469165B3BF6}" dt="2026-05-06T15:24:13.577" v="146" actId="255"/>
          <ac:spMkLst>
            <pc:docMk/>
            <pc:sldMk cId="950044710" sldId="278"/>
            <ac:spMk id="2" creationId="{0A975279-38E4-844F-18CD-79429BC53CC8}"/>
          </ac:spMkLst>
        </pc:spChg>
      </pc:sldChg>
      <pc:sldChg chg="addSp delSp modSp mod">
        <pc:chgData name="Julie Thomas" userId="2af13b6d24d29b42" providerId="LiveId" clId="{88C2DB11-0E9A-44FE-AE8B-2469165B3BF6}" dt="2026-05-06T15:25:11.728" v="148" actId="2711"/>
        <pc:sldMkLst>
          <pc:docMk/>
          <pc:sldMk cId="3117902995" sldId="279"/>
        </pc:sldMkLst>
        <pc:spChg chg="mod">
          <ac:chgData name="Julie Thomas" userId="2af13b6d24d29b42" providerId="LiveId" clId="{88C2DB11-0E9A-44FE-AE8B-2469165B3BF6}" dt="2026-05-06T15:25:11.728" v="148" actId="2711"/>
          <ac:spMkLst>
            <pc:docMk/>
            <pc:sldMk cId="3117902995" sldId="279"/>
            <ac:spMk id="2" creationId="{5DC28745-CB81-85DE-11AC-47D3B86B50F9}"/>
          </ac:spMkLst>
        </pc:spChg>
        <pc:spChg chg="mod">
          <ac:chgData name="Julie Thomas" userId="2af13b6d24d29b42" providerId="LiveId" clId="{88C2DB11-0E9A-44FE-AE8B-2469165B3BF6}" dt="2026-05-04T11:07:54.823" v="32" actId="20577"/>
          <ac:spMkLst>
            <pc:docMk/>
            <pc:sldMk cId="3117902995" sldId="279"/>
            <ac:spMk id="3" creationId="{43FB7639-F105-7546-7983-2DFCBF9C6586}"/>
          </ac:spMkLst>
        </pc:spChg>
        <pc:spChg chg="add mod">
          <ac:chgData name="Julie Thomas" userId="2af13b6d24d29b42" providerId="LiveId" clId="{88C2DB11-0E9A-44FE-AE8B-2469165B3BF6}" dt="2026-05-04T11:14:56.909" v="75" actId="1076"/>
          <ac:spMkLst>
            <pc:docMk/>
            <pc:sldMk cId="3117902995" sldId="279"/>
            <ac:spMk id="9" creationId="{AC7F9095-9E2B-07BA-E361-B6C6D75CC741}"/>
          </ac:spMkLst>
        </pc:spChg>
        <pc:picChg chg="add mod">
          <ac:chgData name="Julie Thomas" userId="2af13b6d24d29b42" providerId="LiveId" clId="{88C2DB11-0E9A-44FE-AE8B-2469165B3BF6}" dt="2026-05-04T11:15:01.325" v="76" actId="14100"/>
          <ac:picMkLst>
            <pc:docMk/>
            <pc:sldMk cId="3117902995" sldId="279"/>
            <ac:picMk id="6" creationId="{2ED163AB-BAFB-32E7-EEF8-8C59493860CA}"/>
          </ac:picMkLst>
        </pc:picChg>
      </pc:sldChg>
      <pc:sldChg chg="modSp mod">
        <pc:chgData name="Julie Thomas" userId="2af13b6d24d29b42" providerId="LiveId" clId="{88C2DB11-0E9A-44FE-AE8B-2469165B3BF6}" dt="2026-05-06T15:28:56.676" v="166" actId="1076"/>
        <pc:sldMkLst>
          <pc:docMk/>
          <pc:sldMk cId="1856762865" sldId="280"/>
        </pc:sldMkLst>
        <pc:spChg chg="mod">
          <ac:chgData name="Julie Thomas" userId="2af13b6d24d29b42" providerId="LiveId" clId="{88C2DB11-0E9A-44FE-AE8B-2469165B3BF6}" dt="2026-05-04T11:17:05.837" v="123" actId="14100"/>
          <ac:spMkLst>
            <pc:docMk/>
            <pc:sldMk cId="1856762865" sldId="280"/>
            <ac:spMk id="2" creationId="{69DF91A0-D849-9A4A-D2A0-77A2C569CD31}"/>
          </ac:spMkLst>
        </pc:spChg>
        <pc:spChg chg="mod">
          <ac:chgData name="Julie Thomas" userId="2af13b6d24d29b42" providerId="LiveId" clId="{88C2DB11-0E9A-44FE-AE8B-2469165B3BF6}" dt="2026-05-06T15:28:56.676" v="166" actId="1076"/>
          <ac:spMkLst>
            <pc:docMk/>
            <pc:sldMk cId="1856762865" sldId="280"/>
            <ac:spMk id="3" creationId="{8FA80123-8273-CD2E-40F5-D7E14B5FC61E}"/>
          </ac:spMkLst>
        </pc:spChg>
      </pc:sldChg>
      <pc:sldChg chg="modSp mod">
        <pc:chgData name="Julie Thomas" userId="2af13b6d24d29b42" providerId="LiveId" clId="{88C2DB11-0E9A-44FE-AE8B-2469165B3BF6}" dt="2026-05-06T15:29:14.919" v="169" actId="2711"/>
        <pc:sldMkLst>
          <pc:docMk/>
          <pc:sldMk cId="2076599549" sldId="281"/>
        </pc:sldMkLst>
        <pc:spChg chg="mod">
          <ac:chgData name="Julie Thomas" userId="2af13b6d24d29b42" providerId="LiveId" clId="{88C2DB11-0E9A-44FE-AE8B-2469165B3BF6}" dt="2026-05-06T15:29:14.919" v="169" actId="2711"/>
          <ac:spMkLst>
            <pc:docMk/>
            <pc:sldMk cId="2076599549" sldId="281"/>
            <ac:spMk id="2" creationId="{EEFDC169-A431-A4C0-A794-7977576ADFE0}"/>
          </ac:spMkLst>
        </pc:spChg>
        <pc:spChg chg="mod">
          <ac:chgData name="Julie Thomas" userId="2af13b6d24d29b42" providerId="LiveId" clId="{88C2DB11-0E9A-44FE-AE8B-2469165B3BF6}" dt="2026-05-04T11:04:31.131" v="10"/>
          <ac:spMkLst>
            <pc:docMk/>
            <pc:sldMk cId="2076599549" sldId="281"/>
            <ac:spMk id="3" creationId="{76D8286F-7EEB-3FF5-095A-7651F169F110}"/>
          </ac:spMkLst>
        </pc:spChg>
      </pc:sldChg>
      <pc:sldChg chg="modSp mod">
        <pc:chgData name="Julie Thomas" userId="2af13b6d24d29b42" providerId="LiveId" clId="{88C2DB11-0E9A-44FE-AE8B-2469165B3BF6}" dt="2026-05-06T15:28:33.299" v="164" actId="2711"/>
        <pc:sldMkLst>
          <pc:docMk/>
          <pc:sldMk cId="1011333855" sldId="282"/>
        </pc:sldMkLst>
        <pc:spChg chg="mod">
          <ac:chgData name="Julie Thomas" userId="2af13b6d24d29b42" providerId="LiveId" clId="{88C2DB11-0E9A-44FE-AE8B-2469165B3BF6}" dt="2026-05-06T15:28:33.299" v="164" actId="2711"/>
          <ac:spMkLst>
            <pc:docMk/>
            <pc:sldMk cId="1011333855" sldId="282"/>
            <ac:spMk id="2" creationId="{3E24ED7D-D84F-CF2A-CFC9-549201A196CA}"/>
          </ac:spMkLst>
        </pc:spChg>
        <pc:spChg chg="mod">
          <ac:chgData name="Julie Thomas" userId="2af13b6d24d29b42" providerId="LiveId" clId="{88C2DB11-0E9A-44FE-AE8B-2469165B3BF6}" dt="2026-05-04T11:04:28.690" v="6" actId="27636"/>
          <ac:spMkLst>
            <pc:docMk/>
            <pc:sldMk cId="1011333855" sldId="282"/>
            <ac:spMk id="3" creationId="{27BCBD8D-6535-4D9C-BC87-A4435C2AA57B}"/>
          </ac:spMkLst>
        </pc:spChg>
      </pc:sldChg>
      <pc:sldChg chg="modSp mod">
        <pc:chgData name="Julie Thomas" userId="2af13b6d24d29b42" providerId="LiveId" clId="{88C2DB11-0E9A-44FE-AE8B-2469165B3BF6}" dt="2026-05-06T15:29:06.646" v="168" actId="113"/>
        <pc:sldMkLst>
          <pc:docMk/>
          <pc:sldMk cId="3104049999" sldId="283"/>
        </pc:sldMkLst>
        <pc:spChg chg="mod">
          <ac:chgData name="Julie Thomas" userId="2af13b6d24d29b42" providerId="LiveId" clId="{88C2DB11-0E9A-44FE-AE8B-2469165B3BF6}" dt="2026-05-06T15:29:06.646" v="168" actId="113"/>
          <ac:spMkLst>
            <pc:docMk/>
            <pc:sldMk cId="3104049999" sldId="283"/>
            <ac:spMk id="2" creationId="{875C6DDF-DE8A-7A98-EAA7-834AC2392692}"/>
          </ac:spMkLst>
        </pc:spChg>
        <pc:spChg chg="mod">
          <ac:chgData name="Julie Thomas" userId="2af13b6d24d29b42" providerId="LiveId" clId="{88C2DB11-0E9A-44FE-AE8B-2469165B3BF6}" dt="2026-05-04T11:04:31.131" v="10"/>
          <ac:spMkLst>
            <pc:docMk/>
            <pc:sldMk cId="3104049999" sldId="283"/>
            <ac:spMk id="3" creationId="{F12A6578-3620-4013-711A-F61B6117362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0D63F3-ADF7-41AF-B0F7-B243D79779BE}" type="datetimeFigureOut">
              <a:rPr lang="en-GB" smtClean="0"/>
              <a:t>06/05/2026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9666A9-A017-4979-922A-77D380496944}" type="slidenum">
              <a:rPr lang="en-GB" smtClean="0"/>
              <a:t>‹#›</a:t>
            </a:fld>
            <a:endParaRPr lang="en-GB"/>
          </a:p>
        </p:txBody>
      </p:sp>
    </p:spTree>
    <p:extLst>
      <p:ext uri="{BB962C8B-B14F-4D97-AF65-F5344CB8AC3E}">
        <p14:creationId xmlns:p14="http://schemas.microsoft.com/office/powerpoint/2010/main" val="3112393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a:t>
            </a:fld>
            <a:endParaRPr lang="en-GB"/>
          </a:p>
        </p:txBody>
      </p:sp>
    </p:spTree>
    <p:extLst>
      <p:ext uri="{BB962C8B-B14F-4D97-AF65-F5344CB8AC3E}">
        <p14:creationId xmlns:p14="http://schemas.microsoft.com/office/powerpoint/2010/main" val="1846436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3</a:t>
            </a:fld>
            <a:endParaRPr lang="en-GB"/>
          </a:p>
        </p:txBody>
      </p:sp>
    </p:spTree>
    <p:extLst>
      <p:ext uri="{BB962C8B-B14F-4D97-AF65-F5344CB8AC3E}">
        <p14:creationId xmlns:p14="http://schemas.microsoft.com/office/powerpoint/2010/main" val="2868410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4</a:t>
            </a:fld>
            <a:endParaRPr lang="en-GB"/>
          </a:p>
        </p:txBody>
      </p:sp>
    </p:spTree>
    <p:extLst>
      <p:ext uri="{BB962C8B-B14F-4D97-AF65-F5344CB8AC3E}">
        <p14:creationId xmlns:p14="http://schemas.microsoft.com/office/powerpoint/2010/main" val="4280485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5</a:t>
            </a:fld>
            <a:endParaRPr lang="en-GB"/>
          </a:p>
        </p:txBody>
      </p:sp>
    </p:spTree>
    <p:extLst>
      <p:ext uri="{BB962C8B-B14F-4D97-AF65-F5344CB8AC3E}">
        <p14:creationId xmlns:p14="http://schemas.microsoft.com/office/powerpoint/2010/main" val="3149647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6</a:t>
            </a:fld>
            <a:endParaRPr lang="en-GB"/>
          </a:p>
        </p:txBody>
      </p:sp>
    </p:spTree>
    <p:extLst>
      <p:ext uri="{BB962C8B-B14F-4D97-AF65-F5344CB8AC3E}">
        <p14:creationId xmlns:p14="http://schemas.microsoft.com/office/powerpoint/2010/main" val="3748708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8</a:t>
            </a:fld>
            <a:endParaRPr lang="en-GB"/>
          </a:p>
        </p:txBody>
      </p:sp>
    </p:spTree>
    <p:extLst>
      <p:ext uri="{BB962C8B-B14F-4D97-AF65-F5344CB8AC3E}">
        <p14:creationId xmlns:p14="http://schemas.microsoft.com/office/powerpoint/2010/main" val="545617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9</a:t>
            </a:fld>
            <a:endParaRPr lang="en-GB"/>
          </a:p>
        </p:txBody>
      </p:sp>
    </p:spTree>
    <p:extLst>
      <p:ext uri="{BB962C8B-B14F-4D97-AF65-F5344CB8AC3E}">
        <p14:creationId xmlns:p14="http://schemas.microsoft.com/office/powerpoint/2010/main" val="1600247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10</a:t>
            </a:fld>
            <a:endParaRPr lang="en-GB"/>
          </a:p>
        </p:txBody>
      </p:sp>
    </p:spTree>
    <p:extLst>
      <p:ext uri="{BB962C8B-B14F-4D97-AF65-F5344CB8AC3E}">
        <p14:creationId xmlns:p14="http://schemas.microsoft.com/office/powerpoint/2010/main" val="3976604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11</a:t>
            </a:fld>
            <a:endParaRPr lang="en-GB"/>
          </a:p>
        </p:txBody>
      </p:sp>
    </p:spTree>
    <p:extLst>
      <p:ext uri="{BB962C8B-B14F-4D97-AF65-F5344CB8AC3E}">
        <p14:creationId xmlns:p14="http://schemas.microsoft.com/office/powerpoint/2010/main" val="3781917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12</a:t>
            </a:fld>
            <a:endParaRPr lang="en-GB"/>
          </a:p>
        </p:txBody>
      </p:sp>
    </p:spTree>
    <p:extLst>
      <p:ext uri="{BB962C8B-B14F-4D97-AF65-F5344CB8AC3E}">
        <p14:creationId xmlns:p14="http://schemas.microsoft.com/office/powerpoint/2010/main" val="4271518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13</a:t>
            </a:fld>
            <a:endParaRPr lang="en-GB"/>
          </a:p>
        </p:txBody>
      </p:sp>
    </p:spTree>
    <p:extLst>
      <p:ext uri="{BB962C8B-B14F-4D97-AF65-F5344CB8AC3E}">
        <p14:creationId xmlns:p14="http://schemas.microsoft.com/office/powerpoint/2010/main" val="14740753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14</a:t>
            </a:fld>
            <a:endParaRPr lang="en-GB"/>
          </a:p>
        </p:txBody>
      </p:sp>
    </p:spTree>
    <p:extLst>
      <p:ext uri="{BB962C8B-B14F-4D97-AF65-F5344CB8AC3E}">
        <p14:creationId xmlns:p14="http://schemas.microsoft.com/office/powerpoint/2010/main" val="2003525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666A9-A017-4979-922A-77D380496944}" type="slidenum">
              <a:rPr lang="en-GB" smtClean="0"/>
              <a:t>15</a:t>
            </a:fld>
            <a:endParaRPr lang="en-GB"/>
          </a:p>
        </p:txBody>
      </p:sp>
    </p:spTree>
    <p:extLst>
      <p:ext uri="{BB962C8B-B14F-4D97-AF65-F5344CB8AC3E}">
        <p14:creationId xmlns:p14="http://schemas.microsoft.com/office/powerpoint/2010/main" val="3317796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94502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31548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05096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6E9DE0A-A122-461F-8F53-94339D20DC11}" type="datetimeFigureOut">
              <a:rPr lang="en-GB" smtClean="0"/>
              <a:t>06/05/2026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1257661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E9DE0A-A122-461F-8F53-94339D20DC11}" type="datetimeFigureOut">
              <a:rPr lang="en-GB" smtClean="0"/>
              <a:t>06/05/2026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545623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6E9DE0A-A122-461F-8F53-94339D20DC11}" type="datetimeFigureOut">
              <a:rPr lang="en-GB" smtClean="0"/>
              <a:t>06/05/2026</a:t>
            </a:fld>
            <a:endParaRPr lang="en-GB"/>
          </a:p>
        </p:txBody>
      </p:sp>
      <p:sp>
        <p:nvSpPr>
          <p:cNvPr id="7" name="Slide Number Placeholder 6"/>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4191961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9853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98186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81356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00689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6E9DE0A-A122-461F-8F53-94339D20DC11}" type="datetimeFigureOut">
              <a:rPr lang="en-GB" smtClean="0"/>
              <a:t>06/05/2026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2405145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E9DE0A-A122-461F-8F53-94339D20DC11}" type="datetimeFigureOut">
              <a:rPr lang="en-GB" smtClean="0"/>
              <a:t>06/05/2026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140871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6E9DE0A-A122-461F-8F53-94339D20DC11}" type="datetimeFigureOut">
              <a:rPr lang="en-GB" smtClean="0"/>
              <a:t>06/05/2026</a:t>
            </a:fld>
            <a:endParaRPr lang="en-GB"/>
          </a:p>
        </p:txBody>
      </p:sp>
      <p:sp>
        <p:nvSpPr>
          <p:cNvPr id="7" name="Slide Number Placeholder 6"/>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736544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34238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90455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9DE0A-A122-461F-8F53-94339D20DC11}" type="datetimeFigureOut">
              <a:rPr lang="en-GB" smtClean="0"/>
              <a:t>06/05/2026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D19067-FB0E-46EA-91DA-E9950B1581FA}"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3815495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219223324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7" r:id="rId5"/>
    <p:sldLayoutId id="2147483688" r:id="rId6"/>
    <p:sldLayoutId id="2147483689"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2109160"/>
      </p:ext>
    </p:extLst>
  </p:cSld>
  <p:clrMap bg1="lt1" tx1="dk1" bg2="lt2" tx2="dk2" accent1="accent1" accent2="accent2" accent3="accent3" accent4="accent4" accent5="accent5" accent6="accent6" hlink="hlink" folHlink="folHlink"/>
  <p:sldLayoutIdLst>
    <p:sldLayoutId id="2147483685" r:id="rId1"/>
    <p:sldLayoutId id="214748368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hyperlink" Target="https://www.mentalhealth.org.uk/our-work/public-engagement/mental-health-awareness-week/resource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hyperlink" Target="https://www.health.harvard.edu/mind-and-mood/self-regulation-for-adults-strategies-for-getting-a-handle-on-emotions-and-behavior" TargetMode="External"/><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534B4-C8AB-41FA-B381-AE3AE4FA1528}"/>
              </a:ext>
            </a:extLst>
          </p:cNvPr>
          <p:cNvSpPr>
            <a:spLocks noGrp="1"/>
          </p:cNvSpPr>
          <p:nvPr>
            <p:ph type="ctrTitle"/>
          </p:nvPr>
        </p:nvSpPr>
        <p:spPr>
          <a:xfrm>
            <a:off x="1643654" y="1399449"/>
            <a:ext cx="3196570" cy="1470025"/>
          </a:xfrm>
        </p:spPr>
        <p:txBody>
          <a:bodyPr>
            <a:normAutofit fontScale="90000"/>
          </a:bodyPr>
          <a:lstStyle/>
          <a:p>
            <a:r>
              <a:rPr lang="en-GB" b="1" dirty="0">
                <a:latin typeface="+mn-lt"/>
              </a:rPr>
              <a:t>Wellbeing and Performance</a:t>
            </a:r>
          </a:p>
        </p:txBody>
      </p:sp>
      <p:sp>
        <p:nvSpPr>
          <p:cNvPr id="3" name="Subtitle 2">
            <a:extLst>
              <a:ext uri="{FF2B5EF4-FFF2-40B4-BE49-F238E27FC236}">
                <a16:creationId xmlns:a16="http://schemas.microsoft.com/office/drawing/2014/main" id="{8CE4433A-7249-4B30-A05B-98B5A6CAB623}"/>
              </a:ext>
            </a:extLst>
          </p:cNvPr>
          <p:cNvSpPr>
            <a:spLocks noGrp="1"/>
          </p:cNvSpPr>
          <p:nvPr>
            <p:ph type="subTitle" idx="1"/>
          </p:nvPr>
        </p:nvSpPr>
        <p:spPr>
          <a:xfrm>
            <a:off x="621792" y="3223620"/>
            <a:ext cx="4267200" cy="1752600"/>
          </a:xfrm>
        </p:spPr>
        <p:txBody>
          <a:bodyPr/>
          <a:lstStyle/>
          <a:p>
            <a:r>
              <a:rPr lang="en-GB" dirty="0"/>
              <a:t>Julie Thomas</a:t>
            </a:r>
          </a:p>
        </p:txBody>
      </p:sp>
      <p:pic>
        <p:nvPicPr>
          <p:cNvPr id="5" name="Picture 4" descr="Team sitting at table">
            <a:extLst>
              <a:ext uri="{FF2B5EF4-FFF2-40B4-BE49-F238E27FC236}">
                <a16:creationId xmlns:a16="http://schemas.microsoft.com/office/drawing/2014/main" id="{389C9278-0B77-1D94-E002-AA64755CBC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3391" y="1045302"/>
            <a:ext cx="5475323" cy="3648343"/>
          </a:xfrm>
          <a:prstGeom prst="rect">
            <a:avLst/>
          </a:prstGeom>
        </p:spPr>
      </p:pic>
    </p:spTree>
    <p:extLst>
      <p:ext uri="{BB962C8B-B14F-4D97-AF65-F5344CB8AC3E}">
        <p14:creationId xmlns:p14="http://schemas.microsoft.com/office/powerpoint/2010/main" val="2039571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24552-1DDF-4957-A3B7-F08CD83E4F83}"/>
              </a:ext>
            </a:extLst>
          </p:cNvPr>
          <p:cNvSpPr>
            <a:spLocks noGrp="1"/>
          </p:cNvSpPr>
          <p:nvPr>
            <p:ph type="title"/>
          </p:nvPr>
        </p:nvSpPr>
        <p:spPr/>
        <p:txBody>
          <a:bodyPr>
            <a:normAutofit/>
          </a:bodyPr>
          <a:lstStyle/>
          <a:p>
            <a:r>
              <a:rPr lang="en-GB" b="1" dirty="0">
                <a:latin typeface="+mn-lt"/>
              </a:rPr>
              <a:t>By the end of today’s session you will have:</a:t>
            </a:r>
          </a:p>
        </p:txBody>
      </p:sp>
      <p:sp>
        <p:nvSpPr>
          <p:cNvPr id="3" name="Content Placeholder 2">
            <a:extLst>
              <a:ext uri="{FF2B5EF4-FFF2-40B4-BE49-F238E27FC236}">
                <a16:creationId xmlns:a16="http://schemas.microsoft.com/office/drawing/2014/main" id="{847568BC-049B-43B3-9FB2-2C652309F03D}"/>
              </a:ext>
            </a:extLst>
          </p:cNvPr>
          <p:cNvSpPr>
            <a:spLocks noGrp="1"/>
          </p:cNvSpPr>
          <p:nvPr>
            <p:ph idx="1"/>
          </p:nvPr>
        </p:nvSpPr>
        <p:spPr/>
        <p:txBody>
          <a:bodyPr/>
          <a:lstStyle/>
          <a:p>
            <a:r>
              <a:rPr lang="en-GB" dirty="0"/>
              <a:t>A good understanding of how managers can support the wellbeing of their staff</a:t>
            </a:r>
          </a:p>
          <a:p>
            <a:r>
              <a:rPr lang="en-GB" dirty="0"/>
              <a:t>A good awareness of how wellbeing affects performance</a:t>
            </a:r>
          </a:p>
          <a:p>
            <a:r>
              <a:rPr lang="en-GB" dirty="0"/>
              <a:t>An enhanced appreciation of the importance of emotional intelligence skills in maintaining wellbeing</a:t>
            </a:r>
          </a:p>
          <a:p>
            <a:endParaRPr lang="en-GB" dirty="0"/>
          </a:p>
        </p:txBody>
      </p:sp>
    </p:spTree>
    <p:extLst>
      <p:ext uri="{BB962C8B-B14F-4D97-AF65-F5344CB8AC3E}">
        <p14:creationId xmlns:p14="http://schemas.microsoft.com/office/powerpoint/2010/main" val="4232349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75279-38E4-844F-18CD-79429BC53CC8}"/>
              </a:ext>
            </a:extLst>
          </p:cNvPr>
          <p:cNvSpPr>
            <a:spLocks noGrp="1"/>
          </p:cNvSpPr>
          <p:nvPr>
            <p:ph type="title"/>
          </p:nvPr>
        </p:nvSpPr>
        <p:spPr>
          <a:xfrm>
            <a:off x="195072" y="232299"/>
            <a:ext cx="11862816" cy="550985"/>
          </a:xfrm>
        </p:spPr>
        <p:txBody>
          <a:bodyPr>
            <a:noAutofit/>
          </a:bodyPr>
          <a:lstStyle/>
          <a:p>
            <a:r>
              <a:rPr lang="en-GB" sz="3200" b="1" dirty="0">
                <a:latin typeface="+mn-lt"/>
              </a:rPr>
              <a:t>Reminder - HR Practices that Promote Wellbeing - Guest (2017)</a:t>
            </a:r>
          </a:p>
        </p:txBody>
      </p:sp>
      <p:pic>
        <p:nvPicPr>
          <p:cNvPr id="4" name="Content Placeholder 3">
            <a:extLst>
              <a:ext uri="{FF2B5EF4-FFF2-40B4-BE49-F238E27FC236}">
                <a16:creationId xmlns:a16="http://schemas.microsoft.com/office/drawing/2014/main" id="{C804BA75-2DBF-3CE9-1085-9E0EBD65F00E}"/>
              </a:ext>
            </a:extLst>
          </p:cNvPr>
          <p:cNvPicPr>
            <a:picLocks noGrp="1" noChangeAspect="1"/>
          </p:cNvPicPr>
          <p:nvPr>
            <p:ph idx="1"/>
          </p:nvPr>
        </p:nvPicPr>
        <p:blipFill>
          <a:blip r:embed="rId3"/>
          <a:stretch>
            <a:fillRect/>
          </a:stretch>
        </p:blipFill>
        <p:spPr>
          <a:xfrm>
            <a:off x="3200400" y="937846"/>
            <a:ext cx="5474677" cy="4578717"/>
          </a:xfrm>
          <a:prstGeom prst="rect">
            <a:avLst/>
          </a:prstGeom>
        </p:spPr>
      </p:pic>
    </p:spTree>
    <p:extLst>
      <p:ext uri="{BB962C8B-B14F-4D97-AF65-F5344CB8AC3E}">
        <p14:creationId xmlns:p14="http://schemas.microsoft.com/office/powerpoint/2010/main" val="950044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664A5-944F-4D59-BF93-B9AB5BD21800}"/>
              </a:ext>
            </a:extLst>
          </p:cNvPr>
          <p:cNvSpPr>
            <a:spLocks noGrp="1"/>
          </p:cNvSpPr>
          <p:nvPr>
            <p:ph type="title"/>
          </p:nvPr>
        </p:nvSpPr>
        <p:spPr>
          <a:xfrm>
            <a:off x="292963" y="274638"/>
            <a:ext cx="11745157" cy="1143000"/>
          </a:xfrm>
        </p:spPr>
        <p:txBody>
          <a:bodyPr>
            <a:noAutofit/>
          </a:bodyPr>
          <a:lstStyle/>
          <a:p>
            <a:r>
              <a:rPr lang="en-GB" sz="3600" b="1" dirty="0">
                <a:latin typeface="+mn-lt"/>
              </a:rPr>
              <a:t>6 Steps to help your team thrive in work (CIPD, 2020)</a:t>
            </a:r>
          </a:p>
        </p:txBody>
      </p:sp>
      <p:sp>
        <p:nvSpPr>
          <p:cNvPr id="3" name="Content Placeholder 2">
            <a:extLst>
              <a:ext uri="{FF2B5EF4-FFF2-40B4-BE49-F238E27FC236}">
                <a16:creationId xmlns:a16="http://schemas.microsoft.com/office/drawing/2014/main" id="{F50CFF84-7728-489D-A8BC-2E154915FFD4}"/>
              </a:ext>
            </a:extLst>
          </p:cNvPr>
          <p:cNvSpPr>
            <a:spLocks noGrp="1"/>
          </p:cNvSpPr>
          <p:nvPr>
            <p:ph idx="1"/>
          </p:nvPr>
        </p:nvSpPr>
        <p:spPr/>
        <p:txBody>
          <a:bodyPr>
            <a:normAutofit/>
          </a:bodyPr>
          <a:lstStyle/>
          <a:p>
            <a:pPr marL="514350" indent="-514350">
              <a:buFont typeface="+mj-lt"/>
              <a:buAutoNum type="arabicPeriod"/>
            </a:pPr>
            <a:r>
              <a:rPr lang="en-GB" dirty="0"/>
              <a:t>Get to know your team better</a:t>
            </a:r>
          </a:p>
          <a:p>
            <a:pPr marL="514350" indent="-514350">
              <a:buFont typeface="+mj-lt"/>
              <a:buAutoNum type="arabicPeriod"/>
            </a:pPr>
            <a:r>
              <a:rPr lang="en-GB" dirty="0"/>
              <a:t>Lead by example to promote healthy working habits</a:t>
            </a:r>
          </a:p>
          <a:p>
            <a:pPr marL="514350" indent="-514350">
              <a:buFont typeface="+mj-lt"/>
              <a:buAutoNum type="arabicPeriod"/>
            </a:pPr>
            <a:r>
              <a:rPr lang="en-GB" dirty="0"/>
              <a:t>Review workloads, duties and responsibilities</a:t>
            </a:r>
          </a:p>
          <a:p>
            <a:pPr marL="514350" indent="-514350">
              <a:buFont typeface="+mj-lt"/>
              <a:buAutoNum type="arabicPeriod"/>
            </a:pPr>
            <a:r>
              <a:rPr lang="en-GB" dirty="0"/>
              <a:t>Reflect on your own management style</a:t>
            </a:r>
          </a:p>
          <a:p>
            <a:pPr marL="514350" indent="-514350">
              <a:buFont typeface="+mj-lt"/>
              <a:buAutoNum type="arabicPeriod"/>
            </a:pPr>
            <a:r>
              <a:rPr lang="en-GB" dirty="0"/>
              <a:t>Discourage presenteeism in your team</a:t>
            </a:r>
          </a:p>
          <a:p>
            <a:pPr marL="514350" indent="-514350">
              <a:buFont typeface="+mj-lt"/>
              <a:buAutoNum type="arabicPeriod"/>
            </a:pPr>
            <a:r>
              <a:rPr lang="en-GB" dirty="0"/>
              <a:t>Manage the mental health of your team while remote working</a:t>
            </a:r>
          </a:p>
        </p:txBody>
      </p:sp>
    </p:spTree>
    <p:extLst>
      <p:ext uri="{BB962C8B-B14F-4D97-AF65-F5344CB8AC3E}">
        <p14:creationId xmlns:p14="http://schemas.microsoft.com/office/powerpoint/2010/main" val="63626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3A4E1-5C15-4311-ADFB-2AB0D835B01A}"/>
              </a:ext>
            </a:extLst>
          </p:cNvPr>
          <p:cNvSpPr>
            <a:spLocks noGrp="1"/>
          </p:cNvSpPr>
          <p:nvPr>
            <p:ph type="title"/>
          </p:nvPr>
        </p:nvSpPr>
        <p:spPr/>
        <p:txBody>
          <a:bodyPr/>
          <a:lstStyle/>
          <a:p>
            <a:r>
              <a:rPr lang="en-GB" b="1" dirty="0">
                <a:latin typeface="+mn-lt"/>
              </a:rPr>
              <a:t>Four Core EI Skills (Bradberry, 2020)</a:t>
            </a:r>
          </a:p>
        </p:txBody>
      </p:sp>
      <p:sp>
        <p:nvSpPr>
          <p:cNvPr id="3" name="Content Placeholder 2">
            <a:extLst>
              <a:ext uri="{FF2B5EF4-FFF2-40B4-BE49-F238E27FC236}">
                <a16:creationId xmlns:a16="http://schemas.microsoft.com/office/drawing/2014/main" id="{A804F204-D521-4F9F-8DF7-6850934F5688}"/>
              </a:ext>
            </a:extLst>
          </p:cNvPr>
          <p:cNvSpPr>
            <a:spLocks noGrp="1"/>
          </p:cNvSpPr>
          <p:nvPr>
            <p:ph idx="1"/>
          </p:nvPr>
        </p:nvSpPr>
        <p:spPr/>
        <p:txBody>
          <a:bodyPr>
            <a:normAutofit/>
          </a:bodyPr>
          <a:lstStyle/>
          <a:p>
            <a:pPr algn="l">
              <a:buFont typeface="Arial" panose="020B0604020202020204" pitchFamily="34" charset="0"/>
              <a:buChar char="•"/>
            </a:pPr>
            <a:r>
              <a:rPr lang="en-GB" b="1" i="0" dirty="0">
                <a:solidFill>
                  <a:srgbClr val="141414"/>
                </a:solidFill>
                <a:effectLst/>
                <a:latin typeface="Neue Helvetica W01"/>
              </a:rPr>
              <a:t>Self-Awareness</a:t>
            </a:r>
            <a:r>
              <a:rPr lang="en-GB" b="0" i="0" dirty="0">
                <a:solidFill>
                  <a:srgbClr val="141414"/>
                </a:solidFill>
                <a:effectLst/>
                <a:latin typeface="Neue Helvetica W01"/>
              </a:rPr>
              <a:t> is your ability to accurately perceive your emotions and stay aware of them as they happen.</a:t>
            </a:r>
          </a:p>
          <a:p>
            <a:pPr algn="l">
              <a:buFont typeface="Arial" panose="020B0604020202020204" pitchFamily="34" charset="0"/>
              <a:buChar char="•"/>
            </a:pPr>
            <a:r>
              <a:rPr lang="en-GB" b="1" i="0" dirty="0">
                <a:solidFill>
                  <a:srgbClr val="141414"/>
                </a:solidFill>
                <a:effectLst/>
                <a:latin typeface="Neue Helvetica W01"/>
              </a:rPr>
              <a:t>Self-Management</a:t>
            </a:r>
            <a:r>
              <a:rPr lang="en-GB" b="0" i="0" dirty="0">
                <a:solidFill>
                  <a:srgbClr val="141414"/>
                </a:solidFill>
                <a:effectLst/>
                <a:latin typeface="Neue Helvetica W01"/>
              </a:rPr>
              <a:t> is your ability to use awareness of your emotions to stay flexible and positively direct your behaviour.</a:t>
            </a:r>
          </a:p>
          <a:p>
            <a:pPr algn="l">
              <a:buFont typeface="Arial" panose="020B0604020202020204" pitchFamily="34" charset="0"/>
              <a:buChar char="•"/>
            </a:pPr>
            <a:r>
              <a:rPr lang="en-GB" b="1" i="0" dirty="0">
                <a:solidFill>
                  <a:srgbClr val="141414"/>
                </a:solidFill>
                <a:effectLst/>
                <a:latin typeface="Neue Helvetica W01"/>
              </a:rPr>
              <a:t>Social Awareness</a:t>
            </a:r>
            <a:r>
              <a:rPr lang="en-GB" b="0" i="0" dirty="0">
                <a:solidFill>
                  <a:srgbClr val="141414"/>
                </a:solidFill>
                <a:effectLst/>
                <a:latin typeface="Neue Helvetica W01"/>
              </a:rPr>
              <a:t> is your ability to accurately pick up on emotions in other people and understand what is really going on.</a:t>
            </a:r>
          </a:p>
          <a:p>
            <a:pPr algn="l">
              <a:buFont typeface="Arial" panose="020B0604020202020204" pitchFamily="34" charset="0"/>
              <a:buChar char="•"/>
            </a:pPr>
            <a:r>
              <a:rPr lang="en-GB" b="1" i="0" dirty="0">
                <a:solidFill>
                  <a:srgbClr val="141414"/>
                </a:solidFill>
                <a:effectLst/>
                <a:latin typeface="Neue Helvetica W01"/>
              </a:rPr>
              <a:t>Relationship Management</a:t>
            </a:r>
            <a:r>
              <a:rPr lang="en-GB" b="0" i="0" dirty="0">
                <a:solidFill>
                  <a:srgbClr val="141414"/>
                </a:solidFill>
                <a:effectLst/>
                <a:latin typeface="Neue Helvetica W01"/>
              </a:rPr>
              <a:t> is your ability to use awareness of your emotions and the others’ emotions to manage interactions successfully.</a:t>
            </a:r>
          </a:p>
          <a:p>
            <a:endParaRPr lang="en-GB" dirty="0"/>
          </a:p>
        </p:txBody>
      </p:sp>
    </p:spTree>
    <p:extLst>
      <p:ext uri="{BB962C8B-B14F-4D97-AF65-F5344CB8AC3E}">
        <p14:creationId xmlns:p14="http://schemas.microsoft.com/office/powerpoint/2010/main" val="986599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3A5DF-CB8B-4C0E-AF5F-58FAEF594A28}"/>
              </a:ext>
            </a:extLst>
          </p:cNvPr>
          <p:cNvSpPr>
            <a:spLocks noGrp="1"/>
          </p:cNvSpPr>
          <p:nvPr>
            <p:ph type="title"/>
          </p:nvPr>
        </p:nvSpPr>
        <p:spPr>
          <a:xfrm>
            <a:off x="358219" y="365125"/>
            <a:ext cx="11481847" cy="1325563"/>
          </a:xfrm>
        </p:spPr>
        <p:txBody>
          <a:bodyPr anchor="ctr">
            <a:normAutofit/>
          </a:bodyPr>
          <a:lstStyle/>
          <a:p>
            <a:r>
              <a:rPr lang="en-GB" b="1" dirty="0">
                <a:latin typeface="+mn-lt"/>
              </a:rPr>
              <a:t>Activity</a:t>
            </a:r>
          </a:p>
        </p:txBody>
      </p:sp>
      <p:sp>
        <p:nvSpPr>
          <p:cNvPr id="3" name="Content Placeholder 2">
            <a:extLst>
              <a:ext uri="{FF2B5EF4-FFF2-40B4-BE49-F238E27FC236}">
                <a16:creationId xmlns:a16="http://schemas.microsoft.com/office/drawing/2014/main" id="{A828235F-8213-45C1-A45A-2A266D946236}"/>
              </a:ext>
            </a:extLst>
          </p:cNvPr>
          <p:cNvSpPr>
            <a:spLocks noGrp="1"/>
          </p:cNvSpPr>
          <p:nvPr>
            <p:ph sz="half" idx="1"/>
          </p:nvPr>
        </p:nvSpPr>
        <p:spPr>
          <a:xfrm>
            <a:off x="609600" y="1600201"/>
            <a:ext cx="5384800" cy="3989040"/>
          </a:xfrm>
        </p:spPr>
        <p:txBody>
          <a:bodyPr>
            <a:normAutofit/>
          </a:bodyPr>
          <a:lstStyle/>
          <a:p>
            <a:r>
              <a:rPr lang="en-GB" dirty="0"/>
              <a:t>Read the CIPD Document.</a:t>
            </a:r>
          </a:p>
          <a:p>
            <a:r>
              <a:rPr lang="en-GB" dirty="0"/>
              <a:t>Critically analyse the importance of having strong emotional intelligence skills to carry out each step successfully</a:t>
            </a:r>
          </a:p>
          <a:p>
            <a:r>
              <a:rPr lang="en-GB" dirty="0"/>
              <a:t>Keep your notes to underpin points in your assignment</a:t>
            </a:r>
          </a:p>
        </p:txBody>
      </p:sp>
      <p:pic>
        <p:nvPicPr>
          <p:cNvPr id="5" name="Picture 4" descr="Pastel checklist and pencil">
            <a:extLst>
              <a:ext uri="{FF2B5EF4-FFF2-40B4-BE49-F238E27FC236}">
                <a16:creationId xmlns:a16="http://schemas.microsoft.com/office/drawing/2014/main" id="{7AD1F92B-7157-AB8D-1975-467F34B00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0219" y="1600201"/>
            <a:ext cx="4879562" cy="3989040"/>
          </a:xfrm>
          <a:prstGeom prst="rect">
            <a:avLst/>
          </a:prstGeom>
          <a:noFill/>
        </p:spPr>
      </p:pic>
    </p:spTree>
    <p:extLst>
      <p:ext uri="{BB962C8B-B14F-4D97-AF65-F5344CB8AC3E}">
        <p14:creationId xmlns:p14="http://schemas.microsoft.com/office/powerpoint/2010/main" val="3759525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8F9BF-3C63-4CBA-85E3-68107F222A93}"/>
              </a:ext>
            </a:extLst>
          </p:cNvPr>
          <p:cNvSpPr>
            <a:spLocks noGrp="1"/>
          </p:cNvSpPr>
          <p:nvPr>
            <p:ph type="title"/>
          </p:nvPr>
        </p:nvSpPr>
        <p:spPr>
          <a:xfrm>
            <a:off x="609600" y="274638"/>
            <a:ext cx="10972800" cy="815931"/>
          </a:xfrm>
        </p:spPr>
        <p:txBody>
          <a:bodyPr/>
          <a:lstStyle/>
          <a:p>
            <a:r>
              <a:rPr lang="en-GB" b="1" dirty="0">
                <a:latin typeface="+mn-lt"/>
              </a:rPr>
              <a:t>Role of Emotional Intelligence</a:t>
            </a:r>
          </a:p>
        </p:txBody>
      </p:sp>
      <p:sp>
        <p:nvSpPr>
          <p:cNvPr id="3" name="Content Placeholder 2">
            <a:extLst>
              <a:ext uri="{FF2B5EF4-FFF2-40B4-BE49-F238E27FC236}">
                <a16:creationId xmlns:a16="http://schemas.microsoft.com/office/drawing/2014/main" id="{32D29178-DC55-46CF-8267-820E96F707E9}"/>
              </a:ext>
            </a:extLst>
          </p:cNvPr>
          <p:cNvSpPr>
            <a:spLocks noGrp="1"/>
          </p:cNvSpPr>
          <p:nvPr>
            <p:ph idx="1"/>
          </p:nvPr>
        </p:nvSpPr>
        <p:spPr>
          <a:xfrm>
            <a:off x="609600" y="1264642"/>
            <a:ext cx="10972800" cy="3917032"/>
          </a:xfrm>
        </p:spPr>
        <p:txBody>
          <a:bodyPr>
            <a:normAutofit fontScale="92500" lnSpcReduction="10000"/>
          </a:bodyPr>
          <a:lstStyle/>
          <a:p>
            <a:r>
              <a:rPr lang="en-GB" dirty="0"/>
              <a:t>Managers and employees need to be aware of their emotions and ability to regulate them.</a:t>
            </a:r>
          </a:p>
          <a:p>
            <a:r>
              <a:rPr lang="en-GB" dirty="0"/>
              <a:t>They need to use this awareness to manage their relationships with other people.</a:t>
            </a:r>
          </a:p>
          <a:p>
            <a:r>
              <a:rPr lang="en-GB" dirty="0"/>
              <a:t>Managers have the ability to influence employees’ wellbeing – they can use their EI skills to provide the right support for individuals. They can also adopt appropriate management styles. </a:t>
            </a:r>
          </a:p>
          <a:p>
            <a:r>
              <a:rPr lang="en-GB" dirty="0"/>
              <a:t>Employees with good EI skills will be more resilient, suffer less stress and have an enhanced sense of wellbeing</a:t>
            </a:r>
          </a:p>
          <a:p>
            <a:r>
              <a:rPr lang="en-GB" dirty="0"/>
              <a:t>Well employees are more likely to thrive and perform well. </a:t>
            </a:r>
          </a:p>
        </p:txBody>
      </p:sp>
    </p:spTree>
    <p:extLst>
      <p:ext uri="{BB962C8B-B14F-4D97-AF65-F5344CB8AC3E}">
        <p14:creationId xmlns:p14="http://schemas.microsoft.com/office/powerpoint/2010/main" val="1927985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28745-CB81-85DE-11AC-47D3B86B50F9}"/>
              </a:ext>
            </a:extLst>
          </p:cNvPr>
          <p:cNvSpPr>
            <a:spLocks noGrp="1"/>
          </p:cNvSpPr>
          <p:nvPr>
            <p:ph type="title"/>
          </p:nvPr>
        </p:nvSpPr>
        <p:spPr>
          <a:xfrm>
            <a:off x="358219" y="365126"/>
            <a:ext cx="11481847" cy="554870"/>
          </a:xfrm>
        </p:spPr>
        <p:txBody>
          <a:bodyPr anchor="ctr">
            <a:normAutofit fontScale="90000"/>
          </a:bodyPr>
          <a:lstStyle/>
          <a:p>
            <a:r>
              <a:rPr lang="en-GB" b="1" dirty="0">
                <a:latin typeface="+mn-lt"/>
              </a:rPr>
              <a:t>Mental Health Awareness Week - 2026</a:t>
            </a:r>
          </a:p>
        </p:txBody>
      </p:sp>
      <p:sp>
        <p:nvSpPr>
          <p:cNvPr id="3" name="Content Placeholder 2">
            <a:extLst>
              <a:ext uri="{FF2B5EF4-FFF2-40B4-BE49-F238E27FC236}">
                <a16:creationId xmlns:a16="http://schemas.microsoft.com/office/drawing/2014/main" id="{43FB7639-F105-7546-7983-2DFCBF9C6586}"/>
              </a:ext>
            </a:extLst>
          </p:cNvPr>
          <p:cNvSpPr>
            <a:spLocks noGrp="1"/>
          </p:cNvSpPr>
          <p:nvPr>
            <p:ph sz="half" idx="1"/>
          </p:nvPr>
        </p:nvSpPr>
        <p:spPr/>
        <p:txBody>
          <a:bodyPr>
            <a:normAutofit/>
          </a:bodyPr>
          <a:lstStyle/>
          <a:p>
            <a:pPr>
              <a:lnSpc>
                <a:spcPct val="90000"/>
              </a:lnSpc>
              <a:spcBef>
                <a:spcPts val="3363"/>
              </a:spcBef>
            </a:pPr>
            <a:endParaRPr lang="en-GB" sz="2200" b="0" i="0" dirty="0">
              <a:effectLst/>
            </a:endParaRPr>
          </a:p>
          <a:p>
            <a:pPr>
              <a:lnSpc>
                <a:spcPct val="90000"/>
              </a:lnSpc>
            </a:pPr>
            <a:endParaRPr lang="en-GB" sz="2200" dirty="0"/>
          </a:p>
        </p:txBody>
      </p:sp>
      <p:pic>
        <p:nvPicPr>
          <p:cNvPr id="6" name="Picture 5">
            <a:extLst>
              <a:ext uri="{FF2B5EF4-FFF2-40B4-BE49-F238E27FC236}">
                <a16:creationId xmlns:a16="http://schemas.microsoft.com/office/drawing/2014/main" id="{2ED163AB-BAFB-32E7-EEF8-8C59493860CA}"/>
              </a:ext>
            </a:extLst>
          </p:cNvPr>
          <p:cNvPicPr>
            <a:picLocks noChangeAspect="1"/>
          </p:cNvPicPr>
          <p:nvPr/>
        </p:nvPicPr>
        <p:blipFill>
          <a:blip r:embed="rId3"/>
          <a:stretch>
            <a:fillRect/>
          </a:stretch>
        </p:blipFill>
        <p:spPr>
          <a:xfrm>
            <a:off x="609600" y="1600201"/>
            <a:ext cx="4147415" cy="3512118"/>
          </a:xfrm>
          <a:prstGeom prst="rect">
            <a:avLst/>
          </a:prstGeom>
        </p:spPr>
      </p:pic>
      <p:sp>
        <p:nvSpPr>
          <p:cNvPr id="9" name="TextBox 8">
            <a:extLst>
              <a:ext uri="{FF2B5EF4-FFF2-40B4-BE49-F238E27FC236}">
                <a16:creationId xmlns:a16="http://schemas.microsoft.com/office/drawing/2014/main" id="{AC7F9095-9E2B-07BA-E361-B6C6D75CC741}"/>
              </a:ext>
            </a:extLst>
          </p:cNvPr>
          <p:cNvSpPr txBox="1"/>
          <p:nvPr/>
        </p:nvSpPr>
        <p:spPr>
          <a:xfrm>
            <a:off x="5608320" y="1223040"/>
            <a:ext cx="6127925" cy="4247317"/>
          </a:xfrm>
          <a:prstGeom prst="rect">
            <a:avLst/>
          </a:prstGeom>
          <a:noFill/>
        </p:spPr>
        <p:txBody>
          <a:bodyPr wrap="square" rtlCol="0">
            <a:spAutoFit/>
          </a:bodyPr>
          <a:lstStyle/>
          <a:p>
            <a:r>
              <a:rPr lang="en-GB" sz="2400" dirty="0"/>
              <a:t>Theme – Take Action</a:t>
            </a:r>
          </a:p>
          <a:p>
            <a:endParaRPr lang="en-GB" sz="2400" dirty="0"/>
          </a:p>
          <a:p>
            <a:r>
              <a:rPr lang="en-GB" sz="2400" dirty="0"/>
              <a:t>This Mental Health Awareness Week we’re asking people to join us in taking action to support good mental health. Even small actions can help us feel hopeful and less powerless. And while our individual actions matter, when we come together we are even more powerful.</a:t>
            </a:r>
          </a:p>
          <a:p>
            <a:endParaRPr lang="en-GB" dirty="0"/>
          </a:p>
          <a:p>
            <a:r>
              <a:rPr lang="en-GB" dirty="0">
                <a:hlinkClick r:id="rId4"/>
              </a:rPr>
              <a:t>Resources for Mental Health Awareness Week | Mental Health Foundation</a:t>
            </a:r>
            <a:endParaRPr lang="en-GB" dirty="0"/>
          </a:p>
        </p:txBody>
      </p:sp>
    </p:spTree>
    <p:extLst>
      <p:ext uri="{BB962C8B-B14F-4D97-AF65-F5344CB8AC3E}">
        <p14:creationId xmlns:p14="http://schemas.microsoft.com/office/powerpoint/2010/main" val="3117902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782C1-2697-4B73-A35F-73843E968E17}"/>
              </a:ext>
            </a:extLst>
          </p:cNvPr>
          <p:cNvSpPr>
            <a:spLocks noGrp="1"/>
          </p:cNvSpPr>
          <p:nvPr>
            <p:ph type="title"/>
          </p:nvPr>
        </p:nvSpPr>
        <p:spPr>
          <a:xfrm>
            <a:off x="358219" y="365125"/>
            <a:ext cx="11481847" cy="774743"/>
          </a:xfrm>
        </p:spPr>
        <p:txBody>
          <a:bodyPr/>
          <a:lstStyle/>
          <a:p>
            <a:r>
              <a:rPr lang="en-GB" b="1" dirty="0">
                <a:latin typeface="+mn-lt"/>
              </a:rPr>
              <a:t>Mental Health Awareness Week - 2026</a:t>
            </a:r>
          </a:p>
        </p:txBody>
      </p:sp>
      <p:sp>
        <p:nvSpPr>
          <p:cNvPr id="3" name="Content Placeholder 2">
            <a:extLst>
              <a:ext uri="{FF2B5EF4-FFF2-40B4-BE49-F238E27FC236}">
                <a16:creationId xmlns:a16="http://schemas.microsoft.com/office/drawing/2014/main" id="{4CFEB0EE-60F0-4414-84B7-9DEEE32E8EF9}"/>
              </a:ext>
            </a:extLst>
          </p:cNvPr>
          <p:cNvSpPr>
            <a:spLocks noGrp="1"/>
          </p:cNvSpPr>
          <p:nvPr>
            <p:ph idx="1"/>
          </p:nvPr>
        </p:nvSpPr>
        <p:spPr>
          <a:xfrm>
            <a:off x="609600" y="1600201"/>
            <a:ext cx="4601227" cy="3917032"/>
          </a:xfrm>
        </p:spPr>
        <p:txBody>
          <a:bodyPr>
            <a:normAutofit/>
          </a:bodyPr>
          <a:lstStyle/>
          <a:p>
            <a:r>
              <a:rPr lang="en-GB" dirty="0"/>
              <a:t>This year the theme is ‘take action’.</a:t>
            </a:r>
          </a:p>
          <a:p>
            <a:r>
              <a:rPr lang="en-GB" dirty="0"/>
              <a:t>How could your employer support this theme? </a:t>
            </a:r>
          </a:p>
          <a:p>
            <a:r>
              <a:rPr lang="en-GB" dirty="0"/>
              <a:t>What wellbeing initiatives would you like to see introduced at your work?</a:t>
            </a:r>
          </a:p>
          <a:p>
            <a:pPr marL="0" indent="0">
              <a:buNone/>
            </a:pPr>
            <a:endParaRPr lang="en-GB" dirty="0"/>
          </a:p>
        </p:txBody>
      </p:sp>
      <p:pic>
        <p:nvPicPr>
          <p:cNvPr id="5" name="Picture 4" descr="Two women working">
            <a:extLst>
              <a:ext uri="{FF2B5EF4-FFF2-40B4-BE49-F238E27FC236}">
                <a16:creationId xmlns:a16="http://schemas.microsoft.com/office/drawing/2014/main" id="{3D33E724-72E4-575C-F9C2-3421A58843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5799206" y="1340767"/>
            <a:ext cx="6034575" cy="4023360"/>
          </a:xfrm>
          <a:prstGeom prst="rect">
            <a:avLst/>
          </a:prstGeom>
        </p:spPr>
      </p:pic>
    </p:spTree>
    <p:extLst>
      <p:ext uri="{BB962C8B-B14F-4D97-AF65-F5344CB8AC3E}">
        <p14:creationId xmlns:p14="http://schemas.microsoft.com/office/powerpoint/2010/main" val="568540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78801-3E80-4E24-8580-93408D845C5D}"/>
              </a:ext>
            </a:extLst>
          </p:cNvPr>
          <p:cNvSpPr>
            <a:spLocks noGrp="1"/>
          </p:cNvSpPr>
          <p:nvPr>
            <p:ph type="title"/>
          </p:nvPr>
        </p:nvSpPr>
        <p:spPr>
          <a:xfrm>
            <a:off x="609600" y="169334"/>
            <a:ext cx="10972800" cy="654756"/>
          </a:xfrm>
        </p:spPr>
        <p:txBody>
          <a:bodyPr>
            <a:normAutofit fontScale="90000"/>
          </a:bodyPr>
          <a:lstStyle/>
          <a:p>
            <a:r>
              <a:rPr lang="en-GB" b="1" dirty="0">
                <a:latin typeface="+mn-lt"/>
              </a:rPr>
              <a:t>Increasing Resilience</a:t>
            </a:r>
          </a:p>
        </p:txBody>
      </p:sp>
      <p:sp>
        <p:nvSpPr>
          <p:cNvPr id="3" name="Content Placeholder 2">
            <a:extLst>
              <a:ext uri="{FF2B5EF4-FFF2-40B4-BE49-F238E27FC236}">
                <a16:creationId xmlns:a16="http://schemas.microsoft.com/office/drawing/2014/main" id="{2ED1E153-D9CD-485D-9579-73BA31E73AA9}"/>
              </a:ext>
            </a:extLst>
          </p:cNvPr>
          <p:cNvSpPr>
            <a:spLocks noGrp="1"/>
          </p:cNvSpPr>
          <p:nvPr>
            <p:ph idx="1"/>
          </p:nvPr>
        </p:nvSpPr>
        <p:spPr>
          <a:xfrm>
            <a:off x="609600" y="970844"/>
            <a:ext cx="10972800" cy="4546389"/>
          </a:xfrm>
        </p:spPr>
        <p:txBody>
          <a:bodyPr>
            <a:normAutofit fontScale="92500" lnSpcReduction="20000"/>
          </a:bodyPr>
          <a:lstStyle/>
          <a:p>
            <a:r>
              <a:rPr lang="en-GB" dirty="0"/>
              <a:t>‘Bounce-</a:t>
            </a:r>
            <a:r>
              <a:rPr lang="en-GB" dirty="0" err="1"/>
              <a:t>backability</a:t>
            </a:r>
            <a:r>
              <a:rPr lang="en-GB" dirty="0"/>
              <a:t>’</a:t>
            </a:r>
          </a:p>
          <a:p>
            <a:r>
              <a:rPr lang="en-GB" dirty="0"/>
              <a:t>Ability to recover quickly from set-backs, manage stress</a:t>
            </a:r>
          </a:p>
          <a:p>
            <a:r>
              <a:rPr lang="en-GB" dirty="0"/>
              <a:t>Change the narrative – write about your experiences, think about the positives that have come out of it </a:t>
            </a:r>
          </a:p>
          <a:p>
            <a:r>
              <a:rPr lang="en-GB" dirty="0"/>
              <a:t>Face our fears – expose yourself in small doses to experiences that you fear, e.g. public speaking</a:t>
            </a:r>
          </a:p>
          <a:p>
            <a:r>
              <a:rPr lang="en-GB" dirty="0"/>
              <a:t>Practice self-compassion – recognise your feelings (be mindful); recognise that others sometimes feel that way; be kind to yourself (ask yourself, how would you treat a friend who was feeling this way?)</a:t>
            </a:r>
          </a:p>
          <a:p>
            <a:r>
              <a:rPr lang="en-GB" dirty="0"/>
              <a:t>Meditation</a:t>
            </a:r>
          </a:p>
          <a:p>
            <a:r>
              <a:rPr lang="en-GB" dirty="0"/>
              <a:t>Cultivate forgiveness – let go of grudges</a:t>
            </a:r>
          </a:p>
          <a:p>
            <a:pPr marL="0" indent="0">
              <a:buNone/>
            </a:pPr>
            <a:r>
              <a:rPr lang="en-GB" dirty="0"/>
              <a:t>(Newman, 2016)</a:t>
            </a:r>
          </a:p>
          <a:p>
            <a:endParaRPr lang="en-GB" dirty="0"/>
          </a:p>
          <a:p>
            <a:endParaRPr lang="en-GB" dirty="0"/>
          </a:p>
        </p:txBody>
      </p:sp>
    </p:spTree>
    <p:extLst>
      <p:ext uri="{BB962C8B-B14F-4D97-AF65-F5344CB8AC3E}">
        <p14:creationId xmlns:p14="http://schemas.microsoft.com/office/powerpoint/2010/main" val="1762569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4ED7D-D84F-CF2A-CFC9-549201A196CA}"/>
              </a:ext>
            </a:extLst>
          </p:cNvPr>
          <p:cNvSpPr>
            <a:spLocks noGrp="1"/>
          </p:cNvSpPr>
          <p:nvPr>
            <p:ph type="title"/>
          </p:nvPr>
        </p:nvSpPr>
        <p:spPr>
          <a:xfrm>
            <a:off x="609600" y="274638"/>
            <a:ext cx="10972800" cy="749490"/>
          </a:xfrm>
        </p:spPr>
        <p:txBody>
          <a:bodyPr>
            <a:normAutofit/>
          </a:bodyPr>
          <a:lstStyle/>
          <a:p>
            <a:r>
              <a:rPr lang="en-GB" b="1" dirty="0">
                <a:latin typeface="+mn-lt"/>
              </a:rPr>
              <a:t>Practical Tips for Daily Self-Regulation</a:t>
            </a:r>
          </a:p>
        </p:txBody>
      </p:sp>
      <p:sp>
        <p:nvSpPr>
          <p:cNvPr id="3" name="Content Placeholder 2">
            <a:extLst>
              <a:ext uri="{FF2B5EF4-FFF2-40B4-BE49-F238E27FC236}">
                <a16:creationId xmlns:a16="http://schemas.microsoft.com/office/drawing/2014/main" id="{27BCBD8D-6535-4D9C-BC87-A4435C2AA57B}"/>
              </a:ext>
            </a:extLst>
          </p:cNvPr>
          <p:cNvSpPr>
            <a:spLocks noGrp="1"/>
          </p:cNvSpPr>
          <p:nvPr>
            <p:ph idx="1"/>
          </p:nvPr>
        </p:nvSpPr>
        <p:spPr>
          <a:xfrm>
            <a:off x="609600" y="1243584"/>
            <a:ext cx="10972800" cy="4273649"/>
          </a:xfrm>
        </p:spPr>
        <p:txBody>
          <a:bodyPr>
            <a:normAutofit/>
          </a:bodyPr>
          <a:lstStyle/>
          <a:p>
            <a:pPr marL="57150" indent="0">
              <a:buNone/>
            </a:pPr>
            <a:r>
              <a:rPr lang="en-GB" b="0" i="0" dirty="0">
                <a:solidFill>
                  <a:srgbClr val="1E1E1E"/>
                </a:solidFill>
                <a:effectLst/>
              </a:rPr>
              <a:t>The ability to self-regulate can be learned and improved. One tip to help you practice improving your self-regulation skills involves using the four-step </a:t>
            </a:r>
            <a:r>
              <a:rPr lang="en-GB" b="1" i="0" dirty="0">
                <a:solidFill>
                  <a:srgbClr val="1E1E1E"/>
                </a:solidFill>
                <a:effectLst/>
              </a:rPr>
              <a:t>Stop-Breathe-Reflect-Choose</a:t>
            </a:r>
            <a:r>
              <a:rPr lang="en-GB" b="0" i="0" dirty="0">
                <a:solidFill>
                  <a:srgbClr val="1E1E1E"/>
                </a:solidFill>
                <a:effectLst/>
              </a:rPr>
              <a:t> approach:</a:t>
            </a:r>
          </a:p>
          <a:p>
            <a:pPr algn="l">
              <a:buFont typeface="Arial" panose="020B0604020202020204" pitchFamily="34" charset="0"/>
              <a:buChar char="•"/>
            </a:pPr>
            <a:r>
              <a:rPr lang="en-GB" b="0" i="0" dirty="0">
                <a:solidFill>
                  <a:srgbClr val="1E1E1E"/>
                </a:solidFill>
                <a:effectLst/>
              </a:rPr>
              <a:t>When you feel upsetting emotions, tell yourself to calm down and think more clearly.</a:t>
            </a:r>
          </a:p>
          <a:p>
            <a:pPr algn="l">
              <a:buFont typeface="Arial" panose="020B0604020202020204" pitchFamily="34" charset="0"/>
              <a:buChar char="•"/>
            </a:pPr>
            <a:r>
              <a:rPr lang="en-GB" b="0" i="0" dirty="0">
                <a:solidFill>
                  <a:srgbClr val="1E1E1E"/>
                </a:solidFill>
                <a:effectLst/>
              </a:rPr>
              <a:t>Try to relax by taking deep slow breaths, counting to 10, or taking a walk.</a:t>
            </a:r>
          </a:p>
          <a:p>
            <a:pPr algn="l">
              <a:buFont typeface="Arial" panose="020B0604020202020204" pitchFamily="34" charset="0"/>
              <a:buChar char="•"/>
            </a:pPr>
            <a:r>
              <a:rPr lang="en-GB" b="0" i="0" dirty="0">
                <a:solidFill>
                  <a:srgbClr val="1E1E1E"/>
                </a:solidFill>
                <a:effectLst/>
              </a:rPr>
              <a:t>Don't react until you feel like you have your emotions under control.</a:t>
            </a:r>
          </a:p>
          <a:p>
            <a:pPr algn="l">
              <a:buFont typeface="Arial" panose="020B0604020202020204" pitchFamily="34" charset="0"/>
              <a:buChar char="•"/>
            </a:pPr>
            <a:r>
              <a:rPr lang="en-GB" b="0" i="0" dirty="0">
                <a:solidFill>
                  <a:srgbClr val="1E1E1E"/>
                </a:solidFill>
                <a:effectLst/>
              </a:rPr>
              <a:t>Think about </a:t>
            </a:r>
            <a:r>
              <a:rPr lang="en-GB" b="1" i="0" dirty="0">
                <a:solidFill>
                  <a:srgbClr val="1E1E1E"/>
                </a:solidFill>
                <a:effectLst/>
              </a:rPr>
              <a:t>responding</a:t>
            </a:r>
            <a:r>
              <a:rPr lang="en-GB" b="0" i="0" dirty="0">
                <a:solidFill>
                  <a:srgbClr val="1E1E1E"/>
                </a:solidFill>
                <a:effectLst/>
              </a:rPr>
              <a:t> instead of simply reacting (</a:t>
            </a:r>
            <a:r>
              <a:rPr lang="en-GB" b="0" i="0" dirty="0" err="1">
                <a:solidFill>
                  <a:srgbClr val="1E1E1E"/>
                </a:solidFill>
                <a:effectLst/>
              </a:rPr>
              <a:t>Catanaese</a:t>
            </a:r>
            <a:r>
              <a:rPr lang="en-GB" b="0" i="0" dirty="0">
                <a:solidFill>
                  <a:srgbClr val="1E1E1E"/>
                </a:solidFill>
                <a:effectLst/>
              </a:rPr>
              <a:t>, 2024). </a:t>
            </a:r>
          </a:p>
          <a:p>
            <a:endParaRPr lang="en-GB" dirty="0"/>
          </a:p>
        </p:txBody>
      </p:sp>
    </p:spTree>
    <p:extLst>
      <p:ext uri="{BB962C8B-B14F-4D97-AF65-F5344CB8AC3E}">
        <p14:creationId xmlns:p14="http://schemas.microsoft.com/office/powerpoint/2010/main" val="1011333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F91A0-D849-9A4A-D2A0-77A2C569CD31}"/>
              </a:ext>
            </a:extLst>
          </p:cNvPr>
          <p:cNvSpPr>
            <a:spLocks noGrp="1"/>
          </p:cNvSpPr>
          <p:nvPr>
            <p:ph type="title"/>
          </p:nvPr>
        </p:nvSpPr>
        <p:spPr>
          <a:xfrm>
            <a:off x="414528" y="274638"/>
            <a:ext cx="11167872" cy="760786"/>
          </a:xfrm>
        </p:spPr>
        <p:txBody>
          <a:bodyPr>
            <a:normAutofit/>
          </a:bodyPr>
          <a:lstStyle/>
          <a:p>
            <a:r>
              <a:rPr lang="en-GB" b="1" dirty="0">
                <a:latin typeface="+mn-lt"/>
              </a:rPr>
              <a:t>Pausing before Reacting</a:t>
            </a:r>
          </a:p>
        </p:txBody>
      </p:sp>
      <p:sp>
        <p:nvSpPr>
          <p:cNvPr id="3" name="Content Placeholder 2">
            <a:extLst>
              <a:ext uri="{FF2B5EF4-FFF2-40B4-BE49-F238E27FC236}">
                <a16:creationId xmlns:a16="http://schemas.microsoft.com/office/drawing/2014/main" id="{8FA80123-8273-CD2E-40F5-D7E14B5FC61E}"/>
              </a:ext>
            </a:extLst>
          </p:cNvPr>
          <p:cNvSpPr>
            <a:spLocks noGrp="1"/>
          </p:cNvSpPr>
          <p:nvPr>
            <p:ph idx="1"/>
          </p:nvPr>
        </p:nvSpPr>
        <p:spPr>
          <a:xfrm>
            <a:off x="309282" y="1595718"/>
            <a:ext cx="11273118" cy="4329953"/>
          </a:xfrm>
        </p:spPr>
        <p:txBody>
          <a:bodyPr>
            <a:normAutofit/>
          </a:bodyPr>
          <a:lstStyle/>
          <a:p>
            <a:pPr marL="0" indent="0">
              <a:buNone/>
            </a:pPr>
            <a:r>
              <a:rPr lang="en-GB" dirty="0"/>
              <a:t>A challenge to increase self-awareness and to practice self-regulation. </a:t>
            </a:r>
          </a:p>
          <a:p>
            <a:r>
              <a:rPr lang="en-GB" dirty="0"/>
              <a:t>Over the next few weeks, whenever you encounter a situation which evokes strong feelings in yourself (anger, frustration, despair, for example), consciously pause before reacting (either verbally - saying something, or physically, e.g. waving hands etc). </a:t>
            </a:r>
          </a:p>
          <a:p>
            <a:r>
              <a:rPr lang="en-GB" dirty="0"/>
              <a:t>Use a journal to record how you feel. Do you feel less stressed as a result? Were you glad you didn’t react? Did you react anyway and find this challenge difficult? Are you triggered by certain things?</a:t>
            </a:r>
          </a:p>
        </p:txBody>
      </p:sp>
    </p:spTree>
    <p:extLst>
      <p:ext uri="{BB962C8B-B14F-4D97-AF65-F5344CB8AC3E}">
        <p14:creationId xmlns:p14="http://schemas.microsoft.com/office/powerpoint/2010/main" val="1856762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C6DDF-DE8A-7A98-EAA7-834AC2392692}"/>
              </a:ext>
            </a:extLst>
          </p:cNvPr>
          <p:cNvSpPr>
            <a:spLocks noGrp="1"/>
          </p:cNvSpPr>
          <p:nvPr>
            <p:ph type="title"/>
          </p:nvPr>
        </p:nvSpPr>
        <p:spPr/>
        <p:txBody>
          <a:bodyPr/>
          <a:lstStyle/>
          <a:p>
            <a:r>
              <a:rPr lang="en-GB" b="1" dirty="0">
                <a:latin typeface="+mn-lt"/>
              </a:rPr>
              <a:t>Sources:</a:t>
            </a:r>
          </a:p>
        </p:txBody>
      </p:sp>
      <p:sp>
        <p:nvSpPr>
          <p:cNvPr id="3" name="Content Placeholder 2">
            <a:extLst>
              <a:ext uri="{FF2B5EF4-FFF2-40B4-BE49-F238E27FC236}">
                <a16:creationId xmlns:a16="http://schemas.microsoft.com/office/drawing/2014/main" id="{F12A6578-3620-4013-711A-F61B61173620}"/>
              </a:ext>
            </a:extLst>
          </p:cNvPr>
          <p:cNvSpPr>
            <a:spLocks noGrp="1"/>
          </p:cNvSpPr>
          <p:nvPr>
            <p:ph idx="1"/>
          </p:nvPr>
        </p:nvSpPr>
        <p:spPr/>
        <p:txBody>
          <a:bodyPr/>
          <a:lstStyle/>
          <a:p>
            <a:r>
              <a:rPr lang="en-GB" dirty="0">
                <a:hlinkClick r:id="rId3"/>
              </a:rPr>
              <a:t>Self-regulation for adults: Strategies for getting a handle on emotions and </a:t>
            </a:r>
            <a:r>
              <a:rPr lang="en-GB" dirty="0" err="1">
                <a:hlinkClick r:id="rId3"/>
              </a:rPr>
              <a:t>behavior</a:t>
            </a:r>
            <a:r>
              <a:rPr lang="en-GB" dirty="0">
                <a:hlinkClick r:id="rId3"/>
              </a:rPr>
              <a:t> - Harvard Health</a:t>
            </a:r>
            <a:endParaRPr lang="en-GB" dirty="0"/>
          </a:p>
        </p:txBody>
      </p:sp>
    </p:spTree>
    <p:extLst>
      <p:ext uri="{BB962C8B-B14F-4D97-AF65-F5344CB8AC3E}">
        <p14:creationId xmlns:p14="http://schemas.microsoft.com/office/powerpoint/2010/main" val="3104049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DC169-A431-A4C0-A794-7977576ADFE0}"/>
              </a:ext>
            </a:extLst>
          </p:cNvPr>
          <p:cNvSpPr>
            <a:spLocks noGrp="1"/>
          </p:cNvSpPr>
          <p:nvPr>
            <p:ph type="title"/>
          </p:nvPr>
        </p:nvSpPr>
        <p:spPr/>
        <p:txBody>
          <a:bodyPr/>
          <a:lstStyle/>
          <a:p>
            <a:r>
              <a:rPr lang="en-GB" b="1" dirty="0">
                <a:latin typeface="+mn-lt"/>
              </a:rPr>
              <a:t>Assignment Guidance</a:t>
            </a:r>
          </a:p>
        </p:txBody>
      </p:sp>
      <p:sp>
        <p:nvSpPr>
          <p:cNvPr id="3" name="Content Placeholder 2">
            <a:extLst>
              <a:ext uri="{FF2B5EF4-FFF2-40B4-BE49-F238E27FC236}">
                <a16:creationId xmlns:a16="http://schemas.microsoft.com/office/drawing/2014/main" id="{76D8286F-7EEB-3FF5-095A-7651F169F110}"/>
              </a:ext>
            </a:extLst>
          </p:cNvPr>
          <p:cNvSpPr>
            <a:spLocks noGrp="1"/>
          </p:cNvSpPr>
          <p:nvPr>
            <p:ph idx="1"/>
          </p:nvPr>
        </p:nvSpPr>
        <p:spPr/>
        <p:txBody>
          <a:bodyPr/>
          <a:lstStyle/>
          <a:p>
            <a:r>
              <a:rPr lang="en-GB" i="1" dirty="0"/>
              <a:t>See separate </a:t>
            </a:r>
            <a:r>
              <a:rPr lang="en-GB" i="1" dirty="0" err="1"/>
              <a:t>Powerpoint</a:t>
            </a:r>
            <a:r>
              <a:rPr lang="en-GB" i="1" dirty="0"/>
              <a:t> slides on Moodle. </a:t>
            </a:r>
          </a:p>
        </p:txBody>
      </p:sp>
    </p:spTree>
    <p:extLst>
      <p:ext uri="{BB962C8B-B14F-4D97-AF65-F5344CB8AC3E}">
        <p14:creationId xmlns:p14="http://schemas.microsoft.com/office/powerpoint/2010/main" val="2076599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2B8FA-AE25-6276-2BD3-9645BC341978}"/>
              </a:ext>
            </a:extLst>
          </p:cNvPr>
          <p:cNvSpPr>
            <a:spLocks noGrp="1"/>
          </p:cNvSpPr>
          <p:nvPr>
            <p:ph type="title"/>
          </p:nvPr>
        </p:nvSpPr>
        <p:spPr/>
        <p:txBody>
          <a:bodyPr/>
          <a:lstStyle/>
          <a:p>
            <a:r>
              <a:rPr lang="en-GB" b="1" dirty="0">
                <a:latin typeface="+mn-lt"/>
              </a:rPr>
              <a:t>Activity</a:t>
            </a:r>
          </a:p>
        </p:txBody>
      </p:sp>
      <p:sp>
        <p:nvSpPr>
          <p:cNvPr id="3" name="Content Placeholder 2">
            <a:extLst>
              <a:ext uri="{FF2B5EF4-FFF2-40B4-BE49-F238E27FC236}">
                <a16:creationId xmlns:a16="http://schemas.microsoft.com/office/drawing/2014/main" id="{89C90CA5-1DCB-882E-8B51-D9BFDAC34721}"/>
              </a:ext>
            </a:extLst>
          </p:cNvPr>
          <p:cNvSpPr>
            <a:spLocks noGrp="1"/>
          </p:cNvSpPr>
          <p:nvPr>
            <p:ph idx="1"/>
          </p:nvPr>
        </p:nvSpPr>
        <p:spPr/>
        <p:txBody>
          <a:bodyPr/>
          <a:lstStyle/>
          <a:p>
            <a:r>
              <a:rPr lang="en-GB" dirty="0"/>
              <a:t>Search the library catalogue for articles that link wellbeing and performance/productivity – what are their conclusions?</a:t>
            </a:r>
          </a:p>
          <a:p>
            <a:r>
              <a:rPr lang="en-GB" dirty="0"/>
              <a:t>Search the internet for wellbeing initiatives and find good organisational examples, where the business benefits are discussed. </a:t>
            </a:r>
          </a:p>
          <a:p>
            <a:r>
              <a:rPr lang="en-GB" dirty="0"/>
              <a:t>Report back your findings. </a:t>
            </a:r>
          </a:p>
        </p:txBody>
      </p:sp>
    </p:spTree>
    <p:extLst>
      <p:ext uri="{BB962C8B-B14F-4D97-AF65-F5344CB8AC3E}">
        <p14:creationId xmlns:p14="http://schemas.microsoft.com/office/powerpoint/2010/main" val="2068006528"/>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8BC233C5-51EC-479D-9954-BB2F19622AD4}" vid="{1AF3CB73-3F68-4CB4-A7F5-70C4C3B8968D}"/>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739</TotalTime>
  <Words>822</Words>
  <Application>Microsoft Office PowerPoint</Application>
  <PresentationFormat>Widescreen</PresentationFormat>
  <Paragraphs>79</Paragraphs>
  <Slides>15</Slides>
  <Notes>13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15</vt:i4>
      </vt:variant>
    </vt:vector>
  </HeadingPairs>
  <TitlesOfParts>
    <vt:vector size="23" baseType="lpstr">
      <vt:lpstr>Aptos</vt:lpstr>
      <vt:lpstr>Arial</vt:lpstr>
      <vt:lpstr>Calibri</vt:lpstr>
      <vt:lpstr>Calibri Light</vt:lpstr>
      <vt:lpstr>Neue Helvetica W01</vt:lpstr>
      <vt:lpstr>Theme1</vt:lpstr>
      <vt:lpstr>UWTSD Text 2</vt:lpstr>
      <vt:lpstr>UWTSD Logo Variations place image in Background</vt:lpstr>
      <vt:lpstr>Wellbeing and Performance</vt:lpstr>
      <vt:lpstr>By the end of today’s session you will have:</vt:lpstr>
      <vt:lpstr>Reminder - HR Practices that Promote Wellbeing - Guest (2017)</vt:lpstr>
      <vt:lpstr>6 Steps to help your team thrive in work (CIPD, 2020)</vt:lpstr>
      <vt:lpstr>Four Core EI Skills (Bradberry, 2020)</vt:lpstr>
      <vt:lpstr>Activity</vt:lpstr>
      <vt:lpstr>Role of Emotional Intelligence</vt:lpstr>
      <vt:lpstr>Mental Health Awareness Week - 2026</vt:lpstr>
      <vt:lpstr>Mental Health Awareness Week - 2026</vt:lpstr>
      <vt:lpstr>Increasing Resilience</vt:lpstr>
      <vt:lpstr>Practical Tips for Daily Self-Regulation</vt:lpstr>
      <vt:lpstr>Pausing before Reacting</vt:lpstr>
      <vt:lpstr>Sources:</vt:lpstr>
      <vt:lpstr>Assignment Guidance</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Julie Thomas</cp:lastModifiedBy>
  <cp:revision>42</cp:revision>
  <dcterms:created xsi:type="dcterms:W3CDTF">2020-05-18T15:06:33Z</dcterms:created>
  <dcterms:modified xsi:type="dcterms:W3CDTF">2026-05-06T15:29:32Z</dcterms:modified>
</cp:coreProperties>
</file>