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1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2.xml" ContentType="application/vnd.openxmlformats-officedocument.presentationml.tags+xml"/>
  <Override PartName="/ppt/notesSlides/notesSlide9.xml" ContentType="application/vnd.openxmlformats-officedocument.presentationml.notesSlide+xml"/>
  <Override PartName="/ppt/tags/tag3.xml" ContentType="application/vnd.openxmlformats-officedocument.presentationml.tags+xml"/>
  <Override PartName="/ppt/notesSlides/notesSlide10.xml" ContentType="application/vnd.openxmlformats-officedocument.presentationml.notesSlide+xml"/>
  <Override PartName="/ppt/tags/tag4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1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7" r:id="rId9"/>
    <p:sldId id="270" r:id="rId10"/>
    <p:sldId id="285" r:id="rId11"/>
    <p:sldId id="274" r:id="rId12"/>
    <p:sldId id="275" r:id="rId13"/>
    <p:sldId id="278" r:id="rId14"/>
    <p:sldId id="282" r:id="rId15"/>
    <p:sldId id="273" r:id="rId16"/>
    <p:sldId id="272" r:id="rId17"/>
    <p:sldId id="284" r:id="rId18"/>
    <p:sldId id="281" r:id="rId19"/>
    <p:sldId id="286" r:id="rId20"/>
    <p:sldId id="287" r:id="rId21"/>
    <p:sldId id="288" r:id="rId22"/>
    <p:sldId id="289" r:id="rId23"/>
    <p:sldId id="290" r:id="rId24"/>
    <p:sldId id="295" r:id="rId25"/>
    <p:sldId id="296" r:id="rId26"/>
    <p:sldId id="291" r:id="rId27"/>
    <p:sldId id="292" r:id="rId28"/>
    <p:sldId id="293" r:id="rId29"/>
    <p:sldId id="294" r:id="rId30"/>
    <p:sldId id="297" r:id="rId31"/>
    <p:sldId id="300" r:id="rId32"/>
    <p:sldId id="301" r:id="rId33"/>
    <p:sldId id="302" r:id="rId34"/>
    <p:sldId id="306" r:id="rId35"/>
    <p:sldId id="307" r:id="rId36"/>
    <p:sldId id="304" r:id="rId37"/>
    <p:sldId id="305" r:id="rId38"/>
    <p:sldId id="308" r:id="rId39"/>
    <p:sldId id="309" r:id="rId40"/>
  </p:sldIdLst>
  <p:sldSz cx="12192000" cy="6858000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F01AEB4-D0BC-F277-5AA3-A2A1F52A2372}" v="1" dt="2022-12-01T08:39:32.681"/>
    <p1510:client id="{E0A97987-63D9-4478-B907-F21B59544F1E}" v="482" dt="2022-12-01T11:56:59.26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74956" autoAdjust="0"/>
  </p:normalViewPr>
  <p:slideViewPr>
    <p:cSldViewPr snapToGrid="0">
      <p:cViewPr varScale="1">
        <p:scale>
          <a:sx n="57" d="100"/>
          <a:sy n="57" d="100"/>
        </p:scale>
        <p:origin x="100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47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microsoft.com/office/2016/11/relationships/changesInfo" Target="changesInfos/changesInfo1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7F01AEB4-D0BC-F277-5AA3-A2A1F52A2372}"/>
    <pc:docChg chg="delSld">
      <pc:chgData name="" userId="" providerId="" clId="Web-{7F01AEB4-D0BC-F277-5AA3-A2A1F52A2372}" dt="2022-12-01T08:39:32.681" v="0"/>
      <pc:docMkLst>
        <pc:docMk/>
      </pc:docMkLst>
      <pc:sldChg chg="del">
        <pc:chgData name="" userId="" providerId="" clId="Web-{7F01AEB4-D0BC-F277-5AA3-A2A1F52A2372}" dt="2022-12-01T08:39:32.681" v="0"/>
        <pc:sldMkLst>
          <pc:docMk/>
          <pc:sldMk cId="3631940438" sldId="257"/>
        </pc:sldMkLst>
      </pc:sldChg>
    </pc:docChg>
  </pc:docChgLst>
  <pc:docChgLst>
    <pc:chgData name="Laura James" userId="e815814b-f5ab-4367-85bb-abbbaf16d579" providerId="ADAL" clId="{E0A97987-63D9-4478-B907-F21B59544F1E}"/>
    <pc:docChg chg="custSel addSld delSld modSld modNotesMaster">
      <pc:chgData name="Laura James" userId="e815814b-f5ab-4367-85bb-abbbaf16d579" providerId="ADAL" clId="{E0A97987-63D9-4478-B907-F21B59544F1E}" dt="2022-12-01T11:56:59.264" v="2023"/>
      <pc:docMkLst>
        <pc:docMk/>
      </pc:docMkLst>
      <pc:sldChg chg="addSp modSp mod">
        <pc:chgData name="Laura James" userId="e815814b-f5ab-4367-85bb-abbbaf16d579" providerId="ADAL" clId="{E0A97987-63D9-4478-B907-F21B59544F1E}" dt="2022-11-28T12:56:52.692" v="832" actId="20577"/>
        <pc:sldMkLst>
          <pc:docMk/>
          <pc:sldMk cId="3631940438" sldId="257"/>
        </pc:sldMkLst>
        <pc:spChg chg="add mod">
          <ac:chgData name="Laura James" userId="e815814b-f5ab-4367-85bb-abbbaf16d579" providerId="ADAL" clId="{E0A97987-63D9-4478-B907-F21B59544F1E}" dt="2022-11-28T12:56:52.692" v="832" actId="20577"/>
          <ac:spMkLst>
            <pc:docMk/>
            <pc:sldMk cId="3631940438" sldId="257"/>
            <ac:spMk id="3" creationId="{DE6AD6A1-09E3-3795-161B-8344003D971C}"/>
          </ac:spMkLst>
        </pc:spChg>
      </pc:sldChg>
      <pc:sldChg chg="modSp modAnim">
        <pc:chgData name="Laura James" userId="e815814b-f5ab-4367-85bb-abbbaf16d579" providerId="ADAL" clId="{E0A97987-63D9-4478-B907-F21B59544F1E}" dt="2022-11-28T12:57:02.082" v="833" actId="20577"/>
        <pc:sldMkLst>
          <pc:docMk/>
          <pc:sldMk cId="592723459" sldId="260"/>
        </pc:sldMkLst>
        <pc:spChg chg="mod">
          <ac:chgData name="Laura James" userId="e815814b-f5ab-4367-85bb-abbbaf16d579" providerId="ADAL" clId="{E0A97987-63D9-4478-B907-F21B59544F1E}" dt="2022-11-28T12:57:02.082" v="833" actId="20577"/>
          <ac:spMkLst>
            <pc:docMk/>
            <pc:sldMk cId="592723459" sldId="260"/>
            <ac:spMk id="3" creationId="{09106930-1A13-7AD5-9A7F-C0044A279068}"/>
          </ac:spMkLst>
        </pc:spChg>
      </pc:sldChg>
      <pc:sldChg chg="modSp mod">
        <pc:chgData name="Laura James" userId="e815814b-f5ab-4367-85bb-abbbaf16d579" providerId="ADAL" clId="{E0A97987-63D9-4478-B907-F21B59544F1E}" dt="2022-11-28T12:57:31.958" v="838" actId="255"/>
        <pc:sldMkLst>
          <pc:docMk/>
          <pc:sldMk cId="2744389336" sldId="261"/>
        </pc:sldMkLst>
        <pc:spChg chg="mod">
          <ac:chgData name="Laura James" userId="e815814b-f5ab-4367-85bb-abbbaf16d579" providerId="ADAL" clId="{E0A97987-63D9-4478-B907-F21B59544F1E}" dt="2022-11-28T12:57:31.958" v="838" actId="255"/>
          <ac:spMkLst>
            <pc:docMk/>
            <pc:sldMk cId="2744389336" sldId="261"/>
            <ac:spMk id="3" creationId="{A7CC48FA-3413-DB79-2139-C82159568069}"/>
          </ac:spMkLst>
        </pc:spChg>
      </pc:sldChg>
      <pc:sldChg chg="addSp delSp modSp new mod modNotesTx">
        <pc:chgData name="Laura James" userId="e815814b-f5ab-4367-85bb-abbbaf16d579" providerId="ADAL" clId="{E0A97987-63D9-4478-B907-F21B59544F1E}" dt="2022-12-01T09:42:36.383" v="1422" actId="20577"/>
        <pc:sldMkLst>
          <pc:docMk/>
          <pc:sldMk cId="2610330943" sldId="262"/>
        </pc:sldMkLst>
        <pc:spChg chg="add mod">
          <ac:chgData name="Laura James" userId="e815814b-f5ab-4367-85bb-abbbaf16d579" providerId="ADAL" clId="{E0A97987-63D9-4478-B907-F21B59544F1E}" dt="2022-11-28T12:43:26.061" v="414" actId="1076"/>
          <ac:spMkLst>
            <pc:docMk/>
            <pc:sldMk cId="2610330943" sldId="262"/>
            <ac:spMk id="2" creationId="{2AFE451A-F854-C2E0-3A78-7888D0D712E8}"/>
          </ac:spMkLst>
        </pc:spChg>
        <pc:spChg chg="add mod">
          <ac:chgData name="Laura James" userId="e815814b-f5ab-4367-85bb-abbbaf16d579" providerId="ADAL" clId="{E0A97987-63D9-4478-B907-F21B59544F1E}" dt="2022-11-28T12:43:28.660" v="415" actId="1076"/>
          <ac:spMkLst>
            <pc:docMk/>
            <pc:sldMk cId="2610330943" sldId="262"/>
            <ac:spMk id="3" creationId="{D2F6AA00-E7D2-E882-1372-91D749697ACE}"/>
          </ac:spMkLst>
        </pc:spChg>
        <pc:spChg chg="add mod">
          <ac:chgData name="Laura James" userId="e815814b-f5ab-4367-85bb-abbbaf16d579" providerId="ADAL" clId="{E0A97987-63D9-4478-B907-F21B59544F1E}" dt="2022-11-28T12:44:34.836" v="461" actId="20577"/>
          <ac:spMkLst>
            <pc:docMk/>
            <pc:sldMk cId="2610330943" sldId="262"/>
            <ac:spMk id="4" creationId="{C82A2379-DD84-B6ED-88CA-701F771D8302}"/>
          </ac:spMkLst>
        </pc:spChg>
        <pc:spChg chg="add mod">
          <ac:chgData name="Laura James" userId="e815814b-f5ab-4367-85bb-abbbaf16d579" providerId="ADAL" clId="{E0A97987-63D9-4478-B907-F21B59544F1E}" dt="2022-11-28T12:43:30.891" v="416" actId="1076"/>
          <ac:spMkLst>
            <pc:docMk/>
            <pc:sldMk cId="2610330943" sldId="262"/>
            <ac:spMk id="5" creationId="{4682B0EC-5688-AED0-CDDD-8F3492BA092C}"/>
          </ac:spMkLst>
        </pc:spChg>
        <pc:spChg chg="add mod">
          <ac:chgData name="Laura James" userId="e815814b-f5ab-4367-85bb-abbbaf16d579" providerId="ADAL" clId="{E0A97987-63D9-4478-B907-F21B59544F1E}" dt="2022-11-28T12:50:26.342" v="559" actId="1076"/>
          <ac:spMkLst>
            <pc:docMk/>
            <pc:sldMk cId="2610330943" sldId="262"/>
            <ac:spMk id="6" creationId="{7E2E5119-BD10-BFC0-5E58-C801993032DB}"/>
          </ac:spMkLst>
        </pc:spChg>
        <pc:spChg chg="add mod">
          <ac:chgData name="Laura James" userId="e815814b-f5ab-4367-85bb-abbbaf16d579" providerId="ADAL" clId="{E0A97987-63D9-4478-B907-F21B59544F1E}" dt="2022-11-28T12:43:34.572" v="417" actId="1076"/>
          <ac:spMkLst>
            <pc:docMk/>
            <pc:sldMk cId="2610330943" sldId="262"/>
            <ac:spMk id="7" creationId="{4EE81737-334F-518F-59E2-F8D9011439E4}"/>
          </ac:spMkLst>
        </pc:spChg>
        <pc:spChg chg="add del mod">
          <ac:chgData name="Laura James" userId="e815814b-f5ab-4367-85bb-abbbaf16d579" providerId="ADAL" clId="{E0A97987-63D9-4478-B907-F21B59544F1E}" dt="2022-11-28T12:39:21.126" v="385"/>
          <ac:spMkLst>
            <pc:docMk/>
            <pc:sldMk cId="2610330943" sldId="262"/>
            <ac:spMk id="8" creationId="{CC4A1790-176C-5AF6-DFC1-AA07B2DDAA66}"/>
          </ac:spMkLst>
        </pc:spChg>
        <pc:spChg chg="add mod">
          <ac:chgData name="Laura James" userId="e815814b-f5ab-4367-85bb-abbbaf16d579" providerId="ADAL" clId="{E0A97987-63D9-4478-B907-F21B59544F1E}" dt="2022-11-28T12:50:33.774" v="561" actId="1076"/>
          <ac:spMkLst>
            <pc:docMk/>
            <pc:sldMk cId="2610330943" sldId="262"/>
            <ac:spMk id="9" creationId="{619014AC-B390-AE02-03A7-6F9B15C9B7EE}"/>
          </ac:spMkLst>
        </pc:spChg>
        <pc:spChg chg="add mod">
          <ac:chgData name="Laura James" userId="e815814b-f5ab-4367-85bb-abbbaf16d579" providerId="ADAL" clId="{E0A97987-63D9-4478-B907-F21B59544F1E}" dt="2022-11-28T12:51:29.752" v="569" actId="20577"/>
          <ac:spMkLst>
            <pc:docMk/>
            <pc:sldMk cId="2610330943" sldId="262"/>
            <ac:spMk id="10" creationId="{513BF7B7-FA1D-D2A3-1A88-318EED6AEEEC}"/>
          </ac:spMkLst>
        </pc:spChg>
        <pc:spChg chg="add del mod">
          <ac:chgData name="Laura James" userId="e815814b-f5ab-4367-85bb-abbbaf16d579" providerId="ADAL" clId="{E0A97987-63D9-4478-B907-F21B59544F1E}" dt="2022-11-28T12:43:55.320" v="431" actId="478"/>
          <ac:spMkLst>
            <pc:docMk/>
            <pc:sldMk cId="2610330943" sldId="262"/>
            <ac:spMk id="11" creationId="{C2B20228-62CC-87C3-27EF-A65EEDC1DD59}"/>
          </ac:spMkLst>
        </pc:spChg>
        <pc:spChg chg="add mod">
          <ac:chgData name="Laura James" userId="e815814b-f5ab-4367-85bb-abbbaf16d579" providerId="ADAL" clId="{E0A97987-63D9-4478-B907-F21B59544F1E}" dt="2022-11-28T12:51:47.396" v="581"/>
          <ac:spMkLst>
            <pc:docMk/>
            <pc:sldMk cId="2610330943" sldId="262"/>
            <ac:spMk id="12" creationId="{80F6B544-BAEC-93D1-4BB7-F795F2D2F9DD}"/>
          </ac:spMkLst>
        </pc:spChg>
        <pc:spChg chg="add mod">
          <ac:chgData name="Laura James" userId="e815814b-f5ab-4367-85bb-abbbaf16d579" providerId="ADAL" clId="{E0A97987-63D9-4478-B907-F21B59544F1E}" dt="2022-11-28T12:44:11.915" v="435" actId="14100"/>
          <ac:spMkLst>
            <pc:docMk/>
            <pc:sldMk cId="2610330943" sldId="262"/>
            <ac:spMk id="13" creationId="{5155DD71-1BA5-FDCC-9D60-4071FB98C6A9}"/>
          </ac:spMkLst>
        </pc:spChg>
        <pc:spChg chg="add mod">
          <ac:chgData name="Laura James" userId="e815814b-f5ab-4367-85bb-abbbaf16d579" providerId="ADAL" clId="{E0A97987-63D9-4478-B907-F21B59544F1E}" dt="2022-11-28T12:52:11.469" v="598" actId="14100"/>
          <ac:spMkLst>
            <pc:docMk/>
            <pc:sldMk cId="2610330943" sldId="262"/>
            <ac:spMk id="14" creationId="{AD10F281-4B42-3785-BAFC-CBD98EC8AFFA}"/>
          </ac:spMkLst>
        </pc:spChg>
        <pc:spChg chg="add mod">
          <ac:chgData name="Laura James" userId="e815814b-f5ab-4367-85bb-abbbaf16d579" providerId="ADAL" clId="{E0A97987-63D9-4478-B907-F21B59544F1E}" dt="2022-11-28T12:52:37.201" v="610"/>
          <ac:spMkLst>
            <pc:docMk/>
            <pc:sldMk cId="2610330943" sldId="262"/>
            <ac:spMk id="15" creationId="{270776DA-0FB5-9D5C-C7B3-41EC2D4B8D2B}"/>
          </ac:spMkLst>
        </pc:spChg>
      </pc:sldChg>
      <pc:sldChg chg="addSp delSp modSp new mod modNotesTx">
        <pc:chgData name="Laura James" userId="e815814b-f5ab-4367-85bb-abbbaf16d579" providerId="ADAL" clId="{E0A97987-63D9-4478-B907-F21B59544F1E}" dt="2022-11-28T12:55:24.633" v="710" actId="478"/>
        <pc:sldMkLst>
          <pc:docMk/>
          <pc:sldMk cId="3798770710" sldId="263"/>
        </pc:sldMkLst>
        <pc:spChg chg="add del mod">
          <ac:chgData name="Laura James" userId="e815814b-f5ab-4367-85bb-abbbaf16d579" providerId="ADAL" clId="{E0A97987-63D9-4478-B907-F21B59544F1E}" dt="2022-11-28T12:55:22.824" v="705" actId="478"/>
          <ac:spMkLst>
            <pc:docMk/>
            <pc:sldMk cId="3798770710" sldId="263"/>
            <ac:spMk id="2" creationId="{AB35FAEE-40AE-8B19-2F65-66F9BBD8368D}"/>
          </ac:spMkLst>
        </pc:spChg>
        <pc:spChg chg="add del mod">
          <ac:chgData name="Laura James" userId="e815814b-f5ab-4367-85bb-abbbaf16d579" providerId="ADAL" clId="{E0A97987-63D9-4478-B907-F21B59544F1E}" dt="2022-11-28T12:55:24.633" v="710" actId="478"/>
          <ac:spMkLst>
            <pc:docMk/>
            <pc:sldMk cId="3798770710" sldId="263"/>
            <ac:spMk id="3" creationId="{C82AC3BD-AA07-06F3-7001-78B5A194ABD9}"/>
          </ac:spMkLst>
        </pc:spChg>
        <pc:spChg chg="add del mod">
          <ac:chgData name="Laura James" userId="e815814b-f5ab-4367-85bb-abbbaf16d579" providerId="ADAL" clId="{E0A97987-63D9-4478-B907-F21B59544F1E}" dt="2022-11-28T12:55:23.375" v="706" actId="478"/>
          <ac:spMkLst>
            <pc:docMk/>
            <pc:sldMk cId="3798770710" sldId="263"/>
            <ac:spMk id="4" creationId="{178FDFEE-5198-27B0-DADD-57FF92A5DCE0}"/>
          </ac:spMkLst>
        </pc:spChg>
        <pc:spChg chg="add del mod">
          <ac:chgData name="Laura James" userId="e815814b-f5ab-4367-85bb-abbbaf16d579" providerId="ADAL" clId="{E0A97987-63D9-4478-B907-F21B59544F1E}" dt="2022-11-28T12:55:23.767" v="708" actId="478"/>
          <ac:spMkLst>
            <pc:docMk/>
            <pc:sldMk cId="3798770710" sldId="263"/>
            <ac:spMk id="5" creationId="{E87614D4-FC82-F31D-30E1-043E5B75BE3A}"/>
          </ac:spMkLst>
        </pc:spChg>
        <pc:spChg chg="add del mod">
          <ac:chgData name="Laura James" userId="e815814b-f5ab-4367-85bb-abbbaf16d579" providerId="ADAL" clId="{E0A97987-63D9-4478-B907-F21B59544F1E}" dt="2022-11-28T12:55:24.191" v="709" actId="478"/>
          <ac:spMkLst>
            <pc:docMk/>
            <pc:sldMk cId="3798770710" sldId="263"/>
            <ac:spMk id="6" creationId="{11477CBC-9AF7-E522-E775-FE52AB003782}"/>
          </ac:spMkLst>
        </pc:spChg>
        <pc:spChg chg="add mod">
          <ac:chgData name="Laura James" userId="e815814b-f5ab-4367-85bb-abbbaf16d579" providerId="ADAL" clId="{E0A97987-63D9-4478-B907-F21B59544F1E}" dt="2022-11-28T12:53:53.138" v="647" actId="20577"/>
          <ac:spMkLst>
            <pc:docMk/>
            <pc:sldMk cId="3798770710" sldId="263"/>
            <ac:spMk id="7" creationId="{69817A3B-0948-1BC4-11F3-49B1742585AD}"/>
          </ac:spMkLst>
        </pc:spChg>
        <pc:spChg chg="add mod">
          <ac:chgData name="Laura James" userId="e815814b-f5ab-4367-85bb-abbbaf16d579" providerId="ADAL" clId="{E0A97987-63D9-4478-B907-F21B59544F1E}" dt="2022-11-28T12:54:28.303" v="667" actId="5793"/>
          <ac:spMkLst>
            <pc:docMk/>
            <pc:sldMk cId="3798770710" sldId="263"/>
            <ac:spMk id="8" creationId="{24B3344D-1A0A-D29B-13B6-1BAE2E08C354}"/>
          </ac:spMkLst>
        </pc:spChg>
        <pc:spChg chg="add mod">
          <ac:chgData name="Laura James" userId="e815814b-f5ab-4367-85bb-abbbaf16d579" providerId="ADAL" clId="{E0A97987-63D9-4478-B907-F21B59544F1E}" dt="2022-11-28T12:54:45.637" v="679"/>
          <ac:spMkLst>
            <pc:docMk/>
            <pc:sldMk cId="3798770710" sldId="263"/>
            <ac:spMk id="9" creationId="{E8EBD32A-820C-D17B-AB58-3E8D46227700}"/>
          </ac:spMkLst>
        </pc:spChg>
        <pc:spChg chg="add mod">
          <ac:chgData name="Laura James" userId="e815814b-f5ab-4367-85bb-abbbaf16d579" providerId="ADAL" clId="{E0A97987-63D9-4478-B907-F21B59544F1E}" dt="2022-11-28T12:55:02.660" v="691"/>
          <ac:spMkLst>
            <pc:docMk/>
            <pc:sldMk cId="3798770710" sldId="263"/>
            <ac:spMk id="10" creationId="{2DA71822-A2FA-CEA3-32A1-2E9CF99EB8A9}"/>
          </ac:spMkLst>
        </pc:spChg>
      </pc:sldChg>
      <pc:sldChg chg="add setBg">
        <pc:chgData name="Laura James" userId="e815814b-f5ab-4367-85bb-abbbaf16d579" providerId="ADAL" clId="{E0A97987-63D9-4478-B907-F21B59544F1E}" dt="2022-11-28T13:38:19.792" v="839"/>
        <pc:sldMkLst>
          <pc:docMk/>
          <pc:sldMk cId="382377612" sldId="267"/>
        </pc:sldMkLst>
      </pc:sldChg>
      <pc:sldChg chg="addSp delSp modSp add mod setBg">
        <pc:chgData name="Laura James" userId="e815814b-f5ab-4367-85bb-abbbaf16d579" providerId="ADAL" clId="{E0A97987-63D9-4478-B907-F21B59544F1E}" dt="2022-11-28T13:41:43.026" v="886" actId="122"/>
        <pc:sldMkLst>
          <pc:docMk/>
          <pc:sldMk cId="3987646103" sldId="270"/>
        </pc:sldMkLst>
        <pc:spChg chg="mod">
          <ac:chgData name="Laura James" userId="e815814b-f5ab-4367-85bb-abbbaf16d579" providerId="ADAL" clId="{E0A97987-63D9-4478-B907-F21B59544F1E}" dt="2022-11-28T13:41:43.026" v="886" actId="122"/>
          <ac:spMkLst>
            <pc:docMk/>
            <pc:sldMk cId="3987646103" sldId="270"/>
            <ac:spMk id="2" creationId="{00000000-0000-0000-0000-000000000000}"/>
          </ac:spMkLst>
        </pc:spChg>
        <pc:spChg chg="add del mod">
          <ac:chgData name="Laura James" userId="e815814b-f5ab-4367-85bb-abbbaf16d579" providerId="ADAL" clId="{E0A97987-63D9-4478-B907-F21B59544F1E}" dt="2022-11-28T13:40:58.868" v="860" actId="478"/>
          <ac:spMkLst>
            <pc:docMk/>
            <pc:sldMk cId="3987646103" sldId="270"/>
            <ac:spMk id="7" creationId="{9D666DAC-0C66-5AA6-5F07-0D6892657999}"/>
          </ac:spMkLst>
        </pc:spChg>
        <pc:picChg chg="del">
          <ac:chgData name="Laura James" userId="e815814b-f5ab-4367-85bb-abbbaf16d579" providerId="ADAL" clId="{E0A97987-63D9-4478-B907-F21B59544F1E}" dt="2022-11-28T13:40:56.205" v="859" actId="478"/>
          <ac:picMkLst>
            <pc:docMk/>
            <pc:sldMk cId="3987646103" sldId="270"/>
            <ac:picMk id="4" creationId="{00000000-0000-0000-0000-000000000000}"/>
          </ac:picMkLst>
        </pc:picChg>
        <pc:picChg chg="mod">
          <ac:chgData name="Laura James" userId="e815814b-f5ab-4367-85bb-abbbaf16d579" providerId="ADAL" clId="{E0A97987-63D9-4478-B907-F21B59544F1E}" dt="2022-11-28T13:41:01.903" v="861" actId="1076"/>
          <ac:picMkLst>
            <pc:docMk/>
            <pc:sldMk cId="3987646103" sldId="270"/>
            <ac:picMk id="6" creationId="{00000000-0000-0000-0000-000000000000}"/>
          </ac:picMkLst>
        </pc:picChg>
      </pc:sldChg>
      <pc:sldChg chg="add setBg">
        <pc:chgData name="Laura James" userId="e815814b-f5ab-4367-85bb-abbbaf16d579" providerId="ADAL" clId="{E0A97987-63D9-4478-B907-F21B59544F1E}" dt="2022-11-28T13:39:16.027" v="852"/>
        <pc:sldMkLst>
          <pc:docMk/>
          <pc:sldMk cId="4133881011" sldId="272"/>
        </pc:sldMkLst>
      </pc:sldChg>
      <pc:sldChg chg="modSp add mod setBg">
        <pc:chgData name="Laura James" userId="e815814b-f5ab-4367-85bb-abbbaf16d579" providerId="ADAL" clId="{E0A97987-63D9-4478-B907-F21B59544F1E}" dt="2022-11-28T13:43:31.710" v="910" actId="1076"/>
        <pc:sldMkLst>
          <pc:docMk/>
          <pc:sldMk cId="2946020697" sldId="273"/>
        </pc:sldMkLst>
        <pc:spChg chg="mod">
          <ac:chgData name="Laura James" userId="e815814b-f5ab-4367-85bb-abbbaf16d579" providerId="ADAL" clId="{E0A97987-63D9-4478-B907-F21B59544F1E}" dt="2022-11-28T13:43:31.710" v="910" actId="1076"/>
          <ac:spMkLst>
            <pc:docMk/>
            <pc:sldMk cId="2946020697" sldId="273"/>
            <ac:spMk id="2" creationId="{00000000-0000-0000-0000-000000000000}"/>
          </ac:spMkLst>
        </pc:spChg>
      </pc:sldChg>
      <pc:sldChg chg="add setBg">
        <pc:chgData name="Laura James" userId="e815814b-f5ab-4367-85bb-abbbaf16d579" providerId="ADAL" clId="{E0A97987-63D9-4478-B907-F21B59544F1E}" dt="2022-11-28T13:38:33.738" v="841"/>
        <pc:sldMkLst>
          <pc:docMk/>
          <pc:sldMk cId="4153872816" sldId="274"/>
        </pc:sldMkLst>
      </pc:sldChg>
      <pc:sldChg chg="delSp modSp add mod setBg delDesignElem">
        <pc:chgData name="Laura James" userId="e815814b-f5ab-4367-85bb-abbbaf16d579" providerId="ADAL" clId="{E0A97987-63D9-4478-B907-F21B59544F1E}" dt="2022-11-28T13:42:32.095" v="897" actId="255"/>
        <pc:sldMkLst>
          <pc:docMk/>
          <pc:sldMk cId="3297439546" sldId="275"/>
        </pc:sldMkLst>
        <pc:spChg chg="mod">
          <ac:chgData name="Laura James" userId="e815814b-f5ab-4367-85bb-abbbaf16d579" providerId="ADAL" clId="{E0A97987-63D9-4478-B907-F21B59544F1E}" dt="2022-11-28T13:42:14.031" v="893" actId="1076"/>
          <ac:spMkLst>
            <pc:docMk/>
            <pc:sldMk cId="3297439546" sldId="275"/>
            <ac:spMk id="2" creationId="{00000000-0000-0000-0000-000000000000}"/>
          </ac:spMkLst>
        </pc:spChg>
        <pc:spChg chg="mod">
          <ac:chgData name="Laura James" userId="e815814b-f5ab-4367-85bb-abbbaf16d579" providerId="ADAL" clId="{E0A97987-63D9-4478-B907-F21B59544F1E}" dt="2022-11-28T13:42:32.095" v="897" actId="255"/>
          <ac:spMkLst>
            <pc:docMk/>
            <pc:sldMk cId="3297439546" sldId="275"/>
            <ac:spMk id="3" creationId="{00000000-0000-0000-0000-000000000000}"/>
          </ac:spMkLst>
        </pc:spChg>
        <pc:spChg chg="del">
          <ac:chgData name="Laura James" userId="e815814b-f5ab-4367-85bb-abbbaf16d579" providerId="ADAL" clId="{E0A97987-63D9-4478-B907-F21B59544F1E}" dt="2022-11-28T13:38:40.648" v="843"/>
          <ac:spMkLst>
            <pc:docMk/>
            <pc:sldMk cId="3297439546" sldId="275"/>
            <ac:spMk id="14" creationId="{80DF40B2-80F7-4E71-B46C-284163F3654A}"/>
          </ac:spMkLst>
        </pc:spChg>
      </pc:sldChg>
      <pc:sldChg chg="modSp add mod setBg">
        <pc:chgData name="Laura James" userId="e815814b-f5ab-4367-85bb-abbbaf16d579" providerId="ADAL" clId="{E0A97987-63D9-4478-B907-F21B59544F1E}" dt="2022-11-28T13:42:46.870" v="902" actId="1076"/>
        <pc:sldMkLst>
          <pc:docMk/>
          <pc:sldMk cId="2081841576" sldId="278"/>
        </pc:sldMkLst>
        <pc:spChg chg="mod">
          <ac:chgData name="Laura James" userId="e815814b-f5ab-4367-85bb-abbbaf16d579" providerId="ADAL" clId="{E0A97987-63D9-4478-B907-F21B59544F1E}" dt="2022-11-28T13:42:42.094" v="900" actId="1076"/>
          <ac:spMkLst>
            <pc:docMk/>
            <pc:sldMk cId="2081841576" sldId="278"/>
            <ac:spMk id="2" creationId="{00000000-0000-0000-0000-000000000000}"/>
          </ac:spMkLst>
        </pc:spChg>
        <pc:picChg chg="mod">
          <ac:chgData name="Laura James" userId="e815814b-f5ab-4367-85bb-abbbaf16d579" providerId="ADAL" clId="{E0A97987-63D9-4478-B907-F21B59544F1E}" dt="2022-11-28T13:42:46.870" v="902" actId="1076"/>
          <ac:picMkLst>
            <pc:docMk/>
            <pc:sldMk cId="2081841576" sldId="278"/>
            <ac:picMk id="4" creationId="{00000000-0000-0000-0000-000000000000}"/>
          </ac:picMkLst>
        </pc:picChg>
      </pc:sldChg>
      <pc:sldChg chg="add del setBg">
        <pc:chgData name="Laura James" userId="e815814b-f5ab-4367-85bb-abbbaf16d579" providerId="ADAL" clId="{E0A97987-63D9-4478-B907-F21B59544F1E}" dt="2022-11-28T13:38:52.444" v="846" actId="2696"/>
        <pc:sldMkLst>
          <pc:docMk/>
          <pc:sldMk cId="3231017283" sldId="279"/>
        </pc:sldMkLst>
      </pc:sldChg>
      <pc:sldChg chg="modSp add mod setBg">
        <pc:chgData name="Laura James" userId="e815814b-f5ab-4367-85bb-abbbaf16d579" providerId="ADAL" clId="{E0A97987-63D9-4478-B907-F21B59544F1E}" dt="2022-11-28T13:39:27.100" v="855" actId="27636"/>
        <pc:sldMkLst>
          <pc:docMk/>
          <pc:sldMk cId="2674676782" sldId="281"/>
        </pc:sldMkLst>
        <pc:spChg chg="mod">
          <ac:chgData name="Laura James" userId="e815814b-f5ab-4367-85bb-abbbaf16d579" providerId="ADAL" clId="{E0A97987-63D9-4478-B907-F21B59544F1E}" dt="2022-11-28T13:39:27.100" v="855" actId="27636"/>
          <ac:spMkLst>
            <pc:docMk/>
            <pc:sldMk cId="2674676782" sldId="281"/>
            <ac:spMk id="2" creationId="{012E5DB8-EEDD-4FE4-9A52-50220CF23EA4}"/>
          </ac:spMkLst>
        </pc:spChg>
      </pc:sldChg>
      <pc:sldChg chg="addSp modSp add mod setBg">
        <pc:chgData name="Laura James" userId="e815814b-f5ab-4367-85bb-abbbaf16d579" providerId="ADAL" clId="{E0A97987-63D9-4478-B907-F21B59544F1E}" dt="2022-11-28T13:43:12.895" v="909" actId="255"/>
        <pc:sldMkLst>
          <pc:docMk/>
          <pc:sldMk cId="3272262238" sldId="282"/>
        </pc:sldMkLst>
        <pc:spChg chg="mod">
          <ac:chgData name="Laura James" userId="e815814b-f5ab-4367-85bb-abbbaf16d579" providerId="ADAL" clId="{E0A97987-63D9-4478-B907-F21B59544F1E}" dt="2022-11-28T13:43:04.441" v="908" actId="26606"/>
          <ac:spMkLst>
            <pc:docMk/>
            <pc:sldMk cId="3272262238" sldId="282"/>
            <ac:spMk id="2" creationId="{6571DACB-1A8E-4654-9E80-27EC17F0B135}"/>
          </ac:spMkLst>
        </pc:spChg>
        <pc:spChg chg="mod">
          <ac:chgData name="Laura James" userId="e815814b-f5ab-4367-85bb-abbbaf16d579" providerId="ADAL" clId="{E0A97987-63D9-4478-B907-F21B59544F1E}" dt="2022-11-28T13:43:12.895" v="909" actId="255"/>
          <ac:spMkLst>
            <pc:docMk/>
            <pc:sldMk cId="3272262238" sldId="282"/>
            <ac:spMk id="3" creationId="{AB9F5BAB-1CFE-4AFC-B649-52E178B74B0D}"/>
          </ac:spMkLst>
        </pc:spChg>
        <pc:spChg chg="add">
          <ac:chgData name="Laura James" userId="e815814b-f5ab-4367-85bb-abbbaf16d579" providerId="ADAL" clId="{E0A97987-63D9-4478-B907-F21B59544F1E}" dt="2022-11-28T13:43:04.441" v="908" actId="26606"/>
          <ac:spMkLst>
            <pc:docMk/>
            <pc:sldMk cId="3272262238" sldId="282"/>
            <ac:spMk id="10" creationId="{9F63AA5A-E6E1-46DA-AB40-C58233393EDE}"/>
          </ac:spMkLst>
        </pc:spChg>
        <pc:picChg chg="add">
          <ac:chgData name="Laura James" userId="e815814b-f5ab-4367-85bb-abbbaf16d579" providerId="ADAL" clId="{E0A97987-63D9-4478-B907-F21B59544F1E}" dt="2022-11-28T13:43:04.441" v="908" actId="26606"/>
          <ac:picMkLst>
            <pc:docMk/>
            <pc:sldMk cId="3272262238" sldId="282"/>
            <ac:picMk id="7" creationId="{C2CD7A8A-DAB5-103F-6E8E-F65591D4A9A7}"/>
          </ac:picMkLst>
        </pc:picChg>
      </pc:sldChg>
      <pc:sldChg chg="add setBg">
        <pc:chgData name="Laura James" userId="e815814b-f5ab-4367-85bb-abbbaf16d579" providerId="ADAL" clId="{E0A97987-63D9-4478-B907-F21B59544F1E}" dt="2022-11-28T13:39:20.092" v="853"/>
        <pc:sldMkLst>
          <pc:docMk/>
          <pc:sldMk cId="673842959" sldId="284"/>
        </pc:sldMkLst>
      </pc:sldChg>
      <pc:sldChg chg="addSp modSp new mod">
        <pc:chgData name="Laura James" userId="e815814b-f5ab-4367-85bb-abbbaf16d579" providerId="ADAL" clId="{E0A97987-63D9-4478-B907-F21B59544F1E}" dt="2022-11-28T13:41:58.624" v="892" actId="1076"/>
        <pc:sldMkLst>
          <pc:docMk/>
          <pc:sldMk cId="778524857" sldId="285"/>
        </pc:sldMkLst>
        <pc:picChg chg="add mod">
          <ac:chgData name="Laura James" userId="e815814b-f5ab-4367-85bb-abbbaf16d579" providerId="ADAL" clId="{E0A97987-63D9-4478-B907-F21B59544F1E}" dt="2022-11-28T13:41:58.624" v="892" actId="1076"/>
          <ac:picMkLst>
            <pc:docMk/>
            <pc:sldMk cId="778524857" sldId="285"/>
            <ac:picMk id="2" creationId="{6067F695-7A63-FB03-4817-D8B6C8BF66EA}"/>
          </ac:picMkLst>
        </pc:picChg>
      </pc:sldChg>
      <pc:sldChg chg="modSp add del mod setBg">
        <pc:chgData name="Laura James" userId="e815814b-f5ab-4367-85bb-abbbaf16d579" providerId="ADAL" clId="{E0A97987-63D9-4478-B907-F21B59544F1E}" dt="2022-11-28T13:39:36.794" v="858" actId="2696"/>
        <pc:sldMkLst>
          <pc:docMk/>
          <pc:sldMk cId="1804294043" sldId="285"/>
        </pc:sldMkLst>
        <pc:spChg chg="mod">
          <ac:chgData name="Laura James" userId="e815814b-f5ab-4367-85bb-abbbaf16d579" providerId="ADAL" clId="{E0A97987-63D9-4478-B907-F21B59544F1E}" dt="2022-11-28T13:39:32.786" v="857" actId="27636"/>
          <ac:spMkLst>
            <pc:docMk/>
            <pc:sldMk cId="1804294043" sldId="285"/>
            <ac:spMk id="3" creationId="{8DA422F5-C26F-49B3-9A8A-F1F0C7B94756}"/>
          </ac:spMkLst>
        </pc:spChg>
      </pc:sldChg>
      <pc:sldChg chg="addSp modSp new mod modNotesTx">
        <pc:chgData name="Laura James" userId="e815814b-f5ab-4367-85bb-abbbaf16d579" providerId="ADAL" clId="{E0A97987-63D9-4478-B907-F21B59544F1E}" dt="2022-11-28T13:48:06.896" v="1269" actId="20577"/>
        <pc:sldMkLst>
          <pc:docMk/>
          <pc:sldMk cId="971664880" sldId="286"/>
        </pc:sldMkLst>
        <pc:spChg chg="mod">
          <ac:chgData name="Laura James" userId="e815814b-f5ab-4367-85bb-abbbaf16d579" providerId="ADAL" clId="{E0A97987-63D9-4478-B907-F21B59544F1E}" dt="2022-11-28T13:43:51.739" v="920" actId="20577"/>
          <ac:spMkLst>
            <pc:docMk/>
            <pc:sldMk cId="971664880" sldId="286"/>
            <ac:spMk id="2" creationId="{F9AF18E6-D4AC-5531-5004-7223F1038229}"/>
          </ac:spMkLst>
        </pc:spChg>
        <pc:spChg chg="add mod">
          <ac:chgData name="Laura James" userId="e815814b-f5ab-4367-85bb-abbbaf16d579" providerId="ADAL" clId="{E0A97987-63D9-4478-B907-F21B59544F1E}" dt="2022-11-28T13:47:12.132" v="1198" actId="20577"/>
          <ac:spMkLst>
            <pc:docMk/>
            <pc:sldMk cId="971664880" sldId="286"/>
            <ac:spMk id="3" creationId="{AC93C731-BF59-B17A-D86D-D05050C7783C}"/>
          </ac:spMkLst>
        </pc:spChg>
      </pc:sldChg>
      <pc:sldChg chg="addSp modSp new mod setBg addAnim">
        <pc:chgData name="Laura James" userId="e815814b-f5ab-4367-85bb-abbbaf16d579" providerId="ADAL" clId="{E0A97987-63D9-4478-B907-F21B59544F1E}" dt="2022-11-28T13:50:21.493" v="1278"/>
        <pc:sldMkLst>
          <pc:docMk/>
          <pc:sldMk cId="2322903186" sldId="287"/>
        </pc:sldMkLst>
        <pc:spChg chg="mod">
          <ac:chgData name="Laura James" userId="e815814b-f5ab-4367-85bb-abbbaf16d579" providerId="ADAL" clId="{E0A97987-63D9-4478-B907-F21B59544F1E}" dt="2022-11-28T13:50:21.492" v="1277" actId="26606"/>
          <ac:spMkLst>
            <pc:docMk/>
            <pc:sldMk cId="2322903186" sldId="287"/>
            <ac:spMk id="2" creationId="{5DE7CD72-640D-7BAA-1C0E-68E5105374BE}"/>
          </ac:spMkLst>
        </pc:spChg>
        <pc:spChg chg="add">
          <ac:chgData name="Laura James" userId="e815814b-f5ab-4367-85bb-abbbaf16d579" providerId="ADAL" clId="{E0A97987-63D9-4478-B907-F21B59544F1E}" dt="2022-11-28T13:50:21.492" v="1277" actId="26606"/>
          <ac:spMkLst>
            <pc:docMk/>
            <pc:sldMk cId="2322903186" sldId="287"/>
            <ac:spMk id="7" creationId="{49E7850C-F953-495B-8908-663A3F70163C}"/>
          </ac:spMkLst>
        </pc:spChg>
      </pc:sldChg>
      <pc:sldChg chg="addSp modSp add mod modNotes">
        <pc:chgData name="Laura James" userId="e815814b-f5ab-4367-85bb-abbbaf16d579" providerId="ADAL" clId="{E0A97987-63D9-4478-B907-F21B59544F1E}" dt="2022-12-01T11:56:59.256" v="2017"/>
        <pc:sldMkLst>
          <pc:docMk/>
          <pc:sldMk cId="2802962265" sldId="288"/>
        </pc:sldMkLst>
        <pc:picChg chg="add mod replST">
          <ac:chgData name="Laura James" userId="e815814b-f5ab-4367-85bb-abbbaf16d579" providerId="ADAL" clId="{E0A97987-63D9-4478-B907-F21B59544F1E}" dt="2022-12-01T11:56:59.256" v="2017"/>
          <ac:picMkLst>
            <pc:docMk/>
            <pc:sldMk cId="2802962265" sldId="288"/>
            <ac:picMk id="3" creationId="{DF6F5429-2A9B-64FD-62BB-D831EBD9550F}"/>
          </ac:picMkLst>
        </pc:picChg>
      </pc:sldChg>
      <pc:sldChg chg="addSp modSp new mod setBg">
        <pc:chgData name="Laura James" userId="e815814b-f5ab-4367-85bb-abbbaf16d579" providerId="ADAL" clId="{E0A97987-63D9-4478-B907-F21B59544F1E}" dt="2022-11-28T13:51:04.294" v="1294" actId="26606"/>
        <pc:sldMkLst>
          <pc:docMk/>
          <pc:sldMk cId="1873551580" sldId="289"/>
        </pc:sldMkLst>
        <pc:spChg chg="mod">
          <ac:chgData name="Laura James" userId="e815814b-f5ab-4367-85bb-abbbaf16d579" providerId="ADAL" clId="{E0A97987-63D9-4478-B907-F21B59544F1E}" dt="2022-11-28T13:51:04.294" v="1294" actId="26606"/>
          <ac:spMkLst>
            <pc:docMk/>
            <pc:sldMk cId="1873551580" sldId="289"/>
            <ac:spMk id="2" creationId="{278446CC-D8F9-DD91-3F73-155771425C9A}"/>
          </ac:spMkLst>
        </pc:spChg>
        <pc:spChg chg="add">
          <ac:chgData name="Laura James" userId="e815814b-f5ab-4367-85bb-abbbaf16d579" providerId="ADAL" clId="{E0A97987-63D9-4478-B907-F21B59544F1E}" dt="2022-11-28T13:51:04.294" v="1294" actId="26606"/>
          <ac:spMkLst>
            <pc:docMk/>
            <pc:sldMk cId="1873551580" sldId="289"/>
            <ac:spMk id="1031" creationId="{7D8A8D11-DB51-43C0-8618-65C820DB4B86}"/>
          </ac:spMkLst>
        </pc:spChg>
        <pc:picChg chg="add mod">
          <ac:chgData name="Laura James" userId="e815814b-f5ab-4367-85bb-abbbaf16d579" providerId="ADAL" clId="{E0A97987-63D9-4478-B907-F21B59544F1E}" dt="2022-11-28T13:51:04.294" v="1294" actId="26606"/>
          <ac:picMkLst>
            <pc:docMk/>
            <pc:sldMk cId="1873551580" sldId="289"/>
            <ac:picMk id="1026" creationId="{F2A16A2B-368C-6969-23EF-51D11C1DD3B7}"/>
          </ac:picMkLst>
        </pc:picChg>
      </pc:sldChg>
      <pc:sldChg chg="addSp delSp modSp new mod setBg">
        <pc:chgData name="Laura James" userId="e815814b-f5ab-4367-85bb-abbbaf16d579" providerId="ADAL" clId="{E0A97987-63D9-4478-B907-F21B59544F1E}" dt="2022-11-28T13:51:36.163" v="1309" actId="26606"/>
        <pc:sldMkLst>
          <pc:docMk/>
          <pc:sldMk cId="4272106653" sldId="290"/>
        </pc:sldMkLst>
        <pc:spChg chg="mod">
          <ac:chgData name="Laura James" userId="e815814b-f5ab-4367-85bb-abbbaf16d579" providerId="ADAL" clId="{E0A97987-63D9-4478-B907-F21B59544F1E}" dt="2022-11-28T13:51:36.163" v="1309" actId="26606"/>
          <ac:spMkLst>
            <pc:docMk/>
            <pc:sldMk cId="4272106653" sldId="290"/>
            <ac:spMk id="2" creationId="{2C150885-A043-CB5E-41FF-509D0F233C57}"/>
          </ac:spMkLst>
        </pc:spChg>
        <pc:spChg chg="del mod">
          <ac:chgData name="Laura James" userId="e815814b-f5ab-4367-85bb-abbbaf16d579" providerId="ADAL" clId="{E0A97987-63D9-4478-B907-F21B59544F1E}" dt="2022-11-28T13:51:30.859" v="1308" actId="478"/>
          <ac:spMkLst>
            <pc:docMk/>
            <pc:sldMk cId="4272106653" sldId="290"/>
            <ac:spMk id="3" creationId="{199E7DD0-3702-7AF1-FD71-06D31E9AB33A}"/>
          </ac:spMkLst>
        </pc:spChg>
        <pc:spChg chg="add del">
          <ac:chgData name="Laura James" userId="e815814b-f5ab-4367-85bb-abbbaf16d579" providerId="ADAL" clId="{E0A97987-63D9-4478-B907-F21B59544F1E}" dt="2022-11-28T13:51:36.163" v="1309" actId="26606"/>
          <ac:spMkLst>
            <pc:docMk/>
            <pc:sldMk cId="4272106653" sldId="290"/>
            <ac:spMk id="9" creationId="{19F9BF86-FE94-4517-B97D-026C7515E589}"/>
          </ac:spMkLst>
        </pc:spChg>
        <pc:spChg chg="add del">
          <ac:chgData name="Laura James" userId="e815814b-f5ab-4367-85bb-abbbaf16d579" providerId="ADAL" clId="{E0A97987-63D9-4478-B907-F21B59544F1E}" dt="2022-11-28T13:51:36.163" v="1309" actId="26606"/>
          <ac:spMkLst>
            <pc:docMk/>
            <pc:sldMk cId="4272106653" sldId="290"/>
            <ac:spMk id="11" creationId="{F7C2A816-955C-4079-AAAB-066EBD44186B}"/>
          </ac:spMkLst>
        </pc:spChg>
        <pc:spChg chg="add">
          <ac:chgData name="Laura James" userId="e815814b-f5ab-4367-85bb-abbbaf16d579" providerId="ADAL" clId="{E0A97987-63D9-4478-B907-F21B59544F1E}" dt="2022-11-28T13:51:36.163" v="1309" actId="26606"/>
          <ac:spMkLst>
            <pc:docMk/>
            <pc:sldMk cId="4272106653" sldId="290"/>
            <ac:spMk id="17" creationId="{19F9BF86-FE94-4517-B97D-026C7515E589}"/>
          </ac:spMkLst>
        </pc:spChg>
        <pc:spChg chg="add">
          <ac:chgData name="Laura James" userId="e815814b-f5ab-4367-85bb-abbbaf16d579" providerId="ADAL" clId="{E0A97987-63D9-4478-B907-F21B59544F1E}" dt="2022-11-28T13:51:36.163" v="1309" actId="26606"/>
          <ac:spMkLst>
            <pc:docMk/>
            <pc:sldMk cId="4272106653" sldId="290"/>
            <ac:spMk id="19" creationId="{F7C2A816-955C-4079-AAAB-066EBD44186B}"/>
          </ac:spMkLst>
        </pc:spChg>
        <pc:picChg chg="add del">
          <ac:chgData name="Laura James" userId="e815814b-f5ab-4367-85bb-abbbaf16d579" providerId="ADAL" clId="{E0A97987-63D9-4478-B907-F21B59544F1E}" dt="2022-11-28T13:51:28.047" v="1307" actId="478"/>
          <ac:picMkLst>
            <pc:docMk/>
            <pc:sldMk cId="4272106653" sldId="290"/>
            <ac:picMk id="5" creationId="{F6A855D8-C5B0-A10C-5F20-408E83889FFA}"/>
          </ac:picMkLst>
        </pc:picChg>
        <pc:picChg chg="add">
          <ac:chgData name="Laura James" userId="e815814b-f5ab-4367-85bb-abbbaf16d579" providerId="ADAL" clId="{E0A97987-63D9-4478-B907-F21B59544F1E}" dt="2022-11-28T13:51:36.163" v="1309" actId="26606"/>
          <ac:picMkLst>
            <pc:docMk/>
            <pc:sldMk cId="4272106653" sldId="290"/>
            <ac:picMk id="13" creationId="{987F3BE0-8C6E-EDC6-75EA-739F0387ACD5}"/>
          </ac:picMkLst>
        </pc:picChg>
      </pc:sldChg>
      <pc:sldChg chg="addSp modSp new mod setBg addAnim">
        <pc:chgData name="Laura James" userId="e815814b-f5ab-4367-85bb-abbbaf16d579" providerId="ADAL" clId="{E0A97987-63D9-4478-B907-F21B59544F1E}" dt="2022-11-28T13:52:08.782" v="1357"/>
        <pc:sldMkLst>
          <pc:docMk/>
          <pc:sldMk cId="1775704231" sldId="291"/>
        </pc:sldMkLst>
        <pc:spChg chg="mod">
          <ac:chgData name="Laura James" userId="e815814b-f5ab-4367-85bb-abbbaf16d579" providerId="ADAL" clId="{E0A97987-63D9-4478-B907-F21B59544F1E}" dt="2022-11-28T13:52:08.777" v="1356" actId="26606"/>
          <ac:spMkLst>
            <pc:docMk/>
            <pc:sldMk cId="1775704231" sldId="291"/>
            <ac:spMk id="2" creationId="{54A9DADC-586F-E47A-B93F-D6D161018BE8}"/>
          </ac:spMkLst>
        </pc:spChg>
        <pc:spChg chg="add">
          <ac:chgData name="Laura James" userId="e815814b-f5ab-4367-85bb-abbbaf16d579" providerId="ADAL" clId="{E0A97987-63D9-4478-B907-F21B59544F1E}" dt="2022-11-28T13:52:08.777" v="1356" actId="26606"/>
          <ac:spMkLst>
            <pc:docMk/>
            <pc:sldMk cId="1775704231" sldId="291"/>
            <ac:spMk id="8" creationId="{19F9BF86-FE94-4517-B97D-026C7515E589}"/>
          </ac:spMkLst>
        </pc:spChg>
        <pc:spChg chg="add">
          <ac:chgData name="Laura James" userId="e815814b-f5ab-4367-85bb-abbbaf16d579" providerId="ADAL" clId="{E0A97987-63D9-4478-B907-F21B59544F1E}" dt="2022-11-28T13:52:08.777" v="1356" actId="26606"/>
          <ac:spMkLst>
            <pc:docMk/>
            <pc:sldMk cId="1775704231" sldId="291"/>
            <ac:spMk id="10" creationId="{F7C2A816-955C-4079-AAAB-066EBD44186B}"/>
          </ac:spMkLst>
        </pc:spChg>
        <pc:picChg chg="add">
          <ac:chgData name="Laura James" userId="e815814b-f5ab-4367-85bb-abbbaf16d579" providerId="ADAL" clId="{E0A97987-63D9-4478-B907-F21B59544F1E}" dt="2022-11-28T13:52:08.777" v="1356" actId="26606"/>
          <ac:picMkLst>
            <pc:docMk/>
            <pc:sldMk cId="1775704231" sldId="291"/>
            <ac:picMk id="4" creationId="{09F35AE1-CBCB-B88A-7FCC-DB4057B59436}"/>
          </ac:picMkLst>
        </pc:picChg>
      </pc:sldChg>
      <pc:sldChg chg="addSp modSp add mod modNotes">
        <pc:chgData name="Laura James" userId="e815814b-f5ab-4367-85bb-abbbaf16d579" providerId="ADAL" clId="{E0A97987-63D9-4478-B907-F21B59544F1E}" dt="2022-12-01T11:56:59.260" v="2019"/>
        <pc:sldMkLst>
          <pc:docMk/>
          <pc:sldMk cId="271371593" sldId="292"/>
        </pc:sldMkLst>
        <pc:picChg chg="add mod replST">
          <ac:chgData name="Laura James" userId="e815814b-f5ab-4367-85bb-abbbaf16d579" providerId="ADAL" clId="{E0A97987-63D9-4478-B907-F21B59544F1E}" dt="2022-12-01T11:56:59.260" v="2019"/>
          <ac:picMkLst>
            <pc:docMk/>
            <pc:sldMk cId="271371593" sldId="292"/>
            <ac:picMk id="3" creationId="{82A58B2B-7694-D009-A8E1-6494C887305B}"/>
          </ac:picMkLst>
        </pc:picChg>
      </pc:sldChg>
      <pc:sldChg chg="addSp modSp add mod modNotes">
        <pc:chgData name="Laura James" userId="e815814b-f5ab-4367-85bb-abbbaf16d579" providerId="ADAL" clId="{E0A97987-63D9-4478-B907-F21B59544F1E}" dt="2022-12-01T11:56:59.262" v="2021"/>
        <pc:sldMkLst>
          <pc:docMk/>
          <pc:sldMk cId="3917932760" sldId="293"/>
        </pc:sldMkLst>
        <pc:picChg chg="add mod replST">
          <ac:chgData name="Laura James" userId="e815814b-f5ab-4367-85bb-abbbaf16d579" providerId="ADAL" clId="{E0A97987-63D9-4478-B907-F21B59544F1E}" dt="2022-12-01T11:56:59.262" v="2021"/>
          <ac:picMkLst>
            <pc:docMk/>
            <pc:sldMk cId="3917932760" sldId="293"/>
            <ac:picMk id="3" creationId="{C416AF3B-7757-E987-4EA7-0805FBD6B451}"/>
          </ac:picMkLst>
        </pc:picChg>
      </pc:sldChg>
      <pc:sldChg chg="addSp modSp add mod modNotes">
        <pc:chgData name="Laura James" userId="e815814b-f5ab-4367-85bb-abbbaf16d579" providerId="ADAL" clId="{E0A97987-63D9-4478-B907-F21B59544F1E}" dt="2022-12-01T11:56:59.264" v="2023"/>
        <pc:sldMkLst>
          <pc:docMk/>
          <pc:sldMk cId="1158383694" sldId="294"/>
        </pc:sldMkLst>
        <pc:picChg chg="add mod replST">
          <ac:chgData name="Laura James" userId="e815814b-f5ab-4367-85bb-abbbaf16d579" providerId="ADAL" clId="{E0A97987-63D9-4478-B907-F21B59544F1E}" dt="2022-12-01T11:56:59.264" v="2023"/>
          <ac:picMkLst>
            <pc:docMk/>
            <pc:sldMk cId="1158383694" sldId="294"/>
            <ac:picMk id="3" creationId="{9624663D-0088-5FFA-0593-0BF79558A8C7}"/>
          </ac:picMkLst>
        </pc:picChg>
      </pc:sldChg>
      <pc:sldChg chg="addSp modSp add mod setBg">
        <pc:chgData name="Laura James" userId="e815814b-f5ab-4367-85bb-abbbaf16d579" providerId="ADAL" clId="{E0A97987-63D9-4478-B907-F21B59544F1E}" dt="2022-11-28T15:04:36.424" v="1402" actId="1076"/>
        <pc:sldMkLst>
          <pc:docMk/>
          <pc:sldMk cId="3009403605" sldId="295"/>
        </pc:sldMkLst>
        <pc:spChg chg="mod">
          <ac:chgData name="Laura James" userId="e815814b-f5ab-4367-85bb-abbbaf16d579" providerId="ADAL" clId="{E0A97987-63D9-4478-B907-F21B59544F1E}" dt="2022-11-28T15:04:36.424" v="1402" actId="1076"/>
          <ac:spMkLst>
            <pc:docMk/>
            <pc:sldMk cId="3009403605" sldId="295"/>
            <ac:spMk id="2" creationId="{00000000-0000-0000-0000-000000000000}"/>
          </ac:spMkLst>
        </pc:spChg>
        <pc:spChg chg="mod ord">
          <ac:chgData name="Laura James" userId="e815814b-f5ab-4367-85bb-abbbaf16d579" providerId="ADAL" clId="{E0A97987-63D9-4478-B907-F21B59544F1E}" dt="2022-11-28T15:04:27.600" v="1399" actId="14100"/>
          <ac:spMkLst>
            <pc:docMk/>
            <pc:sldMk cId="3009403605" sldId="295"/>
            <ac:spMk id="3" creationId="{00000000-0000-0000-0000-000000000000}"/>
          </ac:spMkLst>
        </pc:spChg>
        <pc:spChg chg="mod">
          <ac:chgData name="Laura James" userId="e815814b-f5ab-4367-85bb-abbbaf16d579" providerId="ADAL" clId="{E0A97987-63D9-4478-B907-F21B59544F1E}" dt="2022-11-28T15:04:05.233" v="1394" actId="26606"/>
          <ac:spMkLst>
            <pc:docMk/>
            <pc:sldMk cId="3009403605" sldId="295"/>
            <ac:spMk id="5" creationId="{00000000-0000-0000-0000-000000000000}"/>
          </ac:spMkLst>
        </pc:spChg>
        <pc:spChg chg="add">
          <ac:chgData name="Laura James" userId="e815814b-f5ab-4367-85bb-abbbaf16d579" providerId="ADAL" clId="{E0A97987-63D9-4478-B907-F21B59544F1E}" dt="2022-11-28T15:04:05.233" v="1394" actId="26606"/>
          <ac:spMkLst>
            <pc:docMk/>
            <pc:sldMk cId="3009403605" sldId="295"/>
            <ac:spMk id="12" creationId="{9F63AA5A-E6E1-46DA-AB40-C58233393EDE}"/>
          </ac:spMkLst>
        </pc:spChg>
        <pc:picChg chg="add">
          <ac:chgData name="Laura James" userId="e815814b-f5ab-4367-85bb-abbbaf16d579" providerId="ADAL" clId="{E0A97987-63D9-4478-B907-F21B59544F1E}" dt="2022-11-28T15:04:05.233" v="1394" actId="26606"/>
          <ac:picMkLst>
            <pc:docMk/>
            <pc:sldMk cId="3009403605" sldId="295"/>
            <ac:picMk id="9" creationId="{5A4FF7A9-D7A8-4E3A-4061-DB118A5D149F}"/>
          </ac:picMkLst>
        </pc:picChg>
      </pc:sldChg>
      <pc:sldChg chg="modSp add mod">
        <pc:chgData name="Laura James" userId="e815814b-f5ab-4367-85bb-abbbaf16d579" providerId="ADAL" clId="{E0A97987-63D9-4478-B907-F21B59544F1E}" dt="2022-11-28T15:01:41.409" v="1379" actId="27636"/>
        <pc:sldMkLst>
          <pc:docMk/>
          <pc:sldMk cId="442271182" sldId="296"/>
        </pc:sldMkLst>
        <pc:spChg chg="mod">
          <ac:chgData name="Laura James" userId="e815814b-f5ab-4367-85bb-abbbaf16d579" providerId="ADAL" clId="{E0A97987-63D9-4478-B907-F21B59544F1E}" dt="2022-11-28T15:01:41.409" v="1379" actId="27636"/>
          <ac:spMkLst>
            <pc:docMk/>
            <pc:sldMk cId="442271182" sldId="296"/>
            <ac:spMk id="3" creationId="{00000000-0000-0000-0000-000000000000}"/>
          </ac:spMkLst>
        </pc:spChg>
      </pc:sldChg>
      <pc:sldChg chg="addSp modSp add mod setBg">
        <pc:chgData name="Laura James" userId="e815814b-f5ab-4367-85bb-abbbaf16d579" providerId="ADAL" clId="{E0A97987-63D9-4478-B907-F21B59544F1E}" dt="2022-11-28T15:04:59.311" v="1409" actId="1076"/>
        <pc:sldMkLst>
          <pc:docMk/>
          <pc:sldMk cId="2296336425" sldId="297"/>
        </pc:sldMkLst>
        <pc:spChg chg="mod ord">
          <ac:chgData name="Laura James" userId="e815814b-f5ab-4367-85bb-abbbaf16d579" providerId="ADAL" clId="{E0A97987-63D9-4478-B907-F21B59544F1E}" dt="2022-11-28T15:04:59.311" v="1409" actId="1076"/>
          <ac:spMkLst>
            <pc:docMk/>
            <pc:sldMk cId="2296336425" sldId="297"/>
            <ac:spMk id="2" creationId="{00000000-0000-0000-0000-000000000000}"/>
          </ac:spMkLst>
        </pc:spChg>
        <pc:spChg chg="mod">
          <ac:chgData name="Laura James" userId="e815814b-f5ab-4367-85bb-abbbaf16d579" providerId="ADAL" clId="{E0A97987-63D9-4478-B907-F21B59544F1E}" dt="2022-11-28T15:04:43.983" v="1403" actId="26606"/>
          <ac:spMkLst>
            <pc:docMk/>
            <pc:sldMk cId="2296336425" sldId="297"/>
            <ac:spMk id="3" creationId="{00000000-0000-0000-0000-000000000000}"/>
          </ac:spMkLst>
        </pc:spChg>
        <pc:spChg chg="mod">
          <ac:chgData name="Laura James" userId="e815814b-f5ab-4367-85bb-abbbaf16d579" providerId="ADAL" clId="{E0A97987-63D9-4478-B907-F21B59544F1E}" dt="2022-11-28T15:04:43.983" v="1403" actId="26606"/>
          <ac:spMkLst>
            <pc:docMk/>
            <pc:sldMk cId="2296336425" sldId="297"/>
            <ac:spMk id="4" creationId="{00000000-0000-0000-0000-000000000000}"/>
          </ac:spMkLst>
        </pc:spChg>
        <pc:spChg chg="add">
          <ac:chgData name="Laura James" userId="e815814b-f5ab-4367-85bb-abbbaf16d579" providerId="ADAL" clId="{E0A97987-63D9-4478-B907-F21B59544F1E}" dt="2022-11-28T15:04:43.983" v="1403" actId="26606"/>
          <ac:spMkLst>
            <pc:docMk/>
            <pc:sldMk cId="2296336425" sldId="297"/>
            <ac:spMk id="9" creationId="{3761EB98-E0C4-4B95-984A-E7D9DFADAA08}"/>
          </ac:spMkLst>
        </pc:spChg>
      </pc:sldChg>
      <pc:sldChg chg="modSp add mod">
        <pc:chgData name="Laura James" userId="e815814b-f5ab-4367-85bb-abbbaf16d579" providerId="ADAL" clId="{E0A97987-63D9-4478-B907-F21B59544F1E}" dt="2022-11-28T15:05:16.774" v="1412" actId="255"/>
        <pc:sldMkLst>
          <pc:docMk/>
          <pc:sldMk cId="253388211" sldId="300"/>
        </pc:sldMkLst>
        <pc:spChg chg="mod">
          <ac:chgData name="Laura James" userId="e815814b-f5ab-4367-85bb-abbbaf16d579" providerId="ADAL" clId="{E0A97987-63D9-4478-B907-F21B59544F1E}" dt="2022-11-28T15:05:11.887" v="1411" actId="1076"/>
          <ac:spMkLst>
            <pc:docMk/>
            <pc:sldMk cId="253388211" sldId="300"/>
            <ac:spMk id="2" creationId="{00000000-0000-0000-0000-000000000000}"/>
          </ac:spMkLst>
        </pc:spChg>
        <pc:spChg chg="mod">
          <ac:chgData name="Laura James" userId="e815814b-f5ab-4367-85bb-abbbaf16d579" providerId="ADAL" clId="{E0A97987-63D9-4478-B907-F21B59544F1E}" dt="2022-11-28T15:05:16.774" v="1412" actId="255"/>
          <ac:spMkLst>
            <pc:docMk/>
            <pc:sldMk cId="253388211" sldId="300"/>
            <ac:spMk id="5123" creationId="{00000000-0000-0000-0000-000000000000}"/>
          </ac:spMkLst>
        </pc:spChg>
      </pc:sldChg>
      <pc:sldChg chg="modSp add mod">
        <pc:chgData name="Laura James" userId="e815814b-f5ab-4367-85bb-abbbaf16d579" providerId="ADAL" clId="{E0A97987-63D9-4478-B907-F21B59544F1E}" dt="2022-11-28T15:05:29.023" v="1416" actId="1076"/>
        <pc:sldMkLst>
          <pc:docMk/>
          <pc:sldMk cId="551079633" sldId="301"/>
        </pc:sldMkLst>
        <pc:spChg chg="mod">
          <ac:chgData name="Laura James" userId="e815814b-f5ab-4367-85bb-abbbaf16d579" providerId="ADAL" clId="{E0A97987-63D9-4478-B907-F21B59544F1E}" dt="2022-11-28T15:05:29.023" v="1416" actId="1076"/>
          <ac:spMkLst>
            <pc:docMk/>
            <pc:sldMk cId="551079633" sldId="301"/>
            <ac:spMk id="2" creationId="{00000000-0000-0000-0000-000000000000}"/>
          </ac:spMkLst>
        </pc:spChg>
        <pc:spChg chg="mod">
          <ac:chgData name="Laura James" userId="e815814b-f5ab-4367-85bb-abbbaf16d579" providerId="ADAL" clId="{E0A97987-63D9-4478-B907-F21B59544F1E}" dt="2022-11-28T15:05:26.795" v="1415" actId="255"/>
          <ac:spMkLst>
            <pc:docMk/>
            <pc:sldMk cId="551079633" sldId="301"/>
            <ac:spMk id="6147" creationId="{00000000-0000-0000-0000-000000000000}"/>
          </ac:spMkLst>
        </pc:spChg>
      </pc:sldChg>
      <pc:sldChg chg="add">
        <pc:chgData name="Laura James" userId="e815814b-f5ab-4367-85bb-abbbaf16d579" providerId="ADAL" clId="{E0A97987-63D9-4478-B907-F21B59544F1E}" dt="2022-11-28T15:02:54.529" v="1384"/>
        <pc:sldMkLst>
          <pc:docMk/>
          <pc:sldMk cId="3262581795" sldId="302"/>
        </pc:sldMkLst>
      </pc:sldChg>
      <pc:sldChg chg="add del">
        <pc:chgData name="Laura James" userId="e815814b-f5ab-4367-85bb-abbbaf16d579" providerId="ADAL" clId="{E0A97987-63D9-4478-B907-F21B59544F1E}" dt="2022-12-01T10:21:29.665" v="1759" actId="2696"/>
        <pc:sldMkLst>
          <pc:docMk/>
          <pc:sldMk cId="402371107" sldId="303"/>
        </pc:sldMkLst>
      </pc:sldChg>
      <pc:sldChg chg="modSp add mod">
        <pc:chgData name="Laura James" userId="e815814b-f5ab-4367-85bb-abbbaf16d579" providerId="ADAL" clId="{E0A97987-63D9-4478-B907-F21B59544F1E}" dt="2022-11-28T15:05:56.079" v="1419" actId="255"/>
        <pc:sldMkLst>
          <pc:docMk/>
          <pc:sldMk cId="417636496" sldId="304"/>
        </pc:sldMkLst>
        <pc:spChg chg="mod">
          <ac:chgData name="Laura James" userId="e815814b-f5ab-4367-85bb-abbbaf16d579" providerId="ADAL" clId="{E0A97987-63D9-4478-B907-F21B59544F1E}" dt="2022-11-28T15:05:56.079" v="1419" actId="255"/>
          <ac:spMkLst>
            <pc:docMk/>
            <pc:sldMk cId="417636496" sldId="304"/>
            <ac:spMk id="14339" creationId="{00000000-0000-0000-0000-000000000000}"/>
          </ac:spMkLst>
        </pc:spChg>
      </pc:sldChg>
      <pc:sldChg chg="add">
        <pc:chgData name="Laura James" userId="e815814b-f5ab-4367-85bb-abbbaf16d579" providerId="ADAL" clId="{E0A97987-63D9-4478-B907-F21B59544F1E}" dt="2022-11-28T15:03:32.421" v="1389"/>
        <pc:sldMkLst>
          <pc:docMk/>
          <pc:sldMk cId="3816276830" sldId="305"/>
        </pc:sldMkLst>
      </pc:sldChg>
      <pc:sldChg chg="modSp add mod">
        <pc:chgData name="Laura James" userId="e815814b-f5ab-4367-85bb-abbbaf16d579" providerId="ADAL" clId="{E0A97987-63D9-4478-B907-F21B59544F1E}" dt="2022-11-28T15:05:39.646" v="1418" actId="1076"/>
        <pc:sldMkLst>
          <pc:docMk/>
          <pc:sldMk cId="155695989" sldId="306"/>
        </pc:sldMkLst>
        <pc:spChg chg="mod">
          <ac:chgData name="Laura James" userId="e815814b-f5ab-4367-85bb-abbbaf16d579" providerId="ADAL" clId="{E0A97987-63D9-4478-B907-F21B59544F1E}" dt="2022-11-28T15:05:39.646" v="1418" actId="1076"/>
          <ac:spMkLst>
            <pc:docMk/>
            <pc:sldMk cId="155695989" sldId="306"/>
            <ac:spMk id="5" creationId="{00000000-0000-0000-0000-000000000000}"/>
          </ac:spMkLst>
        </pc:spChg>
        <pc:spChg chg="mod">
          <ac:chgData name="Laura James" userId="e815814b-f5ab-4367-85bb-abbbaf16d579" providerId="ADAL" clId="{E0A97987-63D9-4478-B907-F21B59544F1E}" dt="2022-11-28T15:05:37.502" v="1417" actId="1076"/>
          <ac:spMkLst>
            <pc:docMk/>
            <pc:sldMk cId="155695989" sldId="306"/>
            <ac:spMk id="10243" creationId="{00000000-0000-0000-0000-000000000000}"/>
          </ac:spMkLst>
        </pc:spChg>
      </pc:sldChg>
      <pc:sldChg chg="add">
        <pc:chgData name="Laura James" userId="e815814b-f5ab-4367-85bb-abbbaf16d579" providerId="ADAL" clId="{E0A97987-63D9-4478-B907-F21B59544F1E}" dt="2022-11-28T15:03:20.797" v="1387"/>
        <pc:sldMkLst>
          <pc:docMk/>
          <pc:sldMk cId="852336581" sldId="307"/>
        </pc:sldMkLst>
      </pc:sldChg>
      <pc:sldChg chg="modSp add mod">
        <pc:chgData name="Laura James" userId="e815814b-f5ab-4367-85bb-abbbaf16d579" providerId="ADAL" clId="{E0A97987-63D9-4478-B907-F21B59544F1E}" dt="2022-11-28T15:03:40.083" v="1391" actId="27636"/>
        <pc:sldMkLst>
          <pc:docMk/>
          <pc:sldMk cId="2049625077" sldId="308"/>
        </pc:sldMkLst>
        <pc:spChg chg="mod">
          <ac:chgData name="Laura James" userId="e815814b-f5ab-4367-85bb-abbbaf16d579" providerId="ADAL" clId="{E0A97987-63D9-4478-B907-F21B59544F1E}" dt="2022-11-28T15:03:40.083" v="1391" actId="27636"/>
          <ac:spMkLst>
            <pc:docMk/>
            <pc:sldMk cId="2049625077" sldId="308"/>
            <ac:spMk id="3" creationId="{00000000-0000-0000-0000-000000000000}"/>
          </ac:spMkLst>
        </pc:spChg>
      </pc:sldChg>
      <pc:sldChg chg="modSp add mod">
        <pc:chgData name="Laura James" userId="e815814b-f5ab-4367-85bb-abbbaf16d579" providerId="ADAL" clId="{E0A97987-63D9-4478-B907-F21B59544F1E}" dt="2022-11-28T15:06:10.366" v="1420" actId="1076"/>
        <pc:sldMkLst>
          <pc:docMk/>
          <pc:sldMk cId="747216277" sldId="309"/>
        </pc:sldMkLst>
        <pc:spChg chg="mod">
          <ac:chgData name="Laura James" userId="e815814b-f5ab-4367-85bb-abbbaf16d579" providerId="ADAL" clId="{E0A97987-63D9-4478-B907-F21B59544F1E}" dt="2022-11-28T15:06:10.366" v="1420" actId="1076"/>
          <ac:spMkLst>
            <pc:docMk/>
            <pc:sldMk cId="747216277" sldId="309"/>
            <ac:spMk id="2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89938" cy="489374"/>
          </a:xfrm>
          <a:prstGeom prst="rect">
            <a:avLst/>
          </a:prstGeom>
        </p:spPr>
        <p:txBody>
          <a:bodyPr vert="horz" lIns="91429" tIns="45714" rIns="91429" bIns="45714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9374"/>
          </a:xfrm>
          <a:prstGeom prst="rect">
            <a:avLst/>
          </a:prstGeom>
        </p:spPr>
        <p:txBody>
          <a:bodyPr vert="horz" lIns="91429" tIns="45714" rIns="91429" bIns="45714" rtlCol="0"/>
          <a:lstStyle>
            <a:lvl1pPr algn="r">
              <a:defRPr sz="1200"/>
            </a:lvl1pPr>
          </a:lstStyle>
          <a:p>
            <a:fld id="{407D6CCB-251F-4FC8-8572-B9D5A4072E81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19200"/>
            <a:ext cx="5853112" cy="32924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9" tIns="45714" rIns="91429" bIns="45714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93920"/>
            <a:ext cx="5335270" cy="3840480"/>
          </a:xfrm>
          <a:prstGeom prst="rect">
            <a:avLst/>
          </a:prstGeom>
        </p:spPr>
        <p:txBody>
          <a:bodyPr vert="horz" lIns="91429" tIns="45714" rIns="91429" bIns="45714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264228"/>
            <a:ext cx="2889938" cy="489373"/>
          </a:xfrm>
          <a:prstGeom prst="rect">
            <a:avLst/>
          </a:prstGeom>
        </p:spPr>
        <p:txBody>
          <a:bodyPr vert="horz" lIns="91429" tIns="45714" rIns="91429" bIns="45714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8"/>
            <a:ext cx="2889938" cy="489373"/>
          </a:xfrm>
          <a:prstGeom prst="rect">
            <a:avLst/>
          </a:prstGeom>
        </p:spPr>
        <p:txBody>
          <a:bodyPr vert="horz" lIns="91429" tIns="45714" rIns="91429" bIns="45714" rtlCol="0" anchor="b"/>
          <a:lstStyle>
            <a:lvl1pPr algn="r">
              <a:defRPr sz="1200"/>
            </a:lvl1pPr>
          </a:lstStyle>
          <a:p>
            <a:fld id="{EC61E2BC-6B7A-46C5-9F34-D072D73F0C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0899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Activity:</a:t>
            </a:r>
          </a:p>
          <a:p>
            <a:endParaRPr lang="en-GB" dirty="0"/>
          </a:p>
          <a:p>
            <a:r>
              <a:rPr lang="en-GB" dirty="0"/>
              <a:t>In groups, discuss what the difference is between a Manager and a Leader. Use your Flipchart paper to illustrate this. Be prepared to discuss your findings.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61E2BC-6B7A-46C5-9F34-D072D73F0CA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8682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Visionaries: LEADER</a:t>
            </a:r>
          </a:p>
          <a:p>
            <a:r>
              <a:rPr lang="en-GB" dirty="0"/>
              <a:t>Pathways to excel org growth: LEAER</a:t>
            </a:r>
          </a:p>
          <a:p>
            <a:r>
              <a:rPr lang="en-GB" dirty="0"/>
              <a:t>Implementing processes: MANAGER</a:t>
            </a:r>
          </a:p>
          <a:p>
            <a:pPr defTabSz="914289"/>
            <a:r>
              <a:rPr lang="en-GB" dirty="0">
                <a:solidFill>
                  <a:schemeClr val="tx1"/>
                </a:solidFill>
              </a:rPr>
              <a:t>Their vision is bound to the implementation strategies, planning and organising tasks: MANAGER</a:t>
            </a:r>
          </a:p>
          <a:p>
            <a:pPr defTabSz="914289"/>
            <a:r>
              <a:rPr lang="en-GB" b="0" i="0" dirty="0">
                <a:solidFill>
                  <a:srgbClr val="51565E"/>
                </a:solidFill>
                <a:effectLst/>
                <a:latin typeface="Roboto" panose="02000000000000000000" pitchFamily="2" charset="0"/>
              </a:rPr>
              <a:t>achieve their goals by using coordinated activities and tactical processes</a:t>
            </a:r>
          </a:p>
          <a:p>
            <a:pPr defTabSz="914289"/>
            <a:r>
              <a:rPr lang="en-GB" b="0" i="0" dirty="0">
                <a:solidFill>
                  <a:srgbClr val="51565E"/>
                </a:solidFill>
                <a:effectLst/>
                <a:latin typeface="Roboto" panose="02000000000000000000" pitchFamily="2" charset="0"/>
              </a:rPr>
              <a:t>achieve their goals by using coordinated activities and tactical processes: MANAGERS</a:t>
            </a:r>
          </a:p>
          <a:p>
            <a:pPr defTabSz="914289"/>
            <a:r>
              <a:rPr lang="en-GB" b="0" i="0" dirty="0">
                <a:solidFill>
                  <a:srgbClr val="51565E"/>
                </a:solidFill>
                <a:effectLst/>
                <a:latin typeface="Roboto" panose="02000000000000000000" pitchFamily="2" charset="0"/>
              </a:rPr>
              <a:t>They break down long-time goals into tiny segments and organize available resources to reach the desired outcome.: managers</a:t>
            </a:r>
          </a:p>
          <a:p>
            <a:pPr defTabSz="914289"/>
            <a:r>
              <a:rPr lang="en-GB" b="0" i="0" dirty="0">
                <a:solidFill>
                  <a:srgbClr val="51565E"/>
                </a:solidFill>
                <a:effectLst/>
                <a:latin typeface="Roboto" panose="02000000000000000000" pitchFamily="2" charset="0"/>
              </a:rPr>
              <a:t>are more concerned with how to align and influence people: LEADERS</a:t>
            </a:r>
          </a:p>
          <a:p>
            <a:pPr defTabSz="914289"/>
            <a:r>
              <a:rPr lang="en-GB" b="0" i="0" dirty="0">
                <a:solidFill>
                  <a:srgbClr val="51565E"/>
                </a:solidFill>
                <a:effectLst/>
                <a:latin typeface="Roboto" panose="02000000000000000000" pitchFamily="2" charset="0"/>
              </a:rPr>
              <a:t>assisting individuals in envisioning their function in a wider context and the possibility for future growth that their efforts may give.: leaders</a:t>
            </a:r>
          </a:p>
          <a:p>
            <a:pPr defTabSz="914289"/>
            <a:r>
              <a:rPr lang="en-GB" b="0" i="0" dirty="0">
                <a:solidFill>
                  <a:srgbClr val="51565E"/>
                </a:solidFill>
                <a:effectLst/>
                <a:latin typeface="Roboto" panose="02000000000000000000" pitchFamily="2" charset="0"/>
              </a:rPr>
              <a:t>asks what and why: LEADER</a:t>
            </a:r>
          </a:p>
          <a:p>
            <a:pPr defTabSz="914289"/>
            <a:r>
              <a:rPr lang="en-GB" b="0" i="0" dirty="0">
                <a:solidFill>
                  <a:srgbClr val="51565E"/>
                </a:solidFill>
                <a:effectLst/>
                <a:latin typeface="Roboto" panose="02000000000000000000" pitchFamily="2" charset="0"/>
              </a:rPr>
              <a:t>focuses on the questions how and when: MANAGER</a:t>
            </a:r>
          </a:p>
          <a:p>
            <a:pPr defTabSz="914289"/>
            <a:r>
              <a:rPr lang="en-GB" b="0" i="0" dirty="0">
                <a:solidFill>
                  <a:srgbClr val="51565E"/>
                </a:solidFill>
                <a:effectLst/>
                <a:latin typeface="Roboto" panose="02000000000000000000" pitchFamily="2" charset="0"/>
              </a:rPr>
              <a:t>one might question and challenge the authority to reverse decisions that may not be in the better interests of the team: LEADER</a:t>
            </a:r>
          </a:p>
          <a:p>
            <a:pPr defTabSz="914289"/>
            <a:r>
              <a:rPr lang="en-GB" b="0" i="0" dirty="0">
                <a:solidFill>
                  <a:srgbClr val="51565E"/>
                </a:solidFill>
                <a:effectLst/>
                <a:latin typeface="Roboto" panose="02000000000000000000" pitchFamily="2" charset="0"/>
              </a:rPr>
              <a:t>not required to assess and </a:t>
            </a:r>
            <a:r>
              <a:rPr lang="en-GB" b="0" i="0" dirty="0" err="1">
                <a:solidFill>
                  <a:srgbClr val="51565E"/>
                </a:solidFill>
                <a:effectLst/>
                <a:latin typeface="Roboto" panose="02000000000000000000" pitchFamily="2" charset="0"/>
              </a:rPr>
              <a:t>analyze</a:t>
            </a:r>
            <a:r>
              <a:rPr lang="en-GB" b="0" i="0" dirty="0">
                <a:solidFill>
                  <a:srgbClr val="51565E"/>
                </a:solidFill>
                <a:effectLst/>
                <a:latin typeface="Roboto" panose="02000000000000000000" pitchFamily="2" charset="0"/>
              </a:rPr>
              <a:t> failures: manager</a:t>
            </a:r>
          </a:p>
          <a:p>
            <a:pPr defTabSz="914289"/>
            <a:endParaRPr lang="en-GB" b="0" i="0" dirty="0">
              <a:solidFill>
                <a:srgbClr val="51565E"/>
              </a:solidFill>
              <a:effectLst/>
              <a:latin typeface="Roboto" panose="02000000000000000000" pitchFamily="2" charset="0"/>
            </a:endParaRPr>
          </a:p>
          <a:p>
            <a:pPr defTabSz="914289"/>
            <a:r>
              <a:rPr lang="en-GB" b="0" i="0" dirty="0">
                <a:solidFill>
                  <a:srgbClr val="51565E"/>
                </a:solidFill>
                <a:effectLst/>
                <a:latin typeface="Roboto" panose="02000000000000000000" pitchFamily="2" charset="0"/>
              </a:rPr>
              <a:t>]</a:t>
            </a:r>
          </a:p>
          <a:p>
            <a:pPr defTabSz="914289"/>
            <a:endParaRPr lang="en-GB" b="0" i="0" dirty="0">
              <a:solidFill>
                <a:srgbClr val="51565E"/>
              </a:solidFill>
              <a:effectLst/>
              <a:latin typeface="Roboto" panose="02000000000000000000" pitchFamily="2" charset="0"/>
            </a:endParaRPr>
          </a:p>
          <a:p>
            <a:pPr defTabSz="914289"/>
            <a:endParaRPr lang="en-GB" b="0" i="0" dirty="0">
              <a:solidFill>
                <a:srgbClr val="51565E"/>
              </a:solidFill>
              <a:effectLst/>
              <a:latin typeface="Roboto" panose="02000000000000000000" pitchFamily="2" charset="0"/>
            </a:endParaRPr>
          </a:p>
          <a:p>
            <a:pPr defTabSz="914289"/>
            <a:endParaRPr lang="en-GB" b="0" i="0" dirty="0">
              <a:solidFill>
                <a:srgbClr val="51565E"/>
              </a:solidFill>
              <a:effectLst/>
              <a:latin typeface="Roboto" panose="02000000000000000000" pitchFamily="2" charset="0"/>
            </a:endParaRPr>
          </a:p>
          <a:p>
            <a:pPr defTabSz="914289"/>
            <a:endParaRPr lang="en-GB" dirty="0">
              <a:solidFill>
                <a:schemeClr val="tx1"/>
              </a:solidFill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61E2BC-6B7A-46C5-9F34-D072D73F0CA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911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i="0" dirty="0">
                <a:solidFill>
                  <a:srgbClr val="51565E"/>
                </a:solidFill>
                <a:effectLst/>
                <a:latin typeface="Roboto" panose="02000000000000000000" pitchFamily="2" charset="0"/>
              </a:rPr>
              <a:t>is a role that frequently refers to a specific job within an organization's structure: manager </a:t>
            </a:r>
          </a:p>
          <a:p>
            <a:r>
              <a:rPr lang="en-GB" b="0" i="0" dirty="0">
                <a:solidFill>
                  <a:srgbClr val="51565E"/>
                </a:solidFill>
                <a:effectLst/>
                <a:latin typeface="Roboto" panose="02000000000000000000" pitchFamily="2" charset="0"/>
              </a:rPr>
              <a:t>emerges as a result of your actions: leader</a:t>
            </a:r>
          </a:p>
          <a:p>
            <a:r>
              <a:rPr lang="en-GB" b="0" i="0" dirty="0">
                <a:solidFill>
                  <a:srgbClr val="51565E"/>
                </a:solidFill>
                <a:effectLst/>
                <a:latin typeface="Roboto" panose="02000000000000000000" pitchFamily="2" charset="0"/>
              </a:rPr>
              <a:t>you act in a way that inspires others to do their best: leader</a:t>
            </a:r>
          </a:p>
          <a:p>
            <a:r>
              <a:rPr lang="en-GB" b="0" i="0" dirty="0">
                <a:solidFill>
                  <a:srgbClr val="51565E"/>
                </a:solidFill>
                <a:effectLst/>
                <a:latin typeface="Roboto" panose="02000000000000000000" pitchFamily="2" charset="0"/>
              </a:rPr>
              <a:t>is a job title that comes with a fixed set of responsibilities: manager</a:t>
            </a:r>
          </a:p>
          <a:p>
            <a:endParaRPr lang="en-GB" b="0" i="0" dirty="0">
              <a:solidFill>
                <a:srgbClr val="51565E"/>
              </a:solidFill>
              <a:effectLst/>
              <a:latin typeface="Roboto" panose="02000000000000000000" pitchFamily="2" charset="0"/>
            </a:endParaRPr>
          </a:p>
          <a:p>
            <a:endParaRPr lang="en-GB" b="0" i="0" dirty="0">
              <a:solidFill>
                <a:srgbClr val="51565E"/>
              </a:solidFill>
              <a:effectLst/>
              <a:latin typeface="Roboto" panose="02000000000000000000" pitchFamily="2" charset="0"/>
            </a:endParaRPr>
          </a:p>
          <a:p>
            <a:endParaRPr lang="en-GB" b="0" i="0" dirty="0">
              <a:solidFill>
                <a:srgbClr val="51565E"/>
              </a:solidFill>
              <a:effectLst/>
              <a:latin typeface="Roboto" panose="02000000000000000000" pitchFamily="2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61E2BC-6B7A-46C5-9F34-D072D73F0CA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78663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Communication, listening and trust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61E2BC-6B7A-46C5-9F34-D072D73F0CAD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8519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61E2BC-6B7A-46C5-9F34-D072D73F0CAD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65256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
Poll Title: Do not modify the notes in this section to avoid tampering with the Poll Everywhere activity.
More info at polleverywhere.com/support
A leader should be...
https://www.polleverywhere.com/free_text_polls/KQrPxUkQYNkOeoTnBGFGo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61E2BC-6B7A-46C5-9F34-D072D73F0CAD}" type="slidenum">
              <a:rPr lang="en-GB" smtClean="0"/>
              <a:t>21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A528D2-0C79-B32B-718A-87BA2C5821F2}"/>
              </a:ext>
            </a:extLst>
          </p:cNvPr>
          <p:cNvSpPr txBox="1"/>
          <p:nvPr/>
        </p:nvSpPr>
        <p:spPr>
          <a:xfrm>
            <a:off x="0" y="0"/>
            <a:ext cx="3778520" cy="368898"/>
          </a:xfrm>
          <a:prstGeom prst="rect">
            <a:avLst/>
          </a:prstGeom>
          <a:noFill/>
        </p:spPr>
        <p:txBody>
          <a:bodyPr vert="horz" lIns="91010" tIns="45505" rIns="91010" bIns="45505" rtlCol="0"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3639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GB"/>
              <a:t>Introducing the Modern Workplace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1A1511-BA99-4995-9603-94CCAF14FA3D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7023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746318-37DF-45B4-98BA-F3D7C3A78A2A}" type="slidenum">
              <a:rPr lang="en-GB" smtClean="0"/>
              <a:pPr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8851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
Poll Title: Do not modify the notes in this section to avoid tampering with the Poll Everywhere activity.
More info at polleverywhere.com/support
What motivates you?
https://www.polleverywhere.com/multiple_choice_polls/1vthJURKPjVf7qB7oKLyD?display_state=instructions&amp;activity_state=opened&amp;state=opened&amp;flow=Engagement&amp;onscreen=persist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61E2BC-6B7A-46C5-9F34-D072D73F0CAD}" type="slidenum">
              <a:rPr lang="en-GB" smtClean="0"/>
              <a:t>27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C13E98D-BC2B-B8D0-06DF-0273EB144FCD}"/>
              </a:ext>
            </a:extLst>
          </p:cNvPr>
          <p:cNvSpPr txBox="1"/>
          <p:nvPr/>
        </p:nvSpPr>
        <p:spPr>
          <a:xfrm>
            <a:off x="0" y="0"/>
            <a:ext cx="3778520" cy="368898"/>
          </a:xfrm>
          <a:prstGeom prst="rect">
            <a:avLst/>
          </a:prstGeom>
          <a:noFill/>
        </p:spPr>
        <p:txBody>
          <a:bodyPr vert="horz" lIns="91010" tIns="45505" rIns="91010" bIns="45505" rtlCol="0"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62971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
Poll Title: Do not modify the notes in this section to avoid tampering with the Poll Everywhere activity.
More info at polleverywhere.com/support
What motivates you?
https://www.polleverywhere.com/multiple_choice_polls/1vthJURKPjVf7qB7oKLyD?display_state=chart&amp;activity_state=opened&amp;state=opened&amp;flow=Engagement&amp;onscreen=persist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61E2BC-6B7A-46C5-9F34-D072D73F0CAD}" type="slidenum">
              <a:rPr lang="en-GB" smtClean="0"/>
              <a:t>28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7EA9BA0-BC5A-20DF-199C-DCCD94BEF86D}"/>
              </a:ext>
            </a:extLst>
          </p:cNvPr>
          <p:cNvSpPr txBox="1"/>
          <p:nvPr/>
        </p:nvSpPr>
        <p:spPr>
          <a:xfrm>
            <a:off x="0" y="0"/>
            <a:ext cx="3778520" cy="368898"/>
          </a:xfrm>
          <a:prstGeom prst="rect">
            <a:avLst/>
          </a:prstGeom>
          <a:noFill/>
        </p:spPr>
        <p:txBody>
          <a:bodyPr vert="horz" lIns="91010" tIns="45505" rIns="91010" bIns="45505" rtlCol="0"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06605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
Poll Title: Do not modify the notes in this section to avoid tampering with the Poll Everywhere activity.
More info at polleverywhere.com/support
What motivates you?
https://www.polleverywhere.com/multiple_choice_polls/1vthJURKPjVf7qB7oKLyD?display_state=chart&amp;activity_state=closed&amp;state=closed&amp;flow=Engagement&amp;onscreen=persist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61E2BC-6B7A-46C5-9F34-D072D73F0CAD}" type="slidenum">
              <a:rPr lang="en-GB" smtClean="0"/>
              <a:t>29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6D27FC-C470-3386-2FC1-417A5F0397F1}"/>
              </a:ext>
            </a:extLst>
          </p:cNvPr>
          <p:cNvSpPr txBox="1"/>
          <p:nvPr/>
        </p:nvSpPr>
        <p:spPr>
          <a:xfrm>
            <a:off x="0" y="0"/>
            <a:ext cx="3778520" cy="368898"/>
          </a:xfrm>
          <a:prstGeom prst="rect">
            <a:avLst/>
          </a:prstGeom>
          <a:noFill/>
        </p:spPr>
        <p:txBody>
          <a:bodyPr vert="horz" lIns="91010" tIns="45505" rIns="91010" bIns="45505" rtlCol="0"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24595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Wordwall</a:t>
            </a:r>
            <a:r>
              <a:rPr lang="en-GB" baseline="0" dirty="0"/>
              <a:t> activity</a:t>
            </a:r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GB"/>
              <a:t>Introducing the Modern Workplace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1A1511-BA99-4995-9603-94CCAF14FA3D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45590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dirty="0"/>
              <a:t>Is</a:t>
            </a:r>
            <a:r>
              <a:rPr lang="en-GB" altLang="en-US" baseline="0" dirty="0"/>
              <a:t> this type of thinking still relevant in todays organisations?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baseline="0" dirty="0"/>
              <a:t>McDonalds, Amazon?</a:t>
            </a:r>
            <a:endParaRPr lang="en-GB" altLang="en-US" dirty="0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39458" indent="-284407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37628" indent="-227526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592679" indent="-227526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47730" indent="-227526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02781" indent="-227526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57833" indent="-227526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12884" indent="-227526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67935" indent="-227526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6DE0268F-9F46-42A5-971B-DCC4450B6A0C}" type="slidenum">
              <a:rPr lang="en-GB" altLang="en-US">
                <a:latin typeface="Garamond" panose="02020404030301010803" pitchFamily="18" charset="0"/>
              </a:rPr>
              <a:pPr eaLnBrk="1" hangingPunct="1">
                <a:spcBef>
                  <a:spcPct val="0"/>
                </a:spcBef>
              </a:pPr>
              <a:t>31</a:t>
            </a:fld>
            <a:endParaRPr lang="en-GB" altLang="en-US"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43893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dirty="0"/>
              <a:t>Productivity increased whether the lights</a:t>
            </a:r>
            <a:r>
              <a:rPr lang="en-GB" altLang="en-US" baseline="0" dirty="0"/>
              <a:t> were on or off.  Why??</a:t>
            </a:r>
            <a:endParaRPr lang="en-GB" altLang="en-US" dirty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39458" indent="-284407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37628" indent="-227526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592679" indent="-227526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47730" indent="-227526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02781" indent="-227526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57833" indent="-227526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12884" indent="-227526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67935" indent="-227526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1B2A66EB-47BC-4C09-8313-41B7F4F10E80}" type="slidenum">
              <a:rPr lang="en-GB" altLang="en-US">
                <a:latin typeface="Garamond" panose="02020404030301010803" pitchFamily="18" charset="0"/>
              </a:rPr>
              <a:pPr eaLnBrk="1" hangingPunct="1">
                <a:spcBef>
                  <a:spcPct val="0"/>
                </a:spcBef>
              </a:pPr>
              <a:t>32</a:t>
            </a:fld>
            <a:endParaRPr lang="en-GB" altLang="en-US"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718405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Once lower level of needs is satisfied, no longer acts as a motivator</a:t>
            </a:r>
          </a:p>
          <a:p>
            <a:pPr eaLnBrk="1" hangingPunct="1"/>
            <a:r>
              <a:rPr lang="en-GB" altLang="en-US" dirty="0"/>
              <a:t>Individuals transcend upwards towards fulfilment of higher level</a:t>
            </a:r>
          </a:p>
          <a:p>
            <a:pPr eaLnBrk="1" hangingPunct="1"/>
            <a:r>
              <a:rPr lang="en-GB" altLang="en-US" dirty="0"/>
              <a:t>Each level is distinct</a:t>
            </a:r>
          </a:p>
          <a:p>
            <a:pPr eaLnBrk="1" hangingPunct="1"/>
            <a:r>
              <a:rPr lang="en-GB" altLang="en-US" dirty="0"/>
              <a:t>Individuals may operate at more than one level</a:t>
            </a:r>
            <a:endParaRPr lang="en-US" altLang="en-US" dirty="0"/>
          </a:p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GB"/>
              <a:t>Introducing the Modern Workplace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1A1511-BA99-4995-9603-94CCAF14FA3D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2366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dirty="0"/>
              <a:t>Motivation =</a:t>
            </a:r>
            <a:r>
              <a:rPr lang="en-GB" altLang="en-US" baseline="0" dirty="0"/>
              <a:t> </a:t>
            </a:r>
            <a:endParaRPr lang="en-GB" altLang="en-US" dirty="0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39458" indent="-284407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37628" indent="-227526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592679" indent="-227526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47730" indent="-227526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02781" indent="-227526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57833" indent="-227526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12884" indent="-227526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67935" indent="-227526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4B494DBB-CA5B-494F-84EC-1F79AB9EF477}" type="slidenum">
              <a:rPr lang="en-GB" altLang="en-US">
                <a:latin typeface="Garamond" panose="02020404030301010803" pitchFamily="18" charset="0"/>
              </a:rPr>
              <a:pPr eaLnBrk="1" hangingPunct="1">
                <a:spcBef>
                  <a:spcPct val="0"/>
                </a:spcBef>
              </a:pPr>
              <a:t>34</a:t>
            </a:fld>
            <a:endParaRPr lang="en-GB" altLang="en-US"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89914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GB"/>
              <a:t>Introducing the Modern Workplace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1A1511-BA99-4995-9603-94CCAF14FA3D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28632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GB"/>
              <a:t>Introducing the Modern Workplace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1A1511-BA99-4995-9603-94CCAF14FA3D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99596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GB"/>
              <a:t>Introducing the Modern Workplace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1A1511-BA99-4995-9603-94CCAF14FA3D}" type="slidenum">
              <a:rPr lang="en-GB" smtClean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9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GB"/>
              <a:t>Introducing the Modern Workplace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1A1511-BA99-4995-9603-94CCAF14FA3D}" type="slidenum">
              <a:rPr lang="en-GB" smtClean="0"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11395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746318-37DF-45B4-98BA-F3D7C3A78A2A}" type="slidenum">
              <a:rPr lang="en-GB" smtClean="0"/>
              <a:pPr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87365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B1E8A1-6DA8-4496-BCE8-03ED561CC4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365760"/>
            <a:ext cx="10515600" cy="2890202"/>
          </a:xfrm>
        </p:spPr>
        <p:txBody>
          <a:bodyPr anchor="b">
            <a:normAutofit/>
          </a:bodyPr>
          <a:lstStyle>
            <a:lvl1pPr algn="l"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B24CCC-3D44-4BB5-AA35-A21607EF69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3506150"/>
            <a:ext cx="10515600" cy="2483488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1F80F6-1855-44E9-BA95-5E00A06E7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t>11/28/2022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3D7FFD-570A-4968-B943-AF87BB679D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CCE6A8-0665-4714-B241-6AFBA8C6F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922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2A8A8-ECDA-4018-ABB4-CC22892BE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90AE7C-51AF-4F0E-B5A3-8C7E1026C2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F28C09-A717-49AB-B60E-433BC46925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t>11/28/2022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11A47A-6E5A-4754-8B43-9CE556160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ACA1EB-7AC7-4F86-90C0-AA980D8872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224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95957-C46F-4F17-BC8C-6507E676E9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65760"/>
            <a:ext cx="10515600" cy="382786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D9661B-6633-4C8B-8B9C-E514DF851D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443817"/>
            <a:ext cx="10515600" cy="1645834"/>
          </a:xfrm>
        </p:spPr>
        <p:txBody>
          <a:bodyPr/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6274BF-C1CD-4709-B0A0-E9407DBEA7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t>11/28/2022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9ADB94-0A5B-4B56-B0B1-1FF5580A4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CA668A-35AE-4CDF-AC4C-2BEEA9EE8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5453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C7F1FD-0E96-4963-9F09-92861572B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79E5F0-B650-4AFF-B90E-23B378684D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40876"/>
            <a:ext cx="5181600" cy="423608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D1747B-302D-476E-8F4F-E4B114C662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40876"/>
            <a:ext cx="5181600" cy="42360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40577D-22F7-4958-BB3D-6C9265EA1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t>11/28/2022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EC5B46-A8FB-4683-9618-3F6E073839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7887BD-93E9-4181-9D7F-940C3E173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6900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263D79-FA27-4567-9032-AF722733E1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77C1BF-703F-4992-BB0C-EB1E579C74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51823"/>
            <a:ext cx="5157787" cy="823912"/>
          </a:xfrm>
        </p:spPr>
        <p:txBody>
          <a:bodyPr anchor="b"/>
          <a:lstStyle>
            <a:lvl1pPr marL="0" indent="0">
              <a:buNone/>
              <a:defRPr lang="en-US" sz="2400" b="0" i="1" kern="120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B2FCE1-6DC0-43B5-8016-89FD4AF5AB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954741"/>
            <a:ext cx="5157787" cy="323492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62FED7A-67D0-43CC-889A-25F8849647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51823"/>
            <a:ext cx="5183188" cy="823912"/>
          </a:xfrm>
        </p:spPr>
        <p:txBody>
          <a:bodyPr anchor="b"/>
          <a:lstStyle>
            <a:lvl1pPr marL="0" indent="0">
              <a:buNone/>
              <a:defRPr lang="en-US" sz="2400" b="0" i="1" kern="120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731C176-48F2-44EC-B3A2-A144403D57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954741"/>
            <a:ext cx="5183188" cy="32349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B9187B8-AC48-4FE7-8658-8A31E37311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t>11/28/2022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CCAB465-E22E-45DC-89C9-406121BCE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F9D1CF-F964-4405-8677-5F9E2A0287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9562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FA3453-DD0F-41C0-8F4A-5DC343F5EB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04E6313-506F-4456-B3D9-D9655538F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t>11/28/2022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8F26068-7707-41EC-93EF-A24CAF8FF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9C8A3C-8C01-4039-B47B-57D8497587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6547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0892633-8C77-419D-B24D-2B3D44DBA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t>11/28/2022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D149D59-0A88-4A14-A740-4CCD9B526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A3DEF9-802F-444E-92D2-397862EEAB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117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823C20-3881-4F15-94F7-9D7B9F9E35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4343400" cy="2971800"/>
          </a:xfrm>
        </p:spPr>
        <p:txBody>
          <a:bodyPr anchor="b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5400" kern="1200" dirty="0">
                <a:gradFill>
                  <a:gsLst>
                    <a:gs pos="100000">
                      <a:schemeClr val="tx2"/>
                    </a:gs>
                    <a:gs pos="0">
                      <a:schemeClr val="accent1"/>
                    </a:gs>
                  </a:gsLst>
                  <a:lin ang="0" scaled="1"/>
                </a:gradFill>
                <a:latin typeface="Aharoni" panose="02010803020104030203" pitchFamily="2" charset="-79"/>
                <a:ea typeface="+mn-ea"/>
                <a:cs typeface="Angsana New" panose="02020603050405020304" pitchFamily="18" charset="-34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68F40F-6C2A-48EC-8F16-DA179A1DA3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54638" y="457201"/>
            <a:ext cx="5800749" cy="540385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736B7E-D33D-48C7-97AC-5C0D9874FE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657600"/>
            <a:ext cx="4343400" cy="2211387"/>
          </a:xfrm>
        </p:spPr>
        <p:txBody>
          <a:bodyPr>
            <a:normAutofit/>
          </a:bodyPr>
          <a:lstStyle>
            <a:lvl1pPr marL="0" indent="0">
              <a:buNone/>
              <a:defRPr lang="en-US" sz="2400" i="1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149BC5-FF58-463A-B4FA-F0F912F123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t>11/28/2022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7072D7-4A2A-407F-A084-6AE8DD0016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D4C41C-C368-475C-BDC1-DC5B29C780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5075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7F67B0-865B-44ED-9DFE-36C73B0C8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4343400" cy="2971800"/>
          </a:xfrm>
        </p:spPr>
        <p:txBody>
          <a:bodyPr anchor="b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5400" kern="1200" dirty="0">
                <a:gradFill>
                  <a:gsLst>
                    <a:gs pos="100000">
                      <a:schemeClr val="tx2"/>
                    </a:gs>
                    <a:gs pos="0">
                      <a:schemeClr val="accent1"/>
                    </a:gs>
                  </a:gsLst>
                  <a:lin ang="0" scaled="1"/>
                </a:gradFill>
                <a:latin typeface="Aharoni" panose="02010803020104030203" pitchFamily="2" charset="-79"/>
                <a:ea typeface="+mn-ea"/>
                <a:cs typeface="Angsana New" panose="02020603050405020304" pitchFamily="18" charset="-34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73C5CF7-138A-437C-9E0A-FF41799703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61462" y="457201"/>
            <a:ext cx="5793925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117822-7770-4117-96A2-8D2FF0A010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664424"/>
            <a:ext cx="4343400" cy="2204564"/>
          </a:xfrm>
        </p:spPr>
        <p:txBody>
          <a:bodyPr>
            <a:normAutofit/>
          </a:bodyPr>
          <a:lstStyle>
            <a:lvl1pPr marL="0" indent="0">
              <a:buNone/>
              <a:defRPr lang="en-US" sz="2400" i="1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295030-39C7-4814-A766-1A3E094EB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t>11/28/2022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1F02CD-DC87-47B6-96C4-F6470B1D8F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CFF531-02C2-4C1D-A692-704037806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7293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F926EC-DC54-4882-9D58-F201EA25C4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804E7C-4CBA-49AF-B24C-1A1FF51C21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D3C727-C0C7-4BBA-9CF5-6C1FAC76B1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t>11/28/2022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603986-C5B4-4956-AC6F-4F36186B8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5F941-E847-4C51-97D6-21066B26E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8783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E0338D2-D9EE-4B67-97C1-08ABD57453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353848" y="365125"/>
            <a:ext cx="3999952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4B1422-6C1E-4422-80E8-34B0092FBF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626546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C8B53C-3084-4BC0-A80E-DB41C04C62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66A6-3C10-4AB8-86A1-BB1F0CDA7EFE}" type="datetimeFigureOut">
              <a:rPr lang="en-US" smtClean="0"/>
              <a:t>11/28/2022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76BFDE-DC70-4A6E-90B8-337FC4725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C3578F-39AE-4F6F-9614-32EF672E61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60201-1C40-4B39-813D-5CD9493BAE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79657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lored bar - 100%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6"/>
          <p:cNvSpPr txBox="1"/>
          <p:nvPr userDrawn="1"/>
        </p:nvSpPr>
        <p:spPr>
          <a:xfrm>
            <a:off x="-114300" y="-261938"/>
            <a:ext cx="3329517" cy="2460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nl-NL"/>
            </a:defPPr>
            <a:lvl1pPr>
              <a:defRPr sz="1000" b="1">
                <a:solidFill>
                  <a:schemeClr val="accent3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dirty="0">
                <a:solidFill>
                  <a:srgbClr val="3D7EDB"/>
                </a:solidFill>
                <a:latin typeface="Arial"/>
              </a:rPr>
              <a:t>Colored bar - 100% text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40779" y="263001"/>
            <a:ext cx="10972800" cy="1143000"/>
          </a:xfrm>
        </p:spPr>
        <p:txBody>
          <a:bodyPr>
            <a:norm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540779" y="1586674"/>
            <a:ext cx="11091776" cy="3930559"/>
          </a:xfrm>
        </p:spPr>
        <p:txBody>
          <a:bodyPr tIns="108000" rIns="72000" bIns="72000"/>
          <a:lstStyle>
            <a:lvl2pPr>
              <a:defRPr/>
            </a:lvl2pPr>
            <a:lvl3pPr>
              <a:defRPr baseline="0"/>
            </a:lvl3pPr>
            <a:lvl4pPr>
              <a:defRPr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51" name="Tijdelijke aanduiding voor verticale tekst 2"/>
          <p:cNvSpPr>
            <a:spLocks noGrp="1"/>
          </p:cNvSpPr>
          <p:nvPr>
            <p:ph type="body" orient="vert" idx="13"/>
          </p:nvPr>
        </p:nvSpPr>
        <p:spPr>
          <a:xfrm>
            <a:off x="541528" y="1210044"/>
            <a:ext cx="11089640" cy="369741"/>
          </a:xfrm>
          <a:solidFill>
            <a:schemeClr val="accent1"/>
          </a:solidFill>
        </p:spPr>
        <p:txBody>
          <a:bodyPr wrap="none" lIns="180000" tIns="72000" rIns="216000" anchor="ctr">
            <a:no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  <a:lvl3pPr>
              <a:defRPr/>
            </a:lvl3pPr>
            <a:lvl4pPr>
              <a:defRPr baseline="0"/>
            </a:lvl4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DFAEC5DD-68FC-4E9C-9587-DBB16356B9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72717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6818BD-D734-48A1-8CC0-609D11E556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9D215A-D2A1-4903-A905-F8B06EF41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940875"/>
            <a:ext cx="10515600" cy="42360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42B88A-7A1D-4AA1-8536-28DC13DBA5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2766A6-3C10-4AB8-86A1-BB1F0CDA7EFE}" type="datetimeFigureOut">
              <a:rPr lang="en-US" smtClean="0"/>
              <a:pPr/>
              <a:t>11/28/2022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7FE925-0C4B-4BAE-9799-3A9D46D920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ADAD54-E5C5-4D48-8592-BB22F0A851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060201-1C40-4B39-813D-5CD9493BAEE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085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lang="en-US" sz="5400" kern="1200" smtClean="0">
          <a:gradFill>
            <a:gsLst>
              <a:gs pos="100000">
                <a:schemeClr val="tx2"/>
              </a:gs>
              <a:gs pos="0">
                <a:schemeClr val="accent1"/>
              </a:gs>
            </a:gsLst>
            <a:lin ang="0" scaled="1"/>
          </a:gradFill>
          <a:latin typeface="Aharoni" panose="02010803020104030203" pitchFamily="2" charset="-79"/>
          <a:ea typeface="+mn-ea"/>
          <a:cs typeface="Angsana New" panose="02020603050405020304" pitchFamily="18" charset="-34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5L8Em5vU0FU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WqMl3m6Q5PY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sv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2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2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23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0zd5m8V9No0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2p_4C0Mzne4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9F9BF86-FE94-4517-B97D-026C7515E5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Video 3">
            <a:extLst>
              <a:ext uri="{FF2B5EF4-FFF2-40B4-BE49-F238E27FC236}">
                <a16:creationId xmlns:a16="http://schemas.microsoft.com/office/drawing/2014/main" id="{34035C24-F321-59AD-28CC-BC661739641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t="210" r="-1" b="73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7C2A816-955C-4079-AAAB-066EBD4418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655828" y="0"/>
            <a:ext cx="8543515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50000"/>
                  <a:alpha val="0"/>
                </a:schemeClr>
              </a:gs>
              <a:gs pos="58000">
                <a:srgbClr val="0E0D12">
                  <a:alpha val="58000"/>
                </a:srgbClr>
              </a:gs>
              <a:gs pos="93000">
                <a:srgbClr val="000000">
                  <a:alpha val="58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C94820-767F-655C-BAC5-FEA3DA0DE5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21729" y="914400"/>
            <a:ext cx="4892948" cy="3427867"/>
          </a:xfrm>
        </p:spPr>
        <p:txBody>
          <a:bodyPr anchor="t">
            <a:normAutofit/>
          </a:bodyPr>
          <a:lstStyle/>
          <a:p>
            <a:pPr algn="r"/>
            <a:r>
              <a:rPr lang="en-GB">
                <a:solidFill>
                  <a:srgbClr val="FFFFFF"/>
                </a:solidFill>
              </a:rPr>
              <a:t>Leadership </a:t>
            </a:r>
            <a:br>
              <a:rPr lang="en-GB">
                <a:solidFill>
                  <a:srgbClr val="FFFFFF"/>
                </a:solidFill>
              </a:rPr>
            </a:br>
            <a:r>
              <a:rPr lang="en-GB">
                <a:solidFill>
                  <a:srgbClr val="FFFFFF"/>
                </a:solidFill>
              </a:rPr>
              <a:t>Motivation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FC04697-3460-ED36-1F55-76C5B076E7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21727" y="5037937"/>
            <a:ext cx="4892949" cy="1028038"/>
          </a:xfrm>
        </p:spPr>
        <p:txBody>
          <a:bodyPr anchor="t">
            <a:normAutofit/>
          </a:bodyPr>
          <a:lstStyle/>
          <a:p>
            <a:pPr algn="r"/>
            <a:r>
              <a:rPr lang="en-GB">
                <a:solidFill>
                  <a:srgbClr val="FFFFFF"/>
                </a:solidFill>
              </a:rPr>
              <a:t>Laura James </a:t>
            </a:r>
          </a:p>
        </p:txBody>
      </p:sp>
    </p:spTree>
    <p:extLst>
      <p:ext uri="{BB962C8B-B14F-4D97-AF65-F5344CB8AC3E}">
        <p14:creationId xmlns:p14="http://schemas.microsoft.com/office/powerpoint/2010/main" val="2530705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4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9F9BF86-FE94-4517-B97D-026C7515E5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One in a crowd">
            <a:extLst>
              <a:ext uri="{FF2B5EF4-FFF2-40B4-BE49-F238E27FC236}">
                <a16:creationId xmlns:a16="http://schemas.microsoft.com/office/drawing/2014/main" id="{C64D5574-55EE-1AD2-9311-9F92D7FC940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734" b="17267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7C2A816-955C-4079-AAAB-066EBD4418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655828" y="0"/>
            <a:ext cx="8543515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50000"/>
                  <a:alpha val="0"/>
                </a:schemeClr>
              </a:gs>
              <a:gs pos="58000">
                <a:srgbClr val="0E0D12">
                  <a:alpha val="58000"/>
                </a:srgbClr>
              </a:gs>
              <a:gs pos="93000">
                <a:srgbClr val="000000">
                  <a:alpha val="58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A037051-E38A-691A-6D35-38EF050ACB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21729" y="914400"/>
            <a:ext cx="4892948" cy="3427867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r"/>
            <a:r>
              <a:rPr lang="en-US" sz="6600">
                <a:solidFill>
                  <a:srgbClr val="FFFFFF"/>
                </a:solidFill>
              </a:rPr>
              <a:t>Leadership</a:t>
            </a:r>
          </a:p>
        </p:txBody>
      </p:sp>
    </p:spTree>
    <p:extLst>
      <p:ext uri="{BB962C8B-B14F-4D97-AF65-F5344CB8AC3E}">
        <p14:creationId xmlns:p14="http://schemas.microsoft.com/office/powerpoint/2010/main" val="12314660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9F9BF86-FE94-4517-B97D-026C7515E5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Colourful carved figures of humans">
            <a:extLst>
              <a:ext uri="{FF2B5EF4-FFF2-40B4-BE49-F238E27FC236}">
                <a16:creationId xmlns:a16="http://schemas.microsoft.com/office/drawing/2014/main" id="{AF0FFA99-3B66-8C09-1C6A-EC3646023F0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1053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F7C2A816-955C-4079-AAAB-066EBD4418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655828" y="0"/>
            <a:ext cx="8543515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50000"/>
                  <a:alpha val="0"/>
                </a:schemeClr>
              </a:gs>
              <a:gs pos="58000">
                <a:srgbClr val="0E0D12">
                  <a:alpha val="58000"/>
                </a:srgbClr>
              </a:gs>
              <a:gs pos="93000">
                <a:srgbClr val="000000">
                  <a:alpha val="58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ADCBF2-ACD2-5058-0F5F-9D228BD62C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21729" y="914400"/>
            <a:ext cx="4892948" cy="3427867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r">
              <a:lnSpc>
                <a:spcPct val="90000"/>
              </a:lnSpc>
            </a:pPr>
            <a:r>
              <a:rPr lang="en-US" sz="4600">
                <a:solidFill>
                  <a:srgbClr val="FFFFFF"/>
                </a:solidFill>
              </a:rPr>
              <a:t>What is the difference between a Manager and a Leader?</a:t>
            </a:r>
          </a:p>
        </p:txBody>
      </p:sp>
    </p:spTree>
    <p:extLst>
      <p:ext uri="{BB962C8B-B14F-4D97-AF65-F5344CB8AC3E}">
        <p14:creationId xmlns:p14="http://schemas.microsoft.com/office/powerpoint/2010/main" val="3387221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DED44-6F56-419A-EF8D-B419D07082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Difference between Leadership and Management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106930-1A13-7AD5-9A7F-C0044A279068}"/>
              </a:ext>
            </a:extLst>
          </p:cNvPr>
          <p:cNvSpPr txBox="1"/>
          <p:nvPr/>
        </p:nvSpPr>
        <p:spPr>
          <a:xfrm>
            <a:off x="1508289" y="2139885"/>
            <a:ext cx="856896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Management</a:t>
            </a:r>
            <a:r>
              <a:rPr lang="en-GB" dirty="0"/>
              <a:t> involves controlling a group in order to achieve a specified objective.</a:t>
            </a:r>
          </a:p>
          <a:p>
            <a:endParaRPr lang="en-GB" dirty="0"/>
          </a:p>
          <a:p>
            <a:r>
              <a:rPr lang="en-GB" dirty="0"/>
              <a:t>A </a:t>
            </a:r>
            <a:r>
              <a:rPr lang="en-GB" b="1" dirty="0"/>
              <a:t>Leader </a:t>
            </a:r>
            <a:r>
              <a:rPr lang="en-GB" dirty="0"/>
              <a:t>is responsible for controlling an organization, a group, or a set of entities to achieve an objective.</a:t>
            </a:r>
          </a:p>
          <a:p>
            <a:endParaRPr lang="en-GB" dirty="0"/>
          </a:p>
          <a:p>
            <a:r>
              <a:rPr lang="en-GB" dirty="0"/>
              <a:t>Is it possible to be both a manager and a leader at the same time?</a:t>
            </a:r>
          </a:p>
          <a:p>
            <a:endParaRPr lang="en-GB" dirty="0"/>
          </a:p>
          <a:p>
            <a:r>
              <a:rPr lang="en-GB" dirty="0"/>
              <a:t>YES!.....BUT….</a:t>
            </a:r>
          </a:p>
          <a:p>
            <a:endParaRPr lang="en-GB" dirty="0"/>
          </a:p>
          <a:p>
            <a:r>
              <a:rPr lang="en-GB" dirty="0"/>
              <a:t>Just because someone is a great Manager it doesn’t necessarily make them a great Leader and Visa Versa. </a:t>
            </a:r>
          </a:p>
          <a:p>
            <a:endParaRPr lang="en-GB" dirty="0"/>
          </a:p>
          <a:p>
            <a:r>
              <a:rPr lang="en-GB" dirty="0"/>
              <a:t>There are some key differences</a:t>
            </a:r>
          </a:p>
        </p:txBody>
      </p:sp>
    </p:spTree>
    <p:extLst>
      <p:ext uri="{BB962C8B-B14F-4D97-AF65-F5344CB8AC3E}">
        <p14:creationId xmlns:p14="http://schemas.microsoft.com/office/powerpoint/2010/main" val="592723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B68B75-6A08-CAA4-2D5B-C22D63576D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Activity….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7CC48FA-3413-DB79-2139-C82159568069}"/>
              </a:ext>
            </a:extLst>
          </p:cNvPr>
          <p:cNvSpPr txBox="1"/>
          <p:nvPr/>
        </p:nvSpPr>
        <p:spPr>
          <a:xfrm>
            <a:off x="2432685" y="3059668"/>
            <a:ext cx="7812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Can you sort the definitions?</a:t>
            </a:r>
          </a:p>
        </p:txBody>
      </p:sp>
    </p:spTree>
    <p:extLst>
      <p:ext uri="{BB962C8B-B14F-4D97-AF65-F5344CB8AC3E}">
        <p14:creationId xmlns:p14="http://schemas.microsoft.com/office/powerpoint/2010/main" val="2744389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2AFE451A-F854-C2E0-3A78-7888D0D712E8}"/>
              </a:ext>
            </a:extLst>
          </p:cNvPr>
          <p:cNvSpPr/>
          <p:nvPr/>
        </p:nvSpPr>
        <p:spPr>
          <a:xfrm>
            <a:off x="191737" y="218981"/>
            <a:ext cx="2450237" cy="1695635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0" i="0" dirty="0">
                <a:solidFill>
                  <a:srgbClr val="51565E"/>
                </a:solidFill>
                <a:effectLst/>
                <a:latin typeface="Roboto" panose="02000000000000000000" pitchFamily="2" charset="0"/>
              </a:rPr>
              <a:t>achieve their goals by using coordinated activities and tactical processes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Speech Bubble: Rectangle with Corners Rounded 2">
            <a:extLst>
              <a:ext uri="{FF2B5EF4-FFF2-40B4-BE49-F238E27FC236}">
                <a16:creationId xmlns:a16="http://schemas.microsoft.com/office/drawing/2014/main" id="{D2F6AA00-E7D2-E882-1372-91D749697ACE}"/>
              </a:ext>
            </a:extLst>
          </p:cNvPr>
          <p:cNvSpPr/>
          <p:nvPr/>
        </p:nvSpPr>
        <p:spPr>
          <a:xfrm>
            <a:off x="2877845" y="218980"/>
            <a:ext cx="2450237" cy="1695635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Their vision is bound to the implementation strategies, planning and organising tasks</a:t>
            </a:r>
          </a:p>
        </p:txBody>
      </p:sp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C82A2379-DD84-B6ED-88CA-701F771D8302}"/>
              </a:ext>
            </a:extLst>
          </p:cNvPr>
          <p:cNvSpPr/>
          <p:nvPr/>
        </p:nvSpPr>
        <p:spPr>
          <a:xfrm>
            <a:off x="3502547" y="2352737"/>
            <a:ext cx="2450237" cy="1695635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0" i="0" dirty="0">
                <a:solidFill>
                  <a:srgbClr val="51565E"/>
                </a:solidFill>
                <a:effectLst/>
                <a:latin typeface="Roboto" panose="02000000000000000000" pitchFamily="2" charset="0"/>
              </a:rPr>
              <a:t>They are more concerned with how to align and influence people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4682B0EC-5688-AED0-CDDD-8F3492BA092C}"/>
              </a:ext>
            </a:extLst>
          </p:cNvPr>
          <p:cNvSpPr/>
          <p:nvPr/>
        </p:nvSpPr>
        <p:spPr>
          <a:xfrm>
            <a:off x="5563953" y="218980"/>
            <a:ext cx="2450237" cy="1695635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They set out to achieve organisational goals by implementing processes</a:t>
            </a: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7E2E5119-BD10-BFC0-5E58-C801993032DB}"/>
              </a:ext>
            </a:extLst>
          </p:cNvPr>
          <p:cNvSpPr/>
          <p:nvPr/>
        </p:nvSpPr>
        <p:spPr>
          <a:xfrm>
            <a:off x="9576912" y="2175694"/>
            <a:ext cx="2450237" cy="1695635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They set pathways to excel the organisational growth </a:t>
            </a:r>
          </a:p>
        </p:txBody>
      </p:sp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4EE81737-334F-518F-59E2-F8D9011439E4}"/>
              </a:ext>
            </a:extLst>
          </p:cNvPr>
          <p:cNvSpPr/>
          <p:nvPr/>
        </p:nvSpPr>
        <p:spPr>
          <a:xfrm>
            <a:off x="8165772" y="218980"/>
            <a:ext cx="2450237" cy="1695635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They are visionaries</a:t>
            </a:r>
            <a:endParaRPr lang="en-GB" dirty="0"/>
          </a:p>
        </p:txBody>
      </p:sp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619014AC-B390-AE02-03A7-6F9B15C9B7EE}"/>
              </a:ext>
            </a:extLst>
          </p:cNvPr>
          <p:cNvSpPr/>
          <p:nvPr/>
        </p:nvSpPr>
        <p:spPr>
          <a:xfrm>
            <a:off x="6291079" y="2139721"/>
            <a:ext cx="2947538" cy="2135488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0" i="0" dirty="0">
                <a:solidFill>
                  <a:srgbClr val="51565E"/>
                </a:solidFill>
                <a:effectLst/>
                <a:latin typeface="Roboto" panose="02000000000000000000" pitchFamily="2" charset="0"/>
              </a:rPr>
              <a:t>They assist individuals in envisioning their function in a wider context and the possibility for future growth that their efforts may give.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513BF7B7-FA1D-D2A3-1A88-318EED6AEEEC}"/>
              </a:ext>
            </a:extLst>
          </p:cNvPr>
          <p:cNvSpPr/>
          <p:nvPr/>
        </p:nvSpPr>
        <p:spPr>
          <a:xfrm>
            <a:off x="516499" y="4500316"/>
            <a:ext cx="2450237" cy="1695635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0" i="0" dirty="0">
                <a:solidFill>
                  <a:srgbClr val="51565E"/>
                </a:solidFill>
                <a:effectLst/>
                <a:latin typeface="Roboto" panose="02000000000000000000" pitchFamily="2" charset="0"/>
              </a:rPr>
              <a:t>They ask what and why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80F6B544-BAEC-93D1-4BB7-F795F2D2F9DD}"/>
              </a:ext>
            </a:extLst>
          </p:cNvPr>
          <p:cNvSpPr/>
          <p:nvPr/>
        </p:nvSpPr>
        <p:spPr>
          <a:xfrm>
            <a:off x="3507471" y="4500316"/>
            <a:ext cx="2450237" cy="1695635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0" i="0">
                <a:solidFill>
                  <a:srgbClr val="51565E"/>
                </a:solidFill>
                <a:effectLst/>
                <a:latin typeface="Roboto" panose="02000000000000000000" pitchFamily="2" charset="0"/>
              </a:rPr>
              <a:t>focuses on the questions how and when</a:t>
            </a:r>
            <a:endParaRPr lang="en-GB">
              <a:solidFill>
                <a:schemeClr val="tx1"/>
              </a:solidFill>
            </a:endParaRPr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5155DD71-1BA5-FDCC-9D60-4071FB98C6A9}"/>
              </a:ext>
            </a:extLst>
          </p:cNvPr>
          <p:cNvSpPr/>
          <p:nvPr/>
        </p:nvSpPr>
        <p:spPr>
          <a:xfrm>
            <a:off x="394521" y="2359648"/>
            <a:ext cx="2694194" cy="1781428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0" i="0">
                <a:solidFill>
                  <a:srgbClr val="51565E"/>
                </a:solidFill>
                <a:effectLst/>
                <a:latin typeface="Roboto" panose="02000000000000000000" pitchFamily="2" charset="0"/>
              </a:rPr>
              <a:t>They break down long-time goals into tiny segments and organize available resources to reach the desired outcome.</a:t>
            </a:r>
            <a:endParaRPr lang="en-GB">
              <a:solidFill>
                <a:schemeClr val="tx1"/>
              </a:solidFill>
            </a:endParaRPr>
          </a:p>
        </p:txBody>
      </p: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AD10F281-4B42-3785-BAFC-CBD98EC8AFFA}"/>
              </a:ext>
            </a:extLst>
          </p:cNvPr>
          <p:cNvSpPr/>
          <p:nvPr/>
        </p:nvSpPr>
        <p:spPr>
          <a:xfrm>
            <a:off x="6366616" y="4661645"/>
            <a:ext cx="2724832" cy="1896810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0" i="0" dirty="0">
                <a:solidFill>
                  <a:srgbClr val="51565E"/>
                </a:solidFill>
                <a:effectLst/>
                <a:latin typeface="Roboto" panose="02000000000000000000" pitchFamily="2" charset="0"/>
              </a:rPr>
              <a:t>one might question and challenge the authority to reverse decisions that may not be in the better interests of the team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270776DA-0FB5-9D5C-C7B3-41EC2D4B8D2B}"/>
              </a:ext>
            </a:extLst>
          </p:cNvPr>
          <p:cNvSpPr/>
          <p:nvPr/>
        </p:nvSpPr>
        <p:spPr>
          <a:xfrm>
            <a:off x="9420432" y="4409243"/>
            <a:ext cx="2450237" cy="1695635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0" i="0">
                <a:solidFill>
                  <a:srgbClr val="51565E"/>
                </a:solidFill>
                <a:effectLst/>
                <a:latin typeface="Roboto" panose="02000000000000000000" pitchFamily="2" charset="0"/>
              </a:rPr>
              <a:t>not required to assess and analyze failures</a:t>
            </a:r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03309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69817A3B-0948-1BC4-11F3-49B1742585AD}"/>
              </a:ext>
            </a:extLst>
          </p:cNvPr>
          <p:cNvSpPr/>
          <p:nvPr/>
        </p:nvSpPr>
        <p:spPr>
          <a:xfrm>
            <a:off x="1287956" y="357249"/>
            <a:ext cx="2450237" cy="1695635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0" i="0" dirty="0">
                <a:solidFill>
                  <a:srgbClr val="51565E"/>
                </a:solidFill>
                <a:effectLst/>
                <a:latin typeface="Roboto" panose="02000000000000000000" pitchFamily="2" charset="0"/>
              </a:rPr>
              <a:t>It is a role that frequently refers to a specific job within an organization's structure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24B3344D-1A0A-D29B-13B6-1BAE2E08C354}"/>
              </a:ext>
            </a:extLst>
          </p:cNvPr>
          <p:cNvSpPr/>
          <p:nvPr/>
        </p:nvSpPr>
        <p:spPr>
          <a:xfrm>
            <a:off x="4087471" y="240361"/>
            <a:ext cx="2450237" cy="1695635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0" i="0" dirty="0">
                <a:solidFill>
                  <a:srgbClr val="51565E"/>
                </a:solidFill>
                <a:effectLst/>
                <a:latin typeface="Roboto" panose="02000000000000000000" pitchFamily="2" charset="0"/>
              </a:rPr>
              <a:t>It emerges as a result of your actions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E8EBD32A-820C-D17B-AB58-3E8D46227700}"/>
              </a:ext>
            </a:extLst>
          </p:cNvPr>
          <p:cNvSpPr/>
          <p:nvPr/>
        </p:nvSpPr>
        <p:spPr>
          <a:xfrm>
            <a:off x="6712347" y="263014"/>
            <a:ext cx="2450237" cy="1695635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0" i="0">
                <a:solidFill>
                  <a:srgbClr val="51565E"/>
                </a:solidFill>
                <a:effectLst/>
                <a:latin typeface="Roboto" panose="02000000000000000000" pitchFamily="2" charset="0"/>
              </a:rPr>
              <a:t>you act in a way that inspires others to do their best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2DA71822-A2FA-CEA3-32A1-2E9CF99EB8A9}"/>
              </a:ext>
            </a:extLst>
          </p:cNvPr>
          <p:cNvSpPr/>
          <p:nvPr/>
        </p:nvSpPr>
        <p:spPr>
          <a:xfrm>
            <a:off x="9511862" y="275157"/>
            <a:ext cx="2450237" cy="1695635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0" i="0">
                <a:solidFill>
                  <a:srgbClr val="51565E"/>
                </a:solidFill>
                <a:effectLst/>
                <a:latin typeface="Roboto" panose="02000000000000000000" pitchFamily="2" charset="0"/>
              </a:rPr>
              <a:t>is a job title that comes with a fixed set of responsibilities.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87707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9987" y="-828742"/>
            <a:ext cx="3213100" cy="51293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4900" y="3584574"/>
            <a:ext cx="6838950" cy="3321986"/>
          </a:xfrm>
          <a:prstGeom prst="rect">
            <a:avLst/>
          </a:prstGeom>
        </p:spPr>
      </p:pic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63" y="954779"/>
            <a:ext cx="4318273" cy="3238705"/>
          </a:xfr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381038"/>
            <a:ext cx="9476509" cy="7300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9072748" y="5245567"/>
            <a:ext cx="688769" cy="16743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6478429" y="4842434"/>
            <a:ext cx="46907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omic Sans MS" panose="030F0702030302020204" pitchFamily="66" charset="0"/>
              </a:rPr>
              <a:t>LESSONS FROM NATURE ?</a:t>
            </a:r>
          </a:p>
        </p:txBody>
      </p:sp>
    </p:spTree>
    <p:extLst>
      <p:ext uri="{BB962C8B-B14F-4D97-AF65-F5344CB8AC3E}">
        <p14:creationId xmlns:p14="http://schemas.microsoft.com/office/powerpoint/2010/main" val="382377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3489" y="2185329"/>
            <a:ext cx="10515600" cy="1377678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u="sng" dirty="0">
                <a:solidFill>
                  <a:srgbClr val="FF0000"/>
                </a:solidFill>
              </a:rPr>
              <a:t>Let’s consider the Ant.</a:t>
            </a:r>
            <a:br>
              <a:rPr lang="en-GB" dirty="0"/>
            </a:br>
            <a:r>
              <a:rPr lang="en-GB" dirty="0"/>
              <a:t>				Ants work together </a:t>
            </a:r>
            <a:br>
              <a:rPr lang="en-GB" dirty="0"/>
            </a:br>
            <a:r>
              <a:rPr lang="en-GB" dirty="0"/>
              <a:t>				to overcome an obstacle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42790" y="1872020"/>
            <a:ext cx="3686299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Qualities of the ant</a:t>
            </a:r>
          </a:p>
          <a:p>
            <a:endParaRPr lang="en-GB" sz="2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Strong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Team working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Tenacious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Tireless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Organised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Uncompromising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Fierce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Structured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Hierarchical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9499" y="3738070"/>
            <a:ext cx="2612201" cy="2857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6461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5L8Em5vU0FU">
            <a:extLst>
              <a:ext uri="{FF2B5EF4-FFF2-40B4-BE49-F238E27FC236}">
                <a16:creationId xmlns:a16="http://schemas.microsoft.com/office/drawing/2014/main" id="{6067F695-7A63-FB03-4817-D8B6C8BF66EA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99393" y="205686"/>
            <a:ext cx="11125643" cy="6258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5248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8728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684" y="-400095"/>
            <a:ext cx="4658803" cy="1172821"/>
          </a:xfrm>
        </p:spPr>
        <p:txBody>
          <a:bodyPr>
            <a:normAutofit fontScale="90000"/>
          </a:bodyPr>
          <a:lstStyle/>
          <a:p>
            <a:r>
              <a:rPr lang="en-GB" sz="4000" b="1" u="sng" dirty="0">
                <a:solidFill>
                  <a:srgbClr val="FF0000"/>
                </a:solidFill>
              </a:rPr>
              <a:t>Now Ducks / Birds….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6977" y="772726"/>
            <a:ext cx="5453616" cy="314324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b="1" u="sng" dirty="0"/>
              <a:t>Qualities of Ducks</a:t>
            </a:r>
          </a:p>
          <a:p>
            <a:r>
              <a:rPr lang="en-GB" sz="2800" dirty="0"/>
              <a:t>Team work</a:t>
            </a:r>
          </a:p>
          <a:p>
            <a:r>
              <a:rPr lang="en-GB" sz="2800" dirty="0"/>
              <a:t>Supportive</a:t>
            </a:r>
          </a:p>
          <a:p>
            <a:r>
              <a:rPr lang="en-GB" sz="2800" dirty="0"/>
              <a:t>Intelligent</a:t>
            </a:r>
          </a:p>
          <a:p>
            <a:r>
              <a:rPr lang="en-GB" sz="2800" dirty="0"/>
              <a:t>Focused</a:t>
            </a:r>
          </a:p>
          <a:p>
            <a:r>
              <a:rPr lang="en-GB" sz="2800" dirty="0"/>
              <a:t>Tireless</a:t>
            </a:r>
          </a:p>
          <a:p>
            <a:r>
              <a:rPr lang="en-GB" sz="2800" dirty="0"/>
              <a:t>Trusting</a:t>
            </a:r>
          </a:p>
          <a:p>
            <a:r>
              <a:rPr lang="en-GB" sz="2800" dirty="0"/>
              <a:t>Sharing</a:t>
            </a:r>
          </a:p>
          <a:p>
            <a:r>
              <a:rPr lang="en-GB" sz="2800" dirty="0"/>
              <a:t>Compromising</a:t>
            </a:r>
          </a:p>
          <a:p>
            <a:r>
              <a:rPr lang="en-GB" sz="2800" dirty="0"/>
              <a:t>Successful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13E011-11C8-44F0-A4D3-07B625764DE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99" r="18914" b="-1"/>
          <a:stretch/>
        </p:blipFill>
        <p:spPr>
          <a:xfrm>
            <a:off x="5483586" y="10"/>
            <a:ext cx="6708413" cy="685799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2974395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4118" y="196959"/>
            <a:ext cx="7160172" cy="854075"/>
          </a:xfrm>
        </p:spPr>
        <p:txBody>
          <a:bodyPr>
            <a:normAutofit fontScale="90000"/>
          </a:bodyPr>
          <a:lstStyle/>
          <a:p>
            <a:r>
              <a:rPr lang="en-GB" dirty="0"/>
              <a:t>Lessons from nature</a:t>
            </a:r>
          </a:p>
        </p:txBody>
      </p:sp>
      <p:pic>
        <p:nvPicPr>
          <p:cNvPr id="4" name="WqMl3m6Q5PY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286766" y="1051034"/>
            <a:ext cx="9410306" cy="5293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8415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F63AA5A-E6E1-46DA-AB40-C58233393E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571DACB-1A8E-4654-9E80-27EC17F0B1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596644"/>
            <a:ext cx="10515600" cy="2053369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4600" b="1" dirty="0"/>
              <a:t>LEADERSHIP STYLES – </a:t>
            </a:r>
            <a:br>
              <a:rPr lang="en-GB" sz="4600" b="1" dirty="0"/>
            </a:br>
            <a:r>
              <a:rPr lang="en-GB" sz="4600" b="1" dirty="0"/>
              <a:t>TRANSACTIONAL  + TRANSFORMATIONAL 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9F5BAB-1CFE-4AFC-B649-52E178B74B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044023"/>
            <a:ext cx="4645696" cy="3110382"/>
          </a:xfrm>
        </p:spPr>
        <p:txBody>
          <a:bodyPr anchor="ctr">
            <a:normAutofit/>
          </a:bodyPr>
          <a:lstStyle/>
          <a:p>
            <a:endParaRPr lang="en-GB" sz="2800" dirty="0"/>
          </a:p>
          <a:p>
            <a:endParaRPr lang="en-GB" sz="2800" dirty="0"/>
          </a:p>
          <a:p>
            <a:r>
              <a:rPr lang="en-GB" sz="2800" b="1" dirty="0"/>
              <a:t>WHAT IS THE DIFFERENCE BETWEEN THESE TWO? </a:t>
            </a:r>
          </a:p>
        </p:txBody>
      </p:sp>
      <p:pic>
        <p:nvPicPr>
          <p:cNvPr id="7" name="Graphic 6" descr="Cycle with People">
            <a:extLst>
              <a:ext uri="{FF2B5EF4-FFF2-40B4-BE49-F238E27FC236}">
                <a16:creationId xmlns:a16="http://schemas.microsoft.com/office/drawing/2014/main" id="{C2CD7A8A-DAB5-103F-6E8E-F65591D4A9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96000" y="3044023"/>
            <a:ext cx="3217333" cy="3217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2622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20" y="-127923"/>
            <a:ext cx="10515600" cy="1325563"/>
          </a:xfrm>
        </p:spPr>
        <p:txBody>
          <a:bodyPr/>
          <a:lstStyle/>
          <a:p>
            <a:r>
              <a:rPr lang="en-GB" b="1" u="sng" dirty="0">
                <a:solidFill>
                  <a:srgbClr val="FF0000"/>
                </a:solidFill>
              </a:rPr>
              <a:t>Transactional Leadership: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9661" y="1389413"/>
            <a:ext cx="11343810" cy="478755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Isn’t about </a:t>
            </a:r>
            <a:r>
              <a:rPr lang="en-GB" sz="4000" b="1" dirty="0"/>
              <a:t>changing the future</a:t>
            </a:r>
            <a:r>
              <a:rPr lang="en-GB" dirty="0"/>
              <a:t>.</a:t>
            </a:r>
          </a:p>
          <a:p>
            <a:pPr marL="0" indent="0">
              <a:buNone/>
            </a:pPr>
            <a:r>
              <a:rPr lang="en-GB" dirty="0"/>
              <a:t>It’s about getting the </a:t>
            </a:r>
            <a:r>
              <a:rPr lang="en-GB" sz="4000" b="1" dirty="0"/>
              <a:t>job done</a:t>
            </a:r>
            <a:r>
              <a:rPr lang="en-GB" dirty="0"/>
              <a:t>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Transactional Leaders exchange</a:t>
            </a:r>
            <a:r>
              <a:rPr lang="en-GB" sz="3600" b="1" dirty="0"/>
              <a:t> rewards </a:t>
            </a:r>
            <a:r>
              <a:rPr lang="en-GB" dirty="0"/>
              <a:t>and </a:t>
            </a:r>
            <a:r>
              <a:rPr lang="en-GB" sz="3600" b="1" dirty="0"/>
              <a:t>punishments</a:t>
            </a:r>
            <a:r>
              <a:rPr lang="en-GB" dirty="0"/>
              <a:t> according to the quantity/quality of the work produced.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NB: “If people are good only because they fear punishment, </a:t>
            </a:r>
          </a:p>
          <a:p>
            <a:pPr marL="0" indent="0">
              <a:buNone/>
            </a:pPr>
            <a:r>
              <a:rPr lang="en-GB" b="1" dirty="0"/>
              <a:t>and hope for reward then we are a sorry lot indeed.” </a:t>
            </a:r>
          </a:p>
          <a:p>
            <a:pPr marL="0" indent="0">
              <a:buNone/>
            </a:pPr>
            <a:r>
              <a:rPr lang="en-GB" b="1" dirty="0"/>
              <a:t>(Albert Einstein)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4090" y="46177"/>
            <a:ext cx="2043257" cy="3164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0206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3850"/>
            <a:ext cx="10515600" cy="1325563"/>
          </a:xfrm>
        </p:spPr>
        <p:txBody>
          <a:bodyPr/>
          <a:lstStyle/>
          <a:p>
            <a:r>
              <a:rPr lang="en-GB" b="1" u="sng" dirty="0">
                <a:solidFill>
                  <a:srgbClr val="FF0000"/>
                </a:solidFill>
              </a:rPr>
              <a:t>Transactional Leadership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3218" y="1389413"/>
            <a:ext cx="11100582" cy="3154452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4000" dirty="0"/>
              <a:t>Transactional leadership places </a:t>
            </a:r>
            <a:r>
              <a:rPr lang="en-GB" sz="4000" b="1" dirty="0"/>
              <a:t>Great </a:t>
            </a:r>
            <a:r>
              <a:rPr lang="en-GB" sz="4000" dirty="0"/>
              <a:t>importance on </a:t>
            </a:r>
            <a:r>
              <a:rPr lang="en-GB" sz="4000" u="sng" dirty="0"/>
              <a:t>short term goals </a:t>
            </a:r>
            <a:r>
              <a:rPr lang="en-GB" sz="4000" dirty="0"/>
              <a:t>&amp; the observance of standard operating </a:t>
            </a:r>
            <a:r>
              <a:rPr lang="en-GB" sz="4000" u="sng" dirty="0"/>
              <a:t>procedures &amp; rules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1338810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3850"/>
            <a:ext cx="10515600" cy="1325563"/>
          </a:xfrm>
        </p:spPr>
        <p:txBody>
          <a:bodyPr/>
          <a:lstStyle/>
          <a:p>
            <a:r>
              <a:rPr lang="en-GB" b="1" u="sng" dirty="0">
                <a:solidFill>
                  <a:srgbClr val="FF0000"/>
                </a:solidFill>
              </a:rPr>
              <a:t>Transformational Leadership: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7523" y="2017379"/>
            <a:ext cx="10515600" cy="327207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000" b="0" i="0" dirty="0">
                <a:solidFill>
                  <a:srgbClr val="666666"/>
                </a:solidFill>
                <a:effectLst/>
                <a:latin typeface="Roboto"/>
              </a:rPr>
              <a:t>Transformational leadership is a </a:t>
            </a:r>
            <a:r>
              <a:rPr lang="en-GB" sz="4000" b="1" i="0" dirty="0">
                <a:solidFill>
                  <a:srgbClr val="666666"/>
                </a:solidFill>
                <a:effectLst/>
                <a:latin typeface="Roboto"/>
              </a:rPr>
              <a:t>leadership style in which leaders encourage</a:t>
            </a:r>
            <a:r>
              <a:rPr lang="en-GB" sz="4000" b="0" i="0" dirty="0">
                <a:solidFill>
                  <a:srgbClr val="666666"/>
                </a:solidFill>
                <a:effectLst/>
                <a:latin typeface="Roboto"/>
              </a:rPr>
              <a:t>, </a:t>
            </a:r>
            <a:r>
              <a:rPr lang="en-GB" sz="4000" b="1" i="0" dirty="0">
                <a:solidFill>
                  <a:srgbClr val="666666"/>
                </a:solidFill>
                <a:effectLst/>
                <a:latin typeface="Roboto"/>
              </a:rPr>
              <a:t>inspire and motivate employees to innovate and create change that will help grow and shape the future success of the company</a:t>
            </a:r>
            <a:r>
              <a:rPr lang="en-GB" sz="4000" b="0" i="0" dirty="0">
                <a:solidFill>
                  <a:srgbClr val="666666"/>
                </a:solidFill>
                <a:effectLst/>
                <a:latin typeface="Roboto"/>
              </a:rPr>
              <a:t>. </a:t>
            </a:r>
            <a:endParaRPr lang="en-GB" sz="4000" dirty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6738429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2E5DB8-EEDD-4FE4-9A52-50220CF23E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Transactional </a:t>
            </a:r>
            <a:r>
              <a:rPr lang="en-GB" b="1" dirty="0" err="1">
                <a:solidFill>
                  <a:srgbClr val="FF0000"/>
                </a:solidFill>
              </a:rPr>
              <a:t>Vrs</a:t>
            </a:r>
            <a:r>
              <a:rPr lang="en-GB" b="1" dirty="0">
                <a:solidFill>
                  <a:srgbClr val="FF0000"/>
                </a:solidFill>
              </a:rPr>
              <a:t> Transformational Leadership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5023491-E0BC-419C-9CF3-95E7DFF32F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825625"/>
            <a:ext cx="11915335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6767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F18E6-D4AC-5531-5004-7223F10382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C93C731-BF59-B17A-D86D-D05050C7783C}"/>
              </a:ext>
            </a:extLst>
          </p:cNvPr>
          <p:cNvSpPr txBox="1"/>
          <p:nvPr/>
        </p:nvSpPr>
        <p:spPr>
          <a:xfrm>
            <a:off x="1660634" y="2417379"/>
            <a:ext cx="808245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 volunteer is needed- you will be blindfolded!</a:t>
            </a:r>
          </a:p>
          <a:p>
            <a:endParaRPr lang="en-GB" dirty="0"/>
          </a:p>
          <a:p>
            <a:r>
              <a:rPr lang="en-GB" dirty="0"/>
              <a:t>You will be guided from one end of the classroom to the other by one of your fellow students using words like ‘right, left, forwards, backwards’ etc.</a:t>
            </a:r>
          </a:p>
          <a:p>
            <a:endParaRPr lang="en-GB" dirty="0"/>
          </a:p>
          <a:p>
            <a:r>
              <a:rPr lang="en-GB" dirty="0"/>
              <a:t>No taking your blindfold off or cheating!</a:t>
            </a:r>
          </a:p>
        </p:txBody>
      </p:sp>
    </p:spTree>
    <p:extLst>
      <p:ext uri="{BB962C8B-B14F-4D97-AF65-F5344CB8AC3E}">
        <p14:creationId xmlns:p14="http://schemas.microsoft.com/office/powerpoint/2010/main" val="9716648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49E7850C-F953-495B-8908-663A3F7016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DE7CD72-640D-7BAA-1C0E-68E5105374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95400"/>
            <a:ext cx="6301491" cy="349827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dirty="0"/>
              <a:t>Components of an authentic Leader</a:t>
            </a:r>
          </a:p>
        </p:txBody>
      </p:sp>
    </p:spTree>
    <p:extLst>
      <p:ext uri="{BB962C8B-B14F-4D97-AF65-F5344CB8AC3E}">
        <p14:creationId xmlns:p14="http://schemas.microsoft.com/office/powerpoint/2010/main" val="2322903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F6F5429-2A9B-64FD-62BB-D831EBD9550F}"/>
              </a:ext>
            </a:extLst>
          </p:cNvPr>
          <p:cNvPicPr>
            <a:picLocks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00" y="254000"/>
            <a:ext cx="11684000" cy="63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9622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7D8A8D11-DB51-43C0-8618-65C820DB4B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8446CC-D8F9-DD91-3F73-155771425C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659527"/>
            <a:ext cx="4638567" cy="339088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6600"/>
              <a:t>Take a break!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2A16A2B-368C-6969-23EF-51D11C1DD3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6001" y="682617"/>
            <a:ext cx="5492766" cy="5492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35515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19F9BF86-FE94-4517-B97D-026C7515E5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One in a crowd">
            <a:extLst>
              <a:ext uri="{FF2B5EF4-FFF2-40B4-BE49-F238E27FC236}">
                <a16:creationId xmlns:a16="http://schemas.microsoft.com/office/drawing/2014/main" id="{987F3BE0-8C6E-EDC6-75EA-739F0387ACD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734" b="17267"/>
          <a:stretch/>
        </p:blipFill>
        <p:spPr>
          <a:xfrm>
            <a:off x="20" y="10"/>
            <a:ext cx="12191979" cy="6857989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F7C2A816-955C-4079-AAAB-066EBD4418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406" y="0"/>
            <a:ext cx="8543515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50000"/>
                  <a:alpha val="0"/>
                </a:schemeClr>
              </a:gs>
              <a:gs pos="58000">
                <a:srgbClr val="0E0D12">
                  <a:alpha val="58000"/>
                </a:srgbClr>
              </a:gs>
              <a:gs pos="93000">
                <a:srgbClr val="000000">
                  <a:alpha val="58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150885-A043-CB5E-41FF-509D0F233C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914400"/>
            <a:ext cx="4892948" cy="342786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6600">
                <a:solidFill>
                  <a:srgbClr val="FFFFFF"/>
                </a:solidFill>
              </a:rPr>
              <a:t>Motivation</a:t>
            </a:r>
          </a:p>
        </p:txBody>
      </p:sp>
    </p:spTree>
    <p:extLst>
      <p:ext uri="{BB962C8B-B14F-4D97-AF65-F5344CB8AC3E}">
        <p14:creationId xmlns:p14="http://schemas.microsoft.com/office/powerpoint/2010/main" val="42721066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9F63AA5A-E6E1-46DA-AB40-C58233393E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298" y="394010"/>
            <a:ext cx="3838902" cy="2053369"/>
          </a:xfrm>
        </p:spPr>
        <p:txBody>
          <a:bodyPr anchor="b">
            <a:normAutofit fontScale="90000"/>
          </a:bodyPr>
          <a:lstStyle/>
          <a:p>
            <a:r>
              <a:rPr lang="en-GB" b="1" i="1" dirty="0">
                <a:latin typeface="Arial" pitchFamily="34" charset="0"/>
                <a:cs typeface="Arial" pitchFamily="34" charset="0"/>
              </a:rPr>
              <a:t>What is motivation?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67200" y="273269"/>
            <a:ext cx="7830207" cy="5881136"/>
          </a:xfrm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  <a:buNone/>
            </a:pPr>
            <a:r>
              <a:rPr lang="en-GB" sz="2200" b="1" i="1" dirty="0">
                <a:latin typeface="Arial" pitchFamily="34" charset="0"/>
                <a:cs typeface="Arial" pitchFamily="34" charset="0"/>
              </a:rPr>
              <a:t>Some definitions:</a:t>
            </a:r>
          </a:p>
          <a:p>
            <a:pPr>
              <a:lnSpc>
                <a:spcPct val="100000"/>
              </a:lnSpc>
              <a:buNone/>
            </a:pPr>
            <a:endParaRPr lang="en-GB" sz="22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00000"/>
              </a:lnSpc>
              <a:buFontTx/>
              <a:buNone/>
            </a:pPr>
            <a:r>
              <a:rPr lang="en-GB" sz="2200" dirty="0">
                <a:latin typeface="Arial" pitchFamily="34" charset="0"/>
                <a:cs typeface="Arial" pitchFamily="34" charset="0"/>
              </a:rPr>
              <a:t>“Degree to which an individual wants and chooses</a:t>
            </a:r>
          </a:p>
          <a:p>
            <a:pPr>
              <a:lnSpc>
                <a:spcPct val="100000"/>
              </a:lnSpc>
              <a:buFontTx/>
              <a:buNone/>
            </a:pPr>
            <a:r>
              <a:rPr lang="en-GB" sz="2200" dirty="0">
                <a:latin typeface="Arial" pitchFamily="34" charset="0"/>
                <a:cs typeface="Arial" pitchFamily="34" charset="0"/>
              </a:rPr>
              <a:t> to engage in certain specified behaviour”</a:t>
            </a:r>
          </a:p>
          <a:p>
            <a:pPr lvl="4">
              <a:lnSpc>
                <a:spcPct val="100000"/>
              </a:lnSpc>
              <a:buFontTx/>
              <a:buNone/>
            </a:pPr>
            <a:endParaRPr lang="en-GB" sz="2200" dirty="0">
              <a:latin typeface="Arial" pitchFamily="34" charset="0"/>
              <a:cs typeface="Arial" pitchFamily="34" charset="0"/>
            </a:endParaRPr>
          </a:p>
          <a:p>
            <a:pPr lvl="4">
              <a:lnSpc>
                <a:spcPct val="100000"/>
              </a:lnSpc>
              <a:buFontTx/>
              <a:buNone/>
            </a:pPr>
            <a:r>
              <a:rPr lang="en-GB" sz="2200" dirty="0">
                <a:latin typeface="Arial" pitchFamily="34" charset="0"/>
                <a:cs typeface="Arial" pitchFamily="34" charset="0"/>
              </a:rPr>
              <a:t>				(Mitchell 1982:80, cited in Murton et al 2010:93)</a:t>
            </a:r>
            <a:endParaRPr lang="en-US" sz="22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00000"/>
              </a:lnSpc>
              <a:buNone/>
            </a:pPr>
            <a:endParaRPr lang="en-GB" sz="2200" dirty="0">
              <a:latin typeface="Arial" pitchFamily="34" charset="0"/>
              <a:cs typeface="Arial" pitchFamily="34" charset="0"/>
            </a:endParaRPr>
          </a:p>
          <a:p>
            <a:pPr marL="271463" indent="-184150">
              <a:lnSpc>
                <a:spcPct val="100000"/>
              </a:lnSpc>
              <a:buNone/>
            </a:pPr>
            <a:r>
              <a:rPr lang="en-GB" sz="2200" dirty="0">
                <a:latin typeface="Arial" pitchFamily="34" charset="0"/>
                <a:cs typeface="Arial" pitchFamily="34" charset="0"/>
              </a:rPr>
              <a:t>“The willingness to apply one’s efforts towards the achievement of the organisation’s goals, while concurrently an individual need is satisfied” </a:t>
            </a:r>
          </a:p>
          <a:p>
            <a:pPr>
              <a:lnSpc>
                <a:spcPct val="100000"/>
              </a:lnSpc>
              <a:buNone/>
            </a:pPr>
            <a:r>
              <a:rPr lang="en-GB" sz="2200" dirty="0">
                <a:latin typeface="Arial" pitchFamily="34" charset="0"/>
                <a:cs typeface="Arial" pitchFamily="34" charset="0"/>
              </a:rPr>
              <a:t>								(Taylor, 2010)</a:t>
            </a:r>
          </a:p>
        </p:txBody>
      </p:sp>
      <p:pic>
        <p:nvPicPr>
          <p:cNvPr id="9" name="Graphic 8" descr="Cheers">
            <a:extLst>
              <a:ext uri="{FF2B5EF4-FFF2-40B4-BE49-F238E27FC236}">
                <a16:creationId xmlns:a16="http://schemas.microsoft.com/office/drawing/2014/main" id="{5A4FF7A9-D7A8-4E3A-4061-DB118A5D14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12104" y="3044023"/>
            <a:ext cx="3217333" cy="3217333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320C299A-7214-4367-9926-2D52E6C2B859}" type="slidenum">
              <a:rPr lang="en-GB" smtClean="0"/>
              <a:pPr>
                <a:spcAft>
                  <a:spcPts val="600"/>
                </a:spcAft>
              </a:pPr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9403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19536" y="836713"/>
            <a:ext cx="8229600" cy="4536504"/>
          </a:xfrm>
        </p:spPr>
        <p:txBody>
          <a:bodyPr>
            <a:normAutofit/>
          </a:bodyPr>
          <a:lstStyle/>
          <a:p>
            <a:pPr marL="624078" indent="-514350">
              <a:buNone/>
            </a:pPr>
            <a:r>
              <a:rPr lang="en-GB" b="1" i="1" dirty="0">
                <a:latin typeface="Arial" pitchFamily="34" charset="0"/>
                <a:cs typeface="Arial" pitchFamily="34" charset="0"/>
              </a:rPr>
              <a:t>Q.  What  is performance? </a:t>
            </a:r>
          </a:p>
          <a:p>
            <a:pPr marL="624078" indent="-514350">
              <a:buAutoNum type="alphaUcPeriod" startAt="17"/>
            </a:pPr>
            <a:endParaRPr lang="en-GB" b="1" i="1" dirty="0">
              <a:latin typeface="Arial" pitchFamily="34" charset="0"/>
              <a:cs typeface="Arial" pitchFamily="34" charset="0"/>
            </a:endParaRPr>
          </a:p>
          <a:p>
            <a:pPr marL="624078" indent="-514350">
              <a:buNone/>
            </a:pPr>
            <a:r>
              <a:rPr lang="en-GB" dirty="0">
                <a:latin typeface="Arial" pitchFamily="34" charset="0"/>
                <a:cs typeface="Arial" pitchFamily="34" charset="0"/>
              </a:rPr>
              <a:t>A.  Performance is essentially behaviour      because when you perform, you are doing something  i.e. you are behaving.</a:t>
            </a:r>
          </a:p>
          <a:p>
            <a:pPr>
              <a:buNone/>
            </a:pPr>
            <a:endParaRPr lang="en-GB" dirty="0">
              <a:latin typeface="Arial" pitchFamily="34" charset="0"/>
              <a:cs typeface="Arial" pitchFamily="34" charset="0"/>
            </a:endParaRPr>
          </a:p>
          <a:p>
            <a:pPr marL="88900" indent="20638">
              <a:buNone/>
            </a:pPr>
            <a:r>
              <a:rPr lang="en-GB" b="1" i="1" dirty="0">
                <a:latin typeface="Arial" pitchFamily="34" charset="0"/>
                <a:cs typeface="Arial" pitchFamily="34" charset="0"/>
              </a:rPr>
              <a:t>Q:  All things being equal, why do some people</a:t>
            </a:r>
          </a:p>
          <a:p>
            <a:pPr marL="88900" indent="20638">
              <a:buNone/>
            </a:pPr>
            <a:r>
              <a:rPr lang="en-GB" b="1" i="1" dirty="0">
                <a:latin typeface="Arial" pitchFamily="34" charset="0"/>
                <a:cs typeface="Arial" pitchFamily="34" charset="0"/>
              </a:rPr>
              <a:t>     perform or behave better than others?</a:t>
            </a:r>
          </a:p>
          <a:p>
            <a:pPr marL="88900" indent="20638">
              <a:buNone/>
            </a:pPr>
            <a:endParaRPr lang="en-GB" dirty="0">
              <a:latin typeface="Arial" pitchFamily="34" charset="0"/>
              <a:cs typeface="Arial" pitchFamily="34" charset="0"/>
            </a:endParaRPr>
          </a:p>
          <a:p>
            <a:pPr marL="88900" indent="20638">
              <a:buNone/>
            </a:pPr>
            <a:r>
              <a:rPr lang="en-GB" dirty="0">
                <a:latin typeface="Arial" pitchFamily="34" charset="0"/>
                <a:cs typeface="Arial" pitchFamily="34" charset="0"/>
              </a:rPr>
              <a:t>A:  Because their motivational levels are different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C299A-7214-4367-9926-2D52E6C2B859}" type="slidenum">
              <a:rPr lang="en-GB" smtClean="0"/>
              <a:pPr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71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9F9BF86-FE94-4517-B97D-026C7515E5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Wood human figure">
            <a:extLst>
              <a:ext uri="{FF2B5EF4-FFF2-40B4-BE49-F238E27FC236}">
                <a16:creationId xmlns:a16="http://schemas.microsoft.com/office/drawing/2014/main" id="{09F35AE1-CBCB-B88A-7FCC-DB4057B594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5730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F7C2A816-955C-4079-AAAB-066EBD4418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655828" y="0"/>
            <a:ext cx="8543515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50000"/>
                  <a:alpha val="0"/>
                </a:schemeClr>
              </a:gs>
              <a:gs pos="58000">
                <a:srgbClr val="0E0D12">
                  <a:alpha val="58000"/>
                </a:srgbClr>
              </a:gs>
              <a:gs pos="93000">
                <a:srgbClr val="000000">
                  <a:alpha val="58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4A9DADC-586F-E47A-B93F-D6D161018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21729" y="914400"/>
            <a:ext cx="4892948" cy="3427867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r"/>
            <a:r>
              <a:rPr lang="en-US" sz="6600">
                <a:solidFill>
                  <a:srgbClr val="FFFFFF"/>
                </a:solidFill>
              </a:rPr>
              <a:t>What motivates you?</a:t>
            </a:r>
          </a:p>
        </p:txBody>
      </p:sp>
    </p:spTree>
    <p:extLst>
      <p:ext uri="{BB962C8B-B14F-4D97-AF65-F5344CB8AC3E}">
        <p14:creationId xmlns:p14="http://schemas.microsoft.com/office/powerpoint/2010/main" val="1775704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2A58B2B-7694-D009-A8E1-6494C887305B}"/>
              </a:ext>
            </a:extLst>
          </p:cNvPr>
          <p:cNvPicPr>
            <a:picLocks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00" y="254000"/>
            <a:ext cx="11684000" cy="63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715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416AF3B-7757-E987-4EA7-0805FBD6B451}"/>
              </a:ext>
            </a:extLst>
          </p:cNvPr>
          <p:cNvPicPr>
            <a:picLocks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00" y="254000"/>
            <a:ext cx="11684000" cy="63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9327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24663D-0088-5FFA-0593-0BF79558A8C7}"/>
              </a:ext>
            </a:extLst>
          </p:cNvPr>
          <p:cNvPicPr>
            <a:picLocks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00" y="254000"/>
            <a:ext cx="11684000" cy="63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3836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761EB98-E0C4-4B95-984A-E7D9DFAD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1" cy="1842248"/>
          </a:xfrm>
        </p:spPr>
        <p:txBody>
          <a:bodyPr>
            <a:normAutofit/>
          </a:bodyPr>
          <a:lstStyle/>
          <a:p>
            <a:pPr marL="88900" indent="-88900"/>
            <a:r>
              <a:rPr lang="en-GB">
                <a:cs typeface="Arial" pitchFamily="34" charset="0"/>
              </a:rPr>
              <a:t>What motivates people to work?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733096" y="2207373"/>
            <a:ext cx="11154103" cy="3581400"/>
          </a:xfrm>
        </p:spPr>
        <p:txBody>
          <a:bodyPr>
            <a:normAutofit fontScale="25000" lnSpcReduction="20000"/>
          </a:bodyPr>
          <a:lstStyle/>
          <a:p>
            <a:pPr marL="88900" indent="20638">
              <a:lnSpc>
                <a:spcPct val="100000"/>
              </a:lnSpc>
              <a:buNone/>
            </a:pPr>
            <a:endParaRPr lang="en-GB" sz="8800" dirty="0">
              <a:latin typeface="Arial" pitchFamily="34" charset="0"/>
              <a:cs typeface="Arial" pitchFamily="34" charset="0"/>
            </a:endParaRPr>
          </a:p>
          <a:p>
            <a:pPr marL="88900" indent="20638">
              <a:lnSpc>
                <a:spcPct val="100000"/>
              </a:lnSpc>
              <a:buNone/>
            </a:pPr>
            <a:r>
              <a:rPr lang="en-GB" sz="8800" b="1" i="1" dirty="0">
                <a:latin typeface="Arial" pitchFamily="34" charset="0"/>
                <a:cs typeface="Arial" pitchFamily="34" charset="0"/>
              </a:rPr>
              <a:t>Does your list include any of the following:</a:t>
            </a:r>
          </a:p>
          <a:p>
            <a:pPr marL="88900" indent="20638">
              <a:lnSpc>
                <a:spcPct val="100000"/>
              </a:lnSpc>
              <a:buNone/>
            </a:pPr>
            <a:endParaRPr lang="en-GB" sz="8800" b="1" i="1" dirty="0">
              <a:latin typeface="Arial" pitchFamily="34" charset="0"/>
              <a:cs typeface="Arial" pitchFamily="34" charset="0"/>
            </a:endParaRPr>
          </a:p>
          <a:p>
            <a:pPr marL="358775" indent="-269875">
              <a:lnSpc>
                <a:spcPct val="100000"/>
              </a:lnSpc>
              <a:buFont typeface="Wingdings" pitchFamily="2" charset="2"/>
              <a:buChar char="Ø"/>
            </a:pPr>
            <a:r>
              <a:rPr lang="en-GB" sz="8800" dirty="0">
                <a:latin typeface="Arial" pitchFamily="34" charset="0"/>
                <a:cs typeface="Arial" pitchFamily="34" charset="0"/>
              </a:rPr>
              <a:t>Financial rewards e.g. wages/salary, bonuses</a:t>
            </a:r>
          </a:p>
          <a:p>
            <a:pPr marL="358775" indent="-269875">
              <a:lnSpc>
                <a:spcPct val="100000"/>
              </a:lnSpc>
              <a:buFont typeface="Wingdings" pitchFamily="2" charset="2"/>
              <a:buChar char="Ø"/>
            </a:pPr>
            <a:r>
              <a:rPr lang="en-GB" sz="8800" dirty="0">
                <a:latin typeface="Arial" pitchFamily="34" charset="0"/>
                <a:cs typeface="Arial" pitchFamily="34" charset="0"/>
              </a:rPr>
              <a:t>Good working conditions e.g. flexitime, holiday entitlement, training &amp; development opportunities, sickness &amp; maternity leave/pay above statutory minimum</a:t>
            </a:r>
          </a:p>
          <a:p>
            <a:pPr marL="358775" indent="-269875">
              <a:lnSpc>
                <a:spcPct val="100000"/>
              </a:lnSpc>
              <a:buFont typeface="Wingdings" pitchFamily="2" charset="2"/>
              <a:buChar char="Ø"/>
            </a:pPr>
            <a:r>
              <a:rPr lang="en-GB" sz="8800" dirty="0">
                <a:latin typeface="Arial" pitchFamily="34" charset="0"/>
                <a:cs typeface="Arial" pitchFamily="34" charset="0"/>
              </a:rPr>
              <a:t>Additional benefits e.g. company pension, car, private health care, subsidised child care &amp; canteen, gym membership etc</a:t>
            </a:r>
          </a:p>
          <a:p>
            <a:pPr marL="358775" indent="-269875">
              <a:lnSpc>
                <a:spcPct val="100000"/>
              </a:lnSpc>
              <a:buFont typeface="Wingdings" pitchFamily="2" charset="2"/>
              <a:buChar char="Ø"/>
            </a:pPr>
            <a:r>
              <a:rPr lang="en-GB" sz="8800" dirty="0">
                <a:latin typeface="Arial" pitchFamily="34" charset="0"/>
                <a:cs typeface="Arial" pitchFamily="34" charset="0"/>
              </a:rPr>
              <a:t>Interesting &amp; varied work, contributing to organisational, community &amp; societal wellbeing</a:t>
            </a:r>
          </a:p>
          <a:p>
            <a:pPr marL="358775" indent="-269875">
              <a:lnSpc>
                <a:spcPct val="100000"/>
              </a:lnSpc>
              <a:buFont typeface="Wingdings" pitchFamily="2" charset="2"/>
              <a:buChar char="Ø"/>
            </a:pPr>
            <a:r>
              <a:rPr lang="en-GB" sz="8800" dirty="0">
                <a:latin typeface="Arial" pitchFamily="34" charset="0"/>
                <a:cs typeface="Arial" pitchFamily="34" charset="0"/>
              </a:rPr>
              <a:t>Appreciative &amp; open environment, opinions &amp; efforts  valued, team ethos &amp; spirit, sense of belonging i.e. psychological rewards</a:t>
            </a:r>
          </a:p>
          <a:p>
            <a:pPr marL="358775" indent="-269875">
              <a:lnSpc>
                <a:spcPct val="100000"/>
              </a:lnSpc>
              <a:buFont typeface="Wingdings" pitchFamily="2" charset="2"/>
              <a:buChar char="Ø"/>
            </a:pPr>
            <a:endParaRPr lang="en-GB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320C299A-7214-4367-9926-2D52E6C2B859}" type="slidenum">
              <a:rPr lang="en-GB" smtClean="0"/>
              <a:pPr>
                <a:spcAft>
                  <a:spcPts val="600"/>
                </a:spcAft>
              </a:pPr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6336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 result for pound sign"/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4072" y="2111184"/>
            <a:ext cx="3810000" cy="3571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>
              <a:defRPr/>
            </a:pPr>
            <a:r>
              <a:rPr lang="en-US" sz="2800" dirty="0"/>
              <a:t>Early Ideas on Work Motivation 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orient="vert" idx="1"/>
          </p:nvPr>
        </p:nvSpPr>
        <p:spPr>
          <a:xfrm>
            <a:off x="481291" y="2283898"/>
            <a:ext cx="11091776" cy="3930559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2200" dirty="0"/>
              <a:t>Employees motivated primarily by money</a:t>
            </a:r>
          </a:p>
          <a:p>
            <a:pPr eaLnBrk="1" hangingPunct="1"/>
            <a:r>
              <a:rPr lang="en-GB" altLang="en-US" sz="2200" dirty="0"/>
              <a:t>Important to ensure jobs enabled maximisation of earnings</a:t>
            </a:r>
          </a:p>
          <a:p>
            <a:pPr eaLnBrk="1" hangingPunct="1"/>
            <a:r>
              <a:rPr lang="en-GB" altLang="en-US" sz="2200" dirty="0"/>
              <a:t>Jobs had to be examined scientifically to establish the ‘best’ method and ‘best’ workers</a:t>
            </a:r>
          </a:p>
          <a:p>
            <a:pPr eaLnBrk="1" hangingPunct="1"/>
            <a:r>
              <a:rPr lang="en-GB" altLang="en-US" sz="2200" dirty="0"/>
              <a:t>Payment by results</a:t>
            </a:r>
          </a:p>
        </p:txBody>
      </p:sp>
      <p:sp>
        <p:nvSpPr>
          <p:cNvPr id="2" name="Vertical Text Placeholder 1"/>
          <p:cNvSpPr>
            <a:spLocks noGrp="1"/>
          </p:cNvSpPr>
          <p:nvPr>
            <p:ph type="body" orient="vert" idx="13"/>
          </p:nvPr>
        </p:nvSpPr>
        <p:spPr>
          <a:xfrm>
            <a:off x="551180" y="1494511"/>
            <a:ext cx="11089640" cy="369741"/>
          </a:xfrm>
        </p:spPr>
        <p:txBody>
          <a:bodyPr/>
          <a:lstStyle/>
          <a:p>
            <a:pPr marL="0" indent="0">
              <a:buNone/>
            </a:pPr>
            <a:r>
              <a:rPr lang="en-GB" sz="1800" dirty="0" err="1"/>
              <a:t>F.W.Taylor</a:t>
            </a:r>
            <a:r>
              <a:rPr lang="en-GB" sz="1800" dirty="0"/>
              <a:t> (1900)Scientific management – ‘economic man’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DFAEC5DD-68FC-4E9C-9587-DBB16356B9F7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8821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8504" y="2777902"/>
            <a:ext cx="2044001" cy="2920002"/>
          </a:xfrm>
          <a:prstGeom prst="rect">
            <a:avLst/>
          </a:prstGeom>
        </p:spPr>
      </p:pic>
      <p:sp>
        <p:nvSpPr>
          <p:cNvPr id="61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>
              <a:defRPr/>
            </a:pPr>
            <a:r>
              <a:rPr lang="en-US" dirty="0"/>
              <a:t>Early Ideas on Work Motivation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orient="vert" idx="1"/>
          </p:nvPr>
        </p:nvSpPr>
        <p:spPr>
          <a:xfrm>
            <a:off x="635372" y="2272623"/>
            <a:ext cx="11091776" cy="3930559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2200" dirty="0"/>
              <a:t>Workers studied over a period of time</a:t>
            </a:r>
          </a:p>
          <a:p>
            <a:pPr eaLnBrk="1" hangingPunct="1"/>
            <a:r>
              <a:rPr lang="en-GB" altLang="en-US" sz="2200" dirty="0"/>
              <a:t>Changes were made to rest breaks, start &amp; finish times, refreshments, payment schemes, lighting</a:t>
            </a:r>
          </a:p>
          <a:p>
            <a:pPr eaLnBrk="1" hangingPunct="1"/>
            <a:r>
              <a:rPr lang="en-GB" altLang="en-US" sz="2200" dirty="0"/>
              <a:t>Production increased by 30%</a:t>
            </a:r>
          </a:p>
          <a:p>
            <a:pPr eaLnBrk="1" hangingPunct="1"/>
            <a:r>
              <a:rPr lang="en-GB" altLang="en-US" sz="2200" dirty="0"/>
              <a:t>Rewards should be seen in a broader context</a:t>
            </a:r>
            <a:endParaRPr lang="en-US" altLang="en-US" sz="2200" dirty="0"/>
          </a:p>
        </p:txBody>
      </p:sp>
      <p:sp>
        <p:nvSpPr>
          <p:cNvPr id="2" name="Vertical Text Placeholder 1"/>
          <p:cNvSpPr>
            <a:spLocks noGrp="1"/>
          </p:cNvSpPr>
          <p:nvPr>
            <p:ph type="body" orient="vert" idx="13"/>
          </p:nvPr>
        </p:nvSpPr>
        <p:spPr>
          <a:xfrm>
            <a:off x="637508" y="1633238"/>
            <a:ext cx="11089640" cy="369741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‘social man’ (1920’s)The Hawthorne Experiments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DFAEC5DD-68FC-4E9C-9587-DBB16356B9F7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0796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1981200" y="1430958"/>
            <a:ext cx="8229600" cy="3917032"/>
          </a:xfrm>
        </p:spPr>
        <p:txBody>
          <a:bodyPr/>
          <a:lstStyle/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  <a:p>
            <a:pPr lvl="1" eaLnBrk="1" hangingPunct="1"/>
            <a:endParaRPr lang="en-GB" altLang="en-US" dirty="0"/>
          </a:p>
        </p:txBody>
      </p:sp>
      <p:sp>
        <p:nvSpPr>
          <p:cNvPr id="6" name="Title 4"/>
          <p:cNvSpPr>
            <a:spLocks noGrp="1"/>
          </p:cNvSpPr>
          <p:nvPr>
            <p:ph type="title"/>
          </p:nvPr>
        </p:nvSpPr>
        <p:spPr>
          <a:xfrm>
            <a:off x="1981200" y="377794"/>
            <a:ext cx="8229600" cy="720080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en-GB" sz="3200" dirty="0">
                <a:solidFill>
                  <a:schemeClr val="tx2"/>
                </a:solidFill>
              </a:rPr>
              <a:t>Key Motivation Theories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8001769" y="439726"/>
            <a:ext cx="25306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Maslow’s Hierarchy of Needs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9480376" y="6211730"/>
            <a:ext cx="730424" cy="340503"/>
          </a:xfrm>
        </p:spPr>
        <p:txBody>
          <a:bodyPr/>
          <a:lstStyle/>
          <a:p>
            <a:fld id="{AC82685A-BD3A-4230-8D85-804689F67293}" type="slidenum">
              <a:rPr lang="en-GB" smtClean="0"/>
              <a:t>33</a:t>
            </a:fld>
            <a:endParaRPr lang="en-GB"/>
          </a:p>
        </p:txBody>
      </p:sp>
      <p:sp>
        <p:nvSpPr>
          <p:cNvPr id="7" name="Rounded Rectangle 6"/>
          <p:cNvSpPr/>
          <p:nvPr/>
        </p:nvSpPr>
        <p:spPr bwMode="auto">
          <a:xfrm>
            <a:off x="1644651" y="4899645"/>
            <a:ext cx="5510213" cy="614362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eaLnBrk="1" hangingPunct="1">
              <a:defRPr/>
            </a:pPr>
            <a:r>
              <a:rPr lang="en-GB" dirty="0">
                <a:solidFill>
                  <a:schemeClr val="bg1"/>
                </a:solidFill>
              </a:rPr>
              <a:t>Need for warmth, food, drink, sex etc</a:t>
            </a:r>
          </a:p>
        </p:txBody>
      </p:sp>
      <p:sp>
        <p:nvSpPr>
          <p:cNvPr id="8" name="Rounded Rectangle 7"/>
          <p:cNvSpPr/>
          <p:nvPr/>
        </p:nvSpPr>
        <p:spPr bwMode="auto">
          <a:xfrm>
            <a:off x="1843089" y="4253532"/>
            <a:ext cx="5540375" cy="615950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eaLnBrk="1" hangingPunct="1">
              <a:defRPr/>
            </a:pPr>
            <a:r>
              <a:rPr lang="en-GB" dirty="0">
                <a:solidFill>
                  <a:schemeClr val="bg1"/>
                </a:solidFill>
              </a:rPr>
              <a:t>Need for security, physical &amp; psychological</a:t>
            </a:r>
          </a:p>
        </p:txBody>
      </p:sp>
      <p:sp>
        <p:nvSpPr>
          <p:cNvPr id="9" name="Rounded Rectangle 8"/>
          <p:cNvSpPr/>
          <p:nvPr/>
        </p:nvSpPr>
        <p:spPr bwMode="auto">
          <a:xfrm>
            <a:off x="2314576" y="3577257"/>
            <a:ext cx="5357813" cy="615950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eaLnBrk="1" hangingPunct="1">
              <a:defRPr/>
            </a:pPr>
            <a:r>
              <a:rPr lang="en-GB" dirty="0">
                <a:solidFill>
                  <a:schemeClr val="bg1"/>
                </a:solidFill>
              </a:rPr>
              <a:t>Need for attachment to person/group</a:t>
            </a:r>
          </a:p>
        </p:txBody>
      </p:sp>
      <p:sp>
        <p:nvSpPr>
          <p:cNvPr id="10" name="Rounded Rectangle 9"/>
          <p:cNvSpPr/>
          <p:nvPr/>
        </p:nvSpPr>
        <p:spPr bwMode="auto">
          <a:xfrm>
            <a:off x="2662239" y="2921620"/>
            <a:ext cx="5006975" cy="615950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eaLnBrk="1" hangingPunct="1">
              <a:defRPr/>
            </a:pPr>
            <a:r>
              <a:rPr lang="en-GB" dirty="0">
                <a:solidFill>
                  <a:schemeClr val="bg1"/>
                </a:solidFill>
              </a:rPr>
              <a:t>Need to feel valued by self and others</a:t>
            </a:r>
          </a:p>
        </p:txBody>
      </p:sp>
      <p:sp>
        <p:nvSpPr>
          <p:cNvPr id="11" name="Rounded Rectangle 10"/>
          <p:cNvSpPr/>
          <p:nvPr/>
        </p:nvSpPr>
        <p:spPr bwMode="auto">
          <a:xfrm>
            <a:off x="3119439" y="2235820"/>
            <a:ext cx="5006975" cy="615950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eaLnBrk="1" hangingPunct="1">
              <a:defRPr/>
            </a:pPr>
            <a:r>
              <a:rPr lang="en-GB" dirty="0">
                <a:solidFill>
                  <a:schemeClr val="bg1"/>
                </a:solidFill>
              </a:rPr>
              <a:t>Need to fulfil ones potential</a:t>
            </a:r>
          </a:p>
        </p:txBody>
      </p:sp>
      <p:grpSp>
        <p:nvGrpSpPr>
          <p:cNvPr id="12" name="Group 16"/>
          <p:cNvGrpSpPr>
            <a:grpSpLocks/>
          </p:cNvGrpSpPr>
          <p:nvPr/>
        </p:nvGrpSpPr>
        <p:grpSpPr bwMode="auto">
          <a:xfrm>
            <a:off x="5899150" y="1196753"/>
            <a:ext cx="4406900" cy="4319587"/>
            <a:chOff x="1076325" y="44450"/>
            <a:chExt cx="4013200" cy="3397250"/>
          </a:xfrm>
        </p:grpSpPr>
        <p:sp>
          <p:nvSpPr>
            <p:cNvPr id="13" name="AutoShape 19"/>
            <p:cNvSpPr>
              <a:spLocks noChangeArrowheads="1"/>
            </p:cNvSpPr>
            <p:nvPr/>
          </p:nvSpPr>
          <p:spPr bwMode="auto">
            <a:xfrm>
              <a:off x="1076325" y="44450"/>
              <a:ext cx="4013200" cy="3397250"/>
            </a:xfrm>
            <a:prstGeom prst="triangle">
              <a:avLst>
                <a:gd name="adj" fmla="val 50000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endParaRPr lang="en-US" altLang="en-US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14" name="Text Box 34"/>
            <p:cNvSpPr txBox="1">
              <a:spLocks noChangeArrowheads="1"/>
            </p:cNvSpPr>
            <p:nvPr/>
          </p:nvSpPr>
          <p:spPr bwMode="auto">
            <a:xfrm>
              <a:off x="2401027" y="831850"/>
              <a:ext cx="1381259" cy="4599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GB" altLang="en-US" sz="1600" b="1">
                  <a:latin typeface="Tahoma" panose="020B0604030504040204" pitchFamily="34" charset="0"/>
                </a:rPr>
                <a:t>Self</a:t>
              </a:r>
            </a:p>
            <a:p>
              <a:pPr algn="ctr" eaLnBrk="1" hangingPunct="1"/>
              <a:r>
                <a:rPr lang="en-GB" altLang="en-US" sz="1600" b="1">
                  <a:latin typeface="Tahoma" panose="020B0604030504040204" pitchFamily="34" charset="0"/>
                </a:rPr>
                <a:t>actualisation</a:t>
              </a:r>
              <a:endParaRPr lang="en-GB" altLang="en-US" b="1">
                <a:latin typeface="Tahoma" panose="020B0604030504040204" pitchFamily="34" charset="0"/>
              </a:endParaRPr>
            </a:p>
          </p:txBody>
        </p:sp>
        <p:sp>
          <p:nvSpPr>
            <p:cNvPr id="15" name="Text Box 35"/>
            <p:cNvSpPr txBox="1">
              <a:spLocks noChangeArrowheads="1"/>
            </p:cNvSpPr>
            <p:nvPr/>
          </p:nvSpPr>
          <p:spPr bwMode="auto">
            <a:xfrm>
              <a:off x="2663825" y="1468438"/>
              <a:ext cx="940401" cy="2904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GB" altLang="en-US" b="1">
                  <a:latin typeface="Tahoma" panose="020B0604030504040204" pitchFamily="34" charset="0"/>
                </a:rPr>
                <a:t>esteem</a:t>
              </a:r>
            </a:p>
          </p:txBody>
        </p:sp>
        <p:sp>
          <p:nvSpPr>
            <p:cNvPr id="16" name="Text Box 36"/>
            <p:cNvSpPr txBox="1">
              <a:spLocks noChangeArrowheads="1"/>
            </p:cNvSpPr>
            <p:nvPr/>
          </p:nvSpPr>
          <p:spPr bwMode="auto">
            <a:xfrm>
              <a:off x="2119716" y="1809750"/>
              <a:ext cx="1881968" cy="5083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GB" altLang="en-US" b="1">
                  <a:latin typeface="Tahoma" panose="020B0604030504040204" pitchFamily="34" charset="0"/>
                </a:rPr>
                <a:t>social</a:t>
              </a:r>
            </a:p>
            <a:p>
              <a:pPr algn="ctr" eaLnBrk="1" hangingPunct="1"/>
              <a:r>
                <a:rPr lang="en-GB" altLang="en-US" b="1">
                  <a:latin typeface="Tahoma" panose="020B0604030504040204" pitchFamily="34" charset="0"/>
                </a:rPr>
                <a:t>(belongingness)</a:t>
              </a:r>
              <a:endParaRPr lang="en-GB" altLang="en-US" sz="1600" b="1">
                <a:latin typeface="Tahoma" panose="020B0604030504040204" pitchFamily="34" charset="0"/>
              </a:endParaRPr>
            </a:p>
          </p:txBody>
        </p:sp>
        <p:sp>
          <p:nvSpPr>
            <p:cNvPr id="17" name="Text Box 37"/>
            <p:cNvSpPr txBox="1">
              <a:spLocks noChangeArrowheads="1"/>
            </p:cNvSpPr>
            <p:nvPr/>
          </p:nvSpPr>
          <p:spPr bwMode="auto">
            <a:xfrm>
              <a:off x="2686050" y="2495550"/>
              <a:ext cx="816317" cy="2904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GB" altLang="en-US" b="1">
                  <a:latin typeface="Tahoma" panose="020B0604030504040204" pitchFamily="34" charset="0"/>
                </a:rPr>
                <a:t>safety</a:t>
              </a:r>
              <a:endParaRPr lang="en-GB" altLang="en-US" sz="1600" b="1">
                <a:latin typeface="Tahoma" panose="020B0604030504040204" pitchFamily="34" charset="0"/>
              </a:endParaRPr>
            </a:p>
          </p:txBody>
        </p:sp>
        <p:sp>
          <p:nvSpPr>
            <p:cNvPr id="18" name="Text Box 38"/>
            <p:cNvSpPr txBox="1">
              <a:spLocks noChangeArrowheads="1"/>
            </p:cNvSpPr>
            <p:nvPr/>
          </p:nvSpPr>
          <p:spPr bwMode="auto">
            <a:xfrm>
              <a:off x="2384425" y="2979738"/>
              <a:ext cx="1544756" cy="2904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GB" altLang="en-US" b="1">
                  <a:latin typeface="Tahoma" panose="020B0604030504040204" pitchFamily="34" charset="0"/>
                </a:rPr>
                <a:t>physiological</a:t>
              </a:r>
            </a:p>
          </p:txBody>
        </p:sp>
        <p:sp>
          <p:nvSpPr>
            <p:cNvPr id="19" name="Line 48"/>
            <p:cNvSpPr>
              <a:spLocks noChangeShapeType="1"/>
            </p:cNvSpPr>
            <p:nvPr/>
          </p:nvSpPr>
          <p:spPr bwMode="auto">
            <a:xfrm>
              <a:off x="2054225" y="1836738"/>
              <a:ext cx="2089150" cy="0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Line 52"/>
            <p:cNvSpPr>
              <a:spLocks noChangeShapeType="1"/>
            </p:cNvSpPr>
            <p:nvPr/>
          </p:nvSpPr>
          <p:spPr bwMode="auto">
            <a:xfrm>
              <a:off x="1719263" y="2438400"/>
              <a:ext cx="2744787" cy="0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Line 53"/>
            <p:cNvSpPr>
              <a:spLocks noChangeShapeType="1"/>
            </p:cNvSpPr>
            <p:nvPr/>
          </p:nvSpPr>
          <p:spPr bwMode="auto">
            <a:xfrm>
              <a:off x="1435100" y="2901950"/>
              <a:ext cx="3275013" cy="0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Line 54"/>
            <p:cNvSpPr>
              <a:spLocks noChangeShapeType="1"/>
            </p:cNvSpPr>
            <p:nvPr/>
          </p:nvSpPr>
          <p:spPr bwMode="auto">
            <a:xfrm flipV="1">
              <a:off x="2270125" y="1397000"/>
              <a:ext cx="1603375" cy="15875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26258179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Vroom’s Expectancy Theory</a:t>
            </a:r>
            <a:endParaRPr lang="en-US" alt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2135560" y="1899282"/>
            <a:ext cx="8229600" cy="4248473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GB" altLang="en-US" sz="2800" dirty="0"/>
              <a:t>Management must demonstrate to employees that effort will be rewarded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/>
              <a:t>People prefer certain outcomes from their behaviour than others.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/>
              <a:t>Onus on management to establish schemes to reward the behaviour it wants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34</a:t>
            </a:fld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2135560" y="5408316"/>
            <a:ext cx="8075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Click </a:t>
            </a:r>
            <a:r>
              <a:rPr lang="en-GB" sz="2000" dirty="0">
                <a:hlinkClick r:id="rId3"/>
              </a:rPr>
              <a:t>here</a:t>
            </a:r>
            <a:r>
              <a:rPr lang="en-GB" sz="2000" dirty="0"/>
              <a:t> to view a YouTube video about Expectancy Theory</a:t>
            </a:r>
          </a:p>
        </p:txBody>
      </p:sp>
    </p:spTree>
    <p:extLst>
      <p:ext uri="{BB962C8B-B14F-4D97-AF65-F5344CB8AC3E}">
        <p14:creationId xmlns:p14="http://schemas.microsoft.com/office/powerpoint/2010/main" val="155695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Vroom’s expectancy theory</a:t>
            </a:r>
          </a:p>
        </p:txBody>
      </p:sp>
      <p:pic>
        <p:nvPicPr>
          <p:cNvPr id="17411" name="il_fi" descr="http://www.web-books.com/eLibrary/Books/B0/B66/IMG/fwk-collins-fig07_007.jpg"/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81200" y="1798639"/>
            <a:ext cx="8229600" cy="4129087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33658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Equity Theory (Adams,1963)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GB" altLang="en-US" sz="2200" dirty="0"/>
              <a:t>Based on our perception of fairness</a:t>
            </a:r>
          </a:p>
          <a:p>
            <a:pPr eaLnBrk="1" hangingPunct="1"/>
            <a:r>
              <a:rPr lang="en-GB" altLang="en-US" sz="2200" dirty="0"/>
              <a:t>Inequity when get more or less reward than perceived as deserved</a:t>
            </a:r>
          </a:p>
          <a:p>
            <a:pPr eaLnBrk="1" hangingPunct="1"/>
            <a:r>
              <a:rPr lang="en-GB" altLang="en-US" sz="2200" dirty="0"/>
              <a:t>Perceived imbalance between reward and contribution is not easily tolerated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36</a:t>
            </a:fld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2135560" y="4725144"/>
            <a:ext cx="8075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Click </a:t>
            </a:r>
            <a:r>
              <a:rPr lang="en-GB" sz="2000" dirty="0">
                <a:hlinkClick r:id="rId3"/>
              </a:rPr>
              <a:t>here </a:t>
            </a:r>
            <a:r>
              <a:rPr lang="en-GB" sz="2000" dirty="0"/>
              <a:t>to view a YouTube video about Equity Theory</a:t>
            </a:r>
          </a:p>
        </p:txBody>
      </p:sp>
    </p:spTree>
    <p:extLst>
      <p:ext uri="{BB962C8B-B14F-4D97-AF65-F5344CB8AC3E}">
        <p14:creationId xmlns:p14="http://schemas.microsoft.com/office/powerpoint/2010/main" val="41763649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GB" altLang="en-US" dirty="0"/>
          </a:p>
        </p:txBody>
      </p:sp>
      <p:pic>
        <p:nvPicPr>
          <p:cNvPr id="15363" name="Content Placeholder 4"/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9" t="19542" r="22557" b="10394"/>
          <a:stretch>
            <a:fillRect/>
          </a:stretch>
        </p:blipFill>
        <p:spPr>
          <a:xfrm>
            <a:off x="1952626" y="571501"/>
            <a:ext cx="7929563" cy="5929313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27683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548681"/>
            <a:ext cx="8229600" cy="5458611"/>
          </a:xfrm>
        </p:spPr>
        <p:txBody>
          <a:bodyPr>
            <a:normAutofit fontScale="70000" lnSpcReduction="20000"/>
          </a:bodyPr>
          <a:lstStyle/>
          <a:p>
            <a:pPr marL="627063" indent="-517525">
              <a:buNone/>
            </a:pPr>
            <a:r>
              <a:rPr lang="en-GB" sz="2400" b="1" i="1" dirty="0">
                <a:latin typeface="Arial" pitchFamily="34" charset="0"/>
                <a:cs typeface="Arial" pitchFamily="34" charset="0"/>
              </a:rPr>
              <a:t>Q.</a:t>
            </a:r>
            <a:r>
              <a:rPr lang="en-GB" sz="2400" b="1" i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en-GB" sz="2400" b="1" i="1" dirty="0">
                <a:latin typeface="Arial" pitchFamily="34" charset="0"/>
                <a:cs typeface="Arial" pitchFamily="34" charset="0"/>
              </a:rPr>
              <a:t>Why is it important to understand what motivates</a:t>
            </a:r>
          </a:p>
          <a:p>
            <a:pPr marL="627063" indent="-517525">
              <a:buNone/>
            </a:pPr>
            <a:r>
              <a:rPr lang="en-GB" sz="2400" b="1" i="1" dirty="0">
                <a:latin typeface="Arial" pitchFamily="34" charset="0"/>
                <a:cs typeface="Arial" pitchFamily="34" charset="0"/>
              </a:rPr>
              <a:t>	individuals?</a:t>
            </a:r>
          </a:p>
          <a:p>
            <a:pPr marL="88900" indent="20638">
              <a:buNone/>
            </a:pPr>
            <a:endParaRPr lang="en-GB" sz="1100" dirty="0">
              <a:latin typeface="Arial" pitchFamily="34" charset="0"/>
              <a:cs typeface="Arial" pitchFamily="34" charset="0"/>
            </a:endParaRPr>
          </a:p>
          <a:p>
            <a:pPr marL="627063" indent="-517525">
              <a:buNone/>
            </a:pPr>
            <a:r>
              <a:rPr lang="en-GB" sz="2400" dirty="0">
                <a:latin typeface="Arial" pitchFamily="34" charset="0"/>
                <a:cs typeface="Arial" pitchFamily="34" charset="0"/>
              </a:rPr>
              <a:t>A.   Because it aids organisational decision making &amp; encourages the development  &amp; use of strategies which will successfully develop high performing individuals</a:t>
            </a:r>
          </a:p>
          <a:p>
            <a:pPr marL="627063" indent="-517525">
              <a:buAutoNum type="alphaUcPeriod"/>
            </a:pPr>
            <a:endParaRPr lang="en-GB" sz="1000" dirty="0">
              <a:latin typeface="Arial" pitchFamily="34" charset="0"/>
              <a:cs typeface="Arial" pitchFamily="34" charset="0"/>
            </a:endParaRPr>
          </a:p>
          <a:p>
            <a:pPr marL="627063" indent="-517525">
              <a:buAutoNum type="alphaUcPeriod"/>
            </a:pPr>
            <a:endParaRPr lang="en-GB" sz="1000" dirty="0">
              <a:latin typeface="Arial" pitchFamily="34" charset="0"/>
              <a:cs typeface="Arial" pitchFamily="34" charset="0"/>
            </a:endParaRPr>
          </a:p>
          <a:p>
            <a:pPr marL="627063" indent="-517525">
              <a:buNone/>
            </a:pPr>
            <a:r>
              <a:rPr lang="en-GB" sz="2400" b="1" dirty="0">
                <a:latin typeface="Arial" pitchFamily="34" charset="0"/>
                <a:cs typeface="Arial" pitchFamily="34" charset="0"/>
              </a:rPr>
              <a:t>Q. </a:t>
            </a:r>
            <a:r>
              <a:rPr lang="en-GB" sz="2400" b="1" i="1" dirty="0">
                <a:latin typeface="Arial" pitchFamily="34" charset="0"/>
                <a:cs typeface="Arial" pitchFamily="34" charset="0"/>
              </a:rPr>
              <a:t>What can organisations do to positively influence motivation?</a:t>
            </a:r>
          </a:p>
          <a:p>
            <a:pPr marL="627063" indent="-517525">
              <a:buNone/>
            </a:pPr>
            <a:endParaRPr lang="en-GB" sz="1100" b="1" dirty="0">
              <a:latin typeface="Arial" pitchFamily="34" charset="0"/>
              <a:cs typeface="Arial" pitchFamily="34" charset="0"/>
            </a:endParaRPr>
          </a:p>
          <a:p>
            <a:pPr marL="566928" indent="-457200">
              <a:buNone/>
            </a:pPr>
            <a:r>
              <a:rPr lang="en-GB" sz="2400" dirty="0">
                <a:latin typeface="Arial" pitchFamily="34" charset="0"/>
                <a:cs typeface="Arial" pitchFamily="34" charset="0"/>
              </a:rPr>
              <a:t>A.  Motivation may  be positively influenced via:</a:t>
            </a:r>
          </a:p>
          <a:p>
            <a:pPr marL="717550" indent="-358775">
              <a:buFont typeface="Wingdings" pitchFamily="2" charset="2"/>
              <a:buChar char="Ø"/>
            </a:pPr>
            <a:r>
              <a:rPr lang="en-GB" sz="2400" dirty="0">
                <a:latin typeface="Arial" pitchFamily="34" charset="0"/>
                <a:cs typeface="Arial" pitchFamily="34" charset="0"/>
              </a:rPr>
              <a:t>Training &amp; development </a:t>
            </a:r>
          </a:p>
          <a:p>
            <a:pPr marL="717550" indent="-358775">
              <a:buFont typeface="Wingdings" pitchFamily="2" charset="2"/>
              <a:buChar char="Ø"/>
            </a:pPr>
            <a:r>
              <a:rPr lang="en-GB" sz="2400" dirty="0">
                <a:latin typeface="Arial" pitchFamily="34" charset="0"/>
                <a:cs typeface="Arial" pitchFamily="34" charset="0"/>
              </a:rPr>
              <a:t>Safe working environment</a:t>
            </a:r>
          </a:p>
          <a:p>
            <a:pPr marL="717550" indent="-358775">
              <a:buFont typeface="Wingdings" pitchFamily="2" charset="2"/>
              <a:buChar char="Ø"/>
            </a:pPr>
            <a:r>
              <a:rPr lang="en-GB" sz="2400" dirty="0">
                <a:latin typeface="Arial" pitchFamily="34" charset="0"/>
                <a:cs typeface="Arial" pitchFamily="34" charset="0"/>
              </a:rPr>
              <a:t>Tools for the job</a:t>
            </a:r>
          </a:p>
          <a:p>
            <a:pPr marL="717550" indent="-358775">
              <a:buFont typeface="Wingdings" pitchFamily="2" charset="2"/>
              <a:buChar char="Ø"/>
            </a:pPr>
            <a:r>
              <a:rPr lang="en-GB" sz="2400" dirty="0">
                <a:latin typeface="Arial" pitchFamily="34" charset="0"/>
                <a:cs typeface="Arial" pitchFamily="34" charset="0"/>
              </a:rPr>
              <a:t>Positive employee relations</a:t>
            </a:r>
          </a:p>
          <a:p>
            <a:pPr marL="717550" indent="-358775">
              <a:buFont typeface="Wingdings" pitchFamily="2" charset="2"/>
              <a:buChar char="Ø"/>
            </a:pPr>
            <a:r>
              <a:rPr lang="en-GB" sz="2400" dirty="0">
                <a:latin typeface="Arial" pitchFamily="34" charset="0"/>
                <a:cs typeface="Arial" pitchFamily="34" charset="0"/>
              </a:rPr>
              <a:t>Reward – financial &amp; non-financial</a:t>
            </a:r>
          </a:p>
          <a:p>
            <a:pPr marL="717550" indent="-358775">
              <a:buFont typeface="Wingdings" pitchFamily="2" charset="2"/>
              <a:buChar char="Ø"/>
            </a:pPr>
            <a:r>
              <a:rPr lang="en-GB" sz="2400" dirty="0">
                <a:latin typeface="Arial" pitchFamily="34" charset="0"/>
                <a:cs typeface="Arial" pitchFamily="34" charset="0"/>
              </a:rPr>
              <a:t>Adopting appropriate leadership style/s</a:t>
            </a:r>
          </a:p>
          <a:p>
            <a:pPr marL="627063" indent="-517525">
              <a:buNone/>
            </a:pPr>
            <a:endParaRPr lang="en-GB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C299A-7214-4367-9926-2D52E6C2B859}" type="slidenum">
              <a:rPr lang="en-GB" smtClean="0"/>
              <a:pPr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9625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592151" y="1669591"/>
            <a:ext cx="8229600" cy="5102027"/>
          </a:xfrm>
        </p:spPr>
        <p:txBody>
          <a:bodyPr>
            <a:normAutofit/>
          </a:bodyPr>
          <a:lstStyle/>
          <a:p>
            <a:pPr marL="144000">
              <a:buNone/>
            </a:pPr>
            <a:r>
              <a:rPr lang="en-GB" dirty="0"/>
              <a:t>“</a:t>
            </a:r>
            <a:r>
              <a:rPr lang="en-GB" dirty="0">
                <a:latin typeface="Arial" pitchFamily="34" charset="0"/>
                <a:cs typeface="Arial" pitchFamily="34" charset="0"/>
              </a:rPr>
              <a:t>To get the best from their employees organisations need to create conditions where staff actively want to get in early and stay late because they </a:t>
            </a:r>
            <a:r>
              <a:rPr lang="en-GB" b="1" i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enjoy what they do </a:t>
            </a:r>
            <a:r>
              <a:rPr lang="en-GB" dirty="0">
                <a:latin typeface="Arial" pitchFamily="34" charset="0"/>
                <a:cs typeface="Arial" pitchFamily="34" charset="0"/>
              </a:rPr>
              <a:t>and </a:t>
            </a:r>
            <a:r>
              <a:rPr lang="en-GB" b="1" i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associate the company’s success with their own</a:t>
            </a:r>
            <a:r>
              <a:rPr lang="en-GB" dirty="0">
                <a:latin typeface="Arial" pitchFamily="34" charset="0"/>
                <a:cs typeface="Arial" pitchFamily="34" charset="0"/>
              </a:rPr>
              <a:t>, just getting paid for attending work is not going to do this.  What is required is </a:t>
            </a:r>
            <a:r>
              <a:rPr lang="en-GB" b="1" i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an employee relationship </a:t>
            </a:r>
            <a:r>
              <a:rPr lang="en-GB" dirty="0">
                <a:latin typeface="Arial" pitchFamily="34" charset="0"/>
                <a:cs typeface="Arial" pitchFamily="34" charset="0"/>
              </a:rPr>
              <a:t>where the </a:t>
            </a:r>
            <a:r>
              <a:rPr lang="en-GB" b="1" i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employee regards themselves a stakeholder </a:t>
            </a:r>
            <a:r>
              <a:rPr lang="en-GB" dirty="0">
                <a:latin typeface="Arial" pitchFamily="34" charset="0"/>
                <a:cs typeface="Arial" pitchFamily="34" charset="0"/>
              </a:rPr>
              <a:t>in the long tem success of the company” </a:t>
            </a:r>
          </a:p>
          <a:p>
            <a:pPr marL="36000">
              <a:buNone/>
            </a:pPr>
            <a:r>
              <a:rPr lang="en-GB" sz="1200" dirty="0">
                <a:latin typeface="Arial" pitchFamily="34" charset="0"/>
                <a:cs typeface="Arial" pitchFamily="34" charset="0"/>
              </a:rPr>
              <a:t>							(</a:t>
            </a:r>
            <a:r>
              <a:rPr lang="en-GB" sz="1200" dirty="0" err="1"/>
              <a:t>Murton</a:t>
            </a:r>
            <a:r>
              <a:rPr lang="en-GB" sz="1200" dirty="0"/>
              <a:t> et al, 2010: p93)</a:t>
            </a:r>
            <a:r>
              <a:rPr lang="en-GB" dirty="0">
                <a:latin typeface="Arial" pitchFamily="34" charset="0"/>
                <a:cs typeface="Arial" pitchFamily="34" charset="0"/>
              </a:rPr>
              <a:t>						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981200" y="418654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en-GB" sz="3200" dirty="0">
                <a:solidFill>
                  <a:schemeClr val="tx2"/>
                </a:solidFill>
                <a:cs typeface="Arial" pitchFamily="34" charset="0"/>
              </a:rPr>
              <a:t>The ideal situation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C299A-7214-4367-9926-2D52E6C2B859}" type="slidenum">
              <a:rPr lang="en-GB" smtClean="0"/>
              <a:pPr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7216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2" grpId="1" build="p"/>
      <p:bldP spid="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POLL_EMBED_ID" val="4ee6690d-46df-47c2-8a8e-42a42f39a6b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POLL_EMBED_ID" val="7c7d2bf4-ad45-4381-8263-2036a80f45f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POLL_EMBED_ID" val="dbb5e813-dd25-42ba-b11c-7a7e4b4bc06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POLL_EMBED_ID" val="0ae867fe-1702-47e3-9efa-2a565fdff77e"/>
</p:tagLst>
</file>

<file path=ppt/theme/theme1.xml><?xml version="1.0" encoding="utf-8"?>
<a:theme xmlns:a="http://schemas.openxmlformats.org/drawingml/2006/main" name="FadeVTI">
  <a:themeElements>
    <a:clrScheme name="AnalogousFromRegularSeedRightStep">
      <a:dk1>
        <a:srgbClr val="000000"/>
      </a:dk1>
      <a:lt1>
        <a:srgbClr val="FFFFFF"/>
      </a:lt1>
      <a:dk2>
        <a:srgbClr val="1C2B31"/>
      </a:dk2>
      <a:lt2>
        <a:srgbClr val="F3F0F3"/>
      </a:lt2>
      <a:accent1>
        <a:srgbClr val="21BA23"/>
      </a:accent1>
      <a:accent2>
        <a:srgbClr val="14B85A"/>
      </a:accent2>
      <a:accent3>
        <a:srgbClr val="20B59D"/>
      </a:accent3>
      <a:accent4>
        <a:srgbClr val="17A4D5"/>
      </a:accent4>
      <a:accent5>
        <a:srgbClr val="2966E7"/>
      </a:accent5>
      <a:accent6>
        <a:srgbClr val="4A3BDB"/>
      </a:accent6>
      <a:hlink>
        <a:srgbClr val="BF3FBD"/>
      </a:hlink>
      <a:folHlink>
        <a:srgbClr val="7F7F7F"/>
      </a:folHlink>
    </a:clrScheme>
    <a:fontScheme name="Custom 49">
      <a:majorFont>
        <a:latin typeface="Aharoni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deVTI" id="{1194088A-B135-4437-9FD8-7466BBC13A13}" vid="{B787DE2F-1995-45D8-A8E2-6B5CC521AC5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4324</TotalTime>
  <Words>1884</Words>
  <Application>Microsoft Office PowerPoint</Application>
  <PresentationFormat>Widescreen</PresentationFormat>
  <Paragraphs>258</Paragraphs>
  <Slides>39</Slides>
  <Notes>21</Notes>
  <HiddenSlides>0</HiddenSlides>
  <MMClips>3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50" baseType="lpstr">
      <vt:lpstr>Aharoni</vt:lpstr>
      <vt:lpstr>Arial</vt:lpstr>
      <vt:lpstr>Avenir Next LT Pro</vt:lpstr>
      <vt:lpstr>Calibri</vt:lpstr>
      <vt:lpstr>Comic Sans MS</vt:lpstr>
      <vt:lpstr>Garamond</vt:lpstr>
      <vt:lpstr>Roboto</vt:lpstr>
      <vt:lpstr>Tahoma</vt:lpstr>
      <vt:lpstr>Times New Roman</vt:lpstr>
      <vt:lpstr>Wingdings</vt:lpstr>
      <vt:lpstr>FadeVTI</vt:lpstr>
      <vt:lpstr>Leadership  Motivation</vt:lpstr>
      <vt:lpstr>Leadership</vt:lpstr>
      <vt:lpstr>What is the difference between a Manager and a Leader?</vt:lpstr>
      <vt:lpstr>Difference between Leadership and Management </vt:lpstr>
      <vt:lpstr>Activity….</vt:lpstr>
      <vt:lpstr>PowerPoint Presentation</vt:lpstr>
      <vt:lpstr>PowerPoint Presentation</vt:lpstr>
      <vt:lpstr>PowerPoint Presentation</vt:lpstr>
      <vt:lpstr>Let’s consider the Ant.     Ants work together      to overcome an obstacle</vt:lpstr>
      <vt:lpstr>PowerPoint Presentation</vt:lpstr>
      <vt:lpstr>PowerPoint Presentation</vt:lpstr>
      <vt:lpstr>Now Ducks / Birds….</vt:lpstr>
      <vt:lpstr>Lessons from nature</vt:lpstr>
      <vt:lpstr>LEADERSHIP STYLES –  TRANSACTIONAL  + TRANSFORMATIONAL .</vt:lpstr>
      <vt:lpstr>Transactional Leadership:</vt:lpstr>
      <vt:lpstr>Transactional Leadership</vt:lpstr>
      <vt:lpstr>Transformational Leadership:</vt:lpstr>
      <vt:lpstr>Transactional Vrs Transformational Leadership </vt:lpstr>
      <vt:lpstr>Activity!</vt:lpstr>
      <vt:lpstr>Components of an authentic Leader</vt:lpstr>
      <vt:lpstr>PowerPoint Presentation</vt:lpstr>
      <vt:lpstr>Take a break!</vt:lpstr>
      <vt:lpstr>Motivation</vt:lpstr>
      <vt:lpstr>What is motivation?</vt:lpstr>
      <vt:lpstr>PowerPoint Presentation</vt:lpstr>
      <vt:lpstr>What motivates you?</vt:lpstr>
      <vt:lpstr>PowerPoint Presentation</vt:lpstr>
      <vt:lpstr>PowerPoint Presentation</vt:lpstr>
      <vt:lpstr>PowerPoint Presentation</vt:lpstr>
      <vt:lpstr>What motivates people to work?</vt:lpstr>
      <vt:lpstr>Early Ideas on Work Motivation </vt:lpstr>
      <vt:lpstr>Early Ideas on Work Motivation</vt:lpstr>
      <vt:lpstr>Key Motivation Theories</vt:lpstr>
      <vt:lpstr>Vroom’s Expectancy Theory</vt:lpstr>
      <vt:lpstr>Vroom’s expectancy theory</vt:lpstr>
      <vt:lpstr>Equity Theory (Adams,1963)</vt:lpstr>
      <vt:lpstr>PowerPoint Presentation</vt:lpstr>
      <vt:lpstr>PowerPoint Presentation</vt:lpstr>
      <vt:lpstr>The ideal situation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Leadership  Motivation</dc:title>
  <dc:creator>Laura James</dc:creator>
  <cp:lastModifiedBy>Laura James</cp:lastModifiedBy>
  <cp:revision>1</cp:revision>
  <cp:lastPrinted>2022-11-28T15:06:30Z</cp:lastPrinted>
  <dcterms:created xsi:type="dcterms:W3CDTF">2022-11-28T11:52:39Z</dcterms:created>
  <dcterms:modified xsi:type="dcterms:W3CDTF">2022-12-01T11:56:59Z</dcterms:modified>
</cp:coreProperties>
</file>