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5" d="100"/>
          <a:sy n="115" d="100"/>
        </p:scale>
        <p:origin x="37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664464" y="1371600"/>
            <a:ext cx="10863072" cy="1344168"/>
          </a:xfrm>
        </p:spPr>
        <p:txBody>
          <a:bodyPr vert="horz" lIns="91440" tIns="45720" rIns="91440" bIns="45720" rtlCol="0" anchor="b" anchorCtr="0">
            <a:normAutofit/>
            <a:scene3d>
              <a:camera prst="orthographicFront"/>
              <a:lightRig rig="threePt" dir="t">
                <a:rot lat="0" lon="0" rev="10800000"/>
              </a:lightRig>
            </a:scene3d>
            <a:sp3d extrusionH="57150">
              <a:bevelT w="38100" h="38100" prst="relaxedInset"/>
              <a:bevelB w="38100" h="38100" prst="relaxedInset"/>
            </a:sp3d>
          </a:bodyPr>
          <a:lstStyle>
            <a:lvl1pPr algn="ctr" defTabSz="914400" rtl="0" eaLnBrk="1" latinLnBrk="0" hangingPunct="1">
              <a:lnSpc>
                <a:spcPts val="6400"/>
              </a:lnSpc>
              <a:spcBef>
                <a:spcPct val="0"/>
              </a:spcBef>
              <a:buNone/>
              <a:defRPr sz="6000" kern="1200">
                <a:solidFill>
                  <a:schemeClr val="bg1"/>
                </a:solidFill>
                <a:effectLst>
                  <a:outerShdw blurRad="25400" dist="19050" dir="4200000" algn="ctr" rotWithShape="0">
                    <a:schemeClr val="tx1">
                      <a:alpha val="40000"/>
                    </a:schemeClr>
                  </a:outerShdw>
                </a:effectLst>
                <a:latin typeface="+mj-lt"/>
                <a:ea typeface="+mj-ea"/>
                <a:cs typeface="+mj-cs"/>
              </a:defRPr>
            </a:lvl1pPr>
          </a:lstStyle>
          <a:p>
            <a:r>
              <a:rPr lang="en-US" smtClean="0"/>
              <a:t>Click to edit Master title style</a:t>
            </a:r>
            <a:endParaRPr/>
          </a:p>
        </p:txBody>
      </p:sp>
      <p:sp>
        <p:nvSpPr>
          <p:cNvPr id="3" name="Subtitle 2"/>
          <p:cNvSpPr>
            <a:spLocks noGrp="1"/>
          </p:cNvSpPr>
          <p:nvPr>
            <p:ph type="subTitle" idx="1"/>
          </p:nvPr>
        </p:nvSpPr>
        <p:spPr>
          <a:xfrm>
            <a:off x="664464" y="2715767"/>
            <a:ext cx="10863072" cy="667512"/>
          </a:xfrm>
        </p:spPr>
        <p:txBody>
          <a:bodyPr vert="horz" lIns="91440" tIns="45720" rIns="91440" bIns="45720" rtlCol="0">
            <a:normAutofit/>
            <a:scene3d>
              <a:camera prst="orthographicFront"/>
              <a:lightRig rig="threePt" dir="t"/>
            </a:scene3d>
            <a:sp3d extrusionH="57150">
              <a:bevelT w="38100" h="38100" prst="relaxedInset"/>
              <a:bevelB w="38100" h="38100" prst="relaxedInset"/>
            </a:sp3d>
          </a:bodyPr>
          <a:lstStyle>
            <a:lvl1pPr marL="0" indent="0" algn="ctr" defTabSz="914400" rtl="0" eaLnBrk="1" latinLnBrk="0" hangingPunct="1">
              <a:spcBef>
                <a:spcPts val="0"/>
              </a:spcBef>
              <a:buClr>
                <a:schemeClr val="tx1">
                  <a:lumMod val="75000"/>
                  <a:lumOff val="25000"/>
                </a:schemeClr>
              </a:buClr>
              <a:buSzPct val="75000"/>
              <a:buFont typeface="Wingdings 2" pitchFamily="18" charset="2"/>
              <a:buNone/>
              <a:defRPr sz="2200" b="0" kern="1200" baseline="0">
                <a:solidFill>
                  <a:schemeClr val="bg1"/>
                </a:solidFill>
                <a:effectLst>
                  <a:outerShdw blurRad="25400" dist="25400" dir="4200000" algn="ctr" rotWithShape="0">
                    <a:schemeClr val="tx1">
                      <a:alpha val="40000"/>
                    </a:schemeClr>
                  </a:outerShdw>
                </a:effectLst>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dirty="0"/>
          </a:p>
        </p:txBody>
      </p:sp>
      <p:sp>
        <p:nvSpPr>
          <p:cNvPr id="4" name="Date Placeholder 3"/>
          <p:cNvSpPr>
            <a:spLocks noGrp="1"/>
          </p:cNvSpPr>
          <p:nvPr>
            <p:ph type="dt" sz="half" idx="10"/>
          </p:nvPr>
        </p:nvSpPr>
        <p:spPr/>
        <p:txBody>
          <a:bodyPr vert="horz" lIns="91440" tIns="45720" rIns="91440" bIns="45720" rtlCol="0" anchor="ctr"/>
          <a:lstStyle>
            <a:lvl1pPr marL="0" algn="l" defTabSz="914400" rtl="0" eaLnBrk="1" latinLnBrk="0" hangingPunct="1">
              <a:defRPr sz="1100" kern="1200">
                <a:solidFill>
                  <a:schemeClr val="bg1">
                    <a:lumMod val="75000"/>
                    <a:lumOff val="25000"/>
                  </a:schemeClr>
                </a:solidFill>
                <a:effectLst>
                  <a:outerShdw blurRad="25400" dist="12700" dir="4200000" algn="ctr" rotWithShape="0">
                    <a:schemeClr val="tx1">
                      <a:alpha val="40000"/>
                    </a:schemeClr>
                  </a:outerShdw>
                </a:effectLst>
                <a:latin typeface="+mn-lt"/>
                <a:ea typeface="+mn-ea"/>
                <a:cs typeface="+mn-cs"/>
              </a:defRPr>
            </a:lvl1pPr>
          </a:lstStyle>
          <a:p>
            <a:fld id="{91AC8E35-9BD6-475B-9B6C-25CABF207377}" type="datetimeFigureOut">
              <a:rPr lang="en-GB" smtClean="0"/>
              <a:t>05/12/2017</a:t>
            </a:fld>
            <a:endParaRPr lang="en-GB"/>
          </a:p>
        </p:txBody>
      </p:sp>
      <p:sp>
        <p:nvSpPr>
          <p:cNvPr id="5" name="Footer Placeholder 4"/>
          <p:cNvSpPr>
            <a:spLocks noGrp="1"/>
          </p:cNvSpPr>
          <p:nvPr>
            <p:ph type="ftr" sz="quarter" idx="11"/>
          </p:nvPr>
        </p:nvSpPr>
        <p:spPr/>
        <p:txBody>
          <a:bodyPr vert="horz" lIns="91440" tIns="45720" rIns="91440" bIns="45720" rtlCol="0" anchor="ctr"/>
          <a:lstStyle>
            <a:lvl1pPr marL="0" algn="ctr" defTabSz="914400" rtl="0" eaLnBrk="1" latinLnBrk="0" hangingPunct="1">
              <a:defRPr sz="1100" kern="1200">
                <a:solidFill>
                  <a:schemeClr val="bg1">
                    <a:lumMod val="75000"/>
                    <a:lumOff val="25000"/>
                  </a:schemeClr>
                </a:solidFill>
                <a:effectLst>
                  <a:outerShdw blurRad="25400" dist="12700" dir="4200000" algn="ctr" rotWithShape="0">
                    <a:schemeClr val="tx1">
                      <a:alpha val="40000"/>
                    </a:schemeClr>
                  </a:outerShdw>
                </a:effectLst>
                <a:latin typeface="+mn-lt"/>
                <a:ea typeface="+mn-ea"/>
                <a:cs typeface="+mn-cs"/>
              </a:defRPr>
            </a:lvl1pPr>
          </a:lstStyle>
          <a:p>
            <a:endParaRPr lang="en-GB"/>
          </a:p>
        </p:txBody>
      </p:sp>
      <p:sp>
        <p:nvSpPr>
          <p:cNvPr id="6" name="Slide Number Placeholder 5"/>
          <p:cNvSpPr>
            <a:spLocks noGrp="1"/>
          </p:cNvSpPr>
          <p:nvPr>
            <p:ph type="sldNum" sz="quarter" idx="12"/>
          </p:nvPr>
        </p:nvSpPr>
        <p:spPr/>
        <p:txBody>
          <a:bodyPr vert="horz" lIns="91440" tIns="45720" rIns="91440" bIns="45720" rtlCol="0" anchor="ctr"/>
          <a:lstStyle>
            <a:lvl1pPr marL="0" algn="r" defTabSz="914400" rtl="0" eaLnBrk="1" latinLnBrk="0" hangingPunct="1">
              <a:defRPr sz="1100" kern="1200">
                <a:solidFill>
                  <a:schemeClr val="bg1">
                    <a:lumMod val="75000"/>
                    <a:lumOff val="25000"/>
                  </a:schemeClr>
                </a:solidFill>
                <a:effectLst>
                  <a:outerShdw blurRad="25400" dist="12700" dir="4200000" algn="ctr" rotWithShape="0">
                    <a:schemeClr val="tx1">
                      <a:alpha val="40000"/>
                    </a:schemeClr>
                  </a:outerShdw>
                </a:effectLst>
                <a:latin typeface="+mn-lt"/>
                <a:ea typeface="+mn-ea"/>
                <a:cs typeface="+mn-cs"/>
              </a:defRPr>
            </a:lvl1pPr>
          </a:lstStyle>
          <a:p>
            <a:fld id="{E639634C-DA7E-4810-9B67-EF476CA61E28}" type="slidenum">
              <a:rPr lang="en-GB" smtClean="0"/>
              <a:t>‹#›</a:t>
            </a:fld>
            <a:endParaRPr lang="en-GB"/>
          </a:p>
        </p:txBody>
      </p:sp>
    </p:spTree>
    <p:extLst>
      <p:ext uri="{BB962C8B-B14F-4D97-AF65-F5344CB8AC3E}">
        <p14:creationId xmlns:p14="http://schemas.microsoft.com/office/powerpoint/2010/main" val="2911971546"/>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4" name="Date Placeholder 3"/>
          <p:cNvSpPr>
            <a:spLocks noGrp="1"/>
          </p:cNvSpPr>
          <p:nvPr>
            <p:ph type="dt" sz="half" idx="10"/>
          </p:nvPr>
        </p:nvSpPr>
        <p:spPr/>
        <p:txBody>
          <a:bodyPr/>
          <a:lstStyle/>
          <a:p>
            <a:fld id="{91AC8E35-9BD6-475B-9B6C-25CABF207377}" type="datetimeFigureOut">
              <a:rPr lang="en-GB" smtClean="0"/>
              <a:t>05/12/2017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39634C-DA7E-4810-9B67-EF476CA61E28}" type="slidenum">
              <a:rPr lang="en-GB" smtClean="0"/>
              <a:t>‹#›</a:t>
            </a:fld>
            <a:endParaRPr lang="en-GB"/>
          </a:p>
        </p:txBody>
      </p:sp>
    </p:spTree>
    <p:extLst>
      <p:ext uri="{BB962C8B-B14F-4D97-AF65-F5344CB8AC3E}">
        <p14:creationId xmlns:p14="http://schemas.microsoft.com/office/powerpoint/2010/main" val="38146664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bg>
      <p:bgRef idx="1003">
        <a:schemeClr val="bg2"/>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664634" y="4343399"/>
            <a:ext cx="10862732" cy="1346013"/>
          </a:xfrm>
        </p:spPr>
        <p:txBody>
          <a:bodyPr>
            <a:normAutofit/>
            <a:scene3d>
              <a:camera prst="orthographicFront"/>
              <a:lightRig rig="threePt" dir="t">
                <a:rot lat="0" lon="0" rev="10800000"/>
              </a:lightRig>
            </a:scene3d>
            <a:sp3d extrusionH="57150">
              <a:bevelT w="38100" h="38100" prst="relaxedInset"/>
              <a:bevelB w="38100" h="38100" prst="relaxedInset"/>
            </a:sp3d>
          </a:bodyPr>
          <a:lstStyle>
            <a:lvl1pPr>
              <a:lnSpc>
                <a:spcPts val="6400"/>
              </a:lnSpc>
              <a:defRPr sz="6000">
                <a:solidFill>
                  <a:schemeClr val="bg1"/>
                </a:solidFill>
                <a:effectLst>
                  <a:outerShdw blurRad="25400" dist="19050" dir="4200000" algn="ctr" rotWithShape="0">
                    <a:schemeClr val="tx1">
                      <a:alpha val="40000"/>
                    </a:schemeClr>
                  </a:outerShdw>
                </a:effectLst>
              </a:defRPr>
            </a:lvl1pPr>
          </a:lstStyle>
          <a:p>
            <a:r>
              <a:rPr lang="en-US" smtClean="0"/>
              <a:t>Click to edit Master title style</a:t>
            </a:r>
            <a:endParaRPr/>
          </a:p>
        </p:txBody>
      </p:sp>
      <p:sp>
        <p:nvSpPr>
          <p:cNvPr id="3" name="Subtitle 2"/>
          <p:cNvSpPr>
            <a:spLocks noGrp="1"/>
          </p:cNvSpPr>
          <p:nvPr>
            <p:ph type="subTitle" idx="1"/>
          </p:nvPr>
        </p:nvSpPr>
        <p:spPr>
          <a:xfrm>
            <a:off x="664634" y="5688106"/>
            <a:ext cx="10862733" cy="663387"/>
          </a:xfrm>
        </p:spPr>
        <p:txBody>
          <a:bodyPr>
            <a:scene3d>
              <a:camera prst="orthographicFront"/>
              <a:lightRig rig="threePt" dir="t"/>
            </a:scene3d>
            <a:sp3d extrusionH="57150">
              <a:bevelT w="38100" h="38100" prst="relaxedInset"/>
              <a:bevelB w="38100" h="38100" prst="relaxedInset"/>
            </a:sp3d>
          </a:bodyPr>
          <a:lstStyle>
            <a:lvl1pPr marL="0" indent="0" algn="ctr">
              <a:spcBef>
                <a:spcPts val="0"/>
              </a:spcBef>
              <a:buNone/>
              <a:defRPr b="0" baseline="0">
                <a:solidFill>
                  <a:schemeClr val="bg1"/>
                </a:solidFill>
                <a:effectLst>
                  <a:outerShdw blurRad="25400" dist="25400" dir="4200000" algn="ctr" rotWithShape="0">
                    <a:schemeClr val="tx1">
                      <a:alpha val="40000"/>
                    </a:schemeClr>
                  </a:outerShdw>
                </a:effectLs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dirty="0"/>
          </a:p>
        </p:txBody>
      </p:sp>
      <p:sp>
        <p:nvSpPr>
          <p:cNvPr id="4" name="Date Placeholder 3"/>
          <p:cNvSpPr>
            <a:spLocks noGrp="1"/>
          </p:cNvSpPr>
          <p:nvPr>
            <p:ph type="dt" sz="half" idx="10"/>
          </p:nvPr>
        </p:nvSpPr>
        <p:spPr/>
        <p:txBody>
          <a:bodyPr/>
          <a:lstStyle>
            <a:lvl1pPr>
              <a:defRPr>
                <a:solidFill>
                  <a:schemeClr val="bg1">
                    <a:lumMod val="75000"/>
                    <a:lumOff val="25000"/>
                  </a:schemeClr>
                </a:solidFill>
                <a:effectLst>
                  <a:outerShdw blurRad="25400" dist="12700" dir="4200000" algn="ctr" rotWithShape="0">
                    <a:schemeClr val="tx1">
                      <a:alpha val="40000"/>
                    </a:schemeClr>
                  </a:outerShdw>
                </a:effectLst>
              </a:defRPr>
            </a:lvl1pPr>
          </a:lstStyle>
          <a:p>
            <a:fld id="{91AC8E35-9BD6-475B-9B6C-25CABF207377}" type="datetimeFigureOut">
              <a:rPr lang="en-GB" smtClean="0"/>
              <a:t>05/12/2017</a:t>
            </a:fld>
            <a:endParaRPr lang="en-GB"/>
          </a:p>
        </p:txBody>
      </p:sp>
      <p:sp>
        <p:nvSpPr>
          <p:cNvPr id="5" name="Footer Placeholder 4"/>
          <p:cNvSpPr>
            <a:spLocks noGrp="1"/>
          </p:cNvSpPr>
          <p:nvPr>
            <p:ph type="ftr" sz="quarter" idx="11"/>
          </p:nvPr>
        </p:nvSpPr>
        <p:spPr/>
        <p:txBody>
          <a:bodyPr/>
          <a:lstStyle>
            <a:lvl1pPr>
              <a:defRPr>
                <a:solidFill>
                  <a:schemeClr val="bg1">
                    <a:lumMod val="75000"/>
                    <a:lumOff val="25000"/>
                  </a:schemeClr>
                </a:solidFill>
                <a:effectLst>
                  <a:outerShdw blurRad="25400" dist="12700" dir="4200000" algn="ctr" rotWithShape="0">
                    <a:schemeClr val="tx1">
                      <a:alpha val="40000"/>
                    </a:schemeClr>
                  </a:outerShdw>
                </a:effectLst>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bg1">
                    <a:lumMod val="75000"/>
                    <a:lumOff val="25000"/>
                  </a:schemeClr>
                </a:solidFill>
                <a:effectLst>
                  <a:outerShdw blurRad="25400" dist="12700" dir="4200000" algn="ctr" rotWithShape="0">
                    <a:schemeClr val="tx1">
                      <a:alpha val="40000"/>
                    </a:schemeClr>
                  </a:outerShdw>
                </a:effectLst>
              </a:defRPr>
            </a:lvl1pPr>
          </a:lstStyle>
          <a:p>
            <a:fld id="{E639634C-DA7E-4810-9B67-EF476CA61E28}" type="slidenum">
              <a:rPr lang="en-GB" smtClean="0"/>
              <a:t>‹#›</a:t>
            </a:fld>
            <a:endParaRPr lang="en-GB"/>
          </a:p>
        </p:txBody>
      </p:sp>
      <p:sp>
        <p:nvSpPr>
          <p:cNvPr id="8" name="Picture Placeholder 7"/>
          <p:cNvSpPr>
            <a:spLocks noGrp="1"/>
          </p:cNvSpPr>
          <p:nvPr>
            <p:ph type="pic" sz="quarter" idx="13"/>
          </p:nvPr>
        </p:nvSpPr>
        <p:spPr>
          <a:xfrm>
            <a:off x="2641600" y="685800"/>
            <a:ext cx="6908800" cy="3352800"/>
          </a:xfrm>
          <a:solidFill>
            <a:schemeClr val="tx1">
              <a:lumMod val="75000"/>
            </a:schemeClr>
          </a:solidFill>
          <a:ln w="127000" cap="sq">
            <a:solidFill>
              <a:schemeClr val="tx1"/>
            </a:solidFill>
            <a:miter lim="800000"/>
          </a:ln>
          <a:effectLst>
            <a:outerShdw blurRad="63500" sx="101000" sy="101000" algn="ctr" rotWithShape="0">
              <a:schemeClr val="bg2">
                <a:lumMod val="20000"/>
                <a:lumOff val="80000"/>
                <a:alpha val="40000"/>
              </a:schemeClr>
            </a:outerShdw>
          </a:effectLst>
          <a:scene3d>
            <a:camera prst="orthographicFront"/>
            <a:lightRig rig="twoPt" dir="t">
              <a:rot lat="0" lon="0" rev="9000000"/>
            </a:lightRig>
          </a:scene3d>
          <a:sp3d prstMaterial="matte">
            <a:bevelT w="12700" prst="relaxedInset"/>
            <a:bevelB w="38100" h="127000" prst="relaxedInset"/>
            <a:extrusionClr>
              <a:schemeClr val="tx1"/>
            </a:extrusionClr>
            <a:contourClr>
              <a:schemeClr val="tx1"/>
            </a:contourClr>
          </a:sp3d>
        </p:spPr>
        <p:txBody>
          <a:bodyPr/>
          <a:lstStyle>
            <a:lvl1pPr>
              <a:buNone/>
              <a:defRPr/>
            </a:lvl1pPr>
          </a:lstStyle>
          <a:p>
            <a:r>
              <a:rPr lang="en-US" smtClean="0"/>
              <a:t>Click icon to add picture</a:t>
            </a:r>
            <a:endParaRPr/>
          </a:p>
        </p:txBody>
      </p:sp>
    </p:spTree>
    <p:extLst>
      <p:ext uri="{BB962C8B-B14F-4D97-AF65-F5344CB8AC3E}">
        <p14:creationId xmlns:p14="http://schemas.microsoft.com/office/powerpoint/2010/main" val="3590737379"/>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64634" y="1774826"/>
            <a:ext cx="10862733" cy="1873250"/>
          </a:xfrm>
        </p:spPr>
        <p:txBody>
          <a:bodyPr anchor="b" anchorCtr="0"/>
          <a:lstStyle>
            <a:lvl1pPr algn="ctr">
              <a:defRPr sz="6000" b="0" cap="none" baseline="0"/>
            </a:lvl1pPr>
          </a:lstStyle>
          <a:p>
            <a:r>
              <a:rPr lang="en-US" smtClean="0"/>
              <a:t>Click to edit Master title style</a:t>
            </a:r>
            <a:endParaRPr/>
          </a:p>
        </p:txBody>
      </p:sp>
      <p:sp>
        <p:nvSpPr>
          <p:cNvPr id="3" name="Text Placeholder 2"/>
          <p:cNvSpPr>
            <a:spLocks noGrp="1"/>
          </p:cNvSpPr>
          <p:nvPr>
            <p:ph type="body" idx="1"/>
          </p:nvPr>
        </p:nvSpPr>
        <p:spPr>
          <a:xfrm>
            <a:off x="664634" y="3654520"/>
            <a:ext cx="10862733" cy="1500187"/>
          </a:xfrm>
        </p:spPr>
        <p:txBody>
          <a:bodyPr anchor="t" anchorCtr="0">
            <a:normAutofit/>
          </a:bodyPr>
          <a:lstStyle>
            <a:lvl1pPr marL="0" indent="0" algn="ctr">
              <a:spcBef>
                <a:spcPts val="0"/>
              </a:spcBef>
              <a:buNone/>
              <a:defRPr sz="22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1AC8E35-9BD6-475B-9B6C-25CABF207377}" type="datetimeFigureOut">
              <a:rPr lang="en-GB" smtClean="0"/>
              <a:t>05/12/2017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39634C-DA7E-4810-9B67-EF476CA61E28}" type="slidenum">
              <a:rPr lang="en-GB" smtClean="0"/>
              <a:t>‹#›</a:t>
            </a:fld>
            <a:endParaRPr lang="en-GB"/>
          </a:p>
        </p:txBody>
      </p:sp>
    </p:spTree>
    <p:extLst>
      <p:ext uri="{BB962C8B-B14F-4D97-AF65-F5344CB8AC3E}">
        <p14:creationId xmlns:p14="http://schemas.microsoft.com/office/powerpoint/2010/main" val="11994250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64634" y="94130"/>
            <a:ext cx="10862735" cy="1452283"/>
          </a:xfrm>
        </p:spPr>
        <p:txBody>
          <a:bodyPr/>
          <a:lstStyle/>
          <a:p>
            <a:r>
              <a:rPr lang="en-US" smtClean="0"/>
              <a:t>Click to edit Master title style</a:t>
            </a:r>
            <a:endParaRPr/>
          </a:p>
        </p:txBody>
      </p:sp>
      <p:sp>
        <p:nvSpPr>
          <p:cNvPr id="3" name="Content Placeholder 2"/>
          <p:cNvSpPr>
            <a:spLocks noGrp="1"/>
          </p:cNvSpPr>
          <p:nvPr>
            <p:ph sz="half" idx="1"/>
          </p:nvPr>
        </p:nvSpPr>
        <p:spPr>
          <a:xfrm>
            <a:off x="664633" y="1762125"/>
            <a:ext cx="5120640" cy="4364038"/>
          </a:xfrm>
        </p:spPr>
        <p:txBody>
          <a:bodyPr>
            <a:normAutofit/>
          </a:bodyPr>
          <a:lstStyle>
            <a:lvl1pPr>
              <a:defRPr sz="2000"/>
            </a:lvl1pPr>
            <a:lvl2pPr>
              <a:defRPr sz="1800"/>
            </a:lvl2pPr>
            <a:lvl3pPr>
              <a:defRPr sz="1800"/>
            </a:lvl3pPr>
            <a:lvl4pPr>
              <a:defRPr sz="1800"/>
            </a:lvl4pPr>
            <a:lvl5pPr>
              <a:defRPr sz="1800"/>
            </a:lvl5pPr>
            <a:lvl6pPr marL="2290763" indent="-461963">
              <a:defRPr sz="1800"/>
            </a:lvl6pPr>
            <a:lvl7pPr marL="2290763" indent="-461963">
              <a:defRPr sz="1800"/>
            </a:lvl7pPr>
            <a:lvl8pPr marL="2290763" indent="-461963">
              <a:defRPr sz="1800"/>
            </a:lvl8pPr>
            <a:lvl9pPr marL="2290763" indent="-461963">
              <a:defRPr sz="18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4" name="Content Placeholder 3"/>
          <p:cNvSpPr>
            <a:spLocks noGrp="1"/>
          </p:cNvSpPr>
          <p:nvPr>
            <p:ph sz="half" idx="2"/>
          </p:nvPr>
        </p:nvSpPr>
        <p:spPr>
          <a:xfrm>
            <a:off x="6406728" y="1762125"/>
            <a:ext cx="5120640" cy="4364038"/>
          </a:xfrm>
        </p:spPr>
        <p:txBody>
          <a:bodyPr>
            <a:normAutofit/>
          </a:bodyPr>
          <a:lstStyle>
            <a:lvl1pPr>
              <a:defRPr sz="2000"/>
            </a:lvl1pPr>
            <a:lvl2pPr>
              <a:defRPr sz="1800"/>
            </a:lvl2pPr>
            <a:lvl3pPr>
              <a:defRPr sz="1800"/>
            </a:lvl3pPr>
            <a:lvl4pPr>
              <a:defRPr sz="1800"/>
            </a:lvl4pPr>
            <a:lvl5pPr marL="2290763" indent="-461963">
              <a:defRPr sz="1800"/>
            </a:lvl5pPr>
            <a:lvl6pPr marL="2290763" indent="-461963">
              <a:defRPr sz="1800"/>
            </a:lvl6pPr>
            <a:lvl7pPr marL="2290763" indent="-461963">
              <a:defRPr sz="1800"/>
            </a:lvl7pPr>
            <a:lvl8pPr marL="2290763" indent="-461963">
              <a:defRPr sz="1800"/>
            </a:lvl8pPr>
            <a:lvl9pPr marL="2290763" indent="-461963">
              <a:defRPr sz="18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5" name="Date Placeholder 4"/>
          <p:cNvSpPr>
            <a:spLocks noGrp="1"/>
          </p:cNvSpPr>
          <p:nvPr>
            <p:ph type="dt" sz="half" idx="10"/>
          </p:nvPr>
        </p:nvSpPr>
        <p:spPr/>
        <p:txBody>
          <a:bodyPr/>
          <a:lstStyle/>
          <a:p>
            <a:fld id="{91AC8E35-9BD6-475B-9B6C-25CABF207377}" type="datetimeFigureOut">
              <a:rPr lang="en-GB" smtClean="0"/>
              <a:t>05/12/2017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639634C-DA7E-4810-9B67-EF476CA61E28}" type="slidenum">
              <a:rPr lang="en-GB" smtClean="0"/>
              <a:t>‹#›</a:t>
            </a:fld>
            <a:endParaRPr lang="en-GB"/>
          </a:p>
        </p:txBody>
      </p:sp>
    </p:spTree>
    <p:extLst>
      <p:ext uri="{BB962C8B-B14F-4D97-AF65-F5344CB8AC3E}">
        <p14:creationId xmlns:p14="http://schemas.microsoft.com/office/powerpoint/2010/main" val="12605567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64634" y="94130"/>
            <a:ext cx="10862735" cy="1452283"/>
          </a:xfrm>
        </p:spPr>
        <p:txBody>
          <a:bodyPr/>
          <a:lstStyle>
            <a:lvl1pPr>
              <a:defRPr/>
            </a:lvl1pPr>
          </a:lstStyle>
          <a:p>
            <a:r>
              <a:rPr lang="en-US" smtClean="0"/>
              <a:t>Click to edit Master title style</a:t>
            </a:r>
            <a:endParaRPr/>
          </a:p>
        </p:txBody>
      </p:sp>
      <p:sp>
        <p:nvSpPr>
          <p:cNvPr id="3" name="Text Placeholder 2"/>
          <p:cNvSpPr>
            <a:spLocks noGrp="1"/>
          </p:cNvSpPr>
          <p:nvPr>
            <p:ph type="body" idx="1"/>
          </p:nvPr>
        </p:nvSpPr>
        <p:spPr>
          <a:xfrm>
            <a:off x="664633" y="1550894"/>
            <a:ext cx="5120640" cy="715962"/>
          </a:xfrm>
        </p:spPr>
        <p:txBody>
          <a:bodyPr anchor="b"/>
          <a:lstStyle>
            <a:lvl1pPr marL="0" indent="0" algn="ctr">
              <a:spcBef>
                <a:spcPts val="0"/>
              </a:spcBef>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64633" y="2541494"/>
            <a:ext cx="5120640" cy="3584668"/>
          </a:xfrm>
        </p:spPr>
        <p:txBody>
          <a:bodyPr>
            <a:normAutofit/>
          </a:bodyPr>
          <a:lstStyle>
            <a:lvl1pPr>
              <a:defRPr sz="2000"/>
            </a:lvl1pPr>
            <a:lvl2pPr>
              <a:defRPr sz="1800"/>
            </a:lvl2pPr>
            <a:lvl3pPr>
              <a:defRPr sz="1800"/>
            </a:lvl3pPr>
            <a:lvl4pPr>
              <a:defRPr sz="1800"/>
            </a:lvl4pPr>
            <a:lvl5pPr>
              <a:defRPr sz="1800"/>
            </a:lvl5pPr>
            <a:lvl6pPr marL="2290763" indent="-461963">
              <a:defRPr sz="1600"/>
            </a:lvl6pPr>
            <a:lvl7pPr marL="2290763" indent="-461963">
              <a:defRPr sz="1600"/>
            </a:lvl7pPr>
            <a:lvl8pPr marL="2290763" indent="-461963">
              <a:defRPr sz="1600"/>
            </a:lvl8pPr>
            <a:lvl9pPr marL="2290763" indent="-461963">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5" name="Text Placeholder 4"/>
          <p:cNvSpPr>
            <a:spLocks noGrp="1"/>
          </p:cNvSpPr>
          <p:nvPr>
            <p:ph type="body" sz="quarter" idx="3"/>
          </p:nvPr>
        </p:nvSpPr>
        <p:spPr>
          <a:xfrm>
            <a:off x="6406728" y="1550894"/>
            <a:ext cx="5120640" cy="715962"/>
          </a:xfrm>
        </p:spPr>
        <p:txBody>
          <a:bodyPr anchor="b"/>
          <a:lstStyle>
            <a:lvl1pPr marL="0" indent="0" algn="ctr">
              <a:spcBef>
                <a:spcPts val="0"/>
              </a:spcBef>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406728" y="2541494"/>
            <a:ext cx="5120640" cy="3584668"/>
          </a:xfrm>
        </p:spPr>
        <p:txBody>
          <a:bodyPr>
            <a:normAutofit/>
          </a:bodyPr>
          <a:lstStyle>
            <a:lvl1pPr>
              <a:defRPr sz="2000"/>
            </a:lvl1pPr>
            <a:lvl2pPr>
              <a:defRPr sz="1800"/>
            </a:lvl2pPr>
            <a:lvl3pPr>
              <a:defRPr sz="1800"/>
            </a:lvl3pPr>
            <a:lvl4pPr>
              <a:defRPr sz="1800"/>
            </a:lvl4pPr>
            <a:lvl5pPr>
              <a:defRPr sz="1800"/>
            </a:lvl5pPr>
            <a:lvl6pPr marL="2290763" indent="-461963">
              <a:defRPr sz="1600"/>
            </a:lvl6pPr>
            <a:lvl7pPr marL="2290763" indent="-461963">
              <a:defRPr sz="1600"/>
            </a:lvl7pPr>
            <a:lvl8pPr marL="2290763" indent="-461963">
              <a:defRPr sz="1600"/>
            </a:lvl8pPr>
            <a:lvl9pPr marL="2290763" indent="-461963">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7" name="Date Placeholder 6"/>
          <p:cNvSpPr>
            <a:spLocks noGrp="1"/>
          </p:cNvSpPr>
          <p:nvPr>
            <p:ph type="dt" sz="half" idx="10"/>
          </p:nvPr>
        </p:nvSpPr>
        <p:spPr/>
        <p:txBody>
          <a:bodyPr/>
          <a:lstStyle/>
          <a:p>
            <a:fld id="{91AC8E35-9BD6-475B-9B6C-25CABF207377}" type="datetimeFigureOut">
              <a:rPr lang="en-GB" smtClean="0"/>
              <a:t>05/12/2017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639634C-DA7E-4810-9B67-EF476CA61E28}" type="slidenum">
              <a:rPr lang="en-GB" smtClean="0"/>
              <a:t>‹#›</a:t>
            </a:fld>
            <a:endParaRPr lang="en-GB"/>
          </a:p>
        </p:txBody>
      </p:sp>
      <p:cxnSp>
        <p:nvCxnSpPr>
          <p:cNvPr id="11" name="Straight Connector 10"/>
          <p:cNvCxnSpPr/>
          <p:nvPr/>
        </p:nvCxnSpPr>
        <p:spPr>
          <a:xfrm>
            <a:off x="670560" y="2353235"/>
            <a:ext cx="5120640" cy="1588"/>
          </a:xfrm>
          <a:prstGeom prst="line">
            <a:avLst/>
          </a:prstGeom>
          <a:ln w="63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6406727" y="2353235"/>
            <a:ext cx="5120640" cy="1588"/>
          </a:xfrm>
          <a:prstGeom prst="line">
            <a:avLst/>
          </a:prstGeom>
          <a:ln w="63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963103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Date Placeholder 2"/>
          <p:cNvSpPr>
            <a:spLocks noGrp="1"/>
          </p:cNvSpPr>
          <p:nvPr>
            <p:ph type="dt" sz="half" idx="10"/>
          </p:nvPr>
        </p:nvSpPr>
        <p:spPr/>
        <p:txBody>
          <a:bodyPr/>
          <a:lstStyle/>
          <a:p>
            <a:fld id="{91AC8E35-9BD6-475B-9B6C-25CABF207377}" type="datetimeFigureOut">
              <a:rPr lang="en-GB" smtClean="0"/>
              <a:t>05/12/2017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639634C-DA7E-4810-9B67-EF476CA61E28}" type="slidenum">
              <a:rPr lang="en-GB" smtClean="0"/>
              <a:t>‹#›</a:t>
            </a:fld>
            <a:endParaRPr lang="en-GB"/>
          </a:p>
        </p:txBody>
      </p:sp>
    </p:spTree>
    <p:extLst>
      <p:ext uri="{BB962C8B-B14F-4D97-AF65-F5344CB8AC3E}">
        <p14:creationId xmlns:p14="http://schemas.microsoft.com/office/powerpoint/2010/main" val="41223165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1AC8E35-9BD6-475B-9B6C-25CABF207377}" type="datetimeFigureOut">
              <a:rPr lang="en-GB" smtClean="0"/>
              <a:t>05/12/2017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639634C-DA7E-4810-9B67-EF476CA61E28}" type="slidenum">
              <a:rPr lang="en-GB" smtClean="0"/>
              <a:t>‹#›</a:t>
            </a:fld>
            <a:endParaRPr lang="en-GB"/>
          </a:p>
        </p:txBody>
      </p:sp>
    </p:spTree>
    <p:extLst>
      <p:ext uri="{BB962C8B-B14F-4D97-AF65-F5344CB8AC3E}">
        <p14:creationId xmlns:p14="http://schemas.microsoft.com/office/powerpoint/2010/main" val="41099505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3387" y="416860"/>
            <a:ext cx="5120640" cy="1994647"/>
          </a:xfrm>
        </p:spPr>
        <p:txBody>
          <a:bodyPr anchor="b"/>
          <a:lstStyle>
            <a:lvl1pPr algn="ctr">
              <a:defRPr sz="4400" b="0"/>
            </a:lvl1pPr>
          </a:lstStyle>
          <a:p>
            <a:r>
              <a:rPr lang="en-US" smtClean="0"/>
              <a:t>Click to edit Master title style</a:t>
            </a:r>
            <a:endParaRPr/>
          </a:p>
        </p:txBody>
      </p:sp>
      <p:sp>
        <p:nvSpPr>
          <p:cNvPr id="3" name="Content Placeholder 2"/>
          <p:cNvSpPr>
            <a:spLocks noGrp="1"/>
          </p:cNvSpPr>
          <p:nvPr>
            <p:ph idx="1"/>
          </p:nvPr>
        </p:nvSpPr>
        <p:spPr>
          <a:xfrm>
            <a:off x="6390043" y="403413"/>
            <a:ext cx="5120640" cy="5722751"/>
          </a:xfrm>
        </p:spPr>
        <p:txBody>
          <a:bodyPr>
            <a:normAutofit/>
          </a:bodyPr>
          <a:lstStyle>
            <a:lvl1pPr>
              <a:defRPr sz="2000"/>
            </a:lvl1pPr>
            <a:lvl2pPr>
              <a:defRPr sz="2000"/>
            </a:lvl2pPr>
            <a:lvl3pPr>
              <a:defRPr sz="1800"/>
            </a:lvl3pPr>
            <a:lvl4pPr>
              <a:defRPr sz="1800"/>
            </a:lvl4pPr>
            <a:lvl5pPr>
              <a:defRPr sz="1800"/>
            </a:lvl5pPr>
            <a:lvl6pPr marL="2290763" indent="-461963">
              <a:defRPr sz="1800"/>
            </a:lvl6pPr>
            <a:lvl7pPr marL="2290763" indent="-461963">
              <a:defRPr sz="1800"/>
            </a:lvl7pPr>
            <a:lvl8pPr marL="2290763" indent="-461963">
              <a:defRPr sz="1800"/>
            </a:lvl8pPr>
            <a:lvl9pPr marL="2290763" indent="-461963">
              <a:defRPr sz="18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4" name="Text Placeholder 3"/>
          <p:cNvSpPr>
            <a:spLocks noGrp="1"/>
          </p:cNvSpPr>
          <p:nvPr>
            <p:ph type="body" sz="half" idx="2"/>
          </p:nvPr>
        </p:nvSpPr>
        <p:spPr>
          <a:xfrm>
            <a:off x="663387" y="2438400"/>
            <a:ext cx="5120640" cy="3316942"/>
          </a:xfrm>
        </p:spPr>
        <p:txBody>
          <a:bodyPr>
            <a:normAutofit/>
          </a:bodyPr>
          <a:lstStyle>
            <a:lvl1pPr marL="0" indent="0" algn="ctr">
              <a:spcBef>
                <a:spcPts val="6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91AC8E35-9BD6-475B-9B6C-25CABF207377}" type="datetimeFigureOut">
              <a:rPr lang="en-GB" smtClean="0"/>
              <a:t>05/12/2017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639634C-DA7E-4810-9B67-EF476CA61E28}" type="slidenum">
              <a:rPr lang="en-GB" smtClean="0"/>
              <a:t>‹#›</a:t>
            </a:fld>
            <a:endParaRPr lang="en-GB"/>
          </a:p>
        </p:txBody>
      </p:sp>
    </p:spTree>
    <p:extLst>
      <p:ext uri="{BB962C8B-B14F-4D97-AF65-F5344CB8AC3E}">
        <p14:creationId xmlns:p14="http://schemas.microsoft.com/office/powerpoint/2010/main" val="21788037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3387" y="416860"/>
            <a:ext cx="5120640" cy="1994647"/>
          </a:xfrm>
        </p:spPr>
        <p:txBody>
          <a:bodyPr anchor="b"/>
          <a:lstStyle>
            <a:lvl1pPr algn="ctr">
              <a:defRPr sz="4400" b="0"/>
            </a:lvl1pPr>
          </a:lstStyle>
          <a:p>
            <a:r>
              <a:rPr lang="en-US" smtClean="0"/>
              <a:t>Click to edit Master title style</a:t>
            </a:r>
            <a:endParaRPr/>
          </a:p>
        </p:txBody>
      </p:sp>
      <p:sp>
        <p:nvSpPr>
          <p:cNvPr id="4" name="Text Placeholder 3"/>
          <p:cNvSpPr>
            <a:spLocks noGrp="1"/>
          </p:cNvSpPr>
          <p:nvPr>
            <p:ph type="body" sz="half" idx="2"/>
          </p:nvPr>
        </p:nvSpPr>
        <p:spPr>
          <a:xfrm>
            <a:off x="663387" y="2438400"/>
            <a:ext cx="5120640" cy="3316942"/>
          </a:xfrm>
        </p:spPr>
        <p:txBody>
          <a:bodyPr>
            <a:normAutofit/>
          </a:bodyPr>
          <a:lstStyle>
            <a:lvl1pPr marL="0" indent="0" algn="ctr">
              <a:spcBef>
                <a:spcPts val="6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91AC8E35-9BD6-475B-9B6C-25CABF207377}" type="datetimeFigureOut">
              <a:rPr lang="en-GB" smtClean="0"/>
              <a:t>05/12/2017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639634C-DA7E-4810-9B67-EF476CA61E28}" type="slidenum">
              <a:rPr lang="en-GB" smtClean="0"/>
              <a:t>‹#›</a:t>
            </a:fld>
            <a:endParaRPr lang="en-GB"/>
          </a:p>
        </p:txBody>
      </p:sp>
      <p:sp>
        <p:nvSpPr>
          <p:cNvPr id="8" name="Picture Placeholder 2"/>
          <p:cNvSpPr>
            <a:spLocks noGrp="1"/>
          </p:cNvSpPr>
          <p:nvPr>
            <p:ph type="pic" idx="1"/>
          </p:nvPr>
        </p:nvSpPr>
        <p:spPr>
          <a:xfrm>
            <a:off x="6406727" y="430306"/>
            <a:ext cx="5120640" cy="5432612"/>
          </a:xfrm>
          <a:solidFill>
            <a:schemeClr val="bg1">
              <a:lumMod val="85000"/>
            </a:schemeClr>
          </a:solidFill>
          <a:ln w="127000" cap="sq">
            <a:solidFill>
              <a:schemeClr val="bg1"/>
            </a:solidFill>
            <a:miter lim="800000"/>
          </a:ln>
          <a:effectLst>
            <a:outerShdw blurRad="76200" dist="12700" dir="5400000" sx="100500" sy="100500" rotWithShape="0">
              <a:prstClr val="black">
                <a:alpha val="30000"/>
              </a:prstClr>
            </a:outerShdw>
          </a:effectLst>
          <a:scene3d>
            <a:camera prst="orthographicFront"/>
            <a:lightRig rig="threePt" dir="t"/>
          </a:scene3d>
          <a:sp3d extrusionH="50800">
            <a:extrusionClr>
              <a:schemeClr val="tx1"/>
            </a:extrusionClr>
            <a:contourClr>
              <a:schemeClr val="tx1"/>
            </a:contourClr>
          </a:sp3d>
        </p:spPr>
        <p:txBody>
          <a:bodyPr vert="horz" lIns="91440" tIns="45720" rIns="91440" bIns="45720" rtlCol="0">
            <a:normAutofit/>
          </a:bodyPr>
          <a:lstStyle>
            <a:lvl1pPr marL="457200" indent="-457200" algn="l" defTabSz="914400" rtl="0" eaLnBrk="1" latinLnBrk="0" hangingPunct="1">
              <a:spcBef>
                <a:spcPts val="2000"/>
              </a:spcBef>
              <a:buClr>
                <a:schemeClr val="accent2">
                  <a:lumMod val="50000"/>
                  <a:lumOff val="50000"/>
                </a:schemeClr>
              </a:buClr>
              <a:buSzPct val="75000"/>
              <a:buFont typeface="Wingdings 2" pitchFamily="18" charset="2"/>
              <a:buNone/>
              <a:defRPr sz="2200" kern="1200">
                <a:solidFill>
                  <a:schemeClr val="tx1">
                    <a:lumMod val="75000"/>
                    <a:lumOff val="2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a:p>
        </p:txBody>
      </p:sp>
    </p:spTree>
    <p:extLst>
      <p:ext uri="{BB962C8B-B14F-4D97-AF65-F5344CB8AC3E}">
        <p14:creationId xmlns:p14="http://schemas.microsoft.com/office/powerpoint/2010/main" val="29260370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vl7pPr marL="2743200" indent="-457200">
              <a:defRPr/>
            </a:lvl7pPr>
            <a:lvl8pPr marL="2743200" indent="-457200">
              <a:defRPr/>
            </a:lvl8pPr>
            <a:lvl9pPr marL="2743200" indent="-457200">
              <a:defRPr/>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4" name="Date Placeholder 3"/>
          <p:cNvSpPr>
            <a:spLocks noGrp="1"/>
          </p:cNvSpPr>
          <p:nvPr>
            <p:ph type="dt" sz="half" idx="10"/>
          </p:nvPr>
        </p:nvSpPr>
        <p:spPr/>
        <p:txBody>
          <a:bodyPr/>
          <a:lstStyle/>
          <a:p>
            <a:fld id="{91AC8E35-9BD6-475B-9B6C-25CABF207377}" type="datetimeFigureOut">
              <a:rPr lang="en-GB" smtClean="0"/>
              <a:t>05/12/2017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39634C-DA7E-4810-9B67-EF476CA61E28}" type="slidenum">
              <a:rPr lang="en-GB" smtClean="0"/>
              <a:t>‹#›</a:t>
            </a:fld>
            <a:endParaRPr lang="en-GB"/>
          </a:p>
        </p:txBody>
      </p:sp>
    </p:spTree>
    <p:extLst>
      <p:ext uri="{BB962C8B-B14F-4D97-AF65-F5344CB8AC3E}">
        <p14:creationId xmlns:p14="http://schemas.microsoft.com/office/powerpoint/2010/main" val="373345490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681883" y="417513"/>
            <a:ext cx="2133600" cy="5708650"/>
          </a:xfrm>
        </p:spPr>
        <p:txBody>
          <a:bodyPr vert="eaVert"/>
          <a:lstStyle/>
          <a:p>
            <a:r>
              <a:rPr lang="en-US" smtClean="0"/>
              <a:t>Click to edit Master title style</a:t>
            </a:r>
            <a:endParaRPr/>
          </a:p>
        </p:txBody>
      </p:sp>
      <p:sp>
        <p:nvSpPr>
          <p:cNvPr id="3" name="Vertical Text Placeholder 2"/>
          <p:cNvSpPr>
            <a:spLocks noGrp="1"/>
          </p:cNvSpPr>
          <p:nvPr>
            <p:ph type="body" orient="vert" idx="1"/>
          </p:nvPr>
        </p:nvSpPr>
        <p:spPr>
          <a:xfrm>
            <a:off x="681566" y="417513"/>
            <a:ext cx="8665633" cy="5708650"/>
          </a:xfrm>
        </p:spPr>
        <p:txBody>
          <a:bodyPr vert="eaVert"/>
          <a:lstStyle>
            <a:lvl5pPr>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4" name="Date Placeholder 3"/>
          <p:cNvSpPr>
            <a:spLocks noGrp="1"/>
          </p:cNvSpPr>
          <p:nvPr>
            <p:ph type="dt" sz="half" idx="10"/>
          </p:nvPr>
        </p:nvSpPr>
        <p:spPr/>
        <p:txBody>
          <a:bodyPr/>
          <a:lstStyle/>
          <a:p>
            <a:fld id="{91AC8E35-9BD6-475B-9B6C-25CABF207377}" type="datetimeFigureOut">
              <a:rPr lang="en-GB" smtClean="0"/>
              <a:t>05/12/2017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39634C-DA7E-4810-9B67-EF476CA61E28}" type="slidenum">
              <a:rPr lang="en-GB" smtClean="0"/>
              <a:t>‹#›</a:t>
            </a:fld>
            <a:endParaRPr lang="en-GB"/>
          </a:p>
        </p:txBody>
      </p:sp>
    </p:spTree>
    <p:extLst>
      <p:ext uri="{BB962C8B-B14F-4D97-AF65-F5344CB8AC3E}">
        <p14:creationId xmlns:p14="http://schemas.microsoft.com/office/powerpoint/2010/main" val="35909392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losing">
    <p:bg>
      <p:bgRef idx="1003">
        <a:schemeClr val="bg2"/>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vert="horz" lIns="91440" tIns="45720" rIns="91440" bIns="45720" rtlCol="0" anchor="ctr"/>
          <a:lstStyle>
            <a:lvl1pPr marL="0" algn="l" defTabSz="914400" rtl="0" eaLnBrk="1" latinLnBrk="0" hangingPunct="1">
              <a:defRPr sz="1100" kern="1200">
                <a:solidFill>
                  <a:schemeClr val="bg1">
                    <a:lumMod val="75000"/>
                    <a:lumOff val="25000"/>
                  </a:schemeClr>
                </a:solidFill>
                <a:effectLst>
                  <a:outerShdw blurRad="25400" dist="12700" dir="4200000" algn="ctr" rotWithShape="0">
                    <a:schemeClr val="tx1">
                      <a:alpha val="40000"/>
                    </a:schemeClr>
                  </a:outerShdw>
                </a:effectLst>
                <a:latin typeface="+mn-lt"/>
                <a:ea typeface="+mn-ea"/>
                <a:cs typeface="+mn-cs"/>
              </a:defRPr>
            </a:lvl1pPr>
          </a:lstStyle>
          <a:p>
            <a:fld id="{91AC8E35-9BD6-475B-9B6C-25CABF207377}" type="datetimeFigureOut">
              <a:rPr lang="en-GB" smtClean="0"/>
              <a:t>05/12/2017</a:t>
            </a:fld>
            <a:endParaRPr lang="en-GB"/>
          </a:p>
        </p:txBody>
      </p:sp>
      <p:sp>
        <p:nvSpPr>
          <p:cNvPr id="4" name="Footer Placeholder 3"/>
          <p:cNvSpPr>
            <a:spLocks noGrp="1"/>
          </p:cNvSpPr>
          <p:nvPr>
            <p:ph type="ftr" sz="quarter" idx="11"/>
          </p:nvPr>
        </p:nvSpPr>
        <p:spPr/>
        <p:txBody>
          <a:bodyPr vert="horz" lIns="91440" tIns="45720" rIns="91440" bIns="45720" rtlCol="0" anchor="ctr"/>
          <a:lstStyle>
            <a:lvl1pPr marL="0" algn="ctr" defTabSz="914400" rtl="0" eaLnBrk="1" latinLnBrk="0" hangingPunct="1">
              <a:defRPr sz="1100" kern="1200">
                <a:solidFill>
                  <a:schemeClr val="bg1">
                    <a:lumMod val="75000"/>
                    <a:lumOff val="25000"/>
                  </a:schemeClr>
                </a:solidFill>
                <a:effectLst>
                  <a:outerShdw blurRad="25400" dist="12700" dir="4200000" algn="ctr" rotWithShape="0">
                    <a:schemeClr val="tx1">
                      <a:alpha val="40000"/>
                    </a:schemeClr>
                  </a:outerShdw>
                </a:effectLst>
                <a:latin typeface="+mn-lt"/>
                <a:ea typeface="+mn-ea"/>
                <a:cs typeface="+mn-cs"/>
              </a:defRPr>
            </a:lvl1pPr>
          </a:lstStyle>
          <a:p>
            <a:endParaRPr lang="en-GB"/>
          </a:p>
        </p:txBody>
      </p:sp>
      <p:sp>
        <p:nvSpPr>
          <p:cNvPr id="5" name="Slide Number Placeholder 4"/>
          <p:cNvSpPr>
            <a:spLocks noGrp="1"/>
          </p:cNvSpPr>
          <p:nvPr>
            <p:ph type="sldNum" sz="quarter" idx="12"/>
          </p:nvPr>
        </p:nvSpPr>
        <p:spPr/>
        <p:txBody>
          <a:bodyPr vert="horz" lIns="91440" tIns="45720" rIns="91440" bIns="45720" rtlCol="0" anchor="ctr"/>
          <a:lstStyle>
            <a:lvl1pPr marL="0" algn="r" defTabSz="914400" rtl="0" eaLnBrk="1" latinLnBrk="0" hangingPunct="1">
              <a:defRPr sz="1100" kern="1200">
                <a:solidFill>
                  <a:schemeClr val="bg1">
                    <a:lumMod val="75000"/>
                    <a:lumOff val="25000"/>
                  </a:schemeClr>
                </a:solidFill>
                <a:effectLst>
                  <a:outerShdw blurRad="25400" dist="12700" dir="4200000" algn="ctr" rotWithShape="0">
                    <a:schemeClr val="tx1">
                      <a:alpha val="40000"/>
                    </a:schemeClr>
                  </a:outerShdw>
                </a:effectLst>
                <a:latin typeface="+mn-lt"/>
                <a:ea typeface="+mn-ea"/>
                <a:cs typeface="+mn-cs"/>
              </a:defRPr>
            </a:lvl1pPr>
          </a:lstStyle>
          <a:p>
            <a:fld id="{E639634C-DA7E-4810-9B67-EF476CA61E28}" type="slidenum">
              <a:rPr lang="en-GB" smtClean="0"/>
              <a:t>‹#›</a:t>
            </a:fld>
            <a:endParaRPr lang="en-GB"/>
          </a:p>
        </p:txBody>
      </p:sp>
    </p:spTree>
    <p:extLst>
      <p:ext uri="{BB962C8B-B14F-4D97-AF65-F5344CB8AC3E}">
        <p14:creationId xmlns:p14="http://schemas.microsoft.com/office/powerpoint/2010/main" val="3873334808"/>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64634" y="94130"/>
            <a:ext cx="10862735" cy="1452283"/>
          </a:xfrm>
          <a:prstGeom prst="rect">
            <a:avLst/>
          </a:prstGeom>
        </p:spPr>
        <p:txBody>
          <a:bodyPr vert="horz" lIns="91440" tIns="45720" rIns="91440" bIns="45720" rtlCol="0" anchor="b" anchorCtr="0">
            <a:noAutofit/>
          </a:bodyPr>
          <a:lstStyle/>
          <a:p>
            <a:r>
              <a:rPr lang="en-US" smtClean="0"/>
              <a:t>Click to edit Master title style</a:t>
            </a:r>
            <a:endParaRPr/>
          </a:p>
        </p:txBody>
      </p:sp>
      <p:sp>
        <p:nvSpPr>
          <p:cNvPr id="3" name="Text Placeholder 2"/>
          <p:cNvSpPr>
            <a:spLocks noGrp="1"/>
          </p:cNvSpPr>
          <p:nvPr>
            <p:ph type="body" idx="1"/>
          </p:nvPr>
        </p:nvSpPr>
        <p:spPr>
          <a:xfrm>
            <a:off x="664634" y="1761565"/>
            <a:ext cx="10862735" cy="436459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4" name="Date Placeholder 3"/>
          <p:cNvSpPr>
            <a:spLocks noGrp="1"/>
          </p:cNvSpPr>
          <p:nvPr>
            <p:ph type="dt" sz="half" idx="2"/>
          </p:nvPr>
        </p:nvSpPr>
        <p:spPr>
          <a:xfrm>
            <a:off x="251012" y="6356351"/>
            <a:ext cx="2844800" cy="365125"/>
          </a:xfrm>
          <a:prstGeom prst="rect">
            <a:avLst/>
          </a:prstGeom>
        </p:spPr>
        <p:txBody>
          <a:bodyPr vert="horz" lIns="91440" tIns="45720" rIns="91440" bIns="45720" rtlCol="0" anchor="ctr"/>
          <a:lstStyle>
            <a:lvl1pPr algn="l">
              <a:defRPr sz="1100">
                <a:solidFill>
                  <a:schemeClr val="tx1">
                    <a:lumMod val="75000"/>
                    <a:lumOff val="25000"/>
                  </a:schemeClr>
                </a:solidFill>
              </a:defRPr>
            </a:lvl1pPr>
          </a:lstStyle>
          <a:p>
            <a:fld id="{91AC8E35-9BD6-475B-9B6C-25CABF207377}" type="datetimeFigureOut">
              <a:rPr lang="en-GB" smtClean="0"/>
              <a:t>05/12/2017</a:t>
            </a:fld>
            <a:endParaRPr lang="en-GB"/>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100">
                <a:solidFill>
                  <a:schemeClr val="tx1">
                    <a:lumMod val="75000"/>
                    <a:lumOff val="25000"/>
                  </a:schemeClr>
                </a:solidFill>
              </a:defRPr>
            </a:lvl1pPr>
          </a:lstStyle>
          <a:p>
            <a:endParaRPr lang="en-GB"/>
          </a:p>
        </p:txBody>
      </p:sp>
      <p:sp>
        <p:nvSpPr>
          <p:cNvPr id="6" name="Slide Number Placeholder 5"/>
          <p:cNvSpPr>
            <a:spLocks noGrp="1"/>
          </p:cNvSpPr>
          <p:nvPr>
            <p:ph type="sldNum" sz="quarter" idx="4"/>
          </p:nvPr>
        </p:nvSpPr>
        <p:spPr>
          <a:xfrm>
            <a:off x="9090212" y="6356351"/>
            <a:ext cx="2844800" cy="365125"/>
          </a:xfrm>
          <a:prstGeom prst="rect">
            <a:avLst/>
          </a:prstGeom>
        </p:spPr>
        <p:txBody>
          <a:bodyPr vert="horz" lIns="91440" tIns="45720" rIns="91440" bIns="45720" rtlCol="0" anchor="ctr"/>
          <a:lstStyle>
            <a:lvl1pPr algn="r">
              <a:defRPr sz="1100">
                <a:solidFill>
                  <a:schemeClr val="tx1">
                    <a:lumMod val="75000"/>
                    <a:lumOff val="25000"/>
                  </a:schemeClr>
                </a:solidFill>
              </a:defRPr>
            </a:lvl1pPr>
          </a:lstStyle>
          <a:p>
            <a:fld id="{E639634C-DA7E-4810-9B67-EF476CA61E28}" type="slidenum">
              <a:rPr lang="en-GB" smtClean="0"/>
              <a:t>‹#›</a:t>
            </a:fld>
            <a:endParaRPr lang="en-GB"/>
          </a:p>
        </p:txBody>
      </p:sp>
    </p:spTree>
    <p:extLst>
      <p:ext uri="{BB962C8B-B14F-4D97-AF65-F5344CB8AC3E}">
        <p14:creationId xmlns:p14="http://schemas.microsoft.com/office/powerpoint/2010/main" val="315509547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ctr" defTabSz="914400" rtl="0" eaLnBrk="1" latinLnBrk="0" hangingPunct="1">
        <a:spcBef>
          <a:spcPct val="0"/>
        </a:spcBef>
        <a:buNone/>
        <a:defRPr sz="5000" kern="1200">
          <a:solidFill>
            <a:schemeClr val="tx1"/>
          </a:solidFill>
          <a:latin typeface="+mj-lt"/>
          <a:ea typeface="+mj-ea"/>
          <a:cs typeface="+mj-cs"/>
        </a:defRPr>
      </a:lvl1pPr>
    </p:titleStyle>
    <p:bodyStyle>
      <a:lvl1pPr marL="457200" indent="-457200" algn="l" defTabSz="914400" rtl="0" eaLnBrk="1" latinLnBrk="0" hangingPunct="1">
        <a:spcBef>
          <a:spcPts val="2000"/>
        </a:spcBef>
        <a:buClr>
          <a:schemeClr val="tx1">
            <a:lumMod val="75000"/>
            <a:lumOff val="25000"/>
          </a:schemeClr>
        </a:buClr>
        <a:buSzPct val="75000"/>
        <a:buFont typeface="Wingdings 2" pitchFamily="18" charset="2"/>
        <a:buChar char=""/>
        <a:defRPr sz="2200" kern="1200">
          <a:solidFill>
            <a:schemeClr val="tx1">
              <a:lumMod val="75000"/>
              <a:lumOff val="25000"/>
            </a:schemeClr>
          </a:solidFill>
          <a:latin typeface="+mn-lt"/>
          <a:ea typeface="+mn-ea"/>
          <a:cs typeface="+mn-cs"/>
        </a:defRPr>
      </a:lvl1pPr>
      <a:lvl2pPr marL="914400" indent="-457200" algn="l" defTabSz="914400" rtl="0" eaLnBrk="1" latinLnBrk="0" hangingPunct="1">
        <a:spcBef>
          <a:spcPts val="600"/>
        </a:spcBef>
        <a:buClr>
          <a:schemeClr val="tx1">
            <a:lumMod val="50000"/>
            <a:lumOff val="50000"/>
          </a:schemeClr>
        </a:buClr>
        <a:buSzPct val="75000"/>
        <a:buFont typeface="Wingdings 2" pitchFamily="18" charset="2"/>
        <a:buChar char=""/>
        <a:defRPr sz="2000" kern="1200">
          <a:solidFill>
            <a:schemeClr val="tx1">
              <a:lumMod val="75000"/>
              <a:lumOff val="25000"/>
            </a:schemeClr>
          </a:solidFill>
          <a:latin typeface="+mn-lt"/>
          <a:ea typeface="+mn-ea"/>
          <a:cs typeface="+mn-cs"/>
        </a:defRPr>
      </a:lvl2pPr>
      <a:lvl3pPr marL="1371600" indent="-457200" algn="l" defTabSz="914400" rtl="0" eaLnBrk="1" latinLnBrk="0" hangingPunct="1">
        <a:spcBef>
          <a:spcPts val="600"/>
        </a:spcBef>
        <a:buClr>
          <a:schemeClr val="tx1">
            <a:lumMod val="75000"/>
            <a:lumOff val="25000"/>
          </a:schemeClr>
        </a:buClr>
        <a:buSzPct val="75000"/>
        <a:buFont typeface="Wingdings 2" pitchFamily="18" charset="2"/>
        <a:buChar char=""/>
        <a:defRPr sz="1800" kern="1200">
          <a:solidFill>
            <a:schemeClr val="tx1">
              <a:lumMod val="75000"/>
              <a:lumOff val="25000"/>
            </a:schemeClr>
          </a:solidFill>
          <a:latin typeface="+mn-lt"/>
          <a:ea typeface="+mn-ea"/>
          <a:cs typeface="+mn-cs"/>
        </a:defRPr>
      </a:lvl3pPr>
      <a:lvl4pPr marL="1828800" indent="-457200" algn="l" defTabSz="914400" rtl="0" eaLnBrk="1" latinLnBrk="0" hangingPunct="1">
        <a:spcBef>
          <a:spcPts val="600"/>
        </a:spcBef>
        <a:buClr>
          <a:schemeClr val="tx1">
            <a:lumMod val="50000"/>
            <a:lumOff val="50000"/>
          </a:schemeClr>
        </a:buClr>
        <a:buSzPct val="75000"/>
        <a:buFont typeface="Wingdings 2" pitchFamily="18" charset="2"/>
        <a:buChar char=""/>
        <a:defRPr sz="1800" kern="1200">
          <a:solidFill>
            <a:schemeClr val="tx1">
              <a:lumMod val="75000"/>
              <a:lumOff val="25000"/>
            </a:schemeClr>
          </a:solidFill>
          <a:latin typeface="+mn-lt"/>
          <a:ea typeface="+mn-ea"/>
          <a:cs typeface="+mn-cs"/>
        </a:defRPr>
      </a:lvl4pPr>
      <a:lvl5pPr marL="2286000" indent="-457200" algn="l" defTabSz="914400" rtl="0" eaLnBrk="1" latinLnBrk="0" hangingPunct="1">
        <a:spcBef>
          <a:spcPts val="600"/>
        </a:spcBef>
        <a:buClr>
          <a:schemeClr val="tx1">
            <a:lumMod val="75000"/>
            <a:lumOff val="25000"/>
          </a:schemeClr>
        </a:buClr>
        <a:buSzPct val="75000"/>
        <a:buFont typeface="Wingdings 2" pitchFamily="18" charset="2"/>
        <a:buChar char=""/>
        <a:defRPr sz="1800" kern="1200">
          <a:solidFill>
            <a:schemeClr val="tx1">
              <a:lumMod val="75000"/>
              <a:lumOff val="25000"/>
            </a:schemeClr>
          </a:solidFill>
          <a:latin typeface="+mn-lt"/>
          <a:ea typeface="+mn-ea"/>
          <a:cs typeface="+mn-cs"/>
        </a:defRPr>
      </a:lvl5pPr>
      <a:lvl6pPr marL="2743200" indent="-461963" algn="l" defTabSz="914400" rtl="0" eaLnBrk="1" latinLnBrk="0" hangingPunct="1">
        <a:spcBef>
          <a:spcPct val="20000"/>
        </a:spcBef>
        <a:buClr>
          <a:schemeClr val="tx1">
            <a:lumMod val="50000"/>
            <a:lumOff val="50000"/>
          </a:schemeClr>
        </a:buClr>
        <a:buSzPct val="75000"/>
        <a:buFont typeface="Wingdings 2" pitchFamily="18" charset="2"/>
        <a:buChar char=""/>
        <a:defRPr lang="en-US" sz="1800" kern="1200" dirty="0" smtClean="0">
          <a:solidFill>
            <a:schemeClr val="tx1">
              <a:lumMod val="75000"/>
              <a:lumOff val="25000"/>
            </a:schemeClr>
          </a:solidFill>
          <a:latin typeface="+mn-lt"/>
          <a:ea typeface="+mn-ea"/>
          <a:cs typeface="+mn-cs"/>
        </a:defRPr>
      </a:lvl6pPr>
      <a:lvl7pPr marL="3205163" indent="-461963" algn="l" defTabSz="914400" rtl="0" eaLnBrk="1" latinLnBrk="0" hangingPunct="1">
        <a:spcBef>
          <a:spcPct val="20000"/>
        </a:spcBef>
        <a:buClr>
          <a:schemeClr val="tx1">
            <a:lumMod val="75000"/>
            <a:lumOff val="25000"/>
          </a:schemeClr>
        </a:buClr>
        <a:buSzPct val="75000"/>
        <a:buFont typeface="Wingdings 2" pitchFamily="18" charset="2"/>
        <a:buChar char=""/>
        <a:defRPr lang="en-US" sz="1800" kern="1200" dirty="0" smtClean="0">
          <a:solidFill>
            <a:schemeClr val="tx1">
              <a:lumMod val="75000"/>
              <a:lumOff val="25000"/>
            </a:schemeClr>
          </a:solidFill>
          <a:latin typeface="+mn-lt"/>
          <a:ea typeface="+mn-ea"/>
          <a:cs typeface="+mn-cs"/>
        </a:defRPr>
      </a:lvl7pPr>
      <a:lvl8pPr marL="3657600" indent="-461963" algn="l" defTabSz="914400" rtl="0" eaLnBrk="1" latinLnBrk="0" hangingPunct="1">
        <a:spcBef>
          <a:spcPct val="20000"/>
        </a:spcBef>
        <a:buClr>
          <a:schemeClr val="tx1">
            <a:lumMod val="50000"/>
            <a:lumOff val="50000"/>
          </a:schemeClr>
        </a:buClr>
        <a:buSzPct val="75000"/>
        <a:buFont typeface="Wingdings 2" pitchFamily="18" charset="2"/>
        <a:buChar char=""/>
        <a:defRPr lang="en-US" sz="1800" kern="1200" dirty="0" smtClean="0">
          <a:solidFill>
            <a:schemeClr val="tx1">
              <a:lumMod val="75000"/>
              <a:lumOff val="25000"/>
            </a:schemeClr>
          </a:solidFill>
          <a:latin typeface="+mn-lt"/>
          <a:ea typeface="+mn-ea"/>
          <a:cs typeface="+mn-cs"/>
        </a:defRPr>
      </a:lvl8pPr>
      <a:lvl9pPr marL="4119563" indent="-461963" algn="l" defTabSz="914400" rtl="0" eaLnBrk="1" latinLnBrk="0" hangingPunct="1">
        <a:spcBef>
          <a:spcPct val="20000"/>
        </a:spcBef>
        <a:buClr>
          <a:schemeClr val="tx1">
            <a:lumMod val="75000"/>
            <a:lumOff val="25000"/>
          </a:schemeClr>
        </a:buClr>
        <a:buSzPct val="75000"/>
        <a:buFont typeface="Wingdings 2" pitchFamily="18" charset="2"/>
        <a:buChar char=""/>
        <a:defRPr lang="en-US" sz="1800" kern="1200" dirty="0">
          <a:solidFill>
            <a:schemeClr val="tx1">
              <a:lumMod val="75000"/>
              <a:lumOff val="2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mailto:bmbcsec2@gmail.com" TargetMode="External"/><Relationship Id="rId2" Type="http://schemas.openxmlformats.org/officeDocument/2006/relationships/hyperlink" Target="mailto:artcoll@live.co.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Placement Opportunity</a:t>
            </a:r>
            <a:endParaRPr lang="en-GB" dirty="0"/>
          </a:p>
        </p:txBody>
      </p:sp>
      <p:sp>
        <p:nvSpPr>
          <p:cNvPr id="3" name="Subtitle 2"/>
          <p:cNvSpPr>
            <a:spLocks noGrp="1"/>
          </p:cNvSpPr>
          <p:nvPr>
            <p:ph type="subTitle" idx="1"/>
          </p:nvPr>
        </p:nvSpPr>
        <p:spPr/>
        <p:txBody>
          <a:bodyPr/>
          <a:lstStyle/>
          <a:p>
            <a:r>
              <a:rPr lang="en-GB" dirty="0"/>
              <a:t>Bro </a:t>
            </a:r>
            <a:r>
              <a:rPr lang="en-GB" dirty="0" err="1"/>
              <a:t>Myrddin</a:t>
            </a:r>
            <a:r>
              <a:rPr lang="en-GB"/>
              <a:t> Bowls Club</a:t>
            </a:r>
            <a:endParaRPr lang="en-GB" dirty="0"/>
          </a:p>
        </p:txBody>
      </p:sp>
    </p:spTree>
    <p:extLst>
      <p:ext uri="{BB962C8B-B14F-4D97-AF65-F5344CB8AC3E}">
        <p14:creationId xmlns:p14="http://schemas.microsoft.com/office/powerpoint/2010/main" val="5441620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r>
              <a:rPr lang="en-GB" dirty="0"/>
              <a:t>Bro </a:t>
            </a:r>
            <a:r>
              <a:rPr lang="en-GB" dirty="0" err="1"/>
              <a:t>Myrddin</a:t>
            </a:r>
            <a:r>
              <a:rPr lang="en-GB" dirty="0"/>
              <a:t> Bowls Club is a registered Charitable Incorporated Organisation (no.1158270) established in 2014 as a result of an asset transfer from Carmarthenshire County Council. </a:t>
            </a:r>
            <a:endParaRPr lang="en-GB" dirty="0" smtClean="0"/>
          </a:p>
          <a:p>
            <a:r>
              <a:rPr lang="en-GB" dirty="0" smtClean="0"/>
              <a:t>The </a:t>
            </a:r>
            <a:r>
              <a:rPr lang="en-GB" dirty="0"/>
              <a:t>Trustees are charged in the Club's constitution with the duty of promoting and providing facilities for the amateur sport of bowls for the benefit of the people of Carmarthen and the surrounding area of West Wales. Since taking over the Club has been hugely successful but the Trustees seek to further the Club's charitable objectives and marketing strategies.            </a:t>
            </a:r>
            <a:endParaRPr lang="en-GB" dirty="0" smtClean="0"/>
          </a:p>
          <a:p>
            <a:r>
              <a:rPr lang="en-GB" dirty="0" smtClean="0"/>
              <a:t>The </a:t>
            </a:r>
            <a:r>
              <a:rPr lang="en-GB" dirty="0"/>
              <a:t>Trustees are pleased to announce the award of a bursary of £5000 per annum (plus travelling expenses) to a Higher Education student studying for a recognised Sports Management qualification who , during a placement year, would act as the Club's ambassador for bowls .            </a:t>
            </a:r>
            <a:endParaRPr lang="en-GB" dirty="0"/>
          </a:p>
        </p:txBody>
      </p:sp>
    </p:spTree>
    <p:extLst>
      <p:ext uri="{BB962C8B-B14F-4D97-AF65-F5344CB8AC3E}">
        <p14:creationId xmlns:p14="http://schemas.microsoft.com/office/powerpoint/2010/main" val="19915752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55000" lnSpcReduction="20000"/>
          </a:bodyPr>
          <a:lstStyle/>
          <a:p>
            <a:pPr marL="0" indent="0">
              <a:buNone/>
            </a:pPr>
            <a:r>
              <a:rPr lang="en-GB" dirty="0"/>
              <a:t> The Trustees are flexible about the placement specification but would envisage such tasks as </a:t>
            </a:r>
            <a:r>
              <a:rPr lang="en-GB" dirty="0" smtClean="0"/>
              <a:t>:</a:t>
            </a:r>
          </a:p>
          <a:p>
            <a:pPr marL="0" indent="0">
              <a:buNone/>
            </a:pPr>
            <a:r>
              <a:rPr lang="en-GB" dirty="0"/>
              <a:t> </a:t>
            </a:r>
            <a:r>
              <a:rPr lang="en-GB" dirty="0" smtClean="0"/>
              <a:t>1</a:t>
            </a:r>
            <a:r>
              <a:rPr lang="en-GB" dirty="0"/>
              <a:t>.  Setting up a data base of schools , social and sports clubs who could be source of future players of bowls.</a:t>
            </a:r>
          </a:p>
          <a:p>
            <a:pPr marL="0" indent="0">
              <a:buNone/>
            </a:pPr>
            <a:r>
              <a:rPr lang="en-GB" dirty="0"/>
              <a:t> 2.  Promotion of the game through meetings and presentations with </a:t>
            </a:r>
            <a:r>
              <a:rPr lang="en-GB" dirty="0" smtClean="0"/>
              <a:t>clubs.</a:t>
            </a:r>
          </a:p>
          <a:p>
            <a:pPr marL="0" indent="0">
              <a:buNone/>
            </a:pPr>
            <a:r>
              <a:rPr lang="en-GB" dirty="0" smtClean="0"/>
              <a:t>3</a:t>
            </a:r>
            <a:r>
              <a:rPr lang="en-GB" dirty="0"/>
              <a:t>.   Production of marketing literature</a:t>
            </a:r>
            <a:r>
              <a:rPr lang="en-GB" dirty="0" smtClean="0"/>
              <a:t>.</a:t>
            </a:r>
          </a:p>
          <a:p>
            <a:pPr marL="0" indent="0">
              <a:buNone/>
            </a:pPr>
            <a:r>
              <a:rPr lang="en-GB" dirty="0"/>
              <a:t>4</a:t>
            </a:r>
            <a:r>
              <a:rPr lang="en-GB" dirty="0" smtClean="0"/>
              <a:t>.</a:t>
            </a:r>
            <a:r>
              <a:rPr lang="en-GB" dirty="0"/>
              <a:t>   Coaching of interested individuals in the game of bowls.</a:t>
            </a:r>
          </a:p>
          <a:p>
            <a:pPr marL="0" indent="0">
              <a:buNone/>
            </a:pPr>
            <a:r>
              <a:rPr lang="en-GB" dirty="0"/>
              <a:t>5</a:t>
            </a:r>
            <a:r>
              <a:rPr lang="en-GB" dirty="0" smtClean="0"/>
              <a:t>.</a:t>
            </a:r>
            <a:r>
              <a:rPr lang="en-GB" dirty="0"/>
              <a:t>   Feedback to the Board of Trustees on a monthly basis.</a:t>
            </a:r>
          </a:p>
          <a:p>
            <a:r>
              <a:rPr lang="en-GB" dirty="0"/>
              <a:t/>
            </a:r>
            <a:br>
              <a:rPr lang="en-GB" dirty="0"/>
            </a:br>
            <a:endParaRPr lang="en-GB" dirty="0"/>
          </a:p>
          <a:p>
            <a:pPr marL="0" indent="0">
              <a:buNone/>
            </a:pPr>
            <a:r>
              <a:rPr lang="en-GB" dirty="0" smtClean="0"/>
              <a:t>Whilst </a:t>
            </a:r>
            <a:r>
              <a:rPr lang="en-GB" dirty="0"/>
              <a:t>the bursary is for an initial one year it is expected that it will become a permanent feature of the Club's program. </a:t>
            </a:r>
          </a:p>
          <a:p>
            <a:r>
              <a:rPr lang="en-GB" dirty="0"/>
              <a:t/>
            </a:r>
            <a:br>
              <a:rPr lang="en-GB" dirty="0"/>
            </a:br>
            <a:endParaRPr lang="en-GB" dirty="0"/>
          </a:p>
          <a:p>
            <a:r>
              <a:rPr lang="en-GB" dirty="0"/>
              <a:t>         </a:t>
            </a:r>
          </a:p>
        </p:txBody>
      </p:sp>
    </p:spTree>
    <p:extLst>
      <p:ext uri="{BB962C8B-B14F-4D97-AF65-F5344CB8AC3E}">
        <p14:creationId xmlns:p14="http://schemas.microsoft.com/office/powerpoint/2010/main" val="39703368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77500" lnSpcReduction="20000"/>
          </a:bodyPr>
          <a:lstStyle/>
          <a:p>
            <a:pPr marL="0" indent="0">
              <a:buNone/>
            </a:pPr>
            <a:r>
              <a:rPr lang="en-GB" dirty="0" smtClean="0"/>
              <a:t>The </a:t>
            </a:r>
            <a:r>
              <a:rPr lang="en-GB" dirty="0"/>
              <a:t>Trustees believe the ideal person needs to be personable , credible , enthusiastic, and </a:t>
            </a:r>
            <a:r>
              <a:rPr lang="en-GB" dirty="0" smtClean="0"/>
              <a:t>energetic. </a:t>
            </a:r>
            <a:r>
              <a:rPr lang="en-GB" dirty="0"/>
              <a:t>They envisage a suitable person would be an international standard bowler.</a:t>
            </a:r>
          </a:p>
          <a:p>
            <a:pPr marL="0" indent="0">
              <a:buNone/>
            </a:pPr>
            <a:r>
              <a:rPr lang="en-GB" dirty="0" smtClean="0"/>
              <a:t>The </a:t>
            </a:r>
            <a:r>
              <a:rPr lang="en-GB" dirty="0"/>
              <a:t>Trustees are genuinely concerned about the burdens on students in these days and would be delighted if a suitable candidate could be found to support</a:t>
            </a:r>
            <a:r>
              <a:rPr lang="en-GB" dirty="0" smtClean="0"/>
              <a:t>.</a:t>
            </a:r>
            <a:r>
              <a:rPr lang="en-GB" dirty="0"/>
              <a:t/>
            </a:r>
            <a:br>
              <a:rPr lang="en-GB" dirty="0"/>
            </a:br>
            <a:endParaRPr lang="en-GB" dirty="0"/>
          </a:p>
          <a:p>
            <a:endParaRPr lang="en-GB" dirty="0"/>
          </a:p>
          <a:p>
            <a:pPr marL="0" indent="0">
              <a:buNone/>
            </a:pPr>
            <a:r>
              <a:rPr lang="en-GB" dirty="0"/>
              <a:t>                                                                                                                                                                                                                  </a:t>
            </a:r>
            <a:br>
              <a:rPr lang="en-GB" dirty="0"/>
            </a:br>
            <a:endParaRPr lang="en-GB" dirty="0"/>
          </a:p>
          <a:p>
            <a:r>
              <a:rPr lang="en-GB" dirty="0"/>
              <a:t>                                                                                                          Tel: Home:   01994 230718  Club : 01267 236249</a:t>
            </a:r>
          </a:p>
          <a:p>
            <a:r>
              <a:rPr lang="en-GB" dirty="0"/>
              <a:t>                                                                                                      Email: Home:  </a:t>
            </a:r>
            <a:r>
              <a:rPr lang="en-GB" dirty="0">
                <a:hlinkClick r:id="rId2"/>
              </a:rPr>
              <a:t>artcoll@live.co.uk</a:t>
            </a:r>
            <a:r>
              <a:rPr lang="en-GB" dirty="0"/>
              <a:t>  Club: </a:t>
            </a:r>
            <a:r>
              <a:rPr lang="en-GB" dirty="0">
                <a:hlinkClick r:id="rId3"/>
              </a:rPr>
              <a:t>bmbcsec2@gmail.com</a:t>
            </a:r>
            <a:r>
              <a:rPr lang="en-GB" dirty="0"/>
              <a:t>     </a:t>
            </a:r>
          </a:p>
          <a:p>
            <a:endParaRPr lang="en-GB" dirty="0"/>
          </a:p>
          <a:p>
            <a:endParaRPr lang="en-GB" dirty="0"/>
          </a:p>
          <a:p>
            <a:endParaRPr lang="en-GB" dirty="0"/>
          </a:p>
        </p:txBody>
      </p:sp>
    </p:spTree>
    <p:extLst>
      <p:ext uri="{BB962C8B-B14F-4D97-AF65-F5344CB8AC3E}">
        <p14:creationId xmlns:p14="http://schemas.microsoft.com/office/powerpoint/2010/main" val="980570002"/>
      </p:ext>
    </p:extLst>
  </p:cSld>
  <p:clrMapOvr>
    <a:masterClrMapping/>
  </p:clrMapOvr>
</p:sld>
</file>

<file path=ppt/theme/_rels/them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Saddle">
  <a:themeElements>
    <a:clrScheme name="Saddle">
      <a:dk1>
        <a:srgbClr val="302C24"/>
      </a:dk1>
      <a:lt1>
        <a:sysClr val="window" lastClr="FFFFFF"/>
      </a:lt1>
      <a:dk2>
        <a:srgbClr val="AC6416"/>
      </a:dk2>
      <a:lt2>
        <a:srgbClr val="E8E4DB"/>
      </a:lt2>
      <a:accent1>
        <a:srgbClr val="C6B178"/>
      </a:accent1>
      <a:accent2>
        <a:srgbClr val="9C5B14"/>
      </a:accent2>
      <a:accent3>
        <a:srgbClr val="71B2BC"/>
      </a:accent3>
      <a:accent4>
        <a:srgbClr val="78AA5D"/>
      </a:accent4>
      <a:accent5>
        <a:srgbClr val="867099"/>
      </a:accent5>
      <a:accent6>
        <a:srgbClr val="4C6F75"/>
      </a:accent6>
      <a:hlink>
        <a:srgbClr val="F27B0E"/>
      </a:hlink>
      <a:folHlink>
        <a:srgbClr val="989268"/>
      </a:folHlink>
    </a:clrScheme>
    <a:fontScheme name="Saddle">
      <a:majorFont>
        <a:latin typeface="Book Antiqua"/>
        <a:ea typeface=""/>
        <a:cs typeface=""/>
        <a:font script="Jpan" typeface="ＭＳ 明朝"/>
        <a:font script="Hans" typeface="宋体"/>
        <a:font script="Hant" typeface="新細明體"/>
      </a:majorFont>
      <a:minorFont>
        <a:latin typeface="Book Antiqua"/>
        <a:ea typeface=""/>
        <a:cs typeface=""/>
        <a:font script="Jpan" typeface="ＭＳ 明朝"/>
        <a:font script="Hans" typeface="宋体"/>
        <a:font script="Hant" typeface="新細明體"/>
      </a:minorFont>
    </a:fontScheme>
    <a:fmtScheme name="Saddle">
      <a:fillStyleLst>
        <a:solidFill>
          <a:schemeClr val="phClr"/>
        </a:solidFill>
        <a:gradFill rotWithShape="1">
          <a:gsLst>
            <a:gs pos="0">
              <a:schemeClr val="phClr"/>
            </a:gs>
            <a:gs pos="30000">
              <a:schemeClr val="phClr">
                <a:tint val="80000"/>
              </a:schemeClr>
            </a:gs>
            <a:gs pos="100000">
              <a:schemeClr val="phClr">
                <a:tint val="100000"/>
              </a:schemeClr>
            </a:gs>
          </a:gsLst>
          <a:path path="rect">
            <a:fillToRect l="50000" r="100000"/>
          </a:path>
        </a:gradFill>
        <a:blipFill rotWithShape="1">
          <a:blip xmlns:r="http://schemas.openxmlformats.org/officeDocument/2006/relationships" r:embed="rId1">
            <a:duotone>
              <a:schemeClr val="phClr">
                <a:shade val="70000"/>
                <a:satMod val="120000"/>
              </a:schemeClr>
              <a:schemeClr val="phClr">
                <a:tint val="30000"/>
                <a:satMod val="120000"/>
              </a:schemeClr>
            </a:duotone>
          </a:blip>
          <a:stretch/>
        </a:blipFill>
      </a:fillStyleLst>
      <a:lnStyleLst>
        <a:ln w="25400" cap="flat" cmpd="sng" algn="ctr">
          <a:solidFill>
            <a:schemeClr val="phClr">
              <a:shade val="95000"/>
              <a:satMod val="105000"/>
            </a:schemeClr>
          </a:solidFill>
          <a:prstDash val="solid"/>
        </a:ln>
        <a:ln w="50800" cap="flat" cmpd="dbl" algn="ctr">
          <a:solidFill>
            <a:schemeClr val="phClr"/>
          </a:solidFill>
          <a:prstDash val="solid"/>
        </a:ln>
        <a:ln w="76200" cap="flat" cmpd="dbl" algn="ctr">
          <a:solidFill>
            <a:schemeClr val="phClr"/>
          </a:solidFill>
          <a:prstDash val="solid"/>
        </a:ln>
      </a:lnStyleLst>
      <a:effectStyleLst>
        <a:effectStyle>
          <a:effectLst/>
        </a:effectStyle>
        <a:effectStyle>
          <a:effectLst>
            <a:outerShdw blurRad="38100" dist="25400" dir="5400000" rotWithShape="0">
              <a:srgbClr val="FFFFFF">
                <a:alpha val="75000"/>
              </a:srgbClr>
            </a:outerShdw>
          </a:effectLst>
          <a:scene3d>
            <a:camera prst="orthographicFront">
              <a:rot lat="0" lon="0" rev="0"/>
            </a:camera>
            <a:lightRig rig="sunrise" dir="tl">
              <a:rot lat="0" lon="0" rev="1200000"/>
            </a:lightRig>
          </a:scene3d>
          <a:sp3d prstMaterial="softEdge">
            <a:bevelT w="0" h="0"/>
          </a:sp3d>
        </a:effectStyle>
        <a:effectStyle>
          <a:effectLst>
            <a:innerShdw blurRad="76200" dist="38100" dir="13500000">
              <a:srgbClr val="FFFFFF">
                <a:alpha val="75000"/>
              </a:srgbClr>
            </a:innerShdw>
          </a:effectLst>
          <a:scene3d>
            <a:camera prst="perspectiveFront" fov="2400000"/>
            <a:lightRig rig="twoPt" dir="tl"/>
          </a:scene3d>
          <a:sp3d>
            <a:bevelT w="25400" h="12700" prst="angle"/>
          </a:sp3d>
        </a:effectStyle>
      </a:effectStyleLst>
      <a:bgFillStyleLst>
        <a:solidFill>
          <a:schemeClr val="phClr"/>
        </a:solidFill>
        <a:blipFill rotWithShape="1">
          <a:blip xmlns:r="http://schemas.openxmlformats.org/officeDocument/2006/relationships" r:embed="rId2">
            <a:duotone>
              <a:schemeClr val="phClr">
                <a:shade val="30000"/>
                <a:satMod val="250000"/>
              </a:schemeClr>
              <a:schemeClr val="phClr">
                <a:tint val="50000"/>
                <a:satMod val="200000"/>
              </a:schemeClr>
            </a:duotone>
          </a:blip>
          <a:stretch/>
        </a:blipFill>
        <a:blipFill rotWithShape="1">
          <a:blip xmlns:r="http://schemas.openxmlformats.org/officeDocument/2006/relationships" r:embed="rId3">
            <a:duotone>
              <a:schemeClr val="phClr">
                <a:shade val="90000"/>
                <a:hueMod val="90000"/>
                <a:satMod val="150000"/>
                <a:lumMod val="90000"/>
              </a:schemeClr>
              <a:schemeClr val="phClr">
                <a:tint val="70000"/>
                <a:shade val="80000"/>
                <a:satMod val="300000"/>
                <a:lumMod val="11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academic writing</Template>
  <TotalTime>7</TotalTime>
  <Words>152</Words>
  <Application>Microsoft Office PowerPoint</Application>
  <PresentationFormat>Widescreen</PresentationFormat>
  <Paragraphs>22</Paragraphs>
  <Slides>4</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4</vt:i4>
      </vt:variant>
    </vt:vector>
  </HeadingPairs>
  <TitlesOfParts>
    <vt:vector size="7" baseType="lpstr">
      <vt:lpstr>Book Antiqua</vt:lpstr>
      <vt:lpstr>Wingdings 2</vt:lpstr>
      <vt:lpstr>Saddle</vt:lpstr>
      <vt:lpstr>Placement Opportunity</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Placement Opportunity</dc:title>
  <dc:creator>Marie Pitson</dc:creator>
  <cp:lastModifiedBy>Marie Pitson</cp:lastModifiedBy>
  <cp:revision>1</cp:revision>
  <dcterms:created xsi:type="dcterms:W3CDTF">2017-12-05T09:23:30Z</dcterms:created>
  <dcterms:modified xsi:type="dcterms:W3CDTF">2017-12-05T09:30:47Z</dcterms:modified>
</cp:coreProperties>
</file>