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2.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5"/>
  </p:notesMasterIdLst>
  <p:sldIdLst>
    <p:sldId id="256" r:id="rId2"/>
    <p:sldId id="32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316" r:id="rId18"/>
    <p:sldId id="317" r:id="rId19"/>
    <p:sldId id="318" r:id="rId20"/>
    <p:sldId id="319" r:id="rId21"/>
    <p:sldId id="272" r:id="rId22"/>
    <p:sldId id="320" r:id="rId23"/>
    <p:sldId id="273" r:id="rId24"/>
    <p:sldId id="274" r:id="rId25"/>
    <p:sldId id="321" r:id="rId26"/>
    <p:sldId id="323" r:id="rId27"/>
    <p:sldId id="275" r:id="rId28"/>
    <p:sldId id="276" r:id="rId29"/>
    <p:sldId id="271" r:id="rId30"/>
    <p:sldId id="277" r:id="rId31"/>
    <p:sldId id="278" r:id="rId32"/>
    <p:sldId id="279" r:id="rId33"/>
    <p:sldId id="281" r:id="rId34"/>
    <p:sldId id="280" r:id="rId35"/>
    <p:sldId id="282" r:id="rId36"/>
    <p:sldId id="284" r:id="rId37"/>
    <p:sldId id="285" r:id="rId38"/>
    <p:sldId id="286" r:id="rId39"/>
    <p:sldId id="287" r:id="rId40"/>
    <p:sldId id="288" r:id="rId41"/>
    <p:sldId id="289" r:id="rId42"/>
    <p:sldId id="290" r:id="rId43"/>
    <p:sldId id="331" r:id="rId44"/>
    <p:sldId id="327" r:id="rId45"/>
    <p:sldId id="328" r:id="rId46"/>
    <p:sldId id="329" r:id="rId47"/>
    <p:sldId id="332" r:id="rId48"/>
    <p:sldId id="333" r:id="rId49"/>
    <p:sldId id="330" r:id="rId50"/>
    <p:sldId id="291" r:id="rId51"/>
    <p:sldId id="292" r:id="rId52"/>
    <p:sldId id="296" r:id="rId53"/>
    <p:sldId id="297" r:id="rId54"/>
    <p:sldId id="298" r:id="rId55"/>
    <p:sldId id="299" r:id="rId56"/>
    <p:sldId id="300" r:id="rId57"/>
    <p:sldId id="301" r:id="rId58"/>
    <p:sldId id="315" r:id="rId59"/>
    <p:sldId id="334" r:id="rId60"/>
    <p:sldId id="336" r:id="rId61"/>
    <p:sldId id="335" r:id="rId62"/>
    <p:sldId id="324" r:id="rId63"/>
    <p:sldId id="325"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06" d="100"/>
          <a:sy n="106" d="100"/>
        </p:scale>
        <p:origin x="5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5C689F87-C00A-4F90-BD9A-BEDA16090DB4}"/>
    <pc:docChg chg="undo custSel addSld delSld modSld sldOrd">
      <pc:chgData name="Zita Draper" userId="b063123c-f51f-481b-b99c-f574606c9ace" providerId="ADAL" clId="{5C689F87-C00A-4F90-BD9A-BEDA16090DB4}" dt="2024-10-15T07:28:55.022" v="17301" actId="20577"/>
      <pc:docMkLst>
        <pc:docMk/>
      </pc:docMkLst>
      <pc:sldChg chg="addSp delSp modSp mod setBg">
        <pc:chgData name="Zita Draper" userId="b063123c-f51f-481b-b99c-f574606c9ace" providerId="ADAL" clId="{5C689F87-C00A-4F90-BD9A-BEDA16090DB4}" dt="2024-10-12T08:04:30.292" v="6065" actId="26606"/>
        <pc:sldMkLst>
          <pc:docMk/>
          <pc:sldMk cId="3596484238" sldId="257"/>
        </pc:sldMkLst>
      </pc:sldChg>
      <pc:sldChg chg="addSp delSp modSp mod setBg">
        <pc:chgData name="Zita Draper" userId="b063123c-f51f-481b-b99c-f574606c9ace" providerId="ADAL" clId="{5C689F87-C00A-4F90-BD9A-BEDA16090DB4}" dt="2024-10-12T08:04:33.483" v="6066" actId="26606"/>
        <pc:sldMkLst>
          <pc:docMk/>
          <pc:sldMk cId="2307662041" sldId="258"/>
        </pc:sldMkLst>
      </pc:sldChg>
      <pc:sldChg chg="addSp delSp modSp mod setBg">
        <pc:chgData name="Zita Draper" userId="b063123c-f51f-481b-b99c-f574606c9ace" providerId="ADAL" clId="{5C689F87-C00A-4F90-BD9A-BEDA16090DB4}" dt="2024-10-12T08:04:39.140" v="6067" actId="26606"/>
        <pc:sldMkLst>
          <pc:docMk/>
          <pc:sldMk cId="3521618379" sldId="259"/>
        </pc:sldMkLst>
      </pc:sldChg>
      <pc:sldChg chg="addSp delSp modSp mod setBg">
        <pc:chgData name="Zita Draper" userId="b063123c-f51f-481b-b99c-f574606c9ace" providerId="ADAL" clId="{5C689F87-C00A-4F90-BD9A-BEDA16090DB4}" dt="2024-10-12T08:04:45.455" v="6068" actId="26606"/>
        <pc:sldMkLst>
          <pc:docMk/>
          <pc:sldMk cId="3176484840" sldId="260"/>
        </pc:sldMkLst>
      </pc:sldChg>
      <pc:sldChg chg="addSp delSp modSp mod setBg">
        <pc:chgData name="Zita Draper" userId="b063123c-f51f-481b-b99c-f574606c9ace" providerId="ADAL" clId="{5C689F87-C00A-4F90-BD9A-BEDA16090DB4}" dt="2024-10-12T08:04:50.059" v="6069" actId="26606"/>
        <pc:sldMkLst>
          <pc:docMk/>
          <pc:sldMk cId="467800275" sldId="261"/>
        </pc:sldMkLst>
      </pc:sldChg>
      <pc:sldChg chg="addSp delSp modSp mod setBg">
        <pc:chgData name="Zita Draper" userId="b063123c-f51f-481b-b99c-f574606c9ace" providerId="ADAL" clId="{5C689F87-C00A-4F90-BD9A-BEDA16090DB4}" dt="2024-10-12T08:04:55.838" v="6070" actId="26606"/>
        <pc:sldMkLst>
          <pc:docMk/>
          <pc:sldMk cId="956235473" sldId="262"/>
        </pc:sldMkLst>
      </pc:sldChg>
      <pc:sldChg chg="addSp delSp modSp mod setBg">
        <pc:chgData name="Zita Draper" userId="b063123c-f51f-481b-b99c-f574606c9ace" providerId="ADAL" clId="{5C689F87-C00A-4F90-BD9A-BEDA16090DB4}" dt="2024-10-12T08:05:00.531" v="6071" actId="26606"/>
        <pc:sldMkLst>
          <pc:docMk/>
          <pc:sldMk cId="3489526552" sldId="263"/>
        </pc:sldMkLst>
      </pc:sldChg>
      <pc:sldChg chg="addSp delSp modSp mod setBg">
        <pc:chgData name="Zita Draper" userId="b063123c-f51f-481b-b99c-f574606c9ace" providerId="ADAL" clId="{5C689F87-C00A-4F90-BD9A-BEDA16090DB4}" dt="2024-10-12T08:05:06.544" v="6072" actId="26606"/>
        <pc:sldMkLst>
          <pc:docMk/>
          <pc:sldMk cId="3916925876" sldId="264"/>
        </pc:sldMkLst>
      </pc:sldChg>
      <pc:sldChg chg="addSp delSp modSp mod setBg">
        <pc:chgData name="Zita Draper" userId="b063123c-f51f-481b-b99c-f574606c9ace" providerId="ADAL" clId="{5C689F87-C00A-4F90-BD9A-BEDA16090DB4}" dt="2024-10-12T08:05:11.088" v="6073" actId="26606"/>
        <pc:sldMkLst>
          <pc:docMk/>
          <pc:sldMk cId="2623229285" sldId="265"/>
        </pc:sldMkLst>
      </pc:sldChg>
      <pc:sldChg chg="addSp delSp modSp mod setBg">
        <pc:chgData name="Zita Draper" userId="b063123c-f51f-481b-b99c-f574606c9ace" providerId="ADAL" clId="{5C689F87-C00A-4F90-BD9A-BEDA16090DB4}" dt="2024-10-12T08:05:13.938" v="6074" actId="26606"/>
        <pc:sldMkLst>
          <pc:docMk/>
          <pc:sldMk cId="2353408927" sldId="266"/>
        </pc:sldMkLst>
      </pc:sldChg>
      <pc:sldChg chg="addSp delSp modSp mod setBg">
        <pc:chgData name="Zita Draper" userId="b063123c-f51f-481b-b99c-f574606c9ace" providerId="ADAL" clId="{5C689F87-C00A-4F90-BD9A-BEDA16090DB4}" dt="2024-10-12T08:05:17.196" v="6075" actId="26606"/>
        <pc:sldMkLst>
          <pc:docMk/>
          <pc:sldMk cId="4248583979" sldId="267"/>
        </pc:sldMkLst>
      </pc:sldChg>
      <pc:sldChg chg="addSp delSp modSp mod setBg modNotesTx">
        <pc:chgData name="Zita Draper" userId="b063123c-f51f-481b-b99c-f574606c9ace" providerId="ADAL" clId="{5C689F87-C00A-4F90-BD9A-BEDA16090DB4}" dt="2024-10-12T08:05:22.017" v="6076" actId="26606"/>
        <pc:sldMkLst>
          <pc:docMk/>
          <pc:sldMk cId="3265138583" sldId="268"/>
        </pc:sldMkLst>
      </pc:sldChg>
      <pc:sldChg chg="addSp delSp modSp mod setBg">
        <pc:chgData name="Zita Draper" userId="b063123c-f51f-481b-b99c-f574606c9ace" providerId="ADAL" clId="{5C689F87-C00A-4F90-BD9A-BEDA16090DB4}" dt="2024-10-12T08:05:26.208" v="6077" actId="26606"/>
        <pc:sldMkLst>
          <pc:docMk/>
          <pc:sldMk cId="2964208573" sldId="269"/>
        </pc:sldMkLst>
      </pc:sldChg>
      <pc:sldChg chg="addSp delSp modSp mod setBg">
        <pc:chgData name="Zita Draper" userId="b063123c-f51f-481b-b99c-f574606c9ace" providerId="ADAL" clId="{5C689F87-C00A-4F90-BD9A-BEDA16090DB4}" dt="2024-10-12T08:10:12.607" v="6703" actId="26606"/>
        <pc:sldMkLst>
          <pc:docMk/>
          <pc:sldMk cId="1751087152" sldId="270"/>
        </pc:sldMkLst>
      </pc:sldChg>
      <pc:sldChg chg="addSp delSp modSp mod setBg modClrScheme addAnim delAnim chgLayout">
        <pc:chgData name="Zita Draper" userId="b063123c-f51f-481b-b99c-f574606c9ace" providerId="ADAL" clId="{5C689F87-C00A-4F90-BD9A-BEDA16090DB4}" dt="2024-10-12T12:30:23.545" v="9676" actId="20577"/>
        <pc:sldMkLst>
          <pc:docMk/>
          <pc:sldMk cId="73103501" sldId="271"/>
        </pc:sldMkLst>
      </pc:sldChg>
      <pc:sldChg chg="addSp modSp mod ord setBg">
        <pc:chgData name="Zita Draper" userId="b063123c-f51f-481b-b99c-f574606c9ace" providerId="ADAL" clId="{5C689F87-C00A-4F90-BD9A-BEDA16090DB4}" dt="2024-10-12T08:26:04.855" v="8260" actId="26606"/>
        <pc:sldMkLst>
          <pc:docMk/>
          <pc:sldMk cId="3469016675" sldId="272"/>
        </pc:sldMkLst>
      </pc:sldChg>
      <pc:sldChg chg="addSp modSp mod ord setBg">
        <pc:chgData name="Zita Draper" userId="b063123c-f51f-481b-b99c-f574606c9ace" providerId="ADAL" clId="{5C689F87-C00A-4F90-BD9A-BEDA16090DB4}" dt="2024-10-12T12:26:26.360" v="9494" actId="26606"/>
        <pc:sldMkLst>
          <pc:docMk/>
          <pc:sldMk cId="2747913552" sldId="273"/>
        </pc:sldMkLst>
      </pc:sldChg>
      <pc:sldChg chg="addSp modSp mod ord setBg">
        <pc:chgData name="Zita Draper" userId="b063123c-f51f-481b-b99c-f574606c9ace" providerId="ADAL" clId="{5C689F87-C00A-4F90-BD9A-BEDA16090DB4}" dt="2024-10-12T12:25:13.480" v="9417" actId="26606"/>
        <pc:sldMkLst>
          <pc:docMk/>
          <pc:sldMk cId="3637192404" sldId="274"/>
        </pc:sldMkLst>
      </pc:sldChg>
      <pc:sldChg chg="addSp delSp modSp mod ord setBg modClrScheme addAnim chgLayout">
        <pc:chgData name="Zita Draper" userId="b063123c-f51f-481b-b99c-f574606c9ace" providerId="ADAL" clId="{5C689F87-C00A-4F90-BD9A-BEDA16090DB4}" dt="2024-10-12T08:27:22.242" v="8385"/>
        <pc:sldMkLst>
          <pc:docMk/>
          <pc:sldMk cId="3443215133" sldId="275"/>
        </pc:sldMkLst>
      </pc:sldChg>
      <pc:sldChg chg="addSp delSp modSp mod ord setBg modClrScheme addAnim chgLayout">
        <pc:chgData name="Zita Draper" userId="b063123c-f51f-481b-b99c-f574606c9ace" providerId="ADAL" clId="{5C689F87-C00A-4F90-BD9A-BEDA16090DB4}" dt="2024-10-12T08:27:02.785" v="8371"/>
        <pc:sldMkLst>
          <pc:docMk/>
          <pc:sldMk cId="99413775" sldId="276"/>
        </pc:sldMkLst>
      </pc:sldChg>
      <pc:sldChg chg="addSp modSp mod setBg">
        <pc:chgData name="Zita Draper" userId="b063123c-f51f-481b-b99c-f574606c9ace" providerId="ADAL" clId="{5C689F87-C00A-4F90-BD9A-BEDA16090DB4}" dt="2024-10-12T18:38:54.672" v="10646" actId="26606"/>
        <pc:sldMkLst>
          <pc:docMk/>
          <pc:sldMk cId="511212304" sldId="277"/>
        </pc:sldMkLst>
      </pc:sldChg>
      <pc:sldChg chg="addSp delSp modSp mod">
        <pc:chgData name="Zita Draper" userId="b063123c-f51f-481b-b99c-f574606c9ace" providerId="ADAL" clId="{5C689F87-C00A-4F90-BD9A-BEDA16090DB4}" dt="2024-10-12T18:39:16.546" v="10647" actId="26606"/>
        <pc:sldMkLst>
          <pc:docMk/>
          <pc:sldMk cId="2138521072" sldId="278"/>
        </pc:sldMkLst>
      </pc:sldChg>
      <pc:sldChg chg="addSp delSp modSp mod setBg">
        <pc:chgData name="Zita Draper" userId="b063123c-f51f-481b-b99c-f574606c9ace" providerId="ADAL" clId="{5C689F87-C00A-4F90-BD9A-BEDA16090DB4}" dt="2024-10-12T18:39:26.313" v="10648" actId="26606"/>
        <pc:sldMkLst>
          <pc:docMk/>
          <pc:sldMk cId="3658716498" sldId="279"/>
        </pc:sldMkLst>
      </pc:sldChg>
      <pc:sldChg chg="addSp delSp modSp mod setBg">
        <pc:chgData name="Zita Draper" userId="b063123c-f51f-481b-b99c-f574606c9ace" providerId="ADAL" clId="{5C689F87-C00A-4F90-BD9A-BEDA16090DB4}" dt="2024-10-12T18:49:07.181" v="11035" actId="403"/>
        <pc:sldMkLst>
          <pc:docMk/>
          <pc:sldMk cId="1056720530" sldId="280"/>
        </pc:sldMkLst>
      </pc:sldChg>
      <pc:sldChg chg="addSp delSp modSp mod ord setBg">
        <pc:chgData name="Zita Draper" userId="b063123c-f51f-481b-b99c-f574606c9ace" providerId="ADAL" clId="{5C689F87-C00A-4F90-BD9A-BEDA16090DB4}" dt="2024-10-12T20:40:12.455" v="11279" actId="26606"/>
        <pc:sldMkLst>
          <pc:docMk/>
          <pc:sldMk cId="647503390" sldId="281"/>
        </pc:sldMkLst>
      </pc:sldChg>
      <pc:sldChg chg="addSp delSp modSp mod setBg">
        <pc:chgData name="Zita Draper" userId="b063123c-f51f-481b-b99c-f574606c9ace" providerId="ADAL" clId="{5C689F87-C00A-4F90-BD9A-BEDA16090DB4}" dt="2024-10-12T21:02:59.324" v="11906" actId="26606"/>
        <pc:sldMkLst>
          <pc:docMk/>
          <pc:sldMk cId="191622658" sldId="282"/>
        </pc:sldMkLst>
      </pc:sldChg>
      <pc:sldChg chg="modSp del mod">
        <pc:chgData name="Zita Draper" userId="b063123c-f51f-481b-b99c-f574606c9ace" providerId="ADAL" clId="{5C689F87-C00A-4F90-BD9A-BEDA16090DB4}" dt="2024-10-12T18:39:48.371" v="10651" actId="2696"/>
        <pc:sldMkLst>
          <pc:docMk/>
          <pc:sldMk cId="3418984834" sldId="283"/>
        </pc:sldMkLst>
      </pc:sldChg>
      <pc:sldChg chg="modSp mod">
        <pc:chgData name="Zita Draper" userId="b063123c-f51f-481b-b99c-f574606c9ace" providerId="ADAL" clId="{5C689F87-C00A-4F90-BD9A-BEDA16090DB4}" dt="2024-10-12T21:05:14.678" v="12240" actId="20577"/>
        <pc:sldMkLst>
          <pc:docMk/>
          <pc:sldMk cId="87544079" sldId="284"/>
        </pc:sldMkLst>
      </pc:sldChg>
      <pc:sldChg chg="addSp modSp mod setBg">
        <pc:chgData name="Zita Draper" userId="b063123c-f51f-481b-b99c-f574606c9ace" providerId="ADAL" clId="{5C689F87-C00A-4F90-BD9A-BEDA16090DB4}" dt="2024-10-12T21:06:41.412" v="12394" actId="26606"/>
        <pc:sldMkLst>
          <pc:docMk/>
          <pc:sldMk cId="1123013174" sldId="285"/>
        </pc:sldMkLst>
      </pc:sldChg>
      <pc:sldChg chg="addSp modSp mod setBg">
        <pc:chgData name="Zita Draper" userId="b063123c-f51f-481b-b99c-f574606c9ace" providerId="ADAL" clId="{5C689F87-C00A-4F90-BD9A-BEDA16090DB4}" dt="2024-10-12T21:08:04.089" v="12543" actId="26606"/>
        <pc:sldMkLst>
          <pc:docMk/>
          <pc:sldMk cId="2138335509" sldId="286"/>
        </pc:sldMkLst>
      </pc:sldChg>
      <pc:sldChg chg="addSp delSp modSp mod setBg">
        <pc:chgData name="Zita Draper" userId="b063123c-f51f-481b-b99c-f574606c9ace" providerId="ADAL" clId="{5C689F87-C00A-4F90-BD9A-BEDA16090DB4}" dt="2024-10-12T21:11:22.968" v="12739" actId="26606"/>
        <pc:sldMkLst>
          <pc:docMk/>
          <pc:sldMk cId="3911507383" sldId="287"/>
        </pc:sldMkLst>
      </pc:sldChg>
      <pc:sldChg chg="addSp delSp modSp mod setBg">
        <pc:chgData name="Zita Draper" userId="b063123c-f51f-481b-b99c-f574606c9ace" providerId="ADAL" clId="{5C689F87-C00A-4F90-BD9A-BEDA16090DB4}" dt="2024-10-12T21:21:32.788" v="13738" actId="26606"/>
        <pc:sldMkLst>
          <pc:docMk/>
          <pc:sldMk cId="3557715061" sldId="288"/>
        </pc:sldMkLst>
      </pc:sldChg>
      <pc:sldChg chg="addSp delSp modSp mod setBg">
        <pc:chgData name="Zita Draper" userId="b063123c-f51f-481b-b99c-f574606c9ace" providerId="ADAL" clId="{5C689F87-C00A-4F90-BD9A-BEDA16090DB4}" dt="2024-10-15T07:05:28.404" v="16650" actId="20577"/>
        <pc:sldMkLst>
          <pc:docMk/>
          <pc:sldMk cId="2372614774" sldId="289"/>
        </pc:sldMkLst>
      </pc:sldChg>
      <pc:sldChg chg="modSp mod">
        <pc:chgData name="Zita Draper" userId="b063123c-f51f-481b-b99c-f574606c9ace" providerId="ADAL" clId="{5C689F87-C00A-4F90-BD9A-BEDA16090DB4}" dt="2024-10-15T07:25:00.740" v="16873" actId="20577"/>
        <pc:sldMkLst>
          <pc:docMk/>
          <pc:sldMk cId="3412109973" sldId="290"/>
        </pc:sldMkLst>
      </pc:sldChg>
      <pc:sldChg chg="addSp delSp modSp mod setBg modClrScheme addAnim chgLayout">
        <pc:chgData name="Zita Draper" userId="b063123c-f51f-481b-b99c-f574606c9ace" providerId="ADAL" clId="{5C689F87-C00A-4F90-BD9A-BEDA16090DB4}" dt="2024-10-12T07:57:12.673" v="4950"/>
        <pc:sldMkLst>
          <pc:docMk/>
          <pc:sldMk cId="3962220397" sldId="291"/>
        </pc:sldMkLst>
      </pc:sldChg>
      <pc:sldChg chg="addSp delSp modSp mod modNotesTx">
        <pc:chgData name="Zita Draper" userId="b063123c-f51f-481b-b99c-f574606c9ace" providerId="ADAL" clId="{5C689F87-C00A-4F90-BD9A-BEDA16090DB4}" dt="2024-10-12T21:49:46.127" v="16075" actId="20577"/>
        <pc:sldMkLst>
          <pc:docMk/>
          <pc:sldMk cId="2251637929" sldId="292"/>
        </pc:sldMkLst>
      </pc:sldChg>
      <pc:sldChg chg="del">
        <pc:chgData name="Zita Draper" userId="b063123c-f51f-481b-b99c-f574606c9ace" providerId="ADAL" clId="{5C689F87-C00A-4F90-BD9A-BEDA16090DB4}" dt="2024-10-12T08:07:23.200" v="6231" actId="2696"/>
        <pc:sldMkLst>
          <pc:docMk/>
          <pc:sldMk cId="2684452439" sldId="293"/>
        </pc:sldMkLst>
      </pc:sldChg>
      <pc:sldChg chg="addSp delSp modSp del mod setBg">
        <pc:chgData name="Zita Draper" userId="b063123c-f51f-481b-b99c-f574606c9ace" providerId="ADAL" clId="{5C689F87-C00A-4F90-BD9A-BEDA16090DB4}" dt="2024-10-12T21:50:01.854" v="16084" actId="2696"/>
        <pc:sldMkLst>
          <pc:docMk/>
          <pc:sldMk cId="2143526124" sldId="294"/>
        </pc:sldMkLst>
      </pc:sldChg>
      <pc:sldChg chg="del">
        <pc:chgData name="Zita Draper" userId="b063123c-f51f-481b-b99c-f574606c9ace" providerId="ADAL" clId="{5C689F87-C00A-4F90-BD9A-BEDA16090DB4}" dt="2024-10-12T21:50:02.371" v="16085" actId="2696"/>
        <pc:sldMkLst>
          <pc:docMk/>
          <pc:sldMk cId="3131764002" sldId="295"/>
        </pc:sldMkLst>
      </pc:sldChg>
      <pc:sldChg chg="addSp delSp modSp mod setBg modClrScheme addAnim chgLayout">
        <pc:chgData name="Zita Draper" userId="b063123c-f51f-481b-b99c-f574606c9ace" providerId="ADAL" clId="{5C689F87-C00A-4F90-BD9A-BEDA16090DB4}" dt="2024-10-12T07:40:35.555" v="2981" actId="313"/>
        <pc:sldMkLst>
          <pc:docMk/>
          <pc:sldMk cId="2046395974" sldId="296"/>
        </pc:sldMkLst>
      </pc:sldChg>
      <pc:sldChg chg="addSp delSp modSp mod">
        <pc:chgData name="Zita Draper" userId="b063123c-f51f-481b-b99c-f574606c9ace" providerId="ADAL" clId="{5C689F87-C00A-4F90-BD9A-BEDA16090DB4}" dt="2024-10-12T08:05:51.119" v="6079" actId="26606"/>
        <pc:sldMkLst>
          <pc:docMk/>
          <pc:sldMk cId="521946480" sldId="297"/>
        </pc:sldMkLst>
      </pc:sldChg>
      <pc:sldChg chg="addSp delSp modSp mod">
        <pc:chgData name="Zita Draper" userId="b063123c-f51f-481b-b99c-f574606c9ace" providerId="ADAL" clId="{5C689F87-C00A-4F90-BD9A-BEDA16090DB4}" dt="2024-10-12T08:06:00.412" v="6080" actId="26606"/>
        <pc:sldMkLst>
          <pc:docMk/>
          <pc:sldMk cId="1085177228" sldId="298"/>
        </pc:sldMkLst>
      </pc:sldChg>
      <pc:sldChg chg="addSp delSp modSp mod setBg">
        <pc:chgData name="Zita Draper" userId="b063123c-f51f-481b-b99c-f574606c9ace" providerId="ADAL" clId="{5C689F87-C00A-4F90-BD9A-BEDA16090DB4}" dt="2024-10-12T08:06:03.584" v="6081" actId="26606"/>
        <pc:sldMkLst>
          <pc:docMk/>
          <pc:sldMk cId="2112428" sldId="299"/>
        </pc:sldMkLst>
      </pc:sldChg>
      <pc:sldChg chg="addSp delSp modSp mod setBg">
        <pc:chgData name="Zita Draper" userId="b063123c-f51f-481b-b99c-f574606c9ace" providerId="ADAL" clId="{5C689F87-C00A-4F90-BD9A-BEDA16090DB4}" dt="2024-10-12T08:06:06.389" v="6082" actId="26606"/>
        <pc:sldMkLst>
          <pc:docMk/>
          <pc:sldMk cId="3694900128" sldId="300"/>
        </pc:sldMkLst>
      </pc:sldChg>
      <pc:sldChg chg="addSp delSp modSp mod setBg">
        <pc:chgData name="Zita Draper" userId="b063123c-f51f-481b-b99c-f574606c9ace" providerId="ADAL" clId="{5C689F87-C00A-4F90-BD9A-BEDA16090DB4}" dt="2024-10-12T08:06:13.069" v="6083" actId="26606"/>
        <pc:sldMkLst>
          <pc:docMk/>
          <pc:sldMk cId="2362912841" sldId="301"/>
        </pc:sldMkLst>
      </pc:sldChg>
      <pc:sldChg chg="addSp delSp modSp mod setBg modClrScheme addAnim delAnim chgLayout">
        <pc:chgData name="Zita Draper" userId="b063123c-f51f-481b-b99c-f574606c9ace" providerId="ADAL" clId="{5C689F87-C00A-4F90-BD9A-BEDA16090DB4}" dt="2024-10-12T20:43:43.311" v="11402" actId="26606"/>
        <pc:sldMkLst>
          <pc:docMk/>
          <pc:sldMk cId="1930866425" sldId="302"/>
        </pc:sldMkLst>
      </pc:sldChg>
      <pc:sldChg chg="del">
        <pc:chgData name="Zita Draper" userId="b063123c-f51f-481b-b99c-f574606c9ace" providerId="ADAL" clId="{5C689F87-C00A-4F90-BD9A-BEDA16090DB4}" dt="2024-10-12T21:50:04.230" v="16089" actId="2696"/>
        <pc:sldMkLst>
          <pc:docMk/>
          <pc:sldMk cId="1163112094" sldId="303"/>
        </pc:sldMkLst>
      </pc:sldChg>
      <pc:sldChg chg="del">
        <pc:chgData name="Zita Draper" userId="b063123c-f51f-481b-b99c-f574606c9ace" providerId="ADAL" clId="{5C689F87-C00A-4F90-BD9A-BEDA16090DB4}" dt="2024-10-12T21:50:03.607" v="16088" actId="2696"/>
        <pc:sldMkLst>
          <pc:docMk/>
          <pc:sldMk cId="3175594112" sldId="304"/>
        </pc:sldMkLst>
      </pc:sldChg>
      <pc:sldChg chg="del">
        <pc:chgData name="Zita Draper" userId="b063123c-f51f-481b-b99c-f574606c9ace" providerId="ADAL" clId="{5C689F87-C00A-4F90-BD9A-BEDA16090DB4}" dt="2024-10-12T21:50:03.273" v="16087" actId="2696"/>
        <pc:sldMkLst>
          <pc:docMk/>
          <pc:sldMk cId="1557386025" sldId="305"/>
        </pc:sldMkLst>
      </pc:sldChg>
      <pc:sldChg chg="del">
        <pc:chgData name="Zita Draper" userId="b063123c-f51f-481b-b99c-f574606c9ace" providerId="ADAL" clId="{5C689F87-C00A-4F90-BD9A-BEDA16090DB4}" dt="2024-10-12T21:50:02.954" v="16086" actId="2696"/>
        <pc:sldMkLst>
          <pc:docMk/>
          <pc:sldMk cId="1297119678" sldId="306"/>
        </pc:sldMkLst>
      </pc:sldChg>
      <pc:sldChg chg="del">
        <pc:chgData name="Zita Draper" userId="b063123c-f51f-481b-b99c-f574606c9ace" providerId="ADAL" clId="{5C689F87-C00A-4F90-BD9A-BEDA16090DB4}" dt="2024-10-12T21:49:59.704" v="16076" actId="2696"/>
        <pc:sldMkLst>
          <pc:docMk/>
          <pc:sldMk cId="862362206" sldId="307"/>
        </pc:sldMkLst>
      </pc:sldChg>
      <pc:sldChg chg="del">
        <pc:chgData name="Zita Draper" userId="b063123c-f51f-481b-b99c-f574606c9ace" providerId="ADAL" clId="{5C689F87-C00A-4F90-BD9A-BEDA16090DB4}" dt="2024-10-12T21:49:59.955" v="16077" actId="2696"/>
        <pc:sldMkLst>
          <pc:docMk/>
          <pc:sldMk cId="3931570273" sldId="308"/>
        </pc:sldMkLst>
      </pc:sldChg>
      <pc:sldChg chg="del">
        <pc:chgData name="Zita Draper" userId="b063123c-f51f-481b-b99c-f574606c9ace" providerId="ADAL" clId="{5C689F87-C00A-4F90-BD9A-BEDA16090DB4}" dt="2024-10-12T21:50:00.154" v="16078" actId="2696"/>
        <pc:sldMkLst>
          <pc:docMk/>
          <pc:sldMk cId="99931521" sldId="309"/>
        </pc:sldMkLst>
      </pc:sldChg>
      <pc:sldChg chg="del">
        <pc:chgData name="Zita Draper" userId="b063123c-f51f-481b-b99c-f574606c9ace" providerId="ADAL" clId="{5C689F87-C00A-4F90-BD9A-BEDA16090DB4}" dt="2024-10-12T21:50:00.339" v="16079" actId="2696"/>
        <pc:sldMkLst>
          <pc:docMk/>
          <pc:sldMk cId="1890556677" sldId="310"/>
        </pc:sldMkLst>
      </pc:sldChg>
      <pc:sldChg chg="del">
        <pc:chgData name="Zita Draper" userId="b063123c-f51f-481b-b99c-f574606c9ace" providerId="ADAL" clId="{5C689F87-C00A-4F90-BD9A-BEDA16090DB4}" dt="2024-10-12T21:50:00.538" v="16080" actId="2696"/>
        <pc:sldMkLst>
          <pc:docMk/>
          <pc:sldMk cId="1918138098" sldId="311"/>
        </pc:sldMkLst>
      </pc:sldChg>
      <pc:sldChg chg="del">
        <pc:chgData name="Zita Draper" userId="b063123c-f51f-481b-b99c-f574606c9ace" providerId="ADAL" clId="{5C689F87-C00A-4F90-BD9A-BEDA16090DB4}" dt="2024-10-12T21:50:00.719" v="16081" actId="2696"/>
        <pc:sldMkLst>
          <pc:docMk/>
          <pc:sldMk cId="573307881" sldId="312"/>
        </pc:sldMkLst>
      </pc:sldChg>
      <pc:sldChg chg="del">
        <pc:chgData name="Zita Draper" userId="b063123c-f51f-481b-b99c-f574606c9ace" providerId="ADAL" clId="{5C689F87-C00A-4F90-BD9A-BEDA16090DB4}" dt="2024-10-12T21:50:00.912" v="16082" actId="2696"/>
        <pc:sldMkLst>
          <pc:docMk/>
          <pc:sldMk cId="3337376747" sldId="313"/>
        </pc:sldMkLst>
      </pc:sldChg>
      <pc:sldChg chg="del">
        <pc:chgData name="Zita Draper" userId="b063123c-f51f-481b-b99c-f574606c9ace" providerId="ADAL" clId="{5C689F87-C00A-4F90-BD9A-BEDA16090DB4}" dt="2024-10-12T21:50:01.172" v="16083" actId="2696"/>
        <pc:sldMkLst>
          <pc:docMk/>
          <pc:sldMk cId="2426375422" sldId="314"/>
        </pc:sldMkLst>
      </pc:sldChg>
      <pc:sldChg chg="addSp modSp mod ord setBg addAnim">
        <pc:chgData name="Zita Draper" userId="b063123c-f51f-481b-b99c-f574606c9ace" providerId="ADAL" clId="{5C689F87-C00A-4F90-BD9A-BEDA16090DB4}" dt="2024-10-12T18:30:14.860" v="9724"/>
        <pc:sldMkLst>
          <pc:docMk/>
          <pc:sldMk cId="531447613" sldId="315"/>
        </pc:sldMkLst>
      </pc:sldChg>
      <pc:sldChg chg="addSp delSp modSp new mod setBg">
        <pc:chgData name="Zita Draper" userId="b063123c-f51f-481b-b99c-f574606c9ace" providerId="ADAL" clId="{5C689F87-C00A-4F90-BD9A-BEDA16090DB4}" dt="2024-10-12T12:21:32.279" v="9122" actId="26606"/>
        <pc:sldMkLst>
          <pc:docMk/>
          <pc:sldMk cId="336154170" sldId="316"/>
        </pc:sldMkLst>
      </pc:sldChg>
      <pc:sldChg chg="addSp delSp modSp new mod setBg">
        <pc:chgData name="Zita Draper" userId="b063123c-f51f-481b-b99c-f574606c9ace" providerId="ADAL" clId="{5C689F87-C00A-4F90-BD9A-BEDA16090DB4}" dt="2024-10-12T12:21:37.214" v="9123" actId="26606"/>
        <pc:sldMkLst>
          <pc:docMk/>
          <pc:sldMk cId="2937355148" sldId="317"/>
        </pc:sldMkLst>
      </pc:sldChg>
      <pc:sldChg chg="addSp modSp new mod setBg">
        <pc:chgData name="Zita Draper" userId="b063123c-f51f-481b-b99c-f574606c9ace" providerId="ADAL" clId="{5C689F87-C00A-4F90-BD9A-BEDA16090DB4}" dt="2024-10-12T12:21:44.132" v="9124" actId="26606"/>
        <pc:sldMkLst>
          <pc:docMk/>
          <pc:sldMk cId="982568147" sldId="318"/>
        </pc:sldMkLst>
      </pc:sldChg>
      <pc:sldChg chg="addSp delSp modSp new mod setBg">
        <pc:chgData name="Zita Draper" userId="b063123c-f51f-481b-b99c-f574606c9ace" providerId="ADAL" clId="{5C689F87-C00A-4F90-BD9A-BEDA16090DB4}" dt="2024-10-12T08:25:55.449" v="8259" actId="26606"/>
        <pc:sldMkLst>
          <pc:docMk/>
          <pc:sldMk cId="739451242" sldId="319"/>
        </pc:sldMkLst>
      </pc:sldChg>
      <pc:sldChg chg="addSp modSp new mod setBg">
        <pc:chgData name="Zita Draper" userId="b063123c-f51f-481b-b99c-f574606c9ace" providerId="ADAL" clId="{5C689F87-C00A-4F90-BD9A-BEDA16090DB4}" dt="2024-10-12T08:26:08.608" v="8261" actId="26606"/>
        <pc:sldMkLst>
          <pc:docMk/>
          <pc:sldMk cId="1393557946" sldId="320"/>
        </pc:sldMkLst>
      </pc:sldChg>
      <pc:sldChg chg="addSp delSp modSp new mod setBg modClrScheme chgLayout">
        <pc:chgData name="Zita Draper" userId="b063123c-f51f-481b-b99c-f574606c9ace" providerId="ADAL" clId="{5C689F87-C00A-4F90-BD9A-BEDA16090DB4}" dt="2024-10-12T12:28:20.244" v="9607" actId="26606"/>
        <pc:sldMkLst>
          <pc:docMk/>
          <pc:sldMk cId="1210717683" sldId="321"/>
        </pc:sldMkLst>
      </pc:sldChg>
      <pc:sldChg chg="new del">
        <pc:chgData name="Zita Draper" userId="b063123c-f51f-481b-b99c-f574606c9ace" providerId="ADAL" clId="{5C689F87-C00A-4F90-BD9A-BEDA16090DB4}" dt="2024-10-12T12:28:28.862" v="9610" actId="2696"/>
        <pc:sldMkLst>
          <pc:docMk/>
          <pc:sldMk cId="1293146809" sldId="322"/>
        </pc:sldMkLst>
      </pc:sldChg>
      <pc:sldChg chg="addSp delSp modSp new mod modAnim">
        <pc:chgData name="Zita Draper" userId="b063123c-f51f-481b-b99c-f574606c9ace" providerId="ADAL" clId="{5C689F87-C00A-4F90-BD9A-BEDA16090DB4}" dt="2024-10-12T20:31:38.726" v="11039" actId="1076"/>
        <pc:sldMkLst>
          <pc:docMk/>
          <pc:sldMk cId="1917924236" sldId="323"/>
        </pc:sldMkLst>
      </pc:sldChg>
      <pc:sldChg chg="addSp delSp modSp new mod modClrScheme chgLayout">
        <pc:chgData name="Zita Draper" userId="b063123c-f51f-481b-b99c-f574606c9ace" providerId="ADAL" clId="{5C689F87-C00A-4F90-BD9A-BEDA16090DB4}" dt="2024-10-12T20:43:05.906" v="11353" actId="20577"/>
        <pc:sldMkLst>
          <pc:docMk/>
          <pc:sldMk cId="869209992" sldId="324"/>
        </pc:sldMkLst>
      </pc:sldChg>
      <pc:sldChg chg="addSp delSp modSp new mod setBg modClrScheme chgLayout">
        <pc:chgData name="Zita Draper" userId="b063123c-f51f-481b-b99c-f574606c9ace" providerId="ADAL" clId="{5C689F87-C00A-4F90-BD9A-BEDA16090DB4}" dt="2024-10-12T20:43:31.593" v="11397" actId="26606"/>
        <pc:sldMkLst>
          <pc:docMk/>
          <pc:sldMk cId="1426810561" sldId="325"/>
        </pc:sldMkLst>
      </pc:sldChg>
      <pc:sldChg chg="addSp modSp new mod setBg">
        <pc:chgData name="Zita Draper" userId="b063123c-f51f-481b-b99c-f574606c9ace" providerId="ADAL" clId="{5C689F87-C00A-4F90-BD9A-BEDA16090DB4}" dt="2024-10-12T20:46:07.767" v="11745" actId="26606"/>
        <pc:sldMkLst>
          <pc:docMk/>
          <pc:sldMk cId="777638299" sldId="326"/>
        </pc:sldMkLst>
      </pc:sldChg>
      <pc:sldChg chg="modSp new mod">
        <pc:chgData name="Zita Draper" userId="b063123c-f51f-481b-b99c-f574606c9ace" providerId="ADAL" clId="{5C689F87-C00A-4F90-BD9A-BEDA16090DB4}" dt="2024-10-15T07:28:55.022" v="17301" actId="20577"/>
        <pc:sldMkLst>
          <pc:docMk/>
          <pc:sldMk cId="2978629604" sldId="327"/>
        </pc:sldMkLst>
      </pc:sldChg>
      <pc:sldChg chg="addSp delSp modSp new mod setBg">
        <pc:chgData name="Zita Draper" userId="b063123c-f51f-481b-b99c-f574606c9ace" providerId="ADAL" clId="{5C689F87-C00A-4F90-BD9A-BEDA16090DB4}" dt="2024-10-12T21:47:55.250" v="16048" actId="26606"/>
        <pc:sldMkLst>
          <pc:docMk/>
          <pc:sldMk cId="1215745532" sldId="328"/>
        </pc:sldMkLst>
      </pc:sldChg>
      <pc:sldChg chg="addSp delSp modSp new mod setBg">
        <pc:chgData name="Zita Draper" userId="b063123c-f51f-481b-b99c-f574606c9ace" providerId="ADAL" clId="{5C689F87-C00A-4F90-BD9A-BEDA16090DB4}" dt="2024-10-12T21:48:01.689" v="16049" actId="26606"/>
        <pc:sldMkLst>
          <pc:docMk/>
          <pc:sldMk cId="3824773327" sldId="329"/>
        </pc:sldMkLst>
      </pc:sldChg>
      <pc:sldChg chg="addSp delSp modSp new mod setBg">
        <pc:chgData name="Zita Draper" userId="b063123c-f51f-481b-b99c-f574606c9ace" providerId="ADAL" clId="{5C689F87-C00A-4F90-BD9A-BEDA16090DB4}" dt="2024-10-12T21:48:30.658" v="16051" actId="26606"/>
        <pc:sldMkLst>
          <pc:docMk/>
          <pc:sldMk cId="3402461212" sldId="330"/>
        </pc:sldMkLst>
      </pc:sldChg>
      <pc:sldChg chg="delSp modSp new mod ord">
        <pc:chgData name="Zita Draper" userId="b063123c-f51f-481b-b99c-f574606c9ace" providerId="ADAL" clId="{5C689F87-C00A-4F90-BD9A-BEDA16090DB4}" dt="2024-10-15T07:27:33.200" v="17138" actId="33524"/>
        <pc:sldMkLst>
          <pc:docMk/>
          <pc:sldMk cId="4206806357" sldId="331"/>
        </pc:sldMkLst>
      </pc:sldChg>
      <pc:sldChg chg="new del">
        <pc:chgData name="Zita Draper" userId="b063123c-f51f-481b-b99c-f574606c9ace" providerId="ADAL" clId="{5C689F87-C00A-4F90-BD9A-BEDA16090DB4}" dt="2024-10-12T21:23:49.814" v="13855" actId="2696"/>
        <pc:sldMkLst>
          <pc:docMk/>
          <pc:sldMk cId="220565881" sldId="332"/>
        </pc:sldMkLst>
      </pc:sldChg>
      <pc:sldChg chg="addSp delSp modSp new mod setBg">
        <pc:chgData name="Zita Draper" userId="b063123c-f51f-481b-b99c-f574606c9ace" providerId="ADAL" clId="{5C689F87-C00A-4F90-BD9A-BEDA16090DB4}" dt="2024-10-12T21:48:09.645" v="16050" actId="26606"/>
        <pc:sldMkLst>
          <pc:docMk/>
          <pc:sldMk cId="2338211782" sldId="332"/>
        </pc:sldMkLst>
      </pc:sldChg>
      <pc:sldChg chg="modSp new mod">
        <pc:chgData name="Zita Draper" userId="b063123c-f51f-481b-b99c-f574606c9ace" providerId="ADAL" clId="{5C689F87-C00A-4F90-BD9A-BEDA16090DB4}" dt="2024-10-12T21:43:14.906" v="15759" actId="20577"/>
        <pc:sldMkLst>
          <pc:docMk/>
          <pc:sldMk cId="231408789" sldId="333"/>
        </pc:sldMkLst>
      </pc:sldChg>
      <pc:sldChg chg="addSp modSp new mod setBg">
        <pc:chgData name="Zita Draper" userId="b063123c-f51f-481b-b99c-f574606c9ace" providerId="ADAL" clId="{5C689F87-C00A-4F90-BD9A-BEDA16090DB4}" dt="2024-10-15T07:09:00.085" v="16767" actId="26606"/>
        <pc:sldMkLst>
          <pc:docMk/>
          <pc:sldMk cId="4189595315" sldId="334"/>
        </pc:sldMkLst>
      </pc:sldChg>
      <pc:sldChg chg="addSp modSp new mod setBg">
        <pc:chgData name="Zita Draper" userId="b063123c-f51f-481b-b99c-f574606c9ace" providerId="ADAL" clId="{5C689F87-C00A-4F90-BD9A-BEDA16090DB4}" dt="2024-10-15T07:09:07.440" v="16769" actId="26606"/>
        <pc:sldMkLst>
          <pc:docMk/>
          <pc:sldMk cId="4219082499" sldId="335"/>
        </pc:sldMkLst>
      </pc:sldChg>
      <pc:sldChg chg="addSp modSp new mod ord setBg">
        <pc:chgData name="Zita Draper" userId="b063123c-f51f-481b-b99c-f574606c9ace" providerId="ADAL" clId="{5C689F87-C00A-4F90-BD9A-BEDA16090DB4}" dt="2024-10-15T07:09:04.678" v="16768" actId="26606"/>
        <pc:sldMkLst>
          <pc:docMk/>
          <pc:sldMk cId="1622226058" sldId="336"/>
        </pc:sldMkLst>
      </pc:sldChg>
    </pc:docChg>
  </pc:docChgLst>
  <pc:docChgLst>
    <pc:chgData name="Zita Draper" userId="b063123c-f51f-481b-b99c-f574606c9ace" providerId="ADAL" clId="{0C59A9B9-5D3B-402F-B475-6DD2C2D99E0F}"/>
    <pc:docChg chg="custSel delSld modSld">
      <pc:chgData name="Zita Draper" userId="b063123c-f51f-481b-b99c-f574606c9ace" providerId="ADAL" clId="{0C59A9B9-5D3B-402F-B475-6DD2C2D99E0F}" dt="2025-10-06T11:25:03.955" v="66" actId="20577"/>
      <pc:docMkLst>
        <pc:docMk/>
      </pc:docMkLst>
      <pc:sldChg chg="del">
        <pc:chgData name="Zita Draper" userId="b063123c-f51f-481b-b99c-f574606c9ace" providerId="ADAL" clId="{0C59A9B9-5D3B-402F-B475-6DD2C2D99E0F}" dt="2025-09-30T08:45:17.845" v="0" actId="47"/>
        <pc:sldMkLst>
          <pc:docMk/>
          <pc:sldMk cId="1930866425" sldId="302"/>
        </pc:sldMkLst>
      </pc:sldChg>
      <pc:sldChg chg="modSp mod">
        <pc:chgData name="Zita Draper" userId="b063123c-f51f-481b-b99c-f574606c9ace" providerId="ADAL" clId="{0C59A9B9-5D3B-402F-B475-6DD2C2D99E0F}" dt="2025-10-06T11:25:03.955" v="66" actId="20577"/>
        <pc:sldMkLst>
          <pc:docMk/>
          <pc:sldMk cId="4206806357" sldId="331"/>
        </pc:sldMkLst>
        <pc:spChg chg="mod">
          <ac:chgData name="Zita Draper" userId="b063123c-f51f-481b-b99c-f574606c9ace" providerId="ADAL" clId="{0C59A9B9-5D3B-402F-B475-6DD2C2D99E0F}" dt="2025-10-06T11:25:03.955" v="66" actId="20577"/>
          <ac:spMkLst>
            <pc:docMk/>
            <pc:sldMk cId="4206806357" sldId="331"/>
            <ac:spMk id="3" creationId="{F75B7BAB-768D-D941-DC51-53EED89399CF}"/>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1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2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3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D4F106-ED7D-45AA-9AF3-3FD91579EA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FABBC43-9622-4CD9-AAC3-E039207685CE}">
      <dgm:prSet/>
      <dgm:spPr/>
      <dgm:t>
        <a:bodyPr/>
        <a:lstStyle/>
        <a:p>
          <a:r>
            <a:rPr lang="en-GB"/>
            <a:t>Aims and Learning Objectives. </a:t>
          </a:r>
          <a:endParaRPr lang="en-US"/>
        </a:p>
      </dgm:t>
    </dgm:pt>
    <dgm:pt modelId="{AA9F1B35-8BFB-4725-9BDA-2F928A8F4991}" type="parTrans" cxnId="{6CAF4AD9-5E3B-42F7-AEC9-E1FE934BD766}">
      <dgm:prSet/>
      <dgm:spPr/>
      <dgm:t>
        <a:bodyPr/>
        <a:lstStyle/>
        <a:p>
          <a:endParaRPr lang="en-US"/>
        </a:p>
      </dgm:t>
    </dgm:pt>
    <dgm:pt modelId="{EEA5ECDE-9B3F-4FC2-9653-357E7A49E0A4}" type="sibTrans" cxnId="{6CAF4AD9-5E3B-42F7-AEC9-E1FE934BD766}">
      <dgm:prSet/>
      <dgm:spPr/>
      <dgm:t>
        <a:bodyPr/>
        <a:lstStyle/>
        <a:p>
          <a:endParaRPr lang="en-US"/>
        </a:p>
      </dgm:t>
    </dgm:pt>
    <dgm:pt modelId="{FADD36D1-73EB-4A5D-87B5-701112B82DA6}">
      <dgm:prSet/>
      <dgm:spPr/>
      <dgm:t>
        <a:bodyPr/>
        <a:lstStyle/>
        <a:p>
          <a:r>
            <a:rPr lang="en-GB"/>
            <a:t>What is the Actus Reus? </a:t>
          </a:r>
          <a:endParaRPr lang="en-US"/>
        </a:p>
      </dgm:t>
    </dgm:pt>
    <dgm:pt modelId="{405F059C-8545-4F05-BA6A-5863A042199C}" type="parTrans" cxnId="{240C0AA6-656F-493D-ACEE-9DAA99C4B9E9}">
      <dgm:prSet/>
      <dgm:spPr/>
      <dgm:t>
        <a:bodyPr/>
        <a:lstStyle/>
        <a:p>
          <a:endParaRPr lang="en-US"/>
        </a:p>
      </dgm:t>
    </dgm:pt>
    <dgm:pt modelId="{7054D19A-689C-43A5-85EA-495C915F8D57}" type="sibTrans" cxnId="{240C0AA6-656F-493D-ACEE-9DAA99C4B9E9}">
      <dgm:prSet/>
      <dgm:spPr/>
      <dgm:t>
        <a:bodyPr/>
        <a:lstStyle/>
        <a:p>
          <a:endParaRPr lang="en-US"/>
        </a:p>
      </dgm:t>
    </dgm:pt>
    <dgm:pt modelId="{23EB7EA0-0AEA-482D-931F-88AB494D6469}">
      <dgm:prSet/>
      <dgm:spPr/>
      <dgm:t>
        <a:bodyPr/>
        <a:lstStyle/>
        <a:p>
          <a:r>
            <a:rPr lang="en-GB"/>
            <a:t>What is included in proving the actus reus? </a:t>
          </a:r>
          <a:endParaRPr lang="en-US"/>
        </a:p>
      </dgm:t>
    </dgm:pt>
    <dgm:pt modelId="{05655C06-799A-4F98-B752-FC6C2236EA35}" type="parTrans" cxnId="{3D0B3321-B022-4E22-9CE6-C09D187EE00A}">
      <dgm:prSet/>
      <dgm:spPr/>
      <dgm:t>
        <a:bodyPr/>
        <a:lstStyle/>
        <a:p>
          <a:endParaRPr lang="en-US"/>
        </a:p>
      </dgm:t>
    </dgm:pt>
    <dgm:pt modelId="{50D21D53-E381-44E8-89F6-705BFCC5C524}" type="sibTrans" cxnId="{3D0B3321-B022-4E22-9CE6-C09D187EE00A}">
      <dgm:prSet/>
      <dgm:spPr/>
      <dgm:t>
        <a:bodyPr/>
        <a:lstStyle/>
        <a:p>
          <a:endParaRPr lang="en-US"/>
        </a:p>
      </dgm:t>
    </dgm:pt>
    <dgm:pt modelId="{FFACCB48-018F-46BB-A56E-50B013ABD892}">
      <dgm:prSet/>
      <dgm:spPr/>
      <dgm:t>
        <a:bodyPr/>
        <a:lstStyle/>
        <a:p>
          <a:r>
            <a:rPr lang="en-GB"/>
            <a:t>Activities. </a:t>
          </a:r>
          <a:endParaRPr lang="en-US"/>
        </a:p>
      </dgm:t>
    </dgm:pt>
    <dgm:pt modelId="{E638839E-6758-4299-8DD1-DB69F5755528}" type="parTrans" cxnId="{1F202534-0B13-452F-8AB3-96E419D2A797}">
      <dgm:prSet/>
      <dgm:spPr/>
      <dgm:t>
        <a:bodyPr/>
        <a:lstStyle/>
        <a:p>
          <a:endParaRPr lang="en-US"/>
        </a:p>
      </dgm:t>
    </dgm:pt>
    <dgm:pt modelId="{471FF262-EB00-4138-8EF9-04D817297C42}" type="sibTrans" cxnId="{1F202534-0B13-452F-8AB3-96E419D2A797}">
      <dgm:prSet/>
      <dgm:spPr/>
      <dgm:t>
        <a:bodyPr/>
        <a:lstStyle/>
        <a:p>
          <a:endParaRPr lang="en-US"/>
        </a:p>
      </dgm:t>
    </dgm:pt>
    <dgm:pt modelId="{9D59F161-06F4-4E17-88BE-0F6768DD0A8B}">
      <dgm:prSet/>
      <dgm:spPr/>
      <dgm:t>
        <a:bodyPr/>
        <a:lstStyle/>
        <a:p>
          <a:r>
            <a:rPr lang="en-GB"/>
            <a:t>Summary. </a:t>
          </a:r>
          <a:endParaRPr lang="en-US"/>
        </a:p>
      </dgm:t>
    </dgm:pt>
    <dgm:pt modelId="{6CAA601E-7FDF-467A-8501-C6FAB84BFB56}" type="parTrans" cxnId="{A7E7F5AF-A85D-41F2-9992-040F1CE72F9B}">
      <dgm:prSet/>
      <dgm:spPr/>
      <dgm:t>
        <a:bodyPr/>
        <a:lstStyle/>
        <a:p>
          <a:endParaRPr lang="en-US"/>
        </a:p>
      </dgm:t>
    </dgm:pt>
    <dgm:pt modelId="{9AF73FDD-9761-4B53-BC18-F7F9B804D523}" type="sibTrans" cxnId="{A7E7F5AF-A85D-41F2-9992-040F1CE72F9B}">
      <dgm:prSet/>
      <dgm:spPr/>
      <dgm:t>
        <a:bodyPr/>
        <a:lstStyle/>
        <a:p>
          <a:endParaRPr lang="en-US"/>
        </a:p>
      </dgm:t>
    </dgm:pt>
    <dgm:pt modelId="{64AE3350-B7F6-4FC6-B491-DA675D03F669}">
      <dgm:prSet/>
      <dgm:spPr/>
      <dgm:t>
        <a:bodyPr/>
        <a:lstStyle/>
        <a:p>
          <a:r>
            <a:rPr lang="en-GB"/>
            <a:t>Thank you, any questions?</a:t>
          </a:r>
          <a:endParaRPr lang="en-US"/>
        </a:p>
      </dgm:t>
    </dgm:pt>
    <dgm:pt modelId="{B9F8B55D-EC7B-486B-A80A-2118F3FCE537}" type="parTrans" cxnId="{F0840283-29A2-4332-89D5-F9DC184F8272}">
      <dgm:prSet/>
      <dgm:spPr/>
      <dgm:t>
        <a:bodyPr/>
        <a:lstStyle/>
        <a:p>
          <a:endParaRPr lang="en-US"/>
        </a:p>
      </dgm:t>
    </dgm:pt>
    <dgm:pt modelId="{543D009F-D0DE-488C-93A2-DA8E1CA13C7C}" type="sibTrans" cxnId="{F0840283-29A2-4332-89D5-F9DC184F8272}">
      <dgm:prSet/>
      <dgm:spPr/>
      <dgm:t>
        <a:bodyPr/>
        <a:lstStyle/>
        <a:p>
          <a:endParaRPr lang="en-US"/>
        </a:p>
      </dgm:t>
    </dgm:pt>
    <dgm:pt modelId="{DC32EE20-0CE0-4C9F-8CDC-E2ACC487AA31}" type="pres">
      <dgm:prSet presAssocID="{EBD4F106-ED7D-45AA-9AF3-3FD91579EA84}" presName="linear" presStyleCnt="0">
        <dgm:presLayoutVars>
          <dgm:animLvl val="lvl"/>
          <dgm:resizeHandles val="exact"/>
        </dgm:presLayoutVars>
      </dgm:prSet>
      <dgm:spPr/>
    </dgm:pt>
    <dgm:pt modelId="{7C755122-FA52-47B2-B314-0FC35E64D350}" type="pres">
      <dgm:prSet presAssocID="{BFABBC43-9622-4CD9-AAC3-E039207685CE}" presName="parentText" presStyleLbl="node1" presStyleIdx="0" presStyleCnt="6">
        <dgm:presLayoutVars>
          <dgm:chMax val="0"/>
          <dgm:bulletEnabled val="1"/>
        </dgm:presLayoutVars>
      </dgm:prSet>
      <dgm:spPr/>
    </dgm:pt>
    <dgm:pt modelId="{6FBDF96B-013E-4F10-8FE9-2E6723714D58}" type="pres">
      <dgm:prSet presAssocID="{EEA5ECDE-9B3F-4FC2-9653-357E7A49E0A4}" presName="spacer" presStyleCnt="0"/>
      <dgm:spPr/>
    </dgm:pt>
    <dgm:pt modelId="{E6E779B5-7E39-4F9B-886B-28D4FE1734E1}" type="pres">
      <dgm:prSet presAssocID="{FADD36D1-73EB-4A5D-87B5-701112B82DA6}" presName="parentText" presStyleLbl="node1" presStyleIdx="1" presStyleCnt="6">
        <dgm:presLayoutVars>
          <dgm:chMax val="0"/>
          <dgm:bulletEnabled val="1"/>
        </dgm:presLayoutVars>
      </dgm:prSet>
      <dgm:spPr/>
    </dgm:pt>
    <dgm:pt modelId="{5CC1DBD2-1964-4C58-ABC3-5462758A18F8}" type="pres">
      <dgm:prSet presAssocID="{7054D19A-689C-43A5-85EA-495C915F8D57}" presName="spacer" presStyleCnt="0"/>
      <dgm:spPr/>
    </dgm:pt>
    <dgm:pt modelId="{8848B55D-3F60-4285-82E3-A690EF938226}" type="pres">
      <dgm:prSet presAssocID="{23EB7EA0-0AEA-482D-931F-88AB494D6469}" presName="parentText" presStyleLbl="node1" presStyleIdx="2" presStyleCnt="6">
        <dgm:presLayoutVars>
          <dgm:chMax val="0"/>
          <dgm:bulletEnabled val="1"/>
        </dgm:presLayoutVars>
      </dgm:prSet>
      <dgm:spPr/>
    </dgm:pt>
    <dgm:pt modelId="{7A4B7051-B3FB-43F5-BC12-7A6678F0203C}" type="pres">
      <dgm:prSet presAssocID="{50D21D53-E381-44E8-89F6-705BFCC5C524}" presName="spacer" presStyleCnt="0"/>
      <dgm:spPr/>
    </dgm:pt>
    <dgm:pt modelId="{F07341DA-AC59-46A5-A6AF-33C059C4D49E}" type="pres">
      <dgm:prSet presAssocID="{FFACCB48-018F-46BB-A56E-50B013ABD892}" presName="parentText" presStyleLbl="node1" presStyleIdx="3" presStyleCnt="6">
        <dgm:presLayoutVars>
          <dgm:chMax val="0"/>
          <dgm:bulletEnabled val="1"/>
        </dgm:presLayoutVars>
      </dgm:prSet>
      <dgm:spPr/>
    </dgm:pt>
    <dgm:pt modelId="{5BC8735E-5225-433E-A011-4654A1E61D05}" type="pres">
      <dgm:prSet presAssocID="{471FF262-EB00-4138-8EF9-04D817297C42}" presName="spacer" presStyleCnt="0"/>
      <dgm:spPr/>
    </dgm:pt>
    <dgm:pt modelId="{5A515B62-54E3-41B7-AE3D-AFD013CD3C45}" type="pres">
      <dgm:prSet presAssocID="{9D59F161-06F4-4E17-88BE-0F6768DD0A8B}" presName="parentText" presStyleLbl="node1" presStyleIdx="4" presStyleCnt="6">
        <dgm:presLayoutVars>
          <dgm:chMax val="0"/>
          <dgm:bulletEnabled val="1"/>
        </dgm:presLayoutVars>
      </dgm:prSet>
      <dgm:spPr/>
    </dgm:pt>
    <dgm:pt modelId="{54D3618D-0444-4B85-BFAD-FFA1FDE0F873}" type="pres">
      <dgm:prSet presAssocID="{9AF73FDD-9761-4B53-BC18-F7F9B804D523}" presName="spacer" presStyleCnt="0"/>
      <dgm:spPr/>
    </dgm:pt>
    <dgm:pt modelId="{6A675FB2-F561-4CEB-B530-1D3BBA83CF3D}" type="pres">
      <dgm:prSet presAssocID="{64AE3350-B7F6-4FC6-B491-DA675D03F669}" presName="parentText" presStyleLbl="node1" presStyleIdx="5" presStyleCnt="6">
        <dgm:presLayoutVars>
          <dgm:chMax val="0"/>
          <dgm:bulletEnabled val="1"/>
        </dgm:presLayoutVars>
      </dgm:prSet>
      <dgm:spPr/>
    </dgm:pt>
  </dgm:ptLst>
  <dgm:cxnLst>
    <dgm:cxn modelId="{3D0B3321-B022-4E22-9CE6-C09D187EE00A}" srcId="{EBD4F106-ED7D-45AA-9AF3-3FD91579EA84}" destId="{23EB7EA0-0AEA-482D-931F-88AB494D6469}" srcOrd="2" destOrd="0" parTransId="{05655C06-799A-4F98-B752-FC6C2236EA35}" sibTransId="{50D21D53-E381-44E8-89F6-705BFCC5C524}"/>
    <dgm:cxn modelId="{1F202534-0B13-452F-8AB3-96E419D2A797}" srcId="{EBD4F106-ED7D-45AA-9AF3-3FD91579EA84}" destId="{FFACCB48-018F-46BB-A56E-50B013ABD892}" srcOrd="3" destOrd="0" parTransId="{E638839E-6758-4299-8DD1-DB69F5755528}" sibTransId="{471FF262-EB00-4138-8EF9-04D817297C42}"/>
    <dgm:cxn modelId="{0481A137-5934-4804-98C5-B712F1051D93}" type="presOf" srcId="{EBD4F106-ED7D-45AA-9AF3-3FD91579EA84}" destId="{DC32EE20-0CE0-4C9F-8CDC-E2ACC487AA31}" srcOrd="0" destOrd="0" presId="urn:microsoft.com/office/officeart/2005/8/layout/vList2"/>
    <dgm:cxn modelId="{DD1AC941-C628-471A-8BC7-AABDEE67B8F8}" type="presOf" srcId="{FADD36D1-73EB-4A5D-87B5-701112B82DA6}" destId="{E6E779B5-7E39-4F9B-886B-28D4FE1734E1}" srcOrd="0" destOrd="0" presId="urn:microsoft.com/office/officeart/2005/8/layout/vList2"/>
    <dgm:cxn modelId="{82852642-66B3-426A-8666-E7D62F37EEE6}" type="presOf" srcId="{BFABBC43-9622-4CD9-AAC3-E039207685CE}" destId="{7C755122-FA52-47B2-B314-0FC35E64D350}" srcOrd="0" destOrd="0" presId="urn:microsoft.com/office/officeart/2005/8/layout/vList2"/>
    <dgm:cxn modelId="{70AE2D78-B719-42C3-818D-19696AD38592}" type="presOf" srcId="{23EB7EA0-0AEA-482D-931F-88AB494D6469}" destId="{8848B55D-3F60-4285-82E3-A690EF938226}" srcOrd="0" destOrd="0" presId="urn:microsoft.com/office/officeart/2005/8/layout/vList2"/>
    <dgm:cxn modelId="{82A6EF58-B7F4-4C60-ABD0-4E888BDB1478}" type="presOf" srcId="{9D59F161-06F4-4E17-88BE-0F6768DD0A8B}" destId="{5A515B62-54E3-41B7-AE3D-AFD013CD3C45}" srcOrd="0" destOrd="0" presId="urn:microsoft.com/office/officeart/2005/8/layout/vList2"/>
    <dgm:cxn modelId="{F0840283-29A2-4332-89D5-F9DC184F8272}" srcId="{EBD4F106-ED7D-45AA-9AF3-3FD91579EA84}" destId="{64AE3350-B7F6-4FC6-B491-DA675D03F669}" srcOrd="5" destOrd="0" parTransId="{B9F8B55D-EC7B-486B-A80A-2118F3FCE537}" sibTransId="{543D009F-D0DE-488C-93A2-DA8E1CA13C7C}"/>
    <dgm:cxn modelId="{64250C9A-9162-4832-A92C-B336A24F2445}" type="presOf" srcId="{FFACCB48-018F-46BB-A56E-50B013ABD892}" destId="{F07341DA-AC59-46A5-A6AF-33C059C4D49E}" srcOrd="0" destOrd="0" presId="urn:microsoft.com/office/officeart/2005/8/layout/vList2"/>
    <dgm:cxn modelId="{240C0AA6-656F-493D-ACEE-9DAA99C4B9E9}" srcId="{EBD4F106-ED7D-45AA-9AF3-3FD91579EA84}" destId="{FADD36D1-73EB-4A5D-87B5-701112B82DA6}" srcOrd="1" destOrd="0" parTransId="{405F059C-8545-4F05-BA6A-5863A042199C}" sibTransId="{7054D19A-689C-43A5-85EA-495C915F8D57}"/>
    <dgm:cxn modelId="{A7E7F5AF-A85D-41F2-9992-040F1CE72F9B}" srcId="{EBD4F106-ED7D-45AA-9AF3-3FD91579EA84}" destId="{9D59F161-06F4-4E17-88BE-0F6768DD0A8B}" srcOrd="4" destOrd="0" parTransId="{6CAA601E-7FDF-467A-8501-C6FAB84BFB56}" sibTransId="{9AF73FDD-9761-4B53-BC18-F7F9B804D523}"/>
    <dgm:cxn modelId="{6CAF4AD9-5E3B-42F7-AEC9-E1FE934BD766}" srcId="{EBD4F106-ED7D-45AA-9AF3-3FD91579EA84}" destId="{BFABBC43-9622-4CD9-AAC3-E039207685CE}" srcOrd="0" destOrd="0" parTransId="{AA9F1B35-8BFB-4725-9BDA-2F928A8F4991}" sibTransId="{EEA5ECDE-9B3F-4FC2-9653-357E7A49E0A4}"/>
    <dgm:cxn modelId="{740C89F3-7CB4-45FD-ACE0-4B648A2051B1}" type="presOf" srcId="{64AE3350-B7F6-4FC6-B491-DA675D03F669}" destId="{6A675FB2-F561-4CEB-B530-1D3BBA83CF3D}" srcOrd="0" destOrd="0" presId="urn:microsoft.com/office/officeart/2005/8/layout/vList2"/>
    <dgm:cxn modelId="{E011B94A-191A-4533-8F86-BA2F10AA7AAD}" type="presParOf" srcId="{DC32EE20-0CE0-4C9F-8CDC-E2ACC487AA31}" destId="{7C755122-FA52-47B2-B314-0FC35E64D350}" srcOrd="0" destOrd="0" presId="urn:microsoft.com/office/officeart/2005/8/layout/vList2"/>
    <dgm:cxn modelId="{7B75AAE8-A127-4014-98C0-439ABBA980B8}" type="presParOf" srcId="{DC32EE20-0CE0-4C9F-8CDC-E2ACC487AA31}" destId="{6FBDF96B-013E-4F10-8FE9-2E6723714D58}" srcOrd="1" destOrd="0" presId="urn:microsoft.com/office/officeart/2005/8/layout/vList2"/>
    <dgm:cxn modelId="{9D06BE04-8570-4802-9462-AA341BA867A6}" type="presParOf" srcId="{DC32EE20-0CE0-4C9F-8CDC-E2ACC487AA31}" destId="{E6E779B5-7E39-4F9B-886B-28D4FE1734E1}" srcOrd="2" destOrd="0" presId="urn:microsoft.com/office/officeart/2005/8/layout/vList2"/>
    <dgm:cxn modelId="{8A322147-9BBE-473C-B559-2980304C47A4}" type="presParOf" srcId="{DC32EE20-0CE0-4C9F-8CDC-E2ACC487AA31}" destId="{5CC1DBD2-1964-4C58-ABC3-5462758A18F8}" srcOrd="3" destOrd="0" presId="urn:microsoft.com/office/officeart/2005/8/layout/vList2"/>
    <dgm:cxn modelId="{AC75A0AB-3A33-4763-8E60-DC7D034B8E95}" type="presParOf" srcId="{DC32EE20-0CE0-4C9F-8CDC-E2ACC487AA31}" destId="{8848B55D-3F60-4285-82E3-A690EF938226}" srcOrd="4" destOrd="0" presId="urn:microsoft.com/office/officeart/2005/8/layout/vList2"/>
    <dgm:cxn modelId="{41B62B4C-035F-451C-9B8F-AFF750C2EF37}" type="presParOf" srcId="{DC32EE20-0CE0-4C9F-8CDC-E2ACC487AA31}" destId="{7A4B7051-B3FB-43F5-BC12-7A6678F0203C}" srcOrd="5" destOrd="0" presId="urn:microsoft.com/office/officeart/2005/8/layout/vList2"/>
    <dgm:cxn modelId="{0974336E-A518-43EF-A336-37278012341C}" type="presParOf" srcId="{DC32EE20-0CE0-4C9F-8CDC-E2ACC487AA31}" destId="{F07341DA-AC59-46A5-A6AF-33C059C4D49E}" srcOrd="6" destOrd="0" presId="urn:microsoft.com/office/officeart/2005/8/layout/vList2"/>
    <dgm:cxn modelId="{8FA55B9D-E9C5-4285-8A06-8A5634E57B0A}" type="presParOf" srcId="{DC32EE20-0CE0-4C9F-8CDC-E2ACC487AA31}" destId="{5BC8735E-5225-433E-A011-4654A1E61D05}" srcOrd="7" destOrd="0" presId="urn:microsoft.com/office/officeart/2005/8/layout/vList2"/>
    <dgm:cxn modelId="{0450B545-818F-4D27-B4A0-B00BBDF532B5}" type="presParOf" srcId="{DC32EE20-0CE0-4C9F-8CDC-E2ACC487AA31}" destId="{5A515B62-54E3-41B7-AE3D-AFD013CD3C45}" srcOrd="8" destOrd="0" presId="urn:microsoft.com/office/officeart/2005/8/layout/vList2"/>
    <dgm:cxn modelId="{158E49B3-D61D-47C1-9847-C8B098C37C62}" type="presParOf" srcId="{DC32EE20-0CE0-4C9F-8CDC-E2ACC487AA31}" destId="{54D3618D-0444-4B85-BFAD-FFA1FDE0F873}" srcOrd="9" destOrd="0" presId="urn:microsoft.com/office/officeart/2005/8/layout/vList2"/>
    <dgm:cxn modelId="{4B9369D8-B857-4907-BC4D-567FCC799569}" type="presParOf" srcId="{DC32EE20-0CE0-4C9F-8CDC-E2ACC487AA31}" destId="{6A675FB2-F561-4CEB-B530-1D3BBA83CF3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5B4BDE-78AA-43BB-8EA4-C666B38A929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A78D7E-80EC-431C-9804-86AE81A3996F}">
      <dgm:prSet/>
      <dgm:spPr/>
      <dgm:t>
        <a:bodyPr/>
        <a:lstStyle/>
        <a:p>
          <a:r>
            <a:rPr lang="en-GB"/>
            <a:t>The aim of today’s session is to introduce students to the actus reus element of an offence. </a:t>
          </a:r>
          <a:endParaRPr lang="en-US"/>
        </a:p>
      </dgm:t>
    </dgm:pt>
    <dgm:pt modelId="{CD657C47-E0E5-4E7A-B1F2-618E2DAD0C74}" type="parTrans" cxnId="{17581E25-A84D-44BD-AB11-8F0249EEA611}">
      <dgm:prSet/>
      <dgm:spPr/>
      <dgm:t>
        <a:bodyPr/>
        <a:lstStyle/>
        <a:p>
          <a:endParaRPr lang="en-US"/>
        </a:p>
      </dgm:t>
    </dgm:pt>
    <dgm:pt modelId="{C3D2D4D1-7BFF-4A4B-B304-00E65046726F}" type="sibTrans" cxnId="{17581E25-A84D-44BD-AB11-8F0249EEA611}">
      <dgm:prSet/>
      <dgm:spPr/>
      <dgm:t>
        <a:bodyPr/>
        <a:lstStyle/>
        <a:p>
          <a:endParaRPr lang="en-US"/>
        </a:p>
      </dgm:t>
    </dgm:pt>
    <dgm:pt modelId="{DCECCE61-9FEA-47C8-993B-35B3E6CD9C5D}">
      <dgm:prSet/>
      <dgm:spPr/>
      <dgm:t>
        <a:bodyPr/>
        <a:lstStyle/>
        <a:p>
          <a:r>
            <a:rPr lang="en-GB"/>
            <a:t>By the end of today’s session students should be able to demonstrate their understand the actus reus and men’s rea. </a:t>
          </a:r>
          <a:endParaRPr lang="en-US"/>
        </a:p>
      </dgm:t>
    </dgm:pt>
    <dgm:pt modelId="{4B524CD2-6410-45FA-8ED5-1D59226EAC63}" type="parTrans" cxnId="{EB1E1D94-190E-40AC-8C31-143F5BF4C3B4}">
      <dgm:prSet/>
      <dgm:spPr/>
      <dgm:t>
        <a:bodyPr/>
        <a:lstStyle/>
        <a:p>
          <a:endParaRPr lang="en-US"/>
        </a:p>
      </dgm:t>
    </dgm:pt>
    <dgm:pt modelId="{74DD38B2-C01D-4B50-A163-E82AD1DF46F7}" type="sibTrans" cxnId="{EB1E1D94-190E-40AC-8C31-143F5BF4C3B4}">
      <dgm:prSet/>
      <dgm:spPr/>
      <dgm:t>
        <a:bodyPr/>
        <a:lstStyle/>
        <a:p>
          <a:endParaRPr lang="en-US"/>
        </a:p>
      </dgm:t>
    </dgm:pt>
    <dgm:pt modelId="{8FED9A6F-9BF9-4E1E-A1CB-020F0DB982FB}" type="pres">
      <dgm:prSet presAssocID="{EC5B4BDE-78AA-43BB-8EA4-C666B38A9298}" presName="linear" presStyleCnt="0">
        <dgm:presLayoutVars>
          <dgm:animLvl val="lvl"/>
          <dgm:resizeHandles val="exact"/>
        </dgm:presLayoutVars>
      </dgm:prSet>
      <dgm:spPr/>
    </dgm:pt>
    <dgm:pt modelId="{992D3F68-87EC-4029-B343-DA3E505696DC}" type="pres">
      <dgm:prSet presAssocID="{EFA78D7E-80EC-431C-9804-86AE81A3996F}" presName="parentText" presStyleLbl="node1" presStyleIdx="0" presStyleCnt="2">
        <dgm:presLayoutVars>
          <dgm:chMax val="0"/>
          <dgm:bulletEnabled val="1"/>
        </dgm:presLayoutVars>
      </dgm:prSet>
      <dgm:spPr/>
    </dgm:pt>
    <dgm:pt modelId="{A800A43A-F25A-4700-A210-5F1DA0D03CCB}" type="pres">
      <dgm:prSet presAssocID="{C3D2D4D1-7BFF-4A4B-B304-00E65046726F}" presName="spacer" presStyleCnt="0"/>
      <dgm:spPr/>
    </dgm:pt>
    <dgm:pt modelId="{388DB153-F97C-45A6-A3F0-90F64F36DB95}" type="pres">
      <dgm:prSet presAssocID="{DCECCE61-9FEA-47C8-993B-35B3E6CD9C5D}" presName="parentText" presStyleLbl="node1" presStyleIdx="1" presStyleCnt="2">
        <dgm:presLayoutVars>
          <dgm:chMax val="0"/>
          <dgm:bulletEnabled val="1"/>
        </dgm:presLayoutVars>
      </dgm:prSet>
      <dgm:spPr/>
    </dgm:pt>
  </dgm:ptLst>
  <dgm:cxnLst>
    <dgm:cxn modelId="{00372824-6E1E-4AED-976D-58F143C93971}" type="presOf" srcId="{EFA78D7E-80EC-431C-9804-86AE81A3996F}" destId="{992D3F68-87EC-4029-B343-DA3E505696DC}" srcOrd="0" destOrd="0" presId="urn:microsoft.com/office/officeart/2005/8/layout/vList2"/>
    <dgm:cxn modelId="{17581E25-A84D-44BD-AB11-8F0249EEA611}" srcId="{EC5B4BDE-78AA-43BB-8EA4-C666B38A9298}" destId="{EFA78D7E-80EC-431C-9804-86AE81A3996F}" srcOrd="0" destOrd="0" parTransId="{CD657C47-E0E5-4E7A-B1F2-618E2DAD0C74}" sibTransId="{C3D2D4D1-7BFF-4A4B-B304-00E65046726F}"/>
    <dgm:cxn modelId="{5BA3A83B-1A66-4A1B-956A-C184A1A13D89}" type="presOf" srcId="{DCECCE61-9FEA-47C8-993B-35B3E6CD9C5D}" destId="{388DB153-F97C-45A6-A3F0-90F64F36DB95}" srcOrd="0" destOrd="0" presId="urn:microsoft.com/office/officeart/2005/8/layout/vList2"/>
    <dgm:cxn modelId="{F9031593-9FC5-4358-97FE-8270B4FA2F61}" type="presOf" srcId="{EC5B4BDE-78AA-43BB-8EA4-C666B38A9298}" destId="{8FED9A6F-9BF9-4E1E-A1CB-020F0DB982FB}" srcOrd="0" destOrd="0" presId="urn:microsoft.com/office/officeart/2005/8/layout/vList2"/>
    <dgm:cxn modelId="{EB1E1D94-190E-40AC-8C31-143F5BF4C3B4}" srcId="{EC5B4BDE-78AA-43BB-8EA4-C666B38A9298}" destId="{DCECCE61-9FEA-47C8-993B-35B3E6CD9C5D}" srcOrd="1" destOrd="0" parTransId="{4B524CD2-6410-45FA-8ED5-1D59226EAC63}" sibTransId="{74DD38B2-C01D-4B50-A163-E82AD1DF46F7}"/>
    <dgm:cxn modelId="{25E322E1-B5FC-44EB-89A3-D0E9DD92A576}" type="presParOf" srcId="{8FED9A6F-9BF9-4E1E-A1CB-020F0DB982FB}" destId="{992D3F68-87EC-4029-B343-DA3E505696DC}" srcOrd="0" destOrd="0" presId="urn:microsoft.com/office/officeart/2005/8/layout/vList2"/>
    <dgm:cxn modelId="{04B72A9A-98B7-474E-96A3-F91B38C283A8}" type="presParOf" srcId="{8FED9A6F-9BF9-4E1E-A1CB-020F0DB982FB}" destId="{A800A43A-F25A-4700-A210-5F1DA0D03CCB}" srcOrd="1" destOrd="0" presId="urn:microsoft.com/office/officeart/2005/8/layout/vList2"/>
    <dgm:cxn modelId="{56A52566-4981-4458-80DB-1548F1BF7858}" type="presParOf" srcId="{8FED9A6F-9BF9-4E1E-A1CB-020F0DB982FB}" destId="{388DB153-F97C-45A6-A3F0-90F64F36DB9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5481F8-72FC-42FE-8CD5-5400A7FCB6E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444C265-1B1F-4C7C-90A2-43139CA8F64F}">
      <dgm:prSet/>
      <dgm:spPr/>
      <dgm:t>
        <a:bodyPr/>
        <a:lstStyle/>
        <a:p>
          <a:r>
            <a:rPr lang="en-GB"/>
            <a:t>Guilty Act. – Cannot be prosecuted for a thought.</a:t>
          </a:r>
          <a:endParaRPr lang="en-US"/>
        </a:p>
      </dgm:t>
    </dgm:pt>
    <dgm:pt modelId="{410AE0CD-7E16-46EA-A40A-7957CE9D4A5F}" type="parTrans" cxnId="{4E49EF9D-80A0-41E2-A080-772C71EABB37}">
      <dgm:prSet/>
      <dgm:spPr/>
      <dgm:t>
        <a:bodyPr/>
        <a:lstStyle/>
        <a:p>
          <a:endParaRPr lang="en-US"/>
        </a:p>
      </dgm:t>
    </dgm:pt>
    <dgm:pt modelId="{DBDA7DBD-A004-4DE2-89E4-3C78973209EB}" type="sibTrans" cxnId="{4E49EF9D-80A0-41E2-A080-772C71EABB37}">
      <dgm:prSet/>
      <dgm:spPr/>
      <dgm:t>
        <a:bodyPr/>
        <a:lstStyle/>
        <a:p>
          <a:endParaRPr lang="en-US"/>
        </a:p>
      </dgm:t>
    </dgm:pt>
    <dgm:pt modelId="{7C84222E-496B-47EB-A922-DFDFB4FB9DE5}">
      <dgm:prSet/>
      <dgm:spPr/>
      <dgm:t>
        <a:bodyPr/>
        <a:lstStyle/>
        <a:p>
          <a:r>
            <a:rPr lang="en-GB"/>
            <a:t>Physical elements proven by the prosecution. </a:t>
          </a:r>
          <a:endParaRPr lang="en-US"/>
        </a:p>
      </dgm:t>
    </dgm:pt>
    <dgm:pt modelId="{FBE766D8-EAC3-4092-9B34-AA79F6286EBF}" type="parTrans" cxnId="{1C0FDEDF-E739-43A2-AEF4-979EE66B1356}">
      <dgm:prSet/>
      <dgm:spPr/>
      <dgm:t>
        <a:bodyPr/>
        <a:lstStyle/>
        <a:p>
          <a:endParaRPr lang="en-US"/>
        </a:p>
      </dgm:t>
    </dgm:pt>
    <dgm:pt modelId="{A75068B6-398D-43D3-A052-A3CB99349B45}" type="sibTrans" cxnId="{1C0FDEDF-E739-43A2-AEF4-979EE66B1356}">
      <dgm:prSet/>
      <dgm:spPr/>
      <dgm:t>
        <a:bodyPr/>
        <a:lstStyle/>
        <a:p>
          <a:endParaRPr lang="en-US"/>
        </a:p>
      </dgm:t>
    </dgm:pt>
    <dgm:pt modelId="{638EAFE3-CD0D-418A-B5A8-D047F33B3080}">
      <dgm:prSet/>
      <dgm:spPr/>
      <dgm:t>
        <a:bodyPr/>
        <a:lstStyle/>
        <a:p>
          <a:r>
            <a:rPr lang="en-GB"/>
            <a:t>If it is a result crime? </a:t>
          </a:r>
          <a:endParaRPr lang="en-US"/>
        </a:p>
      </dgm:t>
    </dgm:pt>
    <dgm:pt modelId="{8119C67C-083B-4203-B688-6962C148AB36}" type="parTrans" cxnId="{26DC8212-0860-4328-A22D-0606CD46D0CF}">
      <dgm:prSet/>
      <dgm:spPr/>
      <dgm:t>
        <a:bodyPr/>
        <a:lstStyle/>
        <a:p>
          <a:endParaRPr lang="en-US"/>
        </a:p>
      </dgm:t>
    </dgm:pt>
    <dgm:pt modelId="{0D35EF87-963B-481D-9BA0-D64D6E35879A}" type="sibTrans" cxnId="{26DC8212-0860-4328-A22D-0606CD46D0CF}">
      <dgm:prSet/>
      <dgm:spPr/>
      <dgm:t>
        <a:bodyPr/>
        <a:lstStyle/>
        <a:p>
          <a:endParaRPr lang="en-US"/>
        </a:p>
      </dgm:t>
    </dgm:pt>
    <dgm:pt modelId="{B218331E-A2FA-4373-827C-2F3B6D5473FB}">
      <dgm:prSet/>
      <dgm:spPr/>
      <dgm:t>
        <a:bodyPr/>
        <a:lstStyle/>
        <a:p>
          <a:r>
            <a:rPr lang="en-GB"/>
            <a:t>What is a result crime?</a:t>
          </a:r>
          <a:endParaRPr lang="en-US"/>
        </a:p>
      </dgm:t>
    </dgm:pt>
    <dgm:pt modelId="{5A531AC0-DB38-4F79-890D-3B0BAF15847A}" type="parTrans" cxnId="{6AB683A6-8CC2-4F00-A97D-034FD00A9EF9}">
      <dgm:prSet/>
      <dgm:spPr/>
      <dgm:t>
        <a:bodyPr/>
        <a:lstStyle/>
        <a:p>
          <a:endParaRPr lang="en-US"/>
        </a:p>
      </dgm:t>
    </dgm:pt>
    <dgm:pt modelId="{BAC47AF7-6556-4854-A651-5C91188CF10C}" type="sibTrans" cxnId="{6AB683A6-8CC2-4F00-A97D-034FD00A9EF9}">
      <dgm:prSet/>
      <dgm:spPr/>
      <dgm:t>
        <a:bodyPr/>
        <a:lstStyle/>
        <a:p>
          <a:endParaRPr lang="en-US"/>
        </a:p>
      </dgm:t>
    </dgm:pt>
    <dgm:pt modelId="{4B5DA0C2-5BFC-4DD1-92A3-B3C5EE2D7FA4}" type="pres">
      <dgm:prSet presAssocID="{F45481F8-72FC-42FE-8CD5-5400A7FCB6E8}" presName="vert0" presStyleCnt="0">
        <dgm:presLayoutVars>
          <dgm:dir/>
          <dgm:animOne val="branch"/>
          <dgm:animLvl val="lvl"/>
        </dgm:presLayoutVars>
      </dgm:prSet>
      <dgm:spPr/>
    </dgm:pt>
    <dgm:pt modelId="{B2088E8F-5D52-4649-8BEB-E24C0233F61D}" type="pres">
      <dgm:prSet presAssocID="{8444C265-1B1F-4C7C-90A2-43139CA8F64F}" presName="thickLine" presStyleLbl="alignNode1" presStyleIdx="0" presStyleCnt="4"/>
      <dgm:spPr/>
    </dgm:pt>
    <dgm:pt modelId="{B7FAEA7F-0799-4AB4-801B-C340D178352C}" type="pres">
      <dgm:prSet presAssocID="{8444C265-1B1F-4C7C-90A2-43139CA8F64F}" presName="horz1" presStyleCnt="0"/>
      <dgm:spPr/>
    </dgm:pt>
    <dgm:pt modelId="{84740741-82EC-4579-B349-2BC7CB029C17}" type="pres">
      <dgm:prSet presAssocID="{8444C265-1B1F-4C7C-90A2-43139CA8F64F}" presName="tx1" presStyleLbl="revTx" presStyleIdx="0" presStyleCnt="4"/>
      <dgm:spPr/>
    </dgm:pt>
    <dgm:pt modelId="{AD6C026D-BE38-4585-AB3C-8298FABDBD6A}" type="pres">
      <dgm:prSet presAssocID="{8444C265-1B1F-4C7C-90A2-43139CA8F64F}" presName="vert1" presStyleCnt="0"/>
      <dgm:spPr/>
    </dgm:pt>
    <dgm:pt modelId="{BA65175B-4D1B-4456-B625-121679A1F33E}" type="pres">
      <dgm:prSet presAssocID="{7C84222E-496B-47EB-A922-DFDFB4FB9DE5}" presName="thickLine" presStyleLbl="alignNode1" presStyleIdx="1" presStyleCnt="4"/>
      <dgm:spPr/>
    </dgm:pt>
    <dgm:pt modelId="{51BE3F32-720A-4FDD-9555-5D8EE3B46FFA}" type="pres">
      <dgm:prSet presAssocID="{7C84222E-496B-47EB-A922-DFDFB4FB9DE5}" presName="horz1" presStyleCnt="0"/>
      <dgm:spPr/>
    </dgm:pt>
    <dgm:pt modelId="{5A967B7C-BA14-4AA5-BC29-E07CE8F1B71C}" type="pres">
      <dgm:prSet presAssocID="{7C84222E-496B-47EB-A922-DFDFB4FB9DE5}" presName="tx1" presStyleLbl="revTx" presStyleIdx="1" presStyleCnt="4"/>
      <dgm:spPr/>
    </dgm:pt>
    <dgm:pt modelId="{D80D2DE3-60A7-49D7-9504-3EBDB2429768}" type="pres">
      <dgm:prSet presAssocID="{7C84222E-496B-47EB-A922-DFDFB4FB9DE5}" presName="vert1" presStyleCnt="0"/>
      <dgm:spPr/>
    </dgm:pt>
    <dgm:pt modelId="{39E311D3-4AA6-4D4A-B99E-A3F80D284491}" type="pres">
      <dgm:prSet presAssocID="{638EAFE3-CD0D-418A-B5A8-D047F33B3080}" presName="thickLine" presStyleLbl="alignNode1" presStyleIdx="2" presStyleCnt="4"/>
      <dgm:spPr/>
    </dgm:pt>
    <dgm:pt modelId="{A1FFA966-9ED6-4902-8133-83A482B6B6EF}" type="pres">
      <dgm:prSet presAssocID="{638EAFE3-CD0D-418A-B5A8-D047F33B3080}" presName="horz1" presStyleCnt="0"/>
      <dgm:spPr/>
    </dgm:pt>
    <dgm:pt modelId="{CD13950A-31B9-4E21-9B98-5837C37F3394}" type="pres">
      <dgm:prSet presAssocID="{638EAFE3-CD0D-418A-B5A8-D047F33B3080}" presName="tx1" presStyleLbl="revTx" presStyleIdx="2" presStyleCnt="4"/>
      <dgm:spPr/>
    </dgm:pt>
    <dgm:pt modelId="{3E647FAD-D227-4D11-9A01-17C6C5C2A563}" type="pres">
      <dgm:prSet presAssocID="{638EAFE3-CD0D-418A-B5A8-D047F33B3080}" presName="vert1" presStyleCnt="0"/>
      <dgm:spPr/>
    </dgm:pt>
    <dgm:pt modelId="{35CB6771-9E78-436E-8ED7-8590975ECCC3}" type="pres">
      <dgm:prSet presAssocID="{B218331E-A2FA-4373-827C-2F3B6D5473FB}" presName="thickLine" presStyleLbl="alignNode1" presStyleIdx="3" presStyleCnt="4"/>
      <dgm:spPr/>
    </dgm:pt>
    <dgm:pt modelId="{2C7B1331-C0D5-461B-8E40-3772B5418C45}" type="pres">
      <dgm:prSet presAssocID="{B218331E-A2FA-4373-827C-2F3B6D5473FB}" presName="horz1" presStyleCnt="0"/>
      <dgm:spPr/>
    </dgm:pt>
    <dgm:pt modelId="{8167038C-4682-4D64-BB7E-4E72AB5629AE}" type="pres">
      <dgm:prSet presAssocID="{B218331E-A2FA-4373-827C-2F3B6D5473FB}" presName="tx1" presStyleLbl="revTx" presStyleIdx="3" presStyleCnt="4"/>
      <dgm:spPr/>
    </dgm:pt>
    <dgm:pt modelId="{853D704B-6D36-442B-9E49-5EE17D332882}" type="pres">
      <dgm:prSet presAssocID="{B218331E-A2FA-4373-827C-2F3B6D5473FB}" presName="vert1" presStyleCnt="0"/>
      <dgm:spPr/>
    </dgm:pt>
  </dgm:ptLst>
  <dgm:cxnLst>
    <dgm:cxn modelId="{1214220C-B3D3-4B16-BC0F-2D43D0B9FFE4}" type="presOf" srcId="{638EAFE3-CD0D-418A-B5A8-D047F33B3080}" destId="{CD13950A-31B9-4E21-9B98-5837C37F3394}" srcOrd="0" destOrd="0" presId="urn:microsoft.com/office/officeart/2008/layout/LinedList"/>
    <dgm:cxn modelId="{26DC8212-0860-4328-A22D-0606CD46D0CF}" srcId="{F45481F8-72FC-42FE-8CD5-5400A7FCB6E8}" destId="{638EAFE3-CD0D-418A-B5A8-D047F33B3080}" srcOrd="2" destOrd="0" parTransId="{8119C67C-083B-4203-B688-6962C148AB36}" sibTransId="{0D35EF87-963B-481D-9BA0-D64D6E35879A}"/>
    <dgm:cxn modelId="{ABA3471F-89C3-4B2F-B684-464FA308CE23}" type="presOf" srcId="{B218331E-A2FA-4373-827C-2F3B6D5473FB}" destId="{8167038C-4682-4D64-BB7E-4E72AB5629AE}" srcOrd="0" destOrd="0" presId="urn:microsoft.com/office/officeart/2008/layout/LinedList"/>
    <dgm:cxn modelId="{D593A823-0800-49A9-90AC-265E12324949}" type="presOf" srcId="{7C84222E-496B-47EB-A922-DFDFB4FB9DE5}" destId="{5A967B7C-BA14-4AA5-BC29-E07CE8F1B71C}" srcOrd="0" destOrd="0" presId="urn:microsoft.com/office/officeart/2008/layout/LinedList"/>
    <dgm:cxn modelId="{38C1C75F-BA0A-4034-8928-97069AAA2E58}" type="presOf" srcId="{F45481F8-72FC-42FE-8CD5-5400A7FCB6E8}" destId="{4B5DA0C2-5BFC-4DD1-92A3-B3C5EE2D7FA4}" srcOrd="0" destOrd="0" presId="urn:microsoft.com/office/officeart/2008/layout/LinedList"/>
    <dgm:cxn modelId="{4E49EF9D-80A0-41E2-A080-772C71EABB37}" srcId="{F45481F8-72FC-42FE-8CD5-5400A7FCB6E8}" destId="{8444C265-1B1F-4C7C-90A2-43139CA8F64F}" srcOrd="0" destOrd="0" parTransId="{410AE0CD-7E16-46EA-A40A-7957CE9D4A5F}" sibTransId="{DBDA7DBD-A004-4DE2-89E4-3C78973209EB}"/>
    <dgm:cxn modelId="{6AB683A6-8CC2-4F00-A97D-034FD00A9EF9}" srcId="{F45481F8-72FC-42FE-8CD5-5400A7FCB6E8}" destId="{B218331E-A2FA-4373-827C-2F3B6D5473FB}" srcOrd="3" destOrd="0" parTransId="{5A531AC0-DB38-4F79-890D-3B0BAF15847A}" sibTransId="{BAC47AF7-6556-4854-A651-5C91188CF10C}"/>
    <dgm:cxn modelId="{1C0FDEDF-E739-43A2-AEF4-979EE66B1356}" srcId="{F45481F8-72FC-42FE-8CD5-5400A7FCB6E8}" destId="{7C84222E-496B-47EB-A922-DFDFB4FB9DE5}" srcOrd="1" destOrd="0" parTransId="{FBE766D8-EAC3-4092-9B34-AA79F6286EBF}" sibTransId="{A75068B6-398D-43D3-A052-A3CB99349B45}"/>
    <dgm:cxn modelId="{D04506E1-F565-45D3-A8AE-1E495A0B59D0}" type="presOf" srcId="{8444C265-1B1F-4C7C-90A2-43139CA8F64F}" destId="{84740741-82EC-4579-B349-2BC7CB029C17}" srcOrd="0" destOrd="0" presId="urn:microsoft.com/office/officeart/2008/layout/LinedList"/>
    <dgm:cxn modelId="{72E82218-581C-47B7-98B6-E7E62E02A5B3}" type="presParOf" srcId="{4B5DA0C2-5BFC-4DD1-92A3-B3C5EE2D7FA4}" destId="{B2088E8F-5D52-4649-8BEB-E24C0233F61D}" srcOrd="0" destOrd="0" presId="urn:microsoft.com/office/officeart/2008/layout/LinedList"/>
    <dgm:cxn modelId="{B21B3791-7E96-4C7D-8AA2-74009EB466B0}" type="presParOf" srcId="{4B5DA0C2-5BFC-4DD1-92A3-B3C5EE2D7FA4}" destId="{B7FAEA7F-0799-4AB4-801B-C340D178352C}" srcOrd="1" destOrd="0" presId="urn:microsoft.com/office/officeart/2008/layout/LinedList"/>
    <dgm:cxn modelId="{EFDF84D6-B02F-4410-A9A3-0F36988C331B}" type="presParOf" srcId="{B7FAEA7F-0799-4AB4-801B-C340D178352C}" destId="{84740741-82EC-4579-B349-2BC7CB029C17}" srcOrd="0" destOrd="0" presId="urn:microsoft.com/office/officeart/2008/layout/LinedList"/>
    <dgm:cxn modelId="{488BCE9B-B069-4C7F-97E4-06D1C73611B6}" type="presParOf" srcId="{B7FAEA7F-0799-4AB4-801B-C340D178352C}" destId="{AD6C026D-BE38-4585-AB3C-8298FABDBD6A}" srcOrd="1" destOrd="0" presId="urn:microsoft.com/office/officeart/2008/layout/LinedList"/>
    <dgm:cxn modelId="{617B2402-8348-444F-AAEA-4F31473D0BFC}" type="presParOf" srcId="{4B5DA0C2-5BFC-4DD1-92A3-B3C5EE2D7FA4}" destId="{BA65175B-4D1B-4456-B625-121679A1F33E}" srcOrd="2" destOrd="0" presId="urn:microsoft.com/office/officeart/2008/layout/LinedList"/>
    <dgm:cxn modelId="{9F85334C-5A68-4026-A5CA-B90FAB394B4A}" type="presParOf" srcId="{4B5DA0C2-5BFC-4DD1-92A3-B3C5EE2D7FA4}" destId="{51BE3F32-720A-4FDD-9555-5D8EE3B46FFA}" srcOrd="3" destOrd="0" presId="urn:microsoft.com/office/officeart/2008/layout/LinedList"/>
    <dgm:cxn modelId="{E45A9987-BD59-425D-B995-9FEDE3AC3E6D}" type="presParOf" srcId="{51BE3F32-720A-4FDD-9555-5D8EE3B46FFA}" destId="{5A967B7C-BA14-4AA5-BC29-E07CE8F1B71C}" srcOrd="0" destOrd="0" presId="urn:microsoft.com/office/officeart/2008/layout/LinedList"/>
    <dgm:cxn modelId="{519FF417-86E6-4457-B3A4-DACC8C605263}" type="presParOf" srcId="{51BE3F32-720A-4FDD-9555-5D8EE3B46FFA}" destId="{D80D2DE3-60A7-49D7-9504-3EBDB2429768}" srcOrd="1" destOrd="0" presId="urn:microsoft.com/office/officeart/2008/layout/LinedList"/>
    <dgm:cxn modelId="{7F1F97E4-EF28-4991-B137-18B8780A2904}" type="presParOf" srcId="{4B5DA0C2-5BFC-4DD1-92A3-B3C5EE2D7FA4}" destId="{39E311D3-4AA6-4D4A-B99E-A3F80D284491}" srcOrd="4" destOrd="0" presId="urn:microsoft.com/office/officeart/2008/layout/LinedList"/>
    <dgm:cxn modelId="{9E07C5EC-3673-477D-ACFF-7B41416915DF}" type="presParOf" srcId="{4B5DA0C2-5BFC-4DD1-92A3-B3C5EE2D7FA4}" destId="{A1FFA966-9ED6-4902-8133-83A482B6B6EF}" srcOrd="5" destOrd="0" presId="urn:microsoft.com/office/officeart/2008/layout/LinedList"/>
    <dgm:cxn modelId="{5FE53F11-6607-4F96-943C-96168D63CB4E}" type="presParOf" srcId="{A1FFA966-9ED6-4902-8133-83A482B6B6EF}" destId="{CD13950A-31B9-4E21-9B98-5837C37F3394}" srcOrd="0" destOrd="0" presId="urn:microsoft.com/office/officeart/2008/layout/LinedList"/>
    <dgm:cxn modelId="{C5555EEA-A1AB-4F6F-A047-9F05AA5079F3}" type="presParOf" srcId="{A1FFA966-9ED6-4902-8133-83A482B6B6EF}" destId="{3E647FAD-D227-4D11-9A01-17C6C5C2A563}" srcOrd="1" destOrd="0" presId="urn:microsoft.com/office/officeart/2008/layout/LinedList"/>
    <dgm:cxn modelId="{3DEB6988-9BA7-407E-A31B-A6915C65CE16}" type="presParOf" srcId="{4B5DA0C2-5BFC-4DD1-92A3-B3C5EE2D7FA4}" destId="{35CB6771-9E78-436E-8ED7-8590975ECCC3}" srcOrd="6" destOrd="0" presId="urn:microsoft.com/office/officeart/2008/layout/LinedList"/>
    <dgm:cxn modelId="{88D1E3D3-E010-43FB-9EA9-DB4B0D42CA62}" type="presParOf" srcId="{4B5DA0C2-5BFC-4DD1-92A3-B3C5EE2D7FA4}" destId="{2C7B1331-C0D5-461B-8E40-3772B5418C45}" srcOrd="7" destOrd="0" presId="urn:microsoft.com/office/officeart/2008/layout/LinedList"/>
    <dgm:cxn modelId="{80CF3318-4D18-4AB6-A6FF-403F48FAAA47}" type="presParOf" srcId="{2C7B1331-C0D5-461B-8E40-3772B5418C45}" destId="{8167038C-4682-4D64-BB7E-4E72AB5629AE}" srcOrd="0" destOrd="0" presId="urn:microsoft.com/office/officeart/2008/layout/LinedList"/>
    <dgm:cxn modelId="{189E409D-D29F-46A3-B90C-B7BB407AB993}" type="presParOf" srcId="{2C7B1331-C0D5-461B-8E40-3772B5418C45}" destId="{853D704B-6D36-442B-9E49-5EE17D3328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D99628-95AE-4831-9714-1DD61538A6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7F716A9-DCB7-4510-8A23-81FDEBD014A2}">
      <dgm:prSet/>
      <dgm:spPr/>
      <dgm:t>
        <a:bodyPr/>
        <a:lstStyle/>
        <a:p>
          <a:r>
            <a:rPr lang="en-GB"/>
            <a:t>If it is a result crime it will consist of three elements. </a:t>
          </a:r>
          <a:endParaRPr lang="en-US"/>
        </a:p>
      </dgm:t>
    </dgm:pt>
    <dgm:pt modelId="{58A07A77-A50A-43E9-83F7-201E9737736D}" type="parTrans" cxnId="{B19E10A6-2ED3-4B56-AA24-CC878E1EDF7F}">
      <dgm:prSet/>
      <dgm:spPr/>
      <dgm:t>
        <a:bodyPr/>
        <a:lstStyle/>
        <a:p>
          <a:endParaRPr lang="en-US"/>
        </a:p>
      </dgm:t>
    </dgm:pt>
    <dgm:pt modelId="{4205367B-4E3A-4304-8B4F-DED4DEF1003D}" type="sibTrans" cxnId="{B19E10A6-2ED3-4B56-AA24-CC878E1EDF7F}">
      <dgm:prSet/>
      <dgm:spPr/>
      <dgm:t>
        <a:bodyPr/>
        <a:lstStyle/>
        <a:p>
          <a:endParaRPr lang="en-US"/>
        </a:p>
      </dgm:t>
    </dgm:pt>
    <dgm:pt modelId="{360CB1B6-EF4A-498C-9FCA-7F1CBC1AC235}">
      <dgm:prSet/>
      <dgm:spPr/>
      <dgm:t>
        <a:bodyPr/>
        <a:lstStyle/>
        <a:p>
          <a:r>
            <a:rPr lang="en-GB"/>
            <a:t>1. Conduct – Positive act must be committed (Or omission)</a:t>
          </a:r>
          <a:endParaRPr lang="en-US"/>
        </a:p>
      </dgm:t>
    </dgm:pt>
    <dgm:pt modelId="{0C316621-52A4-4405-85E9-26C9A4D04961}" type="parTrans" cxnId="{39F4A0AE-33F0-43D5-839F-CCD9447A6788}">
      <dgm:prSet/>
      <dgm:spPr/>
      <dgm:t>
        <a:bodyPr/>
        <a:lstStyle/>
        <a:p>
          <a:endParaRPr lang="en-US"/>
        </a:p>
      </dgm:t>
    </dgm:pt>
    <dgm:pt modelId="{26B8234C-AA76-413E-908E-069DAB29F3AE}" type="sibTrans" cxnId="{39F4A0AE-33F0-43D5-839F-CCD9447A6788}">
      <dgm:prSet/>
      <dgm:spPr/>
      <dgm:t>
        <a:bodyPr/>
        <a:lstStyle/>
        <a:p>
          <a:endParaRPr lang="en-US"/>
        </a:p>
      </dgm:t>
    </dgm:pt>
    <dgm:pt modelId="{17751CD8-AF60-4F9C-8212-051C38BB5600}">
      <dgm:prSet/>
      <dgm:spPr/>
      <dgm:t>
        <a:bodyPr/>
        <a:lstStyle/>
        <a:p>
          <a:r>
            <a:rPr lang="en-GB"/>
            <a:t>2. Result – must be the cause of the outcome/ use the causation rules.</a:t>
          </a:r>
          <a:endParaRPr lang="en-US"/>
        </a:p>
      </dgm:t>
    </dgm:pt>
    <dgm:pt modelId="{468727F5-1E2A-4214-BE12-B2C925E6B328}" type="parTrans" cxnId="{3F773B4B-5202-4250-87E9-9805FC6BF22A}">
      <dgm:prSet/>
      <dgm:spPr/>
      <dgm:t>
        <a:bodyPr/>
        <a:lstStyle/>
        <a:p>
          <a:endParaRPr lang="en-US"/>
        </a:p>
      </dgm:t>
    </dgm:pt>
    <dgm:pt modelId="{DDC2D93D-64CE-4ACA-9BBE-EF7D908C4FB3}" type="sibTrans" cxnId="{3F773B4B-5202-4250-87E9-9805FC6BF22A}">
      <dgm:prSet/>
      <dgm:spPr/>
      <dgm:t>
        <a:bodyPr/>
        <a:lstStyle/>
        <a:p>
          <a:endParaRPr lang="en-US"/>
        </a:p>
      </dgm:t>
    </dgm:pt>
    <dgm:pt modelId="{2C6A1D29-30A5-48AD-A201-30759B47A813}">
      <dgm:prSet/>
      <dgm:spPr/>
      <dgm:t>
        <a:bodyPr/>
        <a:lstStyle/>
        <a:p>
          <a:r>
            <a:rPr lang="en-GB"/>
            <a:t>3. Circumstance- refers to the physical act and circumstances that must be present. </a:t>
          </a:r>
          <a:endParaRPr lang="en-US"/>
        </a:p>
      </dgm:t>
    </dgm:pt>
    <dgm:pt modelId="{7855832E-667A-4D55-87C2-28D567F53A75}" type="parTrans" cxnId="{D31ED5C9-F1ED-4B3E-91B6-2D835286157F}">
      <dgm:prSet/>
      <dgm:spPr/>
      <dgm:t>
        <a:bodyPr/>
        <a:lstStyle/>
        <a:p>
          <a:endParaRPr lang="en-US"/>
        </a:p>
      </dgm:t>
    </dgm:pt>
    <dgm:pt modelId="{043B3E3C-3930-4E23-BD69-6F15139B635E}" type="sibTrans" cxnId="{D31ED5C9-F1ED-4B3E-91B6-2D835286157F}">
      <dgm:prSet/>
      <dgm:spPr/>
      <dgm:t>
        <a:bodyPr/>
        <a:lstStyle/>
        <a:p>
          <a:endParaRPr lang="en-US"/>
        </a:p>
      </dgm:t>
    </dgm:pt>
    <dgm:pt modelId="{F10F7B75-35C2-4843-90BE-C381593ABCFE}" type="pres">
      <dgm:prSet presAssocID="{68D99628-95AE-4831-9714-1DD61538A61D}" presName="vert0" presStyleCnt="0">
        <dgm:presLayoutVars>
          <dgm:dir/>
          <dgm:animOne val="branch"/>
          <dgm:animLvl val="lvl"/>
        </dgm:presLayoutVars>
      </dgm:prSet>
      <dgm:spPr/>
    </dgm:pt>
    <dgm:pt modelId="{72ADFD66-B580-444D-BA75-EABA1BF4B703}" type="pres">
      <dgm:prSet presAssocID="{17F716A9-DCB7-4510-8A23-81FDEBD014A2}" presName="thickLine" presStyleLbl="alignNode1" presStyleIdx="0" presStyleCnt="4"/>
      <dgm:spPr/>
    </dgm:pt>
    <dgm:pt modelId="{27725000-E02D-48A3-9A40-D91CE7691C8F}" type="pres">
      <dgm:prSet presAssocID="{17F716A9-DCB7-4510-8A23-81FDEBD014A2}" presName="horz1" presStyleCnt="0"/>
      <dgm:spPr/>
    </dgm:pt>
    <dgm:pt modelId="{8A94B731-6D3E-4274-8EE4-39FB73618970}" type="pres">
      <dgm:prSet presAssocID="{17F716A9-DCB7-4510-8A23-81FDEBD014A2}" presName="tx1" presStyleLbl="revTx" presStyleIdx="0" presStyleCnt="4"/>
      <dgm:spPr/>
    </dgm:pt>
    <dgm:pt modelId="{964520BF-4B7B-44A1-90C9-4FFF80B73431}" type="pres">
      <dgm:prSet presAssocID="{17F716A9-DCB7-4510-8A23-81FDEBD014A2}" presName="vert1" presStyleCnt="0"/>
      <dgm:spPr/>
    </dgm:pt>
    <dgm:pt modelId="{22E29F68-4A68-440C-8DFD-0ABEBF148A47}" type="pres">
      <dgm:prSet presAssocID="{360CB1B6-EF4A-498C-9FCA-7F1CBC1AC235}" presName="thickLine" presStyleLbl="alignNode1" presStyleIdx="1" presStyleCnt="4"/>
      <dgm:spPr/>
    </dgm:pt>
    <dgm:pt modelId="{9E77CA51-7E2D-4510-A4BE-B1F16D920487}" type="pres">
      <dgm:prSet presAssocID="{360CB1B6-EF4A-498C-9FCA-7F1CBC1AC235}" presName="horz1" presStyleCnt="0"/>
      <dgm:spPr/>
    </dgm:pt>
    <dgm:pt modelId="{053BC987-810B-483F-AC02-CB8FEEBCB498}" type="pres">
      <dgm:prSet presAssocID="{360CB1B6-EF4A-498C-9FCA-7F1CBC1AC235}" presName="tx1" presStyleLbl="revTx" presStyleIdx="1" presStyleCnt="4"/>
      <dgm:spPr/>
    </dgm:pt>
    <dgm:pt modelId="{BB58F5B5-F57A-4815-A216-52ACB9B4C84F}" type="pres">
      <dgm:prSet presAssocID="{360CB1B6-EF4A-498C-9FCA-7F1CBC1AC235}" presName="vert1" presStyleCnt="0"/>
      <dgm:spPr/>
    </dgm:pt>
    <dgm:pt modelId="{AA1920BC-6872-4BCC-918C-C6902AC430A7}" type="pres">
      <dgm:prSet presAssocID="{17751CD8-AF60-4F9C-8212-051C38BB5600}" presName="thickLine" presStyleLbl="alignNode1" presStyleIdx="2" presStyleCnt="4"/>
      <dgm:spPr/>
    </dgm:pt>
    <dgm:pt modelId="{75AF8CFE-1F43-498C-B533-732F847AB69E}" type="pres">
      <dgm:prSet presAssocID="{17751CD8-AF60-4F9C-8212-051C38BB5600}" presName="horz1" presStyleCnt="0"/>
      <dgm:spPr/>
    </dgm:pt>
    <dgm:pt modelId="{CC8368DF-FEA1-47E5-8446-37BD21CEBEEB}" type="pres">
      <dgm:prSet presAssocID="{17751CD8-AF60-4F9C-8212-051C38BB5600}" presName="tx1" presStyleLbl="revTx" presStyleIdx="2" presStyleCnt="4"/>
      <dgm:spPr/>
    </dgm:pt>
    <dgm:pt modelId="{67153212-4E9C-4BAC-91DE-FF2CB80B215F}" type="pres">
      <dgm:prSet presAssocID="{17751CD8-AF60-4F9C-8212-051C38BB5600}" presName="vert1" presStyleCnt="0"/>
      <dgm:spPr/>
    </dgm:pt>
    <dgm:pt modelId="{D494E2B1-F345-4DBC-B095-ABE0012FE752}" type="pres">
      <dgm:prSet presAssocID="{2C6A1D29-30A5-48AD-A201-30759B47A813}" presName="thickLine" presStyleLbl="alignNode1" presStyleIdx="3" presStyleCnt="4"/>
      <dgm:spPr/>
    </dgm:pt>
    <dgm:pt modelId="{A208DD0C-9561-43BD-BA22-447CC462BB8E}" type="pres">
      <dgm:prSet presAssocID="{2C6A1D29-30A5-48AD-A201-30759B47A813}" presName="horz1" presStyleCnt="0"/>
      <dgm:spPr/>
    </dgm:pt>
    <dgm:pt modelId="{133ADC3B-4FDD-496E-BDFC-E52F25613D68}" type="pres">
      <dgm:prSet presAssocID="{2C6A1D29-30A5-48AD-A201-30759B47A813}" presName="tx1" presStyleLbl="revTx" presStyleIdx="3" presStyleCnt="4"/>
      <dgm:spPr/>
    </dgm:pt>
    <dgm:pt modelId="{A19ED3D3-CE59-4401-8786-C358B5C78DA3}" type="pres">
      <dgm:prSet presAssocID="{2C6A1D29-30A5-48AD-A201-30759B47A813}" presName="vert1" presStyleCnt="0"/>
      <dgm:spPr/>
    </dgm:pt>
  </dgm:ptLst>
  <dgm:cxnLst>
    <dgm:cxn modelId="{42ECBF30-3547-4ED9-879B-AEE7E90421A0}" type="presOf" srcId="{17751CD8-AF60-4F9C-8212-051C38BB5600}" destId="{CC8368DF-FEA1-47E5-8446-37BD21CEBEEB}" srcOrd="0" destOrd="0" presId="urn:microsoft.com/office/officeart/2008/layout/LinedList"/>
    <dgm:cxn modelId="{CBC2323F-3443-4E29-A7AE-9B5E9FDF9E49}" type="presOf" srcId="{2C6A1D29-30A5-48AD-A201-30759B47A813}" destId="{133ADC3B-4FDD-496E-BDFC-E52F25613D68}" srcOrd="0" destOrd="0" presId="urn:microsoft.com/office/officeart/2008/layout/LinedList"/>
    <dgm:cxn modelId="{3F773B4B-5202-4250-87E9-9805FC6BF22A}" srcId="{68D99628-95AE-4831-9714-1DD61538A61D}" destId="{17751CD8-AF60-4F9C-8212-051C38BB5600}" srcOrd="2" destOrd="0" parTransId="{468727F5-1E2A-4214-BE12-B2C925E6B328}" sibTransId="{DDC2D93D-64CE-4ACA-9BBE-EF7D908C4FB3}"/>
    <dgm:cxn modelId="{F0344E8C-4CFE-4DA9-8945-84CDE836C635}" type="presOf" srcId="{17F716A9-DCB7-4510-8A23-81FDEBD014A2}" destId="{8A94B731-6D3E-4274-8EE4-39FB73618970}" srcOrd="0" destOrd="0" presId="urn:microsoft.com/office/officeart/2008/layout/LinedList"/>
    <dgm:cxn modelId="{B19E10A6-2ED3-4B56-AA24-CC878E1EDF7F}" srcId="{68D99628-95AE-4831-9714-1DD61538A61D}" destId="{17F716A9-DCB7-4510-8A23-81FDEBD014A2}" srcOrd="0" destOrd="0" parTransId="{58A07A77-A50A-43E9-83F7-201E9737736D}" sibTransId="{4205367B-4E3A-4304-8B4F-DED4DEF1003D}"/>
    <dgm:cxn modelId="{39F4A0AE-33F0-43D5-839F-CCD9447A6788}" srcId="{68D99628-95AE-4831-9714-1DD61538A61D}" destId="{360CB1B6-EF4A-498C-9FCA-7F1CBC1AC235}" srcOrd="1" destOrd="0" parTransId="{0C316621-52A4-4405-85E9-26C9A4D04961}" sibTransId="{26B8234C-AA76-413E-908E-069DAB29F3AE}"/>
    <dgm:cxn modelId="{68CFA3C3-18AF-49B5-8DD2-33A69992828B}" type="presOf" srcId="{360CB1B6-EF4A-498C-9FCA-7F1CBC1AC235}" destId="{053BC987-810B-483F-AC02-CB8FEEBCB498}" srcOrd="0" destOrd="0" presId="urn:microsoft.com/office/officeart/2008/layout/LinedList"/>
    <dgm:cxn modelId="{D31ED5C9-F1ED-4B3E-91B6-2D835286157F}" srcId="{68D99628-95AE-4831-9714-1DD61538A61D}" destId="{2C6A1D29-30A5-48AD-A201-30759B47A813}" srcOrd="3" destOrd="0" parTransId="{7855832E-667A-4D55-87C2-28D567F53A75}" sibTransId="{043B3E3C-3930-4E23-BD69-6F15139B635E}"/>
    <dgm:cxn modelId="{FC0F81CC-DCF9-40C4-8768-19FCCC0B1A44}" type="presOf" srcId="{68D99628-95AE-4831-9714-1DD61538A61D}" destId="{F10F7B75-35C2-4843-90BE-C381593ABCFE}" srcOrd="0" destOrd="0" presId="urn:microsoft.com/office/officeart/2008/layout/LinedList"/>
    <dgm:cxn modelId="{02D7A08D-DE37-4693-BA64-77D0EB3DF639}" type="presParOf" srcId="{F10F7B75-35C2-4843-90BE-C381593ABCFE}" destId="{72ADFD66-B580-444D-BA75-EABA1BF4B703}" srcOrd="0" destOrd="0" presId="urn:microsoft.com/office/officeart/2008/layout/LinedList"/>
    <dgm:cxn modelId="{113C3D9D-85FD-4A8D-80A5-083D331A6A3E}" type="presParOf" srcId="{F10F7B75-35C2-4843-90BE-C381593ABCFE}" destId="{27725000-E02D-48A3-9A40-D91CE7691C8F}" srcOrd="1" destOrd="0" presId="urn:microsoft.com/office/officeart/2008/layout/LinedList"/>
    <dgm:cxn modelId="{3E3AEE98-BA2C-46BD-A980-1D5AFA6A1879}" type="presParOf" srcId="{27725000-E02D-48A3-9A40-D91CE7691C8F}" destId="{8A94B731-6D3E-4274-8EE4-39FB73618970}" srcOrd="0" destOrd="0" presId="urn:microsoft.com/office/officeart/2008/layout/LinedList"/>
    <dgm:cxn modelId="{EBD9C187-E2E2-4ABC-9B75-C0A299726596}" type="presParOf" srcId="{27725000-E02D-48A3-9A40-D91CE7691C8F}" destId="{964520BF-4B7B-44A1-90C9-4FFF80B73431}" srcOrd="1" destOrd="0" presId="urn:microsoft.com/office/officeart/2008/layout/LinedList"/>
    <dgm:cxn modelId="{FB258657-06AF-4959-984B-9BA9A8CAEDEE}" type="presParOf" srcId="{F10F7B75-35C2-4843-90BE-C381593ABCFE}" destId="{22E29F68-4A68-440C-8DFD-0ABEBF148A47}" srcOrd="2" destOrd="0" presId="urn:microsoft.com/office/officeart/2008/layout/LinedList"/>
    <dgm:cxn modelId="{4D49CE7E-B035-4EE8-9109-CE3BB46638C2}" type="presParOf" srcId="{F10F7B75-35C2-4843-90BE-C381593ABCFE}" destId="{9E77CA51-7E2D-4510-A4BE-B1F16D920487}" srcOrd="3" destOrd="0" presId="urn:microsoft.com/office/officeart/2008/layout/LinedList"/>
    <dgm:cxn modelId="{A29A3127-841E-491F-8B33-0AF3B10320CB}" type="presParOf" srcId="{9E77CA51-7E2D-4510-A4BE-B1F16D920487}" destId="{053BC987-810B-483F-AC02-CB8FEEBCB498}" srcOrd="0" destOrd="0" presId="urn:microsoft.com/office/officeart/2008/layout/LinedList"/>
    <dgm:cxn modelId="{36084A5F-19F7-4647-9003-BDB348A4BA84}" type="presParOf" srcId="{9E77CA51-7E2D-4510-A4BE-B1F16D920487}" destId="{BB58F5B5-F57A-4815-A216-52ACB9B4C84F}" srcOrd="1" destOrd="0" presId="urn:microsoft.com/office/officeart/2008/layout/LinedList"/>
    <dgm:cxn modelId="{AA7A9754-DC6E-4953-8BA8-E1C3D429D20B}" type="presParOf" srcId="{F10F7B75-35C2-4843-90BE-C381593ABCFE}" destId="{AA1920BC-6872-4BCC-918C-C6902AC430A7}" srcOrd="4" destOrd="0" presId="urn:microsoft.com/office/officeart/2008/layout/LinedList"/>
    <dgm:cxn modelId="{399C5AB5-D91D-4E84-BF9D-ED93ED5CE51C}" type="presParOf" srcId="{F10F7B75-35C2-4843-90BE-C381593ABCFE}" destId="{75AF8CFE-1F43-498C-B533-732F847AB69E}" srcOrd="5" destOrd="0" presId="urn:microsoft.com/office/officeart/2008/layout/LinedList"/>
    <dgm:cxn modelId="{6B768B9E-F0C9-4BCC-A661-79B4833F0BC9}" type="presParOf" srcId="{75AF8CFE-1F43-498C-B533-732F847AB69E}" destId="{CC8368DF-FEA1-47E5-8446-37BD21CEBEEB}" srcOrd="0" destOrd="0" presId="urn:microsoft.com/office/officeart/2008/layout/LinedList"/>
    <dgm:cxn modelId="{F1BB7C81-0DBF-402D-B911-17A88FDF6997}" type="presParOf" srcId="{75AF8CFE-1F43-498C-B533-732F847AB69E}" destId="{67153212-4E9C-4BAC-91DE-FF2CB80B215F}" srcOrd="1" destOrd="0" presId="urn:microsoft.com/office/officeart/2008/layout/LinedList"/>
    <dgm:cxn modelId="{2576F5F8-E966-419E-B3AD-F8EC2413867B}" type="presParOf" srcId="{F10F7B75-35C2-4843-90BE-C381593ABCFE}" destId="{D494E2B1-F345-4DBC-B095-ABE0012FE752}" srcOrd="6" destOrd="0" presId="urn:microsoft.com/office/officeart/2008/layout/LinedList"/>
    <dgm:cxn modelId="{F380FF24-C1D6-4402-B502-E39535D7D1DF}" type="presParOf" srcId="{F10F7B75-35C2-4843-90BE-C381593ABCFE}" destId="{A208DD0C-9561-43BD-BA22-447CC462BB8E}" srcOrd="7" destOrd="0" presId="urn:microsoft.com/office/officeart/2008/layout/LinedList"/>
    <dgm:cxn modelId="{2EC2A718-8D21-48E1-A4EE-79E1F092774F}" type="presParOf" srcId="{A208DD0C-9561-43BD-BA22-447CC462BB8E}" destId="{133ADC3B-4FDD-496E-BDFC-E52F25613D68}" srcOrd="0" destOrd="0" presId="urn:microsoft.com/office/officeart/2008/layout/LinedList"/>
    <dgm:cxn modelId="{8B2BF8F6-1F7B-4246-A40E-E87C2BB3E6AF}" type="presParOf" srcId="{A208DD0C-9561-43BD-BA22-447CC462BB8E}" destId="{A19ED3D3-CE59-4401-8786-C358B5C78D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3A759C-1480-4A65-B40B-FBB00FD93B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F1F642-7D6C-41EC-B52D-627E12A306AE}">
      <dgm:prSet/>
      <dgm:spPr/>
      <dgm:t>
        <a:bodyPr/>
        <a:lstStyle/>
        <a:p>
          <a:r>
            <a:rPr lang="en-GB"/>
            <a:t>Usually done through a positive act. </a:t>
          </a:r>
          <a:endParaRPr lang="en-US"/>
        </a:p>
      </dgm:t>
    </dgm:pt>
    <dgm:pt modelId="{57643008-1997-4F02-892C-F1E5C97D1E4F}" type="parTrans" cxnId="{DBF6C9D7-5007-41D7-B1E1-A5FFE71F9A41}">
      <dgm:prSet/>
      <dgm:spPr/>
      <dgm:t>
        <a:bodyPr/>
        <a:lstStyle/>
        <a:p>
          <a:endParaRPr lang="en-US"/>
        </a:p>
      </dgm:t>
    </dgm:pt>
    <dgm:pt modelId="{00459F1E-C912-4C54-900B-8543116DE804}" type="sibTrans" cxnId="{DBF6C9D7-5007-41D7-B1E1-A5FFE71F9A41}">
      <dgm:prSet/>
      <dgm:spPr/>
      <dgm:t>
        <a:bodyPr/>
        <a:lstStyle/>
        <a:p>
          <a:endParaRPr lang="en-US"/>
        </a:p>
      </dgm:t>
    </dgm:pt>
    <dgm:pt modelId="{522A7ABD-8833-4224-9BE1-C0A03C7B3712}">
      <dgm:prSet/>
      <dgm:spPr/>
      <dgm:t>
        <a:bodyPr/>
        <a:lstStyle/>
        <a:p>
          <a:r>
            <a:rPr lang="en-GB"/>
            <a:t>Refers to words and actions – This includes silence. </a:t>
          </a:r>
          <a:endParaRPr lang="en-US"/>
        </a:p>
      </dgm:t>
    </dgm:pt>
    <dgm:pt modelId="{242B3877-ED63-442B-8C2D-7F4D6D6EE78D}" type="parTrans" cxnId="{F9676265-F310-4A32-A856-1D9109CBC97A}">
      <dgm:prSet/>
      <dgm:spPr/>
      <dgm:t>
        <a:bodyPr/>
        <a:lstStyle/>
        <a:p>
          <a:endParaRPr lang="en-US"/>
        </a:p>
      </dgm:t>
    </dgm:pt>
    <dgm:pt modelId="{EC6DFA02-6902-48EE-A7AA-EB95F44573D2}" type="sibTrans" cxnId="{F9676265-F310-4A32-A856-1D9109CBC97A}">
      <dgm:prSet/>
      <dgm:spPr/>
      <dgm:t>
        <a:bodyPr/>
        <a:lstStyle/>
        <a:p>
          <a:endParaRPr lang="en-US"/>
        </a:p>
      </dgm:t>
    </dgm:pt>
    <dgm:pt modelId="{4F25F563-2367-44F3-B38E-4966E26444BF}">
      <dgm:prSet/>
      <dgm:spPr/>
      <dgm:t>
        <a:bodyPr/>
        <a:lstStyle/>
        <a:p>
          <a:r>
            <a:rPr lang="en-GB"/>
            <a:t>But can be committed through an omission – failure to act. </a:t>
          </a:r>
          <a:endParaRPr lang="en-US"/>
        </a:p>
      </dgm:t>
    </dgm:pt>
    <dgm:pt modelId="{375B3106-6E3A-4D85-96B5-BCB930159CCB}" type="parTrans" cxnId="{A3237B97-2EFE-49FD-A62D-834F6EEA4D15}">
      <dgm:prSet/>
      <dgm:spPr/>
      <dgm:t>
        <a:bodyPr/>
        <a:lstStyle/>
        <a:p>
          <a:endParaRPr lang="en-US"/>
        </a:p>
      </dgm:t>
    </dgm:pt>
    <dgm:pt modelId="{A25FDD80-0A95-49EB-9840-C8EB4E128C2B}" type="sibTrans" cxnId="{A3237B97-2EFE-49FD-A62D-834F6EEA4D15}">
      <dgm:prSet/>
      <dgm:spPr/>
      <dgm:t>
        <a:bodyPr/>
        <a:lstStyle/>
        <a:p>
          <a:endParaRPr lang="en-US"/>
        </a:p>
      </dgm:t>
    </dgm:pt>
    <dgm:pt modelId="{644DCBBD-26E7-47C7-8F2D-B748A688FC42}" type="pres">
      <dgm:prSet presAssocID="{353A759C-1480-4A65-B40B-FBB00FD93BF0}" presName="root" presStyleCnt="0">
        <dgm:presLayoutVars>
          <dgm:dir/>
          <dgm:resizeHandles val="exact"/>
        </dgm:presLayoutVars>
      </dgm:prSet>
      <dgm:spPr/>
    </dgm:pt>
    <dgm:pt modelId="{D1948BEC-1898-49A0-8A26-08997F67AF24}" type="pres">
      <dgm:prSet presAssocID="{A8F1F642-7D6C-41EC-B52D-627E12A306AE}" presName="compNode" presStyleCnt="0"/>
      <dgm:spPr/>
    </dgm:pt>
    <dgm:pt modelId="{2CF19848-D5C5-4B52-8EA1-F8F974C89437}" type="pres">
      <dgm:prSet presAssocID="{A8F1F642-7D6C-41EC-B52D-627E12A306AE}" presName="bgRect" presStyleLbl="bgShp" presStyleIdx="0" presStyleCnt="3"/>
      <dgm:spPr/>
    </dgm:pt>
    <dgm:pt modelId="{BF33E4C9-A5E6-46A1-B619-B9B44F73B285}" type="pres">
      <dgm:prSet presAssocID="{A8F1F642-7D6C-41EC-B52D-627E12A306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Outline"/>
        </a:ext>
      </dgm:extLst>
    </dgm:pt>
    <dgm:pt modelId="{C22896F4-E7D7-4988-93BF-425D93278236}" type="pres">
      <dgm:prSet presAssocID="{A8F1F642-7D6C-41EC-B52D-627E12A306AE}" presName="spaceRect" presStyleCnt="0"/>
      <dgm:spPr/>
    </dgm:pt>
    <dgm:pt modelId="{D8CA8248-6059-47B5-BB8E-C95963EFF997}" type="pres">
      <dgm:prSet presAssocID="{A8F1F642-7D6C-41EC-B52D-627E12A306AE}" presName="parTx" presStyleLbl="revTx" presStyleIdx="0" presStyleCnt="3">
        <dgm:presLayoutVars>
          <dgm:chMax val="0"/>
          <dgm:chPref val="0"/>
        </dgm:presLayoutVars>
      </dgm:prSet>
      <dgm:spPr/>
    </dgm:pt>
    <dgm:pt modelId="{571B2E63-2DF6-4E83-A4D2-6EB552BFDC49}" type="pres">
      <dgm:prSet presAssocID="{00459F1E-C912-4C54-900B-8543116DE804}" presName="sibTrans" presStyleCnt="0"/>
      <dgm:spPr/>
    </dgm:pt>
    <dgm:pt modelId="{6CE3DF63-1767-4C1D-92AB-E4111BEC27CA}" type="pres">
      <dgm:prSet presAssocID="{522A7ABD-8833-4224-9BE1-C0A03C7B3712}" presName="compNode" presStyleCnt="0"/>
      <dgm:spPr/>
    </dgm:pt>
    <dgm:pt modelId="{36F96FE9-AD86-4303-BCE7-945C351CE48B}" type="pres">
      <dgm:prSet presAssocID="{522A7ABD-8833-4224-9BE1-C0A03C7B3712}" presName="bgRect" presStyleLbl="bgShp" presStyleIdx="1" presStyleCnt="3"/>
      <dgm:spPr/>
    </dgm:pt>
    <dgm:pt modelId="{0CA3F0EC-E8A6-44BA-8551-D4DB26B5FAD5}" type="pres">
      <dgm:prSet presAssocID="{522A7ABD-8833-4224-9BE1-C0A03C7B37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A246D8A7-40E5-4732-888B-1225CB75FE6E}" type="pres">
      <dgm:prSet presAssocID="{522A7ABD-8833-4224-9BE1-C0A03C7B3712}" presName="spaceRect" presStyleCnt="0"/>
      <dgm:spPr/>
    </dgm:pt>
    <dgm:pt modelId="{B5F60CDE-F7FC-49E6-AF36-BE5C0BD02C40}" type="pres">
      <dgm:prSet presAssocID="{522A7ABD-8833-4224-9BE1-C0A03C7B3712}" presName="parTx" presStyleLbl="revTx" presStyleIdx="1" presStyleCnt="3">
        <dgm:presLayoutVars>
          <dgm:chMax val="0"/>
          <dgm:chPref val="0"/>
        </dgm:presLayoutVars>
      </dgm:prSet>
      <dgm:spPr/>
    </dgm:pt>
    <dgm:pt modelId="{77B99221-143A-4321-A118-63BCE036DB9E}" type="pres">
      <dgm:prSet presAssocID="{EC6DFA02-6902-48EE-A7AA-EB95F44573D2}" presName="sibTrans" presStyleCnt="0"/>
      <dgm:spPr/>
    </dgm:pt>
    <dgm:pt modelId="{040ADE9D-8E36-4C1E-9FF7-66463BA04E8D}" type="pres">
      <dgm:prSet presAssocID="{4F25F563-2367-44F3-B38E-4966E26444BF}" presName="compNode" presStyleCnt="0"/>
      <dgm:spPr/>
    </dgm:pt>
    <dgm:pt modelId="{8362600B-B58B-4C74-8371-AFB4ECC9E4A8}" type="pres">
      <dgm:prSet presAssocID="{4F25F563-2367-44F3-B38E-4966E26444BF}" presName="bgRect" presStyleLbl="bgShp" presStyleIdx="2" presStyleCnt="3"/>
      <dgm:spPr/>
    </dgm:pt>
    <dgm:pt modelId="{D2DBB179-00BC-4F50-BE2D-72DF25DE1EA6}" type="pres">
      <dgm:prSet presAssocID="{4F25F563-2367-44F3-B38E-4966E26444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850073B-C41B-403A-A9C5-00BF66895231}" type="pres">
      <dgm:prSet presAssocID="{4F25F563-2367-44F3-B38E-4966E26444BF}" presName="spaceRect" presStyleCnt="0"/>
      <dgm:spPr/>
    </dgm:pt>
    <dgm:pt modelId="{27513F65-26E8-45ED-8E7A-E0B25B4E9FCC}" type="pres">
      <dgm:prSet presAssocID="{4F25F563-2367-44F3-B38E-4966E26444BF}" presName="parTx" presStyleLbl="revTx" presStyleIdx="2" presStyleCnt="3">
        <dgm:presLayoutVars>
          <dgm:chMax val="0"/>
          <dgm:chPref val="0"/>
        </dgm:presLayoutVars>
      </dgm:prSet>
      <dgm:spPr/>
    </dgm:pt>
  </dgm:ptLst>
  <dgm:cxnLst>
    <dgm:cxn modelId="{F9676265-F310-4A32-A856-1D9109CBC97A}" srcId="{353A759C-1480-4A65-B40B-FBB00FD93BF0}" destId="{522A7ABD-8833-4224-9BE1-C0A03C7B3712}" srcOrd="1" destOrd="0" parTransId="{242B3877-ED63-442B-8C2D-7F4D6D6EE78D}" sibTransId="{EC6DFA02-6902-48EE-A7AA-EB95F44573D2}"/>
    <dgm:cxn modelId="{27653F51-324B-4C0E-A51C-FD2F6F1F7B95}" type="presOf" srcId="{522A7ABD-8833-4224-9BE1-C0A03C7B3712}" destId="{B5F60CDE-F7FC-49E6-AF36-BE5C0BD02C40}" srcOrd="0" destOrd="0" presId="urn:microsoft.com/office/officeart/2018/2/layout/IconVerticalSolidList"/>
    <dgm:cxn modelId="{7ECC547D-A8CA-4807-B826-A27B9D6B5592}" type="presOf" srcId="{A8F1F642-7D6C-41EC-B52D-627E12A306AE}" destId="{D8CA8248-6059-47B5-BB8E-C95963EFF997}" srcOrd="0" destOrd="0" presId="urn:microsoft.com/office/officeart/2018/2/layout/IconVerticalSolidList"/>
    <dgm:cxn modelId="{A3237B97-2EFE-49FD-A62D-834F6EEA4D15}" srcId="{353A759C-1480-4A65-B40B-FBB00FD93BF0}" destId="{4F25F563-2367-44F3-B38E-4966E26444BF}" srcOrd="2" destOrd="0" parTransId="{375B3106-6E3A-4D85-96B5-BCB930159CCB}" sibTransId="{A25FDD80-0A95-49EB-9840-C8EB4E128C2B}"/>
    <dgm:cxn modelId="{93DC99B7-28F0-44C2-A306-A6A66066C8CC}" type="presOf" srcId="{353A759C-1480-4A65-B40B-FBB00FD93BF0}" destId="{644DCBBD-26E7-47C7-8F2D-B748A688FC42}" srcOrd="0" destOrd="0" presId="urn:microsoft.com/office/officeart/2018/2/layout/IconVerticalSolidList"/>
    <dgm:cxn modelId="{6E2362C0-3833-484C-97B5-83E99BFC86F0}" type="presOf" srcId="{4F25F563-2367-44F3-B38E-4966E26444BF}" destId="{27513F65-26E8-45ED-8E7A-E0B25B4E9FCC}" srcOrd="0" destOrd="0" presId="urn:microsoft.com/office/officeart/2018/2/layout/IconVerticalSolidList"/>
    <dgm:cxn modelId="{DBF6C9D7-5007-41D7-B1E1-A5FFE71F9A41}" srcId="{353A759C-1480-4A65-B40B-FBB00FD93BF0}" destId="{A8F1F642-7D6C-41EC-B52D-627E12A306AE}" srcOrd="0" destOrd="0" parTransId="{57643008-1997-4F02-892C-F1E5C97D1E4F}" sibTransId="{00459F1E-C912-4C54-900B-8543116DE804}"/>
    <dgm:cxn modelId="{F1F867E5-3877-473E-9436-95492E96D9CA}" type="presParOf" srcId="{644DCBBD-26E7-47C7-8F2D-B748A688FC42}" destId="{D1948BEC-1898-49A0-8A26-08997F67AF24}" srcOrd="0" destOrd="0" presId="urn:microsoft.com/office/officeart/2018/2/layout/IconVerticalSolidList"/>
    <dgm:cxn modelId="{178806C0-3D0D-491A-ABBC-C1B456C23880}" type="presParOf" srcId="{D1948BEC-1898-49A0-8A26-08997F67AF24}" destId="{2CF19848-D5C5-4B52-8EA1-F8F974C89437}" srcOrd="0" destOrd="0" presId="urn:microsoft.com/office/officeart/2018/2/layout/IconVerticalSolidList"/>
    <dgm:cxn modelId="{67119613-F536-4760-8833-BA338D5108C6}" type="presParOf" srcId="{D1948BEC-1898-49A0-8A26-08997F67AF24}" destId="{BF33E4C9-A5E6-46A1-B619-B9B44F73B285}" srcOrd="1" destOrd="0" presId="urn:microsoft.com/office/officeart/2018/2/layout/IconVerticalSolidList"/>
    <dgm:cxn modelId="{D2CB2233-6A18-4221-8835-2CE45A2397EF}" type="presParOf" srcId="{D1948BEC-1898-49A0-8A26-08997F67AF24}" destId="{C22896F4-E7D7-4988-93BF-425D93278236}" srcOrd="2" destOrd="0" presId="urn:microsoft.com/office/officeart/2018/2/layout/IconVerticalSolidList"/>
    <dgm:cxn modelId="{E0C80FEE-7380-42CE-B045-78B13B7C1FAF}" type="presParOf" srcId="{D1948BEC-1898-49A0-8A26-08997F67AF24}" destId="{D8CA8248-6059-47B5-BB8E-C95963EFF997}" srcOrd="3" destOrd="0" presId="urn:microsoft.com/office/officeart/2018/2/layout/IconVerticalSolidList"/>
    <dgm:cxn modelId="{30A41E52-751C-4FF6-B2B7-0A0679E98E46}" type="presParOf" srcId="{644DCBBD-26E7-47C7-8F2D-B748A688FC42}" destId="{571B2E63-2DF6-4E83-A4D2-6EB552BFDC49}" srcOrd="1" destOrd="0" presId="urn:microsoft.com/office/officeart/2018/2/layout/IconVerticalSolidList"/>
    <dgm:cxn modelId="{BF0C399B-B95D-41E7-AF41-B06F6D7F78B4}" type="presParOf" srcId="{644DCBBD-26E7-47C7-8F2D-B748A688FC42}" destId="{6CE3DF63-1767-4C1D-92AB-E4111BEC27CA}" srcOrd="2" destOrd="0" presId="urn:microsoft.com/office/officeart/2018/2/layout/IconVerticalSolidList"/>
    <dgm:cxn modelId="{668357AF-5195-4BC2-AE38-7784204F0112}" type="presParOf" srcId="{6CE3DF63-1767-4C1D-92AB-E4111BEC27CA}" destId="{36F96FE9-AD86-4303-BCE7-945C351CE48B}" srcOrd="0" destOrd="0" presId="urn:microsoft.com/office/officeart/2018/2/layout/IconVerticalSolidList"/>
    <dgm:cxn modelId="{F9A2F9E6-F624-4494-BDD5-804311AE93FB}" type="presParOf" srcId="{6CE3DF63-1767-4C1D-92AB-E4111BEC27CA}" destId="{0CA3F0EC-E8A6-44BA-8551-D4DB26B5FAD5}" srcOrd="1" destOrd="0" presId="urn:microsoft.com/office/officeart/2018/2/layout/IconVerticalSolidList"/>
    <dgm:cxn modelId="{98FBBEB1-2994-4840-8A62-BA1EFB02FB0F}" type="presParOf" srcId="{6CE3DF63-1767-4C1D-92AB-E4111BEC27CA}" destId="{A246D8A7-40E5-4732-888B-1225CB75FE6E}" srcOrd="2" destOrd="0" presId="urn:microsoft.com/office/officeart/2018/2/layout/IconVerticalSolidList"/>
    <dgm:cxn modelId="{AE3543A3-A910-491F-8F90-48F7ADE87991}" type="presParOf" srcId="{6CE3DF63-1767-4C1D-92AB-E4111BEC27CA}" destId="{B5F60CDE-F7FC-49E6-AF36-BE5C0BD02C40}" srcOrd="3" destOrd="0" presId="urn:microsoft.com/office/officeart/2018/2/layout/IconVerticalSolidList"/>
    <dgm:cxn modelId="{763C7D8C-F792-4793-A55C-F988D70B7F3F}" type="presParOf" srcId="{644DCBBD-26E7-47C7-8F2D-B748A688FC42}" destId="{77B99221-143A-4321-A118-63BCE036DB9E}" srcOrd="3" destOrd="0" presId="urn:microsoft.com/office/officeart/2018/2/layout/IconVerticalSolidList"/>
    <dgm:cxn modelId="{9743AF70-30C9-4776-92AF-08C2ECF718CC}" type="presParOf" srcId="{644DCBBD-26E7-47C7-8F2D-B748A688FC42}" destId="{040ADE9D-8E36-4C1E-9FF7-66463BA04E8D}" srcOrd="4" destOrd="0" presId="urn:microsoft.com/office/officeart/2018/2/layout/IconVerticalSolidList"/>
    <dgm:cxn modelId="{61F53E0C-B979-4EB8-8E05-5A582AA36D78}" type="presParOf" srcId="{040ADE9D-8E36-4C1E-9FF7-66463BA04E8D}" destId="{8362600B-B58B-4C74-8371-AFB4ECC9E4A8}" srcOrd="0" destOrd="0" presId="urn:microsoft.com/office/officeart/2018/2/layout/IconVerticalSolidList"/>
    <dgm:cxn modelId="{5D59EBE7-2644-48B0-8BFE-8C8F949A25A4}" type="presParOf" srcId="{040ADE9D-8E36-4C1E-9FF7-66463BA04E8D}" destId="{D2DBB179-00BC-4F50-BE2D-72DF25DE1EA6}" srcOrd="1" destOrd="0" presId="urn:microsoft.com/office/officeart/2018/2/layout/IconVerticalSolidList"/>
    <dgm:cxn modelId="{2617EDA2-41AD-4479-9FC0-088D91EA4D4C}" type="presParOf" srcId="{040ADE9D-8E36-4C1E-9FF7-66463BA04E8D}" destId="{5850073B-C41B-403A-A9C5-00BF66895231}" srcOrd="2" destOrd="0" presId="urn:microsoft.com/office/officeart/2018/2/layout/IconVerticalSolidList"/>
    <dgm:cxn modelId="{A6695D25-C3B9-4208-B613-83D8BFDEA493}" type="presParOf" srcId="{040ADE9D-8E36-4C1E-9FF7-66463BA04E8D}" destId="{27513F65-26E8-45ED-8E7A-E0B25B4E9F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E32FF8-6775-460C-8A7D-56CFE6F23E7F}"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318F850E-5093-4A8E-89E5-3564B2CC79A2}">
      <dgm:prSet/>
      <dgm:spPr/>
      <dgm:t>
        <a:bodyPr/>
        <a:lstStyle/>
        <a:p>
          <a:r>
            <a:rPr lang="en-GB"/>
            <a:t>Ireland v Burstow [1998] – </a:t>
          </a:r>
          <a:endParaRPr lang="en-US"/>
        </a:p>
      </dgm:t>
    </dgm:pt>
    <dgm:pt modelId="{8193C7E2-8552-445E-86E9-7EAC5BC5A1D1}" type="parTrans" cxnId="{7FC69EF6-C1B7-4B86-B92F-B5BC6278C13F}">
      <dgm:prSet/>
      <dgm:spPr/>
      <dgm:t>
        <a:bodyPr/>
        <a:lstStyle/>
        <a:p>
          <a:endParaRPr lang="en-US"/>
        </a:p>
      </dgm:t>
    </dgm:pt>
    <dgm:pt modelId="{FAE472EF-E297-4885-A40A-8DF05900BC05}" type="sibTrans" cxnId="{7FC69EF6-C1B7-4B86-B92F-B5BC6278C13F}">
      <dgm:prSet/>
      <dgm:spPr/>
      <dgm:t>
        <a:bodyPr/>
        <a:lstStyle/>
        <a:p>
          <a:endParaRPr lang="en-US"/>
        </a:p>
      </dgm:t>
    </dgm:pt>
    <dgm:pt modelId="{550E44AA-03E6-4975-AE5E-80578CBEC00E}">
      <dgm:prSet/>
      <dgm:spPr/>
      <dgm:t>
        <a:bodyPr/>
        <a:lstStyle/>
        <a:p>
          <a:r>
            <a:rPr lang="en-GB"/>
            <a:t>Victim ended their relationship with the defendant. The defendant was unhappy and started to harass the victim with silent phone calls, sending her hate mail and much more. </a:t>
          </a:r>
          <a:endParaRPr lang="en-US"/>
        </a:p>
      </dgm:t>
    </dgm:pt>
    <dgm:pt modelId="{2109CC95-AAC5-4BF5-9B4A-652C9E1AF769}" type="parTrans" cxnId="{BDA968E6-E04A-4E23-8EB6-EA878D99CBC8}">
      <dgm:prSet/>
      <dgm:spPr/>
      <dgm:t>
        <a:bodyPr/>
        <a:lstStyle/>
        <a:p>
          <a:endParaRPr lang="en-US"/>
        </a:p>
      </dgm:t>
    </dgm:pt>
    <dgm:pt modelId="{38D2A191-A7F9-43F3-9D1A-A95AD0333D7F}" type="sibTrans" cxnId="{BDA968E6-E04A-4E23-8EB6-EA878D99CBC8}">
      <dgm:prSet/>
      <dgm:spPr/>
      <dgm:t>
        <a:bodyPr/>
        <a:lstStyle/>
        <a:p>
          <a:endParaRPr lang="en-US"/>
        </a:p>
      </dgm:t>
    </dgm:pt>
    <dgm:pt modelId="{C2C40CB5-E396-49E1-8DD4-C88FF7B1B7AD}">
      <dgm:prSet/>
      <dgm:spPr/>
      <dgm:t>
        <a:bodyPr/>
        <a:lstStyle/>
        <a:p>
          <a:r>
            <a:rPr lang="en-GB"/>
            <a:t>As a result of his actions, she suffered from severe depression. </a:t>
          </a:r>
          <a:endParaRPr lang="en-US"/>
        </a:p>
      </dgm:t>
    </dgm:pt>
    <dgm:pt modelId="{BBB10971-57DB-466A-8DA6-DE50F0B7EE05}" type="parTrans" cxnId="{538E47BB-F653-447E-84F3-1333874C3018}">
      <dgm:prSet/>
      <dgm:spPr/>
      <dgm:t>
        <a:bodyPr/>
        <a:lstStyle/>
        <a:p>
          <a:endParaRPr lang="en-US"/>
        </a:p>
      </dgm:t>
    </dgm:pt>
    <dgm:pt modelId="{74E46FEA-42D1-43A1-8649-02C6F8ED4597}" type="sibTrans" cxnId="{538E47BB-F653-447E-84F3-1333874C3018}">
      <dgm:prSet/>
      <dgm:spPr/>
      <dgm:t>
        <a:bodyPr/>
        <a:lstStyle/>
        <a:p>
          <a:endParaRPr lang="en-US"/>
        </a:p>
      </dgm:t>
    </dgm:pt>
    <dgm:pt modelId="{C7BF33AD-584A-4053-9A48-9C5D2E550487}">
      <dgm:prSet/>
      <dgm:spPr/>
      <dgm:t>
        <a:bodyPr/>
        <a:lstStyle/>
        <a:p>
          <a:r>
            <a:rPr lang="en-GB"/>
            <a:t>Outcome; Assault.</a:t>
          </a:r>
          <a:endParaRPr lang="en-US"/>
        </a:p>
      </dgm:t>
    </dgm:pt>
    <dgm:pt modelId="{E764B354-A732-47A2-B521-155B3EF088A3}" type="parTrans" cxnId="{5CFC3C23-8875-42C1-87C4-70D6578660EA}">
      <dgm:prSet/>
      <dgm:spPr/>
      <dgm:t>
        <a:bodyPr/>
        <a:lstStyle/>
        <a:p>
          <a:endParaRPr lang="en-US"/>
        </a:p>
      </dgm:t>
    </dgm:pt>
    <dgm:pt modelId="{BD453963-88D2-4C01-8FD5-97C62F442FDC}" type="sibTrans" cxnId="{5CFC3C23-8875-42C1-87C4-70D6578660EA}">
      <dgm:prSet/>
      <dgm:spPr/>
      <dgm:t>
        <a:bodyPr/>
        <a:lstStyle/>
        <a:p>
          <a:endParaRPr lang="en-US"/>
        </a:p>
      </dgm:t>
    </dgm:pt>
    <dgm:pt modelId="{6F25A8A9-7F0F-4FA1-8EDF-161E052B3F4D}" type="pres">
      <dgm:prSet presAssocID="{28E32FF8-6775-460C-8A7D-56CFE6F23E7F}" presName="matrix" presStyleCnt="0">
        <dgm:presLayoutVars>
          <dgm:chMax val="1"/>
          <dgm:dir/>
          <dgm:resizeHandles val="exact"/>
        </dgm:presLayoutVars>
      </dgm:prSet>
      <dgm:spPr/>
    </dgm:pt>
    <dgm:pt modelId="{78D0F815-C821-46F7-B544-BD9729A08744}" type="pres">
      <dgm:prSet presAssocID="{28E32FF8-6775-460C-8A7D-56CFE6F23E7F}" presName="axisShape" presStyleLbl="bgShp" presStyleIdx="0" presStyleCnt="1"/>
      <dgm:spPr/>
    </dgm:pt>
    <dgm:pt modelId="{3FC0F944-BA88-47E4-9121-E0CB862E28D9}" type="pres">
      <dgm:prSet presAssocID="{28E32FF8-6775-460C-8A7D-56CFE6F23E7F}" presName="rect1" presStyleLbl="node1" presStyleIdx="0" presStyleCnt="4">
        <dgm:presLayoutVars>
          <dgm:chMax val="0"/>
          <dgm:chPref val="0"/>
          <dgm:bulletEnabled val="1"/>
        </dgm:presLayoutVars>
      </dgm:prSet>
      <dgm:spPr/>
    </dgm:pt>
    <dgm:pt modelId="{6CAD6C9C-D883-4A83-AAB8-ACEAE2525A24}" type="pres">
      <dgm:prSet presAssocID="{28E32FF8-6775-460C-8A7D-56CFE6F23E7F}" presName="rect2" presStyleLbl="node1" presStyleIdx="1" presStyleCnt="4">
        <dgm:presLayoutVars>
          <dgm:chMax val="0"/>
          <dgm:chPref val="0"/>
          <dgm:bulletEnabled val="1"/>
        </dgm:presLayoutVars>
      </dgm:prSet>
      <dgm:spPr/>
    </dgm:pt>
    <dgm:pt modelId="{BD3E70D1-8214-4FF0-B09E-583457812511}" type="pres">
      <dgm:prSet presAssocID="{28E32FF8-6775-460C-8A7D-56CFE6F23E7F}" presName="rect3" presStyleLbl="node1" presStyleIdx="2" presStyleCnt="4">
        <dgm:presLayoutVars>
          <dgm:chMax val="0"/>
          <dgm:chPref val="0"/>
          <dgm:bulletEnabled val="1"/>
        </dgm:presLayoutVars>
      </dgm:prSet>
      <dgm:spPr/>
    </dgm:pt>
    <dgm:pt modelId="{416639B2-97B6-4BE8-9534-1E3B2E6501DA}" type="pres">
      <dgm:prSet presAssocID="{28E32FF8-6775-460C-8A7D-56CFE6F23E7F}" presName="rect4" presStyleLbl="node1" presStyleIdx="3" presStyleCnt="4">
        <dgm:presLayoutVars>
          <dgm:chMax val="0"/>
          <dgm:chPref val="0"/>
          <dgm:bulletEnabled val="1"/>
        </dgm:presLayoutVars>
      </dgm:prSet>
      <dgm:spPr/>
    </dgm:pt>
  </dgm:ptLst>
  <dgm:cxnLst>
    <dgm:cxn modelId="{5CFC3C23-8875-42C1-87C4-70D6578660EA}" srcId="{28E32FF8-6775-460C-8A7D-56CFE6F23E7F}" destId="{C7BF33AD-584A-4053-9A48-9C5D2E550487}" srcOrd="3" destOrd="0" parTransId="{E764B354-A732-47A2-B521-155B3EF088A3}" sibTransId="{BD453963-88D2-4C01-8FD5-97C62F442FDC}"/>
    <dgm:cxn modelId="{8032C076-BB37-4A49-AAC5-506FDAED2015}" type="presOf" srcId="{C7BF33AD-584A-4053-9A48-9C5D2E550487}" destId="{416639B2-97B6-4BE8-9534-1E3B2E6501DA}" srcOrd="0" destOrd="0" presId="urn:microsoft.com/office/officeart/2005/8/layout/matrix2"/>
    <dgm:cxn modelId="{FCC88458-CFA6-437B-932A-3C0EB34E0182}" type="presOf" srcId="{C2C40CB5-E396-49E1-8DD4-C88FF7B1B7AD}" destId="{BD3E70D1-8214-4FF0-B09E-583457812511}" srcOrd="0" destOrd="0" presId="urn:microsoft.com/office/officeart/2005/8/layout/matrix2"/>
    <dgm:cxn modelId="{00005B88-E0D4-4E91-BF17-CF23F035611E}" type="presOf" srcId="{318F850E-5093-4A8E-89E5-3564B2CC79A2}" destId="{3FC0F944-BA88-47E4-9121-E0CB862E28D9}" srcOrd="0" destOrd="0" presId="urn:microsoft.com/office/officeart/2005/8/layout/matrix2"/>
    <dgm:cxn modelId="{723FBA89-2C41-4907-B032-635A5ABD9A92}" type="presOf" srcId="{550E44AA-03E6-4975-AE5E-80578CBEC00E}" destId="{6CAD6C9C-D883-4A83-AAB8-ACEAE2525A24}" srcOrd="0" destOrd="0" presId="urn:microsoft.com/office/officeart/2005/8/layout/matrix2"/>
    <dgm:cxn modelId="{538E47BB-F653-447E-84F3-1333874C3018}" srcId="{28E32FF8-6775-460C-8A7D-56CFE6F23E7F}" destId="{C2C40CB5-E396-49E1-8DD4-C88FF7B1B7AD}" srcOrd="2" destOrd="0" parTransId="{BBB10971-57DB-466A-8DA6-DE50F0B7EE05}" sibTransId="{74E46FEA-42D1-43A1-8649-02C6F8ED4597}"/>
    <dgm:cxn modelId="{F36817E2-8A17-4EAC-81A3-A237A3386F30}" type="presOf" srcId="{28E32FF8-6775-460C-8A7D-56CFE6F23E7F}" destId="{6F25A8A9-7F0F-4FA1-8EDF-161E052B3F4D}" srcOrd="0" destOrd="0" presId="urn:microsoft.com/office/officeart/2005/8/layout/matrix2"/>
    <dgm:cxn modelId="{BDA968E6-E04A-4E23-8EB6-EA878D99CBC8}" srcId="{28E32FF8-6775-460C-8A7D-56CFE6F23E7F}" destId="{550E44AA-03E6-4975-AE5E-80578CBEC00E}" srcOrd="1" destOrd="0" parTransId="{2109CC95-AAC5-4BF5-9B4A-652C9E1AF769}" sibTransId="{38D2A191-A7F9-43F3-9D1A-A95AD0333D7F}"/>
    <dgm:cxn modelId="{7FC69EF6-C1B7-4B86-B92F-B5BC6278C13F}" srcId="{28E32FF8-6775-460C-8A7D-56CFE6F23E7F}" destId="{318F850E-5093-4A8E-89E5-3564B2CC79A2}" srcOrd="0" destOrd="0" parTransId="{8193C7E2-8552-445E-86E9-7EAC5BC5A1D1}" sibTransId="{FAE472EF-E297-4885-A40A-8DF05900BC05}"/>
    <dgm:cxn modelId="{3BA8918B-DBAA-490C-8CD4-24E6143A3347}" type="presParOf" srcId="{6F25A8A9-7F0F-4FA1-8EDF-161E052B3F4D}" destId="{78D0F815-C821-46F7-B544-BD9729A08744}" srcOrd="0" destOrd="0" presId="urn:microsoft.com/office/officeart/2005/8/layout/matrix2"/>
    <dgm:cxn modelId="{833E61E8-1209-4E92-B743-94FAC3583659}" type="presParOf" srcId="{6F25A8A9-7F0F-4FA1-8EDF-161E052B3F4D}" destId="{3FC0F944-BA88-47E4-9121-E0CB862E28D9}" srcOrd="1" destOrd="0" presId="urn:microsoft.com/office/officeart/2005/8/layout/matrix2"/>
    <dgm:cxn modelId="{B0190630-4CC7-476D-8E1D-3C3FE776B451}" type="presParOf" srcId="{6F25A8A9-7F0F-4FA1-8EDF-161E052B3F4D}" destId="{6CAD6C9C-D883-4A83-AAB8-ACEAE2525A24}" srcOrd="2" destOrd="0" presId="urn:microsoft.com/office/officeart/2005/8/layout/matrix2"/>
    <dgm:cxn modelId="{04AF58B1-ABDA-4F1E-8A25-08FD6EEF9B87}" type="presParOf" srcId="{6F25A8A9-7F0F-4FA1-8EDF-161E052B3F4D}" destId="{BD3E70D1-8214-4FF0-B09E-583457812511}" srcOrd="3" destOrd="0" presId="urn:microsoft.com/office/officeart/2005/8/layout/matrix2"/>
    <dgm:cxn modelId="{EC8ADD98-C098-4E4F-8886-E62AC0D0AE89}" type="presParOf" srcId="{6F25A8A9-7F0F-4FA1-8EDF-161E052B3F4D}" destId="{416639B2-97B6-4BE8-9534-1E3B2E6501DA}"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DA0274-C6A1-49E8-B801-3F97F14A8C7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CAB8CC-5906-4EFA-A69D-AD04E5C06A20}">
      <dgm:prSet/>
      <dgm:spPr/>
      <dgm:t>
        <a:bodyPr/>
        <a:lstStyle/>
        <a:p>
          <a:r>
            <a:rPr lang="en-GB"/>
            <a:t>R v Miller [1983] – </a:t>
          </a:r>
          <a:endParaRPr lang="en-US"/>
        </a:p>
      </dgm:t>
    </dgm:pt>
    <dgm:pt modelId="{6F79DA46-B8FE-4B7F-A843-88BA7CAA9C61}" type="parTrans" cxnId="{76576479-E5BA-465D-B39C-CCA97DE61B00}">
      <dgm:prSet/>
      <dgm:spPr/>
      <dgm:t>
        <a:bodyPr/>
        <a:lstStyle/>
        <a:p>
          <a:endParaRPr lang="en-US"/>
        </a:p>
      </dgm:t>
    </dgm:pt>
    <dgm:pt modelId="{7DAFB21C-35BD-4EB7-B81D-A174D2BCAB11}" type="sibTrans" cxnId="{76576479-E5BA-465D-B39C-CCA97DE61B00}">
      <dgm:prSet/>
      <dgm:spPr/>
      <dgm:t>
        <a:bodyPr/>
        <a:lstStyle/>
        <a:p>
          <a:endParaRPr lang="en-US"/>
        </a:p>
      </dgm:t>
    </dgm:pt>
    <dgm:pt modelId="{C67FFB17-AD98-4F7F-8BCA-68C65A34DDF7}">
      <dgm:prSet/>
      <dgm:spPr/>
      <dgm:t>
        <a:bodyPr/>
        <a:lstStyle/>
        <a:p>
          <a:r>
            <a:rPr lang="en-GB"/>
            <a:t>Defendant was a squatter and one night her returned home and was smoking a cigarette and fell and sleep, he woke up when he saw he had caused a fire. Instead of putting out the fire he moved to a different room. This resulted in £800 worth of damage. </a:t>
          </a:r>
          <a:endParaRPr lang="en-US"/>
        </a:p>
      </dgm:t>
    </dgm:pt>
    <dgm:pt modelId="{D5F9AF99-E880-4AF1-B9FF-C8754AEF6615}" type="parTrans" cxnId="{DA5C4099-D44C-4CE6-897E-A49AC30047FD}">
      <dgm:prSet/>
      <dgm:spPr/>
      <dgm:t>
        <a:bodyPr/>
        <a:lstStyle/>
        <a:p>
          <a:endParaRPr lang="en-US"/>
        </a:p>
      </dgm:t>
    </dgm:pt>
    <dgm:pt modelId="{CDBA83C2-BFE6-4B00-9FD8-C938FE309CCF}" type="sibTrans" cxnId="{DA5C4099-D44C-4CE6-897E-A49AC30047FD}">
      <dgm:prSet/>
      <dgm:spPr/>
      <dgm:t>
        <a:bodyPr/>
        <a:lstStyle/>
        <a:p>
          <a:endParaRPr lang="en-US"/>
        </a:p>
      </dgm:t>
    </dgm:pt>
    <dgm:pt modelId="{CB0A6B7F-87FC-4106-AE3D-D81299768357}">
      <dgm:prSet/>
      <dgm:spPr/>
      <dgm:t>
        <a:bodyPr/>
        <a:lstStyle/>
        <a:p>
          <a:r>
            <a:rPr lang="en-GB"/>
            <a:t>Outcome; Arson. </a:t>
          </a:r>
          <a:endParaRPr lang="en-US"/>
        </a:p>
      </dgm:t>
    </dgm:pt>
    <dgm:pt modelId="{E85255C8-9298-4AEF-AD08-D2E2A589AB02}" type="parTrans" cxnId="{15FCDBFE-3B2D-4FDC-B8E8-23399819B772}">
      <dgm:prSet/>
      <dgm:spPr/>
      <dgm:t>
        <a:bodyPr/>
        <a:lstStyle/>
        <a:p>
          <a:endParaRPr lang="en-US"/>
        </a:p>
      </dgm:t>
    </dgm:pt>
    <dgm:pt modelId="{160BB24E-5F91-4933-B2E7-5BEA5DB01845}" type="sibTrans" cxnId="{15FCDBFE-3B2D-4FDC-B8E8-23399819B772}">
      <dgm:prSet/>
      <dgm:spPr/>
      <dgm:t>
        <a:bodyPr/>
        <a:lstStyle/>
        <a:p>
          <a:endParaRPr lang="en-US"/>
        </a:p>
      </dgm:t>
    </dgm:pt>
    <dgm:pt modelId="{A8F2DAE6-44A7-4115-9F42-B192CAD16958}" type="pres">
      <dgm:prSet presAssocID="{73DA0274-C6A1-49E8-B801-3F97F14A8C79}" presName="root" presStyleCnt="0">
        <dgm:presLayoutVars>
          <dgm:dir/>
          <dgm:resizeHandles val="exact"/>
        </dgm:presLayoutVars>
      </dgm:prSet>
      <dgm:spPr/>
    </dgm:pt>
    <dgm:pt modelId="{F7F84E7D-2D84-4095-BE2D-0415DC7B5CE6}" type="pres">
      <dgm:prSet presAssocID="{A8CAB8CC-5906-4EFA-A69D-AD04E5C06A20}" presName="compNode" presStyleCnt="0"/>
      <dgm:spPr/>
    </dgm:pt>
    <dgm:pt modelId="{C6C50818-2867-4667-9EF6-3A965CBC39C5}" type="pres">
      <dgm:prSet presAssocID="{A8CAB8CC-5906-4EFA-A69D-AD04E5C06A20}" presName="bgRect" presStyleLbl="bgShp" presStyleIdx="0" presStyleCnt="3"/>
      <dgm:spPr/>
    </dgm:pt>
    <dgm:pt modelId="{3FCE921D-AA4C-46CA-8D6B-8ED9293102EE}" type="pres">
      <dgm:prSet presAssocID="{A8CAB8CC-5906-4EFA-A69D-AD04E5C06A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FDCD2559-BD66-4389-9D8B-888B2006746B}" type="pres">
      <dgm:prSet presAssocID="{A8CAB8CC-5906-4EFA-A69D-AD04E5C06A20}" presName="spaceRect" presStyleCnt="0"/>
      <dgm:spPr/>
    </dgm:pt>
    <dgm:pt modelId="{22F1F8AE-73AC-42A0-9959-E326CD483DF7}" type="pres">
      <dgm:prSet presAssocID="{A8CAB8CC-5906-4EFA-A69D-AD04E5C06A20}" presName="parTx" presStyleLbl="revTx" presStyleIdx="0" presStyleCnt="3">
        <dgm:presLayoutVars>
          <dgm:chMax val="0"/>
          <dgm:chPref val="0"/>
        </dgm:presLayoutVars>
      </dgm:prSet>
      <dgm:spPr/>
    </dgm:pt>
    <dgm:pt modelId="{5F40CDF8-42BF-4068-95D8-B506C2084412}" type="pres">
      <dgm:prSet presAssocID="{7DAFB21C-35BD-4EB7-B81D-A174D2BCAB11}" presName="sibTrans" presStyleCnt="0"/>
      <dgm:spPr/>
    </dgm:pt>
    <dgm:pt modelId="{820ECE4D-D15D-4179-9260-B636642646F1}" type="pres">
      <dgm:prSet presAssocID="{C67FFB17-AD98-4F7F-8BCA-68C65A34DDF7}" presName="compNode" presStyleCnt="0"/>
      <dgm:spPr/>
    </dgm:pt>
    <dgm:pt modelId="{DF70A8EB-B26D-40FB-A195-E2578900B949}" type="pres">
      <dgm:prSet presAssocID="{C67FFB17-AD98-4F7F-8BCA-68C65A34DDF7}" presName="bgRect" presStyleLbl="bgShp" presStyleIdx="1" presStyleCnt="3"/>
      <dgm:spPr/>
    </dgm:pt>
    <dgm:pt modelId="{81BC48C5-65C0-4EE1-9C5C-F73E8F45216C}" type="pres">
      <dgm:prSet presAssocID="{C67FFB17-AD98-4F7F-8BCA-68C65A34DD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oking"/>
        </a:ext>
      </dgm:extLst>
    </dgm:pt>
    <dgm:pt modelId="{0EF824CB-667B-4B00-AC82-C5EDC92E707F}" type="pres">
      <dgm:prSet presAssocID="{C67FFB17-AD98-4F7F-8BCA-68C65A34DDF7}" presName="spaceRect" presStyleCnt="0"/>
      <dgm:spPr/>
    </dgm:pt>
    <dgm:pt modelId="{FB1EBAA1-A8EA-47E4-856E-23D25033D077}" type="pres">
      <dgm:prSet presAssocID="{C67FFB17-AD98-4F7F-8BCA-68C65A34DDF7}" presName="parTx" presStyleLbl="revTx" presStyleIdx="1" presStyleCnt="3">
        <dgm:presLayoutVars>
          <dgm:chMax val="0"/>
          <dgm:chPref val="0"/>
        </dgm:presLayoutVars>
      </dgm:prSet>
      <dgm:spPr/>
    </dgm:pt>
    <dgm:pt modelId="{C70B0B67-5F60-4CBF-B6EE-F4B4F24B4B64}" type="pres">
      <dgm:prSet presAssocID="{CDBA83C2-BFE6-4B00-9FD8-C938FE309CCF}" presName="sibTrans" presStyleCnt="0"/>
      <dgm:spPr/>
    </dgm:pt>
    <dgm:pt modelId="{2836F742-8B16-4001-80CF-BC08AF72C244}" type="pres">
      <dgm:prSet presAssocID="{CB0A6B7F-87FC-4106-AE3D-D81299768357}" presName="compNode" presStyleCnt="0"/>
      <dgm:spPr/>
    </dgm:pt>
    <dgm:pt modelId="{B4B9AB35-65B7-4C4E-8094-7ECAEA05F50D}" type="pres">
      <dgm:prSet presAssocID="{CB0A6B7F-87FC-4106-AE3D-D81299768357}" presName="bgRect" presStyleLbl="bgShp" presStyleIdx="2" presStyleCnt="3"/>
      <dgm:spPr/>
    </dgm:pt>
    <dgm:pt modelId="{AC6BADA3-BC70-47E2-989B-69834AC8D366}" type="pres">
      <dgm:prSet presAssocID="{CB0A6B7F-87FC-4106-AE3D-D812997683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
        </a:ext>
      </dgm:extLst>
    </dgm:pt>
    <dgm:pt modelId="{A24E6F33-4185-4E6F-925E-0F0AD7F37563}" type="pres">
      <dgm:prSet presAssocID="{CB0A6B7F-87FC-4106-AE3D-D81299768357}" presName="spaceRect" presStyleCnt="0"/>
      <dgm:spPr/>
    </dgm:pt>
    <dgm:pt modelId="{49F73AE5-99D6-43AC-9814-67A344982B67}" type="pres">
      <dgm:prSet presAssocID="{CB0A6B7F-87FC-4106-AE3D-D81299768357}" presName="parTx" presStyleLbl="revTx" presStyleIdx="2" presStyleCnt="3">
        <dgm:presLayoutVars>
          <dgm:chMax val="0"/>
          <dgm:chPref val="0"/>
        </dgm:presLayoutVars>
      </dgm:prSet>
      <dgm:spPr/>
    </dgm:pt>
  </dgm:ptLst>
  <dgm:cxnLst>
    <dgm:cxn modelId="{173DF52D-2763-4E70-BD08-DD6BAFC6CD77}" type="presOf" srcId="{CB0A6B7F-87FC-4106-AE3D-D81299768357}" destId="{49F73AE5-99D6-43AC-9814-67A344982B67}" srcOrd="0" destOrd="0" presId="urn:microsoft.com/office/officeart/2018/2/layout/IconVerticalSolidList"/>
    <dgm:cxn modelId="{76576479-E5BA-465D-B39C-CCA97DE61B00}" srcId="{73DA0274-C6A1-49E8-B801-3F97F14A8C79}" destId="{A8CAB8CC-5906-4EFA-A69D-AD04E5C06A20}" srcOrd="0" destOrd="0" parTransId="{6F79DA46-B8FE-4B7F-A843-88BA7CAA9C61}" sibTransId="{7DAFB21C-35BD-4EB7-B81D-A174D2BCAB11}"/>
    <dgm:cxn modelId="{4D4A117F-26BC-47C1-8F34-DCCFFB63AA44}" type="presOf" srcId="{73DA0274-C6A1-49E8-B801-3F97F14A8C79}" destId="{A8F2DAE6-44A7-4115-9F42-B192CAD16958}" srcOrd="0" destOrd="0" presId="urn:microsoft.com/office/officeart/2018/2/layout/IconVerticalSolidList"/>
    <dgm:cxn modelId="{B0082C8F-6218-47FF-A88A-57B175DE9481}" type="presOf" srcId="{A8CAB8CC-5906-4EFA-A69D-AD04E5C06A20}" destId="{22F1F8AE-73AC-42A0-9959-E326CD483DF7}" srcOrd="0" destOrd="0" presId="urn:microsoft.com/office/officeart/2018/2/layout/IconVerticalSolidList"/>
    <dgm:cxn modelId="{DA5C4099-D44C-4CE6-897E-A49AC30047FD}" srcId="{73DA0274-C6A1-49E8-B801-3F97F14A8C79}" destId="{C67FFB17-AD98-4F7F-8BCA-68C65A34DDF7}" srcOrd="1" destOrd="0" parTransId="{D5F9AF99-E880-4AF1-B9FF-C8754AEF6615}" sibTransId="{CDBA83C2-BFE6-4B00-9FD8-C938FE309CCF}"/>
    <dgm:cxn modelId="{6D654DBD-7E57-4B7C-B5FF-C62137E5710D}" type="presOf" srcId="{C67FFB17-AD98-4F7F-8BCA-68C65A34DDF7}" destId="{FB1EBAA1-A8EA-47E4-856E-23D25033D077}" srcOrd="0" destOrd="0" presId="urn:microsoft.com/office/officeart/2018/2/layout/IconVerticalSolidList"/>
    <dgm:cxn modelId="{15FCDBFE-3B2D-4FDC-B8E8-23399819B772}" srcId="{73DA0274-C6A1-49E8-B801-3F97F14A8C79}" destId="{CB0A6B7F-87FC-4106-AE3D-D81299768357}" srcOrd="2" destOrd="0" parTransId="{E85255C8-9298-4AEF-AD08-D2E2A589AB02}" sibTransId="{160BB24E-5F91-4933-B2E7-5BEA5DB01845}"/>
    <dgm:cxn modelId="{E0757028-4013-467C-86BF-98A3333E301D}" type="presParOf" srcId="{A8F2DAE6-44A7-4115-9F42-B192CAD16958}" destId="{F7F84E7D-2D84-4095-BE2D-0415DC7B5CE6}" srcOrd="0" destOrd="0" presId="urn:microsoft.com/office/officeart/2018/2/layout/IconVerticalSolidList"/>
    <dgm:cxn modelId="{50304842-4F71-43C7-861E-4A5E972CC1ED}" type="presParOf" srcId="{F7F84E7D-2D84-4095-BE2D-0415DC7B5CE6}" destId="{C6C50818-2867-4667-9EF6-3A965CBC39C5}" srcOrd="0" destOrd="0" presId="urn:microsoft.com/office/officeart/2018/2/layout/IconVerticalSolidList"/>
    <dgm:cxn modelId="{7C108D87-BC66-449F-8598-D83D20299524}" type="presParOf" srcId="{F7F84E7D-2D84-4095-BE2D-0415DC7B5CE6}" destId="{3FCE921D-AA4C-46CA-8D6B-8ED9293102EE}" srcOrd="1" destOrd="0" presId="urn:microsoft.com/office/officeart/2018/2/layout/IconVerticalSolidList"/>
    <dgm:cxn modelId="{99B5567D-B800-4056-8346-F31686A14181}" type="presParOf" srcId="{F7F84E7D-2D84-4095-BE2D-0415DC7B5CE6}" destId="{FDCD2559-BD66-4389-9D8B-888B2006746B}" srcOrd="2" destOrd="0" presId="urn:microsoft.com/office/officeart/2018/2/layout/IconVerticalSolidList"/>
    <dgm:cxn modelId="{8592E7B7-DEC3-42B7-A681-91BA4C56994E}" type="presParOf" srcId="{F7F84E7D-2D84-4095-BE2D-0415DC7B5CE6}" destId="{22F1F8AE-73AC-42A0-9959-E326CD483DF7}" srcOrd="3" destOrd="0" presId="urn:microsoft.com/office/officeart/2018/2/layout/IconVerticalSolidList"/>
    <dgm:cxn modelId="{C2A15D68-C6C5-42E5-AB47-8F7A301660CF}" type="presParOf" srcId="{A8F2DAE6-44A7-4115-9F42-B192CAD16958}" destId="{5F40CDF8-42BF-4068-95D8-B506C2084412}" srcOrd="1" destOrd="0" presId="urn:microsoft.com/office/officeart/2018/2/layout/IconVerticalSolidList"/>
    <dgm:cxn modelId="{200EC476-D7FB-4B00-B3C7-0C5F0C6E3D08}" type="presParOf" srcId="{A8F2DAE6-44A7-4115-9F42-B192CAD16958}" destId="{820ECE4D-D15D-4179-9260-B636642646F1}" srcOrd="2" destOrd="0" presId="urn:microsoft.com/office/officeart/2018/2/layout/IconVerticalSolidList"/>
    <dgm:cxn modelId="{A806697D-C8BF-456F-BAC5-38BCFFCA8FA2}" type="presParOf" srcId="{820ECE4D-D15D-4179-9260-B636642646F1}" destId="{DF70A8EB-B26D-40FB-A195-E2578900B949}" srcOrd="0" destOrd="0" presId="urn:microsoft.com/office/officeart/2018/2/layout/IconVerticalSolidList"/>
    <dgm:cxn modelId="{EAB1BB38-559C-4681-9BAD-76A4EFAF5276}" type="presParOf" srcId="{820ECE4D-D15D-4179-9260-B636642646F1}" destId="{81BC48C5-65C0-4EE1-9C5C-F73E8F45216C}" srcOrd="1" destOrd="0" presId="urn:microsoft.com/office/officeart/2018/2/layout/IconVerticalSolidList"/>
    <dgm:cxn modelId="{8F0605F0-CB13-4803-92DF-E01FC2576E5C}" type="presParOf" srcId="{820ECE4D-D15D-4179-9260-B636642646F1}" destId="{0EF824CB-667B-4B00-AC82-C5EDC92E707F}" srcOrd="2" destOrd="0" presId="urn:microsoft.com/office/officeart/2018/2/layout/IconVerticalSolidList"/>
    <dgm:cxn modelId="{E7008D67-C6CE-4653-A1C0-A69C477CE746}" type="presParOf" srcId="{820ECE4D-D15D-4179-9260-B636642646F1}" destId="{FB1EBAA1-A8EA-47E4-856E-23D25033D077}" srcOrd="3" destOrd="0" presId="urn:microsoft.com/office/officeart/2018/2/layout/IconVerticalSolidList"/>
    <dgm:cxn modelId="{BAB6EB56-743A-4100-A860-F1C9B6E8D2E1}" type="presParOf" srcId="{A8F2DAE6-44A7-4115-9F42-B192CAD16958}" destId="{C70B0B67-5F60-4CBF-B6EE-F4B4F24B4B64}" srcOrd="3" destOrd="0" presId="urn:microsoft.com/office/officeart/2018/2/layout/IconVerticalSolidList"/>
    <dgm:cxn modelId="{513B4B22-41C3-40BD-8AD6-9047C048B4AA}" type="presParOf" srcId="{A8F2DAE6-44A7-4115-9F42-B192CAD16958}" destId="{2836F742-8B16-4001-80CF-BC08AF72C244}" srcOrd="4" destOrd="0" presId="urn:microsoft.com/office/officeart/2018/2/layout/IconVerticalSolidList"/>
    <dgm:cxn modelId="{6E6F4DCE-13B3-4C2F-AB5F-CED927B31F09}" type="presParOf" srcId="{2836F742-8B16-4001-80CF-BC08AF72C244}" destId="{B4B9AB35-65B7-4C4E-8094-7ECAEA05F50D}" srcOrd="0" destOrd="0" presId="urn:microsoft.com/office/officeart/2018/2/layout/IconVerticalSolidList"/>
    <dgm:cxn modelId="{AA9A575F-5A49-441C-BF5B-D22BCCB7A2F2}" type="presParOf" srcId="{2836F742-8B16-4001-80CF-BC08AF72C244}" destId="{AC6BADA3-BC70-47E2-989B-69834AC8D366}" srcOrd="1" destOrd="0" presId="urn:microsoft.com/office/officeart/2018/2/layout/IconVerticalSolidList"/>
    <dgm:cxn modelId="{7C88BA7D-7C7B-4A54-928E-B00875893354}" type="presParOf" srcId="{2836F742-8B16-4001-80CF-BC08AF72C244}" destId="{A24E6F33-4185-4E6F-925E-0F0AD7F37563}" srcOrd="2" destOrd="0" presId="urn:microsoft.com/office/officeart/2018/2/layout/IconVerticalSolidList"/>
    <dgm:cxn modelId="{C4749979-4A23-4542-9008-DCA1863D4A0C}" type="presParOf" srcId="{2836F742-8B16-4001-80CF-BC08AF72C244}" destId="{49F73AE5-99D6-43AC-9814-67A344982B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B70A91-CC55-4FF0-9EB4-963EE41C4FD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5BC5C38A-F436-49C1-8DC5-E81424637300}">
      <dgm:prSet/>
      <dgm:spPr/>
      <dgm:t>
        <a:bodyPr/>
        <a:lstStyle/>
        <a:p>
          <a:r>
            <a:rPr lang="en-GB"/>
            <a:t>With omission we need to prove; </a:t>
          </a:r>
          <a:endParaRPr lang="en-US"/>
        </a:p>
      </dgm:t>
    </dgm:pt>
    <dgm:pt modelId="{426A4120-6239-4EF6-859F-3EBEAC7F8BBD}" type="parTrans" cxnId="{5504C932-455C-41D9-A370-B869E0E1FD47}">
      <dgm:prSet/>
      <dgm:spPr/>
      <dgm:t>
        <a:bodyPr/>
        <a:lstStyle/>
        <a:p>
          <a:endParaRPr lang="en-US"/>
        </a:p>
      </dgm:t>
    </dgm:pt>
    <dgm:pt modelId="{BBDA5BED-5F68-4BF5-80C9-3FCBD6C4045C}" type="sibTrans" cxnId="{5504C932-455C-41D9-A370-B869E0E1FD47}">
      <dgm:prSet/>
      <dgm:spPr/>
      <dgm:t>
        <a:bodyPr/>
        <a:lstStyle/>
        <a:p>
          <a:endParaRPr lang="en-US"/>
        </a:p>
      </dgm:t>
    </dgm:pt>
    <dgm:pt modelId="{3590FD20-45A2-476F-B6B6-849FDA331B93}">
      <dgm:prSet/>
      <dgm:spPr/>
      <dgm:t>
        <a:bodyPr/>
        <a:lstStyle/>
        <a:p>
          <a:r>
            <a:rPr lang="en-GB"/>
            <a:t>1. There was a duty of act. </a:t>
          </a:r>
          <a:endParaRPr lang="en-US"/>
        </a:p>
      </dgm:t>
    </dgm:pt>
    <dgm:pt modelId="{A39EDF64-426C-449E-932A-1825226C7745}" type="parTrans" cxnId="{71343C30-818A-49A3-A73F-601FFF3F3E0D}">
      <dgm:prSet/>
      <dgm:spPr/>
      <dgm:t>
        <a:bodyPr/>
        <a:lstStyle/>
        <a:p>
          <a:endParaRPr lang="en-US"/>
        </a:p>
      </dgm:t>
    </dgm:pt>
    <dgm:pt modelId="{32D46B3A-899F-4F6F-AC01-D247CDB5BAF2}" type="sibTrans" cxnId="{71343C30-818A-49A3-A73F-601FFF3F3E0D}">
      <dgm:prSet/>
      <dgm:spPr/>
      <dgm:t>
        <a:bodyPr/>
        <a:lstStyle/>
        <a:p>
          <a:endParaRPr lang="en-US"/>
        </a:p>
      </dgm:t>
    </dgm:pt>
    <dgm:pt modelId="{16F36001-3CF9-4FE5-820E-022907D6749E}">
      <dgm:prSet/>
      <dgm:spPr/>
      <dgm:t>
        <a:bodyPr/>
        <a:lstStyle/>
        <a:p>
          <a:r>
            <a:rPr lang="en-GB"/>
            <a:t>2. The duty to act was breached. </a:t>
          </a:r>
          <a:endParaRPr lang="en-US"/>
        </a:p>
      </dgm:t>
    </dgm:pt>
    <dgm:pt modelId="{E5CC41C5-3750-4F96-8D04-EF14798FCD2E}" type="parTrans" cxnId="{333958AB-6618-4C54-896A-C767586265A5}">
      <dgm:prSet/>
      <dgm:spPr/>
      <dgm:t>
        <a:bodyPr/>
        <a:lstStyle/>
        <a:p>
          <a:endParaRPr lang="en-US"/>
        </a:p>
      </dgm:t>
    </dgm:pt>
    <dgm:pt modelId="{B3ED1F0C-3007-4EBD-89BC-30302E19A8FE}" type="sibTrans" cxnId="{333958AB-6618-4C54-896A-C767586265A5}">
      <dgm:prSet/>
      <dgm:spPr/>
      <dgm:t>
        <a:bodyPr/>
        <a:lstStyle/>
        <a:p>
          <a:endParaRPr lang="en-US"/>
        </a:p>
      </dgm:t>
    </dgm:pt>
    <dgm:pt modelId="{ED846E4F-503A-4582-A783-F7FFF8410F97}">
      <dgm:prSet/>
      <dgm:spPr/>
      <dgm:t>
        <a:bodyPr/>
        <a:lstStyle/>
        <a:p>
          <a:r>
            <a:rPr lang="en-GB"/>
            <a:t>Just not preventing the infliction of harm might not be enough to satisfy the conduct element. </a:t>
          </a:r>
          <a:endParaRPr lang="en-US"/>
        </a:p>
      </dgm:t>
    </dgm:pt>
    <dgm:pt modelId="{126B6E27-8D3D-4A46-B6A3-D689F98E270F}" type="parTrans" cxnId="{6E8483A2-9A04-4386-B61D-69317C5F43B1}">
      <dgm:prSet/>
      <dgm:spPr/>
      <dgm:t>
        <a:bodyPr/>
        <a:lstStyle/>
        <a:p>
          <a:endParaRPr lang="en-US"/>
        </a:p>
      </dgm:t>
    </dgm:pt>
    <dgm:pt modelId="{305E3DCA-9D44-4E40-BCBF-732B42AA8C0B}" type="sibTrans" cxnId="{6E8483A2-9A04-4386-B61D-69317C5F43B1}">
      <dgm:prSet/>
      <dgm:spPr/>
      <dgm:t>
        <a:bodyPr/>
        <a:lstStyle/>
        <a:p>
          <a:endParaRPr lang="en-US"/>
        </a:p>
      </dgm:t>
    </dgm:pt>
    <dgm:pt modelId="{34D718B5-3AC3-4405-87EF-D51CA21D2FF0}" type="pres">
      <dgm:prSet presAssocID="{69B70A91-CC55-4FF0-9EB4-963EE41C4FDC}" presName="matrix" presStyleCnt="0">
        <dgm:presLayoutVars>
          <dgm:chMax val="1"/>
          <dgm:dir/>
          <dgm:resizeHandles val="exact"/>
        </dgm:presLayoutVars>
      </dgm:prSet>
      <dgm:spPr/>
    </dgm:pt>
    <dgm:pt modelId="{EA7DA256-151A-4397-AB2F-0BD0AF2EAC43}" type="pres">
      <dgm:prSet presAssocID="{69B70A91-CC55-4FF0-9EB4-963EE41C4FDC}" presName="diamond" presStyleLbl="bgShp" presStyleIdx="0" presStyleCnt="1"/>
      <dgm:spPr/>
    </dgm:pt>
    <dgm:pt modelId="{89237A1B-1AC9-4556-80B2-F25670FE490E}" type="pres">
      <dgm:prSet presAssocID="{69B70A91-CC55-4FF0-9EB4-963EE41C4FDC}" presName="quad1" presStyleLbl="node1" presStyleIdx="0" presStyleCnt="4">
        <dgm:presLayoutVars>
          <dgm:chMax val="0"/>
          <dgm:chPref val="0"/>
          <dgm:bulletEnabled val="1"/>
        </dgm:presLayoutVars>
      </dgm:prSet>
      <dgm:spPr/>
    </dgm:pt>
    <dgm:pt modelId="{E746A557-26A6-4D39-994E-978B4A052250}" type="pres">
      <dgm:prSet presAssocID="{69B70A91-CC55-4FF0-9EB4-963EE41C4FDC}" presName="quad2" presStyleLbl="node1" presStyleIdx="1" presStyleCnt="4">
        <dgm:presLayoutVars>
          <dgm:chMax val="0"/>
          <dgm:chPref val="0"/>
          <dgm:bulletEnabled val="1"/>
        </dgm:presLayoutVars>
      </dgm:prSet>
      <dgm:spPr/>
    </dgm:pt>
    <dgm:pt modelId="{7C7296ED-BC04-427A-996C-D7DA23996154}" type="pres">
      <dgm:prSet presAssocID="{69B70A91-CC55-4FF0-9EB4-963EE41C4FDC}" presName="quad3" presStyleLbl="node1" presStyleIdx="2" presStyleCnt="4">
        <dgm:presLayoutVars>
          <dgm:chMax val="0"/>
          <dgm:chPref val="0"/>
          <dgm:bulletEnabled val="1"/>
        </dgm:presLayoutVars>
      </dgm:prSet>
      <dgm:spPr/>
    </dgm:pt>
    <dgm:pt modelId="{C27362E1-7E04-4FEE-A97E-C9FFBCDCCEBA}" type="pres">
      <dgm:prSet presAssocID="{69B70A91-CC55-4FF0-9EB4-963EE41C4FDC}" presName="quad4" presStyleLbl="node1" presStyleIdx="3" presStyleCnt="4">
        <dgm:presLayoutVars>
          <dgm:chMax val="0"/>
          <dgm:chPref val="0"/>
          <dgm:bulletEnabled val="1"/>
        </dgm:presLayoutVars>
      </dgm:prSet>
      <dgm:spPr/>
    </dgm:pt>
  </dgm:ptLst>
  <dgm:cxnLst>
    <dgm:cxn modelId="{7C82022A-43C4-4541-854B-549F2D9BA0B1}" type="presOf" srcId="{ED846E4F-503A-4582-A783-F7FFF8410F97}" destId="{C27362E1-7E04-4FEE-A97E-C9FFBCDCCEBA}" srcOrd="0" destOrd="0" presId="urn:microsoft.com/office/officeart/2005/8/layout/matrix3"/>
    <dgm:cxn modelId="{71343C30-818A-49A3-A73F-601FFF3F3E0D}" srcId="{69B70A91-CC55-4FF0-9EB4-963EE41C4FDC}" destId="{3590FD20-45A2-476F-B6B6-849FDA331B93}" srcOrd="1" destOrd="0" parTransId="{A39EDF64-426C-449E-932A-1825226C7745}" sibTransId="{32D46B3A-899F-4F6F-AC01-D247CDB5BAF2}"/>
    <dgm:cxn modelId="{5504C932-455C-41D9-A370-B869E0E1FD47}" srcId="{69B70A91-CC55-4FF0-9EB4-963EE41C4FDC}" destId="{5BC5C38A-F436-49C1-8DC5-E81424637300}" srcOrd="0" destOrd="0" parTransId="{426A4120-6239-4EF6-859F-3EBEAC7F8BBD}" sibTransId="{BBDA5BED-5F68-4BF5-80C9-3FCBD6C4045C}"/>
    <dgm:cxn modelId="{74791FA1-909F-4319-B775-8D930718EC9A}" type="presOf" srcId="{69B70A91-CC55-4FF0-9EB4-963EE41C4FDC}" destId="{34D718B5-3AC3-4405-87EF-D51CA21D2FF0}" srcOrd="0" destOrd="0" presId="urn:microsoft.com/office/officeart/2005/8/layout/matrix3"/>
    <dgm:cxn modelId="{6E8483A2-9A04-4386-B61D-69317C5F43B1}" srcId="{69B70A91-CC55-4FF0-9EB4-963EE41C4FDC}" destId="{ED846E4F-503A-4582-A783-F7FFF8410F97}" srcOrd="3" destOrd="0" parTransId="{126B6E27-8D3D-4A46-B6A3-D689F98E270F}" sibTransId="{305E3DCA-9D44-4E40-BCBF-732B42AA8C0B}"/>
    <dgm:cxn modelId="{001DCDA6-0F0D-4497-B981-FD573201383A}" type="presOf" srcId="{5BC5C38A-F436-49C1-8DC5-E81424637300}" destId="{89237A1B-1AC9-4556-80B2-F25670FE490E}" srcOrd="0" destOrd="0" presId="urn:microsoft.com/office/officeart/2005/8/layout/matrix3"/>
    <dgm:cxn modelId="{333958AB-6618-4C54-896A-C767586265A5}" srcId="{69B70A91-CC55-4FF0-9EB4-963EE41C4FDC}" destId="{16F36001-3CF9-4FE5-820E-022907D6749E}" srcOrd="2" destOrd="0" parTransId="{E5CC41C5-3750-4F96-8D04-EF14798FCD2E}" sibTransId="{B3ED1F0C-3007-4EBD-89BC-30302E19A8FE}"/>
    <dgm:cxn modelId="{F7D4ECE2-FC01-49BB-AE5D-BF47826A8136}" type="presOf" srcId="{3590FD20-45A2-476F-B6B6-849FDA331B93}" destId="{E746A557-26A6-4D39-994E-978B4A052250}" srcOrd="0" destOrd="0" presId="urn:microsoft.com/office/officeart/2005/8/layout/matrix3"/>
    <dgm:cxn modelId="{E4AD56F1-1D01-4041-A77C-CFE174919CF8}" type="presOf" srcId="{16F36001-3CF9-4FE5-820E-022907D6749E}" destId="{7C7296ED-BC04-427A-996C-D7DA23996154}" srcOrd="0" destOrd="0" presId="urn:microsoft.com/office/officeart/2005/8/layout/matrix3"/>
    <dgm:cxn modelId="{BFF1B097-31D5-49A2-BA70-BF25FCC3D5D8}" type="presParOf" srcId="{34D718B5-3AC3-4405-87EF-D51CA21D2FF0}" destId="{EA7DA256-151A-4397-AB2F-0BD0AF2EAC43}" srcOrd="0" destOrd="0" presId="urn:microsoft.com/office/officeart/2005/8/layout/matrix3"/>
    <dgm:cxn modelId="{41357C34-1422-4D8C-A5D2-C4775720E497}" type="presParOf" srcId="{34D718B5-3AC3-4405-87EF-D51CA21D2FF0}" destId="{89237A1B-1AC9-4556-80B2-F25670FE490E}" srcOrd="1" destOrd="0" presId="urn:microsoft.com/office/officeart/2005/8/layout/matrix3"/>
    <dgm:cxn modelId="{DB129AD0-ED9A-4DC3-8DA7-782064DCB2DD}" type="presParOf" srcId="{34D718B5-3AC3-4405-87EF-D51CA21D2FF0}" destId="{E746A557-26A6-4D39-994E-978B4A052250}" srcOrd="2" destOrd="0" presId="urn:microsoft.com/office/officeart/2005/8/layout/matrix3"/>
    <dgm:cxn modelId="{B88B63E1-CF0B-4B13-9648-0669A12EF25A}" type="presParOf" srcId="{34D718B5-3AC3-4405-87EF-D51CA21D2FF0}" destId="{7C7296ED-BC04-427A-996C-D7DA23996154}" srcOrd="3" destOrd="0" presId="urn:microsoft.com/office/officeart/2005/8/layout/matrix3"/>
    <dgm:cxn modelId="{DAD54E9B-6F79-446C-99E8-48A0CC19F071}" type="presParOf" srcId="{34D718B5-3AC3-4405-87EF-D51CA21D2FF0}" destId="{C27362E1-7E04-4FEE-A97E-C9FFBCDCCEB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1C788A-BFDE-4B88-A49B-83F775E7B1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566086-3651-432C-B8EF-24C6AAA6059F}">
      <dgm:prSet/>
      <dgm:spPr/>
      <dgm:t>
        <a:bodyPr/>
        <a:lstStyle/>
        <a:p>
          <a:r>
            <a:rPr lang="en-GB"/>
            <a:t>Why does the law not want to criminalise people who do not act? </a:t>
          </a:r>
          <a:endParaRPr lang="en-US"/>
        </a:p>
      </dgm:t>
    </dgm:pt>
    <dgm:pt modelId="{83B71154-CEC7-45FA-A27B-734A3F3C2FF9}" type="parTrans" cxnId="{51C9C2E1-C5EE-4E5C-81F6-D5175A279282}">
      <dgm:prSet/>
      <dgm:spPr/>
      <dgm:t>
        <a:bodyPr/>
        <a:lstStyle/>
        <a:p>
          <a:endParaRPr lang="en-US"/>
        </a:p>
      </dgm:t>
    </dgm:pt>
    <dgm:pt modelId="{64E685EB-3C8D-4DF8-9129-A6E3D1D2AFE4}" type="sibTrans" cxnId="{51C9C2E1-C5EE-4E5C-81F6-D5175A279282}">
      <dgm:prSet/>
      <dgm:spPr/>
      <dgm:t>
        <a:bodyPr/>
        <a:lstStyle/>
        <a:p>
          <a:endParaRPr lang="en-US"/>
        </a:p>
      </dgm:t>
    </dgm:pt>
    <dgm:pt modelId="{27941DB3-08E9-411A-87CC-C1D24535E94E}">
      <dgm:prSet/>
      <dgm:spPr/>
      <dgm:t>
        <a:bodyPr/>
        <a:lstStyle/>
        <a:p>
          <a:r>
            <a:rPr lang="en-GB"/>
            <a:t>1. Unfairness. </a:t>
          </a:r>
          <a:endParaRPr lang="en-US"/>
        </a:p>
      </dgm:t>
    </dgm:pt>
    <dgm:pt modelId="{65A44C91-EAEC-440C-84BE-E0937FD908AD}" type="parTrans" cxnId="{71031A64-7F72-42C0-8971-10005A7C0230}">
      <dgm:prSet/>
      <dgm:spPr/>
      <dgm:t>
        <a:bodyPr/>
        <a:lstStyle/>
        <a:p>
          <a:endParaRPr lang="en-US"/>
        </a:p>
      </dgm:t>
    </dgm:pt>
    <dgm:pt modelId="{F2B242A2-6C2E-4084-B081-8B0512E4E130}" type="sibTrans" cxnId="{71031A64-7F72-42C0-8971-10005A7C0230}">
      <dgm:prSet/>
      <dgm:spPr/>
      <dgm:t>
        <a:bodyPr/>
        <a:lstStyle/>
        <a:p>
          <a:endParaRPr lang="en-US"/>
        </a:p>
      </dgm:t>
    </dgm:pt>
    <dgm:pt modelId="{77BFF864-FD85-43B7-A9D0-26959FF4704E}">
      <dgm:prSet/>
      <dgm:spPr/>
      <dgm:t>
        <a:bodyPr/>
        <a:lstStyle/>
        <a:p>
          <a:r>
            <a:rPr lang="en-GB"/>
            <a:t>2. Undeserved prosecution. </a:t>
          </a:r>
          <a:endParaRPr lang="en-US"/>
        </a:p>
      </dgm:t>
    </dgm:pt>
    <dgm:pt modelId="{98B70C4F-1C56-462F-BF69-C754A4E7FF30}" type="parTrans" cxnId="{F4F276B6-A98B-413E-A1A9-B78B3F45842C}">
      <dgm:prSet/>
      <dgm:spPr/>
      <dgm:t>
        <a:bodyPr/>
        <a:lstStyle/>
        <a:p>
          <a:endParaRPr lang="en-US"/>
        </a:p>
      </dgm:t>
    </dgm:pt>
    <dgm:pt modelId="{7574E6E1-1929-47C6-A173-AA1D5683A044}" type="sibTrans" cxnId="{F4F276B6-A98B-413E-A1A9-B78B3F45842C}">
      <dgm:prSet/>
      <dgm:spPr/>
      <dgm:t>
        <a:bodyPr/>
        <a:lstStyle/>
        <a:p>
          <a:endParaRPr lang="en-US"/>
        </a:p>
      </dgm:t>
    </dgm:pt>
    <dgm:pt modelId="{C3FAC89D-3359-4262-ADED-2728E6897A5B}">
      <dgm:prSet/>
      <dgm:spPr/>
      <dgm:t>
        <a:bodyPr/>
        <a:lstStyle/>
        <a:p>
          <a:r>
            <a:rPr lang="en-GB"/>
            <a:t>But it can be justified in certain circumstances;  </a:t>
          </a:r>
          <a:endParaRPr lang="en-US"/>
        </a:p>
      </dgm:t>
    </dgm:pt>
    <dgm:pt modelId="{67A0C140-2204-48FA-A7CC-75E1DF0647E3}" type="parTrans" cxnId="{6F073D6D-A3DB-4FBD-8138-58953EA34C09}">
      <dgm:prSet/>
      <dgm:spPr/>
      <dgm:t>
        <a:bodyPr/>
        <a:lstStyle/>
        <a:p>
          <a:endParaRPr lang="en-US"/>
        </a:p>
      </dgm:t>
    </dgm:pt>
    <dgm:pt modelId="{0B345D6E-D16D-4782-9B1D-2AC63069857D}" type="sibTrans" cxnId="{6F073D6D-A3DB-4FBD-8138-58953EA34C09}">
      <dgm:prSet/>
      <dgm:spPr/>
      <dgm:t>
        <a:bodyPr/>
        <a:lstStyle/>
        <a:p>
          <a:endParaRPr lang="en-US"/>
        </a:p>
      </dgm:t>
    </dgm:pt>
    <dgm:pt modelId="{028858CC-2515-4B03-90AE-0D25054456E5}">
      <dgm:prSet/>
      <dgm:spPr/>
      <dgm:t>
        <a:bodyPr/>
        <a:lstStyle/>
        <a:p>
          <a:r>
            <a:rPr lang="en-GB"/>
            <a:t>1. Legal Duty. </a:t>
          </a:r>
          <a:endParaRPr lang="en-US"/>
        </a:p>
      </dgm:t>
    </dgm:pt>
    <dgm:pt modelId="{C5A25C9D-61B1-4E9B-B61A-25CD127B1EE8}" type="parTrans" cxnId="{04BFCE9C-DC7E-40C6-B46D-74912227FCF9}">
      <dgm:prSet/>
      <dgm:spPr/>
      <dgm:t>
        <a:bodyPr/>
        <a:lstStyle/>
        <a:p>
          <a:endParaRPr lang="en-US"/>
        </a:p>
      </dgm:t>
    </dgm:pt>
    <dgm:pt modelId="{9FC55E5F-5067-42BA-92F7-DFF454C101DF}" type="sibTrans" cxnId="{04BFCE9C-DC7E-40C6-B46D-74912227FCF9}">
      <dgm:prSet/>
      <dgm:spPr/>
      <dgm:t>
        <a:bodyPr/>
        <a:lstStyle/>
        <a:p>
          <a:endParaRPr lang="en-US"/>
        </a:p>
      </dgm:t>
    </dgm:pt>
    <dgm:pt modelId="{C1BF6202-D384-47FC-AC5E-EA4F0D98CF67}">
      <dgm:prSet/>
      <dgm:spPr/>
      <dgm:t>
        <a:bodyPr/>
        <a:lstStyle/>
        <a:p>
          <a:r>
            <a:rPr lang="en-GB"/>
            <a:t>2. Blameworthyness</a:t>
          </a:r>
          <a:endParaRPr lang="en-US"/>
        </a:p>
      </dgm:t>
    </dgm:pt>
    <dgm:pt modelId="{170A041E-3AAB-4E3E-BE73-574D6EEDEE76}" type="parTrans" cxnId="{C497348C-121C-4067-862E-4ED4007E930A}">
      <dgm:prSet/>
      <dgm:spPr/>
      <dgm:t>
        <a:bodyPr/>
        <a:lstStyle/>
        <a:p>
          <a:endParaRPr lang="en-US"/>
        </a:p>
      </dgm:t>
    </dgm:pt>
    <dgm:pt modelId="{208A94B8-BE24-415B-B8D0-24F4C2C5A619}" type="sibTrans" cxnId="{C497348C-121C-4067-862E-4ED4007E930A}">
      <dgm:prSet/>
      <dgm:spPr/>
      <dgm:t>
        <a:bodyPr/>
        <a:lstStyle/>
        <a:p>
          <a:endParaRPr lang="en-US"/>
        </a:p>
      </dgm:t>
    </dgm:pt>
    <dgm:pt modelId="{A89959C6-A591-4E99-8F85-4032888901B4}" type="pres">
      <dgm:prSet presAssocID="{EA1C788A-BFDE-4B88-A49B-83F775E7B1C7}" presName="linear" presStyleCnt="0">
        <dgm:presLayoutVars>
          <dgm:animLvl val="lvl"/>
          <dgm:resizeHandles val="exact"/>
        </dgm:presLayoutVars>
      </dgm:prSet>
      <dgm:spPr/>
    </dgm:pt>
    <dgm:pt modelId="{CAD2799A-C54A-41C1-9785-B17466C6C0B8}" type="pres">
      <dgm:prSet presAssocID="{6B566086-3651-432C-B8EF-24C6AAA6059F}" presName="parentText" presStyleLbl="node1" presStyleIdx="0" presStyleCnt="6">
        <dgm:presLayoutVars>
          <dgm:chMax val="0"/>
          <dgm:bulletEnabled val="1"/>
        </dgm:presLayoutVars>
      </dgm:prSet>
      <dgm:spPr/>
    </dgm:pt>
    <dgm:pt modelId="{29626A18-A89F-4FFD-AF3F-747E585061DD}" type="pres">
      <dgm:prSet presAssocID="{64E685EB-3C8D-4DF8-9129-A6E3D1D2AFE4}" presName="spacer" presStyleCnt="0"/>
      <dgm:spPr/>
    </dgm:pt>
    <dgm:pt modelId="{76E049FB-2B6F-4F94-A5BF-70346969FB12}" type="pres">
      <dgm:prSet presAssocID="{27941DB3-08E9-411A-87CC-C1D24535E94E}" presName="parentText" presStyleLbl="node1" presStyleIdx="1" presStyleCnt="6">
        <dgm:presLayoutVars>
          <dgm:chMax val="0"/>
          <dgm:bulletEnabled val="1"/>
        </dgm:presLayoutVars>
      </dgm:prSet>
      <dgm:spPr/>
    </dgm:pt>
    <dgm:pt modelId="{6C7CB7DF-20CD-4DBB-B1C1-56D11D0816C7}" type="pres">
      <dgm:prSet presAssocID="{F2B242A2-6C2E-4084-B081-8B0512E4E130}" presName="spacer" presStyleCnt="0"/>
      <dgm:spPr/>
    </dgm:pt>
    <dgm:pt modelId="{ADDCDCEB-30AF-42EE-AB73-7BD0968E2B1A}" type="pres">
      <dgm:prSet presAssocID="{77BFF864-FD85-43B7-A9D0-26959FF4704E}" presName="parentText" presStyleLbl="node1" presStyleIdx="2" presStyleCnt="6">
        <dgm:presLayoutVars>
          <dgm:chMax val="0"/>
          <dgm:bulletEnabled val="1"/>
        </dgm:presLayoutVars>
      </dgm:prSet>
      <dgm:spPr/>
    </dgm:pt>
    <dgm:pt modelId="{117AFA27-5F1F-406F-8C2D-E161EE21597C}" type="pres">
      <dgm:prSet presAssocID="{7574E6E1-1929-47C6-A173-AA1D5683A044}" presName="spacer" presStyleCnt="0"/>
      <dgm:spPr/>
    </dgm:pt>
    <dgm:pt modelId="{2652CE46-A8C5-494C-B355-DD649B27B047}" type="pres">
      <dgm:prSet presAssocID="{C3FAC89D-3359-4262-ADED-2728E6897A5B}" presName="parentText" presStyleLbl="node1" presStyleIdx="3" presStyleCnt="6">
        <dgm:presLayoutVars>
          <dgm:chMax val="0"/>
          <dgm:bulletEnabled val="1"/>
        </dgm:presLayoutVars>
      </dgm:prSet>
      <dgm:spPr/>
    </dgm:pt>
    <dgm:pt modelId="{4C191280-EA27-4469-9A47-61F41935A412}" type="pres">
      <dgm:prSet presAssocID="{0B345D6E-D16D-4782-9B1D-2AC63069857D}" presName="spacer" presStyleCnt="0"/>
      <dgm:spPr/>
    </dgm:pt>
    <dgm:pt modelId="{95B2B967-7152-420C-BA4D-E320B60BDB1D}" type="pres">
      <dgm:prSet presAssocID="{028858CC-2515-4B03-90AE-0D25054456E5}" presName="parentText" presStyleLbl="node1" presStyleIdx="4" presStyleCnt="6">
        <dgm:presLayoutVars>
          <dgm:chMax val="0"/>
          <dgm:bulletEnabled val="1"/>
        </dgm:presLayoutVars>
      </dgm:prSet>
      <dgm:spPr/>
    </dgm:pt>
    <dgm:pt modelId="{9959A6CD-D6A8-4C27-849A-588630C2D8AF}" type="pres">
      <dgm:prSet presAssocID="{9FC55E5F-5067-42BA-92F7-DFF454C101DF}" presName="spacer" presStyleCnt="0"/>
      <dgm:spPr/>
    </dgm:pt>
    <dgm:pt modelId="{6450F0F3-730A-44D5-A933-100B9F543949}" type="pres">
      <dgm:prSet presAssocID="{C1BF6202-D384-47FC-AC5E-EA4F0D98CF67}" presName="parentText" presStyleLbl="node1" presStyleIdx="5" presStyleCnt="6">
        <dgm:presLayoutVars>
          <dgm:chMax val="0"/>
          <dgm:bulletEnabled val="1"/>
        </dgm:presLayoutVars>
      </dgm:prSet>
      <dgm:spPr/>
    </dgm:pt>
  </dgm:ptLst>
  <dgm:cxnLst>
    <dgm:cxn modelId="{44FE360D-3CD6-4E9F-BA3B-EECEDE2C659A}" type="presOf" srcId="{6B566086-3651-432C-B8EF-24C6AAA6059F}" destId="{CAD2799A-C54A-41C1-9785-B17466C6C0B8}" srcOrd="0" destOrd="0" presId="urn:microsoft.com/office/officeart/2005/8/layout/vList2"/>
    <dgm:cxn modelId="{5052A832-5F4F-4A6F-A3F7-F36B111C3BF2}" type="presOf" srcId="{C1BF6202-D384-47FC-AC5E-EA4F0D98CF67}" destId="{6450F0F3-730A-44D5-A933-100B9F543949}" srcOrd="0" destOrd="0" presId="urn:microsoft.com/office/officeart/2005/8/layout/vList2"/>
    <dgm:cxn modelId="{71031A64-7F72-42C0-8971-10005A7C0230}" srcId="{EA1C788A-BFDE-4B88-A49B-83F775E7B1C7}" destId="{27941DB3-08E9-411A-87CC-C1D24535E94E}" srcOrd="1" destOrd="0" parTransId="{65A44C91-EAEC-440C-84BE-E0937FD908AD}" sibTransId="{F2B242A2-6C2E-4084-B081-8B0512E4E130}"/>
    <dgm:cxn modelId="{5786CC47-5D60-44C9-8F54-AA6E0030D0E1}" type="presOf" srcId="{028858CC-2515-4B03-90AE-0D25054456E5}" destId="{95B2B967-7152-420C-BA4D-E320B60BDB1D}" srcOrd="0" destOrd="0" presId="urn:microsoft.com/office/officeart/2005/8/layout/vList2"/>
    <dgm:cxn modelId="{6F073D6D-A3DB-4FBD-8138-58953EA34C09}" srcId="{EA1C788A-BFDE-4B88-A49B-83F775E7B1C7}" destId="{C3FAC89D-3359-4262-ADED-2728E6897A5B}" srcOrd="3" destOrd="0" parTransId="{67A0C140-2204-48FA-A7CC-75E1DF0647E3}" sibTransId="{0B345D6E-D16D-4782-9B1D-2AC63069857D}"/>
    <dgm:cxn modelId="{C497348C-121C-4067-862E-4ED4007E930A}" srcId="{EA1C788A-BFDE-4B88-A49B-83F775E7B1C7}" destId="{C1BF6202-D384-47FC-AC5E-EA4F0D98CF67}" srcOrd="5" destOrd="0" parTransId="{170A041E-3AAB-4E3E-BE73-574D6EEDEE76}" sibTransId="{208A94B8-BE24-415B-B8D0-24F4C2C5A619}"/>
    <dgm:cxn modelId="{1A6AE68D-F572-4F8A-8AC2-9A833B50E273}" type="presOf" srcId="{C3FAC89D-3359-4262-ADED-2728E6897A5B}" destId="{2652CE46-A8C5-494C-B355-DD649B27B047}" srcOrd="0" destOrd="0" presId="urn:microsoft.com/office/officeart/2005/8/layout/vList2"/>
    <dgm:cxn modelId="{04BFCE9C-DC7E-40C6-B46D-74912227FCF9}" srcId="{EA1C788A-BFDE-4B88-A49B-83F775E7B1C7}" destId="{028858CC-2515-4B03-90AE-0D25054456E5}" srcOrd="4" destOrd="0" parTransId="{C5A25C9D-61B1-4E9B-B61A-25CD127B1EE8}" sibTransId="{9FC55E5F-5067-42BA-92F7-DFF454C101DF}"/>
    <dgm:cxn modelId="{50DA10B2-2C84-4728-A9A5-D6119A9B97CD}" type="presOf" srcId="{77BFF864-FD85-43B7-A9D0-26959FF4704E}" destId="{ADDCDCEB-30AF-42EE-AB73-7BD0968E2B1A}" srcOrd="0" destOrd="0" presId="urn:microsoft.com/office/officeart/2005/8/layout/vList2"/>
    <dgm:cxn modelId="{F4F276B6-A98B-413E-A1A9-B78B3F45842C}" srcId="{EA1C788A-BFDE-4B88-A49B-83F775E7B1C7}" destId="{77BFF864-FD85-43B7-A9D0-26959FF4704E}" srcOrd="2" destOrd="0" parTransId="{98B70C4F-1C56-462F-BF69-C754A4E7FF30}" sibTransId="{7574E6E1-1929-47C6-A173-AA1D5683A044}"/>
    <dgm:cxn modelId="{51C9C2E1-C5EE-4E5C-81F6-D5175A279282}" srcId="{EA1C788A-BFDE-4B88-A49B-83F775E7B1C7}" destId="{6B566086-3651-432C-B8EF-24C6AAA6059F}" srcOrd="0" destOrd="0" parTransId="{83B71154-CEC7-45FA-A27B-734A3F3C2FF9}" sibTransId="{64E685EB-3C8D-4DF8-9129-A6E3D1D2AFE4}"/>
    <dgm:cxn modelId="{190E06E7-219B-4AE5-A9AB-9F296905C124}" type="presOf" srcId="{EA1C788A-BFDE-4B88-A49B-83F775E7B1C7}" destId="{A89959C6-A591-4E99-8F85-4032888901B4}" srcOrd="0" destOrd="0" presId="urn:microsoft.com/office/officeart/2005/8/layout/vList2"/>
    <dgm:cxn modelId="{5CA9FFE8-1118-41FC-8794-A0C82E6F4864}" type="presOf" srcId="{27941DB3-08E9-411A-87CC-C1D24535E94E}" destId="{76E049FB-2B6F-4F94-A5BF-70346969FB12}" srcOrd="0" destOrd="0" presId="urn:microsoft.com/office/officeart/2005/8/layout/vList2"/>
    <dgm:cxn modelId="{048B66C4-177E-4A22-90BE-B4A5FCDD3783}" type="presParOf" srcId="{A89959C6-A591-4E99-8F85-4032888901B4}" destId="{CAD2799A-C54A-41C1-9785-B17466C6C0B8}" srcOrd="0" destOrd="0" presId="urn:microsoft.com/office/officeart/2005/8/layout/vList2"/>
    <dgm:cxn modelId="{1138623B-B021-4595-8AEA-C15B3E64710A}" type="presParOf" srcId="{A89959C6-A591-4E99-8F85-4032888901B4}" destId="{29626A18-A89F-4FFD-AF3F-747E585061DD}" srcOrd="1" destOrd="0" presId="urn:microsoft.com/office/officeart/2005/8/layout/vList2"/>
    <dgm:cxn modelId="{B6563461-A959-4215-97A5-99284927BA0C}" type="presParOf" srcId="{A89959C6-A591-4E99-8F85-4032888901B4}" destId="{76E049FB-2B6F-4F94-A5BF-70346969FB12}" srcOrd="2" destOrd="0" presId="urn:microsoft.com/office/officeart/2005/8/layout/vList2"/>
    <dgm:cxn modelId="{052B6C12-FDCF-4335-9FA3-68FA2E4D978E}" type="presParOf" srcId="{A89959C6-A591-4E99-8F85-4032888901B4}" destId="{6C7CB7DF-20CD-4DBB-B1C1-56D11D0816C7}" srcOrd="3" destOrd="0" presId="urn:microsoft.com/office/officeart/2005/8/layout/vList2"/>
    <dgm:cxn modelId="{AFB7FC15-067B-43AE-881A-65554D6C3DC1}" type="presParOf" srcId="{A89959C6-A591-4E99-8F85-4032888901B4}" destId="{ADDCDCEB-30AF-42EE-AB73-7BD0968E2B1A}" srcOrd="4" destOrd="0" presId="urn:microsoft.com/office/officeart/2005/8/layout/vList2"/>
    <dgm:cxn modelId="{E633E17E-6E84-480D-AD08-A671A6165BF4}" type="presParOf" srcId="{A89959C6-A591-4E99-8F85-4032888901B4}" destId="{117AFA27-5F1F-406F-8C2D-E161EE21597C}" srcOrd="5" destOrd="0" presId="urn:microsoft.com/office/officeart/2005/8/layout/vList2"/>
    <dgm:cxn modelId="{F949A394-087A-46E4-9F1B-4CB9E809EB4F}" type="presParOf" srcId="{A89959C6-A591-4E99-8F85-4032888901B4}" destId="{2652CE46-A8C5-494C-B355-DD649B27B047}" srcOrd="6" destOrd="0" presId="urn:microsoft.com/office/officeart/2005/8/layout/vList2"/>
    <dgm:cxn modelId="{6524631A-F76F-4F99-88F0-737916E02918}" type="presParOf" srcId="{A89959C6-A591-4E99-8F85-4032888901B4}" destId="{4C191280-EA27-4469-9A47-61F41935A412}" srcOrd="7" destOrd="0" presId="urn:microsoft.com/office/officeart/2005/8/layout/vList2"/>
    <dgm:cxn modelId="{43FCA152-474E-477E-91A0-91EF59B7C2FF}" type="presParOf" srcId="{A89959C6-A591-4E99-8F85-4032888901B4}" destId="{95B2B967-7152-420C-BA4D-E320B60BDB1D}" srcOrd="8" destOrd="0" presId="urn:microsoft.com/office/officeart/2005/8/layout/vList2"/>
    <dgm:cxn modelId="{95CCFB00-AC4E-4BAC-A453-C03D9A0CD5D4}" type="presParOf" srcId="{A89959C6-A591-4E99-8F85-4032888901B4}" destId="{9959A6CD-D6A8-4C27-849A-588630C2D8AF}" srcOrd="9" destOrd="0" presId="urn:microsoft.com/office/officeart/2005/8/layout/vList2"/>
    <dgm:cxn modelId="{CC4E54DB-3CC0-4ED1-A7A3-4F667A2DD531}" type="presParOf" srcId="{A89959C6-A591-4E99-8F85-4032888901B4}" destId="{6450F0F3-730A-44D5-A933-100B9F54394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6FCC86-0000-40D4-8A77-035D964864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D19E08-4F45-4047-9209-759A20237DF8}">
      <dgm:prSet/>
      <dgm:spPr/>
      <dgm:t>
        <a:bodyPr/>
        <a:lstStyle/>
        <a:p>
          <a:r>
            <a:rPr lang="en-GB"/>
            <a:t>What are your thoughts? </a:t>
          </a:r>
          <a:endParaRPr lang="en-US"/>
        </a:p>
      </dgm:t>
    </dgm:pt>
    <dgm:pt modelId="{B555D960-23C2-43B4-8615-9FD7FEE18234}" type="parTrans" cxnId="{37343645-F353-484E-A6BA-EC479760E6C3}">
      <dgm:prSet/>
      <dgm:spPr/>
      <dgm:t>
        <a:bodyPr/>
        <a:lstStyle/>
        <a:p>
          <a:endParaRPr lang="en-US"/>
        </a:p>
      </dgm:t>
    </dgm:pt>
    <dgm:pt modelId="{B913C7FA-37F5-4184-8A6A-94B10FA8290F}" type="sibTrans" cxnId="{37343645-F353-484E-A6BA-EC479760E6C3}">
      <dgm:prSet/>
      <dgm:spPr/>
      <dgm:t>
        <a:bodyPr/>
        <a:lstStyle/>
        <a:p>
          <a:endParaRPr lang="en-US"/>
        </a:p>
      </dgm:t>
    </dgm:pt>
    <dgm:pt modelId="{B3C570A9-F590-4A06-B43F-E9FC326D5A91}">
      <dgm:prSet/>
      <dgm:spPr/>
      <dgm:t>
        <a:bodyPr/>
        <a:lstStyle/>
        <a:p>
          <a:r>
            <a:rPr lang="en-GB"/>
            <a:t>Take a few moments to discuss in groups and then we will feedback. </a:t>
          </a:r>
          <a:endParaRPr lang="en-US"/>
        </a:p>
      </dgm:t>
    </dgm:pt>
    <dgm:pt modelId="{5BCB49C7-A2CD-4EA3-A695-81D768EDC604}" type="parTrans" cxnId="{DFA004B0-37C9-44DA-9D9E-C580FF1D8232}">
      <dgm:prSet/>
      <dgm:spPr/>
      <dgm:t>
        <a:bodyPr/>
        <a:lstStyle/>
        <a:p>
          <a:endParaRPr lang="en-US"/>
        </a:p>
      </dgm:t>
    </dgm:pt>
    <dgm:pt modelId="{FEBF4912-7F1F-4C57-AF73-33457B946AA1}" type="sibTrans" cxnId="{DFA004B0-37C9-44DA-9D9E-C580FF1D8232}">
      <dgm:prSet/>
      <dgm:spPr/>
      <dgm:t>
        <a:bodyPr/>
        <a:lstStyle/>
        <a:p>
          <a:endParaRPr lang="en-US"/>
        </a:p>
      </dgm:t>
    </dgm:pt>
    <dgm:pt modelId="{2C014119-FD49-41E5-8302-13D9F69A82CA}" type="pres">
      <dgm:prSet presAssocID="{2A6FCC86-0000-40D4-8A77-035D9648646C}" presName="linear" presStyleCnt="0">
        <dgm:presLayoutVars>
          <dgm:animLvl val="lvl"/>
          <dgm:resizeHandles val="exact"/>
        </dgm:presLayoutVars>
      </dgm:prSet>
      <dgm:spPr/>
    </dgm:pt>
    <dgm:pt modelId="{AE95EF81-278A-48F8-A094-AFAD2B21C3C1}" type="pres">
      <dgm:prSet presAssocID="{07D19E08-4F45-4047-9209-759A20237DF8}" presName="parentText" presStyleLbl="node1" presStyleIdx="0" presStyleCnt="2">
        <dgm:presLayoutVars>
          <dgm:chMax val="0"/>
          <dgm:bulletEnabled val="1"/>
        </dgm:presLayoutVars>
      </dgm:prSet>
      <dgm:spPr/>
    </dgm:pt>
    <dgm:pt modelId="{C4FF58A8-7669-4F28-9CA5-7BD6558884F8}" type="pres">
      <dgm:prSet presAssocID="{B913C7FA-37F5-4184-8A6A-94B10FA8290F}" presName="spacer" presStyleCnt="0"/>
      <dgm:spPr/>
    </dgm:pt>
    <dgm:pt modelId="{7A153B0C-9310-43FE-ABE3-8C22EAFA3039}" type="pres">
      <dgm:prSet presAssocID="{B3C570A9-F590-4A06-B43F-E9FC326D5A91}" presName="parentText" presStyleLbl="node1" presStyleIdx="1" presStyleCnt="2">
        <dgm:presLayoutVars>
          <dgm:chMax val="0"/>
          <dgm:bulletEnabled val="1"/>
        </dgm:presLayoutVars>
      </dgm:prSet>
      <dgm:spPr/>
    </dgm:pt>
  </dgm:ptLst>
  <dgm:cxnLst>
    <dgm:cxn modelId="{37343645-F353-484E-A6BA-EC479760E6C3}" srcId="{2A6FCC86-0000-40D4-8A77-035D9648646C}" destId="{07D19E08-4F45-4047-9209-759A20237DF8}" srcOrd="0" destOrd="0" parTransId="{B555D960-23C2-43B4-8615-9FD7FEE18234}" sibTransId="{B913C7FA-37F5-4184-8A6A-94B10FA8290F}"/>
    <dgm:cxn modelId="{5E20166B-7A7A-4525-A3BB-7666BE596197}" type="presOf" srcId="{B3C570A9-F590-4A06-B43F-E9FC326D5A91}" destId="{7A153B0C-9310-43FE-ABE3-8C22EAFA3039}" srcOrd="0" destOrd="0" presId="urn:microsoft.com/office/officeart/2005/8/layout/vList2"/>
    <dgm:cxn modelId="{DFA004B0-37C9-44DA-9D9E-C580FF1D8232}" srcId="{2A6FCC86-0000-40D4-8A77-035D9648646C}" destId="{B3C570A9-F590-4A06-B43F-E9FC326D5A91}" srcOrd="1" destOrd="0" parTransId="{5BCB49C7-A2CD-4EA3-A695-81D768EDC604}" sibTransId="{FEBF4912-7F1F-4C57-AF73-33457B946AA1}"/>
    <dgm:cxn modelId="{80D9AFC7-7FA4-40F7-93E4-A40BEDE8A451}" type="presOf" srcId="{2A6FCC86-0000-40D4-8A77-035D9648646C}" destId="{2C014119-FD49-41E5-8302-13D9F69A82CA}" srcOrd="0" destOrd="0" presId="urn:microsoft.com/office/officeart/2005/8/layout/vList2"/>
    <dgm:cxn modelId="{1A70B7DC-F40E-4397-A776-1F345EB176EE}" type="presOf" srcId="{07D19E08-4F45-4047-9209-759A20237DF8}" destId="{AE95EF81-278A-48F8-A094-AFAD2B21C3C1}" srcOrd="0" destOrd="0" presId="urn:microsoft.com/office/officeart/2005/8/layout/vList2"/>
    <dgm:cxn modelId="{DDCCA86E-E149-4800-BE4A-CB7869ED0496}" type="presParOf" srcId="{2C014119-FD49-41E5-8302-13D9F69A82CA}" destId="{AE95EF81-278A-48F8-A094-AFAD2B21C3C1}" srcOrd="0" destOrd="0" presId="urn:microsoft.com/office/officeart/2005/8/layout/vList2"/>
    <dgm:cxn modelId="{AF646D9F-F602-476C-8E44-2A75A99F5156}" type="presParOf" srcId="{2C014119-FD49-41E5-8302-13D9F69A82CA}" destId="{C4FF58A8-7669-4F28-9CA5-7BD6558884F8}" srcOrd="1" destOrd="0" presId="urn:microsoft.com/office/officeart/2005/8/layout/vList2"/>
    <dgm:cxn modelId="{A1BB685B-ABE1-45F9-984C-B40462277670}" type="presParOf" srcId="{2C014119-FD49-41E5-8302-13D9F69A82CA}" destId="{7A153B0C-9310-43FE-ABE3-8C22EAFA303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6392AD-8901-49C9-B205-6392E50383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57443F0-269E-4343-91B3-63100C1D1829}">
      <dgm:prSet/>
      <dgm:spPr/>
      <dgm:t>
        <a:bodyPr/>
        <a:lstStyle/>
        <a:p>
          <a:r>
            <a:rPr lang="en-GB"/>
            <a:t>When there is a legal duty. </a:t>
          </a:r>
          <a:endParaRPr lang="en-US"/>
        </a:p>
      </dgm:t>
    </dgm:pt>
    <dgm:pt modelId="{4CB459E8-25DD-4B99-BDD2-EC51EED65168}" type="parTrans" cxnId="{5F626C43-8DD7-40FE-AD9F-00CCF6C85FAA}">
      <dgm:prSet/>
      <dgm:spPr/>
      <dgm:t>
        <a:bodyPr/>
        <a:lstStyle/>
        <a:p>
          <a:endParaRPr lang="en-US"/>
        </a:p>
      </dgm:t>
    </dgm:pt>
    <dgm:pt modelId="{9574A191-4A60-4EC7-8E07-B6AF715B116E}" type="sibTrans" cxnId="{5F626C43-8DD7-40FE-AD9F-00CCF6C85FAA}">
      <dgm:prSet/>
      <dgm:spPr/>
      <dgm:t>
        <a:bodyPr/>
        <a:lstStyle/>
        <a:p>
          <a:endParaRPr lang="en-US"/>
        </a:p>
      </dgm:t>
    </dgm:pt>
    <dgm:pt modelId="{5A1DC59C-93C6-4C7E-8A88-15734A9C1DB6}">
      <dgm:prSet/>
      <dgm:spPr/>
      <dgm:t>
        <a:bodyPr/>
        <a:lstStyle/>
        <a:p>
          <a:r>
            <a:rPr lang="en-GB"/>
            <a:t>Duty arising from a contract </a:t>
          </a:r>
          <a:endParaRPr lang="en-US"/>
        </a:p>
      </dgm:t>
    </dgm:pt>
    <dgm:pt modelId="{02AB435B-B134-436D-B08D-0A111879BF50}" type="parTrans" cxnId="{B2FAC9DA-0670-4027-8DC3-E6C8BBF808DD}">
      <dgm:prSet/>
      <dgm:spPr/>
      <dgm:t>
        <a:bodyPr/>
        <a:lstStyle/>
        <a:p>
          <a:endParaRPr lang="en-US"/>
        </a:p>
      </dgm:t>
    </dgm:pt>
    <dgm:pt modelId="{BB8F002C-AC99-4DCB-9024-873BE6704196}" type="sibTrans" cxnId="{B2FAC9DA-0670-4027-8DC3-E6C8BBF808DD}">
      <dgm:prSet/>
      <dgm:spPr/>
      <dgm:t>
        <a:bodyPr/>
        <a:lstStyle/>
        <a:p>
          <a:endParaRPr lang="en-US"/>
        </a:p>
      </dgm:t>
    </dgm:pt>
    <dgm:pt modelId="{2E904225-CD4F-4734-9684-92BB1905D80D}">
      <dgm:prSet/>
      <dgm:spPr/>
      <dgm:t>
        <a:bodyPr/>
        <a:lstStyle/>
        <a:p>
          <a:r>
            <a:rPr lang="en-GB"/>
            <a:t>Special Relationship. </a:t>
          </a:r>
          <a:endParaRPr lang="en-US"/>
        </a:p>
      </dgm:t>
    </dgm:pt>
    <dgm:pt modelId="{92AE505A-2365-4C86-9775-431B330BC0AB}" type="parTrans" cxnId="{7D23A4E6-FD4E-49C1-A163-27DC3E6FE526}">
      <dgm:prSet/>
      <dgm:spPr/>
      <dgm:t>
        <a:bodyPr/>
        <a:lstStyle/>
        <a:p>
          <a:endParaRPr lang="en-US"/>
        </a:p>
      </dgm:t>
    </dgm:pt>
    <dgm:pt modelId="{3A7A74E7-FE38-48F3-AE5C-305296511143}" type="sibTrans" cxnId="{7D23A4E6-FD4E-49C1-A163-27DC3E6FE526}">
      <dgm:prSet/>
      <dgm:spPr/>
      <dgm:t>
        <a:bodyPr/>
        <a:lstStyle/>
        <a:p>
          <a:endParaRPr lang="en-US"/>
        </a:p>
      </dgm:t>
    </dgm:pt>
    <dgm:pt modelId="{23EDAEF6-8AA2-4FAF-A5E1-F61A0958E69A}">
      <dgm:prSet/>
      <dgm:spPr/>
      <dgm:t>
        <a:bodyPr/>
        <a:lstStyle/>
        <a:p>
          <a:r>
            <a:rPr lang="en-GB"/>
            <a:t>Public Office role </a:t>
          </a:r>
          <a:endParaRPr lang="en-US"/>
        </a:p>
      </dgm:t>
    </dgm:pt>
    <dgm:pt modelId="{320627D9-BA7E-4EEB-AC82-73A4C7D43917}" type="parTrans" cxnId="{3422D5D9-7784-41D2-9C7B-DCCD171B5615}">
      <dgm:prSet/>
      <dgm:spPr/>
      <dgm:t>
        <a:bodyPr/>
        <a:lstStyle/>
        <a:p>
          <a:endParaRPr lang="en-US"/>
        </a:p>
      </dgm:t>
    </dgm:pt>
    <dgm:pt modelId="{01D1296B-8B0F-4F9F-BB2E-042E9641A6D1}" type="sibTrans" cxnId="{3422D5D9-7784-41D2-9C7B-DCCD171B5615}">
      <dgm:prSet/>
      <dgm:spPr/>
      <dgm:t>
        <a:bodyPr/>
        <a:lstStyle/>
        <a:p>
          <a:endParaRPr lang="en-US"/>
        </a:p>
      </dgm:t>
    </dgm:pt>
    <dgm:pt modelId="{79C644B2-879C-4776-93A0-5B4CA3FC3C7E}">
      <dgm:prSet/>
      <dgm:spPr/>
      <dgm:t>
        <a:bodyPr/>
        <a:lstStyle/>
        <a:p>
          <a:r>
            <a:rPr lang="en-GB"/>
            <a:t>Voluntary assumption of person or situation. </a:t>
          </a:r>
          <a:endParaRPr lang="en-US"/>
        </a:p>
      </dgm:t>
    </dgm:pt>
    <dgm:pt modelId="{A47F47D3-8AB5-46C4-963A-91B9D2D075A0}" type="parTrans" cxnId="{B3E60B66-558F-4938-9381-2538E4432EE5}">
      <dgm:prSet/>
      <dgm:spPr/>
      <dgm:t>
        <a:bodyPr/>
        <a:lstStyle/>
        <a:p>
          <a:endParaRPr lang="en-US"/>
        </a:p>
      </dgm:t>
    </dgm:pt>
    <dgm:pt modelId="{36AB8E33-F490-433F-982D-0CD7B11BC9D7}" type="sibTrans" cxnId="{B3E60B66-558F-4938-9381-2538E4432EE5}">
      <dgm:prSet/>
      <dgm:spPr/>
      <dgm:t>
        <a:bodyPr/>
        <a:lstStyle/>
        <a:p>
          <a:endParaRPr lang="en-US"/>
        </a:p>
      </dgm:t>
    </dgm:pt>
    <dgm:pt modelId="{214FE995-81C7-470A-951B-83D6668CD7F0}">
      <dgm:prSet/>
      <dgm:spPr/>
      <dgm:t>
        <a:bodyPr/>
        <a:lstStyle/>
        <a:p>
          <a:r>
            <a:rPr lang="en-GB"/>
            <a:t>Where D created a dangerous situation. </a:t>
          </a:r>
          <a:endParaRPr lang="en-US"/>
        </a:p>
      </dgm:t>
    </dgm:pt>
    <dgm:pt modelId="{F44DCF30-CEFA-438E-B274-A7360482D464}" type="parTrans" cxnId="{4FAA793C-7DF2-4374-93CD-9EAE15CEF6A9}">
      <dgm:prSet/>
      <dgm:spPr/>
      <dgm:t>
        <a:bodyPr/>
        <a:lstStyle/>
        <a:p>
          <a:endParaRPr lang="en-US"/>
        </a:p>
      </dgm:t>
    </dgm:pt>
    <dgm:pt modelId="{38568926-93E4-41A3-A065-87FE5986862C}" type="sibTrans" cxnId="{4FAA793C-7DF2-4374-93CD-9EAE15CEF6A9}">
      <dgm:prSet/>
      <dgm:spPr/>
      <dgm:t>
        <a:bodyPr/>
        <a:lstStyle/>
        <a:p>
          <a:endParaRPr lang="en-US"/>
        </a:p>
      </dgm:t>
    </dgm:pt>
    <dgm:pt modelId="{851F89B6-4FA8-480C-BCC2-E19EBBD3B173}" type="pres">
      <dgm:prSet presAssocID="{D06392AD-8901-49C9-B205-6392E5038362}" presName="linear" presStyleCnt="0">
        <dgm:presLayoutVars>
          <dgm:animLvl val="lvl"/>
          <dgm:resizeHandles val="exact"/>
        </dgm:presLayoutVars>
      </dgm:prSet>
      <dgm:spPr/>
    </dgm:pt>
    <dgm:pt modelId="{F71B321F-F6A8-436E-B1AD-82240457BDF4}" type="pres">
      <dgm:prSet presAssocID="{B57443F0-269E-4343-91B3-63100C1D1829}" presName="parentText" presStyleLbl="node1" presStyleIdx="0" presStyleCnt="6">
        <dgm:presLayoutVars>
          <dgm:chMax val="0"/>
          <dgm:bulletEnabled val="1"/>
        </dgm:presLayoutVars>
      </dgm:prSet>
      <dgm:spPr/>
    </dgm:pt>
    <dgm:pt modelId="{11A5BAF7-9C9E-421E-B5B3-B23AFAD84B67}" type="pres">
      <dgm:prSet presAssocID="{9574A191-4A60-4EC7-8E07-B6AF715B116E}" presName="spacer" presStyleCnt="0"/>
      <dgm:spPr/>
    </dgm:pt>
    <dgm:pt modelId="{77CF539D-7866-4CB7-97C2-21032BEA0F17}" type="pres">
      <dgm:prSet presAssocID="{5A1DC59C-93C6-4C7E-8A88-15734A9C1DB6}" presName="parentText" presStyleLbl="node1" presStyleIdx="1" presStyleCnt="6">
        <dgm:presLayoutVars>
          <dgm:chMax val="0"/>
          <dgm:bulletEnabled val="1"/>
        </dgm:presLayoutVars>
      </dgm:prSet>
      <dgm:spPr/>
    </dgm:pt>
    <dgm:pt modelId="{7EE9047E-77C0-4504-81C7-D28621DA2BA3}" type="pres">
      <dgm:prSet presAssocID="{BB8F002C-AC99-4DCB-9024-873BE6704196}" presName="spacer" presStyleCnt="0"/>
      <dgm:spPr/>
    </dgm:pt>
    <dgm:pt modelId="{10B48389-0051-49B8-B1BE-8A8F1DECBAA5}" type="pres">
      <dgm:prSet presAssocID="{2E904225-CD4F-4734-9684-92BB1905D80D}" presName="parentText" presStyleLbl="node1" presStyleIdx="2" presStyleCnt="6">
        <dgm:presLayoutVars>
          <dgm:chMax val="0"/>
          <dgm:bulletEnabled val="1"/>
        </dgm:presLayoutVars>
      </dgm:prSet>
      <dgm:spPr/>
    </dgm:pt>
    <dgm:pt modelId="{2FF832BD-B06C-4582-BFFA-64ACB9656574}" type="pres">
      <dgm:prSet presAssocID="{3A7A74E7-FE38-48F3-AE5C-305296511143}" presName="spacer" presStyleCnt="0"/>
      <dgm:spPr/>
    </dgm:pt>
    <dgm:pt modelId="{A8FC9440-6312-4323-8AD3-0D24BAEF7C2A}" type="pres">
      <dgm:prSet presAssocID="{23EDAEF6-8AA2-4FAF-A5E1-F61A0958E69A}" presName="parentText" presStyleLbl="node1" presStyleIdx="3" presStyleCnt="6">
        <dgm:presLayoutVars>
          <dgm:chMax val="0"/>
          <dgm:bulletEnabled val="1"/>
        </dgm:presLayoutVars>
      </dgm:prSet>
      <dgm:spPr/>
    </dgm:pt>
    <dgm:pt modelId="{FD070C7E-1CB2-4230-BA0C-F087BCA7C5ED}" type="pres">
      <dgm:prSet presAssocID="{01D1296B-8B0F-4F9F-BB2E-042E9641A6D1}" presName="spacer" presStyleCnt="0"/>
      <dgm:spPr/>
    </dgm:pt>
    <dgm:pt modelId="{C0117685-5865-43EF-B3C6-BE52501E7F65}" type="pres">
      <dgm:prSet presAssocID="{79C644B2-879C-4776-93A0-5B4CA3FC3C7E}" presName="parentText" presStyleLbl="node1" presStyleIdx="4" presStyleCnt="6">
        <dgm:presLayoutVars>
          <dgm:chMax val="0"/>
          <dgm:bulletEnabled val="1"/>
        </dgm:presLayoutVars>
      </dgm:prSet>
      <dgm:spPr/>
    </dgm:pt>
    <dgm:pt modelId="{BFE7CF17-82AE-469E-BEAA-40270D5C9C1B}" type="pres">
      <dgm:prSet presAssocID="{36AB8E33-F490-433F-982D-0CD7B11BC9D7}" presName="spacer" presStyleCnt="0"/>
      <dgm:spPr/>
    </dgm:pt>
    <dgm:pt modelId="{38F559D1-CE06-4FD2-B434-F7B99FA1E0CC}" type="pres">
      <dgm:prSet presAssocID="{214FE995-81C7-470A-951B-83D6668CD7F0}" presName="parentText" presStyleLbl="node1" presStyleIdx="5" presStyleCnt="6">
        <dgm:presLayoutVars>
          <dgm:chMax val="0"/>
          <dgm:bulletEnabled val="1"/>
        </dgm:presLayoutVars>
      </dgm:prSet>
      <dgm:spPr/>
    </dgm:pt>
  </dgm:ptLst>
  <dgm:cxnLst>
    <dgm:cxn modelId="{7B162907-486C-45EE-8F7B-6D15158ED903}" type="presOf" srcId="{23EDAEF6-8AA2-4FAF-A5E1-F61A0958E69A}" destId="{A8FC9440-6312-4323-8AD3-0D24BAEF7C2A}" srcOrd="0" destOrd="0" presId="urn:microsoft.com/office/officeart/2005/8/layout/vList2"/>
    <dgm:cxn modelId="{4FAA793C-7DF2-4374-93CD-9EAE15CEF6A9}" srcId="{D06392AD-8901-49C9-B205-6392E5038362}" destId="{214FE995-81C7-470A-951B-83D6668CD7F0}" srcOrd="5" destOrd="0" parTransId="{F44DCF30-CEFA-438E-B274-A7360482D464}" sibTransId="{38568926-93E4-41A3-A065-87FE5986862C}"/>
    <dgm:cxn modelId="{5F626C43-8DD7-40FE-AD9F-00CCF6C85FAA}" srcId="{D06392AD-8901-49C9-B205-6392E5038362}" destId="{B57443F0-269E-4343-91B3-63100C1D1829}" srcOrd="0" destOrd="0" parTransId="{4CB459E8-25DD-4B99-BDD2-EC51EED65168}" sibTransId="{9574A191-4A60-4EC7-8E07-B6AF715B116E}"/>
    <dgm:cxn modelId="{B3E60B66-558F-4938-9381-2538E4432EE5}" srcId="{D06392AD-8901-49C9-B205-6392E5038362}" destId="{79C644B2-879C-4776-93A0-5B4CA3FC3C7E}" srcOrd="4" destOrd="0" parTransId="{A47F47D3-8AB5-46C4-963A-91B9D2D075A0}" sibTransId="{36AB8E33-F490-433F-982D-0CD7B11BC9D7}"/>
    <dgm:cxn modelId="{CBA6E447-FAB2-4F91-A0D7-06BEDC1AF10B}" type="presOf" srcId="{2E904225-CD4F-4734-9684-92BB1905D80D}" destId="{10B48389-0051-49B8-B1BE-8A8F1DECBAA5}" srcOrd="0" destOrd="0" presId="urn:microsoft.com/office/officeart/2005/8/layout/vList2"/>
    <dgm:cxn modelId="{E1EFD94B-0F51-4437-AE47-483E2AB0A536}" type="presOf" srcId="{D06392AD-8901-49C9-B205-6392E5038362}" destId="{851F89B6-4FA8-480C-BCC2-E19EBBD3B173}" srcOrd="0" destOrd="0" presId="urn:microsoft.com/office/officeart/2005/8/layout/vList2"/>
    <dgm:cxn modelId="{6EB8864C-ED12-4C32-A590-C0ADC2284894}" type="presOf" srcId="{214FE995-81C7-470A-951B-83D6668CD7F0}" destId="{38F559D1-CE06-4FD2-B434-F7B99FA1E0CC}" srcOrd="0" destOrd="0" presId="urn:microsoft.com/office/officeart/2005/8/layout/vList2"/>
    <dgm:cxn modelId="{8F9642B7-C065-4C48-B5C4-20D31DF1AC58}" type="presOf" srcId="{5A1DC59C-93C6-4C7E-8A88-15734A9C1DB6}" destId="{77CF539D-7866-4CB7-97C2-21032BEA0F17}" srcOrd="0" destOrd="0" presId="urn:microsoft.com/office/officeart/2005/8/layout/vList2"/>
    <dgm:cxn modelId="{992887CA-C8E1-455A-A589-56F715E6FC75}" type="presOf" srcId="{B57443F0-269E-4343-91B3-63100C1D1829}" destId="{F71B321F-F6A8-436E-B1AD-82240457BDF4}" srcOrd="0" destOrd="0" presId="urn:microsoft.com/office/officeart/2005/8/layout/vList2"/>
    <dgm:cxn modelId="{A490E9CB-8635-4B33-A736-780CA1B81074}" type="presOf" srcId="{79C644B2-879C-4776-93A0-5B4CA3FC3C7E}" destId="{C0117685-5865-43EF-B3C6-BE52501E7F65}" srcOrd="0" destOrd="0" presId="urn:microsoft.com/office/officeart/2005/8/layout/vList2"/>
    <dgm:cxn modelId="{3422D5D9-7784-41D2-9C7B-DCCD171B5615}" srcId="{D06392AD-8901-49C9-B205-6392E5038362}" destId="{23EDAEF6-8AA2-4FAF-A5E1-F61A0958E69A}" srcOrd="3" destOrd="0" parTransId="{320627D9-BA7E-4EEB-AC82-73A4C7D43917}" sibTransId="{01D1296B-8B0F-4F9F-BB2E-042E9641A6D1}"/>
    <dgm:cxn modelId="{B2FAC9DA-0670-4027-8DC3-E6C8BBF808DD}" srcId="{D06392AD-8901-49C9-B205-6392E5038362}" destId="{5A1DC59C-93C6-4C7E-8A88-15734A9C1DB6}" srcOrd="1" destOrd="0" parTransId="{02AB435B-B134-436D-B08D-0A111879BF50}" sibTransId="{BB8F002C-AC99-4DCB-9024-873BE6704196}"/>
    <dgm:cxn modelId="{7D23A4E6-FD4E-49C1-A163-27DC3E6FE526}" srcId="{D06392AD-8901-49C9-B205-6392E5038362}" destId="{2E904225-CD4F-4734-9684-92BB1905D80D}" srcOrd="2" destOrd="0" parTransId="{92AE505A-2365-4C86-9775-431B330BC0AB}" sibTransId="{3A7A74E7-FE38-48F3-AE5C-305296511143}"/>
    <dgm:cxn modelId="{ACF20ED5-39E0-4FA5-9C30-DFB153494441}" type="presParOf" srcId="{851F89B6-4FA8-480C-BCC2-E19EBBD3B173}" destId="{F71B321F-F6A8-436E-B1AD-82240457BDF4}" srcOrd="0" destOrd="0" presId="urn:microsoft.com/office/officeart/2005/8/layout/vList2"/>
    <dgm:cxn modelId="{DEF80591-EE73-4064-8A30-0FDAED9CB12F}" type="presParOf" srcId="{851F89B6-4FA8-480C-BCC2-E19EBBD3B173}" destId="{11A5BAF7-9C9E-421E-B5B3-B23AFAD84B67}" srcOrd="1" destOrd="0" presId="urn:microsoft.com/office/officeart/2005/8/layout/vList2"/>
    <dgm:cxn modelId="{A43DA785-5979-46FA-802B-62BCE579DED3}" type="presParOf" srcId="{851F89B6-4FA8-480C-BCC2-E19EBBD3B173}" destId="{77CF539D-7866-4CB7-97C2-21032BEA0F17}" srcOrd="2" destOrd="0" presId="urn:microsoft.com/office/officeart/2005/8/layout/vList2"/>
    <dgm:cxn modelId="{BB017B30-0133-4579-B0CC-D3CB87518F69}" type="presParOf" srcId="{851F89B6-4FA8-480C-BCC2-E19EBBD3B173}" destId="{7EE9047E-77C0-4504-81C7-D28621DA2BA3}" srcOrd="3" destOrd="0" presId="urn:microsoft.com/office/officeart/2005/8/layout/vList2"/>
    <dgm:cxn modelId="{3AB00411-E1F5-4131-9766-801854A4704A}" type="presParOf" srcId="{851F89B6-4FA8-480C-BCC2-E19EBBD3B173}" destId="{10B48389-0051-49B8-B1BE-8A8F1DECBAA5}" srcOrd="4" destOrd="0" presId="urn:microsoft.com/office/officeart/2005/8/layout/vList2"/>
    <dgm:cxn modelId="{27A28554-B6AA-47D5-8D97-2DCA3F6246A4}" type="presParOf" srcId="{851F89B6-4FA8-480C-BCC2-E19EBBD3B173}" destId="{2FF832BD-B06C-4582-BFFA-64ACB9656574}" srcOrd="5" destOrd="0" presId="urn:microsoft.com/office/officeart/2005/8/layout/vList2"/>
    <dgm:cxn modelId="{F3BAEAC0-AB78-4EC4-8F1C-40C56EBD8B92}" type="presParOf" srcId="{851F89B6-4FA8-480C-BCC2-E19EBBD3B173}" destId="{A8FC9440-6312-4323-8AD3-0D24BAEF7C2A}" srcOrd="6" destOrd="0" presId="urn:microsoft.com/office/officeart/2005/8/layout/vList2"/>
    <dgm:cxn modelId="{CA6FCD26-A06E-4084-BB2B-B7D9B8451014}" type="presParOf" srcId="{851F89B6-4FA8-480C-BCC2-E19EBBD3B173}" destId="{FD070C7E-1CB2-4230-BA0C-F087BCA7C5ED}" srcOrd="7" destOrd="0" presId="urn:microsoft.com/office/officeart/2005/8/layout/vList2"/>
    <dgm:cxn modelId="{74DFB2E8-AAC8-4FE8-9B34-E6B004E6595C}" type="presParOf" srcId="{851F89B6-4FA8-480C-BCC2-E19EBBD3B173}" destId="{C0117685-5865-43EF-B3C6-BE52501E7F65}" srcOrd="8" destOrd="0" presId="urn:microsoft.com/office/officeart/2005/8/layout/vList2"/>
    <dgm:cxn modelId="{89EC2A08-91F8-43A4-BC28-A0AD2A4FD7BB}" type="presParOf" srcId="{851F89B6-4FA8-480C-BCC2-E19EBBD3B173}" destId="{BFE7CF17-82AE-469E-BEAA-40270D5C9C1B}" srcOrd="9" destOrd="0" presId="urn:microsoft.com/office/officeart/2005/8/layout/vList2"/>
    <dgm:cxn modelId="{D4755CB7-BE14-480C-84BB-91CF874E5CC0}" type="presParOf" srcId="{851F89B6-4FA8-480C-BCC2-E19EBBD3B173}" destId="{38F559D1-CE06-4FD2-B434-F7B99FA1E0C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28B4DC-8851-4227-A240-B5819C154A64}"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BD723CF9-7B73-4D98-BBF8-A30FD8597345}">
      <dgm:prSet/>
      <dgm:spPr/>
      <dgm:t>
        <a:bodyPr/>
        <a:lstStyle/>
        <a:p>
          <a:r>
            <a:rPr lang="en-GB"/>
            <a:t>Statutory offences – committed by omission. </a:t>
          </a:r>
          <a:endParaRPr lang="en-US"/>
        </a:p>
      </dgm:t>
    </dgm:pt>
    <dgm:pt modelId="{843164D6-A047-43D0-B631-963E9B745658}" type="parTrans" cxnId="{34522757-80E2-43A9-9916-4E2CBB3FB85F}">
      <dgm:prSet/>
      <dgm:spPr/>
      <dgm:t>
        <a:bodyPr/>
        <a:lstStyle/>
        <a:p>
          <a:endParaRPr lang="en-US"/>
        </a:p>
      </dgm:t>
    </dgm:pt>
    <dgm:pt modelId="{30C9ACCD-7C75-4690-A7F9-9A6A75B1B9D4}" type="sibTrans" cxnId="{34522757-80E2-43A9-9916-4E2CBB3FB85F}">
      <dgm:prSet/>
      <dgm:spPr/>
      <dgm:t>
        <a:bodyPr/>
        <a:lstStyle/>
        <a:p>
          <a:endParaRPr lang="en-US"/>
        </a:p>
      </dgm:t>
    </dgm:pt>
    <dgm:pt modelId="{48B2BCD1-4249-4A7D-8130-4E1FADD40557}">
      <dgm:prSet/>
      <dgm:spPr/>
      <dgm:t>
        <a:bodyPr/>
        <a:lstStyle/>
        <a:p>
          <a:r>
            <a:rPr lang="en-GB"/>
            <a:t>Key example; S. 6 of the Road Traffic Acy 1988 – Failure to provide a sample of breath. </a:t>
          </a:r>
          <a:endParaRPr lang="en-US"/>
        </a:p>
      </dgm:t>
    </dgm:pt>
    <dgm:pt modelId="{AFDA7B07-6578-48F4-B7C7-BD3C24509602}" type="parTrans" cxnId="{3A4403FA-CD5D-463C-9073-359DABB8CD0F}">
      <dgm:prSet/>
      <dgm:spPr/>
      <dgm:t>
        <a:bodyPr/>
        <a:lstStyle/>
        <a:p>
          <a:endParaRPr lang="en-US"/>
        </a:p>
      </dgm:t>
    </dgm:pt>
    <dgm:pt modelId="{C9B826ED-050F-47AC-BABD-B063DADA2620}" type="sibTrans" cxnId="{3A4403FA-CD5D-463C-9073-359DABB8CD0F}">
      <dgm:prSet/>
      <dgm:spPr/>
      <dgm:t>
        <a:bodyPr/>
        <a:lstStyle/>
        <a:p>
          <a:endParaRPr lang="en-US"/>
        </a:p>
      </dgm:t>
    </dgm:pt>
    <dgm:pt modelId="{D70ACC24-0904-428F-9943-2E8C6158E6BD}">
      <dgm:prSet/>
      <dgm:spPr/>
      <dgm:t>
        <a:bodyPr/>
        <a:lstStyle/>
        <a:p>
          <a:r>
            <a:rPr lang="en-GB"/>
            <a:t>Other examples include Children and Young Persons Act 1933 – S.1 </a:t>
          </a:r>
          <a:endParaRPr lang="en-US"/>
        </a:p>
      </dgm:t>
    </dgm:pt>
    <dgm:pt modelId="{DFF4C904-BA07-46F8-BE82-5330D8E77741}" type="parTrans" cxnId="{71A8513D-CE22-42FF-9C84-14077EBBD4A7}">
      <dgm:prSet/>
      <dgm:spPr/>
      <dgm:t>
        <a:bodyPr/>
        <a:lstStyle/>
        <a:p>
          <a:endParaRPr lang="en-US"/>
        </a:p>
      </dgm:t>
    </dgm:pt>
    <dgm:pt modelId="{18066515-B470-4069-8A3A-B24FBC27A795}" type="sibTrans" cxnId="{71A8513D-CE22-42FF-9C84-14077EBBD4A7}">
      <dgm:prSet/>
      <dgm:spPr/>
      <dgm:t>
        <a:bodyPr/>
        <a:lstStyle/>
        <a:p>
          <a:endParaRPr lang="en-US"/>
        </a:p>
      </dgm:t>
    </dgm:pt>
    <dgm:pt modelId="{AB17F1B8-3E5C-4561-8610-20E8402B00DE}">
      <dgm:prSet/>
      <dgm:spPr/>
      <dgm:t>
        <a:bodyPr/>
        <a:lstStyle/>
        <a:p>
          <a:r>
            <a:rPr lang="en-GB"/>
            <a:t>Research S.1 and feedback to the class. </a:t>
          </a:r>
          <a:endParaRPr lang="en-US"/>
        </a:p>
      </dgm:t>
    </dgm:pt>
    <dgm:pt modelId="{9C0536D7-1D26-4336-8DAB-18A560AC1CF4}" type="parTrans" cxnId="{8820B11E-A65E-4A7C-95DD-F71954511753}">
      <dgm:prSet/>
      <dgm:spPr/>
      <dgm:t>
        <a:bodyPr/>
        <a:lstStyle/>
        <a:p>
          <a:endParaRPr lang="en-US"/>
        </a:p>
      </dgm:t>
    </dgm:pt>
    <dgm:pt modelId="{0DE1DE4C-3E62-4E90-994F-AC15912BB8B2}" type="sibTrans" cxnId="{8820B11E-A65E-4A7C-95DD-F71954511753}">
      <dgm:prSet/>
      <dgm:spPr/>
      <dgm:t>
        <a:bodyPr/>
        <a:lstStyle/>
        <a:p>
          <a:endParaRPr lang="en-US"/>
        </a:p>
      </dgm:t>
    </dgm:pt>
    <dgm:pt modelId="{EB90F078-BFB7-45F6-A3D6-A7AB5D0D4A3C}" type="pres">
      <dgm:prSet presAssocID="{2B28B4DC-8851-4227-A240-B5819C154A64}" presName="matrix" presStyleCnt="0">
        <dgm:presLayoutVars>
          <dgm:chMax val="1"/>
          <dgm:dir/>
          <dgm:resizeHandles val="exact"/>
        </dgm:presLayoutVars>
      </dgm:prSet>
      <dgm:spPr/>
    </dgm:pt>
    <dgm:pt modelId="{982BA7BA-F919-437A-89F6-6FBCA6C876E4}" type="pres">
      <dgm:prSet presAssocID="{2B28B4DC-8851-4227-A240-B5819C154A64}" presName="axisShape" presStyleLbl="bgShp" presStyleIdx="0" presStyleCnt="1"/>
      <dgm:spPr/>
    </dgm:pt>
    <dgm:pt modelId="{51BEDDC8-7D40-4E29-BC6F-A8A058408E6F}" type="pres">
      <dgm:prSet presAssocID="{2B28B4DC-8851-4227-A240-B5819C154A64}" presName="rect1" presStyleLbl="node1" presStyleIdx="0" presStyleCnt="4">
        <dgm:presLayoutVars>
          <dgm:chMax val="0"/>
          <dgm:chPref val="0"/>
          <dgm:bulletEnabled val="1"/>
        </dgm:presLayoutVars>
      </dgm:prSet>
      <dgm:spPr/>
    </dgm:pt>
    <dgm:pt modelId="{9C7E0CDF-7CCC-49D8-ACAB-A83582C6F43D}" type="pres">
      <dgm:prSet presAssocID="{2B28B4DC-8851-4227-A240-B5819C154A64}" presName="rect2" presStyleLbl="node1" presStyleIdx="1" presStyleCnt="4">
        <dgm:presLayoutVars>
          <dgm:chMax val="0"/>
          <dgm:chPref val="0"/>
          <dgm:bulletEnabled val="1"/>
        </dgm:presLayoutVars>
      </dgm:prSet>
      <dgm:spPr/>
    </dgm:pt>
    <dgm:pt modelId="{F8FF2526-0C08-4321-8647-CFF1414426F5}" type="pres">
      <dgm:prSet presAssocID="{2B28B4DC-8851-4227-A240-B5819C154A64}" presName="rect3" presStyleLbl="node1" presStyleIdx="2" presStyleCnt="4">
        <dgm:presLayoutVars>
          <dgm:chMax val="0"/>
          <dgm:chPref val="0"/>
          <dgm:bulletEnabled val="1"/>
        </dgm:presLayoutVars>
      </dgm:prSet>
      <dgm:spPr/>
    </dgm:pt>
    <dgm:pt modelId="{4AC3E405-FFF8-4BEF-8B11-88B208DB7BFE}" type="pres">
      <dgm:prSet presAssocID="{2B28B4DC-8851-4227-A240-B5819C154A64}" presName="rect4" presStyleLbl="node1" presStyleIdx="3" presStyleCnt="4">
        <dgm:presLayoutVars>
          <dgm:chMax val="0"/>
          <dgm:chPref val="0"/>
          <dgm:bulletEnabled val="1"/>
        </dgm:presLayoutVars>
      </dgm:prSet>
      <dgm:spPr/>
    </dgm:pt>
  </dgm:ptLst>
  <dgm:cxnLst>
    <dgm:cxn modelId="{8820B11E-A65E-4A7C-95DD-F71954511753}" srcId="{2B28B4DC-8851-4227-A240-B5819C154A64}" destId="{AB17F1B8-3E5C-4561-8610-20E8402B00DE}" srcOrd="3" destOrd="0" parTransId="{9C0536D7-1D26-4336-8DAB-18A560AC1CF4}" sibTransId="{0DE1DE4C-3E62-4E90-994F-AC15912BB8B2}"/>
    <dgm:cxn modelId="{0F08BC27-AE74-4FF2-A18D-D8638A3EA15E}" type="presOf" srcId="{2B28B4DC-8851-4227-A240-B5819C154A64}" destId="{EB90F078-BFB7-45F6-A3D6-A7AB5D0D4A3C}" srcOrd="0" destOrd="0" presId="urn:microsoft.com/office/officeart/2005/8/layout/matrix2"/>
    <dgm:cxn modelId="{71A8513D-CE22-42FF-9C84-14077EBBD4A7}" srcId="{2B28B4DC-8851-4227-A240-B5819C154A64}" destId="{D70ACC24-0904-428F-9943-2E8C6158E6BD}" srcOrd="2" destOrd="0" parTransId="{DFF4C904-BA07-46F8-BE82-5330D8E77741}" sibTransId="{18066515-B470-4069-8A3A-B24FBC27A795}"/>
    <dgm:cxn modelId="{896F174E-5691-48E5-A79E-EEE374D69311}" type="presOf" srcId="{48B2BCD1-4249-4A7D-8130-4E1FADD40557}" destId="{9C7E0CDF-7CCC-49D8-ACAB-A83582C6F43D}" srcOrd="0" destOrd="0" presId="urn:microsoft.com/office/officeart/2005/8/layout/matrix2"/>
    <dgm:cxn modelId="{34522757-80E2-43A9-9916-4E2CBB3FB85F}" srcId="{2B28B4DC-8851-4227-A240-B5819C154A64}" destId="{BD723CF9-7B73-4D98-BBF8-A30FD8597345}" srcOrd="0" destOrd="0" parTransId="{843164D6-A047-43D0-B631-963E9B745658}" sibTransId="{30C9ACCD-7C75-4690-A7F9-9A6A75B1B9D4}"/>
    <dgm:cxn modelId="{D728BF84-AD62-4E8B-943E-9EDFC1E2A7A2}" type="presOf" srcId="{BD723CF9-7B73-4D98-BBF8-A30FD8597345}" destId="{51BEDDC8-7D40-4E29-BC6F-A8A058408E6F}" srcOrd="0" destOrd="0" presId="urn:microsoft.com/office/officeart/2005/8/layout/matrix2"/>
    <dgm:cxn modelId="{3E84C9BA-E407-4179-901D-A4E9D2441619}" type="presOf" srcId="{AB17F1B8-3E5C-4561-8610-20E8402B00DE}" destId="{4AC3E405-FFF8-4BEF-8B11-88B208DB7BFE}" srcOrd="0" destOrd="0" presId="urn:microsoft.com/office/officeart/2005/8/layout/matrix2"/>
    <dgm:cxn modelId="{3A4403FA-CD5D-463C-9073-359DABB8CD0F}" srcId="{2B28B4DC-8851-4227-A240-B5819C154A64}" destId="{48B2BCD1-4249-4A7D-8130-4E1FADD40557}" srcOrd="1" destOrd="0" parTransId="{AFDA7B07-6578-48F4-B7C7-BD3C24509602}" sibTransId="{C9B826ED-050F-47AC-BABD-B063DADA2620}"/>
    <dgm:cxn modelId="{B7EF35FE-416F-4E92-9862-963860037CE0}" type="presOf" srcId="{D70ACC24-0904-428F-9943-2E8C6158E6BD}" destId="{F8FF2526-0C08-4321-8647-CFF1414426F5}" srcOrd="0" destOrd="0" presId="urn:microsoft.com/office/officeart/2005/8/layout/matrix2"/>
    <dgm:cxn modelId="{73ACE4D5-BD13-4260-AC0C-5366BC793432}" type="presParOf" srcId="{EB90F078-BFB7-45F6-A3D6-A7AB5D0D4A3C}" destId="{982BA7BA-F919-437A-89F6-6FBCA6C876E4}" srcOrd="0" destOrd="0" presId="urn:microsoft.com/office/officeart/2005/8/layout/matrix2"/>
    <dgm:cxn modelId="{31AD81D7-7B59-408D-9925-8734AA23C056}" type="presParOf" srcId="{EB90F078-BFB7-45F6-A3D6-A7AB5D0D4A3C}" destId="{51BEDDC8-7D40-4E29-BC6F-A8A058408E6F}" srcOrd="1" destOrd="0" presId="urn:microsoft.com/office/officeart/2005/8/layout/matrix2"/>
    <dgm:cxn modelId="{FA11FA91-51F5-4DEC-A359-3EA6C9F9B921}" type="presParOf" srcId="{EB90F078-BFB7-45F6-A3D6-A7AB5D0D4A3C}" destId="{9C7E0CDF-7CCC-49D8-ACAB-A83582C6F43D}" srcOrd="2" destOrd="0" presId="urn:microsoft.com/office/officeart/2005/8/layout/matrix2"/>
    <dgm:cxn modelId="{5CD6AB54-A0B9-4675-A829-58069504CC40}" type="presParOf" srcId="{EB90F078-BFB7-45F6-A3D6-A7AB5D0D4A3C}" destId="{F8FF2526-0C08-4321-8647-CFF1414426F5}" srcOrd="3" destOrd="0" presId="urn:microsoft.com/office/officeart/2005/8/layout/matrix2"/>
    <dgm:cxn modelId="{DE4B2E0A-A12C-4AC4-BE9A-43FB84519BD2}" type="presParOf" srcId="{EB90F078-BFB7-45F6-A3D6-A7AB5D0D4A3C}" destId="{4AC3E405-FFF8-4BEF-8B11-88B208DB7BF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652D3D6-7004-4BA6-93BD-F876F35F25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428F504-77F8-4D44-992D-DBC2E3F6F530}">
      <dgm:prSet/>
      <dgm:spPr/>
      <dgm:t>
        <a:bodyPr/>
        <a:lstStyle/>
        <a:p>
          <a:r>
            <a:rPr lang="en-GB"/>
            <a:t>Includes a vast number of areas including employment and failure to check a minibus is road worthy. </a:t>
          </a:r>
          <a:endParaRPr lang="en-US"/>
        </a:p>
      </dgm:t>
    </dgm:pt>
    <dgm:pt modelId="{301D5E6A-48AC-408D-A6C0-B35755544C99}" type="parTrans" cxnId="{AB35CFA6-15C5-436F-896A-32C9CCCAD162}">
      <dgm:prSet/>
      <dgm:spPr/>
      <dgm:t>
        <a:bodyPr/>
        <a:lstStyle/>
        <a:p>
          <a:endParaRPr lang="en-US"/>
        </a:p>
      </dgm:t>
    </dgm:pt>
    <dgm:pt modelId="{20FEE01D-135C-4AB0-BF6A-1745B4BD9B08}" type="sibTrans" cxnId="{AB35CFA6-15C5-436F-896A-32C9CCCAD162}">
      <dgm:prSet/>
      <dgm:spPr/>
      <dgm:t>
        <a:bodyPr/>
        <a:lstStyle/>
        <a:p>
          <a:endParaRPr lang="en-US"/>
        </a:p>
      </dgm:t>
    </dgm:pt>
    <dgm:pt modelId="{AAC72123-8D7C-4AF3-9981-1B299FE9F6BB}">
      <dgm:prSet/>
      <dgm:spPr/>
      <dgm:t>
        <a:bodyPr/>
        <a:lstStyle/>
        <a:p>
          <a:r>
            <a:rPr lang="en-GB"/>
            <a:t>Key case law includes R v Pittwood [1902] – Failure to act = death by train ; R v Yaqoob [2005] – Minibus, failure to inspect tyres = caused death. </a:t>
          </a:r>
          <a:endParaRPr lang="en-US"/>
        </a:p>
      </dgm:t>
    </dgm:pt>
    <dgm:pt modelId="{73A80013-1337-4BBF-950A-A6743FC9D759}" type="parTrans" cxnId="{74BAE82F-BBAB-43E8-994A-04F98E9A56C0}">
      <dgm:prSet/>
      <dgm:spPr/>
      <dgm:t>
        <a:bodyPr/>
        <a:lstStyle/>
        <a:p>
          <a:endParaRPr lang="en-US"/>
        </a:p>
      </dgm:t>
    </dgm:pt>
    <dgm:pt modelId="{A460AD31-AAB8-4338-A13F-E245366C7CDF}" type="sibTrans" cxnId="{74BAE82F-BBAB-43E8-994A-04F98E9A56C0}">
      <dgm:prSet/>
      <dgm:spPr/>
      <dgm:t>
        <a:bodyPr/>
        <a:lstStyle/>
        <a:p>
          <a:endParaRPr lang="en-US"/>
        </a:p>
      </dgm:t>
    </dgm:pt>
    <dgm:pt modelId="{4D737653-74BA-44F3-9658-6B24EB6F05D0}" type="pres">
      <dgm:prSet presAssocID="{4652D3D6-7004-4BA6-93BD-F876F35F2548}" presName="linear" presStyleCnt="0">
        <dgm:presLayoutVars>
          <dgm:animLvl val="lvl"/>
          <dgm:resizeHandles val="exact"/>
        </dgm:presLayoutVars>
      </dgm:prSet>
      <dgm:spPr/>
    </dgm:pt>
    <dgm:pt modelId="{48888234-EA3B-4CA7-AE7D-8F05FF9713AA}" type="pres">
      <dgm:prSet presAssocID="{2428F504-77F8-4D44-992D-DBC2E3F6F530}" presName="parentText" presStyleLbl="node1" presStyleIdx="0" presStyleCnt="2">
        <dgm:presLayoutVars>
          <dgm:chMax val="0"/>
          <dgm:bulletEnabled val="1"/>
        </dgm:presLayoutVars>
      </dgm:prSet>
      <dgm:spPr/>
    </dgm:pt>
    <dgm:pt modelId="{03B02460-EC1D-4465-A2DA-05941DE937B7}" type="pres">
      <dgm:prSet presAssocID="{20FEE01D-135C-4AB0-BF6A-1745B4BD9B08}" presName="spacer" presStyleCnt="0"/>
      <dgm:spPr/>
    </dgm:pt>
    <dgm:pt modelId="{CE857E24-0951-4822-A595-4308C428B439}" type="pres">
      <dgm:prSet presAssocID="{AAC72123-8D7C-4AF3-9981-1B299FE9F6BB}" presName="parentText" presStyleLbl="node1" presStyleIdx="1" presStyleCnt="2">
        <dgm:presLayoutVars>
          <dgm:chMax val="0"/>
          <dgm:bulletEnabled val="1"/>
        </dgm:presLayoutVars>
      </dgm:prSet>
      <dgm:spPr/>
    </dgm:pt>
  </dgm:ptLst>
  <dgm:cxnLst>
    <dgm:cxn modelId="{E0B6BF0A-2859-44CA-8C9B-ABC49A86B78A}" type="presOf" srcId="{4652D3D6-7004-4BA6-93BD-F876F35F2548}" destId="{4D737653-74BA-44F3-9658-6B24EB6F05D0}" srcOrd="0" destOrd="0" presId="urn:microsoft.com/office/officeart/2005/8/layout/vList2"/>
    <dgm:cxn modelId="{74BAE82F-BBAB-43E8-994A-04F98E9A56C0}" srcId="{4652D3D6-7004-4BA6-93BD-F876F35F2548}" destId="{AAC72123-8D7C-4AF3-9981-1B299FE9F6BB}" srcOrd="1" destOrd="0" parTransId="{73A80013-1337-4BBF-950A-A6743FC9D759}" sibTransId="{A460AD31-AAB8-4338-A13F-E245366C7CDF}"/>
    <dgm:cxn modelId="{D68D7439-89EF-4DD2-BFEE-B29E779C2024}" type="presOf" srcId="{AAC72123-8D7C-4AF3-9981-1B299FE9F6BB}" destId="{CE857E24-0951-4822-A595-4308C428B439}" srcOrd="0" destOrd="0" presId="urn:microsoft.com/office/officeart/2005/8/layout/vList2"/>
    <dgm:cxn modelId="{925F7C39-5759-42CC-A7E7-D74CF205B985}" type="presOf" srcId="{2428F504-77F8-4D44-992D-DBC2E3F6F530}" destId="{48888234-EA3B-4CA7-AE7D-8F05FF9713AA}" srcOrd="0" destOrd="0" presId="urn:microsoft.com/office/officeart/2005/8/layout/vList2"/>
    <dgm:cxn modelId="{AB35CFA6-15C5-436F-896A-32C9CCCAD162}" srcId="{4652D3D6-7004-4BA6-93BD-F876F35F2548}" destId="{2428F504-77F8-4D44-992D-DBC2E3F6F530}" srcOrd="0" destOrd="0" parTransId="{301D5E6A-48AC-408D-A6C0-B35755544C99}" sibTransId="{20FEE01D-135C-4AB0-BF6A-1745B4BD9B08}"/>
    <dgm:cxn modelId="{EF6B2629-07A0-4EC1-9C74-A8306C4654AE}" type="presParOf" srcId="{4D737653-74BA-44F3-9658-6B24EB6F05D0}" destId="{48888234-EA3B-4CA7-AE7D-8F05FF9713AA}" srcOrd="0" destOrd="0" presId="urn:microsoft.com/office/officeart/2005/8/layout/vList2"/>
    <dgm:cxn modelId="{2A110BA6-0C37-404B-A94C-5BE5D831B072}" type="presParOf" srcId="{4D737653-74BA-44F3-9658-6B24EB6F05D0}" destId="{03B02460-EC1D-4465-A2DA-05941DE937B7}" srcOrd="1" destOrd="0" presId="urn:microsoft.com/office/officeart/2005/8/layout/vList2"/>
    <dgm:cxn modelId="{82F2E0FC-E845-42DF-94FA-8692747A6B58}" type="presParOf" srcId="{4D737653-74BA-44F3-9658-6B24EB6F05D0}" destId="{CE857E24-0951-4822-A595-4308C428B43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CDCF37E-5A69-425A-971B-98E9D2D75402}" type="doc">
      <dgm:prSet loTypeId="urn:microsoft.com/office/officeart/2005/8/layout/cycle8" loCatId="cycle" qsTypeId="urn:microsoft.com/office/officeart/2005/8/quickstyle/simple1" qsCatId="simple" csTypeId="urn:microsoft.com/office/officeart/2005/8/colors/accent4_2" csCatId="accent4"/>
      <dgm:spPr/>
      <dgm:t>
        <a:bodyPr/>
        <a:lstStyle/>
        <a:p>
          <a:endParaRPr lang="en-US"/>
        </a:p>
      </dgm:t>
    </dgm:pt>
    <dgm:pt modelId="{8D577252-1D8C-4683-A887-32DC9054B3D8}">
      <dgm:prSet/>
      <dgm:spPr/>
      <dgm:t>
        <a:bodyPr/>
        <a:lstStyle/>
        <a:p>
          <a:r>
            <a:rPr lang="en-GB"/>
            <a:t>What constitutes a special relationship? </a:t>
          </a:r>
          <a:endParaRPr lang="en-US"/>
        </a:p>
      </dgm:t>
    </dgm:pt>
    <dgm:pt modelId="{C04964C1-EAA8-4576-BC82-8D7C262CC9CC}" type="parTrans" cxnId="{11BC158B-372D-44C1-8DD3-7324933A439E}">
      <dgm:prSet/>
      <dgm:spPr/>
      <dgm:t>
        <a:bodyPr/>
        <a:lstStyle/>
        <a:p>
          <a:endParaRPr lang="en-US"/>
        </a:p>
      </dgm:t>
    </dgm:pt>
    <dgm:pt modelId="{53A0FC3B-DBD7-4CA3-BB83-DA31C96C09EA}" type="sibTrans" cxnId="{11BC158B-372D-44C1-8DD3-7324933A439E}">
      <dgm:prSet/>
      <dgm:spPr/>
      <dgm:t>
        <a:bodyPr/>
        <a:lstStyle/>
        <a:p>
          <a:endParaRPr lang="en-US"/>
        </a:p>
      </dgm:t>
    </dgm:pt>
    <dgm:pt modelId="{E2EFECC2-1AC7-47B9-A329-7884505F3745}">
      <dgm:prSet/>
      <dgm:spPr/>
      <dgm:t>
        <a:bodyPr/>
        <a:lstStyle/>
        <a:p>
          <a:r>
            <a:rPr lang="en-GB"/>
            <a:t>Case law shows us; </a:t>
          </a:r>
          <a:endParaRPr lang="en-US"/>
        </a:p>
      </dgm:t>
    </dgm:pt>
    <dgm:pt modelId="{0D4ACD8D-EE14-4B97-9F43-F9C39C0AE5D7}" type="parTrans" cxnId="{E8883D46-05E4-4F38-B14B-F131ADE31230}">
      <dgm:prSet/>
      <dgm:spPr/>
      <dgm:t>
        <a:bodyPr/>
        <a:lstStyle/>
        <a:p>
          <a:endParaRPr lang="en-US"/>
        </a:p>
      </dgm:t>
    </dgm:pt>
    <dgm:pt modelId="{748820F9-71C5-4A35-A45A-91C1B2CC03B1}" type="sibTrans" cxnId="{E8883D46-05E4-4F38-B14B-F131ADE31230}">
      <dgm:prSet/>
      <dgm:spPr/>
      <dgm:t>
        <a:bodyPr/>
        <a:lstStyle/>
        <a:p>
          <a:endParaRPr lang="en-US"/>
        </a:p>
      </dgm:t>
    </dgm:pt>
    <dgm:pt modelId="{405C698D-1E3A-40CA-AC73-3591F68ECCA5}">
      <dgm:prSet/>
      <dgm:spPr/>
      <dgm:t>
        <a:bodyPr/>
        <a:lstStyle/>
        <a:p>
          <a:r>
            <a:rPr lang="en-GB"/>
            <a:t>Key case law includes Gibbins and Proctor [1918] </a:t>
          </a:r>
          <a:endParaRPr lang="en-US"/>
        </a:p>
      </dgm:t>
    </dgm:pt>
    <dgm:pt modelId="{BFFCB677-3A79-425A-B386-EE9764E5571A}" type="parTrans" cxnId="{5ED5C32A-73E6-4BDB-A255-546CFE9A5B73}">
      <dgm:prSet/>
      <dgm:spPr/>
      <dgm:t>
        <a:bodyPr/>
        <a:lstStyle/>
        <a:p>
          <a:endParaRPr lang="en-US"/>
        </a:p>
      </dgm:t>
    </dgm:pt>
    <dgm:pt modelId="{905FEDCB-637A-4459-8F96-88E8672F3A28}" type="sibTrans" cxnId="{5ED5C32A-73E6-4BDB-A255-546CFE9A5B73}">
      <dgm:prSet/>
      <dgm:spPr/>
      <dgm:t>
        <a:bodyPr/>
        <a:lstStyle/>
        <a:p>
          <a:endParaRPr lang="en-US"/>
        </a:p>
      </dgm:t>
    </dgm:pt>
    <dgm:pt modelId="{BD66E781-B8D0-460C-BD21-C2E8A41D2D12}">
      <dgm:prSet/>
      <dgm:spPr/>
      <dgm:t>
        <a:bodyPr/>
        <a:lstStyle/>
        <a:p>
          <a:r>
            <a:rPr lang="en-GB"/>
            <a:t>R v Hood [2004] </a:t>
          </a:r>
          <a:endParaRPr lang="en-US"/>
        </a:p>
      </dgm:t>
    </dgm:pt>
    <dgm:pt modelId="{C9186B72-332A-48AF-B325-A05D509BA8EE}" type="parTrans" cxnId="{224C54AE-4599-44BA-B604-68C292382DF4}">
      <dgm:prSet/>
      <dgm:spPr/>
      <dgm:t>
        <a:bodyPr/>
        <a:lstStyle/>
        <a:p>
          <a:endParaRPr lang="en-US"/>
        </a:p>
      </dgm:t>
    </dgm:pt>
    <dgm:pt modelId="{02E0BA96-E938-4024-9962-04E2551F8A86}" type="sibTrans" cxnId="{224C54AE-4599-44BA-B604-68C292382DF4}">
      <dgm:prSet/>
      <dgm:spPr/>
      <dgm:t>
        <a:bodyPr/>
        <a:lstStyle/>
        <a:p>
          <a:endParaRPr lang="en-US"/>
        </a:p>
      </dgm:t>
    </dgm:pt>
    <dgm:pt modelId="{37D779DE-9E11-4C8B-9BBB-8775344638B6}">
      <dgm:prSet/>
      <dgm:spPr/>
      <dgm:t>
        <a:bodyPr/>
        <a:lstStyle/>
        <a:p>
          <a:r>
            <a:rPr lang="en-GB"/>
            <a:t>Airedale National Health Service Trust v </a:t>
          </a:r>
          <a:endParaRPr lang="en-US"/>
        </a:p>
      </dgm:t>
    </dgm:pt>
    <dgm:pt modelId="{E9067B4C-823C-42DD-B814-2511790FA03D}" type="parTrans" cxnId="{0CFA8761-C351-4327-8B4D-89E72EE99AF3}">
      <dgm:prSet/>
      <dgm:spPr/>
      <dgm:t>
        <a:bodyPr/>
        <a:lstStyle/>
        <a:p>
          <a:endParaRPr lang="en-US"/>
        </a:p>
      </dgm:t>
    </dgm:pt>
    <dgm:pt modelId="{A82C59A4-FE8A-4036-B3EF-D7C7957E331B}" type="sibTrans" cxnId="{0CFA8761-C351-4327-8B4D-89E72EE99AF3}">
      <dgm:prSet/>
      <dgm:spPr/>
      <dgm:t>
        <a:bodyPr/>
        <a:lstStyle/>
        <a:p>
          <a:endParaRPr lang="en-US"/>
        </a:p>
      </dgm:t>
    </dgm:pt>
    <dgm:pt modelId="{2B7BF831-A51B-49B3-A460-235180ACFAAE}">
      <dgm:prSet/>
      <dgm:spPr/>
      <dgm:t>
        <a:bodyPr/>
        <a:lstStyle/>
        <a:p>
          <a:r>
            <a:rPr lang="en-GB"/>
            <a:t>Bland [ 1993] </a:t>
          </a:r>
          <a:endParaRPr lang="en-US"/>
        </a:p>
      </dgm:t>
    </dgm:pt>
    <dgm:pt modelId="{A27E514F-F8B7-4846-9BA2-214B5758667A}" type="parTrans" cxnId="{7A81EA6A-2F96-4594-B25A-D01477B43A81}">
      <dgm:prSet/>
      <dgm:spPr/>
      <dgm:t>
        <a:bodyPr/>
        <a:lstStyle/>
        <a:p>
          <a:endParaRPr lang="en-US"/>
        </a:p>
      </dgm:t>
    </dgm:pt>
    <dgm:pt modelId="{51182A52-6689-4F06-AC16-55536F19877F}" type="sibTrans" cxnId="{7A81EA6A-2F96-4594-B25A-D01477B43A81}">
      <dgm:prSet/>
      <dgm:spPr/>
      <dgm:t>
        <a:bodyPr/>
        <a:lstStyle/>
        <a:p>
          <a:endParaRPr lang="en-US"/>
        </a:p>
      </dgm:t>
    </dgm:pt>
    <dgm:pt modelId="{6C4EA5CB-8603-4AD0-94B4-B3468A9FD3CA}" type="pres">
      <dgm:prSet presAssocID="{ECDCF37E-5A69-425A-971B-98E9D2D75402}" presName="compositeShape" presStyleCnt="0">
        <dgm:presLayoutVars>
          <dgm:chMax val="7"/>
          <dgm:dir/>
          <dgm:resizeHandles val="exact"/>
        </dgm:presLayoutVars>
      </dgm:prSet>
      <dgm:spPr/>
    </dgm:pt>
    <dgm:pt modelId="{878FD5B5-D435-4BB6-85C7-A0A5B33E0A58}" type="pres">
      <dgm:prSet presAssocID="{ECDCF37E-5A69-425A-971B-98E9D2D75402}" presName="wedge1" presStyleLbl="node1" presStyleIdx="0" presStyleCnt="6"/>
      <dgm:spPr/>
    </dgm:pt>
    <dgm:pt modelId="{B1EE07CA-7241-45EC-AF40-A511C042FDCB}" type="pres">
      <dgm:prSet presAssocID="{ECDCF37E-5A69-425A-971B-98E9D2D75402}" presName="dummy1a" presStyleCnt="0"/>
      <dgm:spPr/>
    </dgm:pt>
    <dgm:pt modelId="{2C454583-7E7C-42E4-BD07-514B14034820}" type="pres">
      <dgm:prSet presAssocID="{ECDCF37E-5A69-425A-971B-98E9D2D75402}" presName="dummy1b" presStyleCnt="0"/>
      <dgm:spPr/>
    </dgm:pt>
    <dgm:pt modelId="{A6E13773-13B1-42AA-90F1-6C26537101CB}" type="pres">
      <dgm:prSet presAssocID="{ECDCF37E-5A69-425A-971B-98E9D2D75402}" presName="wedge1Tx" presStyleLbl="node1" presStyleIdx="0" presStyleCnt="6">
        <dgm:presLayoutVars>
          <dgm:chMax val="0"/>
          <dgm:chPref val="0"/>
          <dgm:bulletEnabled val="1"/>
        </dgm:presLayoutVars>
      </dgm:prSet>
      <dgm:spPr/>
    </dgm:pt>
    <dgm:pt modelId="{BE7B9BE5-9D5B-4C09-BF84-E39639BEF355}" type="pres">
      <dgm:prSet presAssocID="{ECDCF37E-5A69-425A-971B-98E9D2D75402}" presName="wedge2" presStyleLbl="node1" presStyleIdx="1" presStyleCnt="6"/>
      <dgm:spPr/>
    </dgm:pt>
    <dgm:pt modelId="{F14BD4BF-31E6-4846-B71F-1B9F20C6A815}" type="pres">
      <dgm:prSet presAssocID="{ECDCF37E-5A69-425A-971B-98E9D2D75402}" presName="dummy2a" presStyleCnt="0"/>
      <dgm:spPr/>
    </dgm:pt>
    <dgm:pt modelId="{C432634D-2530-4B0F-A8D8-FB9191E64C6C}" type="pres">
      <dgm:prSet presAssocID="{ECDCF37E-5A69-425A-971B-98E9D2D75402}" presName="dummy2b" presStyleCnt="0"/>
      <dgm:spPr/>
    </dgm:pt>
    <dgm:pt modelId="{BDDC0C06-644B-455B-8135-53EE8890FA1D}" type="pres">
      <dgm:prSet presAssocID="{ECDCF37E-5A69-425A-971B-98E9D2D75402}" presName="wedge2Tx" presStyleLbl="node1" presStyleIdx="1" presStyleCnt="6">
        <dgm:presLayoutVars>
          <dgm:chMax val="0"/>
          <dgm:chPref val="0"/>
          <dgm:bulletEnabled val="1"/>
        </dgm:presLayoutVars>
      </dgm:prSet>
      <dgm:spPr/>
    </dgm:pt>
    <dgm:pt modelId="{84D40A08-AFB1-4B36-8AA1-380D22AD34EB}" type="pres">
      <dgm:prSet presAssocID="{ECDCF37E-5A69-425A-971B-98E9D2D75402}" presName="wedge3" presStyleLbl="node1" presStyleIdx="2" presStyleCnt="6"/>
      <dgm:spPr/>
    </dgm:pt>
    <dgm:pt modelId="{2E5FDD97-21E1-4CE8-AF34-EDA8776C477B}" type="pres">
      <dgm:prSet presAssocID="{ECDCF37E-5A69-425A-971B-98E9D2D75402}" presName="dummy3a" presStyleCnt="0"/>
      <dgm:spPr/>
    </dgm:pt>
    <dgm:pt modelId="{D13BD428-0CF8-483B-853A-7B246D05DC58}" type="pres">
      <dgm:prSet presAssocID="{ECDCF37E-5A69-425A-971B-98E9D2D75402}" presName="dummy3b" presStyleCnt="0"/>
      <dgm:spPr/>
    </dgm:pt>
    <dgm:pt modelId="{8B68FB60-4112-4E62-8715-70BFD2C0B8B2}" type="pres">
      <dgm:prSet presAssocID="{ECDCF37E-5A69-425A-971B-98E9D2D75402}" presName="wedge3Tx" presStyleLbl="node1" presStyleIdx="2" presStyleCnt="6">
        <dgm:presLayoutVars>
          <dgm:chMax val="0"/>
          <dgm:chPref val="0"/>
          <dgm:bulletEnabled val="1"/>
        </dgm:presLayoutVars>
      </dgm:prSet>
      <dgm:spPr/>
    </dgm:pt>
    <dgm:pt modelId="{1468C99B-71FE-4C55-AF4C-2E826F1B5567}" type="pres">
      <dgm:prSet presAssocID="{ECDCF37E-5A69-425A-971B-98E9D2D75402}" presName="wedge4" presStyleLbl="node1" presStyleIdx="3" presStyleCnt="6"/>
      <dgm:spPr/>
    </dgm:pt>
    <dgm:pt modelId="{51830E80-76DF-4A55-965A-0E4BE0BE9025}" type="pres">
      <dgm:prSet presAssocID="{ECDCF37E-5A69-425A-971B-98E9D2D75402}" presName="dummy4a" presStyleCnt="0"/>
      <dgm:spPr/>
    </dgm:pt>
    <dgm:pt modelId="{FC6E2D2A-C918-4DE1-8454-CF37696E48A4}" type="pres">
      <dgm:prSet presAssocID="{ECDCF37E-5A69-425A-971B-98E9D2D75402}" presName="dummy4b" presStyleCnt="0"/>
      <dgm:spPr/>
    </dgm:pt>
    <dgm:pt modelId="{163F4E1D-C678-43DF-9647-C10E0693B69C}" type="pres">
      <dgm:prSet presAssocID="{ECDCF37E-5A69-425A-971B-98E9D2D75402}" presName="wedge4Tx" presStyleLbl="node1" presStyleIdx="3" presStyleCnt="6">
        <dgm:presLayoutVars>
          <dgm:chMax val="0"/>
          <dgm:chPref val="0"/>
          <dgm:bulletEnabled val="1"/>
        </dgm:presLayoutVars>
      </dgm:prSet>
      <dgm:spPr/>
    </dgm:pt>
    <dgm:pt modelId="{03ABDCA7-8E91-43B4-B2D1-DA53D842D66C}" type="pres">
      <dgm:prSet presAssocID="{ECDCF37E-5A69-425A-971B-98E9D2D75402}" presName="wedge5" presStyleLbl="node1" presStyleIdx="4" presStyleCnt="6"/>
      <dgm:spPr/>
    </dgm:pt>
    <dgm:pt modelId="{04F9F567-05AD-4478-9C76-7AB34713D9F0}" type="pres">
      <dgm:prSet presAssocID="{ECDCF37E-5A69-425A-971B-98E9D2D75402}" presName="dummy5a" presStyleCnt="0"/>
      <dgm:spPr/>
    </dgm:pt>
    <dgm:pt modelId="{BFA2687D-52DF-4FA9-B865-786FD70BE8FA}" type="pres">
      <dgm:prSet presAssocID="{ECDCF37E-5A69-425A-971B-98E9D2D75402}" presName="dummy5b" presStyleCnt="0"/>
      <dgm:spPr/>
    </dgm:pt>
    <dgm:pt modelId="{51D19CC6-E828-4EE0-8DB5-8D8AFA528A4F}" type="pres">
      <dgm:prSet presAssocID="{ECDCF37E-5A69-425A-971B-98E9D2D75402}" presName="wedge5Tx" presStyleLbl="node1" presStyleIdx="4" presStyleCnt="6">
        <dgm:presLayoutVars>
          <dgm:chMax val="0"/>
          <dgm:chPref val="0"/>
          <dgm:bulletEnabled val="1"/>
        </dgm:presLayoutVars>
      </dgm:prSet>
      <dgm:spPr/>
    </dgm:pt>
    <dgm:pt modelId="{3F1F8556-B51B-4BAE-96CE-D46A4A7A7440}" type="pres">
      <dgm:prSet presAssocID="{ECDCF37E-5A69-425A-971B-98E9D2D75402}" presName="wedge6" presStyleLbl="node1" presStyleIdx="5" presStyleCnt="6"/>
      <dgm:spPr/>
    </dgm:pt>
    <dgm:pt modelId="{693B4374-70C9-4BEA-B2C8-C09BC715195F}" type="pres">
      <dgm:prSet presAssocID="{ECDCF37E-5A69-425A-971B-98E9D2D75402}" presName="dummy6a" presStyleCnt="0"/>
      <dgm:spPr/>
    </dgm:pt>
    <dgm:pt modelId="{947D282C-0A76-4EE5-906C-ED81AD4A93B5}" type="pres">
      <dgm:prSet presAssocID="{ECDCF37E-5A69-425A-971B-98E9D2D75402}" presName="dummy6b" presStyleCnt="0"/>
      <dgm:spPr/>
    </dgm:pt>
    <dgm:pt modelId="{07AB78A7-0ED4-425A-BE5A-6923906C3215}" type="pres">
      <dgm:prSet presAssocID="{ECDCF37E-5A69-425A-971B-98E9D2D75402}" presName="wedge6Tx" presStyleLbl="node1" presStyleIdx="5" presStyleCnt="6">
        <dgm:presLayoutVars>
          <dgm:chMax val="0"/>
          <dgm:chPref val="0"/>
          <dgm:bulletEnabled val="1"/>
        </dgm:presLayoutVars>
      </dgm:prSet>
      <dgm:spPr/>
    </dgm:pt>
    <dgm:pt modelId="{07870272-CE6B-48C1-AC37-72111491B82A}" type="pres">
      <dgm:prSet presAssocID="{53A0FC3B-DBD7-4CA3-BB83-DA31C96C09EA}" presName="arrowWedge1" presStyleLbl="fgSibTrans2D1" presStyleIdx="0" presStyleCnt="6"/>
      <dgm:spPr/>
    </dgm:pt>
    <dgm:pt modelId="{8457FBD7-11DF-41F9-8AA6-2F0C473548F3}" type="pres">
      <dgm:prSet presAssocID="{748820F9-71C5-4A35-A45A-91C1B2CC03B1}" presName="arrowWedge2" presStyleLbl="fgSibTrans2D1" presStyleIdx="1" presStyleCnt="6"/>
      <dgm:spPr/>
    </dgm:pt>
    <dgm:pt modelId="{111CAF5C-FCEB-4350-A60D-2F4F32A441D5}" type="pres">
      <dgm:prSet presAssocID="{905FEDCB-637A-4459-8F96-88E8672F3A28}" presName="arrowWedge3" presStyleLbl="fgSibTrans2D1" presStyleIdx="2" presStyleCnt="6"/>
      <dgm:spPr/>
    </dgm:pt>
    <dgm:pt modelId="{9E8E411B-F2EC-4BED-813A-056F1FC51E1A}" type="pres">
      <dgm:prSet presAssocID="{02E0BA96-E938-4024-9962-04E2551F8A86}" presName="arrowWedge4" presStyleLbl="fgSibTrans2D1" presStyleIdx="3" presStyleCnt="6"/>
      <dgm:spPr/>
    </dgm:pt>
    <dgm:pt modelId="{3FF118DB-9D30-48DE-A662-8764C094EA49}" type="pres">
      <dgm:prSet presAssocID="{A82C59A4-FE8A-4036-B3EF-D7C7957E331B}" presName="arrowWedge5" presStyleLbl="fgSibTrans2D1" presStyleIdx="4" presStyleCnt="6"/>
      <dgm:spPr/>
    </dgm:pt>
    <dgm:pt modelId="{0850C7AA-13B0-4DFB-86D7-362FCA7AFEAC}" type="pres">
      <dgm:prSet presAssocID="{51182A52-6689-4F06-AC16-55536F19877F}" presName="arrowWedge6" presStyleLbl="fgSibTrans2D1" presStyleIdx="5" presStyleCnt="6"/>
      <dgm:spPr/>
    </dgm:pt>
  </dgm:ptLst>
  <dgm:cxnLst>
    <dgm:cxn modelId="{21341609-FA21-428D-984D-5AF142E5810C}" type="presOf" srcId="{BD66E781-B8D0-460C-BD21-C2E8A41D2D12}" destId="{163F4E1D-C678-43DF-9647-C10E0693B69C}" srcOrd="1" destOrd="0" presId="urn:microsoft.com/office/officeart/2005/8/layout/cycle8"/>
    <dgm:cxn modelId="{A18EB110-B1F2-48D9-91A2-8DE94833845F}" type="presOf" srcId="{37D779DE-9E11-4C8B-9BBB-8775344638B6}" destId="{03ABDCA7-8E91-43B4-B2D1-DA53D842D66C}" srcOrd="0" destOrd="0" presId="urn:microsoft.com/office/officeart/2005/8/layout/cycle8"/>
    <dgm:cxn modelId="{662DC311-0EDC-43EE-AFF7-19ABB8FFD4B2}" type="presOf" srcId="{37D779DE-9E11-4C8B-9BBB-8775344638B6}" destId="{51D19CC6-E828-4EE0-8DB5-8D8AFA528A4F}" srcOrd="1" destOrd="0" presId="urn:microsoft.com/office/officeart/2005/8/layout/cycle8"/>
    <dgm:cxn modelId="{8F9B3720-9DE5-47EA-9908-BC06A93E691A}" type="presOf" srcId="{405C698D-1E3A-40CA-AC73-3591F68ECCA5}" destId="{8B68FB60-4112-4E62-8715-70BFD2C0B8B2}" srcOrd="1" destOrd="0" presId="urn:microsoft.com/office/officeart/2005/8/layout/cycle8"/>
    <dgm:cxn modelId="{04B00727-642B-4CCA-B236-4732B135AB84}" type="presOf" srcId="{2B7BF831-A51B-49B3-A460-235180ACFAAE}" destId="{3F1F8556-B51B-4BAE-96CE-D46A4A7A7440}" srcOrd="0" destOrd="0" presId="urn:microsoft.com/office/officeart/2005/8/layout/cycle8"/>
    <dgm:cxn modelId="{5ED5C32A-73E6-4BDB-A255-546CFE9A5B73}" srcId="{ECDCF37E-5A69-425A-971B-98E9D2D75402}" destId="{405C698D-1E3A-40CA-AC73-3591F68ECCA5}" srcOrd="2" destOrd="0" parTransId="{BFFCB677-3A79-425A-B386-EE9764E5571A}" sibTransId="{905FEDCB-637A-4459-8F96-88E8672F3A28}"/>
    <dgm:cxn modelId="{084A745D-A08F-4202-8935-ED0AFAB3545E}" type="presOf" srcId="{ECDCF37E-5A69-425A-971B-98E9D2D75402}" destId="{6C4EA5CB-8603-4AD0-94B4-B3468A9FD3CA}" srcOrd="0" destOrd="0" presId="urn:microsoft.com/office/officeart/2005/8/layout/cycle8"/>
    <dgm:cxn modelId="{0CFA8761-C351-4327-8B4D-89E72EE99AF3}" srcId="{ECDCF37E-5A69-425A-971B-98E9D2D75402}" destId="{37D779DE-9E11-4C8B-9BBB-8775344638B6}" srcOrd="4" destOrd="0" parTransId="{E9067B4C-823C-42DD-B814-2511790FA03D}" sibTransId="{A82C59A4-FE8A-4036-B3EF-D7C7957E331B}"/>
    <dgm:cxn modelId="{E8883D46-05E4-4F38-B14B-F131ADE31230}" srcId="{ECDCF37E-5A69-425A-971B-98E9D2D75402}" destId="{E2EFECC2-1AC7-47B9-A329-7884505F3745}" srcOrd="1" destOrd="0" parTransId="{0D4ACD8D-EE14-4B97-9F43-F9C39C0AE5D7}" sibTransId="{748820F9-71C5-4A35-A45A-91C1B2CC03B1}"/>
    <dgm:cxn modelId="{7A81EA6A-2F96-4594-B25A-D01477B43A81}" srcId="{ECDCF37E-5A69-425A-971B-98E9D2D75402}" destId="{2B7BF831-A51B-49B3-A460-235180ACFAAE}" srcOrd="5" destOrd="0" parTransId="{A27E514F-F8B7-4846-9BA2-214B5758667A}" sibTransId="{51182A52-6689-4F06-AC16-55536F19877F}"/>
    <dgm:cxn modelId="{FF89F054-94CB-4D21-9BDC-61AEA6E41D39}" type="presOf" srcId="{E2EFECC2-1AC7-47B9-A329-7884505F3745}" destId="{BE7B9BE5-9D5B-4C09-BF84-E39639BEF355}" srcOrd="0" destOrd="0" presId="urn:microsoft.com/office/officeart/2005/8/layout/cycle8"/>
    <dgm:cxn modelId="{11BC158B-372D-44C1-8DD3-7324933A439E}" srcId="{ECDCF37E-5A69-425A-971B-98E9D2D75402}" destId="{8D577252-1D8C-4683-A887-32DC9054B3D8}" srcOrd="0" destOrd="0" parTransId="{C04964C1-EAA8-4576-BC82-8D7C262CC9CC}" sibTransId="{53A0FC3B-DBD7-4CA3-BB83-DA31C96C09EA}"/>
    <dgm:cxn modelId="{DBADD48F-ECD9-41CC-9E65-C82257859059}" type="presOf" srcId="{8D577252-1D8C-4683-A887-32DC9054B3D8}" destId="{878FD5B5-D435-4BB6-85C7-A0A5B33E0A58}" srcOrd="0" destOrd="0" presId="urn:microsoft.com/office/officeart/2005/8/layout/cycle8"/>
    <dgm:cxn modelId="{49229890-C7F2-4651-A42A-25CD3DB8590B}" type="presOf" srcId="{405C698D-1E3A-40CA-AC73-3591F68ECCA5}" destId="{84D40A08-AFB1-4B36-8AA1-380D22AD34EB}" srcOrd="0" destOrd="0" presId="urn:microsoft.com/office/officeart/2005/8/layout/cycle8"/>
    <dgm:cxn modelId="{0E1271A6-0E83-4357-BB74-51FFC9C5396F}" type="presOf" srcId="{BD66E781-B8D0-460C-BD21-C2E8A41D2D12}" destId="{1468C99B-71FE-4C55-AF4C-2E826F1B5567}" srcOrd="0" destOrd="0" presId="urn:microsoft.com/office/officeart/2005/8/layout/cycle8"/>
    <dgm:cxn modelId="{AE654EAC-6743-48C4-931B-8679D8AFC70D}" type="presOf" srcId="{8D577252-1D8C-4683-A887-32DC9054B3D8}" destId="{A6E13773-13B1-42AA-90F1-6C26537101CB}" srcOrd="1" destOrd="0" presId="urn:microsoft.com/office/officeart/2005/8/layout/cycle8"/>
    <dgm:cxn modelId="{224C54AE-4599-44BA-B604-68C292382DF4}" srcId="{ECDCF37E-5A69-425A-971B-98E9D2D75402}" destId="{BD66E781-B8D0-460C-BD21-C2E8A41D2D12}" srcOrd="3" destOrd="0" parTransId="{C9186B72-332A-48AF-B325-A05D509BA8EE}" sibTransId="{02E0BA96-E938-4024-9962-04E2551F8A86}"/>
    <dgm:cxn modelId="{6999E2CB-FAD9-4FE9-9993-5D6DBFB814A9}" type="presOf" srcId="{E2EFECC2-1AC7-47B9-A329-7884505F3745}" destId="{BDDC0C06-644B-455B-8135-53EE8890FA1D}" srcOrd="1" destOrd="0" presId="urn:microsoft.com/office/officeart/2005/8/layout/cycle8"/>
    <dgm:cxn modelId="{245E83D0-36F1-49DC-A5A4-FB593B52360F}" type="presOf" srcId="{2B7BF831-A51B-49B3-A460-235180ACFAAE}" destId="{07AB78A7-0ED4-425A-BE5A-6923906C3215}" srcOrd="1" destOrd="0" presId="urn:microsoft.com/office/officeart/2005/8/layout/cycle8"/>
    <dgm:cxn modelId="{BE4CFBC4-499B-4AAF-A546-37B3C27F11C1}" type="presParOf" srcId="{6C4EA5CB-8603-4AD0-94B4-B3468A9FD3CA}" destId="{878FD5B5-D435-4BB6-85C7-A0A5B33E0A58}" srcOrd="0" destOrd="0" presId="urn:microsoft.com/office/officeart/2005/8/layout/cycle8"/>
    <dgm:cxn modelId="{4F393CB6-F5CC-4EC4-9FF8-4A70D75BCFD8}" type="presParOf" srcId="{6C4EA5CB-8603-4AD0-94B4-B3468A9FD3CA}" destId="{B1EE07CA-7241-45EC-AF40-A511C042FDCB}" srcOrd="1" destOrd="0" presId="urn:microsoft.com/office/officeart/2005/8/layout/cycle8"/>
    <dgm:cxn modelId="{8B23586A-70B7-494A-9E7F-2378D5FDFD8F}" type="presParOf" srcId="{6C4EA5CB-8603-4AD0-94B4-B3468A9FD3CA}" destId="{2C454583-7E7C-42E4-BD07-514B14034820}" srcOrd="2" destOrd="0" presId="urn:microsoft.com/office/officeart/2005/8/layout/cycle8"/>
    <dgm:cxn modelId="{BF97C892-4395-4CEE-92B2-E708C4150F93}" type="presParOf" srcId="{6C4EA5CB-8603-4AD0-94B4-B3468A9FD3CA}" destId="{A6E13773-13B1-42AA-90F1-6C26537101CB}" srcOrd="3" destOrd="0" presId="urn:microsoft.com/office/officeart/2005/8/layout/cycle8"/>
    <dgm:cxn modelId="{44545833-4AE4-450D-8DD4-EA166A3CB1FB}" type="presParOf" srcId="{6C4EA5CB-8603-4AD0-94B4-B3468A9FD3CA}" destId="{BE7B9BE5-9D5B-4C09-BF84-E39639BEF355}" srcOrd="4" destOrd="0" presId="urn:microsoft.com/office/officeart/2005/8/layout/cycle8"/>
    <dgm:cxn modelId="{BF825E38-D7C4-48E9-8168-DC8B5F1F67A8}" type="presParOf" srcId="{6C4EA5CB-8603-4AD0-94B4-B3468A9FD3CA}" destId="{F14BD4BF-31E6-4846-B71F-1B9F20C6A815}" srcOrd="5" destOrd="0" presId="urn:microsoft.com/office/officeart/2005/8/layout/cycle8"/>
    <dgm:cxn modelId="{FF094A37-7CA3-4F37-9EF3-F7CAAF43972E}" type="presParOf" srcId="{6C4EA5CB-8603-4AD0-94B4-B3468A9FD3CA}" destId="{C432634D-2530-4B0F-A8D8-FB9191E64C6C}" srcOrd="6" destOrd="0" presId="urn:microsoft.com/office/officeart/2005/8/layout/cycle8"/>
    <dgm:cxn modelId="{89330E68-EC29-4C03-BA16-5BFF130E3029}" type="presParOf" srcId="{6C4EA5CB-8603-4AD0-94B4-B3468A9FD3CA}" destId="{BDDC0C06-644B-455B-8135-53EE8890FA1D}" srcOrd="7" destOrd="0" presId="urn:microsoft.com/office/officeart/2005/8/layout/cycle8"/>
    <dgm:cxn modelId="{642A3F40-2CD8-43FA-A68C-177E560B37AD}" type="presParOf" srcId="{6C4EA5CB-8603-4AD0-94B4-B3468A9FD3CA}" destId="{84D40A08-AFB1-4B36-8AA1-380D22AD34EB}" srcOrd="8" destOrd="0" presId="urn:microsoft.com/office/officeart/2005/8/layout/cycle8"/>
    <dgm:cxn modelId="{A3C59009-D0CC-4A34-BC4A-FDF0DAC60393}" type="presParOf" srcId="{6C4EA5CB-8603-4AD0-94B4-B3468A9FD3CA}" destId="{2E5FDD97-21E1-4CE8-AF34-EDA8776C477B}" srcOrd="9" destOrd="0" presId="urn:microsoft.com/office/officeart/2005/8/layout/cycle8"/>
    <dgm:cxn modelId="{AD908EF3-57C3-443D-BB5C-538412401B8D}" type="presParOf" srcId="{6C4EA5CB-8603-4AD0-94B4-B3468A9FD3CA}" destId="{D13BD428-0CF8-483B-853A-7B246D05DC58}" srcOrd="10" destOrd="0" presId="urn:microsoft.com/office/officeart/2005/8/layout/cycle8"/>
    <dgm:cxn modelId="{0151A3E8-18FD-4FB0-B584-B20765E88949}" type="presParOf" srcId="{6C4EA5CB-8603-4AD0-94B4-B3468A9FD3CA}" destId="{8B68FB60-4112-4E62-8715-70BFD2C0B8B2}" srcOrd="11" destOrd="0" presId="urn:microsoft.com/office/officeart/2005/8/layout/cycle8"/>
    <dgm:cxn modelId="{8B9E158A-32D3-4B7F-A616-765E2059A8AF}" type="presParOf" srcId="{6C4EA5CB-8603-4AD0-94B4-B3468A9FD3CA}" destId="{1468C99B-71FE-4C55-AF4C-2E826F1B5567}" srcOrd="12" destOrd="0" presId="urn:microsoft.com/office/officeart/2005/8/layout/cycle8"/>
    <dgm:cxn modelId="{A14D728A-4381-4946-A439-8B26109286B1}" type="presParOf" srcId="{6C4EA5CB-8603-4AD0-94B4-B3468A9FD3CA}" destId="{51830E80-76DF-4A55-965A-0E4BE0BE9025}" srcOrd="13" destOrd="0" presId="urn:microsoft.com/office/officeart/2005/8/layout/cycle8"/>
    <dgm:cxn modelId="{EB32FF87-FEC8-4084-90EA-5627F39EB7E9}" type="presParOf" srcId="{6C4EA5CB-8603-4AD0-94B4-B3468A9FD3CA}" destId="{FC6E2D2A-C918-4DE1-8454-CF37696E48A4}" srcOrd="14" destOrd="0" presId="urn:microsoft.com/office/officeart/2005/8/layout/cycle8"/>
    <dgm:cxn modelId="{6C0ACEF2-DEAF-4C72-B5A6-CF7DADF72217}" type="presParOf" srcId="{6C4EA5CB-8603-4AD0-94B4-B3468A9FD3CA}" destId="{163F4E1D-C678-43DF-9647-C10E0693B69C}" srcOrd="15" destOrd="0" presId="urn:microsoft.com/office/officeart/2005/8/layout/cycle8"/>
    <dgm:cxn modelId="{DC7EBC4D-E10D-4D81-B690-F4D2751E9582}" type="presParOf" srcId="{6C4EA5CB-8603-4AD0-94B4-B3468A9FD3CA}" destId="{03ABDCA7-8E91-43B4-B2D1-DA53D842D66C}" srcOrd="16" destOrd="0" presId="urn:microsoft.com/office/officeart/2005/8/layout/cycle8"/>
    <dgm:cxn modelId="{55DEB5B4-5016-43E2-954F-508717104514}" type="presParOf" srcId="{6C4EA5CB-8603-4AD0-94B4-B3468A9FD3CA}" destId="{04F9F567-05AD-4478-9C76-7AB34713D9F0}" srcOrd="17" destOrd="0" presId="urn:microsoft.com/office/officeart/2005/8/layout/cycle8"/>
    <dgm:cxn modelId="{D2E5EF9F-2322-49B7-BE6F-849872798E07}" type="presParOf" srcId="{6C4EA5CB-8603-4AD0-94B4-B3468A9FD3CA}" destId="{BFA2687D-52DF-4FA9-B865-786FD70BE8FA}" srcOrd="18" destOrd="0" presId="urn:microsoft.com/office/officeart/2005/8/layout/cycle8"/>
    <dgm:cxn modelId="{4BE86D06-280A-4F40-ABCD-251E3537E24D}" type="presParOf" srcId="{6C4EA5CB-8603-4AD0-94B4-B3468A9FD3CA}" destId="{51D19CC6-E828-4EE0-8DB5-8D8AFA528A4F}" srcOrd="19" destOrd="0" presId="urn:microsoft.com/office/officeart/2005/8/layout/cycle8"/>
    <dgm:cxn modelId="{129D14DD-A081-4D46-A59F-0EC9D6F36D34}" type="presParOf" srcId="{6C4EA5CB-8603-4AD0-94B4-B3468A9FD3CA}" destId="{3F1F8556-B51B-4BAE-96CE-D46A4A7A7440}" srcOrd="20" destOrd="0" presId="urn:microsoft.com/office/officeart/2005/8/layout/cycle8"/>
    <dgm:cxn modelId="{D3BF4F57-582A-4A02-99CD-2361C1EEB32F}" type="presParOf" srcId="{6C4EA5CB-8603-4AD0-94B4-B3468A9FD3CA}" destId="{693B4374-70C9-4BEA-B2C8-C09BC715195F}" srcOrd="21" destOrd="0" presId="urn:microsoft.com/office/officeart/2005/8/layout/cycle8"/>
    <dgm:cxn modelId="{F024EF35-D9E7-4079-950E-1672A43D6BBE}" type="presParOf" srcId="{6C4EA5CB-8603-4AD0-94B4-B3468A9FD3CA}" destId="{947D282C-0A76-4EE5-906C-ED81AD4A93B5}" srcOrd="22" destOrd="0" presId="urn:microsoft.com/office/officeart/2005/8/layout/cycle8"/>
    <dgm:cxn modelId="{1160918E-ED9F-4065-A58E-3B4472F5C952}" type="presParOf" srcId="{6C4EA5CB-8603-4AD0-94B4-B3468A9FD3CA}" destId="{07AB78A7-0ED4-425A-BE5A-6923906C3215}" srcOrd="23" destOrd="0" presId="urn:microsoft.com/office/officeart/2005/8/layout/cycle8"/>
    <dgm:cxn modelId="{A3DF2216-32F2-4C2F-B982-E610C2F8A7A2}" type="presParOf" srcId="{6C4EA5CB-8603-4AD0-94B4-B3468A9FD3CA}" destId="{07870272-CE6B-48C1-AC37-72111491B82A}" srcOrd="24" destOrd="0" presId="urn:microsoft.com/office/officeart/2005/8/layout/cycle8"/>
    <dgm:cxn modelId="{8C7ED065-1198-431B-9C13-83C5130D9ADA}" type="presParOf" srcId="{6C4EA5CB-8603-4AD0-94B4-B3468A9FD3CA}" destId="{8457FBD7-11DF-41F9-8AA6-2F0C473548F3}" srcOrd="25" destOrd="0" presId="urn:microsoft.com/office/officeart/2005/8/layout/cycle8"/>
    <dgm:cxn modelId="{8225A1FF-3FD0-4415-AEAF-ADFC7F8EE3A6}" type="presParOf" srcId="{6C4EA5CB-8603-4AD0-94B4-B3468A9FD3CA}" destId="{111CAF5C-FCEB-4350-A60D-2F4F32A441D5}" srcOrd="26" destOrd="0" presId="urn:microsoft.com/office/officeart/2005/8/layout/cycle8"/>
    <dgm:cxn modelId="{13E50F12-E129-41E1-9E06-B22BE3FD66A9}" type="presParOf" srcId="{6C4EA5CB-8603-4AD0-94B4-B3468A9FD3CA}" destId="{9E8E411B-F2EC-4BED-813A-056F1FC51E1A}" srcOrd="27" destOrd="0" presId="urn:microsoft.com/office/officeart/2005/8/layout/cycle8"/>
    <dgm:cxn modelId="{1582C17B-208E-4F7F-A46E-B0FA3782A370}" type="presParOf" srcId="{6C4EA5CB-8603-4AD0-94B4-B3468A9FD3CA}" destId="{3FF118DB-9D30-48DE-A662-8764C094EA49}" srcOrd="28" destOrd="0" presId="urn:microsoft.com/office/officeart/2005/8/layout/cycle8"/>
    <dgm:cxn modelId="{61DC952B-F86F-4A40-956B-EA9CB6402290}" type="presParOf" srcId="{6C4EA5CB-8603-4AD0-94B4-B3468A9FD3CA}" destId="{0850C7AA-13B0-4DFB-86D7-362FCA7AFEAC}"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B03F997-6CB8-402F-904E-EE6BCCA6E33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92C9D15-9A17-4686-980A-908BEF90F5AD}">
      <dgm:prSet/>
      <dgm:spPr/>
      <dgm:t>
        <a:bodyPr/>
        <a:lstStyle/>
        <a:p>
          <a:r>
            <a:rPr lang="en-GB"/>
            <a:t>Father and partner, deprived the father's child of food. </a:t>
          </a:r>
          <a:endParaRPr lang="en-US"/>
        </a:p>
      </dgm:t>
    </dgm:pt>
    <dgm:pt modelId="{11371D65-F227-4501-82EB-F0EEAEC2CCCE}" type="parTrans" cxnId="{F262A7DB-335A-4960-BEE3-CE26F223677D}">
      <dgm:prSet/>
      <dgm:spPr/>
      <dgm:t>
        <a:bodyPr/>
        <a:lstStyle/>
        <a:p>
          <a:endParaRPr lang="en-US"/>
        </a:p>
      </dgm:t>
    </dgm:pt>
    <dgm:pt modelId="{752B8B54-F0AF-4BAE-8301-F22E816DEEBD}" type="sibTrans" cxnId="{F262A7DB-335A-4960-BEE3-CE26F223677D}">
      <dgm:prSet/>
      <dgm:spPr/>
      <dgm:t>
        <a:bodyPr/>
        <a:lstStyle/>
        <a:p>
          <a:endParaRPr lang="en-US"/>
        </a:p>
      </dgm:t>
    </dgm:pt>
    <dgm:pt modelId="{73AA5330-89D1-49C4-A160-FA07A6A88AF0}">
      <dgm:prSet/>
      <dgm:spPr/>
      <dgm:t>
        <a:bodyPr/>
        <a:lstStyle/>
        <a:p>
          <a:r>
            <a:rPr lang="en-GB"/>
            <a:t>The child died and both were charged with murder. </a:t>
          </a:r>
          <a:endParaRPr lang="en-US"/>
        </a:p>
      </dgm:t>
    </dgm:pt>
    <dgm:pt modelId="{90E80674-30F9-4F8F-9E58-C4B4AE082FFC}" type="parTrans" cxnId="{CF4D4CD3-E21D-4A90-AC7C-2866E95386C9}">
      <dgm:prSet/>
      <dgm:spPr/>
      <dgm:t>
        <a:bodyPr/>
        <a:lstStyle/>
        <a:p>
          <a:endParaRPr lang="en-US"/>
        </a:p>
      </dgm:t>
    </dgm:pt>
    <dgm:pt modelId="{381B1D25-4237-4E0A-BF73-40286E91C2F2}" type="sibTrans" cxnId="{CF4D4CD3-E21D-4A90-AC7C-2866E95386C9}">
      <dgm:prSet/>
      <dgm:spPr/>
      <dgm:t>
        <a:bodyPr/>
        <a:lstStyle/>
        <a:p>
          <a:endParaRPr lang="en-US"/>
        </a:p>
      </dgm:t>
    </dgm:pt>
    <dgm:pt modelId="{757128C7-481C-47A8-B067-A88CE67C305D}" type="pres">
      <dgm:prSet presAssocID="{AB03F997-6CB8-402F-904E-EE6BCCA6E339}" presName="vert0" presStyleCnt="0">
        <dgm:presLayoutVars>
          <dgm:dir/>
          <dgm:animOne val="branch"/>
          <dgm:animLvl val="lvl"/>
        </dgm:presLayoutVars>
      </dgm:prSet>
      <dgm:spPr/>
    </dgm:pt>
    <dgm:pt modelId="{F4AA18DC-6A33-4405-832E-E506D8F9ABEA}" type="pres">
      <dgm:prSet presAssocID="{C92C9D15-9A17-4686-980A-908BEF90F5AD}" presName="thickLine" presStyleLbl="alignNode1" presStyleIdx="0" presStyleCnt="2"/>
      <dgm:spPr/>
    </dgm:pt>
    <dgm:pt modelId="{494BF6A3-6239-4210-B143-7D3843A54DD0}" type="pres">
      <dgm:prSet presAssocID="{C92C9D15-9A17-4686-980A-908BEF90F5AD}" presName="horz1" presStyleCnt="0"/>
      <dgm:spPr/>
    </dgm:pt>
    <dgm:pt modelId="{2F17E0BE-E157-4F36-BF99-BA8B987F9D0C}" type="pres">
      <dgm:prSet presAssocID="{C92C9D15-9A17-4686-980A-908BEF90F5AD}" presName="tx1" presStyleLbl="revTx" presStyleIdx="0" presStyleCnt="2"/>
      <dgm:spPr/>
    </dgm:pt>
    <dgm:pt modelId="{5491E31F-BC97-4EB3-8842-3C5AA8C1CAE2}" type="pres">
      <dgm:prSet presAssocID="{C92C9D15-9A17-4686-980A-908BEF90F5AD}" presName="vert1" presStyleCnt="0"/>
      <dgm:spPr/>
    </dgm:pt>
    <dgm:pt modelId="{3C7A472E-8C0B-495C-8823-378BA4F85927}" type="pres">
      <dgm:prSet presAssocID="{73AA5330-89D1-49C4-A160-FA07A6A88AF0}" presName="thickLine" presStyleLbl="alignNode1" presStyleIdx="1" presStyleCnt="2"/>
      <dgm:spPr/>
    </dgm:pt>
    <dgm:pt modelId="{D4B2A51E-F058-40F5-AA19-D91246356892}" type="pres">
      <dgm:prSet presAssocID="{73AA5330-89D1-49C4-A160-FA07A6A88AF0}" presName="horz1" presStyleCnt="0"/>
      <dgm:spPr/>
    </dgm:pt>
    <dgm:pt modelId="{8D6E7D99-89D2-4886-A0CA-7B1EFB5D99F6}" type="pres">
      <dgm:prSet presAssocID="{73AA5330-89D1-49C4-A160-FA07A6A88AF0}" presName="tx1" presStyleLbl="revTx" presStyleIdx="1" presStyleCnt="2"/>
      <dgm:spPr/>
    </dgm:pt>
    <dgm:pt modelId="{01D97FA6-A460-4D33-8836-9C4913193CA6}" type="pres">
      <dgm:prSet presAssocID="{73AA5330-89D1-49C4-A160-FA07A6A88AF0}" presName="vert1" presStyleCnt="0"/>
      <dgm:spPr/>
    </dgm:pt>
  </dgm:ptLst>
  <dgm:cxnLst>
    <dgm:cxn modelId="{8BFB5603-BD37-402D-A271-BFCAAD95875D}" type="presOf" srcId="{C92C9D15-9A17-4686-980A-908BEF90F5AD}" destId="{2F17E0BE-E157-4F36-BF99-BA8B987F9D0C}" srcOrd="0" destOrd="0" presId="urn:microsoft.com/office/officeart/2008/layout/LinedList"/>
    <dgm:cxn modelId="{F287BD49-7495-4829-B612-328B8F05E16D}" type="presOf" srcId="{73AA5330-89D1-49C4-A160-FA07A6A88AF0}" destId="{8D6E7D99-89D2-4886-A0CA-7B1EFB5D99F6}" srcOrd="0" destOrd="0" presId="urn:microsoft.com/office/officeart/2008/layout/LinedList"/>
    <dgm:cxn modelId="{CF4D4CD3-E21D-4A90-AC7C-2866E95386C9}" srcId="{AB03F997-6CB8-402F-904E-EE6BCCA6E339}" destId="{73AA5330-89D1-49C4-A160-FA07A6A88AF0}" srcOrd="1" destOrd="0" parTransId="{90E80674-30F9-4F8F-9E58-C4B4AE082FFC}" sibTransId="{381B1D25-4237-4E0A-BF73-40286E91C2F2}"/>
    <dgm:cxn modelId="{F262A7DB-335A-4960-BEE3-CE26F223677D}" srcId="{AB03F997-6CB8-402F-904E-EE6BCCA6E339}" destId="{C92C9D15-9A17-4686-980A-908BEF90F5AD}" srcOrd="0" destOrd="0" parTransId="{11371D65-F227-4501-82EB-F0EEAEC2CCCE}" sibTransId="{752B8B54-F0AF-4BAE-8301-F22E816DEEBD}"/>
    <dgm:cxn modelId="{606D41E4-616D-4A11-8446-362516FDDCE1}" type="presOf" srcId="{AB03F997-6CB8-402F-904E-EE6BCCA6E339}" destId="{757128C7-481C-47A8-B067-A88CE67C305D}" srcOrd="0" destOrd="0" presId="urn:microsoft.com/office/officeart/2008/layout/LinedList"/>
    <dgm:cxn modelId="{0E7E371E-36CD-46EA-8260-6F6653004CB6}" type="presParOf" srcId="{757128C7-481C-47A8-B067-A88CE67C305D}" destId="{F4AA18DC-6A33-4405-832E-E506D8F9ABEA}" srcOrd="0" destOrd="0" presId="urn:microsoft.com/office/officeart/2008/layout/LinedList"/>
    <dgm:cxn modelId="{8D392F9F-8155-44D9-9D80-F773B5A2B81A}" type="presParOf" srcId="{757128C7-481C-47A8-B067-A88CE67C305D}" destId="{494BF6A3-6239-4210-B143-7D3843A54DD0}" srcOrd="1" destOrd="0" presId="urn:microsoft.com/office/officeart/2008/layout/LinedList"/>
    <dgm:cxn modelId="{DC40A672-1BB5-4B1D-A2D3-843B9011E422}" type="presParOf" srcId="{494BF6A3-6239-4210-B143-7D3843A54DD0}" destId="{2F17E0BE-E157-4F36-BF99-BA8B987F9D0C}" srcOrd="0" destOrd="0" presId="urn:microsoft.com/office/officeart/2008/layout/LinedList"/>
    <dgm:cxn modelId="{EE1007AE-3A9C-4CF9-B2FF-ECFE78343247}" type="presParOf" srcId="{494BF6A3-6239-4210-B143-7D3843A54DD0}" destId="{5491E31F-BC97-4EB3-8842-3C5AA8C1CAE2}" srcOrd="1" destOrd="0" presId="urn:microsoft.com/office/officeart/2008/layout/LinedList"/>
    <dgm:cxn modelId="{9EE4E721-2FD1-466C-BC06-8330E8F95FE2}" type="presParOf" srcId="{757128C7-481C-47A8-B067-A88CE67C305D}" destId="{3C7A472E-8C0B-495C-8823-378BA4F85927}" srcOrd="2" destOrd="0" presId="urn:microsoft.com/office/officeart/2008/layout/LinedList"/>
    <dgm:cxn modelId="{D9629B58-A78F-4014-BD79-F9BF4EE07EC2}" type="presParOf" srcId="{757128C7-481C-47A8-B067-A88CE67C305D}" destId="{D4B2A51E-F058-40F5-AA19-D91246356892}" srcOrd="3" destOrd="0" presId="urn:microsoft.com/office/officeart/2008/layout/LinedList"/>
    <dgm:cxn modelId="{4467EDA9-3430-4978-9FAB-014507010B54}" type="presParOf" srcId="{D4B2A51E-F058-40F5-AA19-D91246356892}" destId="{8D6E7D99-89D2-4886-A0CA-7B1EFB5D99F6}" srcOrd="0" destOrd="0" presId="urn:microsoft.com/office/officeart/2008/layout/LinedList"/>
    <dgm:cxn modelId="{BFDE8458-3BF4-4690-B5EE-6C4A739DB471}" type="presParOf" srcId="{D4B2A51E-F058-40F5-AA19-D91246356892}" destId="{01D97FA6-A460-4D33-8836-9C4913193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0D6BF43-7CEC-44FB-8123-D263EFDE918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44CEDA-1D26-484D-8722-415AC6DF8E54}">
      <dgm:prSet/>
      <dgm:spPr/>
      <dgm:t>
        <a:bodyPr/>
        <a:lstStyle/>
        <a:p>
          <a:r>
            <a:rPr lang="en-GB"/>
            <a:t>Victim of Hillsborough stadium disaster, in a vegetative state, three years. </a:t>
          </a:r>
          <a:endParaRPr lang="en-US"/>
        </a:p>
      </dgm:t>
    </dgm:pt>
    <dgm:pt modelId="{E66E92C9-0BD1-4F49-95CE-E5D189F0A6E7}" type="parTrans" cxnId="{31536A8B-5A8A-4838-9E08-934505949357}">
      <dgm:prSet/>
      <dgm:spPr/>
      <dgm:t>
        <a:bodyPr/>
        <a:lstStyle/>
        <a:p>
          <a:endParaRPr lang="en-US"/>
        </a:p>
      </dgm:t>
    </dgm:pt>
    <dgm:pt modelId="{6AAFDCD7-18D9-4747-9C4C-3EC416B73584}" type="sibTrans" cxnId="{31536A8B-5A8A-4838-9E08-934505949357}">
      <dgm:prSet/>
      <dgm:spPr/>
      <dgm:t>
        <a:bodyPr/>
        <a:lstStyle/>
        <a:p>
          <a:endParaRPr lang="en-US"/>
        </a:p>
      </dgm:t>
    </dgm:pt>
    <dgm:pt modelId="{B3AF3D97-5B91-4D46-822E-AB42072AD6D7}">
      <dgm:prSet/>
      <dgm:spPr/>
      <dgm:t>
        <a:bodyPr/>
        <a:lstStyle/>
        <a:p>
          <a:r>
            <a:rPr lang="en-GB"/>
            <a:t>Would not recover or improve. </a:t>
          </a:r>
          <a:endParaRPr lang="en-US"/>
        </a:p>
      </dgm:t>
    </dgm:pt>
    <dgm:pt modelId="{950A5836-0DE2-4A58-82BF-8D7F6903005F}" type="parTrans" cxnId="{6B0689BA-F5D8-4BDD-A884-792CA2CB736C}">
      <dgm:prSet/>
      <dgm:spPr/>
      <dgm:t>
        <a:bodyPr/>
        <a:lstStyle/>
        <a:p>
          <a:endParaRPr lang="en-US"/>
        </a:p>
      </dgm:t>
    </dgm:pt>
    <dgm:pt modelId="{5C9C5C10-2DCD-4F6B-9C56-FA80E2DD0B76}" type="sibTrans" cxnId="{6B0689BA-F5D8-4BDD-A884-792CA2CB736C}">
      <dgm:prSet/>
      <dgm:spPr/>
      <dgm:t>
        <a:bodyPr/>
        <a:lstStyle/>
        <a:p>
          <a:endParaRPr lang="en-US"/>
        </a:p>
      </dgm:t>
    </dgm:pt>
    <dgm:pt modelId="{B8290F84-39E1-4970-AD16-FAB460D7D981}">
      <dgm:prSet/>
      <dgm:spPr/>
      <dgm:t>
        <a:bodyPr/>
        <a:lstStyle/>
        <a:p>
          <a:r>
            <a:rPr lang="en-GB"/>
            <a:t>Parents wanted son to die peacefully, asked for the right to stop ventilation, nutrition, hydration and all medical care. </a:t>
          </a:r>
          <a:endParaRPr lang="en-US"/>
        </a:p>
      </dgm:t>
    </dgm:pt>
    <dgm:pt modelId="{295D92B7-3C35-4E7E-9939-8BB03C37DAE0}" type="parTrans" cxnId="{BB4CFA30-1421-4A48-8E47-E36651CFC8FD}">
      <dgm:prSet/>
      <dgm:spPr/>
      <dgm:t>
        <a:bodyPr/>
        <a:lstStyle/>
        <a:p>
          <a:endParaRPr lang="en-US"/>
        </a:p>
      </dgm:t>
    </dgm:pt>
    <dgm:pt modelId="{F0C2B3C9-D628-4A5C-9FF5-998E23F540CE}" type="sibTrans" cxnId="{BB4CFA30-1421-4A48-8E47-E36651CFC8FD}">
      <dgm:prSet/>
      <dgm:spPr/>
      <dgm:t>
        <a:bodyPr/>
        <a:lstStyle/>
        <a:p>
          <a:endParaRPr lang="en-US"/>
        </a:p>
      </dgm:t>
    </dgm:pt>
    <dgm:pt modelId="{6155C1B3-657F-4721-82E9-1199E5297FFD}">
      <dgm:prSet/>
      <dgm:spPr/>
      <dgm:t>
        <a:bodyPr/>
        <a:lstStyle/>
        <a:p>
          <a:r>
            <a:rPr lang="en-GB"/>
            <a:t>Question here was there a breach of duty of care on the doctors part. </a:t>
          </a:r>
          <a:endParaRPr lang="en-US"/>
        </a:p>
      </dgm:t>
    </dgm:pt>
    <dgm:pt modelId="{5697AFFD-819F-496F-A76F-784F9AD2111D}" type="parTrans" cxnId="{13C193F3-4400-46C8-8CF7-42DA1014DC4F}">
      <dgm:prSet/>
      <dgm:spPr/>
      <dgm:t>
        <a:bodyPr/>
        <a:lstStyle/>
        <a:p>
          <a:endParaRPr lang="en-US"/>
        </a:p>
      </dgm:t>
    </dgm:pt>
    <dgm:pt modelId="{7AB84CBE-C606-4F2C-A7D6-2EC2044B297D}" type="sibTrans" cxnId="{13C193F3-4400-46C8-8CF7-42DA1014DC4F}">
      <dgm:prSet/>
      <dgm:spPr/>
      <dgm:t>
        <a:bodyPr/>
        <a:lstStyle/>
        <a:p>
          <a:endParaRPr lang="en-US"/>
        </a:p>
      </dgm:t>
    </dgm:pt>
    <dgm:pt modelId="{72C5A9F6-C4D0-41E1-AF3C-5FDD233F0711}" type="pres">
      <dgm:prSet presAssocID="{70D6BF43-7CEC-44FB-8123-D263EFDE9189}" presName="linear" presStyleCnt="0">
        <dgm:presLayoutVars>
          <dgm:animLvl val="lvl"/>
          <dgm:resizeHandles val="exact"/>
        </dgm:presLayoutVars>
      </dgm:prSet>
      <dgm:spPr/>
    </dgm:pt>
    <dgm:pt modelId="{DB1B460F-3FBB-434A-882B-F57E681D87F8}" type="pres">
      <dgm:prSet presAssocID="{2444CEDA-1D26-484D-8722-415AC6DF8E54}" presName="parentText" presStyleLbl="node1" presStyleIdx="0" presStyleCnt="4">
        <dgm:presLayoutVars>
          <dgm:chMax val="0"/>
          <dgm:bulletEnabled val="1"/>
        </dgm:presLayoutVars>
      </dgm:prSet>
      <dgm:spPr/>
    </dgm:pt>
    <dgm:pt modelId="{D8151E40-77B8-403B-9C04-16E3F6885237}" type="pres">
      <dgm:prSet presAssocID="{6AAFDCD7-18D9-4747-9C4C-3EC416B73584}" presName="spacer" presStyleCnt="0"/>
      <dgm:spPr/>
    </dgm:pt>
    <dgm:pt modelId="{1F3A1CC9-1C02-47BD-86A2-A0830C9AC685}" type="pres">
      <dgm:prSet presAssocID="{B3AF3D97-5B91-4D46-822E-AB42072AD6D7}" presName="parentText" presStyleLbl="node1" presStyleIdx="1" presStyleCnt="4">
        <dgm:presLayoutVars>
          <dgm:chMax val="0"/>
          <dgm:bulletEnabled val="1"/>
        </dgm:presLayoutVars>
      </dgm:prSet>
      <dgm:spPr/>
    </dgm:pt>
    <dgm:pt modelId="{AEA3854A-F8A8-4BAE-9595-1F2A08C5346C}" type="pres">
      <dgm:prSet presAssocID="{5C9C5C10-2DCD-4F6B-9C56-FA80E2DD0B76}" presName="spacer" presStyleCnt="0"/>
      <dgm:spPr/>
    </dgm:pt>
    <dgm:pt modelId="{F120C13B-3123-450A-8E9F-CEF3D858A739}" type="pres">
      <dgm:prSet presAssocID="{B8290F84-39E1-4970-AD16-FAB460D7D981}" presName="parentText" presStyleLbl="node1" presStyleIdx="2" presStyleCnt="4">
        <dgm:presLayoutVars>
          <dgm:chMax val="0"/>
          <dgm:bulletEnabled val="1"/>
        </dgm:presLayoutVars>
      </dgm:prSet>
      <dgm:spPr/>
    </dgm:pt>
    <dgm:pt modelId="{28515A3D-91EE-45BF-A16B-39432E33798E}" type="pres">
      <dgm:prSet presAssocID="{F0C2B3C9-D628-4A5C-9FF5-998E23F540CE}" presName="spacer" presStyleCnt="0"/>
      <dgm:spPr/>
    </dgm:pt>
    <dgm:pt modelId="{5BF41898-2A8D-45FC-A348-61758DEF3E9F}" type="pres">
      <dgm:prSet presAssocID="{6155C1B3-657F-4721-82E9-1199E5297FFD}" presName="parentText" presStyleLbl="node1" presStyleIdx="3" presStyleCnt="4">
        <dgm:presLayoutVars>
          <dgm:chMax val="0"/>
          <dgm:bulletEnabled val="1"/>
        </dgm:presLayoutVars>
      </dgm:prSet>
      <dgm:spPr/>
    </dgm:pt>
  </dgm:ptLst>
  <dgm:cxnLst>
    <dgm:cxn modelId="{7DFA211B-F933-4749-8E82-1E662225561C}" type="presOf" srcId="{B3AF3D97-5B91-4D46-822E-AB42072AD6D7}" destId="{1F3A1CC9-1C02-47BD-86A2-A0830C9AC685}" srcOrd="0" destOrd="0" presId="urn:microsoft.com/office/officeart/2005/8/layout/vList2"/>
    <dgm:cxn modelId="{BB4CFA30-1421-4A48-8E47-E36651CFC8FD}" srcId="{70D6BF43-7CEC-44FB-8123-D263EFDE9189}" destId="{B8290F84-39E1-4970-AD16-FAB460D7D981}" srcOrd="2" destOrd="0" parTransId="{295D92B7-3C35-4E7E-9939-8BB03C37DAE0}" sibTransId="{F0C2B3C9-D628-4A5C-9FF5-998E23F540CE}"/>
    <dgm:cxn modelId="{251BDD33-377C-48D5-B9FB-B2127EBDC0F6}" type="presOf" srcId="{70D6BF43-7CEC-44FB-8123-D263EFDE9189}" destId="{72C5A9F6-C4D0-41E1-AF3C-5FDD233F0711}" srcOrd="0" destOrd="0" presId="urn:microsoft.com/office/officeart/2005/8/layout/vList2"/>
    <dgm:cxn modelId="{E5B75149-E7AF-4CC3-AB36-EA4D7124898E}" type="presOf" srcId="{6155C1B3-657F-4721-82E9-1199E5297FFD}" destId="{5BF41898-2A8D-45FC-A348-61758DEF3E9F}" srcOrd="0" destOrd="0" presId="urn:microsoft.com/office/officeart/2005/8/layout/vList2"/>
    <dgm:cxn modelId="{42A07E56-FB14-45C6-9856-0982DBDECA2D}" type="presOf" srcId="{B8290F84-39E1-4970-AD16-FAB460D7D981}" destId="{F120C13B-3123-450A-8E9F-CEF3D858A739}" srcOrd="0" destOrd="0" presId="urn:microsoft.com/office/officeart/2005/8/layout/vList2"/>
    <dgm:cxn modelId="{31536A8B-5A8A-4838-9E08-934505949357}" srcId="{70D6BF43-7CEC-44FB-8123-D263EFDE9189}" destId="{2444CEDA-1D26-484D-8722-415AC6DF8E54}" srcOrd="0" destOrd="0" parTransId="{E66E92C9-0BD1-4F49-95CE-E5D189F0A6E7}" sibTransId="{6AAFDCD7-18D9-4747-9C4C-3EC416B73584}"/>
    <dgm:cxn modelId="{9FF1279A-FE6E-4A44-8339-2A11FF98AF28}" type="presOf" srcId="{2444CEDA-1D26-484D-8722-415AC6DF8E54}" destId="{DB1B460F-3FBB-434A-882B-F57E681D87F8}" srcOrd="0" destOrd="0" presId="urn:microsoft.com/office/officeart/2005/8/layout/vList2"/>
    <dgm:cxn modelId="{6B0689BA-F5D8-4BDD-A884-792CA2CB736C}" srcId="{70D6BF43-7CEC-44FB-8123-D263EFDE9189}" destId="{B3AF3D97-5B91-4D46-822E-AB42072AD6D7}" srcOrd="1" destOrd="0" parTransId="{950A5836-0DE2-4A58-82BF-8D7F6903005F}" sibTransId="{5C9C5C10-2DCD-4F6B-9C56-FA80E2DD0B76}"/>
    <dgm:cxn modelId="{13C193F3-4400-46C8-8CF7-42DA1014DC4F}" srcId="{70D6BF43-7CEC-44FB-8123-D263EFDE9189}" destId="{6155C1B3-657F-4721-82E9-1199E5297FFD}" srcOrd="3" destOrd="0" parTransId="{5697AFFD-819F-496F-A76F-784F9AD2111D}" sibTransId="{7AB84CBE-C606-4F2C-A7D6-2EC2044B297D}"/>
    <dgm:cxn modelId="{40ED4098-DF45-4A95-BC99-E941EC4AF395}" type="presParOf" srcId="{72C5A9F6-C4D0-41E1-AF3C-5FDD233F0711}" destId="{DB1B460F-3FBB-434A-882B-F57E681D87F8}" srcOrd="0" destOrd="0" presId="urn:microsoft.com/office/officeart/2005/8/layout/vList2"/>
    <dgm:cxn modelId="{2F7CD029-4226-460D-AC27-7723D3F2DF99}" type="presParOf" srcId="{72C5A9F6-C4D0-41E1-AF3C-5FDD233F0711}" destId="{D8151E40-77B8-403B-9C04-16E3F6885237}" srcOrd="1" destOrd="0" presId="urn:microsoft.com/office/officeart/2005/8/layout/vList2"/>
    <dgm:cxn modelId="{047EA657-E557-4F94-99E2-B0340072CC29}" type="presParOf" srcId="{72C5A9F6-C4D0-41E1-AF3C-5FDD233F0711}" destId="{1F3A1CC9-1C02-47BD-86A2-A0830C9AC685}" srcOrd="2" destOrd="0" presId="urn:microsoft.com/office/officeart/2005/8/layout/vList2"/>
    <dgm:cxn modelId="{CB31DAB4-9CCE-465D-B186-7AA91BC1B3AF}" type="presParOf" srcId="{72C5A9F6-C4D0-41E1-AF3C-5FDD233F0711}" destId="{AEA3854A-F8A8-4BAE-9595-1F2A08C5346C}" srcOrd="3" destOrd="0" presId="urn:microsoft.com/office/officeart/2005/8/layout/vList2"/>
    <dgm:cxn modelId="{73795A91-A94F-457D-ACAD-91292B90D1B5}" type="presParOf" srcId="{72C5A9F6-C4D0-41E1-AF3C-5FDD233F0711}" destId="{F120C13B-3123-450A-8E9F-CEF3D858A739}" srcOrd="4" destOrd="0" presId="urn:microsoft.com/office/officeart/2005/8/layout/vList2"/>
    <dgm:cxn modelId="{7A0A7BC5-C062-437E-84E2-F845C26871AD}" type="presParOf" srcId="{72C5A9F6-C4D0-41E1-AF3C-5FDD233F0711}" destId="{28515A3D-91EE-45BF-A16B-39432E33798E}" srcOrd="5" destOrd="0" presId="urn:microsoft.com/office/officeart/2005/8/layout/vList2"/>
    <dgm:cxn modelId="{2DFDD5F1-A23A-4CBE-A9BE-B684CF1D22FC}" type="presParOf" srcId="{72C5A9F6-C4D0-41E1-AF3C-5FDD233F0711}" destId="{5BF41898-2A8D-45FC-A348-61758DEF3E9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E15E1B6-F7B6-48A0-AC95-F1B10C8E17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E1B5603-1392-4A7B-B5A4-66D0F1E113A7}">
      <dgm:prSet/>
      <dgm:spPr/>
      <dgm:t>
        <a:bodyPr/>
        <a:lstStyle/>
        <a:p>
          <a:r>
            <a:rPr lang="en-GB"/>
            <a:t>No general duty of care. </a:t>
          </a:r>
          <a:endParaRPr lang="en-US"/>
        </a:p>
      </dgm:t>
    </dgm:pt>
    <dgm:pt modelId="{063D45F4-4310-414C-9857-E7422188C87E}" type="parTrans" cxnId="{3C406685-FFD5-458E-8104-42F6FDC57122}">
      <dgm:prSet/>
      <dgm:spPr/>
      <dgm:t>
        <a:bodyPr/>
        <a:lstStyle/>
        <a:p>
          <a:endParaRPr lang="en-US"/>
        </a:p>
      </dgm:t>
    </dgm:pt>
    <dgm:pt modelId="{6762D47E-9849-452B-B773-836F83F3D248}" type="sibTrans" cxnId="{3C406685-FFD5-458E-8104-42F6FDC57122}">
      <dgm:prSet/>
      <dgm:spPr/>
      <dgm:t>
        <a:bodyPr/>
        <a:lstStyle/>
        <a:p>
          <a:endParaRPr lang="en-US"/>
        </a:p>
      </dgm:t>
    </dgm:pt>
    <dgm:pt modelId="{7EC70B86-7C7E-4D1E-9085-212DC4F7C361}">
      <dgm:prSet/>
      <dgm:spPr/>
      <dgm:t>
        <a:bodyPr/>
        <a:lstStyle/>
        <a:p>
          <a:r>
            <a:rPr lang="en-GB"/>
            <a:t>But if you try and rescue someone and make the situation worse you are liable. </a:t>
          </a:r>
          <a:endParaRPr lang="en-US"/>
        </a:p>
      </dgm:t>
    </dgm:pt>
    <dgm:pt modelId="{E870D7C4-48DA-4A6A-881D-B358477FD575}" type="parTrans" cxnId="{86ED0CF5-9DCD-4B3E-82F0-A693E873E4FA}">
      <dgm:prSet/>
      <dgm:spPr/>
      <dgm:t>
        <a:bodyPr/>
        <a:lstStyle/>
        <a:p>
          <a:endParaRPr lang="en-US"/>
        </a:p>
      </dgm:t>
    </dgm:pt>
    <dgm:pt modelId="{B97B7CD9-0A8F-4396-BA8C-E04F78617E63}" type="sibTrans" cxnId="{86ED0CF5-9DCD-4B3E-82F0-A693E873E4FA}">
      <dgm:prSet/>
      <dgm:spPr/>
      <dgm:t>
        <a:bodyPr/>
        <a:lstStyle/>
        <a:p>
          <a:endParaRPr lang="en-US"/>
        </a:p>
      </dgm:t>
    </dgm:pt>
    <dgm:pt modelId="{5CAD643D-C129-41F5-8D3C-165DF9A6D9DB}">
      <dgm:prSet/>
      <dgm:spPr/>
      <dgm:t>
        <a:bodyPr/>
        <a:lstStyle/>
        <a:p>
          <a:r>
            <a:rPr lang="en-GB"/>
            <a:t>Key case law; R v Instan [1893] </a:t>
          </a:r>
          <a:endParaRPr lang="en-US"/>
        </a:p>
      </dgm:t>
    </dgm:pt>
    <dgm:pt modelId="{8CA7EEC6-7FC6-428B-BD9B-678D8114AED0}" type="parTrans" cxnId="{2898AE33-DA7F-4079-A1B2-4E32165D7CAD}">
      <dgm:prSet/>
      <dgm:spPr/>
      <dgm:t>
        <a:bodyPr/>
        <a:lstStyle/>
        <a:p>
          <a:endParaRPr lang="en-US"/>
        </a:p>
      </dgm:t>
    </dgm:pt>
    <dgm:pt modelId="{6B614C37-FA38-44F5-B408-C6F932B016CD}" type="sibTrans" cxnId="{2898AE33-DA7F-4079-A1B2-4E32165D7CAD}">
      <dgm:prSet/>
      <dgm:spPr/>
      <dgm:t>
        <a:bodyPr/>
        <a:lstStyle/>
        <a:p>
          <a:endParaRPr lang="en-US"/>
        </a:p>
      </dgm:t>
    </dgm:pt>
    <dgm:pt modelId="{5E9C04D0-A716-4F65-B6ED-59E38621FA37}">
      <dgm:prSet/>
      <dgm:spPr/>
      <dgm:t>
        <a:bodyPr/>
        <a:lstStyle/>
        <a:p>
          <a:r>
            <a:rPr lang="en-GB"/>
            <a:t>Stone and Dobinson [1977] </a:t>
          </a:r>
          <a:endParaRPr lang="en-US"/>
        </a:p>
      </dgm:t>
    </dgm:pt>
    <dgm:pt modelId="{B1D74185-AC67-4EFD-A741-523F916792C3}" type="parTrans" cxnId="{CA88E0A6-7DFD-43BE-A44B-6D94682BD5E8}">
      <dgm:prSet/>
      <dgm:spPr/>
      <dgm:t>
        <a:bodyPr/>
        <a:lstStyle/>
        <a:p>
          <a:endParaRPr lang="en-US"/>
        </a:p>
      </dgm:t>
    </dgm:pt>
    <dgm:pt modelId="{54EBE9E1-D8CB-4B27-887B-95691AC355AD}" type="sibTrans" cxnId="{CA88E0A6-7DFD-43BE-A44B-6D94682BD5E8}">
      <dgm:prSet/>
      <dgm:spPr/>
      <dgm:t>
        <a:bodyPr/>
        <a:lstStyle/>
        <a:p>
          <a:endParaRPr lang="en-US"/>
        </a:p>
      </dgm:t>
    </dgm:pt>
    <dgm:pt modelId="{2E4B7495-F4C7-4945-B386-D1A650CB267A}" type="pres">
      <dgm:prSet presAssocID="{FE15E1B6-F7B6-48A0-AC95-F1B10C8E1747}" presName="root" presStyleCnt="0">
        <dgm:presLayoutVars>
          <dgm:dir/>
          <dgm:resizeHandles val="exact"/>
        </dgm:presLayoutVars>
      </dgm:prSet>
      <dgm:spPr/>
    </dgm:pt>
    <dgm:pt modelId="{45BCACC1-B2A7-4B57-8B15-B8F3BA181666}" type="pres">
      <dgm:prSet presAssocID="{AE1B5603-1392-4A7B-B5A4-66D0F1E113A7}" presName="compNode" presStyleCnt="0"/>
      <dgm:spPr/>
    </dgm:pt>
    <dgm:pt modelId="{64A702E5-A54C-44B5-B9BA-F715F00DAA93}" type="pres">
      <dgm:prSet presAssocID="{AE1B5603-1392-4A7B-B5A4-66D0F1E113A7}" presName="bgRect" presStyleLbl="bgShp" presStyleIdx="0" presStyleCnt="4"/>
      <dgm:spPr/>
    </dgm:pt>
    <dgm:pt modelId="{8B356838-2788-4DF8-99CC-437B257FD055}" type="pres">
      <dgm:prSet presAssocID="{AE1B5603-1392-4A7B-B5A4-66D0F1E113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4E301448-858A-4410-9FD8-356282DE0D96}" type="pres">
      <dgm:prSet presAssocID="{AE1B5603-1392-4A7B-B5A4-66D0F1E113A7}" presName="spaceRect" presStyleCnt="0"/>
      <dgm:spPr/>
    </dgm:pt>
    <dgm:pt modelId="{7E28153C-02B8-4312-8888-F5FBC6479ED3}" type="pres">
      <dgm:prSet presAssocID="{AE1B5603-1392-4A7B-B5A4-66D0F1E113A7}" presName="parTx" presStyleLbl="revTx" presStyleIdx="0" presStyleCnt="4">
        <dgm:presLayoutVars>
          <dgm:chMax val="0"/>
          <dgm:chPref val="0"/>
        </dgm:presLayoutVars>
      </dgm:prSet>
      <dgm:spPr/>
    </dgm:pt>
    <dgm:pt modelId="{CCC00015-A2D2-4159-8B4A-446F36FA81DA}" type="pres">
      <dgm:prSet presAssocID="{6762D47E-9849-452B-B773-836F83F3D248}" presName="sibTrans" presStyleCnt="0"/>
      <dgm:spPr/>
    </dgm:pt>
    <dgm:pt modelId="{8CE2E83A-2315-4443-8FF6-9BA77EF0C50E}" type="pres">
      <dgm:prSet presAssocID="{7EC70B86-7C7E-4D1E-9085-212DC4F7C361}" presName="compNode" presStyleCnt="0"/>
      <dgm:spPr/>
    </dgm:pt>
    <dgm:pt modelId="{E4247348-E6D3-4402-A47F-19D980F1A477}" type="pres">
      <dgm:prSet presAssocID="{7EC70B86-7C7E-4D1E-9085-212DC4F7C361}" presName="bgRect" presStyleLbl="bgShp" presStyleIdx="1" presStyleCnt="4"/>
      <dgm:spPr/>
    </dgm:pt>
    <dgm:pt modelId="{80CBD165-8D1C-411A-9170-EC7CB06F667F}" type="pres">
      <dgm:prSet presAssocID="{7EC70B86-7C7E-4D1E-9085-212DC4F7C3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fe ring"/>
        </a:ext>
      </dgm:extLst>
    </dgm:pt>
    <dgm:pt modelId="{83B9F960-C6BE-48A7-AA92-ED47F34986CE}" type="pres">
      <dgm:prSet presAssocID="{7EC70B86-7C7E-4D1E-9085-212DC4F7C361}" presName="spaceRect" presStyleCnt="0"/>
      <dgm:spPr/>
    </dgm:pt>
    <dgm:pt modelId="{5F0E848B-D16D-41B7-B053-F175FFC1F6FE}" type="pres">
      <dgm:prSet presAssocID="{7EC70B86-7C7E-4D1E-9085-212DC4F7C361}" presName="parTx" presStyleLbl="revTx" presStyleIdx="1" presStyleCnt="4">
        <dgm:presLayoutVars>
          <dgm:chMax val="0"/>
          <dgm:chPref val="0"/>
        </dgm:presLayoutVars>
      </dgm:prSet>
      <dgm:spPr/>
    </dgm:pt>
    <dgm:pt modelId="{9C3CA3FC-FE6A-412C-AFB4-5D7805911085}" type="pres">
      <dgm:prSet presAssocID="{B97B7CD9-0A8F-4396-BA8C-E04F78617E63}" presName="sibTrans" presStyleCnt="0"/>
      <dgm:spPr/>
    </dgm:pt>
    <dgm:pt modelId="{2F2FE43C-F1E6-4927-9FDD-47E00B7C2697}" type="pres">
      <dgm:prSet presAssocID="{5CAD643D-C129-41F5-8D3C-165DF9A6D9DB}" presName="compNode" presStyleCnt="0"/>
      <dgm:spPr/>
    </dgm:pt>
    <dgm:pt modelId="{7EB61F81-5553-4C71-BB98-C2D420BA0F8B}" type="pres">
      <dgm:prSet presAssocID="{5CAD643D-C129-41F5-8D3C-165DF9A6D9DB}" presName="bgRect" presStyleLbl="bgShp" presStyleIdx="2" presStyleCnt="4"/>
      <dgm:spPr/>
    </dgm:pt>
    <dgm:pt modelId="{1E3DB7D8-AFC4-4117-94EA-4D82F6D3384E}" type="pres">
      <dgm:prSet presAssocID="{5CAD643D-C129-41F5-8D3C-165DF9A6D9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DAAABEEC-3A57-4EBB-BF32-2BD2435A67D4}" type="pres">
      <dgm:prSet presAssocID="{5CAD643D-C129-41F5-8D3C-165DF9A6D9DB}" presName="spaceRect" presStyleCnt="0"/>
      <dgm:spPr/>
    </dgm:pt>
    <dgm:pt modelId="{21C32660-BEDA-4CC9-9761-D9B2EF5992F3}" type="pres">
      <dgm:prSet presAssocID="{5CAD643D-C129-41F5-8D3C-165DF9A6D9DB}" presName="parTx" presStyleLbl="revTx" presStyleIdx="2" presStyleCnt="4">
        <dgm:presLayoutVars>
          <dgm:chMax val="0"/>
          <dgm:chPref val="0"/>
        </dgm:presLayoutVars>
      </dgm:prSet>
      <dgm:spPr/>
    </dgm:pt>
    <dgm:pt modelId="{6844CC94-885D-4B2C-9A67-BE21C3211467}" type="pres">
      <dgm:prSet presAssocID="{6B614C37-FA38-44F5-B408-C6F932B016CD}" presName="sibTrans" presStyleCnt="0"/>
      <dgm:spPr/>
    </dgm:pt>
    <dgm:pt modelId="{F317B083-208A-4DC3-BF5F-7F1503D89D36}" type="pres">
      <dgm:prSet presAssocID="{5E9C04D0-A716-4F65-B6ED-59E38621FA37}" presName="compNode" presStyleCnt="0"/>
      <dgm:spPr/>
    </dgm:pt>
    <dgm:pt modelId="{CA61FCBC-62D0-43D7-822B-FD55A095FC84}" type="pres">
      <dgm:prSet presAssocID="{5E9C04D0-A716-4F65-B6ED-59E38621FA37}" presName="bgRect" presStyleLbl="bgShp" presStyleIdx="3" presStyleCnt="4"/>
      <dgm:spPr/>
    </dgm:pt>
    <dgm:pt modelId="{2C76E2D1-FF69-4A9E-805A-6E3B90265FEB}" type="pres">
      <dgm:prSet presAssocID="{5E9C04D0-A716-4F65-B6ED-59E38621FA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ss clef"/>
        </a:ext>
      </dgm:extLst>
    </dgm:pt>
    <dgm:pt modelId="{BC0671D2-F797-4636-9F2F-8B3432641EF1}" type="pres">
      <dgm:prSet presAssocID="{5E9C04D0-A716-4F65-B6ED-59E38621FA37}" presName="spaceRect" presStyleCnt="0"/>
      <dgm:spPr/>
    </dgm:pt>
    <dgm:pt modelId="{1E870EDE-5D86-4A85-9F41-28B23E8F12CC}" type="pres">
      <dgm:prSet presAssocID="{5E9C04D0-A716-4F65-B6ED-59E38621FA37}" presName="parTx" presStyleLbl="revTx" presStyleIdx="3" presStyleCnt="4">
        <dgm:presLayoutVars>
          <dgm:chMax val="0"/>
          <dgm:chPref val="0"/>
        </dgm:presLayoutVars>
      </dgm:prSet>
      <dgm:spPr/>
    </dgm:pt>
  </dgm:ptLst>
  <dgm:cxnLst>
    <dgm:cxn modelId="{5011BD0C-1234-4D54-9920-D08DFD88DE81}" type="presOf" srcId="{5E9C04D0-A716-4F65-B6ED-59E38621FA37}" destId="{1E870EDE-5D86-4A85-9F41-28B23E8F12CC}" srcOrd="0" destOrd="0" presId="urn:microsoft.com/office/officeart/2018/2/layout/IconVerticalSolidList"/>
    <dgm:cxn modelId="{7B7F3C14-143B-4E73-B3C8-E73C67C6567B}" type="presOf" srcId="{7EC70B86-7C7E-4D1E-9085-212DC4F7C361}" destId="{5F0E848B-D16D-41B7-B053-F175FFC1F6FE}" srcOrd="0" destOrd="0" presId="urn:microsoft.com/office/officeart/2018/2/layout/IconVerticalSolidList"/>
    <dgm:cxn modelId="{2898AE33-DA7F-4079-A1B2-4E32165D7CAD}" srcId="{FE15E1B6-F7B6-48A0-AC95-F1B10C8E1747}" destId="{5CAD643D-C129-41F5-8D3C-165DF9A6D9DB}" srcOrd="2" destOrd="0" parTransId="{8CA7EEC6-7FC6-428B-BD9B-678D8114AED0}" sibTransId="{6B614C37-FA38-44F5-B408-C6F932B016CD}"/>
    <dgm:cxn modelId="{8D55FC4A-E3F1-427A-B2DB-C21004635A10}" type="presOf" srcId="{5CAD643D-C129-41F5-8D3C-165DF9A6D9DB}" destId="{21C32660-BEDA-4CC9-9761-D9B2EF5992F3}" srcOrd="0" destOrd="0" presId="urn:microsoft.com/office/officeart/2018/2/layout/IconVerticalSolidList"/>
    <dgm:cxn modelId="{9B996D76-F7BB-4F05-A2F5-B0DD966D4011}" type="presOf" srcId="{AE1B5603-1392-4A7B-B5A4-66D0F1E113A7}" destId="{7E28153C-02B8-4312-8888-F5FBC6479ED3}" srcOrd="0" destOrd="0" presId="urn:microsoft.com/office/officeart/2018/2/layout/IconVerticalSolidList"/>
    <dgm:cxn modelId="{EB485A7D-24E6-448C-9ECC-D9A90D801888}" type="presOf" srcId="{FE15E1B6-F7B6-48A0-AC95-F1B10C8E1747}" destId="{2E4B7495-F4C7-4945-B386-D1A650CB267A}" srcOrd="0" destOrd="0" presId="urn:microsoft.com/office/officeart/2018/2/layout/IconVerticalSolidList"/>
    <dgm:cxn modelId="{3C406685-FFD5-458E-8104-42F6FDC57122}" srcId="{FE15E1B6-F7B6-48A0-AC95-F1B10C8E1747}" destId="{AE1B5603-1392-4A7B-B5A4-66D0F1E113A7}" srcOrd="0" destOrd="0" parTransId="{063D45F4-4310-414C-9857-E7422188C87E}" sibTransId="{6762D47E-9849-452B-B773-836F83F3D248}"/>
    <dgm:cxn modelId="{CA88E0A6-7DFD-43BE-A44B-6D94682BD5E8}" srcId="{FE15E1B6-F7B6-48A0-AC95-F1B10C8E1747}" destId="{5E9C04D0-A716-4F65-B6ED-59E38621FA37}" srcOrd="3" destOrd="0" parTransId="{B1D74185-AC67-4EFD-A741-523F916792C3}" sibTransId="{54EBE9E1-D8CB-4B27-887B-95691AC355AD}"/>
    <dgm:cxn modelId="{86ED0CF5-9DCD-4B3E-82F0-A693E873E4FA}" srcId="{FE15E1B6-F7B6-48A0-AC95-F1B10C8E1747}" destId="{7EC70B86-7C7E-4D1E-9085-212DC4F7C361}" srcOrd="1" destOrd="0" parTransId="{E870D7C4-48DA-4A6A-881D-B358477FD575}" sibTransId="{B97B7CD9-0A8F-4396-BA8C-E04F78617E63}"/>
    <dgm:cxn modelId="{66F8BBE8-B676-4792-A9B5-74DDA861B3B3}" type="presParOf" srcId="{2E4B7495-F4C7-4945-B386-D1A650CB267A}" destId="{45BCACC1-B2A7-4B57-8B15-B8F3BA181666}" srcOrd="0" destOrd="0" presId="urn:microsoft.com/office/officeart/2018/2/layout/IconVerticalSolidList"/>
    <dgm:cxn modelId="{2DAD9971-CED3-49CD-85D0-0053C21E190A}" type="presParOf" srcId="{45BCACC1-B2A7-4B57-8B15-B8F3BA181666}" destId="{64A702E5-A54C-44B5-B9BA-F715F00DAA93}" srcOrd="0" destOrd="0" presId="urn:microsoft.com/office/officeart/2018/2/layout/IconVerticalSolidList"/>
    <dgm:cxn modelId="{057B8A60-857A-4909-B786-03B5B8934B95}" type="presParOf" srcId="{45BCACC1-B2A7-4B57-8B15-B8F3BA181666}" destId="{8B356838-2788-4DF8-99CC-437B257FD055}" srcOrd="1" destOrd="0" presId="urn:microsoft.com/office/officeart/2018/2/layout/IconVerticalSolidList"/>
    <dgm:cxn modelId="{1ECF6CDF-D0AB-4EAF-86BA-81D65235D1F8}" type="presParOf" srcId="{45BCACC1-B2A7-4B57-8B15-B8F3BA181666}" destId="{4E301448-858A-4410-9FD8-356282DE0D96}" srcOrd="2" destOrd="0" presId="urn:microsoft.com/office/officeart/2018/2/layout/IconVerticalSolidList"/>
    <dgm:cxn modelId="{68CF02D7-7261-4C6C-B27E-8F324CE9FD95}" type="presParOf" srcId="{45BCACC1-B2A7-4B57-8B15-B8F3BA181666}" destId="{7E28153C-02B8-4312-8888-F5FBC6479ED3}" srcOrd="3" destOrd="0" presId="urn:microsoft.com/office/officeart/2018/2/layout/IconVerticalSolidList"/>
    <dgm:cxn modelId="{63F2E1C8-B891-4D2A-AFF3-872FB812469D}" type="presParOf" srcId="{2E4B7495-F4C7-4945-B386-D1A650CB267A}" destId="{CCC00015-A2D2-4159-8B4A-446F36FA81DA}" srcOrd="1" destOrd="0" presId="urn:microsoft.com/office/officeart/2018/2/layout/IconVerticalSolidList"/>
    <dgm:cxn modelId="{60906262-9FAF-44EE-9C81-1896707AA570}" type="presParOf" srcId="{2E4B7495-F4C7-4945-B386-D1A650CB267A}" destId="{8CE2E83A-2315-4443-8FF6-9BA77EF0C50E}" srcOrd="2" destOrd="0" presId="urn:microsoft.com/office/officeart/2018/2/layout/IconVerticalSolidList"/>
    <dgm:cxn modelId="{B40D7A6E-8F9E-4A16-982D-0381CF9AAC4D}" type="presParOf" srcId="{8CE2E83A-2315-4443-8FF6-9BA77EF0C50E}" destId="{E4247348-E6D3-4402-A47F-19D980F1A477}" srcOrd="0" destOrd="0" presId="urn:microsoft.com/office/officeart/2018/2/layout/IconVerticalSolidList"/>
    <dgm:cxn modelId="{14A05905-8D63-4141-AB9F-8B2BF8059532}" type="presParOf" srcId="{8CE2E83A-2315-4443-8FF6-9BA77EF0C50E}" destId="{80CBD165-8D1C-411A-9170-EC7CB06F667F}" srcOrd="1" destOrd="0" presId="urn:microsoft.com/office/officeart/2018/2/layout/IconVerticalSolidList"/>
    <dgm:cxn modelId="{1B390485-F123-4B38-B1BD-2A21D3679A17}" type="presParOf" srcId="{8CE2E83A-2315-4443-8FF6-9BA77EF0C50E}" destId="{83B9F960-C6BE-48A7-AA92-ED47F34986CE}" srcOrd="2" destOrd="0" presId="urn:microsoft.com/office/officeart/2018/2/layout/IconVerticalSolidList"/>
    <dgm:cxn modelId="{B8FE456E-2381-4282-A02F-ED735A40D549}" type="presParOf" srcId="{8CE2E83A-2315-4443-8FF6-9BA77EF0C50E}" destId="{5F0E848B-D16D-41B7-B053-F175FFC1F6FE}" srcOrd="3" destOrd="0" presId="urn:microsoft.com/office/officeart/2018/2/layout/IconVerticalSolidList"/>
    <dgm:cxn modelId="{07314FFF-6DE0-4D39-9AD3-3A6E6BAD7BE9}" type="presParOf" srcId="{2E4B7495-F4C7-4945-B386-D1A650CB267A}" destId="{9C3CA3FC-FE6A-412C-AFB4-5D7805911085}" srcOrd="3" destOrd="0" presId="urn:microsoft.com/office/officeart/2018/2/layout/IconVerticalSolidList"/>
    <dgm:cxn modelId="{B7590551-A500-4626-AC6A-060B67FE9A8B}" type="presParOf" srcId="{2E4B7495-F4C7-4945-B386-D1A650CB267A}" destId="{2F2FE43C-F1E6-4927-9FDD-47E00B7C2697}" srcOrd="4" destOrd="0" presId="urn:microsoft.com/office/officeart/2018/2/layout/IconVerticalSolidList"/>
    <dgm:cxn modelId="{DEE34817-06BF-4C60-9E78-87DB941CB784}" type="presParOf" srcId="{2F2FE43C-F1E6-4927-9FDD-47E00B7C2697}" destId="{7EB61F81-5553-4C71-BB98-C2D420BA0F8B}" srcOrd="0" destOrd="0" presId="urn:microsoft.com/office/officeart/2018/2/layout/IconVerticalSolidList"/>
    <dgm:cxn modelId="{1086AE11-8D19-4CC9-8370-9520D480CCA0}" type="presParOf" srcId="{2F2FE43C-F1E6-4927-9FDD-47E00B7C2697}" destId="{1E3DB7D8-AFC4-4117-94EA-4D82F6D3384E}" srcOrd="1" destOrd="0" presId="urn:microsoft.com/office/officeart/2018/2/layout/IconVerticalSolidList"/>
    <dgm:cxn modelId="{3B804F78-C390-4B0D-BFAE-B3A5EADB286B}" type="presParOf" srcId="{2F2FE43C-F1E6-4927-9FDD-47E00B7C2697}" destId="{DAAABEEC-3A57-4EBB-BF32-2BD2435A67D4}" srcOrd="2" destOrd="0" presId="urn:microsoft.com/office/officeart/2018/2/layout/IconVerticalSolidList"/>
    <dgm:cxn modelId="{D7C5B69B-50B0-448C-9E64-2ED0F12D4EB3}" type="presParOf" srcId="{2F2FE43C-F1E6-4927-9FDD-47E00B7C2697}" destId="{21C32660-BEDA-4CC9-9761-D9B2EF5992F3}" srcOrd="3" destOrd="0" presId="urn:microsoft.com/office/officeart/2018/2/layout/IconVerticalSolidList"/>
    <dgm:cxn modelId="{7EB09273-96E4-4788-8FE9-A399B781DAAE}" type="presParOf" srcId="{2E4B7495-F4C7-4945-B386-D1A650CB267A}" destId="{6844CC94-885D-4B2C-9A67-BE21C3211467}" srcOrd="5" destOrd="0" presId="urn:microsoft.com/office/officeart/2018/2/layout/IconVerticalSolidList"/>
    <dgm:cxn modelId="{05ED05CF-CA20-4257-A8AA-190F5E59F74D}" type="presParOf" srcId="{2E4B7495-F4C7-4945-B386-D1A650CB267A}" destId="{F317B083-208A-4DC3-BF5F-7F1503D89D36}" srcOrd="6" destOrd="0" presId="urn:microsoft.com/office/officeart/2018/2/layout/IconVerticalSolidList"/>
    <dgm:cxn modelId="{26206F71-1FCC-4A5B-BA8C-BBE65B6F861A}" type="presParOf" srcId="{F317B083-208A-4DC3-BF5F-7F1503D89D36}" destId="{CA61FCBC-62D0-43D7-822B-FD55A095FC84}" srcOrd="0" destOrd="0" presId="urn:microsoft.com/office/officeart/2018/2/layout/IconVerticalSolidList"/>
    <dgm:cxn modelId="{CFFDF8CB-7051-461A-AC32-20BCDFA9B842}" type="presParOf" srcId="{F317B083-208A-4DC3-BF5F-7F1503D89D36}" destId="{2C76E2D1-FF69-4A9E-805A-6E3B90265FEB}" srcOrd="1" destOrd="0" presId="urn:microsoft.com/office/officeart/2018/2/layout/IconVerticalSolidList"/>
    <dgm:cxn modelId="{CF890C09-A1B4-433E-B83D-25018AD0E6ED}" type="presParOf" srcId="{F317B083-208A-4DC3-BF5F-7F1503D89D36}" destId="{BC0671D2-F797-4636-9F2F-8B3432641EF1}" srcOrd="2" destOrd="0" presId="urn:microsoft.com/office/officeart/2018/2/layout/IconVerticalSolidList"/>
    <dgm:cxn modelId="{F7F53329-B2B5-4C9D-94D5-2F9B6B70B5D3}" type="presParOf" srcId="{F317B083-208A-4DC3-BF5F-7F1503D89D36}" destId="{1E870EDE-5D86-4A85-9F41-28B23E8F12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8B934C3-D1F5-4EDC-B68D-88BDA2E6D03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7CA4EE8-E227-4711-8568-71BD7B5980E3}">
      <dgm:prSet/>
      <dgm:spPr/>
      <dgm:t>
        <a:bodyPr/>
        <a:lstStyle/>
        <a:p>
          <a:r>
            <a:rPr lang="en-GB"/>
            <a:t>The test for factual causation is the ‘ but for’’ test. </a:t>
          </a:r>
          <a:endParaRPr lang="en-US"/>
        </a:p>
      </dgm:t>
    </dgm:pt>
    <dgm:pt modelId="{FC7AEF63-2507-4A61-A99D-B154626D6419}" type="parTrans" cxnId="{F5E41E12-13DB-4344-82C9-2EB0DFA0E01B}">
      <dgm:prSet/>
      <dgm:spPr/>
      <dgm:t>
        <a:bodyPr/>
        <a:lstStyle/>
        <a:p>
          <a:endParaRPr lang="en-US"/>
        </a:p>
      </dgm:t>
    </dgm:pt>
    <dgm:pt modelId="{873C0FD8-7E2B-4F77-8C42-9A43E5202DDE}" type="sibTrans" cxnId="{F5E41E12-13DB-4344-82C9-2EB0DFA0E01B}">
      <dgm:prSet/>
      <dgm:spPr/>
      <dgm:t>
        <a:bodyPr/>
        <a:lstStyle/>
        <a:p>
          <a:endParaRPr lang="en-US"/>
        </a:p>
      </dgm:t>
    </dgm:pt>
    <dgm:pt modelId="{D3A7E6D9-5101-4743-88C4-C88216C85C9B}">
      <dgm:prSet/>
      <dgm:spPr/>
      <dgm:t>
        <a:bodyPr/>
        <a:lstStyle/>
        <a:p>
          <a:r>
            <a:rPr lang="en-GB"/>
            <a:t>So, but for the defendants' actions, the results would not have happened. </a:t>
          </a:r>
          <a:endParaRPr lang="en-US"/>
        </a:p>
      </dgm:t>
    </dgm:pt>
    <dgm:pt modelId="{4C1A3599-CE2F-4C5C-9E6C-37B56838A789}" type="parTrans" cxnId="{97F3026D-B80D-4659-9598-2071FE942313}">
      <dgm:prSet/>
      <dgm:spPr/>
      <dgm:t>
        <a:bodyPr/>
        <a:lstStyle/>
        <a:p>
          <a:endParaRPr lang="en-US"/>
        </a:p>
      </dgm:t>
    </dgm:pt>
    <dgm:pt modelId="{6CA1667E-3CC1-4A83-9072-4FCA20B83EC9}" type="sibTrans" cxnId="{97F3026D-B80D-4659-9598-2071FE942313}">
      <dgm:prSet/>
      <dgm:spPr/>
      <dgm:t>
        <a:bodyPr/>
        <a:lstStyle/>
        <a:p>
          <a:endParaRPr lang="en-US"/>
        </a:p>
      </dgm:t>
    </dgm:pt>
    <dgm:pt modelId="{223E88DE-C171-48AA-86F1-6CE5B080E9B7}">
      <dgm:prSet/>
      <dgm:spPr/>
      <dgm:t>
        <a:bodyPr/>
        <a:lstStyle/>
        <a:p>
          <a:r>
            <a:rPr lang="en-GB"/>
            <a:t>Key case law; </a:t>
          </a:r>
          <a:endParaRPr lang="en-US"/>
        </a:p>
      </dgm:t>
    </dgm:pt>
    <dgm:pt modelId="{F885F33A-8CC5-482B-B491-9076AC31410A}" type="parTrans" cxnId="{7C38AC36-8B92-4DF0-B15D-9B9AD1EA2FFC}">
      <dgm:prSet/>
      <dgm:spPr/>
      <dgm:t>
        <a:bodyPr/>
        <a:lstStyle/>
        <a:p>
          <a:endParaRPr lang="en-US"/>
        </a:p>
      </dgm:t>
    </dgm:pt>
    <dgm:pt modelId="{088FFC55-90EA-4F61-9CC9-4653F4066D0C}" type="sibTrans" cxnId="{7C38AC36-8B92-4DF0-B15D-9B9AD1EA2FFC}">
      <dgm:prSet/>
      <dgm:spPr/>
      <dgm:t>
        <a:bodyPr/>
        <a:lstStyle/>
        <a:p>
          <a:endParaRPr lang="en-US"/>
        </a:p>
      </dgm:t>
    </dgm:pt>
    <dgm:pt modelId="{4EAEA21A-DA6D-41B2-9722-D0DD6BC54866}">
      <dgm:prSet/>
      <dgm:spPr/>
      <dgm:t>
        <a:bodyPr/>
        <a:lstStyle/>
        <a:p>
          <a:r>
            <a:rPr lang="en-GB"/>
            <a:t>R v Pagett [1983] – Police shot an individual who was being used as a human shield. D was prosecuted because of but for. </a:t>
          </a:r>
          <a:endParaRPr lang="en-US"/>
        </a:p>
      </dgm:t>
    </dgm:pt>
    <dgm:pt modelId="{0178AEC7-BC78-4C1B-BBF7-C34095211760}" type="parTrans" cxnId="{AF4B164F-1021-44AD-84DE-E499BC0331A3}">
      <dgm:prSet/>
      <dgm:spPr/>
      <dgm:t>
        <a:bodyPr/>
        <a:lstStyle/>
        <a:p>
          <a:endParaRPr lang="en-US"/>
        </a:p>
      </dgm:t>
    </dgm:pt>
    <dgm:pt modelId="{BF5A625C-B072-4060-A188-FBF1AE39B019}" type="sibTrans" cxnId="{AF4B164F-1021-44AD-84DE-E499BC0331A3}">
      <dgm:prSet/>
      <dgm:spPr/>
      <dgm:t>
        <a:bodyPr/>
        <a:lstStyle/>
        <a:p>
          <a:endParaRPr lang="en-US"/>
        </a:p>
      </dgm:t>
    </dgm:pt>
    <dgm:pt modelId="{EFD61725-1388-48BF-8B37-E0A27A7FF850}" type="pres">
      <dgm:prSet presAssocID="{38B934C3-D1F5-4EDC-B68D-88BDA2E6D037}" presName="vert0" presStyleCnt="0">
        <dgm:presLayoutVars>
          <dgm:dir/>
          <dgm:animOne val="branch"/>
          <dgm:animLvl val="lvl"/>
        </dgm:presLayoutVars>
      </dgm:prSet>
      <dgm:spPr/>
    </dgm:pt>
    <dgm:pt modelId="{10B3C342-9B62-463C-99F9-44EFF250ADD6}" type="pres">
      <dgm:prSet presAssocID="{A7CA4EE8-E227-4711-8568-71BD7B5980E3}" presName="thickLine" presStyleLbl="alignNode1" presStyleIdx="0" presStyleCnt="4"/>
      <dgm:spPr/>
    </dgm:pt>
    <dgm:pt modelId="{0C64A0DF-07B4-44C3-A027-01F4F71665FE}" type="pres">
      <dgm:prSet presAssocID="{A7CA4EE8-E227-4711-8568-71BD7B5980E3}" presName="horz1" presStyleCnt="0"/>
      <dgm:spPr/>
    </dgm:pt>
    <dgm:pt modelId="{882CA880-73D7-408B-8F06-1692D3C6FE2E}" type="pres">
      <dgm:prSet presAssocID="{A7CA4EE8-E227-4711-8568-71BD7B5980E3}" presName="tx1" presStyleLbl="revTx" presStyleIdx="0" presStyleCnt="4"/>
      <dgm:spPr/>
    </dgm:pt>
    <dgm:pt modelId="{3C73B11F-9C74-4D62-8ADE-FB20DDC7AA42}" type="pres">
      <dgm:prSet presAssocID="{A7CA4EE8-E227-4711-8568-71BD7B5980E3}" presName="vert1" presStyleCnt="0"/>
      <dgm:spPr/>
    </dgm:pt>
    <dgm:pt modelId="{D6BB18AD-D4A4-4F8D-B19D-B19D253D44CD}" type="pres">
      <dgm:prSet presAssocID="{D3A7E6D9-5101-4743-88C4-C88216C85C9B}" presName="thickLine" presStyleLbl="alignNode1" presStyleIdx="1" presStyleCnt="4"/>
      <dgm:spPr/>
    </dgm:pt>
    <dgm:pt modelId="{D0229806-51AF-4EAD-B4CA-FB34DBA6E87B}" type="pres">
      <dgm:prSet presAssocID="{D3A7E6D9-5101-4743-88C4-C88216C85C9B}" presName="horz1" presStyleCnt="0"/>
      <dgm:spPr/>
    </dgm:pt>
    <dgm:pt modelId="{D8EDAE3C-6AD1-4F7B-88B0-BFCD9D494A9E}" type="pres">
      <dgm:prSet presAssocID="{D3A7E6D9-5101-4743-88C4-C88216C85C9B}" presName="tx1" presStyleLbl="revTx" presStyleIdx="1" presStyleCnt="4"/>
      <dgm:spPr/>
    </dgm:pt>
    <dgm:pt modelId="{67DCB141-515C-43D6-9AD0-B4C04B777402}" type="pres">
      <dgm:prSet presAssocID="{D3A7E6D9-5101-4743-88C4-C88216C85C9B}" presName="vert1" presStyleCnt="0"/>
      <dgm:spPr/>
    </dgm:pt>
    <dgm:pt modelId="{32D7FD8A-66A6-4A30-A5B8-3DB41096E061}" type="pres">
      <dgm:prSet presAssocID="{223E88DE-C171-48AA-86F1-6CE5B080E9B7}" presName="thickLine" presStyleLbl="alignNode1" presStyleIdx="2" presStyleCnt="4"/>
      <dgm:spPr/>
    </dgm:pt>
    <dgm:pt modelId="{B84C0FB0-4ECF-4CFF-B41B-C8A39933E817}" type="pres">
      <dgm:prSet presAssocID="{223E88DE-C171-48AA-86F1-6CE5B080E9B7}" presName="horz1" presStyleCnt="0"/>
      <dgm:spPr/>
    </dgm:pt>
    <dgm:pt modelId="{3F238501-DEB3-4D26-AB37-56AB8AE3367A}" type="pres">
      <dgm:prSet presAssocID="{223E88DE-C171-48AA-86F1-6CE5B080E9B7}" presName="tx1" presStyleLbl="revTx" presStyleIdx="2" presStyleCnt="4"/>
      <dgm:spPr/>
    </dgm:pt>
    <dgm:pt modelId="{7222A4EE-97E8-49D4-92C8-A113B2E81D70}" type="pres">
      <dgm:prSet presAssocID="{223E88DE-C171-48AA-86F1-6CE5B080E9B7}" presName="vert1" presStyleCnt="0"/>
      <dgm:spPr/>
    </dgm:pt>
    <dgm:pt modelId="{FB284621-2CF1-4ADD-A0E7-6DD538BADD16}" type="pres">
      <dgm:prSet presAssocID="{4EAEA21A-DA6D-41B2-9722-D0DD6BC54866}" presName="thickLine" presStyleLbl="alignNode1" presStyleIdx="3" presStyleCnt="4"/>
      <dgm:spPr/>
    </dgm:pt>
    <dgm:pt modelId="{CB5C0ABA-5B78-4B96-8FFF-59ED9EAF730F}" type="pres">
      <dgm:prSet presAssocID="{4EAEA21A-DA6D-41B2-9722-D0DD6BC54866}" presName="horz1" presStyleCnt="0"/>
      <dgm:spPr/>
    </dgm:pt>
    <dgm:pt modelId="{0C61B497-1B93-4A9A-B3CA-25E1332525DA}" type="pres">
      <dgm:prSet presAssocID="{4EAEA21A-DA6D-41B2-9722-D0DD6BC54866}" presName="tx1" presStyleLbl="revTx" presStyleIdx="3" presStyleCnt="4"/>
      <dgm:spPr/>
    </dgm:pt>
    <dgm:pt modelId="{C9088B0E-342A-4F3E-88EB-656E2395F68B}" type="pres">
      <dgm:prSet presAssocID="{4EAEA21A-DA6D-41B2-9722-D0DD6BC54866}" presName="vert1" presStyleCnt="0"/>
      <dgm:spPr/>
    </dgm:pt>
  </dgm:ptLst>
  <dgm:cxnLst>
    <dgm:cxn modelId="{F5E41E12-13DB-4344-82C9-2EB0DFA0E01B}" srcId="{38B934C3-D1F5-4EDC-B68D-88BDA2E6D037}" destId="{A7CA4EE8-E227-4711-8568-71BD7B5980E3}" srcOrd="0" destOrd="0" parTransId="{FC7AEF63-2507-4A61-A99D-B154626D6419}" sibTransId="{873C0FD8-7E2B-4F77-8C42-9A43E5202DDE}"/>
    <dgm:cxn modelId="{868B8C19-C38D-4A20-921A-1EFC3AC26F34}" type="presOf" srcId="{A7CA4EE8-E227-4711-8568-71BD7B5980E3}" destId="{882CA880-73D7-408B-8F06-1692D3C6FE2E}" srcOrd="0" destOrd="0" presId="urn:microsoft.com/office/officeart/2008/layout/LinedList"/>
    <dgm:cxn modelId="{9932B527-7D1F-4368-B994-AE274FBF1A0A}" type="presOf" srcId="{38B934C3-D1F5-4EDC-B68D-88BDA2E6D037}" destId="{EFD61725-1388-48BF-8B37-E0A27A7FF850}" srcOrd="0" destOrd="0" presId="urn:microsoft.com/office/officeart/2008/layout/LinedList"/>
    <dgm:cxn modelId="{7C38AC36-8B92-4DF0-B15D-9B9AD1EA2FFC}" srcId="{38B934C3-D1F5-4EDC-B68D-88BDA2E6D037}" destId="{223E88DE-C171-48AA-86F1-6CE5B080E9B7}" srcOrd="2" destOrd="0" parTransId="{F885F33A-8CC5-482B-B491-9076AC31410A}" sibTransId="{088FFC55-90EA-4F61-9CC9-4653F4066D0C}"/>
    <dgm:cxn modelId="{97F3026D-B80D-4659-9598-2071FE942313}" srcId="{38B934C3-D1F5-4EDC-B68D-88BDA2E6D037}" destId="{D3A7E6D9-5101-4743-88C4-C88216C85C9B}" srcOrd="1" destOrd="0" parTransId="{4C1A3599-CE2F-4C5C-9E6C-37B56838A789}" sibTransId="{6CA1667E-3CC1-4A83-9072-4FCA20B83EC9}"/>
    <dgm:cxn modelId="{AF4B164F-1021-44AD-84DE-E499BC0331A3}" srcId="{38B934C3-D1F5-4EDC-B68D-88BDA2E6D037}" destId="{4EAEA21A-DA6D-41B2-9722-D0DD6BC54866}" srcOrd="3" destOrd="0" parTransId="{0178AEC7-BC78-4C1B-BBF7-C34095211760}" sibTransId="{BF5A625C-B072-4060-A188-FBF1AE39B019}"/>
    <dgm:cxn modelId="{3F922196-FE6C-476B-A549-62D1FA82FC5E}" type="presOf" srcId="{D3A7E6D9-5101-4743-88C4-C88216C85C9B}" destId="{D8EDAE3C-6AD1-4F7B-88B0-BFCD9D494A9E}" srcOrd="0" destOrd="0" presId="urn:microsoft.com/office/officeart/2008/layout/LinedList"/>
    <dgm:cxn modelId="{A1DA8BA9-9D60-4053-B304-6E28BF41AD9E}" type="presOf" srcId="{4EAEA21A-DA6D-41B2-9722-D0DD6BC54866}" destId="{0C61B497-1B93-4A9A-B3CA-25E1332525DA}" srcOrd="0" destOrd="0" presId="urn:microsoft.com/office/officeart/2008/layout/LinedList"/>
    <dgm:cxn modelId="{11CA73D7-1F54-4B7A-891D-4316D98EE4E4}" type="presOf" srcId="{223E88DE-C171-48AA-86F1-6CE5B080E9B7}" destId="{3F238501-DEB3-4D26-AB37-56AB8AE3367A}" srcOrd="0" destOrd="0" presId="urn:microsoft.com/office/officeart/2008/layout/LinedList"/>
    <dgm:cxn modelId="{98C77930-7A49-448D-935F-960CA7FFBEF1}" type="presParOf" srcId="{EFD61725-1388-48BF-8B37-E0A27A7FF850}" destId="{10B3C342-9B62-463C-99F9-44EFF250ADD6}" srcOrd="0" destOrd="0" presId="urn:microsoft.com/office/officeart/2008/layout/LinedList"/>
    <dgm:cxn modelId="{B647D438-7B86-4069-94C2-1F2E7F13E466}" type="presParOf" srcId="{EFD61725-1388-48BF-8B37-E0A27A7FF850}" destId="{0C64A0DF-07B4-44C3-A027-01F4F71665FE}" srcOrd="1" destOrd="0" presId="urn:microsoft.com/office/officeart/2008/layout/LinedList"/>
    <dgm:cxn modelId="{B0FEEF26-A740-4CBC-9992-36E2060DC06D}" type="presParOf" srcId="{0C64A0DF-07B4-44C3-A027-01F4F71665FE}" destId="{882CA880-73D7-408B-8F06-1692D3C6FE2E}" srcOrd="0" destOrd="0" presId="urn:microsoft.com/office/officeart/2008/layout/LinedList"/>
    <dgm:cxn modelId="{CB0208E1-7690-4252-B930-AD1739E6DDA3}" type="presParOf" srcId="{0C64A0DF-07B4-44C3-A027-01F4F71665FE}" destId="{3C73B11F-9C74-4D62-8ADE-FB20DDC7AA42}" srcOrd="1" destOrd="0" presId="urn:microsoft.com/office/officeart/2008/layout/LinedList"/>
    <dgm:cxn modelId="{02C451FA-5836-4A3F-A81E-6F66B14838D0}" type="presParOf" srcId="{EFD61725-1388-48BF-8B37-E0A27A7FF850}" destId="{D6BB18AD-D4A4-4F8D-B19D-B19D253D44CD}" srcOrd="2" destOrd="0" presId="urn:microsoft.com/office/officeart/2008/layout/LinedList"/>
    <dgm:cxn modelId="{D9899738-5A9F-45DA-A30B-B765194FBBEC}" type="presParOf" srcId="{EFD61725-1388-48BF-8B37-E0A27A7FF850}" destId="{D0229806-51AF-4EAD-B4CA-FB34DBA6E87B}" srcOrd="3" destOrd="0" presId="urn:microsoft.com/office/officeart/2008/layout/LinedList"/>
    <dgm:cxn modelId="{4D67C8AF-1E71-47CF-9126-E54EC96E92E6}" type="presParOf" srcId="{D0229806-51AF-4EAD-B4CA-FB34DBA6E87B}" destId="{D8EDAE3C-6AD1-4F7B-88B0-BFCD9D494A9E}" srcOrd="0" destOrd="0" presId="urn:microsoft.com/office/officeart/2008/layout/LinedList"/>
    <dgm:cxn modelId="{2252856B-F281-4A47-81ED-8F1D0F0E2043}" type="presParOf" srcId="{D0229806-51AF-4EAD-B4CA-FB34DBA6E87B}" destId="{67DCB141-515C-43D6-9AD0-B4C04B777402}" srcOrd="1" destOrd="0" presId="urn:microsoft.com/office/officeart/2008/layout/LinedList"/>
    <dgm:cxn modelId="{0B1B5415-DBC5-4B09-9E9A-C60681AE7AD2}" type="presParOf" srcId="{EFD61725-1388-48BF-8B37-E0A27A7FF850}" destId="{32D7FD8A-66A6-4A30-A5B8-3DB41096E061}" srcOrd="4" destOrd="0" presId="urn:microsoft.com/office/officeart/2008/layout/LinedList"/>
    <dgm:cxn modelId="{46C50292-1FBD-452B-B4A8-140006B6AAE5}" type="presParOf" srcId="{EFD61725-1388-48BF-8B37-E0A27A7FF850}" destId="{B84C0FB0-4ECF-4CFF-B41B-C8A39933E817}" srcOrd="5" destOrd="0" presId="urn:microsoft.com/office/officeart/2008/layout/LinedList"/>
    <dgm:cxn modelId="{5F31EDB6-E5F9-4705-9E23-F3E4D1A5E697}" type="presParOf" srcId="{B84C0FB0-4ECF-4CFF-B41B-C8A39933E817}" destId="{3F238501-DEB3-4D26-AB37-56AB8AE3367A}" srcOrd="0" destOrd="0" presId="urn:microsoft.com/office/officeart/2008/layout/LinedList"/>
    <dgm:cxn modelId="{A8161336-B5C3-439F-93FD-6E53A6F64E14}" type="presParOf" srcId="{B84C0FB0-4ECF-4CFF-B41B-C8A39933E817}" destId="{7222A4EE-97E8-49D4-92C8-A113B2E81D70}" srcOrd="1" destOrd="0" presId="urn:microsoft.com/office/officeart/2008/layout/LinedList"/>
    <dgm:cxn modelId="{D4EC6456-C887-461D-A065-DBC0DBDAFD3F}" type="presParOf" srcId="{EFD61725-1388-48BF-8B37-E0A27A7FF850}" destId="{FB284621-2CF1-4ADD-A0E7-6DD538BADD16}" srcOrd="6" destOrd="0" presId="urn:microsoft.com/office/officeart/2008/layout/LinedList"/>
    <dgm:cxn modelId="{8DEBFEC2-DC48-440A-B54E-CAE8BEEE873B}" type="presParOf" srcId="{EFD61725-1388-48BF-8B37-E0A27A7FF850}" destId="{CB5C0ABA-5B78-4B96-8FFF-59ED9EAF730F}" srcOrd="7" destOrd="0" presId="urn:microsoft.com/office/officeart/2008/layout/LinedList"/>
    <dgm:cxn modelId="{D98F6732-4927-4891-8961-71777BDAE25D}" type="presParOf" srcId="{CB5C0ABA-5B78-4B96-8FFF-59ED9EAF730F}" destId="{0C61B497-1B93-4A9A-B3CA-25E1332525DA}" srcOrd="0" destOrd="0" presId="urn:microsoft.com/office/officeart/2008/layout/LinedList"/>
    <dgm:cxn modelId="{2C7E1D68-3B50-4A35-93FE-5790E43F7695}" type="presParOf" srcId="{CB5C0ABA-5B78-4B96-8FFF-59ED9EAF730F}" destId="{C9088B0E-342A-4F3E-88EB-656E2395F6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C8E1E52-F1AC-4206-BF0F-72557BFCBB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F60F67D-9E1C-4A30-ABAF-302B838ABCA8}">
      <dgm:prSet/>
      <dgm:spPr/>
      <dgm:t>
        <a:bodyPr/>
        <a:lstStyle/>
        <a:p>
          <a:r>
            <a:rPr lang="en-GB"/>
            <a:t>A son (The defendant) put cyanide into his mother's drink. His intention was to murder her.</a:t>
          </a:r>
          <a:endParaRPr lang="en-US"/>
        </a:p>
      </dgm:t>
    </dgm:pt>
    <dgm:pt modelId="{7C8CE28C-12DB-4C43-9276-182100867395}" type="parTrans" cxnId="{C8753FD7-CFAD-46C0-AE6A-C6CB09407A53}">
      <dgm:prSet/>
      <dgm:spPr/>
      <dgm:t>
        <a:bodyPr/>
        <a:lstStyle/>
        <a:p>
          <a:endParaRPr lang="en-US"/>
        </a:p>
      </dgm:t>
    </dgm:pt>
    <dgm:pt modelId="{827F56A1-8455-40A6-A029-4520681CAD97}" type="sibTrans" cxnId="{C8753FD7-CFAD-46C0-AE6A-C6CB09407A53}">
      <dgm:prSet/>
      <dgm:spPr/>
      <dgm:t>
        <a:bodyPr/>
        <a:lstStyle/>
        <a:p>
          <a:endParaRPr lang="en-US"/>
        </a:p>
      </dgm:t>
    </dgm:pt>
    <dgm:pt modelId="{1C8D5AFA-247F-4848-A9DD-D48848D739A1}">
      <dgm:prSet/>
      <dgm:spPr/>
      <dgm:t>
        <a:bodyPr/>
        <a:lstStyle/>
        <a:p>
          <a:r>
            <a:rPr lang="en-GB"/>
            <a:t>However, she died from heart failure and not the poisoning. </a:t>
          </a:r>
          <a:endParaRPr lang="en-US"/>
        </a:p>
      </dgm:t>
    </dgm:pt>
    <dgm:pt modelId="{E15C75C0-C60C-452B-B967-5DDD71FD6FE0}" type="parTrans" cxnId="{2346FC68-9580-4BB6-9B3A-1966E0F395F6}">
      <dgm:prSet/>
      <dgm:spPr/>
      <dgm:t>
        <a:bodyPr/>
        <a:lstStyle/>
        <a:p>
          <a:endParaRPr lang="en-US"/>
        </a:p>
      </dgm:t>
    </dgm:pt>
    <dgm:pt modelId="{0351678D-5F5D-4099-A4D3-17C9B8C7E142}" type="sibTrans" cxnId="{2346FC68-9580-4BB6-9B3A-1966E0F395F6}">
      <dgm:prSet/>
      <dgm:spPr/>
      <dgm:t>
        <a:bodyPr/>
        <a:lstStyle/>
        <a:p>
          <a:endParaRPr lang="en-US"/>
        </a:p>
      </dgm:t>
    </dgm:pt>
    <dgm:pt modelId="{B3DEDC55-BA7C-4CD5-80A2-247C042BFFA7}">
      <dgm:prSet/>
      <dgm:spPr/>
      <dgm:t>
        <a:bodyPr/>
        <a:lstStyle/>
        <a:p>
          <a:r>
            <a:rPr lang="en-GB"/>
            <a:t>Conviction; attempted murder.</a:t>
          </a:r>
          <a:endParaRPr lang="en-US"/>
        </a:p>
      </dgm:t>
    </dgm:pt>
    <dgm:pt modelId="{0F2FDC37-EAFF-4287-988F-A332B570B4CB}" type="parTrans" cxnId="{90CF46F9-0F40-4715-9027-2A602AD07395}">
      <dgm:prSet/>
      <dgm:spPr/>
      <dgm:t>
        <a:bodyPr/>
        <a:lstStyle/>
        <a:p>
          <a:endParaRPr lang="en-US"/>
        </a:p>
      </dgm:t>
    </dgm:pt>
    <dgm:pt modelId="{FDFDEFBC-49A3-4FA4-9CEB-052D6D0259AF}" type="sibTrans" cxnId="{90CF46F9-0F40-4715-9027-2A602AD07395}">
      <dgm:prSet/>
      <dgm:spPr/>
      <dgm:t>
        <a:bodyPr/>
        <a:lstStyle/>
        <a:p>
          <a:endParaRPr lang="en-US"/>
        </a:p>
      </dgm:t>
    </dgm:pt>
    <dgm:pt modelId="{72D4A5D8-18F5-46A1-B9AE-778EF2305B4A}" type="pres">
      <dgm:prSet presAssocID="{3C8E1E52-F1AC-4206-BF0F-72557BFCBB7D}" presName="linear" presStyleCnt="0">
        <dgm:presLayoutVars>
          <dgm:animLvl val="lvl"/>
          <dgm:resizeHandles val="exact"/>
        </dgm:presLayoutVars>
      </dgm:prSet>
      <dgm:spPr/>
    </dgm:pt>
    <dgm:pt modelId="{BAC67D91-9C01-4AB5-B193-5EA0EBC0D363}" type="pres">
      <dgm:prSet presAssocID="{7F60F67D-9E1C-4A30-ABAF-302B838ABCA8}" presName="parentText" presStyleLbl="node1" presStyleIdx="0" presStyleCnt="3">
        <dgm:presLayoutVars>
          <dgm:chMax val="0"/>
          <dgm:bulletEnabled val="1"/>
        </dgm:presLayoutVars>
      </dgm:prSet>
      <dgm:spPr/>
    </dgm:pt>
    <dgm:pt modelId="{2F03A1DF-611E-4506-9604-C8AF8728F5A1}" type="pres">
      <dgm:prSet presAssocID="{827F56A1-8455-40A6-A029-4520681CAD97}" presName="spacer" presStyleCnt="0"/>
      <dgm:spPr/>
    </dgm:pt>
    <dgm:pt modelId="{64403850-05C3-4D26-B3ED-BDE1BF6E9C9F}" type="pres">
      <dgm:prSet presAssocID="{1C8D5AFA-247F-4848-A9DD-D48848D739A1}" presName="parentText" presStyleLbl="node1" presStyleIdx="1" presStyleCnt="3">
        <dgm:presLayoutVars>
          <dgm:chMax val="0"/>
          <dgm:bulletEnabled val="1"/>
        </dgm:presLayoutVars>
      </dgm:prSet>
      <dgm:spPr/>
    </dgm:pt>
    <dgm:pt modelId="{090F7ECD-9191-4073-A540-4E84468A4E47}" type="pres">
      <dgm:prSet presAssocID="{0351678D-5F5D-4099-A4D3-17C9B8C7E142}" presName="spacer" presStyleCnt="0"/>
      <dgm:spPr/>
    </dgm:pt>
    <dgm:pt modelId="{A8EA0490-47BE-4C4E-B353-B10140BFC8A1}" type="pres">
      <dgm:prSet presAssocID="{B3DEDC55-BA7C-4CD5-80A2-247C042BFFA7}" presName="parentText" presStyleLbl="node1" presStyleIdx="2" presStyleCnt="3">
        <dgm:presLayoutVars>
          <dgm:chMax val="0"/>
          <dgm:bulletEnabled val="1"/>
        </dgm:presLayoutVars>
      </dgm:prSet>
      <dgm:spPr/>
    </dgm:pt>
  </dgm:ptLst>
  <dgm:cxnLst>
    <dgm:cxn modelId="{20332821-CCDA-4341-9175-F20A1271F2C7}" type="presOf" srcId="{3C8E1E52-F1AC-4206-BF0F-72557BFCBB7D}" destId="{72D4A5D8-18F5-46A1-B9AE-778EF2305B4A}" srcOrd="0" destOrd="0" presId="urn:microsoft.com/office/officeart/2005/8/layout/vList2"/>
    <dgm:cxn modelId="{F7972123-5B00-41E5-AE29-A40879BE85F8}" type="presOf" srcId="{1C8D5AFA-247F-4848-A9DD-D48848D739A1}" destId="{64403850-05C3-4D26-B3ED-BDE1BF6E9C9F}" srcOrd="0" destOrd="0" presId="urn:microsoft.com/office/officeart/2005/8/layout/vList2"/>
    <dgm:cxn modelId="{180E7C26-4B5D-4AEF-A05D-6F6237CFC02D}" type="presOf" srcId="{7F60F67D-9E1C-4A30-ABAF-302B838ABCA8}" destId="{BAC67D91-9C01-4AB5-B193-5EA0EBC0D363}" srcOrd="0" destOrd="0" presId="urn:microsoft.com/office/officeart/2005/8/layout/vList2"/>
    <dgm:cxn modelId="{2346FC68-9580-4BB6-9B3A-1966E0F395F6}" srcId="{3C8E1E52-F1AC-4206-BF0F-72557BFCBB7D}" destId="{1C8D5AFA-247F-4848-A9DD-D48848D739A1}" srcOrd="1" destOrd="0" parTransId="{E15C75C0-C60C-452B-B967-5DDD71FD6FE0}" sibTransId="{0351678D-5F5D-4099-A4D3-17C9B8C7E142}"/>
    <dgm:cxn modelId="{50BF0CC0-70E7-4DA9-AC81-D6408BB6489F}" type="presOf" srcId="{B3DEDC55-BA7C-4CD5-80A2-247C042BFFA7}" destId="{A8EA0490-47BE-4C4E-B353-B10140BFC8A1}" srcOrd="0" destOrd="0" presId="urn:microsoft.com/office/officeart/2005/8/layout/vList2"/>
    <dgm:cxn modelId="{C8753FD7-CFAD-46C0-AE6A-C6CB09407A53}" srcId="{3C8E1E52-F1AC-4206-BF0F-72557BFCBB7D}" destId="{7F60F67D-9E1C-4A30-ABAF-302B838ABCA8}" srcOrd="0" destOrd="0" parTransId="{7C8CE28C-12DB-4C43-9276-182100867395}" sibTransId="{827F56A1-8455-40A6-A029-4520681CAD97}"/>
    <dgm:cxn modelId="{90CF46F9-0F40-4715-9027-2A602AD07395}" srcId="{3C8E1E52-F1AC-4206-BF0F-72557BFCBB7D}" destId="{B3DEDC55-BA7C-4CD5-80A2-247C042BFFA7}" srcOrd="2" destOrd="0" parTransId="{0F2FDC37-EAFF-4287-988F-A332B570B4CB}" sibTransId="{FDFDEFBC-49A3-4FA4-9CEB-052D6D0259AF}"/>
    <dgm:cxn modelId="{19BA5077-E5C9-442C-B58F-71E0A0AA2371}" type="presParOf" srcId="{72D4A5D8-18F5-46A1-B9AE-778EF2305B4A}" destId="{BAC67D91-9C01-4AB5-B193-5EA0EBC0D363}" srcOrd="0" destOrd="0" presId="urn:microsoft.com/office/officeart/2005/8/layout/vList2"/>
    <dgm:cxn modelId="{BA313E6D-E79B-49EE-A086-A3A09C12870D}" type="presParOf" srcId="{72D4A5D8-18F5-46A1-B9AE-778EF2305B4A}" destId="{2F03A1DF-611E-4506-9604-C8AF8728F5A1}" srcOrd="1" destOrd="0" presId="urn:microsoft.com/office/officeart/2005/8/layout/vList2"/>
    <dgm:cxn modelId="{2AC8DC16-D412-41C3-A1BB-11E48DC76889}" type="presParOf" srcId="{72D4A5D8-18F5-46A1-B9AE-778EF2305B4A}" destId="{64403850-05C3-4D26-B3ED-BDE1BF6E9C9F}" srcOrd="2" destOrd="0" presId="urn:microsoft.com/office/officeart/2005/8/layout/vList2"/>
    <dgm:cxn modelId="{8A0BA356-E2B5-49D2-B377-4EE772C427EC}" type="presParOf" srcId="{72D4A5D8-18F5-46A1-B9AE-778EF2305B4A}" destId="{090F7ECD-9191-4073-A540-4E84468A4E47}" srcOrd="3" destOrd="0" presId="urn:microsoft.com/office/officeart/2005/8/layout/vList2"/>
    <dgm:cxn modelId="{D0E1BBB7-7FCA-4C27-852F-412167584131}" type="presParOf" srcId="{72D4A5D8-18F5-46A1-B9AE-778EF2305B4A}" destId="{A8EA0490-47BE-4C4E-B353-B10140BFC8A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C8F3F65-71AD-4F8A-BC8B-BAEF3F2AD1F5}"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74535D4-C123-4B9C-A367-453589F5FA74}">
      <dgm:prSet/>
      <dgm:spPr/>
      <dgm:t>
        <a:bodyPr/>
        <a:lstStyle/>
        <a:p>
          <a:r>
            <a:rPr lang="en-GB"/>
            <a:t>Mr Hughes was driving; he had no driving license or insurance. </a:t>
          </a:r>
          <a:endParaRPr lang="en-US"/>
        </a:p>
      </dgm:t>
    </dgm:pt>
    <dgm:pt modelId="{615BA9AC-AD06-4681-8C97-05D194378B39}" type="parTrans" cxnId="{6965C8A5-8151-40B6-AE50-964244089BD6}">
      <dgm:prSet/>
      <dgm:spPr/>
      <dgm:t>
        <a:bodyPr/>
        <a:lstStyle/>
        <a:p>
          <a:endParaRPr lang="en-US"/>
        </a:p>
      </dgm:t>
    </dgm:pt>
    <dgm:pt modelId="{E5CAAA33-F34B-4DA9-A6DB-24D26C115150}" type="sibTrans" cxnId="{6965C8A5-8151-40B6-AE50-964244089BD6}">
      <dgm:prSet/>
      <dgm:spPr/>
      <dgm:t>
        <a:bodyPr/>
        <a:lstStyle/>
        <a:p>
          <a:endParaRPr lang="en-US"/>
        </a:p>
      </dgm:t>
    </dgm:pt>
    <dgm:pt modelId="{01116F80-CFAC-4846-BB7E-F2D40A120D88}">
      <dgm:prSet/>
      <dgm:spPr/>
      <dgm:t>
        <a:bodyPr/>
        <a:lstStyle/>
        <a:p>
          <a:r>
            <a:rPr lang="en-GB"/>
            <a:t>Mr Dickinson – Heroin – all over the road. </a:t>
          </a:r>
          <a:endParaRPr lang="en-US"/>
        </a:p>
      </dgm:t>
    </dgm:pt>
    <dgm:pt modelId="{2D985459-3979-4A8C-A232-D76E5EEBEE4B}" type="parTrans" cxnId="{9A8F4BBD-DF4A-42D6-AF70-A6BE7D95D619}">
      <dgm:prSet/>
      <dgm:spPr/>
      <dgm:t>
        <a:bodyPr/>
        <a:lstStyle/>
        <a:p>
          <a:endParaRPr lang="en-US"/>
        </a:p>
      </dgm:t>
    </dgm:pt>
    <dgm:pt modelId="{7C50E573-8B9A-4ACF-84F9-E24D24CEF8AA}" type="sibTrans" cxnId="{9A8F4BBD-DF4A-42D6-AF70-A6BE7D95D619}">
      <dgm:prSet/>
      <dgm:spPr/>
      <dgm:t>
        <a:bodyPr/>
        <a:lstStyle/>
        <a:p>
          <a:endParaRPr lang="en-US"/>
        </a:p>
      </dgm:t>
    </dgm:pt>
    <dgm:pt modelId="{88A203D4-634A-4BD2-98DC-8220A6B79AF0}">
      <dgm:prSet/>
      <dgm:spPr/>
      <dgm:t>
        <a:bodyPr/>
        <a:lstStyle/>
        <a:p>
          <a:r>
            <a:rPr lang="en-GB"/>
            <a:t>Crash – resulted in Mr Dickinson’s death. </a:t>
          </a:r>
          <a:endParaRPr lang="en-US"/>
        </a:p>
      </dgm:t>
    </dgm:pt>
    <dgm:pt modelId="{950EE05A-C498-4C29-8C22-6DBFC23ECF84}" type="parTrans" cxnId="{0A187BDE-8B04-4751-8042-DF89C6B93672}">
      <dgm:prSet/>
      <dgm:spPr/>
      <dgm:t>
        <a:bodyPr/>
        <a:lstStyle/>
        <a:p>
          <a:endParaRPr lang="en-US"/>
        </a:p>
      </dgm:t>
    </dgm:pt>
    <dgm:pt modelId="{4B803AED-E13D-4349-892C-F6FA2D909DBE}" type="sibTrans" cxnId="{0A187BDE-8B04-4751-8042-DF89C6B93672}">
      <dgm:prSet/>
      <dgm:spPr/>
      <dgm:t>
        <a:bodyPr/>
        <a:lstStyle/>
        <a:p>
          <a:endParaRPr lang="en-US"/>
        </a:p>
      </dgm:t>
    </dgm:pt>
    <dgm:pt modelId="{AC4E695D-49A9-421D-A883-275DFB733EB9}">
      <dgm:prSet/>
      <dgm:spPr/>
      <dgm:t>
        <a:bodyPr/>
        <a:lstStyle/>
        <a:p>
          <a:r>
            <a:rPr lang="en-GB"/>
            <a:t>What was the outcome?</a:t>
          </a:r>
          <a:endParaRPr lang="en-US"/>
        </a:p>
      </dgm:t>
    </dgm:pt>
    <dgm:pt modelId="{902F70D6-68E7-4E18-AAD6-246F553952A1}" type="parTrans" cxnId="{D720B0C6-6ACA-4307-B0B3-0C2987FF8658}">
      <dgm:prSet/>
      <dgm:spPr/>
      <dgm:t>
        <a:bodyPr/>
        <a:lstStyle/>
        <a:p>
          <a:endParaRPr lang="en-US"/>
        </a:p>
      </dgm:t>
    </dgm:pt>
    <dgm:pt modelId="{C1098218-AD10-4A2F-8DF9-E23A181A8C4E}" type="sibTrans" cxnId="{D720B0C6-6ACA-4307-B0B3-0C2987FF8658}">
      <dgm:prSet/>
      <dgm:spPr/>
      <dgm:t>
        <a:bodyPr/>
        <a:lstStyle/>
        <a:p>
          <a:endParaRPr lang="en-US"/>
        </a:p>
      </dgm:t>
    </dgm:pt>
    <dgm:pt modelId="{C3575745-422E-461F-93C9-8A659357E7E5}" type="pres">
      <dgm:prSet presAssocID="{8C8F3F65-71AD-4F8A-BC8B-BAEF3F2AD1F5}" presName="matrix" presStyleCnt="0">
        <dgm:presLayoutVars>
          <dgm:chMax val="1"/>
          <dgm:dir/>
          <dgm:resizeHandles val="exact"/>
        </dgm:presLayoutVars>
      </dgm:prSet>
      <dgm:spPr/>
    </dgm:pt>
    <dgm:pt modelId="{CA56826C-2F7D-4E34-B00A-19E513B6A43D}" type="pres">
      <dgm:prSet presAssocID="{8C8F3F65-71AD-4F8A-BC8B-BAEF3F2AD1F5}" presName="diamond" presStyleLbl="bgShp" presStyleIdx="0" presStyleCnt="1"/>
      <dgm:spPr/>
    </dgm:pt>
    <dgm:pt modelId="{C6998537-FC5C-4DCC-B88C-5C01D26DC291}" type="pres">
      <dgm:prSet presAssocID="{8C8F3F65-71AD-4F8A-BC8B-BAEF3F2AD1F5}" presName="quad1" presStyleLbl="node1" presStyleIdx="0" presStyleCnt="4">
        <dgm:presLayoutVars>
          <dgm:chMax val="0"/>
          <dgm:chPref val="0"/>
          <dgm:bulletEnabled val="1"/>
        </dgm:presLayoutVars>
      </dgm:prSet>
      <dgm:spPr/>
    </dgm:pt>
    <dgm:pt modelId="{1EEFC49E-BE05-479B-B823-A0785AC8C047}" type="pres">
      <dgm:prSet presAssocID="{8C8F3F65-71AD-4F8A-BC8B-BAEF3F2AD1F5}" presName="quad2" presStyleLbl="node1" presStyleIdx="1" presStyleCnt="4">
        <dgm:presLayoutVars>
          <dgm:chMax val="0"/>
          <dgm:chPref val="0"/>
          <dgm:bulletEnabled val="1"/>
        </dgm:presLayoutVars>
      </dgm:prSet>
      <dgm:spPr/>
    </dgm:pt>
    <dgm:pt modelId="{DA92F887-88A1-4F7C-97E5-E768BA710B55}" type="pres">
      <dgm:prSet presAssocID="{8C8F3F65-71AD-4F8A-BC8B-BAEF3F2AD1F5}" presName="quad3" presStyleLbl="node1" presStyleIdx="2" presStyleCnt="4">
        <dgm:presLayoutVars>
          <dgm:chMax val="0"/>
          <dgm:chPref val="0"/>
          <dgm:bulletEnabled val="1"/>
        </dgm:presLayoutVars>
      </dgm:prSet>
      <dgm:spPr/>
    </dgm:pt>
    <dgm:pt modelId="{496D1D1A-99BE-444A-B99E-00244B4A440C}" type="pres">
      <dgm:prSet presAssocID="{8C8F3F65-71AD-4F8A-BC8B-BAEF3F2AD1F5}" presName="quad4" presStyleLbl="node1" presStyleIdx="3" presStyleCnt="4">
        <dgm:presLayoutVars>
          <dgm:chMax val="0"/>
          <dgm:chPref val="0"/>
          <dgm:bulletEnabled val="1"/>
        </dgm:presLayoutVars>
      </dgm:prSet>
      <dgm:spPr/>
    </dgm:pt>
  </dgm:ptLst>
  <dgm:cxnLst>
    <dgm:cxn modelId="{5ADEFC03-6536-43FF-9D31-35FA30C13B98}" type="presOf" srcId="{AC4E695D-49A9-421D-A883-275DFB733EB9}" destId="{496D1D1A-99BE-444A-B99E-00244B4A440C}" srcOrd="0" destOrd="0" presId="urn:microsoft.com/office/officeart/2005/8/layout/matrix3"/>
    <dgm:cxn modelId="{2C792958-4921-443C-901F-AF0E1AD1989D}" type="presOf" srcId="{88A203D4-634A-4BD2-98DC-8220A6B79AF0}" destId="{DA92F887-88A1-4F7C-97E5-E768BA710B55}" srcOrd="0" destOrd="0" presId="urn:microsoft.com/office/officeart/2005/8/layout/matrix3"/>
    <dgm:cxn modelId="{94750D91-FCF2-46B4-9214-A1D195A62ECF}" type="presOf" srcId="{01116F80-CFAC-4846-BB7E-F2D40A120D88}" destId="{1EEFC49E-BE05-479B-B823-A0785AC8C047}" srcOrd="0" destOrd="0" presId="urn:microsoft.com/office/officeart/2005/8/layout/matrix3"/>
    <dgm:cxn modelId="{6965C8A5-8151-40B6-AE50-964244089BD6}" srcId="{8C8F3F65-71AD-4F8A-BC8B-BAEF3F2AD1F5}" destId="{974535D4-C123-4B9C-A367-453589F5FA74}" srcOrd="0" destOrd="0" parTransId="{615BA9AC-AD06-4681-8C97-05D194378B39}" sibTransId="{E5CAAA33-F34B-4DA9-A6DB-24D26C115150}"/>
    <dgm:cxn modelId="{9A8F4BBD-DF4A-42D6-AF70-A6BE7D95D619}" srcId="{8C8F3F65-71AD-4F8A-BC8B-BAEF3F2AD1F5}" destId="{01116F80-CFAC-4846-BB7E-F2D40A120D88}" srcOrd="1" destOrd="0" parTransId="{2D985459-3979-4A8C-A232-D76E5EEBEE4B}" sibTransId="{7C50E573-8B9A-4ACF-84F9-E24D24CEF8AA}"/>
    <dgm:cxn modelId="{449D91BF-4FBD-4871-B19D-5E88363F1132}" type="presOf" srcId="{8C8F3F65-71AD-4F8A-BC8B-BAEF3F2AD1F5}" destId="{C3575745-422E-461F-93C9-8A659357E7E5}" srcOrd="0" destOrd="0" presId="urn:microsoft.com/office/officeart/2005/8/layout/matrix3"/>
    <dgm:cxn modelId="{D720B0C6-6ACA-4307-B0B3-0C2987FF8658}" srcId="{8C8F3F65-71AD-4F8A-BC8B-BAEF3F2AD1F5}" destId="{AC4E695D-49A9-421D-A883-275DFB733EB9}" srcOrd="3" destOrd="0" parTransId="{902F70D6-68E7-4E18-AAD6-246F553952A1}" sibTransId="{C1098218-AD10-4A2F-8DF9-E23A181A8C4E}"/>
    <dgm:cxn modelId="{6020D6D8-ED52-4F2B-8850-AD7E32539C41}" type="presOf" srcId="{974535D4-C123-4B9C-A367-453589F5FA74}" destId="{C6998537-FC5C-4DCC-B88C-5C01D26DC291}" srcOrd="0" destOrd="0" presId="urn:microsoft.com/office/officeart/2005/8/layout/matrix3"/>
    <dgm:cxn modelId="{0A187BDE-8B04-4751-8042-DF89C6B93672}" srcId="{8C8F3F65-71AD-4F8A-BC8B-BAEF3F2AD1F5}" destId="{88A203D4-634A-4BD2-98DC-8220A6B79AF0}" srcOrd="2" destOrd="0" parTransId="{950EE05A-C498-4C29-8C22-6DBFC23ECF84}" sibTransId="{4B803AED-E13D-4349-892C-F6FA2D909DBE}"/>
    <dgm:cxn modelId="{852E0691-0820-4B5E-913C-42BEE480ECA8}" type="presParOf" srcId="{C3575745-422E-461F-93C9-8A659357E7E5}" destId="{CA56826C-2F7D-4E34-B00A-19E513B6A43D}" srcOrd="0" destOrd="0" presId="urn:microsoft.com/office/officeart/2005/8/layout/matrix3"/>
    <dgm:cxn modelId="{89D0D138-1500-4FD2-97CC-ACD5C0D8ABCA}" type="presParOf" srcId="{C3575745-422E-461F-93C9-8A659357E7E5}" destId="{C6998537-FC5C-4DCC-B88C-5C01D26DC291}" srcOrd="1" destOrd="0" presId="urn:microsoft.com/office/officeart/2005/8/layout/matrix3"/>
    <dgm:cxn modelId="{B4BA0169-8959-47C8-934B-D34077202845}" type="presParOf" srcId="{C3575745-422E-461F-93C9-8A659357E7E5}" destId="{1EEFC49E-BE05-479B-B823-A0785AC8C047}" srcOrd="2" destOrd="0" presId="urn:microsoft.com/office/officeart/2005/8/layout/matrix3"/>
    <dgm:cxn modelId="{A6634E8A-B295-40FB-9FE7-FC8E982B3A8B}" type="presParOf" srcId="{C3575745-422E-461F-93C9-8A659357E7E5}" destId="{DA92F887-88A1-4F7C-97E5-E768BA710B55}" srcOrd="3" destOrd="0" presId="urn:microsoft.com/office/officeart/2005/8/layout/matrix3"/>
    <dgm:cxn modelId="{5CFEEEC4-9085-4B7F-805E-022C36E1297D}" type="presParOf" srcId="{C3575745-422E-461F-93C9-8A659357E7E5}" destId="{496D1D1A-99BE-444A-B99E-00244B4A440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CA404A2-4B00-48CE-9C04-78E3E435DB0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E73D3C-58AE-4C07-8CD4-A0147EFC7ACC}">
      <dgm:prSet/>
      <dgm:spPr/>
      <dgm:t>
        <a:bodyPr/>
        <a:lstStyle/>
        <a:p>
          <a:r>
            <a:rPr lang="en-GB"/>
            <a:t>Was the defendant and their actions the legal cause of the victim's death?</a:t>
          </a:r>
          <a:endParaRPr lang="en-US"/>
        </a:p>
      </dgm:t>
    </dgm:pt>
    <dgm:pt modelId="{535CECC5-0B5A-42F3-AF45-04E1CE2E84E2}" type="parTrans" cxnId="{EF23E9DB-6116-4547-9786-A07CE52C9204}">
      <dgm:prSet/>
      <dgm:spPr/>
      <dgm:t>
        <a:bodyPr/>
        <a:lstStyle/>
        <a:p>
          <a:endParaRPr lang="en-US"/>
        </a:p>
      </dgm:t>
    </dgm:pt>
    <dgm:pt modelId="{39B10545-DA70-4317-A003-5FF1914B8552}" type="sibTrans" cxnId="{EF23E9DB-6116-4547-9786-A07CE52C9204}">
      <dgm:prSet/>
      <dgm:spPr/>
      <dgm:t>
        <a:bodyPr/>
        <a:lstStyle/>
        <a:p>
          <a:endParaRPr lang="en-US"/>
        </a:p>
      </dgm:t>
    </dgm:pt>
    <dgm:pt modelId="{DE758F73-55AD-4DAB-93D1-A3F37E0A6E6F}">
      <dgm:prSet/>
      <dgm:spPr/>
      <dgm:t>
        <a:bodyPr/>
        <a:lstStyle/>
        <a:p>
          <a:r>
            <a:rPr lang="en-GB"/>
            <a:t>Only an issue when it is followed by another act or omission including intervening acts. </a:t>
          </a:r>
          <a:endParaRPr lang="en-US"/>
        </a:p>
      </dgm:t>
    </dgm:pt>
    <dgm:pt modelId="{2823A8A9-2813-4576-ADA8-134ADDCDCAC2}" type="parTrans" cxnId="{AD3D10B9-252B-435E-BD48-DBD053074125}">
      <dgm:prSet/>
      <dgm:spPr/>
      <dgm:t>
        <a:bodyPr/>
        <a:lstStyle/>
        <a:p>
          <a:endParaRPr lang="en-US"/>
        </a:p>
      </dgm:t>
    </dgm:pt>
    <dgm:pt modelId="{D6F4A168-4646-4738-8C37-90C2E8344775}" type="sibTrans" cxnId="{AD3D10B9-252B-435E-BD48-DBD053074125}">
      <dgm:prSet/>
      <dgm:spPr/>
      <dgm:t>
        <a:bodyPr/>
        <a:lstStyle/>
        <a:p>
          <a:endParaRPr lang="en-US"/>
        </a:p>
      </dgm:t>
    </dgm:pt>
    <dgm:pt modelId="{93D88636-C038-4AF1-B935-84A476660F75}">
      <dgm:prSet/>
      <dgm:spPr/>
      <dgm:t>
        <a:bodyPr/>
        <a:lstStyle/>
        <a:p>
          <a:r>
            <a:rPr lang="en-GB"/>
            <a:t>Known as the chain of causation (Natural, Probable or objectively foreseeable result of the defendant’s act/ omission. </a:t>
          </a:r>
          <a:endParaRPr lang="en-US"/>
        </a:p>
      </dgm:t>
    </dgm:pt>
    <dgm:pt modelId="{C3A78F09-D0C4-42FD-A772-3F8A716DFBC6}" type="parTrans" cxnId="{FA7E81D4-608A-4245-9CD7-DC7562D3EBC0}">
      <dgm:prSet/>
      <dgm:spPr/>
      <dgm:t>
        <a:bodyPr/>
        <a:lstStyle/>
        <a:p>
          <a:endParaRPr lang="en-US"/>
        </a:p>
      </dgm:t>
    </dgm:pt>
    <dgm:pt modelId="{4BABBE64-C151-4882-A0EC-AC3660D95455}" type="sibTrans" cxnId="{FA7E81D4-608A-4245-9CD7-DC7562D3EBC0}">
      <dgm:prSet/>
      <dgm:spPr/>
      <dgm:t>
        <a:bodyPr/>
        <a:lstStyle/>
        <a:p>
          <a:endParaRPr lang="en-US"/>
        </a:p>
      </dgm:t>
    </dgm:pt>
    <dgm:pt modelId="{CAA88C7A-F846-4868-A74E-4E014266A2DF}" type="pres">
      <dgm:prSet presAssocID="{6CA404A2-4B00-48CE-9C04-78E3E435DB0C}" presName="linear" presStyleCnt="0">
        <dgm:presLayoutVars>
          <dgm:animLvl val="lvl"/>
          <dgm:resizeHandles val="exact"/>
        </dgm:presLayoutVars>
      </dgm:prSet>
      <dgm:spPr/>
    </dgm:pt>
    <dgm:pt modelId="{A13C181B-2183-4D14-B040-01665375033F}" type="pres">
      <dgm:prSet presAssocID="{5AE73D3C-58AE-4C07-8CD4-A0147EFC7ACC}" presName="parentText" presStyleLbl="node1" presStyleIdx="0" presStyleCnt="3">
        <dgm:presLayoutVars>
          <dgm:chMax val="0"/>
          <dgm:bulletEnabled val="1"/>
        </dgm:presLayoutVars>
      </dgm:prSet>
      <dgm:spPr/>
    </dgm:pt>
    <dgm:pt modelId="{8ADC2DAC-6AEC-48D5-9C2D-93963D365FD6}" type="pres">
      <dgm:prSet presAssocID="{39B10545-DA70-4317-A003-5FF1914B8552}" presName="spacer" presStyleCnt="0"/>
      <dgm:spPr/>
    </dgm:pt>
    <dgm:pt modelId="{F84A486B-8CCA-4B76-903B-889199BA79D4}" type="pres">
      <dgm:prSet presAssocID="{DE758F73-55AD-4DAB-93D1-A3F37E0A6E6F}" presName="parentText" presStyleLbl="node1" presStyleIdx="1" presStyleCnt="3">
        <dgm:presLayoutVars>
          <dgm:chMax val="0"/>
          <dgm:bulletEnabled val="1"/>
        </dgm:presLayoutVars>
      </dgm:prSet>
      <dgm:spPr/>
    </dgm:pt>
    <dgm:pt modelId="{23E3B35F-19A2-4E02-B88E-E0793ADEFB58}" type="pres">
      <dgm:prSet presAssocID="{D6F4A168-4646-4738-8C37-90C2E8344775}" presName="spacer" presStyleCnt="0"/>
      <dgm:spPr/>
    </dgm:pt>
    <dgm:pt modelId="{95A5DAEB-CA3E-4E43-B706-6E49CFBEBAF5}" type="pres">
      <dgm:prSet presAssocID="{93D88636-C038-4AF1-B935-84A476660F75}" presName="parentText" presStyleLbl="node1" presStyleIdx="2" presStyleCnt="3">
        <dgm:presLayoutVars>
          <dgm:chMax val="0"/>
          <dgm:bulletEnabled val="1"/>
        </dgm:presLayoutVars>
      </dgm:prSet>
      <dgm:spPr/>
    </dgm:pt>
  </dgm:ptLst>
  <dgm:cxnLst>
    <dgm:cxn modelId="{1FC84900-F01B-4E80-9223-800A5ACBD986}" type="presOf" srcId="{93D88636-C038-4AF1-B935-84A476660F75}" destId="{95A5DAEB-CA3E-4E43-B706-6E49CFBEBAF5}" srcOrd="0" destOrd="0" presId="urn:microsoft.com/office/officeart/2005/8/layout/vList2"/>
    <dgm:cxn modelId="{A0AD8E2C-DDA5-4D56-982C-978BBA064104}" type="presOf" srcId="{6CA404A2-4B00-48CE-9C04-78E3E435DB0C}" destId="{CAA88C7A-F846-4868-A74E-4E014266A2DF}" srcOrd="0" destOrd="0" presId="urn:microsoft.com/office/officeart/2005/8/layout/vList2"/>
    <dgm:cxn modelId="{A0D58761-9D7C-4F2E-81BD-49357EF81C68}" type="presOf" srcId="{5AE73D3C-58AE-4C07-8CD4-A0147EFC7ACC}" destId="{A13C181B-2183-4D14-B040-01665375033F}" srcOrd="0" destOrd="0" presId="urn:microsoft.com/office/officeart/2005/8/layout/vList2"/>
    <dgm:cxn modelId="{AD3D10B9-252B-435E-BD48-DBD053074125}" srcId="{6CA404A2-4B00-48CE-9C04-78E3E435DB0C}" destId="{DE758F73-55AD-4DAB-93D1-A3F37E0A6E6F}" srcOrd="1" destOrd="0" parTransId="{2823A8A9-2813-4576-ADA8-134ADDCDCAC2}" sibTransId="{D6F4A168-4646-4738-8C37-90C2E8344775}"/>
    <dgm:cxn modelId="{FA7E81D4-608A-4245-9CD7-DC7562D3EBC0}" srcId="{6CA404A2-4B00-48CE-9C04-78E3E435DB0C}" destId="{93D88636-C038-4AF1-B935-84A476660F75}" srcOrd="2" destOrd="0" parTransId="{C3A78F09-D0C4-42FD-A772-3F8A716DFBC6}" sibTransId="{4BABBE64-C151-4882-A0EC-AC3660D95455}"/>
    <dgm:cxn modelId="{EF23E9DB-6116-4547-9786-A07CE52C9204}" srcId="{6CA404A2-4B00-48CE-9C04-78E3E435DB0C}" destId="{5AE73D3C-58AE-4C07-8CD4-A0147EFC7ACC}" srcOrd="0" destOrd="0" parTransId="{535CECC5-0B5A-42F3-AF45-04E1CE2E84E2}" sibTransId="{39B10545-DA70-4317-A003-5FF1914B8552}"/>
    <dgm:cxn modelId="{EF84FFF6-3E9A-4204-A8D2-F930FF73A5A2}" type="presOf" srcId="{DE758F73-55AD-4DAB-93D1-A3F37E0A6E6F}" destId="{F84A486B-8CCA-4B76-903B-889199BA79D4}" srcOrd="0" destOrd="0" presId="urn:microsoft.com/office/officeart/2005/8/layout/vList2"/>
    <dgm:cxn modelId="{12DD23E0-0680-4438-A4A9-1E9B8FBC4AB9}" type="presParOf" srcId="{CAA88C7A-F846-4868-A74E-4E014266A2DF}" destId="{A13C181B-2183-4D14-B040-01665375033F}" srcOrd="0" destOrd="0" presId="urn:microsoft.com/office/officeart/2005/8/layout/vList2"/>
    <dgm:cxn modelId="{1390360D-D6A1-4DE0-8C52-E57569FD353C}" type="presParOf" srcId="{CAA88C7A-F846-4868-A74E-4E014266A2DF}" destId="{8ADC2DAC-6AEC-48D5-9C2D-93963D365FD6}" srcOrd="1" destOrd="0" presId="urn:microsoft.com/office/officeart/2005/8/layout/vList2"/>
    <dgm:cxn modelId="{FBCA7BD5-D89E-42A4-82E0-9311E9FF699F}" type="presParOf" srcId="{CAA88C7A-F846-4868-A74E-4E014266A2DF}" destId="{F84A486B-8CCA-4B76-903B-889199BA79D4}" srcOrd="2" destOrd="0" presId="urn:microsoft.com/office/officeart/2005/8/layout/vList2"/>
    <dgm:cxn modelId="{1B52D9F6-484D-48B6-8769-5E7070DE7D48}" type="presParOf" srcId="{CAA88C7A-F846-4868-A74E-4E014266A2DF}" destId="{23E3B35F-19A2-4E02-B88E-E0793ADEFB58}" srcOrd="3" destOrd="0" presId="urn:microsoft.com/office/officeart/2005/8/layout/vList2"/>
    <dgm:cxn modelId="{A2444308-72F7-436A-88D0-6DADFD884D4D}" type="presParOf" srcId="{CAA88C7A-F846-4868-A74E-4E014266A2DF}" destId="{95A5DAEB-CA3E-4E43-B706-6E49CFBEBA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F95165B-3519-4119-916A-419E53253F4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2B1B227-7231-472D-BF44-602D8FAB4482}">
      <dgm:prSet/>
      <dgm:spPr/>
      <dgm:t>
        <a:bodyPr/>
        <a:lstStyle/>
        <a:p>
          <a:r>
            <a:rPr lang="en-GB"/>
            <a:t>No one single test – the test will depend on the circumstances. </a:t>
          </a:r>
          <a:endParaRPr lang="en-US"/>
        </a:p>
      </dgm:t>
    </dgm:pt>
    <dgm:pt modelId="{DB0CD281-BC53-442B-84BF-BAADEBC9FBE8}" type="parTrans" cxnId="{C40B606E-1E2F-47BB-B324-A2848C0DB039}">
      <dgm:prSet/>
      <dgm:spPr/>
      <dgm:t>
        <a:bodyPr/>
        <a:lstStyle/>
        <a:p>
          <a:endParaRPr lang="en-US"/>
        </a:p>
      </dgm:t>
    </dgm:pt>
    <dgm:pt modelId="{8EC80A62-04F9-477F-B90D-6316DFFA97E9}" type="sibTrans" cxnId="{C40B606E-1E2F-47BB-B324-A2848C0DB039}">
      <dgm:prSet/>
      <dgm:spPr/>
      <dgm:t>
        <a:bodyPr/>
        <a:lstStyle/>
        <a:p>
          <a:endParaRPr lang="en-US"/>
        </a:p>
      </dgm:t>
    </dgm:pt>
    <dgm:pt modelId="{B7BB0BA8-485F-4C98-B4D8-46D7F2601620}">
      <dgm:prSet/>
      <dgm:spPr/>
      <dgm:t>
        <a:bodyPr/>
        <a:lstStyle/>
        <a:p>
          <a:r>
            <a:rPr lang="en-GB"/>
            <a:t>Courts mainly look at three things; </a:t>
          </a:r>
          <a:endParaRPr lang="en-US"/>
        </a:p>
      </dgm:t>
    </dgm:pt>
    <dgm:pt modelId="{2D8DB6F4-5BC4-407B-9A94-DBF4B68F4D61}" type="parTrans" cxnId="{7738DB35-2FEF-40BF-BEEA-BB283ED4C861}">
      <dgm:prSet/>
      <dgm:spPr/>
      <dgm:t>
        <a:bodyPr/>
        <a:lstStyle/>
        <a:p>
          <a:endParaRPr lang="en-US"/>
        </a:p>
      </dgm:t>
    </dgm:pt>
    <dgm:pt modelId="{F7B31EBE-D744-47BB-8C8A-4BB1A0EC5162}" type="sibTrans" cxnId="{7738DB35-2FEF-40BF-BEEA-BB283ED4C861}">
      <dgm:prSet/>
      <dgm:spPr/>
      <dgm:t>
        <a:bodyPr/>
        <a:lstStyle/>
        <a:p>
          <a:endParaRPr lang="en-US"/>
        </a:p>
      </dgm:t>
    </dgm:pt>
    <dgm:pt modelId="{73DCD79B-01BE-4EAF-8F49-8D227D4981B8}" type="pres">
      <dgm:prSet presAssocID="{4F95165B-3519-4119-916A-419E53253F45}" presName="vert0" presStyleCnt="0">
        <dgm:presLayoutVars>
          <dgm:dir/>
          <dgm:animOne val="branch"/>
          <dgm:animLvl val="lvl"/>
        </dgm:presLayoutVars>
      </dgm:prSet>
      <dgm:spPr/>
    </dgm:pt>
    <dgm:pt modelId="{D7FD739D-D51E-426D-9D2B-4EF60A165C80}" type="pres">
      <dgm:prSet presAssocID="{C2B1B227-7231-472D-BF44-602D8FAB4482}" presName="thickLine" presStyleLbl="alignNode1" presStyleIdx="0" presStyleCnt="2"/>
      <dgm:spPr/>
    </dgm:pt>
    <dgm:pt modelId="{FD1711C2-01C4-4D10-9C25-6F941E742277}" type="pres">
      <dgm:prSet presAssocID="{C2B1B227-7231-472D-BF44-602D8FAB4482}" presName="horz1" presStyleCnt="0"/>
      <dgm:spPr/>
    </dgm:pt>
    <dgm:pt modelId="{808F4C93-1EC8-475F-8171-2817E1D3E2DF}" type="pres">
      <dgm:prSet presAssocID="{C2B1B227-7231-472D-BF44-602D8FAB4482}" presName="tx1" presStyleLbl="revTx" presStyleIdx="0" presStyleCnt="2"/>
      <dgm:spPr/>
    </dgm:pt>
    <dgm:pt modelId="{17579226-0712-47D2-9801-5B171416B443}" type="pres">
      <dgm:prSet presAssocID="{C2B1B227-7231-472D-BF44-602D8FAB4482}" presName="vert1" presStyleCnt="0"/>
      <dgm:spPr/>
    </dgm:pt>
    <dgm:pt modelId="{B5D048D7-350F-4CBD-B33E-8504A72E628A}" type="pres">
      <dgm:prSet presAssocID="{B7BB0BA8-485F-4C98-B4D8-46D7F2601620}" presName="thickLine" presStyleLbl="alignNode1" presStyleIdx="1" presStyleCnt="2"/>
      <dgm:spPr/>
    </dgm:pt>
    <dgm:pt modelId="{143CC3CC-39DA-4105-9712-54A3A1AB0235}" type="pres">
      <dgm:prSet presAssocID="{B7BB0BA8-485F-4C98-B4D8-46D7F2601620}" presName="horz1" presStyleCnt="0"/>
      <dgm:spPr/>
    </dgm:pt>
    <dgm:pt modelId="{BD65F9DE-3E2A-49EE-85AC-83F5F4BF7615}" type="pres">
      <dgm:prSet presAssocID="{B7BB0BA8-485F-4C98-B4D8-46D7F2601620}" presName="tx1" presStyleLbl="revTx" presStyleIdx="1" presStyleCnt="2"/>
      <dgm:spPr/>
    </dgm:pt>
    <dgm:pt modelId="{4431DDAE-DDD6-4F81-A6B0-A759238817C2}" type="pres">
      <dgm:prSet presAssocID="{B7BB0BA8-485F-4C98-B4D8-46D7F2601620}" presName="vert1" presStyleCnt="0"/>
      <dgm:spPr/>
    </dgm:pt>
  </dgm:ptLst>
  <dgm:cxnLst>
    <dgm:cxn modelId="{CEFAB01E-CD7B-4F12-BF25-598B159E3B55}" type="presOf" srcId="{C2B1B227-7231-472D-BF44-602D8FAB4482}" destId="{808F4C93-1EC8-475F-8171-2817E1D3E2DF}" srcOrd="0" destOrd="0" presId="urn:microsoft.com/office/officeart/2008/layout/LinedList"/>
    <dgm:cxn modelId="{7738DB35-2FEF-40BF-BEEA-BB283ED4C861}" srcId="{4F95165B-3519-4119-916A-419E53253F45}" destId="{B7BB0BA8-485F-4C98-B4D8-46D7F2601620}" srcOrd="1" destOrd="0" parTransId="{2D8DB6F4-5BC4-407B-9A94-DBF4B68F4D61}" sibTransId="{F7B31EBE-D744-47BB-8C8A-4BB1A0EC5162}"/>
    <dgm:cxn modelId="{C40B606E-1E2F-47BB-B324-A2848C0DB039}" srcId="{4F95165B-3519-4119-916A-419E53253F45}" destId="{C2B1B227-7231-472D-BF44-602D8FAB4482}" srcOrd="0" destOrd="0" parTransId="{DB0CD281-BC53-442B-84BF-BAADEBC9FBE8}" sibTransId="{8EC80A62-04F9-477F-B90D-6316DFFA97E9}"/>
    <dgm:cxn modelId="{91A11078-9C88-49B7-8302-5A205E558200}" type="presOf" srcId="{B7BB0BA8-485F-4C98-B4D8-46D7F2601620}" destId="{BD65F9DE-3E2A-49EE-85AC-83F5F4BF7615}" srcOrd="0" destOrd="0" presId="urn:microsoft.com/office/officeart/2008/layout/LinedList"/>
    <dgm:cxn modelId="{264BFCA0-D91C-41EF-BFED-8CC66D459EFC}" type="presOf" srcId="{4F95165B-3519-4119-916A-419E53253F45}" destId="{73DCD79B-01BE-4EAF-8F49-8D227D4981B8}" srcOrd="0" destOrd="0" presId="urn:microsoft.com/office/officeart/2008/layout/LinedList"/>
    <dgm:cxn modelId="{D2B3D042-CC9E-44E4-9EC3-3B471F971EB5}" type="presParOf" srcId="{73DCD79B-01BE-4EAF-8F49-8D227D4981B8}" destId="{D7FD739D-D51E-426D-9D2B-4EF60A165C80}" srcOrd="0" destOrd="0" presId="urn:microsoft.com/office/officeart/2008/layout/LinedList"/>
    <dgm:cxn modelId="{183396F7-A76A-4194-83FA-8203C83311F4}" type="presParOf" srcId="{73DCD79B-01BE-4EAF-8F49-8D227D4981B8}" destId="{FD1711C2-01C4-4D10-9C25-6F941E742277}" srcOrd="1" destOrd="0" presId="urn:microsoft.com/office/officeart/2008/layout/LinedList"/>
    <dgm:cxn modelId="{97F5A15E-D94F-4EB7-8E45-009E224CFE69}" type="presParOf" srcId="{FD1711C2-01C4-4D10-9C25-6F941E742277}" destId="{808F4C93-1EC8-475F-8171-2817E1D3E2DF}" srcOrd="0" destOrd="0" presId="urn:microsoft.com/office/officeart/2008/layout/LinedList"/>
    <dgm:cxn modelId="{0D1A376B-174A-49A8-B5BF-D714B4481041}" type="presParOf" srcId="{FD1711C2-01C4-4D10-9C25-6F941E742277}" destId="{17579226-0712-47D2-9801-5B171416B443}" srcOrd="1" destOrd="0" presId="urn:microsoft.com/office/officeart/2008/layout/LinedList"/>
    <dgm:cxn modelId="{C94AF5D3-CCAA-4D6E-B240-D177AED1C2C7}" type="presParOf" srcId="{73DCD79B-01BE-4EAF-8F49-8D227D4981B8}" destId="{B5D048D7-350F-4CBD-B33E-8504A72E628A}" srcOrd="2" destOrd="0" presId="urn:microsoft.com/office/officeart/2008/layout/LinedList"/>
    <dgm:cxn modelId="{28CF0FDB-DB94-4FA8-8FFB-0B9405394D72}" type="presParOf" srcId="{73DCD79B-01BE-4EAF-8F49-8D227D4981B8}" destId="{143CC3CC-39DA-4105-9712-54A3A1AB0235}" srcOrd="3" destOrd="0" presId="urn:microsoft.com/office/officeart/2008/layout/LinedList"/>
    <dgm:cxn modelId="{3D19C387-6F00-4A42-8147-BBF398801823}" type="presParOf" srcId="{143CC3CC-39DA-4105-9712-54A3A1AB0235}" destId="{BD65F9DE-3E2A-49EE-85AC-83F5F4BF7615}" srcOrd="0" destOrd="0" presId="urn:microsoft.com/office/officeart/2008/layout/LinedList"/>
    <dgm:cxn modelId="{33736BBA-2E7B-4C5E-A697-6160B0AE308F}" type="presParOf" srcId="{143CC3CC-39DA-4105-9712-54A3A1AB0235}" destId="{4431DDAE-DDD6-4F81-A6B0-A759238817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DF1310A-0614-471E-BEF5-F7F9EC4012A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9A1ED4B-E56B-4C89-B9D2-75DD4BD0B185}">
      <dgm:prSet/>
      <dgm:spPr/>
      <dgm:t>
        <a:bodyPr/>
        <a:lstStyle/>
        <a:p>
          <a:r>
            <a:rPr lang="en-GB"/>
            <a:t>Was the defendant’s conduct a blameworthy cause of the result? </a:t>
          </a:r>
          <a:endParaRPr lang="en-US"/>
        </a:p>
      </dgm:t>
    </dgm:pt>
    <dgm:pt modelId="{BCA10D19-6FC4-4EDB-914D-32A81F06B761}" type="parTrans" cxnId="{FB954CDF-5F94-4DC7-B076-997D9ABB1080}">
      <dgm:prSet/>
      <dgm:spPr/>
      <dgm:t>
        <a:bodyPr/>
        <a:lstStyle/>
        <a:p>
          <a:endParaRPr lang="en-US"/>
        </a:p>
      </dgm:t>
    </dgm:pt>
    <dgm:pt modelId="{109EAE69-DDAB-49B4-BD81-1D8EBF6C9033}" type="sibTrans" cxnId="{FB954CDF-5F94-4DC7-B076-997D9ABB1080}">
      <dgm:prSet/>
      <dgm:spPr/>
      <dgm:t>
        <a:bodyPr/>
        <a:lstStyle/>
        <a:p>
          <a:endParaRPr lang="en-US"/>
        </a:p>
      </dgm:t>
    </dgm:pt>
    <dgm:pt modelId="{75C46CD7-3526-4263-AB3A-AAEABF12C0C9}">
      <dgm:prSet/>
      <dgm:spPr/>
      <dgm:t>
        <a:bodyPr/>
        <a:lstStyle/>
        <a:p>
          <a:r>
            <a:rPr lang="en-GB"/>
            <a:t>Chain of causation – needs to be complete. </a:t>
          </a:r>
          <a:endParaRPr lang="en-US"/>
        </a:p>
      </dgm:t>
    </dgm:pt>
    <dgm:pt modelId="{58A77001-0F82-45AC-84C6-B6BD7A06EDCE}" type="parTrans" cxnId="{5C870E26-C0E4-4C13-9F73-01B33EA739FD}">
      <dgm:prSet/>
      <dgm:spPr/>
      <dgm:t>
        <a:bodyPr/>
        <a:lstStyle/>
        <a:p>
          <a:endParaRPr lang="en-US"/>
        </a:p>
      </dgm:t>
    </dgm:pt>
    <dgm:pt modelId="{3D94F082-D761-4A53-AE5E-AD3456301F24}" type="sibTrans" cxnId="{5C870E26-C0E4-4C13-9F73-01B33EA739FD}">
      <dgm:prSet/>
      <dgm:spPr/>
      <dgm:t>
        <a:bodyPr/>
        <a:lstStyle/>
        <a:p>
          <a:endParaRPr lang="en-US"/>
        </a:p>
      </dgm:t>
    </dgm:pt>
    <dgm:pt modelId="{C039D160-BDBB-4D46-80E0-6CC81FF42EA6}">
      <dgm:prSet/>
      <dgm:spPr/>
      <dgm:t>
        <a:bodyPr/>
        <a:lstStyle/>
        <a:p>
          <a:r>
            <a:rPr lang="en-GB"/>
            <a:t>Key case law; R v Dalloway [1847] </a:t>
          </a:r>
          <a:endParaRPr lang="en-US"/>
        </a:p>
      </dgm:t>
    </dgm:pt>
    <dgm:pt modelId="{B4809FD6-EA88-4B0F-9F59-86510E556219}" type="parTrans" cxnId="{A3D9E7F3-5C36-4C41-B31C-231D5E8A84CF}">
      <dgm:prSet/>
      <dgm:spPr/>
      <dgm:t>
        <a:bodyPr/>
        <a:lstStyle/>
        <a:p>
          <a:endParaRPr lang="en-US"/>
        </a:p>
      </dgm:t>
    </dgm:pt>
    <dgm:pt modelId="{B1812734-004D-49E7-84C8-928FF619F71D}" type="sibTrans" cxnId="{A3D9E7F3-5C36-4C41-B31C-231D5E8A84CF}">
      <dgm:prSet/>
      <dgm:spPr/>
      <dgm:t>
        <a:bodyPr/>
        <a:lstStyle/>
        <a:p>
          <a:endParaRPr lang="en-US"/>
        </a:p>
      </dgm:t>
    </dgm:pt>
    <dgm:pt modelId="{DA94C31D-2117-4DC6-8238-C5491D9622B1}" type="pres">
      <dgm:prSet presAssocID="{3DF1310A-0614-471E-BEF5-F7F9EC4012AE}" presName="linear" presStyleCnt="0">
        <dgm:presLayoutVars>
          <dgm:animLvl val="lvl"/>
          <dgm:resizeHandles val="exact"/>
        </dgm:presLayoutVars>
      </dgm:prSet>
      <dgm:spPr/>
    </dgm:pt>
    <dgm:pt modelId="{A24E33D3-2BC8-4078-A7E0-797671B8A8C8}" type="pres">
      <dgm:prSet presAssocID="{39A1ED4B-E56B-4C89-B9D2-75DD4BD0B185}" presName="parentText" presStyleLbl="node1" presStyleIdx="0" presStyleCnt="3">
        <dgm:presLayoutVars>
          <dgm:chMax val="0"/>
          <dgm:bulletEnabled val="1"/>
        </dgm:presLayoutVars>
      </dgm:prSet>
      <dgm:spPr/>
    </dgm:pt>
    <dgm:pt modelId="{EB02CEE8-B652-4687-8889-1A73DB9C7C62}" type="pres">
      <dgm:prSet presAssocID="{109EAE69-DDAB-49B4-BD81-1D8EBF6C9033}" presName="spacer" presStyleCnt="0"/>
      <dgm:spPr/>
    </dgm:pt>
    <dgm:pt modelId="{B681F416-1F06-4C4C-8685-444FA1DE1BCF}" type="pres">
      <dgm:prSet presAssocID="{75C46CD7-3526-4263-AB3A-AAEABF12C0C9}" presName="parentText" presStyleLbl="node1" presStyleIdx="1" presStyleCnt="3">
        <dgm:presLayoutVars>
          <dgm:chMax val="0"/>
          <dgm:bulletEnabled val="1"/>
        </dgm:presLayoutVars>
      </dgm:prSet>
      <dgm:spPr/>
    </dgm:pt>
    <dgm:pt modelId="{3E6399BD-9185-471D-8709-48C3AE8B9A78}" type="pres">
      <dgm:prSet presAssocID="{3D94F082-D761-4A53-AE5E-AD3456301F24}" presName="spacer" presStyleCnt="0"/>
      <dgm:spPr/>
    </dgm:pt>
    <dgm:pt modelId="{4A21F25C-9130-4496-A3F7-FBD79B4E9762}" type="pres">
      <dgm:prSet presAssocID="{C039D160-BDBB-4D46-80E0-6CC81FF42EA6}" presName="parentText" presStyleLbl="node1" presStyleIdx="2" presStyleCnt="3">
        <dgm:presLayoutVars>
          <dgm:chMax val="0"/>
          <dgm:bulletEnabled val="1"/>
        </dgm:presLayoutVars>
      </dgm:prSet>
      <dgm:spPr/>
    </dgm:pt>
  </dgm:ptLst>
  <dgm:cxnLst>
    <dgm:cxn modelId="{5C870E26-C0E4-4C13-9F73-01B33EA739FD}" srcId="{3DF1310A-0614-471E-BEF5-F7F9EC4012AE}" destId="{75C46CD7-3526-4263-AB3A-AAEABF12C0C9}" srcOrd="1" destOrd="0" parTransId="{58A77001-0F82-45AC-84C6-B6BD7A06EDCE}" sibTransId="{3D94F082-D761-4A53-AE5E-AD3456301F24}"/>
    <dgm:cxn modelId="{A3811F27-92C0-4DFC-A786-AF82655E9DED}" type="presOf" srcId="{C039D160-BDBB-4D46-80E0-6CC81FF42EA6}" destId="{4A21F25C-9130-4496-A3F7-FBD79B4E9762}" srcOrd="0" destOrd="0" presId="urn:microsoft.com/office/officeart/2005/8/layout/vList2"/>
    <dgm:cxn modelId="{6AFA163C-15DC-440A-96A9-15C420B2969D}" type="presOf" srcId="{3DF1310A-0614-471E-BEF5-F7F9EC4012AE}" destId="{DA94C31D-2117-4DC6-8238-C5491D9622B1}" srcOrd="0" destOrd="0" presId="urn:microsoft.com/office/officeart/2005/8/layout/vList2"/>
    <dgm:cxn modelId="{315C4C64-22E8-45AB-BE63-5F850E79B13D}" type="presOf" srcId="{75C46CD7-3526-4263-AB3A-AAEABF12C0C9}" destId="{B681F416-1F06-4C4C-8685-444FA1DE1BCF}" srcOrd="0" destOrd="0" presId="urn:microsoft.com/office/officeart/2005/8/layout/vList2"/>
    <dgm:cxn modelId="{BBBE28D8-3049-4196-B678-DEDD16A6AB7C}" type="presOf" srcId="{39A1ED4B-E56B-4C89-B9D2-75DD4BD0B185}" destId="{A24E33D3-2BC8-4078-A7E0-797671B8A8C8}" srcOrd="0" destOrd="0" presId="urn:microsoft.com/office/officeart/2005/8/layout/vList2"/>
    <dgm:cxn modelId="{FB954CDF-5F94-4DC7-B076-997D9ABB1080}" srcId="{3DF1310A-0614-471E-BEF5-F7F9EC4012AE}" destId="{39A1ED4B-E56B-4C89-B9D2-75DD4BD0B185}" srcOrd="0" destOrd="0" parTransId="{BCA10D19-6FC4-4EDB-914D-32A81F06B761}" sibTransId="{109EAE69-DDAB-49B4-BD81-1D8EBF6C9033}"/>
    <dgm:cxn modelId="{A3D9E7F3-5C36-4C41-B31C-231D5E8A84CF}" srcId="{3DF1310A-0614-471E-BEF5-F7F9EC4012AE}" destId="{C039D160-BDBB-4D46-80E0-6CC81FF42EA6}" srcOrd="2" destOrd="0" parTransId="{B4809FD6-EA88-4B0F-9F59-86510E556219}" sibTransId="{B1812734-004D-49E7-84C8-928FF619F71D}"/>
    <dgm:cxn modelId="{F5F49631-7586-4E18-B937-A57681EA7A8E}" type="presParOf" srcId="{DA94C31D-2117-4DC6-8238-C5491D9622B1}" destId="{A24E33D3-2BC8-4078-A7E0-797671B8A8C8}" srcOrd="0" destOrd="0" presId="urn:microsoft.com/office/officeart/2005/8/layout/vList2"/>
    <dgm:cxn modelId="{333FC472-77EF-4A49-AE5F-B53B99EFE41E}" type="presParOf" srcId="{DA94C31D-2117-4DC6-8238-C5491D9622B1}" destId="{EB02CEE8-B652-4687-8889-1A73DB9C7C62}" srcOrd="1" destOrd="0" presId="urn:microsoft.com/office/officeart/2005/8/layout/vList2"/>
    <dgm:cxn modelId="{D7212293-A537-45A0-B8F9-CED0C9A0A518}" type="presParOf" srcId="{DA94C31D-2117-4DC6-8238-C5491D9622B1}" destId="{B681F416-1F06-4C4C-8685-444FA1DE1BCF}" srcOrd="2" destOrd="0" presId="urn:microsoft.com/office/officeart/2005/8/layout/vList2"/>
    <dgm:cxn modelId="{1210C105-A248-4A6A-AD39-4EE75ABB85BF}" type="presParOf" srcId="{DA94C31D-2117-4DC6-8238-C5491D9622B1}" destId="{3E6399BD-9185-471D-8709-48C3AE8B9A78}" srcOrd="3" destOrd="0" presId="urn:microsoft.com/office/officeart/2005/8/layout/vList2"/>
    <dgm:cxn modelId="{1EA9318E-6D6E-4AF3-9099-C6FCBFA239CE}" type="presParOf" srcId="{DA94C31D-2117-4DC6-8238-C5491D9622B1}" destId="{4A21F25C-9130-4496-A3F7-FBD79B4E976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94C28FE-327C-410D-8AE7-AE0F50D1FF3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89C7E6B-0A8A-4F75-BBE5-83BC12E454F0}">
      <dgm:prSet/>
      <dgm:spPr/>
      <dgm:t>
        <a:bodyPr/>
        <a:lstStyle/>
        <a:p>
          <a:r>
            <a:rPr lang="en-GB"/>
            <a:t>Break the chain causation. </a:t>
          </a:r>
          <a:endParaRPr lang="en-US"/>
        </a:p>
      </dgm:t>
    </dgm:pt>
    <dgm:pt modelId="{D0D7BF50-EA69-46A0-A59B-B53592B00087}" type="parTrans" cxnId="{11D84B5A-247C-4201-9BD8-22EC289A6345}">
      <dgm:prSet/>
      <dgm:spPr/>
      <dgm:t>
        <a:bodyPr/>
        <a:lstStyle/>
        <a:p>
          <a:endParaRPr lang="en-US"/>
        </a:p>
      </dgm:t>
    </dgm:pt>
    <dgm:pt modelId="{5C008BDC-2AE3-4CDD-8210-E92AC19E32CB}" type="sibTrans" cxnId="{11D84B5A-247C-4201-9BD8-22EC289A6345}">
      <dgm:prSet/>
      <dgm:spPr/>
      <dgm:t>
        <a:bodyPr/>
        <a:lstStyle/>
        <a:p>
          <a:endParaRPr lang="en-US"/>
        </a:p>
      </dgm:t>
    </dgm:pt>
    <dgm:pt modelId="{515D5101-41BB-4928-9495-07EF1988A8D9}">
      <dgm:prSet/>
      <dgm:spPr/>
      <dgm:t>
        <a:bodyPr/>
        <a:lstStyle/>
        <a:p>
          <a:r>
            <a:rPr lang="en-GB"/>
            <a:t>Victim or third-party actions follow d’s conduct. </a:t>
          </a:r>
          <a:endParaRPr lang="en-US"/>
        </a:p>
      </dgm:t>
    </dgm:pt>
    <dgm:pt modelId="{FE7571AE-4A24-482E-9A41-DE5A5EB5BBD3}" type="parTrans" cxnId="{BA9DD094-93A1-46CF-B590-F9EE8D12AC4F}">
      <dgm:prSet/>
      <dgm:spPr/>
      <dgm:t>
        <a:bodyPr/>
        <a:lstStyle/>
        <a:p>
          <a:endParaRPr lang="en-US"/>
        </a:p>
      </dgm:t>
    </dgm:pt>
    <dgm:pt modelId="{85BF6514-F0B6-47E0-9716-8F01F0ECACD7}" type="sibTrans" cxnId="{BA9DD094-93A1-46CF-B590-F9EE8D12AC4F}">
      <dgm:prSet/>
      <dgm:spPr/>
      <dgm:t>
        <a:bodyPr/>
        <a:lstStyle/>
        <a:p>
          <a:endParaRPr lang="en-US"/>
        </a:p>
      </dgm:t>
    </dgm:pt>
    <dgm:pt modelId="{B0711E8B-53EE-4687-AE43-CBCCBE21064E}">
      <dgm:prSet/>
      <dgm:spPr/>
      <dgm:t>
        <a:bodyPr/>
        <a:lstStyle/>
        <a:p>
          <a:r>
            <a:rPr lang="en-GB"/>
            <a:t>Known as Novus actus interveniens. </a:t>
          </a:r>
          <a:endParaRPr lang="en-US"/>
        </a:p>
      </dgm:t>
    </dgm:pt>
    <dgm:pt modelId="{E97C0022-4CAE-4E44-92BF-FEA275B3151D}" type="parTrans" cxnId="{7DB0E135-72E9-48EF-8CAC-0C04ABED696F}">
      <dgm:prSet/>
      <dgm:spPr/>
      <dgm:t>
        <a:bodyPr/>
        <a:lstStyle/>
        <a:p>
          <a:endParaRPr lang="en-US"/>
        </a:p>
      </dgm:t>
    </dgm:pt>
    <dgm:pt modelId="{0D864ACE-242A-40D0-BCF9-45ECDA0757D1}" type="sibTrans" cxnId="{7DB0E135-72E9-48EF-8CAC-0C04ABED696F}">
      <dgm:prSet/>
      <dgm:spPr/>
      <dgm:t>
        <a:bodyPr/>
        <a:lstStyle/>
        <a:p>
          <a:endParaRPr lang="en-US"/>
        </a:p>
      </dgm:t>
    </dgm:pt>
    <dgm:pt modelId="{14DAA403-2F29-4A65-BC9C-BE7669344D53}">
      <dgm:prSet/>
      <dgm:spPr/>
      <dgm:t>
        <a:bodyPr/>
        <a:lstStyle/>
        <a:p>
          <a:r>
            <a:rPr lang="en-GB"/>
            <a:t>If there is a break in the chain of causation the defendant will not be liable. </a:t>
          </a:r>
          <a:endParaRPr lang="en-US"/>
        </a:p>
      </dgm:t>
    </dgm:pt>
    <dgm:pt modelId="{3582F638-AC0E-4773-AE9D-253E332AC07C}" type="parTrans" cxnId="{5B1932CE-F34A-4910-B869-278856505AA1}">
      <dgm:prSet/>
      <dgm:spPr/>
      <dgm:t>
        <a:bodyPr/>
        <a:lstStyle/>
        <a:p>
          <a:endParaRPr lang="en-US"/>
        </a:p>
      </dgm:t>
    </dgm:pt>
    <dgm:pt modelId="{94272D66-D269-4E24-9A68-56E74AFA9750}" type="sibTrans" cxnId="{5B1932CE-F34A-4910-B869-278856505AA1}">
      <dgm:prSet/>
      <dgm:spPr/>
      <dgm:t>
        <a:bodyPr/>
        <a:lstStyle/>
        <a:p>
          <a:endParaRPr lang="en-US"/>
        </a:p>
      </dgm:t>
    </dgm:pt>
    <dgm:pt modelId="{3BD88C09-4A16-46C3-B618-E8EC8DDE5091}">
      <dgm:prSet/>
      <dgm:spPr/>
      <dgm:t>
        <a:bodyPr/>
        <a:lstStyle/>
        <a:p>
          <a:r>
            <a:rPr lang="en-GB"/>
            <a:t>No break if d’s actions were an operating or substantial cause. </a:t>
          </a:r>
          <a:endParaRPr lang="en-US"/>
        </a:p>
      </dgm:t>
    </dgm:pt>
    <dgm:pt modelId="{94515C0F-221A-47B4-9783-0332E7280025}" type="parTrans" cxnId="{0A55808E-6AA1-4303-9EC1-764FED78491C}">
      <dgm:prSet/>
      <dgm:spPr/>
      <dgm:t>
        <a:bodyPr/>
        <a:lstStyle/>
        <a:p>
          <a:endParaRPr lang="en-US"/>
        </a:p>
      </dgm:t>
    </dgm:pt>
    <dgm:pt modelId="{E2057E40-6B5F-4D9A-BED1-D207705BC051}" type="sibTrans" cxnId="{0A55808E-6AA1-4303-9EC1-764FED78491C}">
      <dgm:prSet/>
      <dgm:spPr/>
      <dgm:t>
        <a:bodyPr/>
        <a:lstStyle/>
        <a:p>
          <a:endParaRPr lang="en-US"/>
        </a:p>
      </dgm:t>
    </dgm:pt>
    <dgm:pt modelId="{32DAE567-0579-4FF6-BF02-C289FE5ADDF2}" type="pres">
      <dgm:prSet presAssocID="{F94C28FE-327C-410D-8AE7-AE0F50D1FF3C}" presName="linear" presStyleCnt="0">
        <dgm:presLayoutVars>
          <dgm:animLvl val="lvl"/>
          <dgm:resizeHandles val="exact"/>
        </dgm:presLayoutVars>
      </dgm:prSet>
      <dgm:spPr/>
    </dgm:pt>
    <dgm:pt modelId="{4ACA439A-8E21-4639-B296-6375C9E3B49F}" type="pres">
      <dgm:prSet presAssocID="{589C7E6B-0A8A-4F75-BBE5-83BC12E454F0}" presName="parentText" presStyleLbl="node1" presStyleIdx="0" presStyleCnt="5">
        <dgm:presLayoutVars>
          <dgm:chMax val="0"/>
          <dgm:bulletEnabled val="1"/>
        </dgm:presLayoutVars>
      </dgm:prSet>
      <dgm:spPr/>
    </dgm:pt>
    <dgm:pt modelId="{F1D88794-FEE8-4805-9E64-3DA6818E409A}" type="pres">
      <dgm:prSet presAssocID="{5C008BDC-2AE3-4CDD-8210-E92AC19E32CB}" presName="spacer" presStyleCnt="0"/>
      <dgm:spPr/>
    </dgm:pt>
    <dgm:pt modelId="{EDE2C12D-8199-4E81-A5C5-B931C45B86CA}" type="pres">
      <dgm:prSet presAssocID="{515D5101-41BB-4928-9495-07EF1988A8D9}" presName="parentText" presStyleLbl="node1" presStyleIdx="1" presStyleCnt="5">
        <dgm:presLayoutVars>
          <dgm:chMax val="0"/>
          <dgm:bulletEnabled val="1"/>
        </dgm:presLayoutVars>
      </dgm:prSet>
      <dgm:spPr/>
    </dgm:pt>
    <dgm:pt modelId="{05CBE0A0-F9BA-4384-BADA-E1E739AA591A}" type="pres">
      <dgm:prSet presAssocID="{85BF6514-F0B6-47E0-9716-8F01F0ECACD7}" presName="spacer" presStyleCnt="0"/>
      <dgm:spPr/>
    </dgm:pt>
    <dgm:pt modelId="{5DF9EE6E-4CFF-47EA-AF25-408529DF7FB6}" type="pres">
      <dgm:prSet presAssocID="{B0711E8B-53EE-4687-AE43-CBCCBE21064E}" presName="parentText" presStyleLbl="node1" presStyleIdx="2" presStyleCnt="5">
        <dgm:presLayoutVars>
          <dgm:chMax val="0"/>
          <dgm:bulletEnabled val="1"/>
        </dgm:presLayoutVars>
      </dgm:prSet>
      <dgm:spPr/>
    </dgm:pt>
    <dgm:pt modelId="{CCC94456-D702-4C87-ADE9-DEBC59C867EB}" type="pres">
      <dgm:prSet presAssocID="{0D864ACE-242A-40D0-BCF9-45ECDA0757D1}" presName="spacer" presStyleCnt="0"/>
      <dgm:spPr/>
    </dgm:pt>
    <dgm:pt modelId="{690A0A79-B38F-4375-8D52-1B71BB090D8D}" type="pres">
      <dgm:prSet presAssocID="{14DAA403-2F29-4A65-BC9C-BE7669344D53}" presName="parentText" presStyleLbl="node1" presStyleIdx="3" presStyleCnt="5">
        <dgm:presLayoutVars>
          <dgm:chMax val="0"/>
          <dgm:bulletEnabled val="1"/>
        </dgm:presLayoutVars>
      </dgm:prSet>
      <dgm:spPr/>
    </dgm:pt>
    <dgm:pt modelId="{9C4CDFD0-E258-4A91-9DA3-21B9ADB16632}" type="pres">
      <dgm:prSet presAssocID="{94272D66-D269-4E24-9A68-56E74AFA9750}" presName="spacer" presStyleCnt="0"/>
      <dgm:spPr/>
    </dgm:pt>
    <dgm:pt modelId="{61EEFCA9-F125-47A4-852D-E7CA5E72B186}" type="pres">
      <dgm:prSet presAssocID="{3BD88C09-4A16-46C3-B618-E8EC8DDE5091}" presName="parentText" presStyleLbl="node1" presStyleIdx="4" presStyleCnt="5">
        <dgm:presLayoutVars>
          <dgm:chMax val="0"/>
          <dgm:bulletEnabled val="1"/>
        </dgm:presLayoutVars>
      </dgm:prSet>
      <dgm:spPr/>
    </dgm:pt>
  </dgm:ptLst>
  <dgm:cxnLst>
    <dgm:cxn modelId="{C883671A-586C-4314-9F8F-87B0119BF1BD}" type="presOf" srcId="{589C7E6B-0A8A-4F75-BBE5-83BC12E454F0}" destId="{4ACA439A-8E21-4639-B296-6375C9E3B49F}" srcOrd="0" destOrd="0" presId="urn:microsoft.com/office/officeart/2005/8/layout/vList2"/>
    <dgm:cxn modelId="{F7D6321E-81F0-406B-9B82-04F4C33A345B}" type="presOf" srcId="{14DAA403-2F29-4A65-BC9C-BE7669344D53}" destId="{690A0A79-B38F-4375-8D52-1B71BB090D8D}" srcOrd="0" destOrd="0" presId="urn:microsoft.com/office/officeart/2005/8/layout/vList2"/>
    <dgm:cxn modelId="{7DB0E135-72E9-48EF-8CAC-0C04ABED696F}" srcId="{F94C28FE-327C-410D-8AE7-AE0F50D1FF3C}" destId="{B0711E8B-53EE-4687-AE43-CBCCBE21064E}" srcOrd="2" destOrd="0" parTransId="{E97C0022-4CAE-4E44-92BF-FEA275B3151D}" sibTransId="{0D864ACE-242A-40D0-BCF9-45ECDA0757D1}"/>
    <dgm:cxn modelId="{A3C65769-B178-44BB-8BF6-84157950B449}" type="presOf" srcId="{F94C28FE-327C-410D-8AE7-AE0F50D1FF3C}" destId="{32DAE567-0579-4FF6-BF02-C289FE5ADDF2}" srcOrd="0" destOrd="0" presId="urn:microsoft.com/office/officeart/2005/8/layout/vList2"/>
    <dgm:cxn modelId="{11D84B5A-247C-4201-9BD8-22EC289A6345}" srcId="{F94C28FE-327C-410D-8AE7-AE0F50D1FF3C}" destId="{589C7E6B-0A8A-4F75-BBE5-83BC12E454F0}" srcOrd="0" destOrd="0" parTransId="{D0D7BF50-EA69-46A0-A59B-B53592B00087}" sibTransId="{5C008BDC-2AE3-4CDD-8210-E92AC19E32CB}"/>
    <dgm:cxn modelId="{0A55808E-6AA1-4303-9EC1-764FED78491C}" srcId="{F94C28FE-327C-410D-8AE7-AE0F50D1FF3C}" destId="{3BD88C09-4A16-46C3-B618-E8EC8DDE5091}" srcOrd="4" destOrd="0" parTransId="{94515C0F-221A-47B4-9783-0332E7280025}" sibTransId="{E2057E40-6B5F-4D9A-BED1-D207705BC051}"/>
    <dgm:cxn modelId="{BA9DD094-93A1-46CF-B590-F9EE8D12AC4F}" srcId="{F94C28FE-327C-410D-8AE7-AE0F50D1FF3C}" destId="{515D5101-41BB-4928-9495-07EF1988A8D9}" srcOrd="1" destOrd="0" parTransId="{FE7571AE-4A24-482E-9A41-DE5A5EB5BBD3}" sibTransId="{85BF6514-F0B6-47E0-9716-8F01F0ECACD7}"/>
    <dgm:cxn modelId="{96F83DA4-263E-4ECF-B569-AB3C64967B6B}" type="presOf" srcId="{515D5101-41BB-4928-9495-07EF1988A8D9}" destId="{EDE2C12D-8199-4E81-A5C5-B931C45B86CA}" srcOrd="0" destOrd="0" presId="urn:microsoft.com/office/officeart/2005/8/layout/vList2"/>
    <dgm:cxn modelId="{A0C763C8-3437-413D-82C3-D89F9F44D975}" type="presOf" srcId="{3BD88C09-4A16-46C3-B618-E8EC8DDE5091}" destId="{61EEFCA9-F125-47A4-852D-E7CA5E72B186}" srcOrd="0" destOrd="0" presId="urn:microsoft.com/office/officeart/2005/8/layout/vList2"/>
    <dgm:cxn modelId="{5B1932CE-F34A-4910-B869-278856505AA1}" srcId="{F94C28FE-327C-410D-8AE7-AE0F50D1FF3C}" destId="{14DAA403-2F29-4A65-BC9C-BE7669344D53}" srcOrd="3" destOrd="0" parTransId="{3582F638-AC0E-4773-AE9D-253E332AC07C}" sibTransId="{94272D66-D269-4E24-9A68-56E74AFA9750}"/>
    <dgm:cxn modelId="{CE6657D9-F002-46F6-AF33-59F3019E32FA}" type="presOf" srcId="{B0711E8B-53EE-4687-AE43-CBCCBE21064E}" destId="{5DF9EE6E-4CFF-47EA-AF25-408529DF7FB6}" srcOrd="0" destOrd="0" presId="urn:microsoft.com/office/officeart/2005/8/layout/vList2"/>
    <dgm:cxn modelId="{332CD5D7-2361-4AAC-8E76-68DC0C3516BB}" type="presParOf" srcId="{32DAE567-0579-4FF6-BF02-C289FE5ADDF2}" destId="{4ACA439A-8E21-4639-B296-6375C9E3B49F}" srcOrd="0" destOrd="0" presId="urn:microsoft.com/office/officeart/2005/8/layout/vList2"/>
    <dgm:cxn modelId="{D61C60C2-8F9C-4157-8E43-AD887E2F87AB}" type="presParOf" srcId="{32DAE567-0579-4FF6-BF02-C289FE5ADDF2}" destId="{F1D88794-FEE8-4805-9E64-3DA6818E409A}" srcOrd="1" destOrd="0" presId="urn:microsoft.com/office/officeart/2005/8/layout/vList2"/>
    <dgm:cxn modelId="{98C2AF7E-C344-4556-A435-B1AC5C74BBC6}" type="presParOf" srcId="{32DAE567-0579-4FF6-BF02-C289FE5ADDF2}" destId="{EDE2C12D-8199-4E81-A5C5-B931C45B86CA}" srcOrd="2" destOrd="0" presId="urn:microsoft.com/office/officeart/2005/8/layout/vList2"/>
    <dgm:cxn modelId="{428073F8-D207-4CEC-9520-73F12AAA4DFF}" type="presParOf" srcId="{32DAE567-0579-4FF6-BF02-C289FE5ADDF2}" destId="{05CBE0A0-F9BA-4384-BADA-E1E739AA591A}" srcOrd="3" destOrd="0" presId="urn:microsoft.com/office/officeart/2005/8/layout/vList2"/>
    <dgm:cxn modelId="{F6D00796-E89A-4D26-A541-5B255F2F67EE}" type="presParOf" srcId="{32DAE567-0579-4FF6-BF02-C289FE5ADDF2}" destId="{5DF9EE6E-4CFF-47EA-AF25-408529DF7FB6}" srcOrd="4" destOrd="0" presId="urn:microsoft.com/office/officeart/2005/8/layout/vList2"/>
    <dgm:cxn modelId="{1A12E4D5-1A8C-44F4-9A7C-FB8DAB4080BD}" type="presParOf" srcId="{32DAE567-0579-4FF6-BF02-C289FE5ADDF2}" destId="{CCC94456-D702-4C87-ADE9-DEBC59C867EB}" srcOrd="5" destOrd="0" presId="urn:microsoft.com/office/officeart/2005/8/layout/vList2"/>
    <dgm:cxn modelId="{5AD4BA79-8C14-4C96-ACDD-AC34E45C2B5A}" type="presParOf" srcId="{32DAE567-0579-4FF6-BF02-C289FE5ADDF2}" destId="{690A0A79-B38F-4375-8D52-1B71BB090D8D}" srcOrd="6" destOrd="0" presId="urn:microsoft.com/office/officeart/2005/8/layout/vList2"/>
    <dgm:cxn modelId="{C11455A0-2516-4D28-8A46-C01EF69AB34D}" type="presParOf" srcId="{32DAE567-0579-4FF6-BF02-C289FE5ADDF2}" destId="{9C4CDFD0-E258-4A91-9DA3-21B9ADB16632}" srcOrd="7" destOrd="0" presId="urn:microsoft.com/office/officeart/2005/8/layout/vList2"/>
    <dgm:cxn modelId="{7B0B0448-044F-4E8D-A685-0318318626E7}" type="presParOf" srcId="{32DAE567-0579-4FF6-BF02-C289FE5ADDF2}" destId="{61EEFCA9-F125-47A4-852D-E7CA5E72B18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EC0D607-B01C-49D3-A988-E12E44B51FE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874298C-4FB8-4E84-8DFC-50A86BC5CEAF}">
      <dgm:prSet/>
      <dgm:spPr/>
      <dgm:t>
        <a:bodyPr/>
        <a:lstStyle/>
        <a:p>
          <a:r>
            <a:rPr lang="en-GB"/>
            <a:t>Actions of a third party that are done, freely deliberately and informed can break the chain of causation – even if the act is foreseeable. </a:t>
          </a:r>
          <a:endParaRPr lang="en-US"/>
        </a:p>
      </dgm:t>
    </dgm:pt>
    <dgm:pt modelId="{6524BDFA-F50C-40DA-B621-4A1ACC7DA75B}" type="parTrans" cxnId="{C2EC31CE-CB29-41E9-97DF-DB1AB5C6AA80}">
      <dgm:prSet/>
      <dgm:spPr/>
      <dgm:t>
        <a:bodyPr/>
        <a:lstStyle/>
        <a:p>
          <a:endParaRPr lang="en-US"/>
        </a:p>
      </dgm:t>
    </dgm:pt>
    <dgm:pt modelId="{E83487E0-494B-4C58-97D7-246290E24422}" type="sibTrans" cxnId="{C2EC31CE-CB29-41E9-97DF-DB1AB5C6AA80}">
      <dgm:prSet/>
      <dgm:spPr/>
      <dgm:t>
        <a:bodyPr/>
        <a:lstStyle/>
        <a:p>
          <a:endParaRPr lang="en-US"/>
        </a:p>
      </dgm:t>
    </dgm:pt>
    <dgm:pt modelId="{EB19DDF4-21AE-4D3A-A10C-7B64BAE6122B}">
      <dgm:prSet/>
      <dgm:spPr/>
      <dgm:t>
        <a:bodyPr/>
        <a:lstStyle/>
        <a:p>
          <a:r>
            <a:rPr lang="en-GB"/>
            <a:t>We see this cases such as R v Pagett [1983]. </a:t>
          </a:r>
          <a:endParaRPr lang="en-US"/>
        </a:p>
      </dgm:t>
    </dgm:pt>
    <dgm:pt modelId="{11C636FA-A6BE-4C05-B74B-130C919929DE}" type="parTrans" cxnId="{49D50C25-2A4D-44CD-A6EC-86012575594C}">
      <dgm:prSet/>
      <dgm:spPr/>
      <dgm:t>
        <a:bodyPr/>
        <a:lstStyle/>
        <a:p>
          <a:endParaRPr lang="en-US"/>
        </a:p>
      </dgm:t>
    </dgm:pt>
    <dgm:pt modelId="{58A2F655-0EA9-4AF0-A4D2-4C888734234A}" type="sibTrans" cxnId="{49D50C25-2A4D-44CD-A6EC-86012575594C}">
      <dgm:prSet/>
      <dgm:spPr/>
      <dgm:t>
        <a:bodyPr/>
        <a:lstStyle/>
        <a:p>
          <a:endParaRPr lang="en-US"/>
        </a:p>
      </dgm:t>
    </dgm:pt>
    <dgm:pt modelId="{56AEB43C-7739-458D-8B07-CDAC70D16258}">
      <dgm:prSet/>
      <dgm:spPr/>
      <dgm:t>
        <a:bodyPr/>
        <a:lstStyle/>
        <a:p>
          <a:r>
            <a:rPr lang="en-GB" dirty="0"/>
            <a:t>And R v Rafferty [2007] – Assault did not cause death. Taking victim into sea was a break in the chain.</a:t>
          </a:r>
          <a:endParaRPr lang="en-US" dirty="0"/>
        </a:p>
      </dgm:t>
    </dgm:pt>
    <dgm:pt modelId="{1BB6D972-312C-4E1D-AFB2-85EEE9C58A53}" type="parTrans" cxnId="{6B096F01-FA73-4850-B0F2-42313AC2C9B0}">
      <dgm:prSet/>
      <dgm:spPr/>
      <dgm:t>
        <a:bodyPr/>
        <a:lstStyle/>
        <a:p>
          <a:endParaRPr lang="en-US"/>
        </a:p>
      </dgm:t>
    </dgm:pt>
    <dgm:pt modelId="{29A7458C-3BC8-4EED-8168-03A7674A2C69}" type="sibTrans" cxnId="{6B096F01-FA73-4850-B0F2-42313AC2C9B0}">
      <dgm:prSet/>
      <dgm:spPr/>
      <dgm:t>
        <a:bodyPr/>
        <a:lstStyle/>
        <a:p>
          <a:endParaRPr lang="en-US"/>
        </a:p>
      </dgm:t>
    </dgm:pt>
    <dgm:pt modelId="{CE7F799B-27B9-4B08-8214-CED5C7942320}" type="pres">
      <dgm:prSet presAssocID="{8EC0D607-B01C-49D3-A988-E12E44B51FEB}" presName="linear" presStyleCnt="0">
        <dgm:presLayoutVars>
          <dgm:animLvl val="lvl"/>
          <dgm:resizeHandles val="exact"/>
        </dgm:presLayoutVars>
      </dgm:prSet>
      <dgm:spPr/>
    </dgm:pt>
    <dgm:pt modelId="{F436014B-C202-49AC-9189-7ED2EFE1D560}" type="pres">
      <dgm:prSet presAssocID="{C874298C-4FB8-4E84-8DFC-50A86BC5CEAF}" presName="parentText" presStyleLbl="node1" presStyleIdx="0" presStyleCnt="3">
        <dgm:presLayoutVars>
          <dgm:chMax val="0"/>
          <dgm:bulletEnabled val="1"/>
        </dgm:presLayoutVars>
      </dgm:prSet>
      <dgm:spPr/>
    </dgm:pt>
    <dgm:pt modelId="{EBFA7C4B-487C-4CDB-B4D3-1E4F4A34C061}" type="pres">
      <dgm:prSet presAssocID="{E83487E0-494B-4C58-97D7-246290E24422}" presName="spacer" presStyleCnt="0"/>
      <dgm:spPr/>
    </dgm:pt>
    <dgm:pt modelId="{3F09442E-A9C5-4F86-A8B1-4F7AFEEF3A11}" type="pres">
      <dgm:prSet presAssocID="{EB19DDF4-21AE-4D3A-A10C-7B64BAE6122B}" presName="parentText" presStyleLbl="node1" presStyleIdx="1" presStyleCnt="3">
        <dgm:presLayoutVars>
          <dgm:chMax val="0"/>
          <dgm:bulletEnabled val="1"/>
        </dgm:presLayoutVars>
      </dgm:prSet>
      <dgm:spPr/>
    </dgm:pt>
    <dgm:pt modelId="{DFBA722B-5D1C-4711-9D9F-3B6F6270B45D}" type="pres">
      <dgm:prSet presAssocID="{58A2F655-0EA9-4AF0-A4D2-4C888734234A}" presName="spacer" presStyleCnt="0"/>
      <dgm:spPr/>
    </dgm:pt>
    <dgm:pt modelId="{3A1AC0BF-7C14-4E30-A499-A4E3AC868C36}" type="pres">
      <dgm:prSet presAssocID="{56AEB43C-7739-458D-8B07-CDAC70D16258}" presName="parentText" presStyleLbl="node1" presStyleIdx="2" presStyleCnt="3">
        <dgm:presLayoutVars>
          <dgm:chMax val="0"/>
          <dgm:bulletEnabled val="1"/>
        </dgm:presLayoutVars>
      </dgm:prSet>
      <dgm:spPr/>
    </dgm:pt>
  </dgm:ptLst>
  <dgm:cxnLst>
    <dgm:cxn modelId="{6B096F01-FA73-4850-B0F2-42313AC2C9B0}" srcId="{8EC0D607-B01C-49D3-A988-E12E44B51FEB}" destId="{56AEB43C-7739-458D-8B07-CDAC70D16258}" srcOrd="2" destOrd="0" parTransId="{1BB6D972-312C-4E1D-AFB2-85EEE9C58A53}" sibTransId="{29A7458C-3BC8-4EED-8168-03A7674A2C69}"/>
    <dgm:cxn modelId="{49D50C25-2A4D-44CD-A6EC-86012575594C}" srcId="{8EC0D607-B01C-49D3-A988-E12E44B51FEB}" destId="{EB19DDF4-21AE-4D3A-A10C-7B64BAE6122B}" srcOrd="1" destOrd="0" parTransId="{11C636FA-A6BE-4C05-B74B-130C919929DE}" sibTransId="{58A2F655-0EA9-4AF0-A4D2-4C888734234A}"/>
    <dgm:cxn modelId="{B8D0DB66-33F1-4EFF-A2B3-4D0CCADF1519}" type="presOf" srcId="{8EC0D607-B01C-49D3-A988-E12E44B51FEB}" destId="{CE7F799B-27B9-4B08-8214-CED5C7942320}" srcOrd="0" destOrd="0" presId="urn:microsoft.com/office/officeart/2005/8/layout/vList2"/>
    <dgm:cxn modelId="{01B26872-A7DD-4FDB-8948-96114FD9E77E}" type="presOf" srcId="{56AEB43C-7739-458D-8B07-CDAC70D16258}" destId="{3A1AC0BF-7C14-4E30-A499-A4E3AC868C36}" srcOrd="0" destOrd="0" presId="urn:microsoft.com/office/officeart/2005/8/layout/vList2"/>
    <dgm:cxn modelId="{DC5105A1-7611-4376-B1EE-343290C9AAED}" type="presOf" srcId="{C874298C-4FB8-4E84-8DFC-50A86BC5CEAF}" destId="{F436014B-C202-49AC-9189-7ED2EFE1D560}" srcOrd="0" destOrd="0" presId="urn:microsoft.com/office/officeart/2005/8/layout/vList2"/>
    <dgm:cxn modelId="{C2EC31CE-CB29-41E9-97DF-DB1AB5C6AA80}" srcId="{8EC0D607-B01C-49D3-A988-E12E44B51FEB}" destId="{C874298C-4FB8-4E84-8DFC-50A86BC5CEAF}" srcOrd="0" destOrd="0" parTransId="{6524BDFA-F50C-40DA-B621-4A1ACC7DA75B}" sibTransId="{E83487E0-494B-4C58-97D7-246290E24422}"/>
    <dgm:cxn modelId="{506C7FEC-4200-4101-8A2B-B8CD8DFEF2A1}" type="presOf" srcId="{EB19DDF4-21AE-4D3A-A10C-7B64BAE6122B}" destId="{3F09442E-A9C5-4F86-A8B1-4F7AFEEF3A11}" srcOrd="0" destOrd="0" presId="urn:microsoft.com/office/officeart/2005/8/layout/vList2"/>
    <dgm:cxn modelId="{ED427C3B-F429-4989-BCC4-572A37E5A41C}" type="presParOf" srcId="{CE7F799B-27B9-4B08-8214-CED5C7942320}" destId="{F436014B-C202-49AC-9189-7ED2EFE1D560}" srcOrd="0" destOrd="0" presId="urn:microsoft.com/office/officeart/2005/8/layout/vList2"/>
    <dgm:cxn modelId="{46769D12-947A-4967-A9C5-9E12C16957D5}" type="presParOf" srcId="{CE7F799B-27B9-4B08-8214-CED5C7942320}" destId="{EBFA7C4B-487C-4CDB-B4D3-1E4F4A34C061}" srcOrd="1" destOrd="0" presId="urn:microsoft.com/office/officeart/2005/8/layout/vList2"/>
    <dgm:cxn modelId="{40DA1B59-2C02-42BE-9DF3-774FC2FBE286}" type="presParOf" srcId="{CE7F799B-27B9-4B08-8214-CED5C7942320}" destId="{3F09442E-A9C5-4F86-A8B1-4F7AFEEF3A11}" srcOrd="2" destOrd="0" presId="urn:microsoft.com/office/officeart/2005/8/layout/vList2"/>
    <dgm:cxn modelId="{6936369B-32BD-4B72-87FA-B816B1946D6E}" type="presParOf" srcId="{CE7F799B-27B9-4B08-8214-CED5C7942320}" destId="{DFBA722B-5D1C-4711-9D9F-3B6F6270B45D}" srcOrd="3" destOrd="0" presId="urn:microsoft.com/office/officeart/2005/8/layout/vList2"/>
    <dgm:cxn modelId="{BDFA2105-5259-429E-99C0-2A95E2D21AC4}" type="presParOf" srcId="{CE7F799B-27B9-4B08-8214-CED5C7942320}" destId="{3A1AC0BF-7C14-4E30-A499-A4E3AC868C3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9EC740E-14AF-465C-8420-F20128FD72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EBFBD5-5CA2-4E1B-B310-37BB225D5262}">
      <dgm:prSet/>
      <dgm:spPr/>
      <dgm:t>
        <a:bodyPr/>
        <a:lstStyle/>
        <a:p>
          <a:r>
            <a:rPr lang="en-GB"/>
            <a:t>No break if D’s actions are the significant cause. </a:t>
          </a:r>
          <a:endParaRPr lang="en-US"/>
        </a:p>
      </dgm:t>
    </dgm:pt>
    <dgm:pt modelId="{F5DA536F-BA52-4906-9BDB-F7CF4ED1B22B}" type="parTrans" cxnId="{22201959-5872-4186-817B-294CE049C830}">
      <dgm:prSet/>
      <dgm:spPr/>
      <dgm:t>
        <a:bodyPr/>
        <a:lstStyle/>
        <a:p>
          <a:endParaRPr lang="en-US"/>
        </a:p>
      </dgm:t>
    </dgm:pt>
    <dgm:pt modelId="{B09440BA-C9D8-4178-9E81-28943C05BA8F}" type="sibTrans" cxnId="{22201959-5872-4186-817B-294CE049C830}">
      <dgm:prSet/>
      <dgm:spPr/>
      <dgm:t>
        <a:bodyPr/>
        <a:lstStyle/>
        <a:p>
          <a:endParaRPr lang="en-US"/>
        </a:p>
      </dgm:t>
    </dgm:pt>
    <dgm:pt modelId="{68DF41ED-322A-49DA-A5C8-2934B91D04D6}">
      <dgm:prSet/>
      <dgm:spPr/>
      <dgm:t>
        <a:bodyPr/>
        <a:lstStyle/>
        <a:p>
          <a:r>
            <a:rPr lang="en-GB"/>
            <a:t>A victim can; Refuse medical treatment; R v Blaue [1975] Jehovah’s witness. </a:t>
          </a:r>
          <a:endParaRPr lang="en-US"/>
        </a:p>
      </dgm:t>
    </dgm:pt>
    <dgm:pt modelId="{FB5E31B6-5BC5-46D7-9F05-B66A257141C2}" type="parTrans" cxnId="{E46A8C3A-8B1F-418C-8B71-34AC6ACFF16A}">
      <dgm:prSet/>
      <dgm:spPr/>
      <dgm:t>
        <a:bodyPr/>
        <a:lstStyle/>
        <a:p>
          <a:endParaRPr lang="en-US"/>
        </a:p>
      </dgm:t>
    </dgm:pt>
    <dgm:pt modelId="{F2ECE368-9E85-485E-90B4-39AA00EC37A9}" type="sibTrans" cxnId="{E46A8C3A-8B1F-418C-8B71-34AC6ACFF16A}">
      <dgm:prSet/>
      <dgm:spPr/>
      <dgm:t>
        <a:bodyPr/>
        <a:lstStyle/>
        <a:p>
          <a:endParaRPr lang="en-US"/>
        </a:p>
      </dgm:t>
    </dgm:pt>
    <dgm:pt modelId="{A290E685-BE87-420C-86B6-37CE9B92E608}">
      <dgm:prSet/>
      <dgm:spPr/>
      <dgm:t>
        <a:bodyPr/>
        <a:lstStyle/>
        <a:p>
          <a:r>
            <a:rPr lang="en-GB"/>
            <a:t>Take your victim as you find them – Think skull rule. </a:t>
          </a:r>
          <a:endParaRPr lang="en-US"/>
        </a:p>
      </dgm:t>
    </dgm:pt>
    <dgm:pt modelId="{3D0E9463-7814-44B8-921A-010CC0404152}" type="parTrans" cxnId="{C87A706D-7E0C-4FA6-B991-D32723AF14C8}">
      <dgm:prSet/>
      <dgm:spPr/>
      <dgm:t>
        <a:bodyPr/>
        <a:lstStyle/>
        <a:p>
          <a:endParaRPr lang="en-US"/>
        </a:p>
      </dgm:t>
    </dgm:pt>
    <dgm:pt modelId="{556CAE28-44C3-4D78-87A1-EDEACEFB02FB}" type="sibTrans" cxnId="{C87A706D-7E0C-4FA6-B991-D32723AF14C8}">
      <dgm:prSet/>
      <dgm:spPr/>
      <dgm:t>
        <a:bodyPr/>
        <a:lstStyle/>
        <a:p>
          <a:endParaRPr lang="en-US"/>
        </a:p>
      </dgm:t>
    </dgm:pt>
    <dgm:pt modelId="{B95C602E-57C4-4A89-80A3-E836A9DEAC69}" type="pres">
      <dgm:prSet presAssocID="{09EC740E-14AF-465C-8420-F20128FD720B}" presName="root" presStyleCnt="0">
        <dgm:presLayoutVars>
          <dgm:dir/>
          <dgm:resizeHandles val="exact"/>
        </dgm:presLayoutVars>
      </dgm:prSet>
      <dgm:spPr/>
    </dgm:pt>
    <dgm:pt modelId="{A3237127-616B-40FC-9F56-43AEE92BFDFC}" type="pres">
      <dgm:prSet presAssocID="{91EBFBD5-5CA2-4E1B-B310-37BB225D5262}" presName="compNode" presStyleCnt="0"/>
      <dgm:spPr/>
    </dgm:pt>
    <dgm:pt modelId="{122BD1AB-5B89-438A-B06F-0A8998D324CD}" type="pres">
      <dgm:prSet presAssocID="{91EBFBD5-5CA2-4E1B-B310-37BB225D5262}" presName="bgRect" presStyleLbl="bgShp" presStyleIdx="0" presStyleCnt="3"/>
      <dgm:spPr/>
    </dgm:pt>
    <dgm:pt modelId="{5862A5D4-583F-4AC7-8198-9C94A6688056}" type="pres">
      <dgm:prSet presAssocID="{91EBFBD5-5CA2-4E1B-B310-37BB225D52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 Sign"/>
        </a:ext>
      </dgm:extLst>
    </dgm:pt>
    <dgm:pt modelId="{72A83596-DF32-407D-A148-197DCFEE92CE}" type="pres">
      <dgm:prSet presAssocID="{91EBFBD5-5CA2-4E1B-B310-37BB225D5262}" presName="spaceRect" presStyleCnt="0"/>
      <dgm:spPr/>
    </dgm:pt>
    <dgm:pt modelId="{E0860431-FDBD-4AE4-9DF8-6574E6A236C8}" type="pres">
      <dgm:prSet presAssocID="{91EBFBD5-5CA2-4E1B-B310-37BB225D5262}" presName="parTx" presStyleLbl="revTx" presStyleIdx="0" presStyleCnt="3">
        <dgm:presLayoutVars>
          <dgm:chMax val="0"/>
          <dgm:chPref val="0"/>
        </dgm:presLayoutVars>
      </dgm:prSet>
      <dgm:spPr/>
    </dgm:pt>
    <dgm:pt modelId="{5184C30E-B0A9-4DE2-948F-6D6152956053}" type="pres">
      <dgm:prSet presAssocID="{B09440BA-C9D8-4178-9E81-28943C05BA8F}" presName="sibTrans" presStyleCnt="0"/>
      <dgm:spPr/>
    </dgm:pt>
    <dgm:pt modelId="{052F7B05-8CF6-4CFC-A541-EE87E2688C59}" type="pres">
      <dgm:prSet presAssocID="{68DF41ED-322A-49DA-A5C8-2934B91D04D6}" presName="compNode" presStyleCnt="0"/>
      <dgm:spPr/>
    </dgm:pt>
    <dgm:pt modelId="{1B6645C7-B295-41C1-B766-A7B4B6FF6B74}" type="pres">
      <dgm:prSet presAssocID="{68DF41ED-322A-49DA-A5C8-2934B91D04D6}" presName="bgRect" presStyleLbl="bgShp" presStyleIdx="1" presStyleCnt="3"/>
      <dgm:spPr/>
    </dgm:pt>
    <dgm:pt modelId="{498539D9-3E0B-4D37-869E-BEAA401340BB}" type="pres">
      <dgm:prSet presAssocID="{68DF41ED-322A-49DA-A5C8-2934B91D04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66AF815F-6E45-4466-8744-17004CA09292}" type="pres">
      <dgm:prSet presAssocID="{68DF41ED-322A-49DA-A5C8-2934B91D04D6}" presName="spaceRect" presStyleCnt="0"/>
      <dgm:spPr/>
    </dgm:pt>
    <dgm:pt modelId="{0DD29D84-395E-4A8D-A846-B3C12E9C95D9}" type="pres">
      <dgm:prSet presAssocID="{68DF41ED-322A-49DA-A5C8-2934B91D04D6}" presName="parTx" presStyleLbl="revTx" presStyleIdx="1" presStyleCnt="3">
        <dgm:presLayoutVars>
          <dgm:chMax val="0"/>
          <dgm:chPref val="0"/>
        </dgm:presLayoutVars>
      </dgm:prSet>
      <dgm:spPr/>
    </dgm:pt>
    <dgm:pt modelId="{70F1D459-EDFB-4D30-ADEE-0845D0D4F1EB}" type="pres">
      <dgm:prSet presAssocID="{F2ECE368-9E85-485E-90B4-39AA00EC37A9}" presName="sibTrans" presStyleCnt="0"/>
      <dgm:spPr/>
    </dgm:pt>
    <dgm:pt modelId="{B68C2A79-8E4C-4408-9DEC-CA9C8CA366A2}" type="pres">
      <dgm:prSet presAssocID="{A290E685-BE87-420C-86B6-37CE9B92E608}" presName="compNode" presStyleCnt="0"/>
      <dgm:spPr/>
    </dgm:pt>
    <dgm:pt modelId="{F9BDC7FC-91C1-439B-8855-2B8EA35676EA}" type="pres">
      <dgm:prSet presAssocID="{A290E685-BE87-420C-86B6-37CE9B92E608}" presName="bgRect" presStyleLbl="bgShp" presStyleIdx="2" presStyleCnt="3"/>
      <dgm:spPr/>
    </dgm:pt>
    <dgm:pt modelId="{FB6C8396-5E13-4AF9-AE70-0E8E925D4BA5}" type="pres">
      <dgm:prSet presAssocID="{A290E685-BE87-420C-86B6-37CE9B92E6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8DC8D724-B812-4D91-AE3D-80E2AA14D586}" type="pres">
      <dgm:prSet presAssocID="{A290E685-BE87-420C-86B6-37CE9B92E608}" presName="spaceRect" presStyleCnt="0"/>
      <dgm:spPr/>
    </dgm:pt>
    <dgm:pt modelId="{07F209EA-4E46-4419-AEB9-68808AEABCB9}" type="pres">
      <dgm:prSet presAssocID="{A290E685-BE87-420C-86B6-37CE9B92E608}" presName="parTx" presStyleLbl="revTx" presStyleIdx="2" presStyleCnt="3">
        <dgm:presLayoutVars>
          <dgm:chMax val="0"/>
          <dgm:chPref val="0"/>
        </dgm:presLayoutVars>
      </dgm:prSet>
      <dgm:spPr/>
    </dgm:pt>
  </dgm:ptLst>
  <dgm:cxnLst>
    <dgm:cxn modelId="{E46A8C3A-8B1F-418C-8B71-34AC6ACFF16A}" srcId="{09EC740E-14AF-465C-8420-F20128FD720B}" destId="{68DF41ED-322A-49DA-A5C8-2934B91D04D6}" srcOrd="1" destOrd="0" parTransId="{FB5E31B6-5BC5-46D7-9F05-B66A257141C2}" sibTransId="{F2ECE368-9E85-485E-90B4-39AA00EC37A9}"/>
    <dgm:cxn modelId="{24F1C73B-6A0F-4D97-898E-0B3979F22299}" type="presOf" srcId="{68DF41ED-322A-49DA-A5C8-2934B91D04D6}" destId="{0DD29D84-395E-4A8D-A846-B3C12E9C95D9}" srcOrd="0" destOrd="0" presId="urn:microsoft.com/office/officeart/2018/2/layout/IconVerticalSolidList"/>
    <dgm:cxn modelId="{F4E1A93F-3AF7-4449-BA5F-7A2F823C036F}" type="presOf" srcId="{09EC740E-14AF-465C-8420-F20128FD720B}" destId="{B95C602E-57C4-4A89-80A3-E836A9DEAC69}" srcOrd="0" destOrd="0" presId="urn:microsoft.com/office/officeart/2018/2/layout/IconVerticalSolidList"/>
    <dgm:cxn modelId="{C87A706D-7E0C-4FA6-B991-D32723AF14C8}" srcId="{09EC740E-14AF-465C-8420-F20128FD720B}" destId="{A290E685-BE87-420C-86B6-37CE9B92E608}" srcOrd="2" destOrd="0" parTransId="{3D0E9463-7814-44B8-921A-010CC0404152}" sibTransId="{556CAE28-44C3-4D78-87A1-EDEACEFB02FB}"/>
    <dgm:cxn modelId="{22201959-5872-4186-817B-294CE049C830}" srcId="{09EC740E-14AF-465C-8420-F20128FD720B}" destId="{91EBFBD5-5CA2-4E1B-B310-37BB225D5262}" srcOrd="0" destOrd="0" parTransId="{F5DA536F-BA52-4906-9BDB-F7CF4ED1B22B}" sibTransId="{B09440BA-C9D8-4178-9E81-28943C05BA8F}"/>
    <dgm:cxn modelId="{48552A7E-0F67-40A8-AB13-4F4D947E9468}" type="presOf" srcId="{91EBFBD5-5CA2-4E1B-B310-37BB225D5262}" destId="{E0860431-FDBD-4AE4-9DF8-6574E6A236C8}" srcOrd="0" destOrd="0" presId="urn:microsoft.com/office/officeart/2018/2/layout/IconVerticalSolidList"/>
    <dgm:cxn modelId="{8A1C3C92-1416-48B6-8EC0-DF3DE19F714D}" type="presOf" srcId="{A290E685-BE87-420C-86B6-37CE9B92E608}" destId="{07F209EA-4E46-4419-AEB9-68808AEABCB9}" srcOrd="0" destOrd="0" presId="urn:microsoft.com/office/officeart/2018/2/layout/IconVerticalSolidList"/>
    <dgm:cxn modelId="{016D1048-B881-42AD-97FB-36E9741A3941}" type="presParOf" srcId="{B95C602E-57C4-4A89-80A3-E836A9DEAC69}" destId="{A3237127-616B-40FC-9F56-43AEE92BFDFC}" srcOrd="0" destOrd="0" presId="urn:microsoft.com/office/officeart/2018/2/layout/IconVerticalSolidList"/>
    <dgm:cxn modelId="{209A510F-2076-4E71-90E2-0BE6B106E34C}" type="presParOf" srcId="{A3237127-616B-40FC-9F56-43AEE92BFDFC}" destId="{122BD1AB-5B89-438A-B06F-0A8998D324CD}" srcOrd="0" destOrd="0" presId="urn:microsoft.com/office/officeart/2018/2/layout/IconVerticalSolidList"/>
    <dgm:cxn modelId="{0C6DD33C-2BC4-4F38-A8DF-AF2F3F7C6C83}" type="presParOf" srcId="{A3237127-616B-40FC-9F56-43AEE92BFDFC}" destId="{5862A5D4-583F-4AC7-8198-9C94A6688056}" srcOrd="1" destOrd="0" presId="urn:microsoft.com/office/officeart/2018/2/layout/IconVerticalSolidList"/>
    <dgm:cxn modelId="{7BA40129-DFFE-42F9-A392-20AA0F974AF6}" type="presParOf" srcId="{A3237127-616B-40FC-9F56-43AEE92BFDFC}" destId="{72A83596-DF32-407D-A148-197DCFEE92CE}" srcOrd="2" destOrd="0" presId="urn:microsoft.com/office/officeart/2018/2/layout/IconVerticalSolidList"/>
    <dgm:cxn modelId="{7E317AEB-5874-4303-BE66-5924DB3CA060}" type="presParOf" srcId="{A3237127-616B-40FC-9F56-43AEE92BFDFC}" destId="{E0860431-FDBD-4AE4-9DF8-6574E6A236C8}" srcOrd="3" destOrd="0" presId="urn:microsoft.com/office/officeart/2018/2/layout/IconVerticalSolidList"/>
    <dgm:cxn modelId="{3E878DB8-E175-433E-9B15-DD19514EB05F}" type="presParOf" srcId="{B95C602E-57C4-4A89-80A3-E836A9DEAC69}" destId="{5184C30E-B0A9-4DE2-948F-6D6152956053}" srcOrd="1" destOrd="0" presId="urn:microsoft.com/office/officeart/2018/2/layout/IconVerticalSolidList"/>
    <dgm:cxn modelId="{5E88E8B4-EEA9-47D2-9013-78F41F2DB334}" type="presParOf" srcId="{B95C602E-57C4-4A89-80A3-E836A9DEAC69}" destId="{052F7B05-8CF6-4CFC-A541-EE87E2688C59}" srcOrd="2" destOrd="0" presId="urn:microsoft.com/office/officeart/2018/2/layout/IconVerticalSolidList"/>
    <dgm:cxn modelId="{8B09D27E-1BE7-4C05-A1AF-C2ADD9D9B12D}" type="presParOf" srcId="{052F7B05-8CF6-4CFC-A541-EE87E2688C59}" destId="{1B6645C7-B295-41C1-B766-A7B4B6FF6B74}" srcOrd="0" destOrd="0" presId="urn:microsoft.com/office/officeart/2018/2/layout/IconVerticalSolidList"/>
    <dgm:cxn modelId="{E849B906-FEBB-4C71-9BFE-6560D6048747}" type="presParOf" srcId="{052F7B05-8CF6-4CFC-A541-EE87E2688C59}" destId="{498539D9-3E0B-4D37-869E-BEAA401340BB}" srcOrd="1" destOrd="0" presId="urn:microsoft.com/office/officeart/2018/2/layout/IconVerticalSolidList"/>
    <dgm:cxn modelId="{04F33F55-6CEF-4F6F-A6EB-F615AA54AEAF}" type="presParOf" srcId="{052F7B05-8CF6-4CFC-A541-EE87E2688C59}" destId="{66AF815F-6E45-4466-8744-17004CA09292}" srcOrd="2" destOrd="0" presId="urn:microsoft.com/office/officeart/2018/2/layout/IconVerticalSolidList"/>
    <dgm:cxn modelId="{C1C95A87-8FC6-43F5-849C-AF7516A3B953}" type="presParOf" srcId="{052F7B05-8CF6-4CFC-A541-EE87E2688C59}" destId="{0DD29D84-395E-4A8D-A846-B3C12E9C95D9}" srcOrd="3" destOrd="0" presId="urn:microsoft.com/office/officeart/2018/2/layout/IconVerticalSolidList"/>
    <dgm:cxn modelId="{FCE03141-9315-4B0F-9A8E-08BB2FAB8710}" type="presParOf" srcId="{B95C602E-57C4-4A89-80A3-E836A9DEAC69}" destId="{70F1D459-EDFB-4D30-ADEE-0845D0D4F1EB}" srcOrd="3" destOrd="0" presId="urn:microsoft.com/office/officeart/2018/2/layout/IconVerticalSolidList"/>
    <dgm:cxn modelId="{9123E934-8AA1-4735-A051-9CA7694F664D}" type="presParOf" srcId="{B95C602E-57C4-4A89-80A3-E836A9DEAC69}" destId="{B68C2A79-8E4C-4408-9DEC-CA9C8CA366A2}" srcOrd="4" destOrd="0" presId="urn:microsoft.com/office/officeart/2018/2/layout/IconVerticalSolidList"/>
    <dgm:cxn modelId="{0A1C38D9-0255-473A-9B9F-0E8264834A42}" type="presParOf" srcId="{B68C2A79-8E4C-4408-9DEC-CA9C8CA366A2}" destId="{F9BDC7FC-91C1-439B-8855-2B8EA35676EA}" srcOrd="0" destOrd="0" presId="urn:microsoft.com/office/officeart/2018/2/layout/IconVerticalSolidList"/>
    <dgm:cxn modelId="{45EBC5C6-4616-4A81-9A69-CF25BFFB5EB3}" type="presParOf" srcId="{B68C2A79-8E4C-4408-9DEC-CA9C8CA366A2}" destId="{FB6C8396-5E13-4AF9-AE70-0E8E925D4BA5}" srcOrd="1" destOrd="0" presId="urn:microsoft.com/office/officeart/2018/2/layout/IconVerticalSolidList"/>
    <dgm:cxn modelId="{633A18BC-04B5-44A1-8F33-5716AEB2841E}" type="presParOf" srcId="{B68C2A79-8E4C-4408-9DEC-CA9C8CA366A2}" destId="{8DC8D724-B812-4D91-AE3D-80E2AA14D586}" srcOrd="2" destOrd="0" presId="urn:microsoft.com/office/officeart/2018/2/layout/IconVerticalSolidList"/>
    <dgm:cxn modelId="{73807612-7510-40A4-BD35-663FC421930B}" type="presParOf" srcId="{B68C2A79-8E4C-4408-9DEC-CA9C8CA366A2}" destId="{07F209EA-4E46-4419-AEB9-68808AEABC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395C07A-315A-4B2A-94B0-F4A034D8F017}"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879B45EC-6E74-4133-965A-CE9779EC9361}">
      <dgm:prSet/>
      <dgm:spPr/>
      <dgm:t>
        <a:bodyPr/>
        <a:lstStyle/>
        <a:p>
          <a:r>
            <a:rPr lang="en-GB"/>
            <a:t>Pre-existing condition; Think skull test – R v Dyson [1908] </a:t>
          </a:r>
          <a:endParaRPr lang="en-US"/>
        </a:p>
      </dgm:t>
    </dgm:pt>
    <dgm:pt modelId="{E615C0FE-979A-4143-84B1-7EF336A455A7}" type="parTrans" cxnId="{B911D23C-4D36-40B8-837D-193C20219D82}">
      <dgm:prSet/>
      <dgm:spPr/>
      <dgm:t>
        <a:bodyPr/>
        <a:lstStyle/>
        <a:p>
          <a:endParaRPr lang="en-US"/>
        </a:p>
      </dgm:t>
    </dgm:pt>
    <dgm:pt modelId="{D55A61A2-FCBD-49CE-994B-AC35FB3B1B57}" type="sibTrans" cxnId="{B911D23C-4D36-40B8-837D-193C20219D82}">
      <dgm:prSet/>
      <dgm:spPr/>
      <dgm:t>
        <a:bodyPr/>
        <a:lstStyle/>
        <a:p>
          <a:endParaRPr lang="en-US"/>
        </a:p>
      </dgm:t>
    </dgm:pt>
    <dgm:pt modelId="{0C9A46BC-F10A-42D2-A8ED-98F602B7FC30}">
      <dgm:prSet/>
      <dgm:spPr/>
      <dgm:t>
        <a:bodyPr/>
        <a:lstStyle/>
        <a:p>
          <a:r>
            <a:rPr lang="en-GB"/>
            <a:t>Other cases; R v Hayward [ 1908] – Wife dropped dead die to heart condition, husband convicted – thin skull rule. </a:t>
          </a:r>
          <a:endParaRPr lang="en-US"/>
        </a:p>
      </dgm:t>
    </dgm:pt>
    <dgm:pt modelId="{74D5A222-13AB-461A-AEF6-B48A0043CF92}" type="parTrans" cxnId="{02E3B341-8937-4C7D-A47E-2C1AEB3098CC}">
      <dgm:prSet/>
      <dgm:spPr/>
      <dgm:t>
        <a:bodyPr/>
        <a:lstStyle/>
        <a:p>
          <a:endParaRPr lang="en-US"/>
        </a:p>
      </dgm:t>
    </dgm:pt>
    <dgm:pt modelId="{A2297E66-2E70-4A2C-B52E-FDE6D55A7C6A}" type="sibTrans" cxnId="{02E3B341-8937-4C7D-A47E-2C1AEB3098CC}">
      <dgm:prSet/>
      <dgm:spPr/>
      <dgm:t>
        <a:bodyPr/>
        <a:lstStyle/>
        <a:p>
          <a:endParaRPr lang="en-US"/>
        </a:p>
      </dgm:t>
    </dgm:pt>
    <dgm:pt modelId="{F791F606-68B2-4BE5-8E9A-575BE91580FF}">
      <dgm:prSet/>
      <dgm:spPr/>
      <dgm:t>
        <a:bodyPr/>
        <a:lstStyle/>
        <a:p>
          <a:r>
            <a:rPr lang="en-GB"/>
            <a:t>Self-harm – Suicide- R v Dhaliwal [2006] – Abuse, suicide, no prosecution, but the case expresses that where d’s conduct causes a recognised psychiatric illness – prosecution for unlawful act manslaughter. </a:t>
          </a:r>
          <a:endParaRPr lang="en-US"/>
        </a:p>
      </dgm:t>
    </dgm:pt>
    <dgm:pt modelId="{A4BDACA6-6087-4C24-9659-61C32A941A1B}" type="parTrans" cxnId="{BB5089B1-6A01-4547-AC32-87EBC845D4B0}">
      <dgm:prSet/>
      <dgm:spPr/>
      <dgm:t>
        <a:bodyPr/>
        <a:lstStyle/>
        <a:p>
          <a:endParaRPr lang="en-US"/>
        </a:p>
      </dgm:t>
    </dgm:pt>
    <dgm:pt modelId="{FEB3F88D-B578-4D89-BBDD-63654C9B48A0}" type="sibTrans" cxnId="{BB5089B1-6A01-4547-AC32-87EBC845D4B0}">
      <dgm:prSet/>
      <dgm:spPr/>
      <dgm:t>
        <a:bodyPr/>
        <a:lstStyle/>
        <a:p>
          <a:endParaRPr lang="en-US"/>
        </a:p>
      </dgm:t>
    </dgm:pt>
    <dgm:pt modelId="{FC6FCD0F-F470-4AB3-A261-A2BB7977BA84}">
      <dgm:prSet/>
      <dgm:spPr/>
      <dgm:t>
        <a:bodyPr/>
        <a:lstStyle/>
        <a:p>
          <a:r>
            <a:rPr lang="en-GB"/>
            <a:t>R v Wallace [2018] – Euthanasia – acid attack – Murder trial. </a:t>
          </a:r>
          <a:endParaRPr lang="en-US"/>
        </a:p>
      </dgm:t>
    </dgm:pt>
    <dgm:pt modelId="{E8EEFD56-7581-4430-BC0C-FDDF2A253ED0}" type="parTrans" cxnId="{82981290-D3A0-42D2-846F-3A96514428B3}">
      <dgm:prSet/>
      <dgm:spPr/>
      <dgm:t>
        <a:bodyPr/>
        <a:lstStyle/>
        <a:p>
          <a:endParaRPr lang="en-US"/>
        </a:p>
      </dgm:t>
    </dgm:pt>
    <dgm:pt modelId="{69AE3711-2F3C-436D-A2F1-41990255E4AF}" type="sibTrans" cxnId="{82981290-D3A0-42D2-846F-3A96514428B3}">
      <dgm:prSet/>
      <dgm:spPr/>
      <dgm:t>
        <a:bodyPr/>
        <a:lstStyle/>
        <a:p>
          <a:endParaRPr lang="en-US"/>
        </a:p>
      </dgm:t>
    </dgm:pt>
    <dgm:pt modelId="{7FDBD92F-7FBA-4ED2-B0E3-3578696FBF8B}" type="pres">
      <dgm:prSet presAssocID="{F395C07A-315A-4B2A-94B0-F4A034D8F017}" presName="diagram" presStyleCnt="0">
        <dgm:presLayoutVars>
          <dgm:dir/>
          <dgm:resizeHandles val="exact"/>
        </dgm:presLayoutVars>
      </dgm:prSet>
      <dgm:spPr/>
    </dgm:pt>
    <dgm:pt modelId="{997AD946-B30E-4C57-9222-5197AD9F0A66}" type="pres">
      <dgm:prSet presAssocID="{879B45EC-6E74-4133-965A-CE9779EC9361}" presName="node" presStyleLbl="node1" presStyleIdx="0" presStyleCnt="4">
        <dgm:presLayoutVars>
          <dgm:bulletEnabled val="1"/>
        </dgm:presLayoutVars>
      </dgm:prSet>
      <dgm:spPr/>
    </dgm:pt>
    <dgm:pt modelId="{8B9A8C8F-4033-405B-950A-D8083D911CBA}" type="pres">
      <dgm:prSet presAssocID="{D55A61A2-FCBD-49CE-994B-AC35FB3B1B57}" presName="sibTrans" presStyleLbl="sibTrans2D1" presStyleIdx="0" presStyleCnt="3"/>
      <dgm:spPr/>
    </dgm:pt>
    <dgm:pt modelId="{FC371F46-62AA-43D3-90BD-1272EB7A12C0}" type="pres">
      <dgm:prSet presAssocID="{D55A61A2-FCBD-49CE-994B-AC35FB3B1B57}" presName="connectorText" presStyleLbl="sibTrans2D1" presStyleIdx="0" presStyleCnt="3"/>
      <dgm:spPr/>
    </dgm:pt>
    <dgm:pt modelId="{A4D8EA01-0F1A-4E63-B027-BA7A3D4895B7}" type="pres">
      <dgm:prSet presAssocID="{0C9A46BC-F10A-42D2-A8ED-98F602B7FC30}" presName="node" presStyleLbl="node1" presStyleIdx="1" presStyleCnt="4">
        <dgm:presLayoutVars>
          <dgm:bulletEnabled val="1"/>
        </dgm:presLayoutVars>
      </dgm:prSet>
      <dgm:spPr/>
    </dgm:pt>
    <dgm:pt modelId="{3D09C75B-A448-4B49-BCD1-8AA28D6F6155}" type="pres">
      <dgm:prSet presAssocID="{A2297E66-2E70-4A2C-B52E-FDE6D55A7C6A}" presName="sibTrans" presStyleLbl="sibTrans2D1" presStyleIdx="1" presStyleCnt="3"/>
      <dgm:spPr/>
    </dgm:pt>
    <dgm:pt modelId="{F4BD0FD2-431B-4A26-B8B0-6B128407367E}" type="pres">
      <dgm:prSet presAssocID="{A2297E66-2E70-4A2C-B52E-FDE6D55A7C6A}" presName="connectorText" presStyleLbl="sibTrans2D1" presStyleIdx="1" presStyleCnt="3"/>
      <dgm:spPr/>
    </dgm:pt>
    <dgm:pt modelId="{740A6204-D335-4728-806A-BBCE203F341C}" type="pres">
      <dgm:prSet presAssocID="{F791F606-68B2-4BE5-8E9A-575BE91580FF}" presName="node" presStyleLbl="node1" presStyleIdx="2" presStyleCnt="4">
        <dgm:presLayoutVars>
          <dgm:bulletEnabled val="1"/>
        </dgm:presLayoutVars>
      </dgm:prSet>
      <dgm:spPr/>
    </dgm:pt>
    <dgm:pt modelId="{184F0B49-076D-4725-8610-07BE65B1EA27}" type="pres">
      <dgm:prSet presAssocID="{FEB3F88D-B578-4D89-BBDD-63654C9B48A0}" presName="sibTrans" presStyleLbl="sibTrans2D1" presStyleIdx="2" presStyleCnt="3"/>
      <dgm:spPr/>
    </dgm:pt>
    <dgm:pt modelId="{14A97E91-9B80-41CB-901C-680AD66B4020}" type="pres">
      <dgm:prSet presAssocID="{FEB3F88D-B578-4D89-BBDD-63654C9B48A0}" presName="connectorText" presStyleLbl="sibTrans2D1" presStyleIdx="2" presStyleCnt="3"/>
      <dgm:spPr/>
    </dgm:pt>
    <dgm:pt modelId="{5D61DA80-242B-4F01-8258-E6AA0F37D2ED}" type="pres">
      <dgm:prSet presAssocID="{FC6FCD0F-F470-4AB3-A261-A2BB7977BA84}" presName="node" presStyleLbl="node1" presStyleIdx="3" presStyleCnt="4">
        <dgm:presLayoutVars>
          <dgm:bulletEnabled val="1"/>
        </dgm:presLayoutVars>
      </dgm:prSet>
      <dgm:spPr/>
    </dgm:pt>
  </dgm:ptLst>
  <dgm:cxnLst>
    <dgm:cxn modelId="{A8771809-9D27-4EAD-8BB5-47C9024E0142}" type="presOf" srcId="{F791F606-68B2-4BE5-8E9A-575BE91580FF}" destId="{740A6204-D335-4728-806A-BBCE203F341C}" srcOrd="0" destOrd="0" presId="urn:microsoft.com/office/officeart/2005/8/layout/process5"/>
    <dgm:cxn modelId="{0C482A34-D33B-444F-9B5A-39F54403C5B8}" type="presOf" srcId="{A2297E66-2E70-4A2C-B52E-FDE6D55A7C6A}" destId="{3D09C75B-A448-4B49-BCD1-8AA28D6F6155}" srcOrd="0" destOrd="0" presId="urn:microsoft.com/office/officeart/2005/8/layout/process5"/>
    <dgm:cxn modelId="{B911D23C-4D36-40B8-837D-193C20219D82}" srcId="{F395C07A-315A-4B2A-94B0-F4A034D8F017}" destId="{879B45EC-6E74-4133-965A-CE9779EC9361}" srcOrd="0" destOrd="0" parTransId="{E615C0FE-979A-4143-84B1-7EF336A455A7}" sibTransId="{D55A61A2-FCBD-49CE-994B-AC35FB3B1B57}"/>
    <dgm:cxn modelId="{6DC2463E-8113-4197-B6F0-AA913F7929CF}" type="presOf" srcId="{0C9A46BC-F10A-42D2-A8ED-98F602B7FC30}" destId="{A4D8EA01-0F1A-4E63-B027-BA7A3D4895B7}" srcOrd="0" destOrd="0" presId="urn:microsoft.com/office/officeart/2005/8/layout/process5"/>
    <dgm:cxn modelId="{02E3B341-8937-4C7D-A47E-2C1AEB3098CC}" srcId="{F395C07A-315A-4B2A-94B0-F4A034D8F017}" destId="{0C9A46BC-F10A-42D2-A8ED-98F602B7FC30}" srcOrd="1" destOrd="0" parTransId="{74D5A222-13AB-461A-AEF6-B48A0043CF92}" sibTransId="{A2297E66-2E70-4A2C-B52E-FDE6D55A7C6A}"/>
    <dgm:cxn modelId="{B4925175-375B-41B9-8F1B-781A7D2539AC}" type="presOf" srcId="{F395C07A-315A-4B2A-94B0-F4A034D8F017}" destId="{7FDBD92F-7FBA-4ED2-B0E3-3578696FBF8B}" srcOrd="0" destOrd="0" presId="urn:microsoft.com/office/officeart/2005/8/layout/process5"/>
    <dgm:cxn modelId="{0F299157-F4B2-47F1-B74C-C4E97AE0D878}" type="presOf" srcId="{A2297E66-2E70-4A2C-B52E-FDE6D55A7C6A}" destId="{F4BD0FD2-431B-4A26-B8B0-6B128407367E}" srcOrd="1" destOrd="0" presId="urn:microsoft.com/office/officeart/2005/8/layout/process5"/>
    <dgm:cxn modelId="{82981290-D3A0-42D2-846F-3A96514428B3}" srcId="{F395C07A-315A-4B2A-94B0-F4A034D8F017}" destId="{FC6FCD0F-F470-4AB3-A261-A2BB7977BA84}" srcOrd="3" destOrd="0" parTransId="{E8EEFD56-7581-4430-BC0C-FDDF2A253ED0}" sibTransId="{69AE3711-2F3C-436D-A2F1-41990255E4AF}"/>
    <dgm:cxn modelId="{7E7AEEA9-8D17-4603-B2AB-2D4C794F6C3F}" type="presOf" srcId="{FC6FCD0F-F470-4AB3-A261-A2BB7977BA84}" destId="{5D61DA80-242B-4F01-8258-E6AA0F37D2ED}" srcOrd="0" destOrd="0" presId="urn:microsoft.com/office/officeart/2005/8/layout/process5"/>
    <dgm:cxn modelId="{BB5089B1-6A01-4547-AC32-87EBC845D4B0}" srcId="{F395C07A-315A-4B2A-94B0-F4A034D8F017}" destId="{F791F606-68B2-4BE5-8E9A-575BE91580FF}" srcOrd="2" destOrd="0" parTransId="{A4BDACA6-6087-4C24-9659-61C32A941A1B}" sibTransId="{FEB3F88D-B578-4D89-BBDD-63654C9B48A0}"/>
    <dgm:cxn modelId="{177A16B5-F050-4C57-8CF6-267E0788BFC6}" type="presOf" srcId="{D55A61A2-FCBD-49CE-994B-AC35FB3B1B57}" destId="{8B9A8C8F-4033-405B-950A-D8083D911CBA}" srcOrd="0" destOrd="0" presId="urn:microsoft.com/office/officeart/2005/8/layout/process5"/>
    <dgm:cxn modelId="{00F098CE-0A33-405D-BE91-9CDEFD13C896}" type="presOf" srcId="{FEB3F88D-B578-4D89-BBDD-63654C9B48A0}" destId="{184F0B49-076D-4725-8610-07BE65B1EA27}" srcOrd="0" destOrd="0" presId="urn:microsoft.com/office/officeart/2005/8/layout/process5"/>
    <dgm:cxn modelId="{8BB092EC-F0ED-4116-BAA5-F419E16F896E}" type="presOf" srcId="{FEB3F88D-B578-4D89-BBDD-63654C9B48A0}" destId="{14A97E91-9B80-41CB-901C-680AD66B4020}" srcOrd="1" destOrd="0" presId="urn:microsoft.com/office/officeart/2005/8/layout/process5"/>
    <dgm:cxn modelId="{A25478F9-AA1B-460A-B18D-07002B3F00E2}" type="presOf" srcId="{D55A61A2-FCBD-49CE-994B-AC35FB3B1B57}" destId="{FC371F46-62AA-43D3-90BD-1272EB7A12C0}" srcOrd="1" destOrd="0" presId="urn:microsoft.com/office/officeart/2005/8/layout/process5"/>
    <dgm:cxn modelId="{FE95A0FF-6F22-49B0-B5DB-8946BC76110E}" type="presOf" srcId="{879B45EC-6E74-4133-965A-CE9779EC9361}" destId="{997AD946-B30E-4C57-9222-5197AD9F0A66}" srcOrd="0" destOrd="0" presId="urn:microsoft.com/office/officeart/2005/8/layout/process5"/>
    <dgm:cxn modelId="{A2F7EB2F-B98B-4E0B-9536-DDDADD31F360}" type="presParOf" srcId="{7FDBD92F-7FBA-4ED2-B0E3-3578696FBF8B}" destId="{997AD946-B30E-4C57-9222-5197AD9F0A66}" srcOrd="0" destOrd="0" presId="urn:microsoft.com/office/officeart/2005/8/layout/process5"/>
    <dgm:cxn modelId="{95C1F764-08D9-4316-B227-381B3C2AC0C7}" type="presParOf" srcId="{7FDBD92F-7FBA-4ED2-B0E3-3578696FBF8B}" destId="{8B9A8C8F-4033-405B-950A-D8083D911CBA}" srcOrd="1" destOrd="0" presId="urn:microsoft.com/office/officeart/2005/8/layout/process5"/>
    <dgm:cxn modelId="{1B01255D-F14D-4AF8-9529-182115DC01C7}" type="presParOf" srcId="{8B9A8C8F-4033-405B-950A-D8083D911CBA}" destId="{FC371F46-62AA-43D3-90BD-1272EB7A12C0}" srcOrd="0" destOrd="0" presId="urn:microsoft.com/office/officeart/2005/8/layout/process5"/>
    <dgm:cxn modelId="{A10D9DF8-61CA-4A56-91E2-34400062AAC8}" type="presParOf" srcId="{7FDBD92F-7FBA-4ED2-B0E3-3578696FBF8B}" destId="{A4D8EA01-0F1A-4E63-B027-BA7A3D4895B7}" srcOrd="2" destOrd="0" presId="urn:microsoft.com/office/officeart/2005/8/layout/process5"/>
    <dgm:cxn modelId="{483F902A-A2DC-45F2-B0F4-9FD919AA4AB9}" type="presParOf" srcId="{7FDBD92F-7FBA-4ED2-B0E3-3578696FBF8B}" destId="{3D09C75B-A448-4B49-BCD1-8AA28D6F6155}" srcOrd="3" destOrd="0" presId="urn:microsoft.com/office/officeart/2005/8/layout/process5"/>
    <dgm:cxn modelId="{03510FB6-A980-4D2C-9122-91950AE16184}" type="presParOf" srcId="{3D09C75B-A448-4B49-BCD1-8AA28D6F6155}" destId="{F4BD0FD2-431B-4A26-B8B0-6B128407367E}" srcOrd="0" destOrd="0" presId="urn:microsoft.com/office/officeart/2005/8/layout/process5"/>
    <dgm:cxn modelId="{C48D27D3-A0DA-425F-BAD2-EAF72C7A67C1}" type="presParOf" srcId="{7FDBD92F-7FBA-4ED2-B0E3-3578696FBF8B}" destId="{740A6204-D335-4728-806A-BBCE203F341C}" srcOrd="4" destOrd="0" presId="urn:microsoft.com/office/officeart/2005/8/layout/process5"/>
    <dgm:cxn modelId="{BFC00398-1A5A-4C34-B64B-D86C64896F90}" type="presParOf" srcId="{7FDBD92F-7FBA-4ED2-B0E3-3578696FBF8B}" destId="{184F0B49-076D-4725-8610-07BE65B1EA27}" srcOrd="5" destOrd="0" presId="urn:microsoft.com/office/officeart/2005/8/layout/process5"/>
    <dgm:cxn modelId="{9E09B5F7-D8A8-4D0B-9D1D-17D11F58DE42}" type="presParOf" srcId="{184F0B49-076D-4725-8610-07BE65B1EA27}" destId="{14A97E91-9B80-41CB-901C-680AD66B4020}" srcOrd="0" destOrd="0" presId="urn:microsoft.com/office/officeart/2005/8/layout/process5"/>
    <dgm:cxn modelId="{60789AE3-EBB4-463E-B265-E876BEC321C5}" type="presParOf" srcId="{7FDBD92F-7FBA-4ED2-B0E3-3578696FBF8B}" destId="{5D61DA80-242B-4F01-8258-E6AA0F37D2ED}"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5A4C955-70FB-4251-8D55-39DB615899F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02AB40-E3B1-4C03-80FE-608430086E57}">
      <dgm:prSet/>
      <dgm:spPr/>
      <dgm:t>
        <a:bodyPr/>
        <a:lstStyle/>
        <a:p>
          <a:r>
            <a:rPr lang="en-GB"/>
            <a:t>Heroin – </a:t>
          </a:r>
          <a:endParaRPr lang="en-US"/>
        </a:p>
      </dgm:t>
    </dgm:pt>
    <dgm:pt modelId="{B986EF94-BAED-49F1-9D63-1ADAB59F7EB3}" type="parTrans" cxnId="{2A1BA6B0-CDC4-435C-B159-708DB4F3CA11}">
      <dgm:prSet/>
      <dgm:spPr/>
      <dgm:t>
        <a:bodyPr/>
        <a:lstStyle/>
        <a:p>
          <a:endParaRPr lang="en-US"/>
        </a:p>
      </dgm:t>
    </dgm:pt>
    <dgm:pt modelId="{93A18791-B178-4306-898E-144380A02127}" type="sibTrans" cxnId="{2A1BA6B0-CDC4-435C-B159-708DB4F3CA11}">
      <dgm:prSet/>
      <dgm:spPr/>
      <dgm:t>
        <a:bodyPr/>
        <a:lstStyle/>
        <a:p>
          <a:endParaRPr lang="en-US"/>
        </a:p>
      </dgm:t>
    </dgm:pt>
    <dgm:pt modelId="{4A151220-19B1-4F8F-977B-BE31A227D1CA}">
      <dgm:prSet/>
      <dgm:spPr/>
      <dgm:t>
        <a:bodyPr/>
        <a:lstStyle/>
        <a:p>
          <a:r>
            <a:rPr lang="en-GB"/>
            <a:t>R v Cato [1976] – Unlawful Act Manslaughter – injected victim. </a:t>
          </a:r>
          <a:endParaRPr lang="en-US"/>
        </a:p>
      </dgm:t>
    </dgm:pt>
    <dgm:pt modelId="{C7F21412-32AF-4D2F-876E-71838AEAEC1D}" type="parTrans" cxnId="{54C832CA-ADEB-4031-8A77-6D63D1B9CEBF}">
      <dgm:prSet/>
      <dgm:spPr/>
      <dgm:t>
        <a:bodyPr/>
        <a:lstStyle/>
        <a:p>
          <a:endParaRPr lang="en-US"/>
        </a:p>
      </dgm:t>
    </dgm:pt>
    <dgm:pt modelId="{E2376913-171B-4738-BFCA-B5F1E8C738FE}" type="sibTrans" cxnId="{54C832CA-ADEB-4031-8A77-6D63D1B9CEBF}">
      <dgm:prSet/>
      <dgm:spPr/>
      <dgm:t>
        <a:bodyPr/>
        <a:lstStyle/>
        <a:p>
          <a:endParaRPr lang="en-US"/>
        </a:p>
      </dgm:t>
    </dgm:pt>
    <dgm:pt modelId="{70DB0A83-416E-4C31-B4FE-B482C2555FCB}">
      <dgm:prSet/>
      <dgm:spPr/>
      <dgm:t>
        <a:bodyPr/>
        <a:lstStyle/>
        <a:p>
          <a:r>
            <a:rPr lang="en-GB"/>
            <a:t>R v Kennedy (No. 2) [2007] – Victim injected their selves. Broke the chain of causation because the victim did it voluntarily. </a:t>
          </a:r>
          <a:endParaRPr lang="en-US"/>
        </a:p>
      </dgm:t>
    </dgm:pt>
    <dgm:pt modelId="{13E7ED68-109E-4CCE-874F-1F300B6E16E8}" type="parTrans" cxnId="{32C0A938-6C5C-4D0A-AAE7-3B063A204340}">
      <dgm:prSet/>
      <dgm:spPr/>
      <dgm:t>
        <a:bodyPr/>
        <a:lstStyle/>
        <a:p>
          <a:endParaRPr lang="en-US"/>
        </a:p>
      </dgm:t>
    </dgm:pt>
    <dgm:pt modelId="{6EE34745-07E7-43B4-953B-43EF6BD812A1}" type="sibTrans" cxnId="{32C0A938-6C5C-4D0A-AAE7-3B063A204340}">
      <dgm:prSet/>
      <dgm:spPr/>
      <dgm:t>
        <a:bodyPr/>
        <a:lstStyle/>
        <a:p>
          <a:endParaRPr lang="en-US"/>
        </a:p>
      </dgm:t>
    </dgm:pt>
    <dgm:pt modelId="{73A89ADF-C933-4E08-8100-4B96443E7917}">
      <dgm:prSet/>
      <dgm:spPr/>
      <dgm:t>
        <a:bodyPr/>
        <a:lstStyle/>
        <a:p>
          <a:r>
            <a:rPr lang="en-GB"/>
            <a:t>Reform; Other charges could apply. </a:t>
          </a:r>
          <a:endParaRPr lang="en-US"/>
        </a:p>
      </dgm:t>
    </dgm:pt>
    <dgm:pt modelId="{79D15961-65F9-4BB6-AB55-9FC041381CB0}" type="parTrans" cxnId="{FF10436A-BE9B-402C-8A3D-E14624868EC8}">
      <dgm:prSet/>
      <dgm:spPr/>
      <dgm:t>
        <a:bodyPr/>
        <a:lstStyle/>
        <a:p>
          <a:endParaRPr lang="en-US"/>
        </a:p>
      </dgm:t>
    </dgm:pt>
    <dgm:pt modelId="{D8C4B031-81D1-4DCF-A019-B17917E83C19}" type="sibTrans" cxnId="{FF10436A-BE9B-402C-8A3D-E14624868EC8}">
      <dgm:prSet/>
      <dgm:spPr/>
      <dgm:t>
        <a:bodyPr/>
        <a:lstStyle/>
        <a:p>
          <a:endParaRPr lang="en-US"/>
        </a:p>
      </dgm:t>
    </dgm:pt>
    <dgm:pt modelId="{7D082B71-71EA-4FD6-971C-A8F470F7DC0D}" type="pres">
      <dgm:prSet presAssocID="{A5A4C955-70FB-4251-8D55-39DB615899F4}" presName="linear" presStyleCnt="0">
        <dgm:presLayoutVars>
          <dgm:animLvl val="lvl"/>
          <dgm:resizeHandles val="exact"/>
        </dgm:presLayoutVars>
      </dgm:prSet>
      <dgm:spPr/>
    </dgm:pt>
    <dgm:pt modelId="{F20954C8-AE9E-4397-B333-941A24238CF7}" type="pres">
      <dgm:prSet presAssocID="{C202AB40-E3B1-4C03-80FE-608430086E57}" presName="parentText" presStyleLbl="node1" presStyleIdx="0" presStyleCnt="4">
        <dgm:presLayoutVars>
          <dgm:chMax val="0"/>
          <dgm:bulletEnabled val="1"/>
        </dgm:presLayoutVars>
      </dgm:prSet>
      <dgm:spPr/>
    </dgm:pt>
    <dgm:pt modelId="{08F1DAC1-BC37-40D8-9E7D-48071AA40605}" type="pres">
      <dgm:prSet presAssocID="{93A18791-B178-4306-898E-144380A02127}" presName="spacer" presStyleCnt="0"/>
      <dgm:spPr/>
    </dgm:pt>
    <dgm:pt modelId="{124EE3E6-913F-41E2-BAB0-AAC5B64207E1}" type="pres">
      <dgm:prSet presAssocID="{4A151220-19B1-4F8F-977B-BE31A227D1CA}" presName="parentText" presStyleLbl="node1" presStyleIdx="1" presStyleCnt="4">
        <dgm:presLayoutVars>
          <dgm:chMax val="0"/>
          <dgm:bulletEnabled val="1"/>
        </dgm:presLayoutVars>
      </dgm:prSet>
      <dgm:spPr/>
    </dgm:pt>
    <dgm:pt modelId="{9026670C-284C-457A-8A37-447D9FB1CF22}" type="pres">
      <dgm:prSet presAssocID="{E2376913-171B-4738-BFCA-B5F1E8C738FE}" presName="spacer" presStyleCnt="0"/>
      <dgm:spPr/>
    </dgm:pt>
    <dgm:pt modelId="{7FC5A0A6-F9BC-462B-9C34-5C0EAB5CA3B9}" type="pres">
      <dgm:prSet presAssocID="{70DB0A83-416E-4C31-B4FE-B482C2555FCB}" presName="parentText" presStyleLbl="node1" presStyleIdx="2" presStyleCnt="4">
        <dgm:presLayoutVars>
          <dgm:chMax val="0"/>
          <dgm:bulletEnabled val="1"/>
        </dgm:presLayoutVars>
      </dgm:prSet>
      <dgm:spPr/>
    </dgm:pt>
    <dgm:pt modelId="{F00BE5B5-4756-453C-817E-263458E490A6}" type="pres">
      <dgm:prSet presAssocID="{6EE34745-07E7-43B4-953B-43EF6BD812A1}" presName="spacer" presStyleCnt="0"/>
      <dgm:spPr/>
    </dgm:pt>
    <dgm:pt modelId="{A83E1868-1FB2-4BD6-8061-7D3D96987BDD}" type="pres">
      <dgm:prSet presAssocID="{73A89ADF-C933-4E08-8100-4B96443E7917}" presName="parentText" presStyleLbl="node1" presStyleIdx="3" presStyleCnt="4">
        <dgm:presLayoutVars>
          <dgm:chMax val="0"/>
          <dgm:bulletEnabled val="1"/>
        </dgm:presLayoutVars>
      </dgm:prSet>
      <dgm:spPr/>
    </dgm:pt>
  </dgm:ptLst>
  <dgm:cxnLst>
    <dgm:cxn modelId="{7A581D13-447F-460A-AC59-5D31170E9520}" type="presOf" srcId="{70DB0A83-416E-4C31-B4FE-B482C2555FCB}" destId="{7FC5A0A6-F9BC-462B-9C34-5C0EAB5CA3B9}" srcOrd="0" destOrd="0" presId="urn:microsoft.com/office/officeart/2005/8/layout/vList2"/>
    <dgm:cxn modelId="{4029311E-975E-4C5D-AB9F-C93EB0B91D0D}" type="presOf" srcId="{73A89ADF-C933-4E08-8100-4B96443E7917}" destId="{A83E1868-1FB2-4BD6-8061-7D3D96987BDD}" srcOrd="0" destOrd="0" presId="urn:microsoft.com/office/officeart/2005/8/layout/vList2"/>
    <dgm:cxn modelId="{32C0A938-6C5C-4D0A-AAE7-3B063A204340}" srcId="{A5A4C955-70FB-4251-8D55-39DB615899F4}" destId="{70DB0A83-416E-4C31-B4FE-B482C2555FCB}" srcOrd="2" destOrd="0" parTransId="{13E7ED68-109E-4CCE-874F-1F300B6E16E8}" sibTransId="{6EE34745-07E7-43B4-953B-43EF6BD812A1}"/>
    <dgm:cxn modelId="{03CAF938-AF00-4613-8CD2-80F56845D32B}" type="presOf" srcId="{4A151220-19B1-4F8F-977B-BE31A227D1CA}" destId="{124EE3E6-913F-41E2-BAB0-AAC5B64207E1}" srcOrd="0" destOrd="0" presId="urn:microsoft.com/office/officeart/2005/8/layout/vList2"/>
    <dgm:cxn modelId="{FF10436A-BE9B-402C-8A3D-E14624868EC8}" srcId="{A5A4C955-70FB-4251-8D55-39DB615899F4}" destId="{73A89ADF-C933-4E08-8100-4B96443E7917}" srcOrd="3" destOrd="0" parTransId="{79D15961-65F9-4BB6-AB55-9FC041381CB0}" sibTransId="{D8C4B031-81D1-4DCF-A019-B17917E83C19}"/>
    <dgm:cxn modelId="{B3F7FCA0-7AB8-4CFF-90C9-59906F0BEB8A}" type="presOf" srcId="{A5A4C955-70FB-4251-8D55-39DB615899F4}" destId="{7D082B71-71EA-4FD6-971C-A8F470F7DC0D}" srcOrd="0" destOrd="0" presId="urn:microsoft.com/office/officeart/2005/8/layout/vList2"/>
    <dgm:cxn modelId="{2A1BA6B0-CDC4-435C-B159-708DB4F3CA11}" srcId="{A5A4C955-70FB-4251-8D55-39DB615899F4}" destId="{C202AB40-E3B1-4C03-80FE-608430086E57}" srcOrd="0" destOrd="0" parTransId="{B986EF94-BAED-49F1-9D63-1ADAB59F7EB3}" sibTransId="{93A18791-B178-4306-898E-144380A02127}"/>
    <dgm:cxn modelId="{54C832CA-ADEB-4031-8A77-6D63D1B9CEBF}" srcId="{A5A4C955-70FB-4251-8D55-39DB615899F4}" destId="{4A151220-19B1-4F8F-977B-BE31A227D1CA}" srcOrd="1" destOrd="0" parTransId="{C7F21412-32AF-4D2F-876E-71838AEAEC1D}" sibTransId="{E2376913-171B-4738-BFCA-B5F1E8C738FE}"/>
    <dgm:cxn modelId="{F717F3D1-08C7-4E47-93E3-7C6C9AEC2742}" type="presOf" srcId="{C202AB40-E3B1-4C03-80FE-608430086E57}" destId="{F20954C8-AE9E-4397-B333-941A24238CF7}" srcOrd="0" destOrd="0" presId="urn:microsoft.com/office/officeart/2005/8/layout/vList2"/>
    <dgm:cxn modelId="{10FCF693-AA19-45B5-B24D-4A2A428C2183}" type="presParOf" srcId="{7D082B71-71EA-4FD6-971C-A8F470F7DC0D}" destId="{F20954C8-AE9E-4397-B333-941A24238CF7}" srcOrd="0" destOrd="0" presId="urn:microsoft.com/office/officeart/2005/8/layout/vList2"/>
    <dgm:cxn modelId="{E7DD3BB2-E35B-45A6-85D6-B1006C38D632}" type="presParOf" srcId="{7D082B71-71EA-4FD6-971C-A8F470F7DC0D}" destId="{08F1DAC1-BC37-40D8-9E7D-48071AA40605}" srcOrd="1" destOrd="0" presId="urn:microsoft.com/office/officeart/2005/8/layout/vList2"/>
    <dgm:cxn modelId="{A2A3225A-8BD7-453A-9B4E-5A6BB6B1E1E8}" type="presParOf" srcId="{7D082B71-71EA-4FD6-971C-A8F470F7DC0D}" destId="{124EE3E6-913F-41E2-BAB0-AAC5B64207E1}" srcOrd="2" destOrd="0" presId="urn:microsoft.com/office/officeart/2005/8/layout/vList2"/>
    <dgm:cxn modelId="{BC615ADA-7A88-440E-86DC-07BF1187B2A8}" type="presParOf" srcId="{7D082B71-71EA-4FD6-971C-A8F470F7DC0D}" destId="{9026670C-284C-457A-8A37-447D9FB1CF22}" srcOrd="3" destOrd="0" presId="urn:microsoft.com/office/officeart/2005/8/layout/vList2"/>
    <dgm:cxn modelId="{1BBADF1B-7860-4A93-9837-3FFA1B8B055A}" type="presParOf" srcId="{7D082B71-71EA-4FD6-971C-A8F470F7DC0D}" destId="{7FC5A0A6-F9BC-462B-9C34-5C0EAB5CA3B9}" srcOrd="4" destOrd="0" presId="urn:microsoft.com/office/officeart/2005/8/layout/vList2"/>
    <dgm:cxn modelId="{1836C552-FCAF-4078-8D49-38140928A4BD}" type="presParOf" srcId="{7D082B71-71EA-4FD6-971C-A8F470F7DC0D}" destId="{F00BE5B5-4756-453C-817E-263458E490A6}" srcOrd="5" destOrd="0" presId="urn:microsoft.com/office/officeart/2005/8/layout/vList2"/>
    <dgm:cxn modelId="{401C923C-534B-407D-9C84-0F853EEEE830}" type="presParOf" srcId="{7D082B71-71EA-4FD6-971C-A8F470F7DC0D}" destId="{A83E1868-1FB2-4BD6-8061-7D3D96987BD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82C5DC1-B9DB-4414-A2C0-AEB86D8B117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96BE90-94D7-451D-B516-72C33B7C71AA}">
      <dgm:prSet/>
      <dgm:spPr/>
      <dgm:t>
        <a:bodyPr/>
        <a:lstStyle/>
        <a:p>
          <a:r>
            <a:rPr lang="en-GB"/>
            <a:t>Pollution – Key case; </a:t>
          </a:r>
          <a:endParaRPr lang="en-US"/>
        </a:p>
      </dgm:t>
    </dgm:pt>
    <dgm:pt modelId="{4BDEF47A-2374-40AC-8087-F1A204AB513C}" type="parTrans" cxnId="{3E2BB4FF-2A11-4CD5-B8DC-E385E84C4F9C}">
      <dgm:prSet/>
      <dgm:spPr/>
      <dgm:t>
        <a:bodyPr/>
        <a:lstStyle/>
        <a:p>
          <a:endParaRPr lang="en-US"/>
        </a:p>
      </dgm:t>
    </dgm:pt>
    <dgm:pt modelId="{46AA24AA-F757-43B2-90AC-4A8E0DA538BB}" type="sibTrans" cxnId="{3E2BB4FF-2A11-4CD5-B8DC-E385E84C4F9C}">
      <dgm:prSet/>
      <dgm:spPr/>
      <dgm:t>
        <a:bodyPr/>
        <a:lstStyle/>
        <a:p>
          <a:endParaRPr lang="en-US"/>
        </a:p>
      </dgm:t>
    </dgm:pt>
    <dgm:pt modelId="{15268BDA-60EE-4B3C-82C5-354E7EEB338C}">
      <dgm:prSet/>
      <dgm:spPr/>
      <dgm:t>
        <a:bodyPr/>
        <a:lstStyle/>
        <a:p>
          <a:r>
            <a:rPr lang="en-GB"/>
            <a:t>Empress car co (Abertillery) LTD v National Rivers Authority [1999] – </a:t>
          </a:r>
          <a:endParaRPr lang="en-US"/>
        </a:p>
      </dgm:t>
    </dgm:pt>
    <dgm:pt modelId="{167A66B8-D786-4D08-8015-DD3ED636B9F4}" type="parTrans" cxnId="{C23CB518-604A-4BAA-B16D-CE2D813198CC}">
      <dgm:prSet/>
      <dgm:spPr/>
      <dgm:t>
        <a:bodyPr/>
        <a:lstStyle/>
        <a:p>
          <a:endParaRPr lang="en-US"/>
        </a:p>
      </dgm:t>
    </dgm:pt>
    <dgm:pt modelId="{070A7D3A-38BF-4CBF-9C93-7467C23BE314}" type="sibTrans" cxnId="{C23CB518-604A-4BAA-B16D-CE2D813198CC}">
      <dgm:prSet/>
      <dgm:spPr/>
      <dgm:t>
        <a:bodyPr/>
        <a:lstStyle/>
        <a:p>
          <a:endParaRPr lang="en-US"/>
        </a:p>
      </dgm:t>
    </dgm:pt>
    <dgm:pt modelId="{76987587-30FB-4BB2-920F-3A7DF89FD362}">
      <dgm:prSet/>
      <dgm:spPr/>
      <dgm:t>
        <a:bodyPr/>
        <a:lstStyle/>
        <a:p>
          <a:r>
            <a:rPr lang="en-GB"/>
            <a:t>Was the actions of the third party extraordinary? </a:t>
          </a:r>
          <a:endParaRPr lang="en-US"/>
        </a:p>
      </dgm:t>
    </dgm:pt>
    <dgm:pt modelId="{007DE37D-5DB6-4F03-992B-01D7E80A6CA9}" type="parTrans" cxnId="{1EA6A4E8-7361-490A-AC78-34EAD720E9BE}">
      <dgm:prSet/>
      <dgm:spPr/>
      <dgm:t>
        <a:bodyPr/>
        <a:lstStyle/>
        <a:p>
          <a:endParaRPr lang="en-US"/>
        </a:p>
      </dgm:t>
    </dgm:pt>
    <dgm:pt modelId="{DA2CE004-CD2A-421C-AEBE-EBE78B2F1B70}" type="sibTrans" cxnId="{1EA6A4E8-7361-490A-AC78-34EAD720E9BE}">
      <dgm:prSet/>
      <dgm:spPr/>
      <dgm:t>
        <a:bodyPr/>
        <a:lstStyle/>
        <a:p>
          <a:endParaRPr lang="en-US"/>
        </a:p>
      </dgm:t>
    </dgm:pt>
    <dgm:pt modelId="{9BEC610A-C292-411E-87EC-6551388AD635}">
      <dgm:prSet/>
      <dgm:spPr/>
      <dgm:t>
        <a:bodyPr/>
        <a:lstStyle/>
        <a:p>
          <a:r>
            <a:rPr lang="en-GB"/>
            <a:t>If the defendant run’s dangerous operations they should be held accountable for the consequences, whether we can foresee them or not.  </a:t>
          </a:r>
          <a:endParaRPr lang="en-US"/>
        </a:p>
      </dgm:t>
    </dgm:pt>
    <dgm:pt modelId="{AB2F975F-F1A6-415C-8117-32FA93BDD348}" type="parTrans" cxnId="{666C932E-419F-43C8-A271-9AC3B48EF420}">
      <dgm:prSet/>
      <dgm:spPr/>
      <dgm:t>
        <a:bodyPr/>
        <a:lstStyle/>
        <a:p>
          <a:endParaRPr lang="en-US"/>
        </a:p>
      </dgm:t>
    </dgm:pt>
    <dgm:pt modelId="{D2BD0710-DA6E-4BD4-9029-247935AB0795}" type="sibTrans" cxnId="{666C932E-419F-43C8-A271-9AC3B48EF420}">
      <dgm:prSet/>
      <dgm:spPr/>
      <dgm:t>
        <a:bodyPr/>
        <a:lstStyle/>
        <a:p>
          <a:endParaRPr lang="en-US"/>
        </a:p>
      </dgm:t>
    </dgm:pt>
    <dgm:pt modelId="{8C90A0F7-06E6-4AB7-8F7D-6C049C48CE63}" type="pres">
      <dgm:prSet presAssocID="{D82C5DC1-B9DB-4414-A2C0-AEB86D8B117D}" presName="root" presStyleCnt="0">
        <dgm:presLayoutVars>
          <dgm:dir/>
          <dgm:resizeHandles val="exact"/>
        </dgm:presLayoutVars>
      </dgm:prSet>
      <dgm:spPr/>
    </dgm:pt>
    <dgm:pt modelId="{2EC2C9C0-2EA3-4F39-8C34-DC8A7695B8E0}" type="pres">
      <dgm:prSet presAssocID="{6796BE90-94D7-451D-B516-72C33B7C71AA}" presName="compNode" presStyleCnt="0"/>
      <dgm:spPr/>
    </dgm:pt>
    <dgm:pt modelId="{E4036B6C-A41E-4BE6-B863-1FF816A4565B}" type="pres">
      <dgm:prSet presAssocID="{6796BE90-94D7-451D-B516-72C33B7C71AA}" presName="bgRect" presStyleLbl="bgShp" presStyleIdx="0" presStyleCnt="4"/>
      <dgm:spPr/>
    </dgm:pt>
    <dgm:pt modelId="{28FAAAFD-EDD3-4548-8889-3450016BD898}" type="pres">
      <dgm:prSet presAssocID="{6796BE90-94D7-451D-B516-72C33B7C71A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24219105-EED4-467D-AB4E-E234061AF44E}" type="pres">
      <dgm:prSet presAssocID="{6796BE90-94D7-451D-B516-72C33B7C71AA}" presName="spaceRect" presStyleCnt="0"/>
      <dgm:spPr/>
    </dgm:pt>
    <dgm:pt modelId="{92938A18-5355-4913-A0D3-F4A166EA7994}" type="pres">
      <dgm:prSet presAssocID="{6796BE90-94D7-451D-B516-72C33B7C71AA}" presName="parTx" presStyleLbl="revTx" presStyleIdx="0" presStyleCnt="4">
        <dgm:presLayoutVars>
          <dgm:chMax val="0"/>
          <dgm:chPref val="0"/>
        </dgm:presLayoutVars>
      </dgm:prSet>
      <dgm:spPr/>
    </dgm:pt>
    <dgm:pt modelId="{B8DEB85D-A7E1-41E4-B035-D1048241AC1B}" type="pres">
      <dgm:prSet presAssocID="{46AA24AA-F757-43B2-90AC-4A8E0DA538BB}" presName="sibTrans" presStyleCnt="0"/>
      <dgm:spPr/>
    </dgm:pt>
    <dgm:pt modelId="{4E0F642C-19E1-446E-9BB2-34882335B22F}" type="pres">
      <dgm:prSet presAssocID="{15268BDA-60EE-4B3C-82C5-354E7EEB338C}" presName="compNode" presStyleCnt="0"/>
      <dgm:spPr/>
    </dgm:pt>
    <dgm:pt modelId="{62ADD372-45B8-471D-B3AE-2C4D82628A01}" type="pres">
      <dgm:prSet presAssocID="{15268BDA-60EE-4B3C-82C5-354E7EEB338C}" presName="bgRect" presStyleLbl="bgShp" presStyleIdx="1" presStyleCnt="4"/>
      <dgm:spPr/>
    </dgm:pt>
    <dgm:pt modelId="{30628BA2-FBFB-49CE-8541-6D62A17B2974}" type="pres">
      <dgm:prSet presAssocID="{15268BDA-60EE-4B3C-82C5-354E7EEB33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54BB8545-7C0A-41B6-8D78-43A5CD9D1982}" type="pres">
      <dgm:prSet presAssocID="{15268BDA-60EE-4B3C-82C5-354E7EEB338C}" presName="spaceRect" presStyleCnt="0"/>
      <dgm:spPr/>
    </dgm:pt>
    <dgm:pt modelId="{8EC9EDB4-4A75-4A75-87BE-7B50082FB41D}" type="pres">
      <dgm:prSet presAssocID="{15268BDA-60EE-4B3C-82C5-354E7EEB338C}" presName="parTx" presStyleLbl="revTx" presStyleIdx="1" presStyleCnt="4">
        <dgm:presLayoutVars>
          <dgm:chMax val="0"/>
          <dgm:chPref val="0"/>
        </dgm:presLayoutVars>
      </dgm:prSet>
      <dgm:spPr/>
    </dgm:pt>
    <dgm:pt modelId="{19E0229D-2351-45B6-A0C6-9E717BD8C89E}" type="pres">
      <dgm:prSet presAssocID="{070A7D3A-38BF-4CBF-9C93-7467C23BE314}" presName="sibTrans" presStyleCnt="0"/>
      <dgm:spPr/>
    </dgm:pt>
    <dgm:pt modelId="{D12F057B-DCD6-46B3-9B63-E7DBD55F42AB}" type="pres">
      <dgm:prSet presAssocID="{76987587-30FB-4BB2-920F-3A7DF89FD362}" presName="compNode" presStyleCnt="0"/>
      <dgm:spPr/>
    </dgm:pt>
    <dgm:pt modelId="{4E941704-C432-44D3-81DD-A5EB0A055A32}" type="pres">
      <dgm:prSet presAssocID="{76987587-30FB-4BB2-920F-3A7DF89FD362}" presName="bgRect" presStyleLbl="bgShp" presStyleIdx="2" presStyleCnt="4"/>
      <dgm:spPr/>
    </dgm:pt>
    <dgm:pt modelId="{07F9743A-4FEE-4A5A-B505-C0D5F867BA94}" type="pres">
      <dgm:prSet presAssocID="{76987587-30FB-4BB2-920F-3A7DF89FD3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e"/>
        </a:ext>
      </dgm:extLst>
    </dgm:pt>
    <dgm:pt modelId="{118DB881-8323-42A0-BC57-1D253C2DE202}" type="pres">
      <dgm:prSet presAssocID="{76987587-30FB-4BB2-920F-3A7DF89FD362}" presName="spaceRect" presStyleCnt="0"/>
      <dgm:spPr/>
    </dgm:pt>
    <dgm:pt modelId="{8B0798D3-6440-499B-9B8B-D7E86636393C}" type="pres">
      <dgm:prSet presAssocID="{76987587-30FB-4BB2-920F-3A7DF89FD362}" presName="parTx" presStyleLbl="revTx" presStyleIdx="2" presStyleCnt="4">
        <dgm:presLayoutVars>
          <dgm:chMax val="0"/>
          <dgm:chPref val="0"/>
        </dgm:presLayoutVars>
      </dgm:prSet>
      <dgm:spPr/>
    </dgm:pt>
    <dgm:pt modelId="{45D9D470-B254-48F6-89AB-6232987884DC}" type="pres">
      <dgm:prSet presAssocID="{DA2CE004-CD2A-421C-AEBE-EBE78B2F1B70}" presName="sibTrans" presStyleCnt="0"/>
      <dgm:spPr/>
    </dgm:pt>
    <dgm:pt modelId="{7C2034C4-8F95-457F-B997-66356BAC92AA}" type="pres">
      <dgm:prSet presAssocID="{9BEC610A-C292-411E-87EC-6551388AD635}" presName="compNode" presStyleCnt="0"/>
      <dgm:spPr/>
    </dgm:pt>
    <dgm:pt modelId="{18E938DC-7CC4-4448-8A04-08842A74CFEC}" type="pres">
      <dgm:prSet presAssocID="{9BEC610A-C292-411E-87EC-6551388AD635}" presName="bgRect" presStyleLbl="bgShp" presStyleIdx="3" presStyleCnt="4"/>
      <dgm:spPr/>
    </dgm:pt>
    <dgm:pt modelId="{4DE7E31B-3040-4134-90AD-9CB07D3A6246}" type="pres">
      <dgm:prSet presAssocID="{9BEC610A-C292-411E-87EC-6551388AD63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425D634-E26C-41BE-94F3-58811711FCC3}" type="pres">
      <dgm:prSet presAssocID="{9BEC610A-C292-411E-87EC-6551388AD635}" presName="spaceRect" presStyleCnt="0"/>
      <dgm:spPr/>
    </dgm:pt>
    <dgm:pt modelId="{10E97976-56B7-492A-AFEB-65D6DAD3BFE2}" type="pres">
      <dgm:prSet presAssocID="{9BEC610A-C292-411E-87EC-6551388AD635}" presName="parTx" presStyleLbl="revTx" presStyleIdx="3" presStyleCnt="4">
        <dgm:presLayoutVars>
          <dgm:chMax val="0"/>
          <dgm:chPref val="0"/>
        </dgm:presLayoutVars>
      </dgm:prSet>
      <dgm:spPr/>
    </dgm:pt>
  </dgm:ptLst>
  <dgm:cxnLst>
    <dgm:cxn modelId="{713E890C-01E2-4F6D-805E-B76E63570EE5}" type="presOf" srcId="{76987587-30FB-4BB2-920F-3A7DF89FD362}" destId="{8B0798D3-6440-499B-9B8B-D7E86636393C}" srcOrd="0" destOrd="0" presId="urn:microsoft.com/office/officeart/2018/2/layout/IconVerticalSolidList"/>
    <dgm:cxn modelId="{C23CB518-604A-4BAA-B16D-CE2D813198CC}" srcId="{D82C5DC1-B9DB-4414-A2C0-AEB86D8B117D}" destId="{15268BDA-60EE-4B3C-82C5-354E7EEB338C}" srcOrd="1" destOrd="0" parTransId="{167A66B8-D786-4D08-8015-DD3ED636B9F4}" sibTransId="{070A7D3A-38BF-4CBF-9C93-7467C23BE314}"/>
    <dgm:cxn modelId="{666C932E-419F-43C8-A271-9AC3B48EF420}" srcId="{D82C5DC1-B9DB-4414-A2C0-AEB86D8B117D}" destId="{9BEC610A-C292-411E-87EC-6551388AD635}" srcOrd="3" destOrd="0" parTransId="{AB2F975F-F1A6-415C-8117-32FA93BDD348}" sibTransId="{D2BD0710-DA6E-4BD4-9029-247935AB0795}"/>
    <dgm:cxn modelId="{90CFF44E-2CF3-4052-A081-51FB71A9370E}" type="presOf" srcId="{6796BE90-94D7-451D-B516-72C33B7C71AA}" destId="{92938A18-5355-4913-A0D3-F4A166EA7994}" srcOrd="0" destOrd="0" presId="urn:microsoft.com/office/officeart/2018/2/layout/IconVerticalSolidList"/>
    <dgm:cxn modelId="{8AE2E656-395E-4201-B359-ABE0246E4CAD}" type="presOf" srcId="{9BEC610A-C292-411E-87EC-6551388AD635}" destId="{10E97976-56B7-492A-AFEB-65D6DAD3BFE2}" srcOrd="0" destOrd="0" presId="urn:microsoft.com/office/officeart/2018/2/layout/IconVerticalSolidList"/>
    <dgm:cxn modelId="{69C85A7C-1FDD-4660-B1A3-B4E8E77B1AF2}" type="presOf" srcId="{15268BDA-60EE-4B3C-82C5-354E7EEB338C}" destId="{8EC9EDB4-4A75-4A75-87BE-7B50082FB41D}" srcOrd="0" destOrd="0" presId="urn:microsoft.com/office/officeart/2018/2/layout/IconVerticalSolidList"/>
    <dgm:cxn modelId="{1EA6A4E8-7361-490A-AC78-34EAD720E9BE}" srcId="{D82C5DC1-B9DB-4414-A2C0-AEB86D8B117D}" destId="{76987587-30FB-4BB2-920F-3A7DF89FD362}" srcOrd="2" destOrd="0" parTransId="{007DE37D-5DB6-4F03-992B-01D7E80A6CA9}" sibTransId="{DA2CE004-CD2A-421C-AEBE-EBE78B2F1B70}"/>
    <dgm:cxn modelId="{DB45DFF5-070A-45C8-AB6D-BD8C4EF5F0A2}" type="presOf" srcId="{D82C5DC1-B9DB-4414-A2C0-AEB86D8B117D}" destId="{8C90A0F7-06E6-4AB7-8F7D-6C049C48CE63}" srcOrd="0" destOrd="0" presId="urn:microsoft.com/office/officeart/2018/2/layout/IconVerticalSolidList"/>
    <dgm:cxn modelId="{3E2BB4FF-2A11-4CD5-B8DC-E385E84C4F9C}" srcId="{D82C5DC1-B9DB-4414-A2C0-AEB86D8B117D}" destId="{6796BE90-94D7-451D-B516-72C33B7C71AA}" srcOrd="0" destOrd="0" parTransId="{4BDEF47A-2374-40AC-8087-F1A204AB513C}" sibTransId="{46AA24AA-F757-43B2-90AC-4A8E0DA538BB}"/>
    <dgm:cxn modelId="{BCCF40A3-1CFF-44FC-B3F9-46AA800E8FB7}" type="presParOf" srcId="{8C90A0F7-06E6-4AB7-8F7D-6C049C48CE63}" destId="{2EC2C9C0-2EA3-4F39-8C34-DC8A7695B8E0}" srcOrd="0" destOrd="0" presId="urn:microsoft.com/office/officeart/2018/2/layout/IconVerticalSolidList"/>
    <dgm:cxn modelId="{4340256D-2934-4AB9-BEB4-A5378FD3966F}" type="presParOf" srcId="{2EC2C9C0-2EA3-4F39-8C34-DC8A7695B8E0}" destId="{E4036B6C-A41E-4BE6-B863-1FF816A4565B}" srcOrd="0" destOrd="0" presId="urn:microsoft.com/office/officeart/2018/2/layout/IconVerticalSolidList"/>
    <dgm:cxn modelId="{35E23E99-40CD-4B5B-825F-73BE09F6C7C7}" type="presParOf" srcId="{2EC2C9C0-2EA3-4F39-8C34-DC8A7695B8E0}" destId="{28FAAAFD-EDD3-4548-8889-3450016BD898}" srcOrd="1" destOrd="0" presId="urn:microsoft.com/office/officeart/2018/2/layout/IconVerticalSolidList"/>
    <dgm:cxn modelId="{39866B91-BD4A-493B-9787-C5CDED917C2C}" type="presParOf" srcId="{2EC2C9C0-2EA3-4F39-8C34-DC8A7695B8E0}" destId="{24219105-EED4-467D-AB4E-E234061AF44E}" srcOrd="2" destOrd="0" presId="urn:microsoft.com/office/officeart/2018/2/layout/IconVerticalSolidList"/>
    <dgm:cxn modelId="{59F11352-E605-4798-8547-4E0AC1E80079}" type="presParOf" srcId="{2EC2C9C0-2EA3-4F39-8C34-DC8A7695B8E0}" destId="{92938A18-5355-4913-A0D3-F4A166EA7994}" srcOrd="3" destOrd="0" presId="urn:microsoft.com/office/officeart/2018/2/layout/IconVerticalSolidList"/>
    <dgm:cxn modelId="{CD805006-2F8F-4BAD-8EBF-F93D15C5E55D}" type="presParOf" srcId="{8C90A0F7-06E6-4AB7-8F7D-6C049C48CE63}" destId="{B8DEB85D-A7E1-41E4-B035-D1048241AC1B}" srcOrd="1" destOrd="0" presId="urn:microsoft.com/office/officeart/2018/2/layout/IconVerticalSolidList"/>
    <dgm:cxn modelId="{3C3519D7-FCD6-4665-9C27-979F6F09C024}" type="presParOf" srcId="{8C90A0F7-06E6-4AB7-8F7D-6C049C48CE63}" destId="{4E0F642C-19E1-446E-9BB2-34882335B22F}" srcOrd="2" destOrd="0" presId="urn:microsoft.com/office/officeart/2018/2/layout/IconVerticalSolidList"/>
    <dgm:cxn modelId="{932ECA37-DD45-4556-B3D5-DE88F1537B1E}" type="presParOf" srcId="{4E0F642C-19E1-446E-9BB2-34882335B22F}" destId="{62ADD372-45B8-471D-B3AE-2C4D82628A01}" srcOrd="0" destOrd="0" presId="urn:microsoft.com/office/officeart/2018/2/layout/IconVerticalSolidList"/>
    <dgm:cxn modelId="{C5BCFBFE-343F-47D0-BDF9-F503E5B8A702}" type="presParOf" srcId="{4E0F642C-19E1-446E-9BB2-34882335B22F}" destId="{30628BA2-FBFB-49CE-8541-6D62A17B2974}" srcOrd="1" destOrd="0" presId="urn:microsoft.com/office/officeart/2018/2/layout/IconVerticalSolidList"/>
    <dgm:cxn modelId="{3E419DC3-B37D-408C-9F44-0D3400D56600}" type="presParOf" srcId="{4E0F642C-19E1-446E-9BB2-34882335B22F}" destId="{54BB8545-7C0A-41B6-8D78-43A5CD9D1982}" srcOrd="2" destOrd="0" presId="urn:microsoft.com/office/officeart/2018/2/layout/IconVerticalSolidList"/>
    <dgm:cxn modelId="{D34C154B-CE3D-45B4-B81B-AA2A65749661}" type="presParOf" srcId="{4E0F642C-19E1-446E-9BB2-34882335B22F}" destId="{8EC9EDB4-4A75-4A75-87BE-7B50082FB41D}" srcOrd="3" destOrd="0" presId="urn:microsoft.com/office/officeart/2018/2/layout/IconVerticalSolidList"/>
    <dgm:cxn modelId="{411D67D2-0512-419D-8AF1-5D6DB8646B55}" type="presParOf" srcId="{8C90A0F7-06E6-4AB7-8F7D-6C049C48CE63}" destId="{19E0229D-2351-45B6-A0C6-9E717BD8C89E}" srcOrd="3" destOrd="0" presId="urn:microsoft.com/office/officeart/2018/2/layout/IconVerticalSolidList"/>
    <dgm:cxn modelId="{56467DD6-4B8F-4511-8AA2-375967C7D18A}" type="presParOf" srcId="{8C90A0F7-06E6-4AB7-8F7D-6C049C48CE63}" destId="{D12F057B-DCD6-46B3-9B63-E7DBD55F42AB}" srcOrd="4" destOrd="0" presId="urn:microsoft.com/office/officeart/2018/2/layout/IconVerticalSolidList"/>
    <dgm:cxn modelId="{C7BE82AE-5425-4810-8C2E-411D5E0B767A}" type="presParOf" srcId="{D12F057B-DCD6-46B3-9B63-E7DBD55F42AB}" destId="{4E941704-C432-44D3-81DD-A5EB0A055A32}" srcOrd="0" destOrd="0" presId="urn:microsoft.com/office/officeart/2018/2/layout/IconVerticalSolidList"/>
    <dgm:cxn modelId="{066DBD6B-88C4-4C88-BF11-B27714C20EB0}" type="presParOf" srcId="{D12F057B-DCD6-46B3-9B63-E7DBD55F42AB}" destId="{07F9743A-4FEE-4A5A-B505-C0D5F867BA94}" srcOrd="1" destOrd="0" presId="urn:microsoft.com/office/officeart/2018/2/layout/IconVerticalSolidList"/>
    <dgm:cxn modelId="{13F6F25B-A3A6-4A9F-939A-953DC37B9750}" type="presParOf" srcId="{D12F057B-DCD6-46B3-9B63-E7DBD55F42AB}" destId="{118DB881-8323-42A0-BC57-1D253C2DE202}" srcOrd="2" destOrd="0" presId="urn:microsoft.com/office/officeart/2018/2/layout/IconVerticalSolidList"/>
    <dgm:cxn modelId="{BB6F9B4E-DBB6-4B45-BD57-E142D902B812}" type="presParOf" srcId="{D12F057B-DCD6-46B3-9B63-E7DBD55F42AB}" destId="{8B0798D3-6440-499B-9B8B-D7E86636393C}" srcOrd="3" destOrd="0" presId="urn:microsoft.com/office/officeart/2018/2/layout/IconVerticalSolidList"/>
    <dgm:cxn modelId="{718FE46B-5F74-4649-9BA4-6111FAB38A6E}" type="presParOf" srcId="{8C90A0F7-06E6-4AB7-8F7D-6C049C48CE63}" destId="{45D9D470-B254-48F6-89AB-6232987884DC}" srcOrd="5" destOrd="0" presId="urn:microsoft.com/office/officeart/2018/2/layout/IconVerticalSolidList"/>
    <dgm:cxn modelId="{563069AD-6BF2-435A-9497-523F36E91C0E}" type="presParOf" srcId="{8C90A0F7-06E6-4AB7-8F7D-6C049C48CE63}" destId="{7C2034C4-8F95-457F-B997-66356BAC92AA}" srcOrd="6" destOrd="0" presId="urn:microsoft.com/office/officeart/2018/2/layout/IconVerticalSolidList"/>
    <dgm:cxn modelId="{1601F12C-288B-4CCF-9C60-5B9F531CC0ED}" type="presParOf" srcId="{7C2034C4-8F95-457F-B997-66356BAC92AA}" destId="{18E938DC-7CC4-4448-8A04-08842A74CFEC}" srcOrd="0" destOrd="0" presId="urn:microsoft.com/office/officeart/2018/2/layout/IconVerticalSolidList"/>
    <dgm:cxn modelId="{E37A20A0-AE9C-4421-B9FB-6595676D4C7F}" type="presParOf" srcId="{7C2034C4-8F95-457F-B997-66356BAC92AA}" destId="{4DE7E31B-3040-4134-90AD-9CB07D3A6246}" srcOrd="1" destOrd="0" presId="urn:microsoft.com/office/officeart/2018/2/layout/IconVerticalSolidList"/>
    <dgm:cxn modelId="{A03406DB-B518-4832-B88A-64AB9CEFC519}" type="presParOf" srcId="{7C2034C4-8F95-457F-B997-66356BAC92AA}" destId="{C425D634-E26C-41BE-94F3-58811711FCC3}" srcOrd="2" destOrd="0" presId="urn:microsoft.com/office/officeart/2018/2/layout/IconVerticalSolidList"/>
    <dgm:cxn modelId="{3EEBC65A-D22E-4800-84AC-8A5C13D2E021}" type="presParOf" srcId="{7C2034C4-8F95-457F-B997-66356BAC92AA}" destId="{10E97976-56B7-492A-AFEB-65D6DAD3BF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DA644BB-C9D7-461D-80F7-761B16E345A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ED0643F-E471-4E0B-ADA9-4A9479D0DE5D}">
      <dgm:prSet/>
      <dgm:spPr/>
      <dgm:t>
        <a:bodyPr/>
        <a:lstStyle/>
        <a:p>
          <a:r>
            <a:rPr lang="en-GB"/>
            <a:t>Depending on the offence, some include a circumstance that needs to be present at the time of conduct. </a:t>
          </a:r>
          <a:endParaRPr lang="en-US"/>
        </a:p>
      </dgm:t>
    </dgm:pt>
    <dgm:pt modelId="{AAF912DA-7C8B-4CC9-8DD6-6A8F9933040B}" type="parTrans" cxnId="{23ABD5E5-3104-4606-ABFF-F104FF45B1ED}">
      <dgm:prSet/>
      <dgm:spPr/>
      <dgm:t>
        <a:bodyPr/>
        <a:lstStyle/>
        <a:p>
          <a:endParaRPr lang="en-US"/>
        </a:p>
      </dgm:t>
    </dgm:pt>
    <dgm:pt modelId="{04445D82-6902-4B3D-9128-0DE9A810C576}" type="sibTrans" cxnId="{23ABD5E5-3104-4606-ABFF-F104FF45B1ED}">
      <dgm:prSet/>
      <dgm:spPr/>
      <dgm:t>
        <a:bodyPr/>
        <a:lstStyle/>
        <a:p>
          <a:endParaRPr lang="en-US"/>
        </a:p>
      </dgm:t>
    </dgm:pt>
    <dgm:pt modelId="{8C7E5705-CF6F-48D8-9450-C9E6C47667BB}">
      <dgm:prSet/>
      <dgm:spPr/>
      <dgm:t>
        <a:bodyPr/>
        <a:lstStyle/>
        <a:p>
          <a:r>
            <a:rPr lang="en-GB"/>
            <a:t>For murder for example; </a:t>
          </a:r>
          <a:endParaRPr lang="en-US"/>
        </a:p>
      </dgm:t>
    </dgm:pt>
    <dgm:pt modelId="{637B82CE-826E-4550-9C00-1E5E58DAA635}" type="parTrans" cxnId="{9C857678-7F37-4295-AEA3-5F7091CDB673}">
      <dgm:prSet/>
      <dgm:spPr/>
      <dgm:t>
        <a:bodyPr/>
        <a:lstStyle/>
        <a:p>
          <a:endParaRPr lang="en-US"/>
        </a:p>
      </dgm:t>
    </dgm:pt>
    <dgm:pt modelId="{717B0141-1B3D-4816-A5C5-AFCED41664EB}" type="sibTrans" cxnId="{9C857678-7F37-4295-AEA3-5F7091CDB673}">
      <dgm:prSet/>
      <dgm:spPr/>
      <dgm:t>
        <a:bodyPr/>
        <a:lstStyle/>
        <a:p>
          <a:endParaRPr lang="en-US"/>
        </a:p>
      </dgm:t>
    </dgm:pt>
    <dgm:pt modelId="{BDF6BC97-71B1-47EF-A905-C572A1ACD46C}">
      <dgm:prSet/>
      <dgm:spPr/>
      <dgm:t>
        <a:bodyPr/>
        <a:lstStyle/>
        <a:p>
          <a:r>
            <a:rPr lang="en-GB"/>
            <a:t>Unlawful killing. </a:t>
          </a:r>
          <a:endParaRPr lang="en-US"/>
        </a:p>
      </dgm:t>
    </dgm:pt>
    <dgm:pt modelId="{7E39E39E-1E4F-4303-A4DF-027508A61F82}" type="parTrans" cxnId="{01078E25-C1B0-42AB-8788-1BED2F14FD61}">
      <dgm:prSet/>
      <dgm:spPr/>
      <dgm:t>
        <a:bodyPr/>
        <a:lstStyle/>
        <a:p>
          <a:endParaRPr lang="en-US"/>
        </a:p>
      </dgm:t>
    </dgm:pt>
    <dgm:pt modelId="{4572417A-9E90-4369-BD73-124309B1B2BB}" type="sibTrans" cxnId="{01078E25-C1B0-42AB-8788-1BED2F14FD61}">
      <dgm:prSet/>
      <dgm:spPr/>
      <dgm:t>
        <a:bodyPr/>
        <a:lstStyle/>
        <a:p>
          <a:endParaRPr lang="en-US"/>
        </a:p>
      </dgm:t>
    </dgm:pt>
    <dgm:pt modelId="{2935F21C-D276-4C71-8EBF-F3D0D6CCBFFF}">
      <dgm:prSet/>
      <dgm:spPr/>
      <dgm:t>
        <a:bodyPr/>
        <a:lstStyle/>
        <a:p>
          <a:r>
            <a:rPr lang="en-GB"/>
            <a:t>Living human being (A Foetus is not a living human being)</a:t>
          </a:r>
          <a:endParaRPr lang="en-US"/>
        </a:p>
      </dgm:t>
    </dgm:pt>
    <dgm:pt modelId="{893FB3C4-EDB7-41C0-B278-C31F7C63A5C1}" type="parTrans" cxnId="{03D5CDD2-030B-4CCC-BD56-888669C97355}">
      <dgm:prSet/>
      <dgm:spPr/>
      <dgm:t>
        <a:bodyPr/>
        <a:lstStyle/>
        <a:p>
          <a:endParaRPr lang="en-US"/>
        </a:p>
      </dgm:t>
    </dgm:pt>
    <dgm:pt modelId="{10ADA9C9-0966-47D9-8D9C-3BBD4F09AB6D}" type="sibTrans" cxnId="{03D5CDD2-030B-4CCC-BD56-888669C97355}">
      <dgm:prSet/>
      <dgm:spPr/>
      <dgm:t>
        <a:bodyPr/>
        <a:lstStyle/>
        <a:p>
          <a:endParaRPr lang="en-US"/>
        </a:p>
      </dgm:t>
    </dgm:pt>
    <dgm:pt modelId="{B65F6EBD-48C8-4F16-B1F8-049EF854FFA4}" type="pres">
      <dgm:prSet presAssocID="{1DA644BB-C9D7-461D-80F7-761B16E345AB}" presName="linear" presStyleCnt="0">
        <dgm:presLayoutVars>
          <dgm:animLvl val="lvl"/>
          <dgm:resizeHandles val="exact"/>
        </dgm:presLayoutVars>
      </dgm:prSet>
      <dgm:spPr/>
    </dgm:pt>
    <dgm:pt modelId="{32CCA8F0-9BC0-4634-84D0-32CEF150AA1A}" type="pres">
      <dgm:prSet presAssocID="{0ED0643F-E471-4E0B-ADA9-4A9479D0DE5D}" presName="parentText" presStyleLbl="node1" presStyleIdx="0" presStyleCnt="4">
        <dgm:presLayoutVars>
          <dgm:chMax val="0"/>
          <dgm:bulletEnabled val="1"/>
        </dgm:presLayoutVars>
      </dgm:prSet>
      <dgm:spPr/>
    </dgm:pt>
    <dgm:pt modelId="{43B4C406-89BB-4259-B824-B23B466112DB}" type="pres">
      <dgm:prSet presAssocID="{04445D82-6902-4B3D-9128-0DE9A810C576}" presName="spacer" presStyleCnt="0"/>
      <dgm:spPr/>
    </dgm:pt>
    <dgm:pt modelId="{12C9D973-EE70-409B-A3FB-4A964820F630}" type="pres">
      <dgm:prSet presAssocID="{8C7E5705-CF6F-48D8-9450-C9E6C47667BB}" presName="parentText" presStyleLbl="node1" presStyleIdx="1" presStyleCnt="4">
        <dgm:presLayoutVars>
          <dgm:chMax val="0"/>
          <dgm:bulletEnabled val="1"/>
        </dgm:presLayoutVars>
      </dgm:prSet>
      <dgm:spPr/>
    </dgm:pt>
    <dgm:pt modelId="{3708A517-4D56-4E58-8826-D25F44A6BDFA}" type="pres">
      <dgm:prSet presAssocID="{717B0141-1B3D-4816-A5C5-AFCED41664EB}" presName="spacer" presStyleCnt="0"/>
      <dgm:spPr/>
    </dgm:pt>
    <dgm:pt modelId="{FDC6C509-DA19-43C7-A74B-4559BDE3DBB9}" type="pres">
      <dgm:prSet presAssocID="{BDF6BC97-71B1-47EF-A905-C572A1ACD46C}" presName="parentText" presStyleLbl="node1" presStyleIdx="2" presStyleCnt="4">
        <dgm:presLayoutVars>
          <dgm:chMax val="0"/>
          <dgm:bulletEnabled val="1"/>
        </dgm:presLayoutVars>
      </dgm:prSet>
      <dgm:spPr/>
    </dgm:pt>
    <dgm:pt modelId="{A73409F0-4E2D-4F80-8A2E-6A389C8D2490}" type="pres">
      <dgm:prSet presAssocID="{4572417A-9E90-4369-BD73-124309B1B2BB}" presName="spacer" presStyleCnt="0"/>
      <dgm:spPr/>
    </dgm:pt>
    <dgm:pt modelId="{3BD762C8-48AE-46A1-9D68-68DB307C8B42}" type="pres">
      <dgm:prSet presAssocID="{2935F21C-D276-4C71-8EBF-F3D0D6CCBFFF}" presName="parentText" presStyleLbl="node1" presStyleIdx="3" presStyleCnt="4">
        <dgm:presLayoutVars>
          <dgm:chMax val="0"/>
          <dgm:bulletEnabled val="1"/>
        </dgm:presLayoutVars>
      </dgm:prSet>
      <dgm:spPr/>
    </dgm:pt>
  </dgm:ptLst>
  <dgm:cxnLst>
    <dgm:cxn modelId="{18F67524-3FCF-4B29-98DF-936CDAA5633D}" type="presOf" srcId="{2935F21C-D276-4C71-8EBF-F3D0D6CCBFFF}" destId="{3BD762C8-48AE-46A1-9D68-68DB307C8B42}" srcOrd="0" destOrd="0" presId="urn:microsoft.com/office/officeart/2005/8/layout/vList2"/>
    <dgm:cxn modelId="{01078E25-C1B0-42AB-8788-1BED2F14FD61}" srcId="{1DA644BB-C9D7-461D-80F7-761B16E345AB}" destId="{BDF6BC97-71B1-47EF-A905-C572A1ACD46C}" srcOrd="2" destOrd="0" parTransId="{7E39E39E-1E4F-4303-A4DF-027508A61F82}" sibTransId="{4572417A-9E90-4369-BD73-124309B1B2BB}"/>
    <dgm:cxn modelId="{B9FE0C42-7431-4654-8192-692732D3D96D}" type="presOf" srcId="{0ED0643F-E471-4E0B-ADA9-4A9479D0DE5D}" destId="{32CCA8F0-9BC0-4634-84D0-32CEF150AA1A}" srcOrd="0" destOrd="0" presId="urn:microsoft.com/office/officeart/2005/8/layout/vList2"/>
    <dgm:cxn modelId="{9C857678-7F37-4295-AEA3-5F7091CDB673}" srcId="{1DA644BB-C9D7-461D-80F7-761B16E345AB}" destId="{8C7E5705-CF6F-48D8-9450-C9E6C47667BB}" srcOrd="1" destOrd="0" parTransId="{637B82CE-826E-4550-9C00-1E5E58DAA635}" sibTransId="{717B0141-1B3D-4816-A5C5-AFCED41664EB}"/>
    <dgm:cxn modelId="{DD75B87C-7EB7-49B1-BFA0-45833609801A}" type="presOf" srcId="{1DA644BB-C9D7-461D-80F7-761B16E345AB}" destId="{B65F6EBD-48C8-4F16-B1F8-049EF854FFA4}" srcOrd="0" destOrd="0" presId="urn:microsoft.com/office/officeart/2005/8/layout/vList2"/>
    <dgm:cxn modelId="{EE526992-5DC5-45B3-85AD-3355D09DE82C}" type="presOf" srcId="{BDF6BC97-71B1-47EF-A905-C572A1ACD46C}" destId="{FDC6C509-DA19-43C7-A74B-4559BDE3DBB9}" srcOrd="0" destOrd="0" presId="urn:microsoft.com/office/officeart/2005/8/layout/vList2"/>
    <dgm:cxn modelId="{A8015CCF-3CAC-46F8-9B7F-CFD7CDB560D1}" type="presOf" srcId="{8C7E5705-CF6F-48D8-9450-C9E6C47667BB}" destId="{12C9D973-EE70-409B-A3FB-4A964820F630}" srcOrd="0" destOrd="0" presId="urn:microsoft.com/office/officeart/2005/8/layout/vList2"/>
    <dgm:cxn modelId="{03D5CDD2-030B-4CCC-BD56-888669C97355}" srcId="{1DA644BB-C9D7-461D-80F7-761B16E345AB}" destId="{2935F21C-D276-4C71-8EBF-F3D0D6CCBFFF}" srcOrd="3" destOrd="0" parTransId="{893FB3C4-EDB7-41C0-B278-C31F7C63A5C1}" sibTransId="{10ADA9C9-0966-47D9-8D9C-3BBD4F09AB6D}"/>
    <dgm:cxn modelId="{23ABD5E5-3104-4606-ABFF-F104FF45B1ED}" srcId="{1DA644BB-C9D7-461D-80F7-761B16E345AB}" destId="{0ED0643F-E471-4E0B-ADA9-4A9479D0DE5D}" srcOrd="0" destOrd="0" parTransId="{AAF912DA-7C8B-4CC9-8DD6-6A8F9933040B}" sibTransId="{04445D82-6902-4B3D-9128-0DE9A810C576}"/>
    <dgm:cxn modelId="{AFC6E21E-CE2F-425D-8EB5-8E6DF068F646}" type="presParOf" srcId="{B65F6EBD-48C8-4F16-B1F8-049EF854FFA4}" destId="{32CCA8F0-9BC0-4634-84D0-32CEF150AA1A}" srcOrd="0" destOrd="0" presId="urn:microsoft.com/office/officeart/2005/8/layout/vList2"/>
    <dgm:cxn modelId="{D270B45C-4B3B-47C6-BA0E-BF152D502191}" type="presParOf" srcId="{B65F6EBD-48C8-4F16-B1F8-049EF854FFA4}" destId="{43B4C406-89BB-4259-B824-B23B466112DB}" srcOrd="1" destOrd="0" presId="urn:microsoft.com/office/officeart/2005/8/layout/vList2"/>
    <dgm:cxn modelId="{923C98D7-D542-4317-8D18-99DAD14EBD7C}" type="presParOf" srcId="{B65F6EBD-48C8-4F16-B1F8-049EF854FFA4}" destId="{12C9D973-EE70-409B-A3FB-4A964820F630}" srcOrd="2" destOrd="0" presId="urn:microsoft.com/office/officeart/2005/8/layout/vList2"/>
    <dgm:cxn modelId="{1529A416-22FC-49E8-A3CE-A74657F6B8DC}" type="presParOf" srcId="{B65F6EBD-48C8-4F16-B1F8-049EF854FFA4}" destId="{3708A517-4D56-4E58-8826-D25F44A6BDFA}" srcOrd="3" destOrd="0" presId="urn:microsoft.com/office/officeart/2005/8/layout/vList2"/>
    <dgm:cxn modelId="{D8040C7E-6C7C-46E7-ADC2-AAECF4DBA4C6}" type="presParOf" srcId="{B65F6EBD-48C8-4F16-B1F8-049EF854FFA4}" destId="{FDC6C509-DA19-43C7-A74B-4559BDE3DBB9}" srcOrd="4" destOrd="0" presId="urn:microsoft.com/office/officeart/2005/8/layout/vList2"/>
    <dgm:cxn modelId="{FA469B65-B3E1-475D-80F3-6FEB8993BE30}" type="presParOf" srcId="{B65F6EBD-48C8-4F16-B1F8-049EF854FFA4}" destId="{A73409F0-4E2D-4F80-8A2E-6A389C8D2490}" srcOrd="5" destOrd="0" presId="urn:microsoft.com/office/officeart/2005/8/layout/vList2"/>
    <dgm:cxn modelId="{F226F190-A3D5-48CD-9220-D5EC2DE7BA77}" type="presParOf" srcId="{B65F6EBD-48C8-4F16-B1F8-049EF854FFA4}" destId="{3BD762C8-48AE-46A1-9D68-68DB307C8B4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7DD38C0-90D4-431C-9C74-ADDB27B682E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D5467DE-99A9-4F0A-89EE-E5DD5C77FEA2}">
      <dgm:prSet/>
      <dgm:spPr/>
      <dgm:t>
        <a:bodyPr/>
        <a:lstStyle/>
        <a:p>
          <a:pPr>
            <a:lnSpc>
              <a:spcPct val="100000"/>
            </a:lnSpc>
          </a:pPr>
          <a:r>
            <a:rPr lang="en-GB"/>
            <a:t>Both need to coincide in time. </a:t>
          </a:r>
          <a:endParaRPr lang="en-US"/>
        </a:p>
      </dgm:t>
    </dgm:pt>
    <dgm:pt modelId="{8502647E-0C9B-479A-9A8E-3740B2973192}" type="parTrans" cxnId="{9CA99610-0041-4128-8852-084955F33418}">
      <dgm:prSet/>
      <dgm:spPr/>
      <dgm:t>
        <a:bodyPr/>
        <a:lstStyle/>
        <a:p>
          <a:endParaRPr lang="en-US"/>
        </a:p>
      </dgm:t>
    </dgm:pt>
    <dgm:pt modelId="{450AB4A9-7E90-4E3B-86F7-3460BB0A4A88}" type="sibTrans" cxnId="{9CA99610-0041-4128-8852-084955F33418}">
      <dgm:prSet/>
      <dgm:spPr/>
      <dgm:t>
        <a:bodyPr/>
        <a:lstStyle/>
        <a:p>
          <a:endParaRPr lang="en-US"/>
        </a:p>
      </dgm:t>
    </dgm:pt>
    <dgm:pt modelId="{8833144A-3339-49A1-8C04-09BF9B088E63}">
      <dgm:prSet/>
      <dgm:spPr/>
      <dgm:t>
        <a:bodyPr/>
        <a:lstStyle/>
        <a:p>
          <a:pPr>
            <a:lnSpc>
              <a:spcPct val="100000"/>
            </a:lnSpc>
          </a:pPr>
          <a:r>
            <a:rPr lang="en-GB"/>
            <a:t>Both need to happen when the offence is being committed. </a:t>
          </a:r>
          <a:endParaRPr lang="en-US"/>
        </a:p>
      </dgm:t>
    </dgm:pt>
    <dgm:pt modelId="{42F303B8-AFD7-47AA-9CB7-93C6362DA15F}" type="parTrans" cxnId="{3DFD847F-7F2D-4FB8-8A6C-8457CD4F770B}">
      <dgm:prSet/>
      <dgm:spPr/>
      <dgm:t>
        <a:bodyPr/>
        <a:lstStyle/>
        <a:p>
          <a:endParaRPr lang="en-US"/>
        </a:p>
      </dgm:t>
    </dgm:pt>
    <dgm:pt modelId="{28789CB0-17BE-4044-B0B7-7DD863F32F92}" type="sibTrans" cxnId="{3DFD847F-7F2D-4FB8-8A6C-8457CD4F770B}">
      <dgm:prSet/>
      <dgm:spPr/>
      <dgm:t>
        <a:bodyPr/>
        <a:lstStyle/>
        <a:p>
          <a:endParaRPr lang="en-US"/>
        </a:p>
      </dgm:t>
    </dgm:pt>
    <dgm:pt modelId="{82365E7D-79C2-4C70-B7AD-4A1AF7901DBB}">
      <dgm:prSet/>
      <dgm:spPr/>
      <dgm:t>
        <a:bodyPr/>
        <a:lstStyle/>
        <a:p>
          <a:pPr>
            <a:lnSpc>
              <a:spcPct val="100000"/>
            </a:lnSpc>
          </a:pPr>
          <a:r>
            <a:rPr lang="en-GB"/>
            <a:t>Continuing act principle. </a:t>
          </a:r>
          <a:endParaRPr lang="en-US"/>
        </a:p>
      </dgm:t>
    </dgm:pt>
    <dgm:pt modelId="{4911F696-1C51-4E85-8C26-0E0CABC06A6F}" type="parTrans" cxnId="{2D6E9439-99A9-4925-8B5C-57D4DDF8A6A1}">
      <dgm:prSet/>
      <dgm:spPr/>
      <dgm:t>
        <a:bodyPr/>
        <a:lstStyle/>
        <a:p>
          <a:endParaRPr lang="en-US"/>
        </a:p>
      </dgm:t>
    </dgm:pt>
    <dgm:pt modelId="{199E5F4A-7A78-4844-9ADA-32DF8CC1D5D7}" type="sibTrans" cxnId="{2D6E9439-99A9-4925-8B5C-57D4DDF8A6A1}">
      <dgm:prSet/>
      <dgm:spPr/>
      <dgm:t>
        <a:bodyPr/>
        <a:lstStyle/>
        <a:p>
          <a:endParaRPr lang="en-US"/>
        </a:p>
      </dgm:t>
    </dgm:pt>
    <dgm:pt modelId="{C6F3AE05-7968-44D1-8C3F-CE87756B3A4E}">
      <dgm:prSet/>
      <dgm:spPr/>
      <dgm:t>
        <a:bodyPr/>
        <a:lstStyle/>
        <a:p>
          <a:pPr>
            <a:lnSpc>
              <a:spcPct val="100000"/>
            </a:lnSpc>
          </a:pPr>
          <a:r>
            <a:rPr lang="en-GB"/>
            <a:t>This means that one may precede the other. </a:t>
          </a:r>
          <a:endParaRPr lang="en-US"/>
        </a:p>
      </dgm:t>
    </dgm:pt>
    <dgm:pt modelId="{9D7ED261-17F6-4882-AC74-D79FA36A8816}" type="parTrans" cxnId="{C47AF653-981D-4801-900A-166460768E76}">
      <dgm:prSet/>
      <dgm:spPr/>
      <dgm:t>
        <a:bodyPr/>
        <a:lstStyle/>
        <a:p>
          <a:endParaRPr lang="en-US"/>
        </a:p>
      </dgm:t>
    </dgm:pt>
    <dgm:pt modelId="{F528B1B0-B815-467D-B2A9-CCE7174F31FB}" type="sibTrans" cxnId="{C47AF653-981D-4801-900A-166460768E76}">
      <dgm:prSet/>
      <dgm:spPr/>
      <dgm:t>
        <a:bodyPr/>
        <a:lstStyle/>
        <a:p>
          <a:endParaRPr lang="en-US"/>
        </a:p>
      </dgm:t>
    </dgm:pt>
    <dgm:pt modelId="{39B58E4A-2F7E-4374-9C95-C1EACA710FCE}" type="pres">
      <dgm:prSet presAssocID="{47DD38C0-90D4-431C-9C74-ADDB27B682E7}" presName="root" presStyleCnt="0">
        <dgm:presLayoutVars>
          <dgm:dir/>
          <dgm:resizeHandles val="exact"/>
        </dgm:presLayoutVars>
      </dgm:prSet>
      <dgm:spPr/>
    </dgm:pt>
    <dgm:pt modelId="{5172C4B2-AF70-4634-AE32-B912421BE242}" type="pres">
      <dgm:prSet presAssocID="{FD5467DE-99A9-4F0A-89EE-E5DD5C77FEA2}" presName="compNode" presStyleCnt="0"/>
      <dgm:spPr/>
    </dgm:pt>
    <dgm:pt modelId="{88906159-040D-4969-98DE-B3D03BB577C5}" type="pres">
      <dgm:prSet presAssocID="{FD5467DE-99A9-4F0A-89EE-E5DD5C77FEA2}" presName="bgRect" presStyleLbl="bgShp" presStyleIdx="0" presStyleCnt="4"/>
      <dgm:spPr/>
    </dgm:pt>
    <dgm:pt modelId="{221346C1-01F7-4695-943D-C4D61DBD59E5}" type="pres">
      <dgm:prSet presAssocID="{FD5467DE-99A9-4F0A-89EE-E5DD5C77FE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thly calendar"/>
        </a:ext>
      </dgm:extLst>
    </dgm:pt>
    <dgm:pt modelId="{F8E28707-9B5C-4698-BF3A-69EF0FA83D08}" type="pres">
      <dgm:prSet presAssocID="{FD5467DE-99A9-4F0A-89EE-E5DD5C77FEA2}" presName="spaceRect" presStyleCnt="0"/>
      <dgm:spPr/>
    </dgm:pt>
    <dgm:pt modelId="{BE0523D4-BF68-4EA5-82BC-63875EE6C1DB}" type="pres">
      <dgm:prSet presAssocID="{FD5467DE-99A9-4F0A-89EE-E5DD5C77FEA2}" presName="parTx" presStyleLbl="revTx" presStyleIdx="0" presStyleCnt="4">
        <dgm:presLayoutVars>
          <dgm:chMax val="0"/>
          <dgm:chPref val="0"/>
        </dgm:presLayoutVars>
      </dgm:prSet>
      <dgm:spPr/>
    </dgm:pt>
    <dgm:pt modelId="{0F75D7D4-7C14-44C8-A32E-16B36F72D223}" type="pres">
      <dgm:prSet presAssocID="{450AB4A9-7E90-4E3B-86F7-3460BB0A4A88}" presName="sibTrans" presStyleCnt="0"/>
      <dgm:spPr/>
    </dgm:pt>
    <dgm:pt modelId="{F6B3DB81-409D-4BAF-B7B7-B32C031CAF31}" type="pres">
      <dgm:prSet presAssocID="{8833144A-3339-49A1-8C04-09BF9B088E63}" presName="compNode" presStyleCnt="0"/>
      <dgm:spPr/>
    </dgm:pt>
    <dgm:pt modelId="{377CA38C-9311-4722-81D4-A991E6F9FD19}" type="pres">
      <dgm:prSet presAssocID="{8833144A-3339-49A1-8C04-09BF9B088E63}" presName="bgRect" presStyleLbl="bgShp" presStyleIdx="1" presStyleCnt="4"/>
      <dgm:spPr/>
    </dgm:pt>
    <dgm:pt modelId="{DAD8E1BB-4B6D-42B6-937E-286452A529EF}" type="pres">
      <dgm:prSet presAssocID="{8833144A-3339-49A1-8C04-09BF9B088E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93AEC8B-3CA6-4016-BB59-7F2A14DCE490}" type="pres">
      <dgm:prSet presAssocID="{8833144A-3339-49A1-8C04-09BF9B088E63}" presName="spaceRect" presStyleCnt="0"/>
      <dgm:spPr/>
    </dgm:pt>
    <dgm:pt modelId="{5A4C61C2-4C1A-4BC2-84FA-B2D629AA92C6}" type="pres">
      <dgm:prSet presAssocID="{8833144A-3339-49A1-8C04-09BF9B088E63}" presName="parTx" presStyleLbl="revTx" presStyleIdx="1" presStyleCnt="4">
        <dgm:presLayoutVars>
          <dgm:chMax val="0"/>
          <dgm:chPref val="0"/>
        </dgm:presLayoutVars>
      </dgm:prSet>
      <dgm:spPr/>
    </dgm:pt>
    <dgm:pt modelId="{34CCFFC8-3D6D-4D9F-805E-8B129A14B239}" type="pres">
      <dgm:prSet presAssocID="{28789CB0-17BE-4044-B0B7-7DD863F32F92}" presName="sibTrans" presStyleCnt="0"/>
      <dgm:spPr/>
    </dgm:pt>
    <dgm:pt modelId="{F492B88C-B3EE-4655-A4D4-DC8B8D963366}" type="pres">
      <dgm:prSet presAssocID="{82365E7D-79C2-4C70-B7AD-4A1AF7901DBB}" presName="compNode" presStyleCnt="0"/>
      <dgm:spPr/>
    </dgm:pt>
    <dgm:pt modelId="{3761E807-1002-40AE-B80B-63B320C756AD}" type="pres">
      <dgm:prSet presAssocID="{82365E7D-79C2-4C70-B7AD-4A1AF7901DBB}" presName="bgRect" presStyleLbl="bgShp" presStyleIdx="2" presStyleCnt="4"/>
      <dgm:spPr/>
    </dgm:pt>
    <dgm:pt modelId="{2EA23361-F361-4A22-9913-83B26F526CA4}" type="pres">
      <dgm:prSet presAssocID="{82365E7D-79C2-4C70-B7AD-4A1AF7901D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rama"/>
        </a:ext>
      </dgm:extLst>
    </dgm:pt>
    <dgm:pt modelId="{5E79FB79-5242-4CE2-961C-A2ABA886B7C9}" type="pres">
      <dgm:prSet presAssocID="{82365E7D-79C2-4C70-B7AD-4A1AF7901DBB}" presName="spaceRect" presStyleCnt="0"/>
      <dgm:spPr/>
    </dgm:pt>
    <dgm:pt modelId="{EDA20BAC-DF71-412D-BE68-90723BE8FDE6}" type="pres">
      <dgm:prSet presAssocID="{82365E7D-79C2-4C70-B7AD-4A1AF7901DBB}" presName="parTx" presStyleLbl="revTx" presStyleIdx="2" presStyleCnt="4">
        <dgm:presLayoutVars>
          <dgm:chMax val="0"/>
          <dgm:chPref val="0"/>
        </dgm:presLayoutVars>
      </dgm:prSet>
      <dgm:spPr/>
    </dgm:pt>
    <dgm:pt modelId="{262D3579-CEAE-4016-BCCB-3F6731BDD707}" type="pres">
      <dgm:prSet presAssocID="{199E5F4A-7A78-4844-9ADA-32DF8CC1D5D7}" presName="sibTrans" presStyleCnt="0"/>
      <dgm:spPr/>
    </dgm:pt>
    <dgm:pt modelId="{FF0AD534-020E-4FC0-B915-3D0C3D6A786A}" type="pres">
      <dgm:prSet presAssocID="{C6F3AE05-7968-44D1-8C3F-CE87756B3A4E}" presName="compNode" presStyleCnt="0"/>
      <dgm:spPr/>
    </dgm:pt>
    <dgm:pt modelId="{581FEBBC-C240-4A8C-B25A-57013E39BD8E}" type="pres">
      <dgm:prSet presAssocID="{C6F3AE05-7968-44D1-8C3F-CE87756B3A4E}" presName="bgRect" presStyleLbl="bgShp" presStyleIdx="3" presStyleCnt="4"/>
      <dgm:spPr/>
    </dgm:pt>
    <dgm:pt modelId="{79A06CF6-3D33-4930-A720-C7DF46CC20AA}" type="pres">
      <dgm:prSet presAssocID="{C6F3AE05-7968-44D1-8C3F-CE87756B3A4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xclamation Mark"/>
        </a:ext>
      </dgm:extLst>
    </dgm:pt>
    <dgm:pt modelId="{165C8F7C-76F7-4696-8438-6B885667B625}" type="pres">
      <dgm:prSet presAssocID="{C6F3AE05-7968-44D1-8C3F-CE87756B3A4E}" presName="spaceRect" presStyleCnt="0"/>
      <dgm:spPr/>
    </dgm:pt>
    <dgm:pt modelId="{F97E6D5C-F9A2-4D6C-A9EF-C2E62B9E2836}" type="pres">
      <dgm:prSet presAssocID="{C6F3AE05-7968-44D1-8C3F-CE87756B3A4E}" presName="parTx" presStyleLbl="revTx" presStyleIdx="3" presStyleCnt="4">
        <dgm:presLayoutVars>
          <dgm:chMax val="0"/>
          <dgm:chPref val="0"/>
        </dgm:presLayoutVars>
      </dgm:prSet>
      <dgm:spPr/>
    </dgm:pt>
  </dgm:ptLst>
  <dgm:cxnLst>
    <dgm:cxn modelId="{9CA99610-0041-4128-8852-084955F33418}" srcId="{47DD38C0-90D4-431C-9C74-ADDB27B682E7}" destId="{FD5467DE-99A9-4F0A-89EE-E5DD5C77FEA2}" srcOrd="0" destOrd="0" parTransId="{8502647E-0C9B-479A-9A8E-3740B2973192}" sibTransId="{450AB4A9-7E90-4E3B-86F7-3460BB0A4A88}"/>
    <dgm:cxn modelId="{03C9D535-E713-4564-9EA4-BFA7F8065701}" type="presOf" srcId="{C6F3AE05-7968-44D1-8C3F-CE87756B3A4E}" destId="{F97E6D5C-F9A2-4D6C-A9EF-C2E62B9E2836}" srcOrd="0" destOrd="0" presId="urn:microsoft.com/office/officeart/2018/2/layout/IconVerticalSolidList"/>
    <dgm:cxn modelId="{2D6E9439-99A9-4925-8B5C-57D4DDF8A6A1}" srcId="{47DD38C0-90D4-431C-9C74-ADDB27B682E7}" destId="{82365E7D-79C2-4C70-B7AD-4A1AF7901DBB}" srcOrd="2" destOrd="0" parTransId="{4911F696-1C51-4E85-8C26-0E0CABC06A6F}" sibTransId="{199E5F4A-7A78-4844-9ADA-32DF8CC1D5D7}"/>
    <dgm:cxn modelId="{C47AF653-981D-4801-900A-166460768E76}" srcId="{47DD38C0-90D4-431C-9C74-ADDB27B682E7}" destId="{C6F3AE05-7968-44D1-8C3F-CE87756B3A4E}" srcOrd="3" destOrd="0" parTransId="{9D7ED261-17F6-4882-AC74-D79FA36A8816}" sibTransId="{F528B1B0-B815-467D-B2A9-CCE7174F31FB}"/>
    <dgm:cxn modelId="{14253B75-918C-410F-9276-0C2A48155AA7}" type="presOf" srcId="{47DD38C0-90D4-431C-9C74-ADDB27B682E7}" destId="{39B58E4A-2F7E-4374-9C95-C1EACA710FCE}" srcOrd="0" destOrd="0" presId="urn:microsoft.com/office/officeart/2018/2/layout/IconVerticalSolidList"/>
    <dgm:cxn modelId="{39B9257A-2BA1-4A7B-A1FD-443DD29D0794}" type="presOf" srcId="{8833144A-3339-49A1-8C04-09BF9B088E63}" destId="{5A4C61C2-4C1A-4BC2-84FA-B2D629AA92C6}" srcOrd="0" destOrd="0" presId="urn:microsoft.com/office/officeart/2018/2/layout/IconVerticalSolidList"/>
    <dgm:cxn modelId="{3DFD847F-7F2D-4FB8-8A6C-8457CD4F770B}" srcId="{47DD38C0-90D4-431C-9C74-ADDB27B682E7}" destId="{8833144A-3339-49A1-8C04-09BF9B088E63}" srcOrd="1" destOrd="0" parTransId="{42F303B8-AFD7-47AA-9CB7-93C6362DA15F}" sibTransId="{28789CB0-17BE-4044-B0B7-7DD863F32F92}"/>
    <dgm:cxn modelId="{EB306694-E847-46D3-9C56-3F37FC01371A}" type="presOf" srcId="{FD5467DE-99A9-4F0A-89EE-E5DD5C77FEA2}" destId="{BE0523D4-BF68-4EA5-82BC-63875EE6C1DB}" srcOrd="0" destOrd="0" presId="urn:microsoft.com/office/officeart/2018/2/layout/IconVerticalSolidList"/>
    <dgm:cxn modelId="{AF9457AB-B2B6-4FC2-87AD-42BC2C95CF4E}" type="presOf" srcId="{82365E7D-79C2-4C70-B7AD-4A1AF7901DBB}" destId="{EDA20BAC-DF71-412D-BE68-90723BE8FDE6}" srcOrd="0" destOrd="0" presId="urn:microsoft.com/office/officeart/2018/2/layout/IconVerticalSolidList"/>
    <dgm:cxn modelId="{E9062DEF-81DF-4A4D-BF75-20A3F5552813}" type="presParOf" srcId="{39B58E4A-2F7E-4374-9C95-C1EACA710FCE}" destId="{5172C4B2-AF70-4634-AE32-B912421BE242}" srcOrd="0" destOrd="0" presId="urn:microsoft.com/office/officeart/2018/2/layout/IconVerticalSolidList"/>
    <dgm:cxn modelId="{1782EF22-3711-4FB9-8BB1-B136FE6F8194}" type="presParOf" srcId="{5172C4B2-AF70-4634-AE32-B912421BE242}" destId="{88906159-040D-4969-98DE-B3D03BB577C5}" srcOrd="0" destOrd="0" presId="urn:microsoft.com/office/officeart/2018/2/layout/IconVerticalSolidList"/>
    <dgm:cxn modelId="{E869E840-62B5-41E1-A123-1415B8348A99}" type="presParOf" srcId="{5172C4B2-AF70-4634-AE32-B912421BE242}" destId="{221346C1-01F7-4695-943D-C4D61DBD59E5}" srcOrd="1" destOrd="0" presId="urn:microsoft.com/office/officeart/2018/2/layout/IconVerticalSolidList"/>
    <dgm:cxn modelId="{B572A993-552B-4CD1-A7A6-2F2A6A10628D}" type="presParOf" srcId="{5172C4B2-AF70-4634-AE32-B912421BE242}" destId="{F8E28707-9B5C-4698-BF3A-69EF0FA83D08}" srcOrd="2" destOrd="0" presId="urn:microsoft.com/office/officeart/2018/2/layout/IconVerticalSolidList"/>
    <dgm:cxn modelId="{7852DAFB-F2F9-4A12-9FDC-6867A60ED3BD}" type="presParOf" srcId="{5172C4B2-AF70-4634-AE32-B912421BE242}" destId="{BE0523D4-BF68-4EA5-82BC-63875EE6C1DB}" srcOrd="3" destOrd="0" presId="urn:microsoft.com/office/officeart/2018/2/layout/IconVerticalSolidList"/>
    <dgm:cxn modelId="{7F162737-D8B3-43C9-B345-1D4E99052ACE}" type="presParOf" srcId="{39B58E4A-2F7E-4374-9C95-C1EACA710FCE}" destId="{0F75D7D4-7C14-44C8-A32E-16B36F72D223}" srcOrd="1" destOrd="0" presId="urn:microsoft.com/office/officeart/2018/2/layout/IconVerticalSolidList"/>
    <dgm:cxn modelId="{279C773E-53E1-484E-A7B5-58EDA151B56B}" type="presParOf" srcId="{39B58E4A-2F7E-4374-9C95-C1EACA710FCE}" destId="{F6B3DB81-409D-4BAF-B7B7-B32C031CAF31}" srcOrd="2" destOrd="0" presId="urn:microsoft.com/office/officeart/2018/2/layout/IconVerticalSolidList"/>
    <dgm:cxn modelId="{F4288D8C-3DBF-4156-80AE-F5A2A1E03B54}" type="presParOf" srcId="{F6B3DB81-409D-4BAF-B7B7-B32C031CAF31}" destId="{377CA38C-9311-4722-81D4-A991E6F9FD19}" srcOrd="0" destOrd="0" presId="urn:microsoft.com/office/officeart/2018/2/layout/IconVerticalSolidList"/>
    <dgm:cxn modelId="{799D6DAF-2B1B-4E1E-843E-08D13ABC78ED}" type="presParOf" srcId="{F6B3DB81-409D-4BAF-B7B7-B32C031CAF31}" destId="{DAD8E1BB-4B6D-42B6-937E-286452A529EF}" srcOrd="1" destOrd="0" presId="urn:microsoft.com/office/officeart/2018/2/layout/IconVerticalSolidList"/>
    <dgm:cxn modelId="{8C3838C1-7EA1-47C6-BC56-85D5ED36F059}" type="presParOf" srcId="{F6B3DB81-409D-4BAF-B7B7-B32C031CAF31}" destId="{F93AEC8B-3CA6-4016-BB59-7F2A14DCE490}" srcOrd="2" destOrd="0" presId="urn:microsoft.com/office/officeart/2018/2/layout/IconVerticalSolidList"/>
    <dgm:cxn modelId="{640B8413-28A7-479E-A2AC-786F8965D9E8}" type="presParOf" srcId="{F6B3DB81-409D-4BAF-B7B7-B32C031CAF31}" destId="{5A4C61C2-4C1A-4BC2-84FA-B2D629AA92C6}" srcOrd="3" destOrd="0" presId="urn:microsoft.com/office/officeart/2018/2/layout/IconVerticalSolidList"/>
    <dgm:cxn modelId="{0F6FE30F-15B0-4CBB-8E70-A87995D217FD}" type="presParOf" srcId="{39B58E4A-2F7E-4374-9C95-C1EACA710FCE}" destId="{34CCFFC8-3D6D-4D9F-805E-8B129A14B239}" srcOrd="3" destOrd="0" presId="urn:microsoft.com/office/officeart/2018/2/layout/IconVerticalSolidList"/>
    <dgm:cxn modelId="{2EB289E7-8443-4206-B2DE-27E92587270B}" type="presParOf" srcId="{39B58E4A-2F7E-4374-9C95-C1EACA710FCE}" destId="{F492B88C-B3EE-4655-A4D4-DC8B8D963366}" srcOrd="4" destOrd="0" presId="urn:microsoft.com/office/officeart/2018/2/layout/IconVerticalSolidList"/>
    <dgm:cxn modelId="{18A06C88-FE0F-4C27-A4BC-8C5841B17051}" type="presParOf" srcId="{F492B88C-B3EE-4655-A4D4-DC8B8D963366}" destId="{3761E807-1002-40AE-B80B-63B320C756AD}" srcOrd="0" destOrd="0" presId="urn:microsoft.com/office/officeart/2018/2/layout/IconVerticalSolidList"/>
    <dgm:cxn modelId="{B19A3094-E5DA-44FD-B5BC-1D4F8F9CFEE9}" type="presParOf" srcId="{F492B88C-B3EE-4655-A4D4-DC8B8D963366}" destId="{2EA23361-F361-4A22-9913-83B26F526CA4}" srcOrd="1" destOrd="0" presId="urn:microsoft.com/office/officeart/2018/2/layout/IconVerticalSolidList"/>
    <dgm:cxn modelId="{2DB31FAA-B5F3-4EFA-B7A5-B608E614D07E}" type="presParOf" srcId="{F492B88C-B3EE-4655-A4D4-DC8B8D963366}" destId="{5E79FB79-5242-4CE2-961C-A2ABA886B7C9}" srcOrd="2" destOrd="0" presId="urn:microsoft.com/office/officeart/2018/2/layout/IconVerticalSolidList"/>
    <dgm:cxn modelId="{D7CCD2FC-62F1-4CA7-BB07-5DCC98669910}" type="presParOf" srcId="{F492B88C-B3EE-4655-A4D4-DC8B8D963366}" destId="{EDA20BAC-DF71-412D-BE68-90723BE8FDE6}" srcOrd="3" destOrd="0" presId="urn:microsoft.com/office/officeart/2018/2/layout/IconVerticalSolidList"/>
    <dgm:cxn modelId="{E018DAAE-DE42-4BB1-A1E6-EC69B25AEA2E}" type="presParOf" srcId="{39B58E4A-2F7E-4374-9C95-C1EACA710FCE}" destId="{262D3579-CEAE-4016-BCCB-3F6731BDD707}" srcOrd="5" destOrd="0" presId="urn:microsoft.com/office/officeart/2018/2/layout/IconVerticalSolidList"/>
    <dgm:cxn modelId="{0B673235-9D06-4670-8D5C-E3F4584E81DD}" type="presParOf" srcId="{39B58E4A-2F7E-4374-9C95-C1EACA710FCE}" destId="{FF0AD534-020E-4FC0-B915-3D0C3D6A786A}" srcOrd="6" destOrd="0" presId="urn:microsoft.com/office/officeart/2018/2/layout/IconVerticalSolidList"/>
    <dgm:cxn modelId="{2128DBDA-B670-4CB7-BA0B-38FD60F50DCD}" type="presParOf" srcId="{FF0AD534-020E-4FC0-B915-3D0C3D6A786A}" destId="{581FEBBC-C240-4A8C-B25A-57013E39BD8E}" srcOrd="0" destOrd="0" presId="urn:microsoft.com/office/officeart/2018/2/layout/IconVerticalSolidList"/>
    <dgm:cxn modelId="{7733A511-B354-4EE9-9A82-18488B91CEA4}" type="presParOf" srcId="{FF0AD534-020E-4FC0-B915-3D0C3D6A786A}" destId="{79A06CF6-3D33-4930-A720-C7DF46CC20AA}" srcOrd="1" destOrd="0" presId="urn:microsoft.com/office/officeart/2018/2/layout/IconVerticalSolidList"/>
    <dgm:cxn modelId="{5D909421-5DAF-439B-925E-317F8EB08A3D}" type="presParOf" srcId="{FF0AD534-020E-4FC0-B915-3D0C3D6A786A}" destId="{165C8F7C-76F7-4696-8438-6B885667B625}" srcOrd="2" destOrd="0" presId="urn:microsoft.com/office/officeart/2018/2/layout/IconVerticalSolidList"/>
    <dgm:cxn modelId="{9CFC2D0C-8166-439E-BEC3-11BB6C0E3D75}" type="presParOf" srcId="{FF0AD534-020E-4FC0-B915-3D0C3D6A786A}" destId="{F97E6D5C-F9A2-4D6C-A9EF-C2E62B9E28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7873D01-3B24-49E5-90B0-B89BA2268F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A0E90A2-2761-4FC7-8965-41B79B63DB9F}">
      <dgm:prSet/>
      <dgm:spPr/>
      <dgm:t>
        <a:bodyPr/>
        <a:lstStyle/>
        <a:p>
          <a:r>
            <a:rPr lang="en-GB"/>
            <a:t>Key case; Fagan v Metropolitan Police Commissioner [1968] </a:t>
          </a:r>
          <a:endParaRPr lang="en-US"/>
        </a:p>
      </dgm:t>
    </dgm:pt>
    <dgm:pt modelId="{2BE8F5F0-E46E-4D46-A8A0-F79AD335A504}" type="parTrans" cxnId="{CE96A56A-2681-4F72-8134-24AF8A4F8E64}">
      <dgm:prSet/>
      <dgm:spPr/>
      <dgm:t>
        <a:bodyPr/>
        <a:lstStyle/>
        <a:p>
          <a:endParaRPr lang="en-US"/>
        </a:p>
      </dgm:t>
    </dgm:pt>
    <dgm:pt modelId="{7E5429DE-CCAE-4C29-A7AB-5B6A50561173}" type="sibTrans" cxnId="{CE96A56A-2681-4F72-8134-24AF8A4F8E64}">
      <dgm:prSet/>
      <dgm:spPr/>
      <dgm:t>
        <a:bodyPr/>
        <a:lstStyle/>
        <a:p>
          <a:endParaRPr lang="en-US"/>
        </a:p>
      </dgm:t>
    </dgm:pt>
    <dgm:pt modelId="{90C5F08A-39ED-49C4-A12B-2D8A0DCECE19}">
      <dgm:prSet/>
      <dgm:spPr/>
      <dgm:t>
        <a:bodyPr/>
        <a:lstStyle/>
        <a:p>
          <a:r>
            <a:rPr lang="en-GB"/>
            <a:t>Accident drove onto foot, but once realised stayed there. Establish the actus reus (Positive Act); but no Men’s rea because it was an accident. </a:t>
          </a:r>
          <a:endParaRPr lang="en-US"/>
        </a:p>
      </dgm:t>
    </dgm:pt>
    <dgm:pt modelId="{50E3E538-BAD4-4A23-94A0-00D41718BE98}" type="parTrans" cxnId="{6AFACAFA-C3B1-4E4E-AD12-2D145370CF95}">
      <dgm:prSet/>
      <dgm:spPr/>
      <dgm:t>
        <a:bodyPr/>
        <a:lstStyle/>
        <a:p>
          <a:endParaRPr lang="en-US"/>
        </a:p>
      </dgm:t>
    </dgm:pt>
    <dgm:pt modelId="{F9470024-7F73-4A02-AEEB-310256F8FE9C}" type="sibTrans" cxnId="{6AFACAFA-C3B1-4E4E-AD12-2D145370CF95}">
      <dgm:prSet/>
      <dgm:spPr/>
      <dgm:t>
        <a:bodyPr/>
        <a:lstStyle/>
        <a:p>
          <a:endParaRPr lang="en-US"/>
        </a:p>
      </dgm:t>
    </dgm:pt>
    <dgm:pt modelId="{0C90BF8A-CC27-4E22-9840-2E69BB01D27E}">
      <dgm:prSet/>
      <dgm:spPr/>
      <dgm:t>
        <a:bodyPr/>
        <a:lstStyle/>
        <a:p>
          <a:r>
            <a:rPr lang="en-GB"/>
            <a:t>But he left his car on the foot, meaning it became an omission, but battery requires a positive act. Now there was an issue with the Actus Reus and Men’s rea because they did not coincide. </a:t>
          </a:r>
          <a:endParaRPr lang="en-US"/>
        </a:p>
      </dgm:t>
    </dgm:pt>
    <dgm:pt modelId="{E8BEBDDD-A1CA-4C56-8929-6D8391A4299E}" type="parTrans" cxnId="{9E9F20E5-7499-4A6D-A7D5-74B0D589810E}">
      <dgm:prSet/>
      <dgm:spPr/>
      <dgm:t>
        <a:bodyPr/>
        <a:lstStyle/>
        <a:p>
          <a:endParaRPr lang="en-US"/>
        </a:p>
      </dgm:t>
    </dgm:pt>
    <dgm:pt modelId="{BD9B695A-87B8-46DA-B77D-5E68AE61E25D}" type="sibTrans" cxnId="{9E9F20E5-7499-4A6D-A7D5-74B0D589810E}">
      <dgm:prSet/>
      <dgm:spPr/>
      <dgm:t>
        <a:bodyPr/>
        <a:lstStyle/>
        <a:p>
          <a:endParaRPr lang="en-US"/>
        </a:p>
      </dgm:t>
    </dgm:pt>
    <dgm:pt modelId="{07C3BB8E-1C30-4757-A1E3-6BB7B2208040}" type="pres">
      <dgm:prSet presAssocID="{07873D01-3B24-49E5-90B0-B89BA2268F1F}" presName="linear" presStyleCnt="0">
        <dgm:presLayoutVars>
          <dgm:animLvl val="lvl"/>
          <dgm:resizeHandles val="exact"/>
        </dgm:presLayoutVars>
      </dgm:prSet>
      <dgm:spPr/>
    </dgm:pt>
    <dgm:pt modelId="{7917DE8E-AEEF-45C8-84C0-A5D6E7540763}" type="pres">
      <dgm:prSet presAssocID="{2A0E90A2-2761-4FC7-8965-41B79B63DB9F}" presName="parentText" presStyleLbl="node1" presStyleIdx="0" presStyleCnt="3">
        <dgm:presLayoutVars>
          <dgm:chMax val="0"/>
          <dgm:bulletEnabled val="1"/>
        </dgm:presLayoutVars>
      </dgm:prSet>
      <dgm:spPr/>
    </dgm:pt>
    <dgm:pt modelId="{44537BBC-B382-4E3C-BFEA-A1004237DF25}" type="pres">
      <dgm:prSet presAssocID="{7E5429DE-CCAE-4C29-A7AB-5B6A50561173}" presName="spacer" presStyleCnt="0"/>
      <dgm:spPr/>
    </dgm:pt>
    <dgm:pt modelId="{AB04D722-D011-47BA-8EC0-E19262F3CDD4}" type="pres">
      <dgm:prSet presAssocID="{90C5F08A-39ED-49C4-A12B-2D8A0DCECE19}" presName="parentText" presStyleLbl="node1" presStyleIdx="1" presStyleCnt="3">
        <dgm:presLayoutVars>
          <dgm:chMax val="0"/>
          <dgm:bulletEnabled val="1"/>
        </dgm:presLayoutVars>
      </dgm:prSet>
      <dgm:spPr/>
    </dgm:pt>
    <dgm:pt modelId="{2B0E9DC1-D395-4CC6-B12C-F1186C4E5BDC}" type="pres">
      <dgm:prSet presAssocID="{F9470024-7F73-4A02-AEEB-310256F8FE9C}" presName="spacer" presStyleCnt="0"/>
      <dgm:spPr/>
    </dgm:pt>
    <dgm:pt modelId="{C5285B8F-91DB-4223-8DD7-B9A4FEAB1360}" type="pres">
      <dgm:prSet presAssocID="{0C90BF8A-CC27-4E22-9840-2E69BB01D27E}" presName="parentText" presStyleLbl="node1" presStyleIdx="2" presStyleCnt="3">
        <dgm:presLayoutVars>
          <dgm:chMax val="0"/>
          <dgm:bulletEnabled val="1"/>
        </dgm:presLayoutVars>
      </dgm:prSet>
      <dgm:spPr/>
    </dgm:pt>
  </dgm:ptLst>
  <dgm:cxnLst>
    <dgm:cxn modelId="{E07F0E0E-89F5-4A26-AB65-6A38EB623CE1}" type="presOf" srcId="{07873D01-3B24-49E5-90B0-B89BA2268F1F}" destId="{07C3BB8E-1C30-4757-A1E3-6BB7B2208040}" srcOrd="0" destOrd="0" presId="urn:microsoft.com/office/officeart/2005/8/layout/vList2"/>
    <dgm:cxn modelId="{4AA80F48-CE07-4495-BC08-9A0A4B4633E1}" type="presOf" srcId="{0C90BF8A-CC27-4E22-9840-2E69BB01D27E}" destId="{C5285B8F-91DB-4223-8DD7-B9A4FEAB1360}" srcOrd="0" destOrd="0" presId="urn:microsoft.com/office/officeart/2005/8/layout/vList2"/>
    <dgm:cxn modelId="{CE96A56A-2681-4F72-8134-24AF8A4F8E64}" srcId="{07873D01-3B24-49E5-90B0-B89BA2268F1F}" destId="{2A0E90A2-2761-4FC7-8965-41B79B63DB9F}" srcOrd="0" destOrd="0" parTransId="{2BE8F5F0-E46E-4D46-A8A0-F79AD335A504}" sibTransId="{7E5429DE-CCAE-4C29-A7AB-5B6A50561173}"/>
    <dgm:cxn modelId="{BEBFF170-83E4-4658-99DD-FDF130FC028D}" type="presOf" srcId="{2A0E90A2-2761-4FC7-8965-41B79B63DB9F}" destId="{7917DE8E-AEEF-45C8-84C0-A5D6E7540763}" srcOrd="0" destOrd="0" presId="urn:microsoft.com/office/officeart/2005/8/layout/vList2"/>
    <dgm:cxn modelId="{9E9F20E5-7499-4A6D-A7D5-74B0D589810E}" srcId="{07873D01-3B24-49E5-90B0-B89BA2268F1F}" destId="{0C90BF8A-CC27-4E22-9840-2E69BB01D27E}" srcOrd="2" destOrd="0" parTransId="{E8BEBDDD-A1CA-4C56-8929-6D8391A4299E}" sibTransId="{BD9B695A-87B8-46DA-B77D-5E68AE61E25D}"/>
    <dgm:cxn modelId="{365176E9-7024-4F26-959C-9A4527537D02}" type="presOf" srcId="{90C5F08A-39ED-49C4-A12B-2D8A0DCECE19}" destId="{AB04D722-D011-47BA-8EC0-E19262F3CDD4}" srcOrd="0" destOrd="0" presId="urn:microsoft.com/office/officeart/2005/8/layout/vList2"/>
    <dgm:cxn modelId="{6AFACAFA-C3B1-4E4E-AD12-2D145370CF95}" srcId="{07873D01-3B24-49E5-90B0-B89BA2268F1F}" destId="{90C5F08A-39ED-49C4-A12B-2D8A0DCECE19}" srcOrd="1" destOrd="0" parTransId="{50E3E538-BAD4-4A23-94A0-00D41718BE98}" sibTransId="{F9470024-7F73-4A02-AEEB-310256F8FE9C}"/>
    <dgm:cxn modelId="{748B524C-9C43-41DD-B265-20BCA8444675}" type="presParOf" srcId="{07C3BB8E-1C30-4757-A1E3-6BB7B2208040}" destId="{7917DE8E-AEEF-45C8-84C0-A5D6E7540763}" srcOrd="0" destOrd="0" presId="urn:microsoft.com/office/officeart/2005/8/layout/vList2"/>
    <dgm:cxn modelId="{079971CB-4ADF-4715-9343-E8DFF1CE20AF}" type="presParOf" srcId="{07C3BB8E-1C30-4757-A1E3-6BB7B2208040}" destId="{44537BBC-B382-4E3C-BFEA-A1004237DF25}" srcOrd="1" destOrd="0" presId="urn:microsoft.com/office/officeart/2005/8/layout/vList2"/>
    <dgm:cxn modelId="{E4FC4E37-768A-4A7A-BE89-6F777AB3E34F}" type="presParOf" srcId="{07C3BB8E-1C30-4757-A1E3-6BB7B2208040}" destId="{AB04D722-D011-47BA-8EC0-E19262F3CDD4}" srcOrd="2" destOrd="0" presId="urn:microsoft.com/office/officeart/2005/8/layout/vList2"/>
    <dgm:cxn modelId="{D079CA7E-5970-4DFA-8BAF-8389FB29FBA4}" type="presParOf" srcId="{07C3BB8E-1C30-4757-A1E3-6BB7B2208040}" destId="{2B0E9DC1-D395-4CC6-B12C-F1186C4E5BDC}" srcOrd="3" destOrd="0" presId="urn:microsoft.com/office/officeart/2005/8/layout/vList2"/>
    <dgm:cxn modelId="{6DFC70B5-8D56-4CC6-B774-978AFCADAE86}" type="presParOf" srcId="{07C3BB8E-1C30-4757-A1E3-6BB7B2208040}" destId="{C5285B8F-91DB-4223-8DD7-B9A4FEAB136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C0E2E05-8970-4DB7-8AFF-CFC1F201399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F954AF-0253-470A-9DB6-40480316B7A9}">
      <dgm:prSet/>
      <dgm:spPr/>
      <dgm:t>
        <a:bodyPr/>
        <a:lstStyle/>
        <a:p>
          <a:r>
            <a:rPr lang="en-GB"/>
            <a:t>Because the positive act preceded the Men’s rea. </a:t>
          </a:r>
          <a:endParaRPr lang="en-US"/>
        </a:p>
      </dgm:t>
    </dgm:pt>
    <dgm:pt modelId="{DE57D679-EA4F-40F8-83BB-A3968AE8EFE5}" type="parTrans" cxnId="{EAA91037-28C1-485B-AE3B-46327929F428}">
      <dgm:prSet/>
      <dgm:spPr/>
      <dgm:t>
        <a:bodyPr/>
        <a:lstStyle/>
        <a:p>
          <a:endParaRPr lang="en-US"/>
        </a:p>
      </dgm:t>
    </dgm:pt>
    <dgm:pt modelId="{86BFE415-7C78-47E6-885E-4B9FAA39FC2D}" type="sibTrans" cxnId="{EAA91037-28C1-485B-AE3B-46327929F428}">
      <dgm:prSet/>
      <dgm:spPr/>
      <dgm:t>
        <a:bodyPr/>
        <a:lstStyle/>
        <a:p>
          <a:endParaRPr lang="en-US"/>
        </a:p>
      </dgm:t>
    </dgm:pt>
    <dgm:pt modelId="{014E09CB-0778-4C3A-B3EC-54D70C328E21}">
      <dgm:prSet/>
      <dgm:spPr/>
      <dgm:t>
        <a:bodyPr/>
        <a:lstStyle/>
        <a:p>
          <a:r>
            <a:rPr lang="en-GB"/>
            <a:t>COA held start was a positive act – driving onto foot and it continued until the point that the Men’s rea was committed. </a:t>
          </a:r>
          <a:endParaRPr lang="en-US"/>
        </a:p>
      </dgm:t>
    </dgm:pt>
    <dgm:pt modelId="{A7033EAE-B958-4FF7-976D-AC2A0E540EAF}" type="parTrans" cxnId="{C78C11A5-906A-4691-9A1A-5A28589F3D73}">
      <dgm:prSet/>
      <dgm:spPr/>
      <dgm:t>
        <a:bodyPr/>
        <a:lstStyle/>
        <a:p>
          <a:endParaRPr lang="en-US"/>
        </a:p>
      </dgm:t>
    </dgm:pt>
    <dgm:pt modelId="{7DC7F061-69FF-4BE5-8E18-F224DD254BC6}" type="sibTrans" cxnId="{C78C11A5-906A-4691-9A1A-5A28589F3D73}">
      <dgm:prSet/>
      <dgm:spPr/>
      <dgm:t>
        <a:bodyPr/>
        <a:lstStyle/>
        <a:p>
          <a:endParaRPr lang="en-US"/>
        </a:p>
      </dgm:t>
    </dgm:pt>
    <dgm:pt modelId="{9E111E2E-0DD0-42CD-9CD3-8978FD9A4303}">
      <dgm:prSet/>
      <dgm:spPr/>
      <dgm:t>
        <a:bodyPr/>
        <a:lstStyle/>
        <a:p>
          <a:r>
            <a:rPr lang="en-GB"/>
            <a:t>But sometimes it can be the other way around and the men’s rea can precede the actus reus. </a:t>
          </a:r>
          <a:endParaRPr lang="en-US"/>
        </a:p>
      </dgm:t>
    </dgm:pt>
    <dgm:pt modelId="{98A3F906-F178-4A87-8403-5449186E95FC}" type="parTrans" cxnId="{85F9050B-C407-4490-870E-1DC7001C0B4D}">
      <dgm:prSet/>
      <dgm:spPr/>
      <dgm:t>
        <a:bodyPr/>
        <a:lstStyle/>
        <a:p>
          <a:endParaRPr lang="en-US"/>
        </a:p>
      </dgm:t>
    </dgm:pt>
    <dgm:pt modelId="{1883DF4E-2A6C-4AF0-A638-0D2B20E32710}" type="sibTrans" cxnId="{85F9050B-C407-4490-870E-1DC7001C0B4D}">
      <dgm:prSet/>
      <dgm:spPr/>
      <dgm:t>
        <a:bodyPr/>
        <a:lstStyle/>
        <a:p>
          <a:endParaRPr lang="en-US"/>
        </a:p>
      </dgm:t>
    </dgm:pt>
    <dgm:pt modelId="{F25CDEEE-130D-4B43-9F2F-7821DD202D1D}" type="pres">
      <dgm:prSet presAssocID="{AC0E2E05-8970-4DB7-8AFF-CFC1F2013992}" presName="linear" presStyleCnt="0">
        <dgm:presLayoutVars>
          <dgm:animLvl val="lvl"/>
          <dgm:resizeHandles val="exact"/>
        </dgm:presLayoutVars>
      </dgm:prSet>
      <dgm:spPr/>
    </dgm:pt>
    <dgm:pt modelId="{40B35EFF-0F6D-48D0-9832-A514CE538E79}" type="pres">
      <dgm:prSet presAssocID="{8EF954AF-0253-470A-9DB6-40480316B7A9}" presName="parentText" presStyleLbl="node1" presStyleIdx="0" presStyleCnt="3">
        <dgm:presLayoutVars>
          <dgm:chMax val="0"/>
          <dgm:bulletEnabled val="1"/>
        </dgm:presLayoutVars>
      </dgm:prSet>
      <dgm:spPr/>
    </dgm:pt>
    <dgm:pt modelId="{195E4B40-4440-4353-AD1F-7F70BBD78130}" type="pres">
      <dgm:prSet presAssocID="{86BFE415-7C78-47E6-885E-4B9FAA39FC2D}" presName="spacer" presStyleCnt="0"/>
      <dgm:spPr/>
    </dgm:pt>
    <dgm:pt modelId="{D84A6AEF-1F6D-40C2-9FF3-E165E3B77564}" type="pres">
      <dgm:prSet presAssocID="{014E09CB-0778-4C3A-B3EC-54D70C328E21}" presName="parentText" presStyleLbl="node1" presStyleIdx="1" presStyleCnt="3">
        <dgm:presLayoutVars>
          <dgm:chMax val="0"/>
          <dgm:bulletEnabled val="1"/>
        </dgm:presLayoutVars>
      </dgm:prSet>
      <dgm:spPr/>
    </dgm:pt>
    <dgm:pt modelId="{A6463A12-B0BC-4EC6-B7FA-92CDDF3B51B5}" type="pres">
      <dgm:prSet presAssocID="{7DC7F061-69FF-4BE5-8E18-F224DD254BC6}" presName="spacer" presStyleCnt="0"/>
      <dgm:spPr/>
    </dgm:pt>
    <dgm:pt modelId="{09F0F4D1-FE00-4A9A-AE2E-E341B28B016A}" type="pres">
      <dgm:prSet presAssocID="{9E111E2E-0DD0-42CD-9CD3-8978FD9A4303}" presName="parentText" presStyleLbl="node1" presStyleIdx="2" presStyleCnt="3">
        <dgm:presLayoutVars>
          <dgm:chMax val="0"/>
          <dgm:bulletEnabled val="1"/>
        </dgm:presLayoutVars>
      </dgm:prSet>
      <dgm:spPr/>
    </dgm:pt>
  </dgm:ptLst>
  <dgm:cxnLst>
    <dgm:cxn modelId="{85F9050B-C407-4490-870E-1DC7001C0B4D}" srcId="{AC0E2E05-8970-4DB7-8AFF-CFC1F2013992}" destId="{9E111E2E-0DD0-42CD-9CD3-8978FD9A4303}" srcOrd="2" destOrd="0" parTransId="{98A3F906-F178-4A87-8403-5449186E95FC}" sibTransId="{1883DF4E-2A6C-4AF0-A638-0D2B20E32710}"/>
    <dgm:cxn modelId="{EAA91037-28C1-485B-AE3B-46327929F428}" srcId="{AC0E2E05-8970-4DB7-8AFF-CFC1F2013992}" destId="{8EF954AF-0253-470A-9DB6-40480316B7A9}" srcOrd="0" destOrd="0" parTransId="{DE57D679-EA4F-40F8-83BB-A3968AE8EFE5}" sibTransId="{86BFE415-7C78-47E6-885E-4B9FAA39FC2D}"/>
    <dgm:cxn modelId="{8EFF3E55-02CA-4001-BB40-AABDB6677D50}" type="presOf" srcId="{8EF954AF-0253-470A-9DB6-40480316B7A9}" destId="{40B35EFF-0F6D-48D0-9832-A514CE538E79}" srcOrd="0" destOrd="0" presId="urn:microsoft.com/office/officeart/2005/8/layout/vList2"/>
    <dgm:cxn modelId="{D190E688-C930-4860-AF78-642DC3CBD6F2}" type="presOf" srcId="{014E09CB-0778-4C3A-B3EC-54D70C328E21}" destId="{D84A6AEF-1F6D-40C2-9FF3-E165E3B77564}" srcOrd="0" destOrd="0" presId="urn:microsoft.com/office/officeart/2005/8/layout/vList2"/>
    <dgm:cxn modelId="{8AC1C697-83F6-4004-842D-8552F9B37B3A}" type="presOf" srcId="{AC0E2E05-8970-4DB7-8AFF-CFC1F2013992}" destId="{F25CDEEE-130D-4B43-9F2F-7821DD202D1D}" srcOrd="0" destOrd="0" presId="urn:microsoft.com/office/officeart/2005/8/layout/vList2"/>
    <dgm:cxn modelId="{C78C11A5-906A-4691-9A1A-5A28589F3D73}" srcId="{AC0E2E05-8970-4DB7-8AFF-CFC1F2013992}" destId="{014E09CB-0778-4C3A-B3EC-54D70C328E21}" srcOrd="1" destOrd="0" parTransId="{A7033EAE-B958-4FF7-976D-AC2A0E540EAF}" sibTransId="{7DC7F061-69FF-4BE5-8E18-F224DD254BC6}"/>
    <dgm:cxn modelId="{255221E7-81C3-4E74-AC59-CEABF2883AF2}" type="presOf" srcId="{9E111E2E-0DD0-42CD-9CD3-8978FD9A4303}" destId="{09F0F4D1-FE00-4A9A-AE2E-E341B28B016A}" srcOrd="0" destOrd="0" presId="urn:microsoft.com/office/officeart/2005/8/layout/vList2"/>
    <dgm:cxn modelId="{5D0D3540-E91A-465F-9478-F3D35221DB78}" type="presParOf" srcId="{F25CDEEE-130D-4B43-9F2F-7821DD202D1D}" destId="{40B35EFF-0F6D-48D0-9832-A514CE538E79}" srcOrd="0" destOrd="0" presId="urn:microsoft.com/office/officeart/2005/8/layout/vList2"/>
    <dgm:cxn modelId="{9D8B40E4-B780-4988-B792-978CA7C2B626}" type="presParOf" srcId="{F25CDEEE-130D-4B43-9F2F-7821DD202D1D}" destId="{195E4B40-4440-4353-AD1F-7F70BBD78130}" srcOrd="1" destOrd="0" presId="urn:microsoft.com/office/officeart/2005/8/layout/vList2"/>
    <dgm:cxn modelId="{3460B2E2-1FA1-4A55-9E9C-049DBC923309}" type="presParOf" srcId="{F25CDEEE-130D-4B43-9F2F-7821DD202D1D}" destId="{D84A6AEF-1F6D-40C2-9FF3-E165E3B77564}" srcOrd="2" destOrd="0" presId="urn:microsoft.com/office/officeart/2005/8/layout/vList2"/>
    <dgm:cxn modelId="{3ED16FD2-AE0C-49CF-B401-1E32A8060549}" type="presParOf" srcId="{F25CDEEE-130D-4B43-9F2F-7821DD202D1D}" destId="{A6463A12-B0BC-4EC6-B7FA-92CDDF3B51B5}" srcOrd="3" destOrd="0" presId="urn:microsoft.com/office/officeart/2005/8/layout/vList2"/>
    <dgm:cxn modelId="{7BBDE360-1868-4C58-9E3C-1D5A6FC8B888}" type="presParOf" srcId="{F25CDEEE-130D-4B43-9F2F-7821DD202D1D}" destId="{09F0F4D1-FE00-4A9A-AE2E-E341B28B01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408ABCF-8A53-4441-9C40-8F1E9AFCA5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CA78720-4CE4-4E82-9798-19A67F194466}">
      <dgm:prSet/>
      <dgm:spPr/>
      <dgm:t>
        <a:bodyPr/>
        <a:lstStyle/>
        <a:p>
          <a:r>
            <a:rPr lang="en-GB"/>
            <a:t>R v Thabo Meli [1954] – D alongside a number of others intended to kill the victim. To do so they lured him to a remote area and beat him. </a:t>
          </a:r>
          <a:endParaRPr lang="en-US"/>
        </a:p>
      </dgm:t>
    </dgm:pt>
    <dgm:pt modelId="{DDD9AF2F-8975-421E-99D4-E04C1B974FD6}" type="parTrans" cxnId="{00EAA06C-1EA8-4117-B1FF-2FBFE10FE1AD}">
      <dgm:prSet/>
      <dgm:spPr/>
      <dgm:t>
        <a:bodyPr/>
        <a:lstStyle/>
        <a:p>
          <a:endParaRPr lang="en-US"/>
        </a:p>
      </dgm:t>
    </dgm:pt>
    <dgm:pt modelId="{F59C5B8C-E4BC-4B7C-BA84-33711F2E689E}" type="sibTrans" cxnId="{00EAA06C-1EA8-4117-B1FF-2FBFE10FE1AD}">
      <dgm:prSet/>
      <dgm:spPr/>
      <dgm:t>
        <a:bodyPr/>
        <a:lstStyle/>
        <a:p>
          <a:endParaRPr lang="en-US"/>
        </a:p>
      </dgm:t>
    </dgm:pt>
    <dgm:pt modelId="{9BC1ED3C-38E1-4331-9BE0-6939029D8658}">
      <dgm:prSet/>
      <dgm:spPr/>
      <dgm:t>
        <a:bodyPr/>
        <a:lstStyle/>
        <a:p>
          <a:r>
            <a:rPr lang="en-GB"/>
            <a:t>Thinking that he was dead they rolled him down a hill, but he was still alive but did sadly past shortly after because of the effects of exposure.</a:t>
          </a:r>
          <a:endParaRPr lang="en-US"/>
        </a:p>
      </dgm:t>
    </dgm:pt>
    <dgm:pt modelId="{A9379DE8-35EA-410A-AC96-945782D751D2}" type="parTrans" cxnId="{7041817F-6995-4463-9C97-A97D1A5B5122}">
      <dgm:prSet/>
      <dgm:spPr/>
      <dgm:t>
        <a:bodyPr/>
        <a:lstStyle/>
        <a:p>
          <a:endParaRPr lang="en-US"/>
        </a:p>
      </dgm:t>
    </dgm:pt>
    <dgm:pt modelId="{BD776EC1-FA13-4A60-9FB9-896560C821E5}" type="sibTrans" cxnId="{7041817F-6995-4463-9C97-A97D1A5B5122}">
      <dgm:prSet/>
      <dgm:spPr/>
      <dgm:t>
        <a:bodyPr/>
        <a:lstStyle/>
        <a:p>
          <a:endParaRPr lang="en-US"/>
        </a:p>
      </dgm:t>
    </dgm:pt>
    <dgm:pt modelId="{17C87236-D91E-476F-9DFF-1555D06BE4B7}">
      <dgm:prSet/>
      <dgm:spPr/>
      <dgm:t>
        <a:bodyPr/>
        <a:lstStyle/>
        <a:p>
          <a:r>
            <a:rPr lang="en-GB"/>
            <a:t>D argued that he did not intend what had come after he believed the defendant was dead. </a:t>
          </a:r>
          <a:endParaRPr lang="en-US"/>
        </a:p>
      </dgm:t>
    </dgm:pt>
    <dgm:pt modelId="{8AC5A934-DE37-4F91-99E9-B6F498373131}" type="parTrans" cxnId="{5D505920-50D7-4115-8F67-264F695EC0D3}">
      <dgm:prSet/>
      <dgm:spPr/>
      <dgm:t>
        <a:bodyPr/>
        <a:lstStyle/>
        <a:p>
          <a:endParaRPr lang="en-US"/>
        </a:p>
      </dgm:t>
    </dgm:pt>
    <dgm:pt modelId="{F033D976-C5FF-49FF-A970-15C5EBC97EEC}" type="sibTrans" cxnId="{5D505920-50D7-4115-8F67-264F695EC0D3}">
      <dgm:prSet/>
      <dgm:spPr/>
      <dgm:t>
        <a:bodyPr/>
        <a:lstStyle/>
        <a:p>
          <a:endParaRPr lang="en-US"/>
        </a:p>
      </dgm:t>
    </dgm:pt>
    <dgm:pt modelId="{59ED4FC1-43C7-4587-AE0E-D19E0B0BC17E}">
      <dgm:prSet/>
      <dgm:spPr/>
      <dgm:t>
        <a:bodyPr/>
        <a:lstStyle/>
        <a:p>
          <a:r>
            <a:rPr lang="en-GB"/>
            <a:t>All part of the same transaction – tells us that if D engages in several acts to result in one consequence, men’s rea can be present at any point in the sequences of acts.</a:t>
          </a:r>
          <a:endParaRPr lang="en-US"/>
        </a:p>
      </dgm:t>
    </dgm:pt>
    <dgm:pt modelId="{BD998E51-35D8-44B3-88E8-970D83133729}" type="parTrans" cxnId="{21B1A06E-20DF-4BC8-A175-ED131F59D259}">
      <dgm:prSet/>
      <dgm:spPr/>
      <dgm:t>
        <a:bodyPr/>
        <a:lstStyle/>
        <a:p>
          <a:endParaRPr lang="en-US"/>
        </a:p>
      </dgm:t>
    </dgm:pt>
    <dgm:pt modelId="{6BE05B7B-6317-49BC-81FF-8AF13A0084AE}" type="sibTrans" cxnId="{21B1A06E-20DF-4BC8-A175-ED131F59D259}">
      <dgm:prSet/>
      <dgm:spPr/>
      <dgm:t>
        <a:bodyPr/>
        <a:lstStyle/>
        <a:p>
          <a:endParaRPr lang="en-US"/>
        </a:p>
      </dgm:t>
    </dgm:pt>
    <dgm:pt modelId="{5359898C-95A1-4B1A-9886-33FC24F28DBD}" type="pres">
      <dgm:prSet presAssocID="{0408ABCF-8A53-4441-9C40-8F1E9AFCA5FE}" presName="linear" presStyleCnt="0">
        <dgm:presLayoutVars>
          <dgm:animLvl val="lvl"/>
          <dgm:resizeHandles val="exact"/>
        </dgm:presLayoutVars>
      </dgm:prSet>
      <dgm:spPr/>
    </dgm:pt>
    <dgm:pt modelId="{049B0DFF-35F0-4C3C-9ED1-228686E4C51C}" type="pres">
      <dgm:prSet presAssocID="{DCA78720-4CE4-4E82-9798-19A67F194466}" presName="parentText" presStyleLbl="node1" presStyleIdx="0" presStyleCnt="4">
        <dgm:presLayoutVars>
          <dgm:chMax val="0"/>
          <dgm:bulletEnabled val="1"/>
        </dgm:presLayoutVars>
      </dgm:prSet>
      <dgm:spPr/>
    </dgm:pt>
    <dgm:pt modelId="{D7E17245-CC52-40F3-979E-D06CB8199AB6}" type="pres">
      <dgm:prSet presAssocID="{F59C5B8C-E4BC-4B7C-BA84-33711F2E689E}" presName="spacer" presStyleCnt="0"/>
      <dgm:spPr/>
    </dgm:pt>
    <dgm:pt modelId="{60FFC765-EEE7-49B8-9232-4F88BC816290}" type="pres">
      <dgm:prSet presAssocID="{9BC1ED3C-38E1-4331-9BE0-6939029D8658}" presName="parentText" presStyleLbl="node1" presStyleIdx="1" presStyleCnt="4">
        <dgm:presLayoutVars>
          <dgm:chMax val="0"/>
          <dgm:bulletEnabled val="1"/>
        </dgm:presLayoutVars>
      </dgm:prSet>
      <dgm:spPr/>
    </dgm:pt>
    <dgm:pt modelId="{FC9763CE-0D7C-4FD8-910B-D6E27C273907}" type="pres">
      <dgm:prSet presAssocID="{BD776EC1-FA13-4A60-9FB9-896560C821E5}" presName="spacer" presStyleCnt="0"/>
      <dgm:spPr/>
    </dgm:pt>
    <dgm:pt modelId="{5FC0430B-7449-4DBF-A3DF-04F578345AAF}" type="pres">
      <dgm:prSet presAssocID="{17C87236-D91E-476F-9DFF-1555D06BE4B7}" presName="parentText" presStyleLbl="node1" presStyleIdx="2" presStyleCnt="4">
        <dgm:presLayoutVars>
          <dgm:chMax val="0"/>
          <dgm:bulletEnabled val="1"/>
        </dgm:presLayoutVars>
      </dgm:prSet>
      <dgm:spPr/>
    </dgm:pt>
    <dgm:pt modelId="{9FF21D39-B3E2-4A67-BFF4-60D9211C98D0}" type="pres">
      <dgm:prSet presAssocID="{F033D976-C5FF-49FF-A970-15C5EBC97EEC}" presName="spacer" presStyleCnt="0"/>
      <dgm:spPr/>
    </dgm:pt>
    <dgm:pt modelId="{0E042D9C-6011-4A17-8402-441C7EF59518}" type="pres">
      <dgm:prSet presAssocID="{59ED4FC1-43C7-4587-AE0E-D19E0B0BC17E}" presName="parentText" presStyleLbl="node1" presStyleIdx="3" presStyleCnt="4">
        <dgm:presLayoutVars>
          <dgm:chMax val="0"/>
          <dgm:bulletEnabled val="1"/>
        </dgm:presLayoutVars>
      </dgm:prSet>
      <dgm:spPr/>
    </dgm:pt>
  </dgm:ptLst>
  <dgm:cxnLst>
    <dgm:cxn modelId="{096AEC01-FCE5-4489-B258-48E8977975CB}" type="presOf" srcId="{DCA78720-4CE4-4E82-9798-19A67F194466}" destId="{049B0DFF-35F0-4C3C-9ED1-228686E4C51C}" srcOrd="0" destOrd="0" presId="urn:microsoft.com/office/officeart/2005/8/layout/vList2"/>
    <dgm:cxn modelId="{4C159516-C995-46E9-A098-A976659BAD3C}" type="presOf" srcId="{0408ABCF-8A53-4441-9C40-8F1E9AFCA5FE}" destId="{5359898C-95A1-4B1A-9886-33FC24F28DBD}" srcOrd="0" destOrd="0" presId="urn:microsoft.com/office/officeart/2005/8/layout/vList2"/>
    <dgm:cxn modelId="{5D505920-50D7-4115-8F67-264F695EC0D3}" srcId="{0408ABCF-8A53-4441-9C40-8F1E9AFCA5FE}" destId="{17C87236-D91E-476F-9DFF-1555D06BE4B7}" srcOrd="2" destOrd="0" parTransId="{8AC5A934-DE37-4F91-99E9-B6F498373131}" sibTransId="{F033D976-C5FF-49FF-A970-15C5EBC97EEC}"/>
    <dgm:cxn modelId="{E5066D35-6D5F-4C46-9182-49585870B6A6}" type="presOf" srcId="{17C87236-D91E-476F-9DFF-1555D06BE4B7}" destId="{5FC0430B-7449-4DBF-A3DF-04F578345AAF}" srcOrd="0" destOrd="0" presId="urn:microsoft.com/office/officeart/2005/8/layout/vList2"/>
    <dgm:cxn modelId="{59738545-1478-4D7B-91EF-D8B8F2C5D651}" type="presOf" srcId="{59ED4FC1-43C7-4587-AE0E-D19E0B0BC17E}" destId="{0E042D9C-6011-4A17-8402-441C7EF59518}" srcOrd="0" destOrd="0" presId="urn:microsoft.com/office/officeart/2005/8/layout/vList2"/>
    <dgm:cxn modelId="{00EAA06C-1EA8-4117-B1FF-2FBFE10FE1AD}" srcId="{0408ABCF-8A53-4441-9C40-8F1E9AFCA5FE}" destId="{DCA78720-4CE4-4E82-9798-19A67F194466}" srcOrd="0" destOrd="0" parTransId="{DDD9AF2F-8975-421E-99D4-E04C1B974FD6}" sibTransId="{F59C5B8C-E4BC-4B7C-BA84-33711F2E689E}"/>
    <dgm:cxn modelId="{21B1A06E-20DF-4BC8-A175-ED131F59D259}" srcId="{0408ABCF-8A53-4441-9C40-8F1E9AFCA5FE}" destId="{59ED4FC1-43C7-4587-AE0E-D19E0B0BC17E}" srcOrd="3" destOrd="0" parTransId="{BD998E51-35D8-44B3-88E8-970D83133729}" sibTransId="{6BE05B7B-6317-49BC-81FF-8AF13A0084AE}"/>
    <dgm:cxn modelId="{7041817F-6995-4463-9C97-A97D1A5B5122}" srcId="{0408ABCF-8A53-4441-9C40-8F1E9AFCA5FE}" destId="{9BC1ED3C-38E1-4331-9BE0-6939029D8658}" srcOrd="1" destOrd="0" parTransId="{A9379DE8-35EA-410A-AC96-945782D751D2}" sibTransId="{BD776EC1-FA13-4A60-9FB9-896560C821E5}"/>
    <dgm:cxn modelId="{DE10FBC5-AF53-4119-AE10-8E437C3EFFE1}" type="presOf" srcId="{9BC1ED3C-38E1-4331-9BE0-6939029D8658}" destId="{60FFC765-EEE7-49B8-9232-4F88BC816290}" srcOrd="0" destOrd="0" presId="urn:microsoft.com/office/officeart/2005/8/layout/vList2"/>
    <dgm:cxn modelId="{73A3CAB5-42C4-4B62-8799-A0259400E517}" type="presParOf" srcId="{5359898C-95A1-4B1A-9886-33FC24F28DBD}" destId="{049B0DFF-35F0-4C3C-9ED1-228686E4C51C}" srcOrd="0" destOrd="0" presId="urn:microsoft.com/office/officeart/2005/8/layout/vList2"/>
    <dgm:cxn modelId="{AACAC031-4D90-4C41-9D9E-0D75DC5403DF}" type="presParOf" srcId="{5359898C-95A1-4B1A-9886-33FC24F28DBD}" destId="{D7E17245-CC52-40F3-979E-D06CB8199AB6}" srcOrd="1" destOrd="0" presId="urn:microsoft.com/office/officeart/2005/8/layout/vList2"/>
    <dgm:cxn modelId="{4AAF99DD-64C0-4BA9-9AFE-5BF3784BDD33}" type="presParOf" srcId="{5359898C-95A1-4B1A-9886-33FC24F28DBD}" destId="{60FFC765-EEE7-49B8-9232-4F88BC816290}" srcOrd="2" destOrd="0" presId="urn:microsoft.com/office/officeart/2005/8/layout/vList2"/>
    <dgm:cxn modelId="{C637E5E4-47A9-4FEB-83E5-2BD6E3547734}" type="presParOf" srcId="{5359898C-95A1-4B1A-9886-33FC24F28DBD}" destId="{FC9763CE-0D7C-4FD8-910B-D6E27C273907}" srcOrd="3" destOrd="0" presId="urn:microsoft.com/office/officeart/2005/8/layout/vList2"/>
    <dgm:cxn modelId="{4F636E1B-2D84-4165-8FF5-D8CFED040FF1}" type="presParOf" srcId="{5359898C-95A1-4B1A-9886-33FC24F28DBD}" destId="{5FC0430B-7449-4DBF-A3DF-04F578345AAF}" srcOrd="4" destOrd="0" presId="urn:microsoft.com/office/officeart/2005/8/layout/vList2"/>
    <dgm:cxn modelId="{8130DB94-7EA2-47A9-90C3-6CE364BAFFEB}" type="presParOf" srcId="{5359898C-95A1-4B1A-9886-33FC24F28DBD}" destId="{9FF21D39-B3E2-4A67-BFF4-60D9211C98D0}" srcOrd="5" destOrd="0" presId="urn:microsoft.com/office/officeart/2005/8/layout/vList2"/>
    <dgm:cxn modelId="{7D530ADE-D8BF-41C5-9C88-2C6F73106543}" type="presParOf" srcId="{5359898C-95A1-4B1A-9886-33FC24F28DBD}" destId="{0E042D9C-6011-4A17-8402-441C7EF5951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B6BC4625-CA8B-45F8-8534-AFA688F6299D}"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EF1E5E5-B066-4C20-B55B-7890694CE1AF}">
      <dgm:prSet/>
      <dgm:spPr/>
      <dgm:t>
        <a:bodyPr/>
        <a:lstStyle/>
        <a:p>
          <a:r>
            <a:rPr lang="en-GB"/>
            <a:t>Choose one case; </a:t>
          </a:r>
          <a:endParaRPr lang="en-US"/>
        </a:p>
      </dgm:t>
    </dgm:pt>
    <dgm:pt modelId="{9B8C39E6-A5C8-4D21-B32A-9915403BCB99}" type="parTrans" cxnId="{0E88DDCD-4A6B-467C-AAF0-5DE3CD218973}">
      <dgm:prSet/>
      <dgm:spPr/>
      <dgm:t>
        <a:bodyPr/>
        <a:lstStyle/>
        <a:p>
          <a:endParaRPr lang="en-US"/>
        </a:p>
      </dgm:t>
    </dgm:pt>
    <dgm:pt modelId="{C1134566-873D-4DA8-96D0-32D6F51B37B6}" type="sibTrans" cxnId="{0E88DDCD-4A6B-467C-AAF0-5DE3CD218973}">
      <dgm:prSet/>
      <dgm:spPr/>
      <dgm:t>
        <a:bodyPr/>
        <a:lstStyle/>
        <a:p>
          <a:endParaRPr lang="en-US"/>
        </a:p>
      </dgm:t>
    </dgm:pt>
    <dgm:pt modelId="{E31A7070-8951-4742-9DAE-2EF66D53EAD4}">
      <dgm:prSet/>
      <dgm:spPr/>
      <dgm:t>
        <a:bodyPr/>
        <a:lstStyle/>
        <a:p>
          <a:r>
            <a:rPr lang="en-GB"/>
            <a:t>R v Church [1966] </a:t>
          </a:r>
          <a:endParaRPr lang="en-US"/>
        </a:p>
      </dgm:t>
    </dgm:pt>
    <dgm:pt modelId="{CB94D2CA-440A-4173-AA5B-C75B74F9A41F}" type="parTrans" cxnId="{2B45A538-BE8D-4DD6-808A-2F232457B380}">
      <dgm:prSet/>
      <dgm:spPr/>
      <dgm:t>
        <a:bodyPr/>
        <a:lstStyle/>
        <a:p>
          <a:endParaRPr lang="en-US"/>
        </a:p>
      </dgm:t>
    </dgm:pt>
    <dgm:pt modelId="{C6E168F9-3FAF-42BB-BA9D-1137994447AB}" type="sibTrans" cxnId="{2B45A538-BE8D-4DD6-808A-2F232457B380}">
      <dgm:prSet/>
      <dgm:spPr/>
      <dgm:t>
        <a:bodyPr/>
        <a:lstStyle/>
        <a:p>
          <a:endParaRPr lang="en-US"/>
        </a:p>
      </dgm:t>
    </dgm:pt>
    <dgm:pt modelId="{735FBDFD-EE42-42E5-9A98-97B7A22B4256}">
      <dgm:prSet/>
      <dgm:spPr/>
      <dgm:t>
        <a:bodyPr/>
        <a:lstStyle/>
        <a:p>
          <a:r>
            <a:rPr lang="en-GB"/>
            <a:t>R v Le Brun [1991] </a:t>
          </a:r>
          <a:endParaRPr lang="en-US"/>
        </a:p>
      </dgm:t>
    </dgm:pt>
    <dgm:pt modelId="{00AB9246-365A-45C4-AC24-7E8826CD0079}" type="parTrans" cxnId="{86B172E0-9482-49D8-841F-0718283A0EF4}">
      <dgm:prSet/>
      <dgm:spPr/>
      <dgm:t>
        <a:bodyPr/>
        <a:lstStyle/>
        <a:p>
          <a:endParaRPr lang="en-US"/>
        </a:p>
      </dgm:t>
    </dgm:pt>
    <dgm:pt modelId="{B71A007E-A0F1-42BC-99C9-F55C4BD014D4}" type="sibTrans" cxnId="{86B172E0-9482-49D8-841F-0718283A0EF4}">
      <dgm:prSet/>
      <dgm:spPr/>
      <dgm:t>
        <a:bodyPr/>
        <a:lstStyle/>
        <a:p>
          <a:endParaRPr lang="en-US"/>
        </a:p>
      </dgm:t>
    </dgm:pt>
    <dgm:pt modelId="{79662404-BB46-457F-A67C-F17AD0F105C7}">
      <dgm:prSet/>
      <dgm:spPr/>
      <dgm:t>
        <a:bodyPr/>
        <a:lstStyle/>
        <a:p>
          <a:r>
            <a:rPr lang="en-GB"/>
            <a:t>Research the case and feedback to the class. </a:t>
          </a:r>
          <a:endParaRPr lang="en-US"/>
        </a:p>
      </dgm:t>
    </dgm:pt>
    <dgm:pt modelId="{3BDD5D7E-A635-4301-A540-6157CE53DF16}" type="parTrans" cxnId="{39EADB92-991A-4A76-BB41-6EAD6B314C15}">
      <dgm:prSet/>
      <dgm:spPr/>
      <dgm:t>
        <a:bodyPr/>
        <a:lstStyle/>
        <a:p>
          <a:endParaRPr lang="en-US"/>
        </a:p>
      </dgm:t>
    </dgm:pt>
    <dgm:pt modelId="{19544D0F-764D-41E0-B5D9-6D81198AE005}" type="sibTrans" cxnId="{39EADB92-991A-4A76-BB41-6EAD6B314C15}">
      <dgm:prSet/>
      <dgm:spPr/>
      <dgm:t>
        <a:bodyPr/>
        <a:lstStyle/>
        <a:p>
          <a:endParaRPr lang="en-US"/>
        </a:p>
      </dgm:t>
    </dgm:pt>
    <dgm:pt modelId="{5BB9695C-0F9F-4531-B079-DB514B55FC94}" type="pres">
      <dgm:prSet presAssocID="{B6BC4625-CA8B-45F8-8534-AFA688F6299D}" presName="matrix" presStyleCnt="0">
        <dgm:presLayoutVars>
          <dgm:chMax val="1"/>
          <dgm:dir/>
          <dgm:resizeHandles val="exact"/>
        </dgm:presLayoutVars>
      </dgm:prSet>
      <dgm:spPr/>
    </dgm:pt>
    <dgm:pt modelId="{BDB0747C-2740-4616-ADCA-B076903E2006}" type="pres">
      <dgm:prSet presAssocID="{B6BC4625-CA8B-45F8-8534-AFA688F6299D}" presName="diamond" presStyleLbl="bgShp" presStyleIdx="0" presStyleCnt="1"/>
      <dgm:spPr/>
    </dgm:pt>
    <dgm:pt modelId="{83FB3A63-C4AA-464E-BBB6-92D6B3DA2D98}" type="pres">
      <dgm:prSet presAssocID="{B6BC4625-CA8B-45F8-8534-AFA688F6299D}" presName="quad1" presStyleLbl="node1" presStyleIdx="0" presStyleCnt="4">
        <dgm:presLayoutVars>
          <dgm:chMax val="0"/>
          <dgm:chPref val="0"/>
          <dgm:bulletEnabled val="1"/>
        </dgm:presLayoutVars>
      </dgm:prSet>
      <dgm:spPr/>
    </dgm:pt>
    <dgm:pt modelId="{9B06A82A-BE9A-4230-BB8C-53298011158F}" type="pres">
      <dgm:prSet presAssocID="{B6BC4625-CA8B-45F8-8534-AFA688F6299D}" presName="quad2" presStyleLbl="node1" presStyleIdx="1" presStyleCnt="4">
        <dgm:presLayoutVars>
          <dgm:chMax val="0"/>
          <dgm:chPref val="0"/>
          <dgm:bulletEnabled val="1"/>
        </dgm:presLayoutVars>
      </dgm:prSet>
      <dgm:spPr/>
    </dgm:pt>
    <dgm:pt modelId="{C530F27B-B6E2-4CBC-903A-9127063B6947}" type="pres">
      <dgm:prSet presAssocID="{B6BC4625-CA8B-45F8-8534-AFA688F6299D}" presName="quad3" presStyleLbl="node1" presStyleIdx="2" presStyleCnt="4">
        <dgm:presLayoutVars>
          <dgm:chMax val="0"/>
          <dgm:chPref val="0"/>
          <dgm:bulletEnabled val="1"/>
        </dgm:presLayoutVars>
      </dgm:prSet>
      <dgm:spPr/>
    </dgm:pt>
    <dgm:pt modelId="{AF2EFBC7-704D-425F-A07B-C4DA411EC958}" type="pres">
      <dgm:prSet presAssocID="{B6BC4625-CA8B-45F8-8534-AFA688F6299D}" presName="quad4" presStyleLbl="node1" presStyleIdx="3" presStyleCnt="4">
        <dgm:presLayoutVars>
          <dgm:chMax val="0"/>
          <dgm:chPref val="0"/>
          <dgm:bulletEnabled val="1"/>
        </dgm:presLayoutVars>
      </dgm:prSet>
      <dgm:spPr/>
    </dgm:pt>
  </dgm:ptLst>
  <dgm:cxnLst>
    <dgm:cxn modelId="{2B45A538-BE8D-4DD6-808A-2F232457B380}" srcId="{B6BC4625-CA8B-45F8-8534-AFA688F6299D}" destId="{E31A7070-8951-4742-9DAE-2EF66D53EAD4}" srcOrd="1" destOrd="0" parTransId="{CB94D2CA-440A-4173-AA5B-C75B74F9A41F}" sibTransId="{C6E168F9-3FAF-42BB-BA9D-1137994447AB}"/>
    <dgm:cxn modelId="{152A4453-C4A8-4530-B34A-97EEE82D94C9}" type="presOf" srcId="{BEF1E5E5-B066-4C20-B55B-7890694CE1AF}" destId="{83FB3A63-C4AA-464E-BBB6-92D6B3DA2D98}" srcOrd="0" destOrd="0" presId="urn:microsoft.com/office/officeart/2005/8/layout/matrix3"/>
    <dgm:cxn modelId="{70722689-B3A6-483E-99BD-CBF05F655066}" type="presOf" srcId="{B6BC4625-CA8B-45F8-8534-AFA688F6299D}" destId="{5BB9695C-0F9F-4531-B079-DB514B55FC94}" srcOrd="0" destOrd="0" presId="urn:microsoft.com/office/officeart/2005/8/layout/matrix3"/>
    <dgm:cxn modelId="{39EADB92-991A-4A76-BB41-6EAD6B314C15}" srcId="{B6BC4625-CA8B-45F8-8534-AFA688F6299D}" destId="{79662404-BB46-457F-A67C-F17AD0F105C7}" srcOrd="3" destOrd="0" parTransId="{3BDD5D7E-A635-4301-A540-6157CE53DF16}" sibTransId="{19544D0F-764D-41E0-B5D9-6D81198AE005}"/>
    <dgm:cxn modelId="{0C001293-AEE6-491A-A3F8-1EA803267182}" type="presOf" srcId="{E31A7070-8951-4742-9DAE-2EF66D53EAD4}" destId="{9B06A82A-BE9A-4230-BB8C-53298011158F}" srcOrd="0" destOrd="0" presId="urn:microsoft.com/office/officeart/2005/8/layout/matrix3"/>
    <dgm:cxn modelId="{1B0CEAC8-E1D2-4653-AD03-D6D06C688F7B}" type="presOf" srcId="{735FBDFD-EE42-42E5-9A98-97B7A22B4256}" destId="{C530F27B-B6E2-4CBC-903A-9127063B6947}" srcOrd="0" destOrd="0" presId="urn:microsoft.com/office/officeart/2005/8/layout/matrix3"/>
    <dgm:cxn modelId="{0E88DDCD-4A6B-467C-AAF0-5DE3CD218973}" srcId="{B6BC4625-CA8B-45F8-8534-AFA688F6299D}" destId="{BEF1E5E5-B066-4C20-B55B-7890694CE1AF}" srcOrd="0" destOrd="0" parTransId="{9B8C39E6-A5C8-4D21-B32A-9915403BCB99}" sibTransId="{C1134566-873D-4DA8-96D0-32D6F51B37B6}"/>
    <dgm:cxn modelId="{86B172E0-9482-49D8-841F-0718283A0EF4}" srcId="{B6BC4625-CA8B-45F8-8534-AFA688F6299D}" destId="{735FBDFD-EE42-42E5-9A98-97B7A22B4256}" srcOrd="2" destOrd="0" parTransId="{00AB9246-365A-45C4-AC24-7E8826CD0079}" sibTransId="{B71A007E-A0F1-42BC-99C9-F55C4BD014D4}"/>
    <dgm:cxn modelId="{D3F4E9FF-FF7B-4832-9319-02B81C679080}" type="presOf" srcId="{79662404-BB46-457F-A67C-F17AD0F105C7}" destId="{AF2EFBC7-704D-425F-A07B-C4DA411EC958}" srcOrd="0" destOrd="0" presId="urn:microsoft.com/office/officeart/2005/8/layout/matrix3"/>
    <dgm:cxn modelId="{7A72968A-9C5C-4181-A5FC-28D4A2765DEE}" type="presParOf" srcId="{5BB9695C-0F9F-4531-B079-DB514B55FC94}" destId="{BDB0747C-2740-4616-ADCA-B076903E2006}" srcOrd="0" destOrd="0" presId="urn:microsoft.com/office/officeart/2005/8/layout/matrix3"/>
    <dgm:cxn modelId="{19BCB297-57C9-4601-95EF-D6AFD090080A}" type="presParOf" srcId="{5BB9695C-0F9F-4531-B079-DB514B55FC94}" destId="{83FB3A63-C4AA-464E-BBB6-92D6B3DA2D98}" srcOrd="1" destOrd="0" presId="urn:microsoft.com/office/officeart/2005/8/layout/matrix3"/>
    <dgm:cxn modelId="{D7E2FE48-7ABF-4EFB-AA13-2423BC0AD1CB}" type="presParOf" srcId="{5BB9695C-0F9F-4531-B079-DB514B55FC94}" destId="{9B06A82A-BE9A-4230-BB8C-53298011158F}" srcOrd="2" destOrd="0" presId="urn:microsoft.com/office/officeart/2005/8/layout/matrix3"/>
    <dgm:cxn modelId="{60FB7897-AD07-46B8-BA42-81D0AB5B2321}" type="presParOf" srcId="{5BB9695C-0F9F-4531-B079-DB514B55FC94}" destId="{C530F27B-B6E2-4CBC-903A-9127063B6947}" srcOrd="3" destOrd="0" presId="urn:microsoft.com/office/officeart/2005/8/layout/matrix3"/>
    <dgm:cxn modelId="{C485D5FC-819E-4534-BC6A-2E54FFC9A2A7}" type="presParOf" srcId="{5BB9695C-0F9F-4531-B079-DB514B55FC94}" destId="{AF2EFBC7-704D-425F-A07B-C4DA411EC95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55122-FA52-47B2-B314-0FC35E64D350}">
      <dsp:nvSpPr>
        <dsp:cNvPr id="0" name=""/>
        <dsp:cNvSpPr/>
      </dsp:nvSpPr>
      <dsp:spPr>
        <a:xfrm>
          <a:off x="0" y="680273"/>
          <a:ext cx="6571413" cy="6633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Aims and Learning Objectives. </a:t>
          </a:r>
          <a:endParaRPr lang="en-US" sz="2700" kern="1200"/>
        </a:p>
      </dsp:txBody>
      <dsp:txXfrm>
        <a:off x="32384" y="712657"/>
        <a:ext cx="6506645" cy="598621"/>
      </dsp:txXfrm>
    </dsp:sp>
    <dsp:sp modelId="{E6E779B5-7E39-4F9B-886B-28D4FE1734E1}">
      <dsp:nvSpPr>
        <dsp:cNvPr id="0" name=""/>
        <dsp:cNvSpPr/>
      </dsp:nvSpPr>
      <dsp:spPr>
        <a:xfrm>
          <a:off x="0" y="1421423"/>
          <a:ext cx="6571413" cy="663389"/>
        </a:xfrm>
        <a:prstGeom prst="roundRect">
          <a:avLst/>
        </a:prstGeom>
        <a:solidFill>
          <a:schemeClr val="accent5">
            <a:hueOff val="-1385377"/>
            <a:satOff val="-2406"/>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is the Actus Reus? </a:t>
          </a:r>
          <a:endParaRPr lang="en-US" sz="2700" kern="1200"/>
        </a:p>
      </dsp:txBody>
      <dsp:txXfrm>
        <a:off x="32384" y="1453807"/>
        <a:ext cx="6506645" cy="598621"/>
      </dsp:txXfrm>
    </dsp:sp>
    <dsp:sp modelId="{8848B55D-3F60-4285-82E3-A690EF938226}">
      <dsp:nvSpPr>
        <dsp:cNvPr id="0" name=""/>
        <dsp:cNvSpPr/>
      </dsp:nvSpPr>
      <dsp:spPr>
        <a:xfrm>
          <a:off x="0" y="2162573"/>
          <a:ext cx="6571413" cy="663389"/>
        </a:xfrm>
        <a:prstGeom prst="roundRect">
          <a:avLst/>
        </a:prstGeom>
        <a:solidFill>
          <a:schemeClr val="accent5">
            <a:hueOff val="-2770754"/>
            <a:satOff val="-4813"/>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is included in proving the actus reus? </a:t>
          </a:r>
          <a:endParaRPr lang="en-US" sz="2700" kern="1200"/>
        </a:p>
      </dsp:txBody>
      <dsp:txXfrm>
        <a:off x="32384" y="2194957"/>
        <a:ext cx="6506645" cy="598621"/>
      </dsp:txXfrm>
    </dsp:sp>
    <dsp:sp modelId="{F07341DA-AC59-46A5-A6AF-33C059C4D49E}">
      <dsp:nvSpPr>
        <dsp:cNvPr id="0" name=""/>
        <dsp:cNvSpPr/>
      </dsp:nvSpPr>
      <dsp:spPr>
        <a:xfrm>
          <a:off x="0" y="2903723"/>
          <a:ext cx="6571413" cy="663389"/>
        </a:xfrm>
        <a:prstGeom prst="roundRect">
          <a:avLst/>
        </a:prstGeom>
        <a:solidFill>
          <a:schemeClr val="accent5">
            <a:hueOff val="-4156132"/>
            <a:satOff val="-7219"/>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Activities. </a:t>
          </a:r>
          <a:endParaRPr lang="en-US" sz="2700" kern="1200"/>
        </a:p>
      </dsp:txBody>
      <dsp:txXfrm>
        <a:off x="32384" y="2936107"/>
        <a:ext cx="6506645" cy="598621"/>
      </dsp:txXfrm>
    </dsp:sp>
    <dsp:sp modelId="{5A515B62-54E3-41B7-AE3D-AFD013CD3C45}">
      <dsp:nvSpPr>
        <dsp:cNvPr id="0" name=""/>
        <dsp:cNvSpPr/>
      </dsp:nvSpPr>
      <dsp:spPr>
        <a:xfrm>
          <a:off x="0" y="3644873"/>
          <a:ext cx="6571413" cy="663389"/>
        </a:xfrm>
        <a:prstGeom prst="roundRect">
          <a:avLst/>
        </a:prstGeom>
        <a:solidFill>
          <a:schemeClr val="accent5">
            <a:hueOff val="-5541508"/>
            <a:satOff val="-962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Summary. </a:t>
          </a:r>
          <a:endParaRPr lang="en-US" sz="2700" kern="1200"/>
        </a:p>
      </dsp:txBody>
      <dsp:txXfrm>
        <a:off x="32384" y="3677257"/>
        <a:ext cx="6506645" cy="598621"/>
      </dsp:txXfrm>
    </dsp:sp>
    <dsp:sp modelId="{6A675FB2-F561-4CEB-B530-1D3BBA83CF3D}">
      <dsp:nvSpPr>
        <dsp:cNvPr id="0" name=""/>
        <dsp:cNvSpPr/>
      </dsp:nvSpPr>
      <dsp:spPr>
        <a:xfrm>
          <a:off x="0" y="4386023"/>
          <a:ext cx="6571413" cy="663389"/>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Thank you, any questions?</a:t>
          </a:r>
          <a:endParaRPr lang="en-US" sz="2700" kern="1200"/>
        </a:p>
      </dsp:txBody>
      <dsp:txXfrm>
        <a:off x="32384" y="4418407"/>
        <a:ext cx="6506645" cy="598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D3F68-87EC-4029-B343-DA3E505696DC}">
      <dsp:nvSpPr>
        <dsp:cNvPr id="0" name=""/>
        <dsp:cNvSpPr/>
      </dsp:nvSpPr>
      <dsp:spPr>
        <a:xfrm>
          <a:off x="0" y="127583"/>
          <a:ext cx="6571413" cy="2683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 aim of today’s session is to introduce students to the actus reus element of an offence. </a:t>
          </a:r>
          <a:endParaRPr lang="en-US" sz="3700" kern="1200"/>
        </a:p>
      </dsp:txBody>
      <dsp:txXfrm>
        <a:off x="131021" y="258604"/>
        <a:ext cx="6309371" cy="2421938"/>
      </dsp:txXfrm>
    </dsp:sp>
    <dsp:sp modelId="{388DB153-F97C-45A6-A3F0-90F64F36DB95}">
      <dsp:nvSpPr>
        <dsp:cNvPr id="0" name=""/>
        <dsp:cNvSpPr/>
      </dsp:nvSpPr>
      <dsp:spPr>
        <a:xfrm>
          <a:off x="0" y="2918123"/>
          <a:ext cx="6571413" cy="2683980"/>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By the end of today’s session students should be able to demonstrate their understand the actus reus and men’s rea. </a:t>
          </a:r>
          <a:endParaRPr lang="en-US" sz="3700" kern="1200"/>
        </a:p>
      </dsp:txBody>
      <dsp:txXfrm>
        <a:off x="131021" y="3049144"/>
        <a:ext cx="6309371" cy="242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88E8F-5D52-4649-8BEB-E24C0233F61D}">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740741-82EC-4579-B349-2BC7CB029C17}">
      <dsp:nvSpPr>
        <dsp:cNvPr id="0" name=""/>
        <dsp:cNvSpPr/>
      </dsp:nvSpPr>
      <dsp:spPr>
        <a:xfrm>
          <a:off x="0" y="0"/>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Guilty Act. – Cannot be prosecuted for a thought.</a:t>
          </a:r>
          <a:endParaRPr lang="en-US" sz="3900" kern="1200"/>
        </a:p>
      </dsp:txBody>
      <dsp:txXfrm>
        <a:off x="0" y="0"/>
        <a:ext cx="6571413" cy="1432421"/>
      </dsp:txXfrm>
    </dsp:sp>
    <dsp:sp modelId="{BA65175B-4D1B-4456-B625-121679A1F33E}">
      <dsp:nvSpPr>
        <dsp:cNvPr id="0" name=""/>
        <dsp:cNvSpPr/>
      </dsp:nvSpPr>
      <dsp:spPr>
        <a:xfrm>
          <a:off x="0" y="1432421"/>
          <a:ext cx="6571413" cy="0"/>
        </a:xfrm>
        <a:prstGeom prst="line">
          <a:avLst/>
        </a:prstGeom>
        <a:solidFill>
          <a:schemeClr val="accent2">
            <a:hueOff val="-827590"/>
            <a:satOff val="-1310"/>
            <a:lumOff val="-784"/>
            <a:alphaOff val="0"/>
          </a:schemeClr>
        </a:solidFill>
        <a:ln w="12700" cap="flat" cmpd="sng" algn="ctr">
          <a:solidFill>
            <a:schemeClr val="accent2">
              <a:hueOff val="-827590"/>
              <a:satOff val="-131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967B7C-BA14-4AA5-BC29-E07CE8F1B71C}">
      <dsp:nvSpPr>
        <dsp:cNvPr id="0" name=""/>
        <dsp:cNvSpPr/>
      </dsp:nvSpPr>
      <dsp:spPr>
        <a:xfrm>
          <a:off x="0" y="1432421"/>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Physical elements proven by the prosecution. </a:t>
          </a:r>
          <a:endParaRPr lang="en-US" sz="3900" kern="1200"/>
        </a:p>
      </dsp:txBody>
      <dsp:txXfrm>
        <a:off x="0" y="1432421"/>
        <a:ext cx="6571413" cy="1432421"/>
      </dsp:txXfrm>
    </dsp:sp>
    <dsp:sp modelId="{39E311D3-4AA6-4D4A-B99E-A3F80D284491}">
      <dsp:nvSpPr>
        <dsp:cNvPr id="0" name=""/>
        <dsp:cNvSpPr/>
      </dsp:nvSpPr>
      <dsp:spPr>
        <a:xfrm>
          <a:off x="0" y="2864843"/>
          <a:ext cx="6571413" cy="0"/>
        </a:xfrm>
        <a:prstGeom prst="line">
          <a:avLst/>
        </a:prstGeom>
        <a:solidFill>
          <a:schemeClr val="accent2">
            <a:hueOff val="-1655181"/>
            <a:satOff val="-2619"/>
            <a:lumOff val="-1568"/>
            <a:alphaOff val="0"/>
          </a:schemeClr>
        </a:solidFill>
        <a:ln w="12700" cap="flat" cmpd="sng" algn="ctr">
          <a:solidFill>
            <a:schemeClr val="accent2">
              <a:hueOff val="-1655181"/>
              <a:satOff val="-2619"/>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3950A-31B9-4E21-9B98-5837C37F3394}">
      <dsp:nvSpPr>
        <dsp:cNvPr id="0" name=""/>
        <dsp:cNvSpPr/>
      </dsp:nvSpPr>
      <dsp:spPr>
        <a:xfrm>
          <a:off x="0" y="2864843"/>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If it is a result crime? </a:t>
          </a:r>
          <a:endParaRPr lang="en-US" sz="3900" kern="1200"/>
        </a:p>
      </dsp:txBody>
      <dsp:txXfrm>
        <a:off x="0" y="2864843"/>
        <a:ext cx="6571413" cy="1432421"/>
      </dsp:txXfrm>
    </dsp:sp>
    <dsp:sp modelId="{35CB6771-9E78-436E-8ED7-8590975ECCC3}">
      <dsp:nvSpPr>
        <dsp:cNvPr id="0" name=""/>
        <dsp:cNvSpPr/>
      </dsp:nvSpPr>
      <dsp:spPr>
        <a:xfrm>
          <a:off x="0" y="4297264"/>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7038C-4682-4D64-BB7E-4E72AB5629AE}">
      <dsp:nvSpPr>
        <dsp:cNvPr id="0" name=""/>
        <dsp:cNvSpPr/>
      </dsp:nvSpPr>
      <dsp:spPr>
        <a:xfrm>
          <a:off x="0" y="4297264"/>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is a result crime?</a:t>
          </a:r>
          <a:endParaRPr lang="en-US" sz="3900" kern="1200"/>
        </a:p>
      </dsp:txBody>
      <dsp:txXfrm>
        <a:off x="0" y="4297264"/>
        <a:ext cx="6571413" cy="14324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DFD66-B580-444D-BA75-EABA1BF4B703}">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4B731-6D3E-4274-8EE4-39FB73618970}">
      <dsp:nvSpPr>
        <dsp:cNvPr id="0" name=""/>
        <dsp:cNvSpPr/>
      </dsp:nvSpPr>
      <dsp:spPr>
        <a:xfrm>
          <a:off x="0" y="0"/>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it is a result crime it will consist of three elements. </a:t>
          </a:r>
          <a:endParaRPr lang="en-US" sz="2800" kern="1200"/>
        </a:p>
      </dsp:txBody>
      <dsp:txXfrm>
        <a:off x="0" y="0"/>
        <a:ext cx="6571413" cy="1432421"/>
      </dsp:txXfrm>
    </dsp:sp>
    <dsp:sp modelId="{22E29F68-4A68-440C-8DFD-0ABEBF148A47}">
      <dsp:nvSpPr>
        <dsp:cNvPr id="0" name=""/>
        <dsp:cNvSpPr/>
      </dsp:nvSpPr>
      <dsp:spPr>
        <a:xfrm>
          <a:off x="0" y="1432421"/>
          <a:ext cx="6571413" cy="0"/>
        </a:xfrm>
        <a:prstGeom prst="line">
          <a:avLst/>
        </a:prstGeom>
        <a:solidFill>
          <a:schemeClr val="accent2">
            <a:hueOff val="-827590"/>
            <a:satOff val="-1310"/>
            <a:lumOff val="-784"/>
            <a:alphaOff val="0"/>
          </a:schemeClr>
        </a:solidFill>
        <a:ln w="12700" cap="flat" cmpd="sng" algn="ctr">
          <a:solidFill>
            <a:schemeClr val="accent2">
              <a:hueOff val="-827590"/>
              <a:satOff val="-131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3BC987-810B-483F-AC02-CB8FEEBCB498}">
      <dsp:nvSpPr>
        <dsp:cNvPr id="0" name=""/>
        <dsp:cNvSpPr/>
      </dsp:nvSpPr>
      <dsp:spPr>
        <a:xfrm>
          <a:off x="0" y="1432421"/>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1. Conduct – Positive act must be committed (Or omission)</a:t>
          </a:r>
          <a:endParaRPr lang="en-US" sz="2800" kern="1200"/>
        </a:p>
      </dsp:txBody>
      <dsp:txXfrm>
        <a:off x="0" y="1432421"/>
        <a:ext cx="6571413" cy="1432421"/>
      </dsp:txXfrm>
    </dsp:sp>
    <dsp:sp modelId="{AA1920BC-6872-4BCC-918C-C6902AC430A7}">
      <dsp:nvSpPr>
        <dsp:cNvPr id="0" name=""/>
        <dsp:cNvSpPr/>
      </dsp:nvSpPr>
      <dsp:spPr>
        <a:xfrm>
          <a:off x="0" y="2864843"/>
          <a:ext cx="6571413" cy="0"/>
        </a:xfrm>
        <a:prstGeom prst="line">
          <a:avLst/>
        </a:prstGeom>
        <a:solidFill>
          <a:schemeClr val="accent2">
            <a:hueOff val="-1655181"/>
            <a:satOff val="-2619"/>
            <a:lumOff val="-1568"/>
            <a:alphaOff val="0"/>
          </a:schemeClr>
        </a:solidFill>
        <a:ln w="12700" cap="flat" cmpd="sng" algn="ctr">
          <a:solidFill>
            <a:schemeClr val="accent2">
              <a:hueOff val="-1655181"/>
              <a:satOff val="-2619"/>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368DF-FEA1-47E5-8446-37BD21CEBEEB}">
      <dsp:nvSpPr>
        <dsp:cNvPr id="0" name=""/>
        <dsp:cNvSpPr/>
      </dsp:nvSpPr>
      <dsp:spPr>
        <a:xfrm>
          <a:off x="0" y="2864843"/>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2. Result – must be the cause of the outcome/ use the causation rules.</a:t>
          </a:r>
          <a:endParaRPr lang="en-US" sz="2800" kern="1200"/>
        </a:p>
      </dsp:txBody>
      <dsp:txXfrm>
        <a:off x="0" y="2864843"/>
        <a:ext cx="6571413" cy="1432421"/>
      </dsp:txXfrm>
    </dsp:sp>
    <dsp:sp modelId="{D494E2B1-F345-4DBC-B095-ABE0012FE752}">
      <dsp:nvSpPr>
        <dsp:cNvPr id="0" name=""/>
        <dsp:cNvSpPr/>
      </dsp:nvSpPr>
      <dsp:spPr>
        <a:xfrm>
          <a:off x="0" y="4297264"/>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ADC3B-4FDD-496E-BDFC-E52F25613D68}">
      <dsp:nvSpPr>
        <dsp:cNvPr id="0" name=""/>
        <dsp:cNvSpPr/>
      </dsp:nvSpPr>
      <dsp:spPr>
        <a:xfrm>
          <a:off x="0" y="4297264"/>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3. Circumstance- refers to the physical act and circumstances that must be present. </a:t>
          </a:r>
          <a:endParaRPr lang="en-US" sz="2800" kern="1200"/>
        </a:p>
      </dsp:txBody>
      <dsp:txXfrm>
        <a:off x="0" y="4297264"/>
        <a:ext cx="6571413" cy="14324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19848-D5C5-4B52-8EA1-F8F974C89437}">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3E4C9-A5E6-46A1-B619-B9B44F73B285}">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CA8248-6059-47B5-BB8E-C95963EFF997}">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Usually done through a positive act. </a:t>
          </a:r>
          <a:endParaRPr lang="en-US" sz="2500" kern="1200"/>
        </a:p>
      </dsp:txBody>
      <dsp:txXfrm>
        <a:off x="1890334" y="699"/>
        <a:ext cx="4681078" cy="1636653"/>
      </dsp:txXfrm>
    </dsp:sp>
    <dsp:sp modelId="{36F96FE9-AD86-4303-BCE7-945C351CE48B}">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3F0EC-E8A6-44BA-8551-D4DB26B5FAD5}">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60CDE-F7FC-49E6-AF36-BE5C0BD02C40}">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Refers to words and actions – This includes silence. </a:t>
          </a:r>
          <a:endParaRPr lang="en-US" sz="2500" kern="1200"/>
        </a:p>
      </dsp:txBody>
      <dsp:txXfrm>
        <a:off x="1890334" y="2046516"/>
        <a:ext cx="4681078" cy="1636653"/>
      </dsp:txXfrm>
    </dsp:sp>
    <dsp:sp modelId="{8362600B-B58B-4C74-8371-AFB4ECC9E4A8}">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BB179-00BC-4F50-BE2D-72DF25DE1EA6}">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513F65-26E8-45ED-8E7A-E0B25B4E9FCC}">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But can be committed through an omission – failure to act. </a:t>
          </a:r>
          <a:endParaRPr lang="en-US" sz="2500" kern="1200"/>
        </a:p>
      </dsp:txBody>
      <dsp:txXfrm>
        <a:off x="1890334" y="4092333"/>
        <a:ext cx="4681078" cy="16366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0F815-C821-46F7-B544-BD9729A08744}">
      <dsp:nvSpPr>
        <dsp:cNvPr id="0" name=""/>
        <dsp:cNvSpPr/>
      </dsp:nvSpPr>
      <dsp:spPr>
        <a:xfrm>
          <a:off x="420863" y="0"/>
          <a:ext cx="5729686" cy="5729686"/>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0F944-BA88-47E4-9121-E0CB862E28D9}">
      <dsp:nvSpPr>
        <dsp:cNvPr id="0" name=""/>
        <dsp:cNvSpPr/>
      </dsp:nvSpPr>
      <dsp:spPr>
        <a:xfrm>
          <a:off x="793293" y="372429"/>
          <a:ext cx="2291874" cy="22918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Ireland v Burstow [1998] – </a:t>
          </a:r>
          <a:endParaRPr lang="en-US" sz="1500" kern="1200"/>
        </a:p>
      </dsp:txBody>
      <dsp:txXfrm>
        <a:off x="905173" y="484309"/>
        <a:ext cx="2068114" cy="2068114"/>
      </dsp:txXfrm>
    </dsp:sp>
    <dsp:sp modelId="{6CAD6C9C-D883-4A83-AAB8-ACEAE2525A24}">
      <dsp:nvSpPr>
        <dsp:cNvPr id="0" name=""/>
        <dsp:cNvSpPr/>
      </dsp:nvSpPr>
      <dsp:spPr>
        <a:xfrm>
          <a:off x="3486245" y="372429"/>
          <a:ext cx="2291874" cy="2291874"/>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Victim ended their relationship with the defendant. The defendant was unhappy and started to harass the victim with silent phone calls, sending her hate mail and much more. </a:t>
          </a:r>
          <a:endParaRPr lang="en-US" sz="1500" kern="1200"/>
        </a:p>
      </dsp:txBody>
      <dsp:txXfrm>
        <a:off x="3598125" y="484309"/>
        <a:ext cx="2068114" cy="2068114"/>
      </dsp:txXfrm>
    </dsp:sp>
    <dsp:sp modelId="{BD3E70D1-8214-4FF0-B09E-583457812511}">
      <dsp:nvSpPr>
        <dsp:cNvPr id="0" name=""/>
        <dsp:cNvSpPr/>
      </dsp:nvSpPr>
      <dsp:spPr>
        <a:xfrm>
          <a:off x="793293" y="3065382"/>
          <a:ext cx="2291874" cy="2291874"/>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As a result of his actions, she suffered from severe depression. </a:t>
          </a:r>
          <a:endParaRPr lang="en-US" sz="1500" kern="1200"/>
        </a:p>
      </dsp:txBody>
      <dsp:txXfrm>
        <a:off x="905173" y="3177262"/>
        <a:ext cx="2068114" cy="2068114"/>
      </dsp:txXfrm>
    </dsp:sp>
    <dsp:sp modelId="{416639B2-97B6-4BE8-9534-1E3B2E6501DA}">
      <dsp:nvSpPr>
        <dsp:cNvPr id="0" name=""/>
        <dsp:cNvSpPr/>
      </dsp:nvSpPr>
      <dsp:spPr>
        <a:xfrm>
          <a:off x="3486245" y="3065382"/>
          <a:ext cx="2291874" cy="2291874"/>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Outcome; Assault.</a:t>
          </a:r>
          <a:endParaRPr lang="en-US" sz="1500" kern="1200"/>
        </a:p>
      </dsp:txBody>
      <dsp:txXfrm>
        <a:off x="3598125" y="3177262"/>
        <a:ext cx="2068114" cy="20681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50818-2867-4667-9EF6-3A965CBC39C5}">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E921D-AA4C-46CA-8D6B-8ED9293102EE}">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F1F8AE-73AC-42A0-9959-E326CD483DF7}">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666750">
            <a:lnSpc>
              <a:spcPct val="90000"/>
            </a:lnSpc>
            <a:spcBef>
              <a:spcPct val="0"/>
            </a:spcBef>
            <a:spcAft>
              <a:spcPct val="35000"/>
            </a:spcAft>
            <a:buNone/>
          </a:pPr>
          <a:r>
            <a:rPr lang="en-GB" sz="1500" kern="1200"/>
            <a:t>R v Miller [1983] – </a:t>
          </a:r>
          <a:endParaRPr lang="en-US" sz="1500" kern="1200"/>
        </a:p>
      </dsp:txBody>
      <dsp:txXfrm>
        <a:off x="1890334" y="699"/>
        <a:ext cx="4681078" cy="1636653"/>
      </dsp:txXfrm>
    </dsp:sp>
    <dsp:sp modelId="{DF70A8EB-B26D-40FB-A195-E2578900B949}">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BC48C5-65C0-4EE1-9C5C-F73E8F45216C}">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1EBAA1-A8EA-47E4-856E-23D25033D077}">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666750">
            <a:lnSpc>
              <a:spcPct val="90000"/>
            </a:lnSpc>
            <a:spcBef>
              <a:spcPct val="0"/>
            </a:spcBef>
            <a:spcAft>
              <a:spcPct val="35000"/>
            </a:spcAft>
            <a:buNone/>
          </a:pPr>
          <a:r>
            <a:rPr lang="en-GB" sz="1500" kern="1200"/>
            <a:t>Defendant was a squatter and one night her returned home and was smoking a cigarette and fell and sleep, he woke up when he saw he had caused a fire. Instead of putting out the fire he moved to a different room. This resulted in £800 worth of damage. </a:t>
          </a:r>
          <a:endParaRPr lang="en-US" sz="1500" kern="1200"/>
        </a:p>
      </dsp:txBody>
      <dsp:txXfrm>
        <a:off x="1890334" y="2046516"/>
        <a:ext cx="4681078" cy="1636653"/>
      </dsp:txXfrm>
    </dsp:sp>
    <dsp:sp modelId="{B4B9AB35-65B7-4C4E-8094-7ECAEA05F50D}">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BADA3-BC70-47E2-989B-69834AC8D366}">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73AE5-99D6-43AC-9814-67A344982B67}">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666750">
            <a:lnSpc>
              <a:spcPct val="90000"/>
            </a:lnSpc>
            <a:spcBef>
              <a:spcPct val="0"/>
            </a:spcBef>
            <a:spcAft>
              <a:spcPct val="35000"/>
            </a:spcAft>
            <a:buNone/>
          </a:pPr>
          <a:r>
            <a:rPr lang="en-GB" sz="1500" kern="1200"/>
            <a:t>Outcome; Arson. </a:t>
          </a:r>
          <a:endParaRPr lang="en-US" sz="1500" kern="1200"/>
        </a:p>
      </dsp:txBody>
      <dsp:txXfrm>
        <a:off x="1890334" y="4092333"/>
        <a:ext cx="4681078" cy="16366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DA256-151A-4397-AB2F-0BD0AF2EAC43}">
      <dsp:nvSpPr>
        <dsp:cNvPr id="0" name=""/>
        <dsp:cNvSpPr/>
      </dsp:nvSpPr>
      <dsp:spPr>
        <a:xfrm>
          <a:off x="420863" y="0"/>
          <a:ext cx="5729686" cy="57296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237A1B-1AC9-4556-80B2-F25670FE490E}">
      <dsp:nvSpPr>
        <dsp:cNvPr id="0" name=""/>
        <dsp:cNvSpPr/>
      </dsp:nvSpPr>
      <dsp:spPr>
        <a:xfrm>
          <a:off x="965183" y="544320"/>
          <a:ext cx="2234577" cy="22345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 omission we need to prove; </a:t>
          </a:r>
          <a:endParaRPr lang="en-US" sz="1800" kern="1200"/>
        </a:p>
      </dsp:txBody>
      <dsp:txXfrm>
        <a:off x="1074266" y="653403"/>
        <a:ext cx="2016411" cy="2016411"/>
      </dsp:txXfrm>
    </dsp:sp>
    <dsp:sp modelId="{E746A557-26A6-4D39-994E-978B4A052250}">
      <dsp:nvSpPr>
        <dsp:cNvPr id="0" name=""/>
        <dsp:cNvSpPr/>
      </dsp:nvSpPr>
      <dsp:spPr>
        <a:xfrm>
          <a:off x="3371651" y="544320"/>
          <a:ext cx="2234577" cy="2234577"/>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 There was a duty of act. </a:t>
          </a:r>
          <a:endParaRPr lang="en-US" sz="1800" kern="1200"/>
        </a:p>
      </dsp:txBody>
      <dsp:txXfrm>
        <a:off x="3480734" y="653403"/>
        <a:ext cx="2016411" cy="2016411"/>
      </dsp:txXfrm>
    </dsp:sp>
    <dsp:sp modelId="{7C7296ED-BC04-427A-996C-D7DA23996154}">
      <dsp:nvSpPr>
        <dsp:cNvPr id="0" name=""/>
        <dsp:cNvSpPr/>
      </dsp:nvSpPr>
      <dsp:spPr>
        <a:xfrm>
          <a:off x="965183" y="2950788"/>
          <a:ext cx="2234577" cy="2234577"/>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2. The duty to act was breached. </a:t>
          </a:r>
          <a:endParaRPr lang="en-US" sz="1800" kern="1200"/>
        </a:p>
      </dsp:txBody>
      <dsp:txXfrm>
        <a:off x="1074266" y="3059871"/>
        <a:ext cx="2016411" cy="2016411"/>
      </dsp:txXfrm>
    </dsp:sp>
    <dsp:sp modelId="{C27362E1-7E04-4FEE-A97E-C9FFBCDCCEBA}">
      <dsp:nvSpPr>
        <dsp:cNvPr id="0" name=""/>
        <dsp:cNvSpPr/>
      </dsp:nvSpPr>
      <dsp:spPr>
        <a:xfrm>
          <a:off x="3371651" y="2950788"/>
          <a:ext cx="2234577" cy="2234577"/>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Just not preventing the infliction of harm might not be enough to satisfy the conduct element. </a:t>
          </a:r>
          <a:endParaRPr lang="en-US" sz="1800" kern="1200"/>
        </a:p>
      </dsp:txBody>
      <dsp:txXfrm>
        <a:off x="3480734" y="3059871"/>
        <a:ext cx="2016411" cy="20164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799A-C54A-41C1-9785-B17466C6C0B8}">
      <dsp:nvSpPr>
        <dsp:cNvPr id="0" name=""/>
        <dsp:cNvSpPr/>
      </dsp:nvSpPr>
      <dsp:spPr>
        <a:xfrm>
          <a:off x="0" y="3742"/>
          <a:ext cx="6571413" cy="9009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Why does the law not want to criminalise people who do not act? </a:t>
          </a:r>
          <a:endParaRPr lang="en-US" sz="2200" kern="1200"/>
        </a:p>
      </dsp:txBody>
      <dsp:txXfrm>
        <a:off x="43978" y="47720"/>
        <a:ext cx="6483457" cy="812944"/>
      </dsp:txXfrm>
    </dsp:sp>
    <dsp:sp modelId="{76E049FB-2B6F-4F94-A5BF-70346969FB12}">
      <dsp:nvSpPr>
        <dsp:cNvPr id="0" name=""/>
        <dsp:cNvSpPr/>
      </dsp:nvSpPr>
      <dsp:spPr>
        <a:xfrm>
          <a:off x="0" y="968002"/>
          <a:ext cx="6571413" cy="900900"/>
        </a:xfrm>
        <a:prstGeom prst="roundRect">
          <a:avLst/>
        </a:prstGeom>
        <a:solidFill>
          <a:schemeClr val="accent5">
            <a:hueOff val="-1385377"/>
            <a:satOff val="-2406"/>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 Unfairness. </a:t>
          </a:r>
          <a:endParaRPr lang="en-US" sz="2200" kern="1200"/>
        </a:p>
      </dsp:txBody>
      <dsp:txXfrm>
        <a:off x="43978" y="1011980"/>
        <a:ext cx="6483457" cy="812944"/>
      </dsp:txXfrm>
    </dsp:sp>
    <dsp:sp modelId="{ADDCDCEB-30AF-42EE-AB73-7BD0968E2B1A}">
      <dsp:nvSpPr>
        <dsp:cNvPr id="0" name=""/>
        <dsp:cNvSpPr/>
      </dsp:nvSpPr>
      <dsp:spPr>
        <a:xfrm>
          <a:off x="0" y="1932262"/>
          <a:ext cx="6571413" cy="900900"/>
        </a:xfrm>
        <a:prstGeom prst="roundRect">
          <a:avLst/>
        </a:prstGeom>
        <a:solidFill>
          <a:schemeClr val="accent5">
            <a:hueOff val="-2770754"/>
            <a:satOff val="-4813"/>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Undeserved prosecution. </a:t>
          </a:r>
          <a:endParaRPr lang="en-US" sz="2200" kern="1200"/>
        </a:p>
      </dsp:txBody>
      <dsp:txXfrm>
        <a:off x="43978" y="1976240"/>
        <a:ext cx="6483457" cy="812944"/>
      </dsp:txXfrm>
    </dsp:sp>
    <dsp:sp modelId="{2652CE46-A8C5-494C-B355-DD649B27B047}">
      <dsp:nvSpPr>
        <dsp:cNvPr id="0" name=""/>
        <dsp:cNvSpPr/>
      </dsp:nvSpPr>
      <dsp:spPr>
        <a:xfrm>
          <a:off x="0" y="2896523"/>
          <a:ext cx="6571413" cy="900900"/>
        </a:xfrm>
        <a:prstGeom prst="roundRect">
          <a:avLst/>
        </a:prstGeom>
        <a:solidFill>
          <a:schemeClr val="accent5">
            <a:hueOff val="-4156132"/>
            <a:satOff val="-7219"/>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But it can be justified in certain circumstances;  </a:t>
          </a:r>
          <a:endParaRPr lang="en-US" sz="2200" kern="1200"/>
        </a:p>
      </dsp:txBody>
      <dsp:txXfrm>
        <a:off x="43978" y="2940501"/>
        <a:ext cx="6483457" cy="812944"/>
      </dsp:txXfrm>
    </dsp:sp>
    <dsp:sp modelId="{95B2B967-7152-420C-BA4D-E320B60BDB1D}">
      <dsp:nvSpPr>
        <dsp:cNvPr id="0" name=""/>
        <dsp:cNvSpPr/>
      </dsp:nvSpPr>
      <dsp:spPr>
        <a:xfrm>
          <a:off x="0" y="3860783"/>
          <a:ext cx="6571413" cy="900900"/>
        </a:xfrm>
        <a:prstGeom prst="roundRect">
          <a:avLst/>
        </a:prstGeom>
        <a:solidFill>
          <a:schemeClr val="accent5">
            <a:hueOff val="-5541508"/>
            <a:satOff val="-962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 Legal Duty. </a:t>
          </a:r>
          <a:endParaRPr lang="en-US" sz="2200" kern="1200"/>
        </a:p>
      </dsp:txBody>
      <dsp:txXfrm>
        <a:off x="43978" y="3904761"/>
        <a:ext cx="6483457" cy="812944"/>
      </dsp:txXfrm>
    </dsp:sp>
    <dsp:sp modelId="{6450F0F3-730A-44D5-A933-100B9F543949}">
      <dsp:nvSpPr>
        <dsp:cNvPr id="0" name=""/>
        <dsp:cNvSpPr/>
      </dsp:nvSpPr>
      <dsp:spPr>
        <a:xfrm>
          <a:off x="0" y="4825043"/>
          <a:ext cx="6571413" cy="90090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Blameworthyness</a:t>
          </a:r>
          <a:endParaRPr lang="en-US" sz="2200" kern="1200"/>
        </a:p>
      </dsp:txBody>
      <dsp:txXfrm>
        <a:off x="43978" y="4869021"/>
        <a:ext cx="6483457" cy="8129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5EF81-278A-48F8-A094-AFAD2B21C3C1}">
      <dsp:nvSpPr>
        <dsp:cNvPr id="0" name=""/>
        <dsp:cNvSpPr/>
      </dsp:nvSpPr>
      <dsp:spPr>
        <a:xfrm>
          <a:off x="0" y="150769"/>
          <a:ext cx="6571413" cy="26463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What are your thoughts? </a:t>
          </a:r>
          <a:endParaRPr lang="en-US" sz="4700" kern="1200"/>
        </a:p>
      </dsp:txBody>
      <dsp:txXfrm>
        <a:off x="129186" y="279955"/>
        <a:ext cx="6313041" cy="2388021"/>
      </dsp:txXfrm>
    </dsp:sp>
    <dsp:sp modelId="{7A153B0C-9310-43FE-ABE3-8C22EAFA3039}">
      <dsp:nvSpPr>
        <dsp:cNvPr id="0" name=""/>
        <dsp:cNvSpPr/>
      </dsp:nvSpPr>
      <dsp:spPr>
        <a:xfrm>
          <a:off x="0" y="2932523"/>
          <a:ext cx="6571413" cy="2646393"/>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Take a few moments to discuss in groups and then we will feedback. </a:t>
          </a:r>
          <a:endParaRPr lang="en-US" sz="4700" kern="1200"/>
        </a:p>
      </dsp:txBody>
      <dsp:txXfrm>
        <a:off x="129186" y="3061709"/>
        <a:ext cx="6313041" cy="23880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B321F-F6A8-436E-B1AD-82240457BDF4}">
      <dsp:nvSpPr>
        <dsp:cNvPr id="0" name=""/>
        <dsp:cNvSpPr/>
      </dsp:nvSpPr>
      <dsp:spPr>
        <a:xfrm>
          <a:off x="0" y="761182"/>
          <a:ext cx="6571413" cy="638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When there is a legal duty. </a:t>
          </a:r>
          <a:endParaRPr lang="en-US" sz="2600" kern="1200"/>
        </a:p>
      </dsp:txBody>
      <dsp:txXfrm>
        <a:off x="31185" y="792367"/>
        <a:ext cx="6509043" cy="576450"/>
      </dsp:txXfrm>
    </dsp:sp>
    <dsp:sp modelId="{77CF539D-7866-4CB7-97C2-21032BEA0F17}">
      <dsp:nvSpPr>
        <dsp:cNvPr id="0" name=""/>
        <dsp:cNvSpPr/>
      </dsp:nvSpPr>
      <dsp:spPr>
        <a:xfrm>
          <a:off x="0" y="1474883"/>
          <a:ext cx="6571413" cy="638820"/>
        </a:xfrm>
        <a:prstGeom prst="roundRect">
          <a:avLst/>
        </a:prstGeom>
        <a:solidFill>
          <a:schemeClr val="accent5">
            <a:hueOff val="-1385377"/>
            <a:satOff val="-2406"/>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Duty arising from a contract </a:t>
          </a:r>
          <a:endParaRPr lang="en-US" sz="2600" kern="1200"/>
        </a:p>
      </dsp:txBody>
      <dsp:txXfrm>
        <a:off x="31185" y="1506068"/>
        <a:ext cx="6509043" cy="576450"/>
      </dsp:txXfrm>
    </dsp:sp>
    <dsp:sp modelId="{10B48389-0051-49B8-B1BE-8A8F1DECBAA5}">
      <dsp:nvSpPr>
        <dsp:cNvPr id="0" name=""/>
        <dsp:cNvSpPr/>
      </dsp:nvSpPr>
      <dsp:spPr>
        <a:xfrm>
          <a:off x="0" y="2188582"/>
          <a:ext cx="6571413" cy="638820"/>
        </a:xfrm>
        <a:prstGeom prst="roundRect">
          <a:avLst/>
        </a:prstGeom>
        <a:solidFill>
          <a:schemeClr val="accent5">
            <a:hueOff val="-2770754"/>
            <a:satOff val="-4813"/>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Special Relationship. </a:t>
          </a:r>
          <a:endParaRPr lang="en-US" sz="2600" kern="1200"/>
        </a:p>
      </dsp:txBody>
      <dsp:txXfrm>
        <a:off x="31185" y="2219767"/>
        <a:ext cx="6509043" cy="576450"/>
      </dsp:txXfrm>
    </dsp:sp>
    <dsp:sp modelId="{A8FC9440-6312-4323-8AD3-0D24BAEF7C2A}">
      <dsp:nvSpPr>
        <dsp:cNvPr id="0" name=""/>
        <dsp:cNvSpPr/>
      </dsp:nvSpPr>
      <dsp:spPr>
        <a:xfrm>
          <a:off x="0" y="2902283"/>
          <a:ext cx="6571413" cy="638820"/>
        </a:xfrm>
        <a:prstGeom prst="roundRect">
          <a:avLst/>
        </a:prstGeom>
        <a:solidFill>
          <a:schemeClr val="accent5">
            <a:hueOff val="-4156132"/>
            <a:satOff val="-7219"/>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Public Office role </a:t>
          </a:r>
          <a:endParaRPr lang="en-US" sz="2600" kern="1200"/>
        </a:p>
      </dsp:txBody>
      <dsp:txXfrm>
        <a:off x="31185" y="2933468"/>
        <a:ext cx="6509043" cy="576450"/>
      </dsp:txXfrm>
    </dsp:sp>
    <dsp:sp modelId="{C0117685-5865-43EF-B3C6-BE52501E7F65}">
      <dsp:nvSpPr>
        <dsp:cNvPr id="0" name=""/>
        <dsp:cNvSpPr/>
      </dsp:nvSpPr>
      <dsp:spPr>
        <a:xfrm>
          <a:off x="0" y="3615983"/>
          <a:ext cx="6571413" cy="638820"/>
        </a:xfrm>
        <a:prstGeom prst="roundRect">
          <a:avLst/>
        </a:prstGeom>
        <a:solidFill>
          <a:schemeClr val="accent5">
            <a:hueOff val="-5541508"/>
            <a:satOff val="-962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Voluntary assumption of person or situation. </a:t>
          </a:r>
          <a:endParaRPr lang="en-US" sz="2600" kern="1200"/>
        </a:p>
      </dsp:txBody>
      <dsp:txXfrm>
        <a:off x="31185" y="3647168"/>
        <a:ext cx="6509043" cy="576450"/>
      </dsp:txXfrm>
    </dsp:sp>
    <dsp:sp modelId="{38F559D1-CE06-4FD2-B434-F7B99FA1E0CC}">
      <dsp:nvSpPr>
        <dsp:cNvPr id="0" name=""/>
        <dsp:cNvSpPr/>
      </dsp:nvSpPr>
      <dsp:spPr>
        <a:xfrm>
          <a:off x="0" y="4329683"/>
          <a:ext cx="6571413" cy="63882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Where D created a dangerous situation. </a:t>
          </a:r>
          <a:endParaRPr lang="en-US" sz="2600" kern="1200"/>
        </a:p>
      </dsp:txBody>
      <dsp:txXfrm>
        <a:off x="31185" y="4360868"/>
        <a:ext cx="6509043" cy="576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BA7BA-F919-437A-89F6-6FBCA6C876E4}">
      <dsp:nvSpPr>
        <dsp:cNvPr id="0" name=""/>
        <dsp:cNvSpPr/>
      </dsp:nvSpPr>
      <dsp:spPr>
        <a:xfrm>
          <a:off x="420863" y="0"/>
          <a:ext cx="5729686" cy="5729686"/>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EDDC8-7D40-4E29-BC6F-A8A058408E6F}">
      <dsp:nvSpPr>
        <dsp:cNvPr id="0" name=""/>
        <dsp:cNvSpPr/>
      </dsp:nvSpPr>
      <dsp:spPr>
        <a:xfrm>
          <a:off x="793293" y="372429"/>
          <a:ext cx="2291874" cy="22918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Statutory offences – committed by omission. </a:t>
          </a:r>
          <a:endParaRPr lang="en-US" sz="2000" kern="1200"/>
        </a:p>
      </dsp:txBody>
      <dsp:txXfrm>
        <a:off x="905173" y="484309"/>
        <a:ext cx="2068114" cy="2068114"/>
      </dsp:txXfrm>
    </dsp:sp>
    <dsp:sp modelId="{9C7E0CDF-7CCC-49D8-ACAB-A83582C6F43D}">
      <dsp:nvSpPr>
        <dsp:cNvPr id="0" name=""/>
        <dsp:cNvSpPr/>
      </dsp:nvSpPr>
      <dsp:spPr>
        <a:xfrm>
          <a:off x="3486245" y="372429"/>
          <a:ext cx="2291874" cy="2291874"/>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Key example; S. 6 of the Road Traffic Acy 1988 – Failure to provide a sample of breath. </a:t>
          </a:r>
          <a:endParaRPr lang="en-US" sz="2000" kern="1200"/>
        </a:p>
      </dsp:txBody>
      <dsp:txXfrm>
        <a:off x="3598125" y="484309"/>
        <a:ext cx="2068114" cy="2068114"/>
      </dsp:txXfrm>
    </dsp:sp>
    <dsp:sp modelId="{F8FF2526-0C08-4321-8647-CFF1414426F5}">
      <dsp:nvSpPr>
        <dsp:cNvPr id="0" name=""/>
        <dsp:cNvSpPr/>
      </dsp:nvSpPr>
      <dsp:spPr>
        <a:xfrm>
          <a:off x="793293" y="3065382"/>
          <a:ext cx="2291874" cy="2291874"/>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Other examples include Children and Young Persons Act 1933 – S.1 </a:t>
          </a:r>
          <a:endParaRPr lang="en-US" sz="2000" kern="1200"/>
        </a:p>
      </dsp:txBody>
      <dsp:txXfrm>
        <a:off x="905173" y="3177262"/>
        <a:ext cx="2068114" cy="2068114"/>
      </dsp:txXfrm>
    </dsp:sp>
    <dsp:sp modelId="{4AC3E405-FFF8-4BEF-8B11-88B208DB7BFE}">
      <dsp:nvSpPr>
        <dsp:cNvPr id="0" name=""/>
        <dsp:cNvSpPr/>
      </dsp:nvSpPr>
      <dsp:spPr>
        <a:xfrm>
          <a:off x="3486245" y="3065382"/>
          <a:ext cx="2291874" cy="2291874"/>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Research S.1 and feedback to the class. </a:t>
          </a:r>
          <a:endParaRPr lang="en-US" sz="2000" kern="1200"/>
        </a:p>
      </dsp:txBody>
      <dsp:txXfrm>
        <a:off x="3598125" y="3177262"/>
        <a:ext cx="2068114" cy="206811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88234-EA3B-4CA7-AE7D-8F05FF9713AA}">
      <dsp:nvSpPr>
        <dsp:cNvPr id="0" name=""/>
        <dsp:cNvSpPr/>
      </dsp:nvSpPr>
      <dsp:spPr>
        <a:xfrm>
          <a:off x="0" y="43281"/>
          <a:ext cx="6571413" cy="277692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Includes a vast number of areas including employment and failure to check a minibus is road worthy. </a:t>
          </a:r>
          <a:endParaRPr lang="en-US" sz="3100" kern="1200"/>
        </a:p>
      </dsp:txBody>
      <dsp:txXfrm>
        <a:off x="135558" y="178839"/>
        <a:ext cx="6300297" cy="2505805"/>
      </dsp:txXfrm>
    </dsp:sp>
    <dsp:sp modelId="{CE857E24-0951-4822-A595-4308C428B439}">
      <dsp:nvSpPr>
        <dsp:cNvPr id="0" name=""/>
        <dsp:cNvSpPr/>
      </dsp:nvSpPr>
      <dsp:spPr>
        <a:xfrm>
          <a:off x="0" y="2909482"/>
          <a:ext cx="6571413" cy="2776921"/>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case law includes R v Pittwood [1902] – Failure to act = death by train ; R v Yaqoob [2005] – Minibus, failure to inspect tyres = caused death. </a:t>
          </a:r>
          <a:endParaRPr lang="en-US" sz="3100" kern="1200"/>
        </a:p>
      </dsp:txBody>
      <dsp:txXfrm>
        <a:off x="135558" y="3045040"/>
        <a:ext cx="6300297" cy="250580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FD5B5-D435-4BB6-85C7-A0A5B33E0A58}">
      <dsp:nvSpPr>
        <dsp:cNvPr id="0" name=""/>
        <dsp:cNvSpPr/>
      </dsp:nvSpPr>
      <dsp:spPr>
        <a:xfrm>
          <a:off x="936535" y="341251"/>
          <a:ext cx="4812936" cy="4812936"/>
        </a:xfrm>
        <a:prstGeom prst="pie">
          <a:avLst>
            <a:gd name="adj1" fmla="val 16200000"/>
            <a:gd name="adj2" fmla="val 19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What constitutes a special relationship? </a:t>
          </a:r>
          <a:endParaRPr lang="en-US" sz="1500" kern="1200"/>
        </a:p>
      </dsp:txBody>
      <dsp:txXfrm>
        <a:off x="3457597" y="956046"/>
        <a:ext cx="1260530" cy="974046"/>
      </dsp:txXfrm>
    </dsp:sp>
    <dsp:sp modelId="{BE7B9BE5-9D5B-4C09-BF84-E39639BEF355}">
      <dsp:nvSpPr>
        <dsp:cNvPr id="0" name=""/>
        <dsp:cNvSpPr/>
      </dsp:nvSpPr>
      <dsp:spPr>
        <a:xfrm>
          <a:off x="993832" y="440374"/>
          <a:ext cx="4812936" cy="4812936"/>
        </a:xfrm>
        <a:prstGeom prst="pie">
          <a:avLst>
            <a:gd name="adj1" fmla="val 19800000"/>
            <a:gd name="adj2" fmla="val 18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Case law shows us; </a:t>
          </a:r>
          <a:endParaRPr lang="en-US" sz="1500" kern="1200"/>
        </a:p>
      </dsp:txBody>
      <dsp:txXfrm>
        <a:off x="4259753" y="2388468"/>
        <a:ext cx="1317827" cy="945398"/>
      </dsp:txXfrm>
    </dsp:sp>
    <dsp:sp modelId="{84D40A08-AFB1-4B36-8AA1-380D22AD34EB}">
      <dsp:nvSpPr>
        <dsp:cNvPr id="0" name=""/>
        <dsp:cNvSpPr/>
      </dsp:nvSpPr>
      <dsp:spPr>
        <a:xfrm>
          <a:off x="936535" y="539498"/>
          <a:ext cx="4812936" cy="4812936"/>
        </a:xfrm>
        <a:prstGeom prst="pie">
          <a:avLst>
            <a:gd name="adj1" fmla="val 1800000"/>
            <a:gd name="adj2" fmla="val 54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Key case law includes Gibbins and Proctor [1918] </a:t>
          </a:r>
          <a:endParaRPr lang="en-US" sz="1500" kern="1200"/>
        </a:p>
      </dsp:txBody>
      <dsp:txXfrm>
        <a:off x="3457597" y="3792241"/>
        <a:ext cx="1260530" cy="974046"/>
      </dsp:txXfrm>
    </dsp:sp>
    <dsp:sp modelId="{1468C99B-71FE-4C55-AF4C-2E826F1B5567}">
      <dsp:nvSpPr>
        <dsp:cNvPr id="0" name=""/>
        <dsp:cNvSpPr/>
      </dsp:nvSpPr>
      <dsp:spPr>
        <a:xfrm>
          <a:off x="821941" y="539498"/>
          <a:ext cx="4812936" cy="4812936"/>
        </a:xfrm>
        <a:prstGeom prst="pie">
          <a:avLst>
            <a:gd name="adj1" fmla="val 5400000"/>
            <a:gd name="adj2" fmla="val 90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R v Hood [2004] </a:t>
          </a:r>
          <a:endParaRPr lang="en-US" sz="1500" kern="1200"/>
        </a:p>
      </dsp:txBody>
      <dsp:txXfrm>
        <a:off x="1853285" y="3792241"/>
        <a:ext cx="1260530" cy="974046"/>
      </dsp:txXfrm>
    </dsp:sp>
    <dsp:sp modelId="{03ABDCA7-8E91-43B4-B2D1-DA53D842D66C}">
      <dsp:nvSpPr>
        <dsp:cNvPr id="0" name=""/>
        <dsp:cNvSpPr/>
      </dsp:nvSpPr>
      <dsp:spPr>
        <a:xfrm>
          <a:off x="764644" y="440374"/>
          <a:ext cx="4812936" cy="4812936"/>
        </a:xfrm>
        <a:prstGeom prst="pie">
          <a:avLst>
            <a:gd name="adj1" fmla="val 9000000"/>
            <a:gd name="adj2" fmla="val 126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Airedale National Health Service Trust v </a:t>
          </a:r>
          <a:endParaRPr lang="en-US" sz="1500" kern="1200"/>
        </a:p>
      </dsp:txBody>
      <dsp:txXfrm>
        <a:off x="993832" y="2388468"/>
        <a:ext cx="1317827" cy="945398"/>
      </dsp:txXfrm>
    </dsp:sp>
    <dsp:sp modelId="{3F1F8556-B51B-4BAE-96CE-D46A4A7A7440}">
      <dsp:nvSpPr>
        <dsp:cNvPr id="0" name=""/>
        <dsp:cNvSpPr/>
      </dsp:nvSpPr>
      <dsp:spPr>
        <a:xfrm>
          <a:off x="821941" y="341251"/>
          <a:ext cx="4812936" cy="4812936"/>
        </a:xfrm>
        <a:prstGeom prst="pie">
          <a:avLst>
            <a:gd name="adj1" fmla="val 126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Bland [ 1993] </a:t>
          </a:r>
          <a:endParaRPr lang="en-US" sz="1500" kern="1200"/>
        </a:p>
      </dsp:txBody>
      <dsp:txXfrm>
        <a:off x="1853285" y="956046"/>
        <a:ext cx="1260530" cy="974046"/>
      </dsp:txXfrm>
    </dsp:sp>
    <dsp:sp modelId="{07870272-CE6B-48C1-AC37-72111491B82A}">
      <dsp:nvSpPr>
        <dsp:cNvPr id="0" name=""/>
        <dsp:cNvSpPr/>
      </dsp:nvSpPr>
      <dsp:spPr>
        <a:xfrm>
          <a:off x="638415" y="43307"/>
          <a:ext cx="5408823" cy="5408823"/>
        </a:xfrm>
        <a:prstGeom prst="circularArrow">
          <a:avLst>
            <a:gd name="adj1" fmla="val 5085"/>
            <a:gd name="adj2" fmla="val 327528"/>
            <a:gd name="adj3" fmla="val 19472472"/>
            <a:gd name="adj4" fmla="val 16200251"/>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57FBD7-11DF-41F9-8AA6-2F0C473548F3}">
      <dsp:nvSpPr>
        <dsp:cNvPr id="0" name=""/>
        <dsp:cNvSpPr/>
      </dsp:nvSpPr>
      <dsp:spPr>
        <a:xfrm>
          <a:off x="695712" y="142431"/>
          <a:ext cx="5408823" cy="5408823"/>
        </a:xfrm>
        <a:prstGeom prst="circularArrow">
          <a:avLst>
            <a:gd name="adj1" fmla="val 5085"/>
            <a:gd name="adj2" fmla="val 327528"/>
            <a:gd name="adj3" fmla="val 1472472"/>
            <a:gd name="adj4" fmla="val 198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1CAF5C-FCEB-4350-A60D-2F4F32A441D5}">
      <dsp:nvSpPr>
        <dsp:cNvPr id="0" name=""/>
        <dsp:cNvSpPr/>
      </dsp:nvSpPr>
      <dsp:spPr>
        <a:xfrm>
          <a:off x="638415" y="241554"/>
          <a:ext cx="5408823" cy="5408823"/>
        </a:xfrm>
        <a:prstGeom prst="circularArrow">
          <a:avLst>
            <a:gd name="adj1" fmla="val 5085"/>
            <a:gd name="adj2" fmla="val 327528"/>
            <a:gd name="adj3" fmla="val 5072221"/>
            <a:gd name="adj4" fmla="val 18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8E411B-F2EC-4BED-813A-056F1FC51E1A}">
      <dsp:nvSpPr>
        <dsp:cNvPr id="0" name=""/>
        <dsp:cNvSpPr/>
      </dsp:nvSpPr>
      <dsp:spPr>
        <a:xfrm>
          <a:off x="524173" y="241554"/>
          <a:ext cx="5408823" cy="5408823"/>
        </a:xfrm>
        <a:prstGeom prst="circularArrow">
          <a:avLst>
            <a:gd name="adj1" fmla="val 5085"/>
            <a:gd name="adj2" fmla="val 327528"/>
            <a:gd name="adj3" fmla="val 8672472"/>
            <a:gd name="adj4" fmla="val 5400251"/>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F118DB-9D30-48DE-A662-8764C094EA49}">
      <dsp:nvSpPr>
        <dsp:cNvPr id="0" name=""/>
        <dsp:cNvSpPr/>
      </dsp:nvSpPr>
      <dsp:spPr>
        <a:xfrm>
          <a:off x="466876" y="142431"/>
          <a:ext cx="5408823" cy="5408823"/>
        </a:xfrm>
        <a:prstGeom prst="circularArrow">
          <a:avLst>
            <a:gd name="adj1" fmla="val 5085"/>
            <a:gd name="adj2" fmla="val 327528"/>
            <a:gd name="adj3" fmla="val 12272472"/>
            <a:gd name="adj4" fmla="val 90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50C7AA-13B0-4DFB-86D7-362FCA7AFEAC}">
      <dsp:nvSpPr>
        <dsp:cNvPr id="0" name=""/>
        <dsp:cNvSpPr/>
      </dsp:nvSpPr>
      <dsp:spPr>
        <a:xfrm>
          <a:off x="524173" y="43307"/>
          <a:ext cx="5408823" cy="5408823"/>
        </a:xfrm>
        <a:prstGeom prst="circularArrow">
          <a:avLst>
            <a:gd name="adj1" fmla="val 5085"/>
            <a:gd name="adj2" fmla="val 327528"/>
            <a:gd name="adj3" fmla="val 15872221"/>
            <a:gd name="adj4" fmla="val 12600000"/>
            <a:gd name="adj5" fmla="val 5932"/>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A18DC-6A33-4405-832E-E506D8F9ABEA}">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17E0BE-E157-4F36-BF99-BA8B987F9D0C}">
      <dsp:nvSpPr>
        <dsp:cNvPr id="0" name=""/>
        <dsp:cNvSpPr/>
      </dsp:nvSpPr>
      <dsp:spPr>
        <a:xfrm>
          <a:off x="0" y="0"/>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Father and partner, deprived the father's child of food. </a:t>
          </a:r>
          <a:endParaRPr lang="en-US" sz="5500" kern="1200"/>
        </a:p>
      </dsp:txBody>
      <dsp:txXfrm>
        <a:off x="0" y="0"/>
        <a:ext cx="6571413" cy="2864843"/>
      </dsp:txXfrm>
    </dsp:sp>
    <dsp:sp modelId="{3C7A472E-8C0B-495C-8823-378BA4F85927}">
      <dsp:nvSpPr>
        <dsp:cNvPr id="0" name=""/>
        <dsp:cNvSpPr/>
      </dsp:nvSpPr>
      <dsp:spPr>
        <a:xfrm>
          <a:off x="0" y="2864843"/>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E7D99-89D2-4886-A0CA-7B1EFB5D99F6}">
      <dsp:nvSpPr>
        <dsp:cNvPr id="0" name=""/>
        <dsp:cNvSpPr/>
      </dsp:nvSpPr>
      <dsp:spPr>
        <a:xfrm>
          <a:off x="0" y="2864843"/>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The child died and both were charged with murder. </a:t>
          </a:r>
          <a:endParaRPr lang="en-US" sz="5500" kern="1200"/>
        </a:p>
      </dsp:txBody>
      <dsp:txXfrm>
        <a:off x="0" y="2864843"/>
        <a:ext cx="6571413" cy="286484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B460F-3FBB-434A-882B-F57E681D87F8}">
      <dsp:nvSpPr>
        <dsp:cNvPr id="0" name=""/>
        <dsp:cNvSpPr/>
      </dsp:nvSpPr>
      <dsp:spPr>
        <a:xfrm>
          <a:off x="0" y="58462"/>
          <a:ext cx="6571413"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Victim of Hillsborough stadium disaster, in a vegetative state, three years. </a:t>
          </a:r>
          <a:endParaRPr lang="en-US" sz="2400" kern="1200"/>
        </a:p>
      </dsp:txBody>
      <dsp:txXfrm>
        <a:off x="65967" y="124429"/>
        <a:ext cx="6439479" cy="1219416"/>
      </dsp:txXfrm>
    </dsp:sp>
    <dsp:sp modelId="{1F3A1CC9-1C02-47BD-86A2-A0830C9AC685}">
      <dsp:nvSpPr>
        <dsp:cNvPr id="0" name=""/>
        <dsp:cNvSpPr/>
      </dsp:nvSpPr>
      <dsp:spPr>
        <a:xfrm>
          <a:off x="0" y="1478932"/>
          <a:ext cx="6571413" cy="1351350"/>
        </a:xfrm>
        <a:prstGeom prst="roundRect">
          <a:avLst/>
        </a:prstGeom>
        <a:solidFill>
          <a:schemeClr val="accent2">
            <a:hueOff val="-827590"/>
            <a:satOff val="-1310"/>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Would not recover or improve. </a:t>
          </a:r>
          <a:endParaRPr lang="en-US" sz="2400" kern="1200"/>
        </a:p>
      </dsp:txBody>
      <dsp:txXfrm>
        <a:off x="65967" y="1544899"/>
        <a:ext cx="6439479" cy="1219416"/>
      </dsp:txXfrm>
    </dsp:sp>
    <dsp:sp modelId="{F120C13B-3123-450A-8E9F-CEF3D858A739}">
      <dsp:nvSpPr>
        <dsp:cNvPr id="0" name=""/>
        <dsp:cNvSpPr/>
      </dsp:nvSpPr>
      <dsp:spPr>
        <a:xfrm>
          <a:off x="0" y="2899402"/>
          <a:ext cx="6571413" cy="1351350"/>
        </a:xfrm>
        <a:prstGeom prst="roundRect">
          <a:avLst/>
        </a:prstGeom>
        <a:solidFill>
          <a:schemeClr val="accent2">
            <a:hueOff val="-1655181"/>
            <a:satOff val="-2619"/>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Parents wanted son to die peacefully, asked for the right to stop ventilation, nutrition, hydration and all medical care. </a:t>
          </a:r>
          <a:endParaRPr lang="en-US" sz="2400" kern="1200"/>
        </a:p>
      </dsp:txBody>
      <dsp:txXfrm>
        <a:off x="65967" y="2965369"/>
        <a:ext cx="6439479" cy="1219416"/>
      </dsp:txXfrm>
    </dsp:sp>
    <dsp:sp modelId="{5BF41898-2A8D-45FC-A348-61758DEF3E9F}">
      <dsp:nvSpPr>
        <dsp:cNvPr id="0" name=""/>
        <dsp:cNvSpPr/>
      </dsp:nvSpPr>
      <dsp:spPr>
        <a:xfrm>
          <a:off x="0" y="4319873"/>
          <a:ext cx="6571413" cy="1351350"/>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Question here was there a breach of duty of care on the doctors part. </a:t>
          </a:r>
          <a:endParaRPr lang="en-US" sz="2400" kern="1200"/>
        </a:p>
      </dsp:txBody>
      <dsp:txXfrm>
        <a:off x="65967" y="4385840"/>
        <a:ext cx="6439479" cy="121941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702E5-A54C-44B5-B9BA-F715F00DAA93}">
      <dsp:nvSpPr>
        <dsp:cNvPr id="0" name=""/>
        <dsp:cNvSpPr/>
      </dsp:nvSpPr>
      <dsp:spPr>
        <a:xfrm>
          <a:off x="0" y="2378"/>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56838-2788-4DF8-99CC-437B257FD055}">
      <dsp:nvSpPr>
        <dsp:cNvPr id="0" name=""/>
        <dsp:cNvSpPr/>
      </dsp:nvSpPr>
      <dsp:spPr>
        <a:xfrm>
          <a:off x="364587" y="273558"/>
          <a:ext cx="662886" cy="6628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28153C-02B8-4312-8888-F5FBC6479ED3}">
      <dsp:nvSpPr>
        <dsp:cNvPr id="0" name=""/>
        <dsp:cNvSpPr/>
      </dsp:nvSpPr>
      <dsp:spPr>
        <a:xfrm>
          <a:off x="1392061" y="237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No general duty of care. </a:t>
          </a:r>
          <a:endParaRPr lang="en-US" sz="2200" kern="1200"/>
        </a:p>
      </dsp:txBody>
      <dsp:txXfrm>
        <a:off x="1392061" y="2378"/>
        <a:ext cx="5179351" cy="1205248"/>
      </dsp:txXfrm>
    </dsp:sp>
    <dsp:sp modelId="{E4247348-E6D3-4402-A47F-19D980F1A477}">
      <dsp:nvSpPr>
        <dsp:cNvPr id="0" name=""/>
        <dsp:cNvSpPr/>
      </dsp:nvSpPr>
      <dsp:spPr>
        <a:xfrm>
          <a:off x="0" y="1508938"/>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BD165-8D1C-411A-9170-EC7CB06F667F}">
      <dsp:nvSpPr>
        <dsp:cNvPr id="0" name=""/>
        <dsp:cNvSpPr/>
      </dsp:nvSpPr>
      <dsp:spPr>
        <a:xfrm>
          <a:off x="364587" y="1780119"/>
          <a:ext cx="662886" cy="6628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E848B-D16D-41B7-B053-F175FFC1F6FE}">
      <dsp:nvSpPr>
        <dsp:cNvPr id="0" name=""/>
        <dsp:cNvSpPr/>
      </dsp:nvSpPr>
      <dsp:spPr>
        <a:xfrm>
          <a:off x="1392061" y="150893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But if you try and rescue someone and make the situation worse you are liable. </a:t>
          </a:r>
          <a:endParaRPr lang="en-US" sz="2200" kern="1200"/>
        </a:p>
      </dsp:txBody>
      <dsp:txXfrm>
        <a:off x="1392061" y="1508938"/>
        <a:ext cx="5179351" cy="1205248"/>
      </dsp:txXfrm>
    </dsp:sp>
    <dsp:sp modelId="{7EB61F81-5553-4C71-BB98-C2D420BA0F8B}">
      <dsp:nvSpPr>
        <dsp:cNvPr id="0" name=""/>
        <dsp:cNvSpPr/>
      </dsp:nvSpPr>
      <dsp:spPr>
        <a:xfrm>
          <a:off x="0" y="3015499"/>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DB7D8-AFC4-4117-94EA-4D82F6D3384E}">
      <dsp:nvSpPr>
        <dsp:cNvPr id="0" name=""/>
        <dsp:cNvSpPr/>
      </dsp:nvSpPr>
      <dsp:spPr>
        <a:xfrm>
          <a:off x="364587" y="3286679"/>
          <a:ext cx="662886" cy="6628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32660-BEDA-4CC9-9761-D9B2EF5992F3}">
      <dsp:nvSpPr>
        <dsp:cNvPr id="0" name=""/>
        <dsp:cNvSpPr/>
      </dsp:nvSpPr>
      <dsp:spPr>
        <a:xfrm>
          <a:off x="1392061" y="301549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Key case law; R v Instan [1893] </a:t>
          </a:r>
          <a:endParaRPr lang="en-US" sz="2200" kern="1200"/>
        </a:p>
      </dsp:txBody>
      <dsp:txXfrm>
        <a:off x="1392061" y="3015499"/>
        <a:ext cx="5179351" cy="1205248"/>
      </dsp:txXfrm>
    </dsp:sp>
    <dsp:sp modelId="{CA61FCBC-62D0-43D7-822B-FD55A095FC84}">
      <dsp:nvSpPr>
        <dsp:cNvPr id="0" name=""/>
        <dsp:cNvSpPr/>
      </dsp:nvSpPr>
      <dsp:spPr>
        <a:xfrm>
          <a:off x="0" y="4522059"/>
          <a:ext cx="6571413" cy="1205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6E2D1-FF69-4A9E-805A-6E3B90265FEB}">
      <dsp:nvSpPr>
        <dsp:cNvPr id="0" name=""/>
        <dsp:cNvSpPr/>
      </dsp:nvSpPr>
      <dsp:spPr>
        <a:xfrm>
          <a:off x="364587" y="4793240"/>
          <a:ext cx="662886" cy="6628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70EDE-5D86-4A85-9F41-28B23E8F12CC}">
      <dsp:nvSpPr>
        <dsp:cNvPr id="0" name=""/>
        <dsp:cNvSpPr/>
      </dsp:nvSpPr>
      <dsp:spPr>
        <a:xfrm>
          <a:off x="1392061" y="452205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90000"/>
            </a:lnSpc>
            <a:spcBef>
              <a:spcPct val="0"/>
            </a:spcBef>
            <a:spcAft>
              <a:spcPct val="35000"/>
            </a:spcAft>
            <a:buNone/>
          </a:pPr>
          <a:r>
            <a:rPr lang="en-GB" sz="2200" kern="1200"/>
            <a:t>Stone and Dobinson [1977] </a:t>
          </a:r>
          <a:endParaRPr lang="en-US" sz="2200" kern="1200"/>
        </a:p>
      </dsp:txBody>
      <dsp:txXfrm>
        <a:off x="1392061" y="4522059"/>
        <a:ext cx="5179351" cy="120524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3C342-9B62-463C-99F9-44EFF250ADD6}">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CA880-73D7-408B-8F06-1692D3C6FE2E}">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test for factual causation is the ‘ but for’’ test. </a:t>
          </a:r>
          <a:endParaRPr lang="en-US" sz="2900" kern="1200"/>
        </a:p>
      </dsp:txBody>
      <dsp:txXfrm>
        <a:off x="0" y="0"/>
        <a:ext cx="10515600" cy="1087834"/>
      </dsp:txXfrm>
    </dsp:sp>
    <dsp:sp modelId="{D6BB18AD-D4A4-4F8D-B19D-B19D253D44CD}">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DAE3C-6AD1-4F7B-88B0-BFCD9D494A9E}">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 but for the defendants' actions, the results would not have happened. </a:t>
          </a:r>
          <a:endParaRPr lang="en-US" sz="2900" kern="1200"/>
        </a:p>
      </dsp:txBody>
      <dsp:txXfrm>
        <a:off x="0" y="1087834"/>
        <a:ext cx="10515600" cy="1087834"/>
      </dsp:txXfrm>
    </dsp:sp>
    <dsp:sp modelId="{32D7FD8A-66A6-4A30-A5B8-3DB41096E06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38501-DEB3-4D26-AB37-56AB8AE3367A}">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Key case law; </a:t>
          </a:r>
          <a:endParaRPr lang="en-US" sz="2900" kern="1200"/>
        </a:p>
      </dsp:txBody>
      <dsp:txXfrm>
        <a:off x="0" y="2175669"/>
        <a:ext cx="10515600" cy="1087834"/>
      </dsp:txXfrm>
    </dsp:sp>
    <dsp:sp modelId="{FB284621-2CF1-4ADD-A0E7-6DD538BADD16}">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61B497-1B93-4A9A-B3CA-25E1332525DA}">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 v Pagett [1983] – Police shot an individual who was being used as a human shield. D was prosecuted because of but for. </a:t>
          </a:r>
          <a:endParaRPr lang="en-US" sz="2900" kern="1200"/>
        </a:p>
      </dsp:txBody>
      <dsp:txXfrm>
        <a:off x="0" y="3263503"/>
        <a:ext cx="10515600" cy="108783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67D91-9C01-4AB5-B193-5EA0EBC0D363}">
      <dsp:nvSpPr>
        <dsp:cNvPr id="0" name=""/>
        <dsp:cNvSpPr/>
      </dsp:nvSpPr>
      <dsp:spPr>
        <a:xfrm>
          <a:off x="0" y="20842"/>
          <a:ext cx="6571413" cy="1834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 son (The defendant) put cyanide into his mother's drink. His intention was to murder her.</a:t>
          </a:r>
          <a:endParaRPr lang="en-US" sz="3200" kern="1200"/>
        </a:p>
      </dsp:txBody>
      <dsp:txXfrm>
        <a:off x="89556" y="110398"/>
        <a:ext cx="6392301" cy="1655448"/>
      </dsp:txXfrm>
    </dsp:sp>
    <dsp:sp modelId="{64403850-05C3-4D26-B3ED-BDE1BF6E9C9F}">
      <dsp:nvSpPr>
        <dsp:cNvPr id="0" name=""/>
        <dsp:cNvSpPr/>
      </dsp:nvSpPr>
      <dsp:spPr>
        <a:xfrm>
          <a:off x="0" y="1947563"/>
          <a:ext cx="6571413" cy="183456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However, she died from heart failure and not the poisoning. </a:t>
          </a:r>
          <a:endParaRPr lang="en-US" sz="3200" kern="1200"/>
        </a:p>
      </dsp:txBody>
      <dsp:txXfrm>
        <a:off x="89556" y="2037119"/>
        <a:ext cx="6392301" cy="1655448"/>
      </dsp:txXfrm>
    </dsp:sp>
    <dsp:sp modelId="{A8EA0490-47BE-4C4E-B353-B10140BFC8A1}">
      <dsp:nvSpPr>
        <dsp:cNvPr id="0" name=""/>
        <dsp:cNvSpPr/>
      </dsp:nvSpPr>
      <dsp:spPr>
        <a:xfrm>
          <a:off x="0" y="3874283"/>
          <a:ext cx="6571413" cy="183456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Conviction; attempted murder.</a:t>
          </a:r>
          <a:endParaRPr lang="en-US" sz="3200" kern="1200"/>
        </a:p>
      </dsp:txBody>
      <dsp:txXfrm>
        <a:off x="89556" y="3963839"/>
        <a:ext cx="6392301" cy="16554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6826C-2F7D-4E34-B00A-19E513B6A43D}">
      <dsp:nvSpPr>
        <dsp:cNvPr id="0" name=""/>
        <dsp:cNvSpPr/>
      </dsp:nvSpPr>
      <dsp:spPr>
        <a:xfrm>
          <a:off x="420863" y="0"/>
          <a:ext cx="5729686" cy="57296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98537-FC5C-4DCC-B88C-5C01D26DC291}">
      <dsp:nvSpPr>
        <dsp:cNvPr id="0" name=""/>
        <dsp:cNvSpPr/>
      </dsp:nvSpPr>
      <dsp:spPr>
        <a:xfrm>
          <a:off x="965183" y="544320"/>
          <a:ext cx="2234577" cy="22345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Mr Hughes was driving; he had no driving license or insurance. </a:t>
          </a:r>
          <a:endParaRPr lang="en-US" sz="2300" kern="1200"/>
        </a:p>
      </dsp:txBody>
      <dsp:txXfrm>
        <a:off x="1074266" y="653403"/>
        <a:ext cx="2016411" cy="2016411"/>
      </dsp:txXfrm>
    </dsp:sp>
    <dsp:sp modelId="{1EEFC49E-BE05-479B-B823-A0785AC8C047}">
      <dsp:nvSpPr>
        <dsp:cNvPr id="0" name=""/>
        <dsp:cNvSpPr/>
      </dsp:nvSpPr>
      <dsp:spPr>
        <a:xfrm>
          <a:off x="3371651" y="544320"/>
          <a:ext cx="2234577" cy="2234577"/>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Mr Dickinson – Heroin – all over the road. </a:t>
          </a:r>
          <a:endParaRPr lang="en-US" sz="2300" kern="1200"/>
        </a:p>
      </dsp:txBody>
      <dsp:txXfrm>
        <a:off x="3480734" y="653403"/>
        <a:ext cx="2016411" cy="2016411"/>
      </dsp:txXfrm>
    </dsp:sp>
    <dsp:sp modelId="{DA92F887-88A1-4F7C-97E5-E768BA710B55}">
      <dsp:nvSpPr>
        <dsp:cNvPr id="0" name=""/>
        <dsp:cNvSpPr/>
      </dsp:nvSpPr>
      <dsp:spPr>
        <a:xfrm>
          <a:off x="965183" y="2950788"/>
          <a:ext cx="2234577" cy="2234577"/>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Crash – resulted in Mr Dickinson’s death. </a:t>
          </a:r>
          <a:endParaRPr lang="en-US" sz="2300" kern="1200"/>
        </a:p>
      </dsp:txBody>
      <dsp:txXfrm>
        <a:off x="1074266" y="3059871"/>
        <a:ext cx="2016411" cy="2016411"/>
      </dsp:txXfrm>
    </dsp:sp>
    <dsp:sp modelId="{496D1D1A-99BE-444A-B99E-00244B4A440C}">
      <dsp:nvSpPr>
        <dsp:cNvPr id="0" name=""/>
        <dsp:cNvSpPr/>
      </dsp:nvSpPr>
      <dsp:spPr>
        <a:xfrm>
          <a:off x="3371651" y="2950788"/>
          <a:ext cx="2234577" cy="2234577"/>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What was the outcome?</a:t>
          </a:r>
          <a:endParaRPr lang="en-US" sz="2300" kern="1200"/>
        </a:p>
      </dsp:txBody>
      <dsp:txXfrm>
        <a:off x="3480734" y="3059871"/>
        <a:ext cx="2016411" cy="201641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C181B-2183-4D14-B040-01665375033F}">
      <dsp:nvSpPr>
        <dsp:cNvPr id="0" name=""/>
        <dsp:cNvSpPr/>
      </dsp:nvSpPr>
      <dsp:spPr>
        <a:xfrm>
          <a:off x="0" y="419340"/>
          <a:ext cx="6571413" cy="15765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Was the defendant and their actions the legal cause of the victim's death?</a:t>
          </a:r>
          <a:endParaRPr lang="en-US" sz="2800" kern="1200"/>
        </a:p>
      </dsp:txBody>
      <dsp:txXfrm>
        <a:off x="76962" y="496302"/>
        <a:ext cx="6417489" cy="1422651"/>
      </dsp:txXfrm>
    </dsp:sp>
    <dsp:sp modelId="{F84A486B-8CCA-4B76-903B-889199BA79D4}">
      <dsp:nvSpPr>
        <dsp:cNvPr id="0" name=""/>
        <dsp:cNvSpPr/>
      </dsp:nvSpPr>
      <dsp:spPr>
        <a:xfrm>
          <a:off x="0" y="2076555"/>
          <a:ext cx="6571413" cy="1576575"/>
        </a:xfrm>
        <a:prstGeom prst="roundRect">
          <a:avLst/>
        </a:prstGeom>
        <a:solidFill>
          <a:schemeClr val="accent2">
            <a:hueOff val="-1241385"/>
            <a:satOff val="-1965"/>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Only an issue when it is followed by another act or omission including intervening acts. </a:t>
          </a:r>
          <a:endParaRPr lang="en-US" sz="2800" kern="1200"/>
        </a:p>
      </dsp:txBody>
      <dsp:txXfrm>
        <a:off x="76962" y="2153517"/>
        <a:ext cx="6417489" cy="1422651"/>
      </dsp:txXfrm>
    </dsp:sp>
    <dsp:sp modelId="{95A5DAEB-CA3E-4E43-B706-6E49CFBEBAF5}">
      <dsp:nvSpPr>
        <dsp:cNvPr id="0" name=""/>
        <dsp:cNvSpPr/>
      </dsp:nvSpPr>
      <dsp:spPr>
        <a:xfrm>
          <a:off x="0" y="3733770"/>
          <a:ext cx="6571413" cy="1576575"/>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Known as the chain of causation (Natural, Probable or objectively foreseeable result of the defendant’s act/ omission. </a:t>
          </a:r>
          <a:endParaRPr lang="en-US" sz="2800" kern="1200"/>
        </a:p>
      </dsp:txBody>
      <dsp:txXfrm>
        <a:off x="76962" y="3810732"/>
        <a:ext cx="6417489" cy="14226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D739D-D51E-426D-9D2B-4EF60A165C80}">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F4C93-1EC8-475F-8171-2817E1D3E2DF}">
      <dsp:nvSpPr>
        <dsp:cNvPr id="0" name=""/>
        <dsp:cNvSpPr/>
      </dsp:nvSpPr>
      <dsp:spPr>
        <a:xfrm>
          <a:off x="0" y="0"/>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No one single test – the test will depend on the circumstances. </a:t>
          </a:r>
          <a:endParaRPr lang="en-US" sz="5200" kern="1200"/>
        </a:p>
      </dsp:txBody>
      <dsp:txXfrm>
        <a:off x="0" y="0"/>
        <a:ext cx="6571413" cy="2864843"/>
      </dsp:txXfrm>
    </dsp:sp>
    <dsp:sp modelId="{B5D048D7-350F-4CBD-B33E-8504A72E628A}">
      <dsp:nvSpPr>
        <dsp:cNvPr id="0" name=""/>
        <dsp:cNvSpPr/>
      </dsp:nvSpPr>
      <dsp:spPr>
        <a:xfrm>
          <a:off x="0" y="2864843"/>
          <a:ext cx="6571413"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5F9DE-3E2A-49EE-85AC-83F5F4BF7615}">
      <dsp:nvSpPr>
        <dsp:cNvPr id="0" name=""/>
        <dsp:cNvSpPr/>
      </dsp:nvSpPr>
      <dsp:spPr>
        <a:xfrm>
          <a:off x="0" y="2864843"/>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Courts mainly look at three things; </a:t>
          </a:r>
          <a:endParaRPr lang="en-US" sz="5200" kern="1200"/>
        </a:p>
      </dsp:txBody>
      <dsp:txXfrm>
        <a:off x="0" y="2864843"/>
        <a:ext cx="6571413" cy="286484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E33D3-2BC8-4078-A7E0-797671B8A8C8}">
      <dsp:nvSpPr>
        <dsp:cNvPr id="0" name=""/>
        <dsp:cNvSpPr/>
      </dsp:nvSpPr>
      <dsp:spPr>
        <a:xfrm>
          <a:off x="0" y="20842"/>
          <a:ext cx="5874013" cy="1834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Was the defendant’s conduct a blameworthy cause of the result? </a:t>
          </a:r>
          <a:endParaRPr lang="en-US" sz="3200" kern="1200"/>
        </a:p>
      </dsp:txBody>
      <dsp:txXfrm>
        <a:off x="89556" y="110398"/>
        <a:ext cx="5694901" cy="1655448"/>
      </dsp:txXfrm>
    </dsp:sp>
    <dsp:sp modelId="{B681F416-1F06-4C4C-8685-444FA1DE1BCF}">
      <dsp:nvSpPr>
        <dsp:cNvPr id="0" name=""/>
        <dsp:cNvSpPr/>
      </dsp:nvSpPr>
      <dsp:spPr>
        <a:xfrm>
          <a:off x="0" y="1947563"/>
          <a:ext cx="5874013" cy="183456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Chain of causation – needs to be complete. </a:t>
          </a:r>
          <a:endParaRPr lang="en-US" sz="3200" kern="1200"/>
        </a:p>
      </dsp:txBody>
      <dsp:txXfrm>
        <a:off x="89556" y="2037119"/>
        <a:ext cx="5694901" cy="1655448"/>
      </dsp:txXfrm>
    </dsp:sp>
    <dsp:sp modelId="{4A21F25C-9130-4496-A3F7-FBD79B4E9762}">
      <dsp:nvSpPr>
        <dsp:cNvPr id="0" name=""/>
        <dsp:cNvSpPr/>
      </dsp:nvSpPr>
      <dsp:spPr>
        <a:xfrm>
          <a:off x="0" y="3874283"/>
          <a:ext cx="5874013" cy="183456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Key case law; R v Dalloway [1847] </a:t>
          </a:r>
          <a:endParaRPr lang="en-US" sz="3200" kern="1200"/>
        </a:p>
      </dsp:txBody>
      <dsp:txXfrm>
        <a:off x="89556" y="3963839"/>
        <a:ext cx="5694901" cy="165544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A439A-8E21-4639-B296-6375C9E3B49F}">
      <dsp:nvSpPr>
        <dsp:cNvPr id="0" name=""/>
        <dsp:cNvSpPr/>
      </dsp:nvSpPr>
      <dsp:spPr>
        <a:xfrm>
          <a:off x="0" y="69968"/>
          <a:ext cx="6571413" cy="10580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Break the chain causation. </a:t>
          </a:r>
          <a:endParaRPr lang="en-US" sz="2600" kern="1200"/>
        </a:p>
      </dsp:txBody>
      <dsp:txXfrm>
        <a:off x="51649" y="121617"/>
        <a:ext cx="6468115" cy="954747"/>
      </dsp:txXfrm>
    </dsp:sp>
    <dsp:sp modelId="{EDE2C12D-8199-4E81-A5C5-B931C45B86CA}">
      <dsp:nvSpPr>
        <dsp:cNvPr id="0" name=""/>
        <dsp:cNvSpPr/>
      </dsp:nvSpPr>
      <dsp:spPr>
        <a:xfrm>
          <a:off x="0" y="1202894"/>
          <a:ext cx="6571413" cy="1058045"/>
        </a:xfrm>
        <a:prstGeom prst="roundRect">
          <a:avLst/>
        </a:prstGeom>
        <a:solidFill>
          <a:schemeClr val="accent5">
            <a:hueOff val="-1731721"/>
            <a:satOff val="-300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Victim or third-party actions follow d’s conduct. </a:t>
          </a:r>
          <a:endParaRPr lang="en-US" sz="2600" kern="1200"/>
        </a:p>
      </dsp:txBody>
      <dsp:txXfrm>
        <a:off x="51649" y="1254543"/>
        <a:ext cx="6468115" cy="954747"/>
      </dsp:txXfrm>
    </dsp:sp>
    <dsp:sp modelId="{5DF9EE6E-4CFF-47EA-AF25-408529DF7FB6}">
      <dsp:nvSpPr>
        <dsp:cNvPr id="0" name=""/>
        <dsp:cNvSpPr/>
      </dsp:nvSpPr>
      <dsp:spPr>
        <a:xfrm>
          <a:off x="0" y="2335820"/>
          <a:ext cx="6571413" cy="1058045"/>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Known as Novus actus interveniens. </a:t>
          </a:r>
          <a:endParaRPr lang="en-US" sz="2600" kern="1200"/>
        </a:p>
      </dsp:txBody>
      <dsp:txXfrm>
        <a:off x="51649" y="2387469"/>
        <a:ext cx="6468115" cy="954747"/>
      </dsp:txXfrm>
    </dsp:sp>
    <dsp:sp modelId="{690A0A79-B38F-4375-8D52-1B71BB090D8D}">
      <dsp:nvSpPr>
        <dsp:cNvPr id="0" name=""/>
        <dsp:cNvSpPr/>
      </dsp:nvSpPr>
      <dsp:spPr>
        <a:xfrm>
          <a:off x="0" y="3468745"/>
          <a:ext cx="6571413" cy="1058045"/>
        </a:xfrm>
        <a:prstGeom prst="roundRect">
          <a:avLst/>
        </a:prstGeom>
        <a:solidFill>
          <a:schemeClr val="accent5">
            <a:hueOff val="-5195164"/>
            <a:satOff val="-902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If there is a break in the chain of causation the defendant will not be liable. </a:t>
          </a:r>
          <a:endParaRPr lang="en-US" sz="2600" kern="1200"/>
        </a:p>
      </dsp:txBody>
      <dsp:txXfrm>
        <a:off x="51649" y="3520394"/>
        <a:ext cx="6468115" cy="954747"/>
      </dsp:txXfrm>
    </dsp:sp>
    <dsp:sp modelId="{61EEFCA9-F125-47A4-852D-E7CA5E72B186}">
      <dsp:nvSpPr>
        <dsp:cNvPr id="0" name=""/>
        <dsp:cNvSpPr/>
      </dsp:nvSpPr>
      <dsp:spPr>
        <a:xfrm>
          <a:off x="0" y="4601671"/>
          <a:ext cx="6571413" cy="1058045"/>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No break if d’s actions were an operating or substantial cause. </a:t>
          </a:r>
          <a:endParaRPr lang="en-US" sz="2600" kern="1200"/>
        </a:p>
      </dsp:txBody>
      <dsp:txXfrm>
        <a:off x="51649" y="4653320"/>
        <a:ext cx="6468115" cy="95474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6014B-C202-49AC-9189-7ED2EFE1D560}">
      <dsp:nvSpPr>
        <dsp:cNvPr id="0" name=""/>
        <dsp:cNvSpPr/>
      </dsp:nvSpPr>
      <dsp:spPr>
        <a:xfrm>
          <a:off x="0" y="642967"/>
          <a:ext cx="6571413" cy="1433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Actions of a third party that are done, freely deliberately and informed can break the chain of causation – even if the act is foreseeable. </a:t>
          </a:r>
          <a:endParaRPr lang="en-US" sz="2500" kern="1200"/>
        </a:p>
      </dsp:txBody>
      <dsp:txXfrm>
        <a:off x="69965" y="712932"/>
        <a:ext cx="6431483" cy="1293320"/>
      </dsp:txXfrm>
    </dsp:sp>
    <dsp:sp modelId="{3F09442E-A9C5-4F86-A8B1-4F7AFEEF3A11}">
      <dsp:nvSpPr>
        <dsp:cNvPr id="0" name=""/>
        <dsp:cNvSpPr/>
      </dsp:nvSpPr>
      <dsp:spPr>
        <a:xfrm>
          <a:off x="0" y="2148218"/>
          <a:ext cx="6571413" cy="143325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see this cases such as R v Pagett [1983]. </a:t>
          </a:r>
          <a:endParaRPr lang="en-US" sz="2500" kern="1200"/>
        </a:p>
      </dsp:txBody>
      <dsp:txXfrm>
        <a:off x="69965" y="2218183"/>
        <a:ext cx="6431483" cy="1293320"/>
      </dsp:txXfrm>
    </dsp:sp>
    <dsp:sp modelId="{3A1AC0BF-7C14-4E30-A499-A4E3AC868C36}">
      <dsp:nvSpPr>
        <dsp:cNvPr id="0" name=""/>
        <dsp:cNvSpPr/>
      </dsp:nvSpPr>
      <dsp:spPr>
        <a:xfrm>
          <a:off x="0" y="3653468"/>
          <a:ext cx="6571413" cy="143325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And R v Rafferty [2007] – Assault did not cause death. Taking victim into sea was a break in the chain.</a:t>
          </a:r>
          <a:endParaRPr lang="en-US" sz="2500" kern="1200" dirty="0"/>
        </a:p>
      </dsp:txBody>
      <dsp:txXfrm>
        <a:off x="69965" y="3723433"/>
        <a:ext cx="6431483" cy="129332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BD1AB-5B89-438A-B06F-0A8998D324CD}">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2A5D4-583F-4AC7-8198-9C94A6688056}">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860431-FDBD-4AE4-9DF8-6574E6A236C8}">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No break if D’s actions are the significant cause. </a:t>
          </a:r>
          <a:endParaRPr lang="en-US" sz="2500" kern="1200"/>
        </a:p>
      </dsp:txBody>
      <dsp:txXfrm>
        <a:off x="1890334" y="699"/>
        <a:ext cx="4681078" cy="1636653"/>
      </dsp:txXfrm>
    </dsp:sp>
    <dsp:sp modelId="{1B6645C7-B295-41C1-B766-A7B4B6FF6B74}">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539D9-3E0B-4D37-869E-BEAA401340BB}">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29D84-395E-4A8D-A846-B3C12E9C95D9}">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A victim can; Refuse medical treatment; R v Blaue [1975] Jehovah’s witness. </a:t>
          </a:r>
          <a:endParaRPr lang="en-US" sz="2500" kern="1200"/>
        </a:p>
      </dsp:txBody>
      <dsp:txXfrm>
        <a:off x="1890334" y="2046516"/>
        <a:ext cx="4681078" cy="1636653"/>
      </dsp:txXfrm>
    </dsp:sp>
    <dsp:sp modelId="{F9BDC7FC-91C1-439B-8855-2B8EA35676EA}">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C8396-5E13-4AF9-AE70-0E8E925D4BA5}">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F209EA-4E46-4419-AEB9-68808AEABCB9}">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1111250">
            <a:lnSpc>
              <a:spcPct val="90000"/>
            </a:lnSpc>
            <a:spcBef>
              <a:spcPct val="0"/>
            </a:spcBef>
            <a:spcAft>
              <a:spcPct val="35000"/>
            </a:spcAft>
            <a:buNone/>
          </a:pPr>
          <a:r>
            <a:rPr lang="en-GB" sz="2500" kern="1200"/>
            <a:t>Take your victim as you find them – Think skull rule. </a:t>
          </a:r>
          <a:endParaRPr lang="en-US" sz="2500" kern="1200"/>
        </a:p>
      </dsp:txBody>
      <dsp:txXfrm>
        <a:off x="1890334" y="4092333"/>
        <a:ext cx="4681078" cy="163665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7AD946-B30E-4C57-9222-5197AD9F0A66}">
      <dsp:nvSpPr>
        <dsp:cNvPr id="0" name=""/>
        <dsp:cNvSpPr/>
      </dsp:nvSpPr>
      <dsp:spPr>
        <a:xfrm>
          <a:off x="97043" y="2718"/>
          <a:ext cx="2716187" cy="16297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Pre-existing condition; Think skull test – R v Dyson [1908] </a:t>
          </a:r>
          <a:endParaRPr lang="en-US" sz="1400" kern="1200"/>
        </a:p>
      </dsp:txBody>
      <dsp:txXfrm>
        <a:off x="144776" y="50451"/>
        <a:ext cx="2620721" cy="1534246"/>
      </dsp:txXfrm>
    </dsp:sp>
    <dsp:sp modelId="{8B9A8C8F-4033-405B-950A-D8083D911CBA}">
      <dsp:nvSpPr>
        <dsp:cNvPr id="0" name=""/>
        <dsp:cNvSpPr/>
      </dsp:nvSpPr>
      <dsp:spPr>
        <a:xfrm>
          <a:off x="3052255" y="480767"/>
          <a:ext cx="575831" cy="6736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52255" y="615490"/>
        <a:ext cx="403082" cy="404168"/>
      </dsp:txXfrm>
    </dsp:sp>
    <dsp:sp modelId="{A4D8EA01-0F1A-4E63-B027-BA7A3D4895B7}">
      <dsp:nvSpPr>
        <dsp:cNvPr id="0" name=""/>
        <dsp:cNvSpPr/>
      </dsp:nvSpPr>
      <dsp:spPr>
        <a:xfrm>
          <a:off x="3899706" y="2718"/>
          <a:ext cx="2716187" cy="16297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Other cases; R v Hayward [ 1908] – Wife dropped dead die to heart condition, husband convicted – thin skull rule. </a:t>
          </a:r>
          <a:endParaRPr lang="en-US" sz="1400" kern="1200"/>
        </a:p>
      </dsp:txBody>
      <dsp:txXfrm>
        <a:off x="3947439" y="50451"/>
        <a:ext cx="2620721" cy="1534246"/>
      </dsp:txXfrm>
    </dsp:sp>
    <dsp:sp modelId="{3D09C75B-A448-4B49-BCD1-8AA28D6F6155}">
      <dsp:nvSpPr>
        <dsp:cNvPr id="0" name=""/>
        <dsp:cNvSpPr/>
      </dsp:nvSpPr>
      <dsp:spPr>
        <a:xfrm>
          <a:off x="6854918" y="480767"/>
          <a:ext cx="575831" cy="6736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854918" y="615490"/>
        <a:ext cx="403082" cy="404168"/>
      </dsp:txXfrm>
    </dsp:sp>
    <dsp:sp modelId="{740A6204-D335-4728-806A-BBCE203F341C}">
      <dsp:nvSpPr>
        <dsp:cNvPr id="0" name=""/>
        <dsp:cNvSpPr/>
      </dsp:nvSpPr>
      <dsp:spPr>
        <a:xfrm>
          <a:off x="7702368" y="2718"/>
          <a:ext cx="2716187" cy="16297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Self-harm – Suicide- R v Dhaliwal [2006] – Abuse, suicide, no prosecution, but the case expresses that where d’s conduct causes a recognised psychiatric illness – prosecution for unlawful act manslaughter. </a:t>
          </a:r>
          <a:endParaRPr lang="en-US" sz="1400" kern="1200"/>
        </a:p>
      </dsp:txBody>
      <dsp:txXfrm>
        <a:off x="7750101" y="50451"/>
        <a:ext cx="2620721" cy="1534246"/>
      </dsp:txXfrm>
    </dsp:sp>
    <dsp:sp modelId="{184F0B49-076D-4725-8610-07BE65B1EA27}">
      <dsp:nvSpPr>
        <dsp:cNvPr id="0" name=""/>
        <dsp:cNvSpPr/>
      </dsp:nvSpPr>
      <dsp:spPr>
        <a:xfrm rot="5400000">
          <a:off x="8772546" y="1822564"/>
          <a:ext cx="575831" cy="67361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858378" y="1871456"/>
        <a:ext cx="404168" cy="403082"/>
      </dsp:txXfrm>
    </dsp:sp>
    <dsp:sp modelId="{5D61DA80-242B-4F01-8258-E6AA0F37D2ED}">
      <dsp:nvSpPr>
        <dsp:cNvPr id="0" name=""/>
        <dsp:cNvSpPr/>
      </dsp:nvSpPr>
      <dsp:spPr>
        <a:xfrm>
          <a:off x="7702368" y="2718906"/>
          <a:ext cx="2716187" cy="162971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 v Wallace [2018] – Euthanasia – acid attack – Murder trial. </a:t>
          </a:r>
          <a:endParaRPr lang="en-US" sz="1400" kern="1200"/>
        </a:p>
      </dsp:txBody>
      <dsp:txXfrm>
        <a:off x="7750101" y="2766639"/>
        <a:ext cx="2620721" cy="15342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954C8-AE9E-4397-B333-941A24238CF7}">
      <dsp:nvSpPr>
        <dsp:cNvPr id="0" name=""/>
        <dsp:cNvSpPr/>
      </dsp:nvSpPr>
      <dsp:spPr>
        <a:xfrm>
          <a:off x="0" y="14313"/>
          <a:ext cx="6571413" cy="13734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Heroin – </a:t>
          </a:r>
          <a:endParaRPr lang="en-US" sz="2400" kern="1200"/>
        </a:p>
      </dsp:txBody>
      <dsp:txXfrm>
        <a:off x="67045" y="81358"/>
        <a:ext cx="6437323" cy="1239334"/>
      </dsp:txXfrm>
    </dsp:sp>
    <dsp:sp modelId="{124EE3E6-913F-41E2-BAB0-AAC5B64207E1}">
      <dsp:nvSpPr>
        <dsp:cNvPr id="0" name=""/>
        <dsp:cNvSpPr/>
      </dsp:nvSpPr>
      <dsp:spPr>
        <a:xfrm>
          <a:off x="0" y="1456858"/>
          <a:ext cx="6571413" cy="1373424"/>
        </a:xfrm>
        <a:prstGeom prst="roundRect">
          <a:avLst/>
        </a:prstGeom>
        <a:solidFill>
          <a:schemeClr val="accent2">
            <a:hueOff val="-827590"/>
            <a:satOff val="-1310"/>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 v Cato [1976] – Unlawful Act Manslaughter – injected victim. </a:t>
          </a:r>
          <a:endParaRPr lang="en-US" sz="2400" kern="1200"/>
        </a:p>
      </dsp:txBody>
      <dsp:txXfrm>
        <a:off x="67045" y="1523903"/>
        <a:ext cx="6437323" cy="1239334"/>
      </dsp:txXfrm>
    </dsp:sp>
    <dsp:sp modelId="{7FC5A0A6-F9BC-462B-9C34-5C0EAB5CA3B9}">
      <dsp:nvSpPr>
        <dsp:cNvPr id="0" name=""/>
        <dsp:cNvSpPr/>
      </dsp:nvSpPr>
      <dsp:spPr>
        <a:xfrm>
          <a:off x="0" y="2899403"/>
          <a:ext cx="6571413" cy="1373424"/>
        </a:xfrm>
        <a:prstGeom prst="roundRect">
          <a:avLst/>
        </a:prstGeom>
        <a:solidFill>
          <a:schemeClr val="accent2">
            <a:hueOff val="-1655181"/>
            <a:satOff val="-2619"/>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 v Kennedy (No. 2) [2007] – Victim injected their selves. Broke the chain of causation because the victim did it voluntarily. </a:t>
          </a:r>
          <a:endParaRPr lang="en-US" sz="2400" kern="1200"/>
        </a:p>
      </dsp:txBody>
      <dsp:txXfrm>
        <a:off x="67045" y="2966448"/>
        <a:ext cx="6437323" cy="1239334"/>
      </dsp:txXfrm>
    </dsp:sp>
    <dsp:sp modelId="{A83E1868-1FB2-4BD6-8061-7D3D96987BDD}">
      <dsp:nvSpPr>
        <dsp:cNvPr id="0" name=""/>
        <dsp:cNvSpPr/>
      </dsp:nvSpPr>
      <dsp:spPr>
        <a:xfrm>
          <a:off x="0" y="4341947"/>
          <a:ext cx="6571413" cy="1373424"/>
        </a:xfrm>
        <a:prstGeom prst="round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Reform; Other charges could apply. </a:t>
          </a:r>
          <a:endParaRPr lang="en-US" sz="2400" kern="1200"/>
        </a:p>
      </dsp:txBody>
      <dsp:txXfrm>
        <a:off x="67045" y="4408992"/>
        <a:ext cx="6437323" cy="123933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36B6C-A41E-4BE6-B863-1FF816A4565B}">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AAAFD-EDD3-4548-8889-3450016BD898}">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38A18-5355-4913-A0D3-F4A166EA7994}">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Pollution – Key case; </a:t>
          </a:r>
          <a:endParaRPr lang="en-US" sz="2200" kern="1200"/>
        </a:p>
      </dsp:txBody>
      <dsp:txXfrm>
        <a:off x="1057183" y="1805"/>
        <a:ext cx="9458416" cy="915310"/>
      </dsp:txXfrm>
    </dsp:sp>
    <dsp:sp modelId="{62ADD372-45B8-471D-B3AE-2C4D82628A01}">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28BA2-FBFB-49CE-8541-6D62A17B297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C9EDB4-4A75-4A75-87BE-7B50082FB41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Empress car co (Abertillery) LTD v National Rivers Authority [1999] – </a:t>
          </a:r>
          <a:endParaRPr lang="en-US" sz="2200" kern="1200"/>
        </a:p>
      </dsp:txBody>
      <dsp:txXfrm>
        <a:off x="1057183" y="1145944"/>
        <a:ext cx="9458416" cy="915310"/>
      </dsp:txXfrm>
    </dsp:sp>
    <dsp:sp modelId="{4E941704-C432-44D3-81DD-A5EB0A055A32}">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9743A-4FEE-4A5A-B505-C0D5F867BA9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0798D3-6440-499B-9B8B-D7E86636393C}">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Was the actions of the third party extraordinary? </a:t>
          </a:r>
          <a:endParaRPr lang="en-US" sz="2200" kern="1200"/>
        </a:p>
      </dsp:txBody>
      <dsp:txXfrm>
        <a:off x="1057183" y="2290082"/>
        <a:ext cx="9458416" cy="915310"/>
      </dsp:txXfrm>
    </dsp:sp>
    <dsp:sp modelId="{18E938DC-7CC4-4448-8A04-08842A74CFEC}">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7E31B-3040-4134-90AD-9CB07D3A624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97976-56B7-492A-AFEB-65D6DAD3BFE2}">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If the defendant run’s dangerous operations they should be held accountable for the consequences, whether we can foresee them or not.  </a:t>
          </a:r>
          <a:endParaRPr lang="en-US" sz="2200" kern="1200"/>
        </a:p>
      </dsp:txBody>
      <dsp:txXfrm>
        <a:off x="1057183" y="3434221"/>
        <a:ext cx="9458416" cy="91531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CA8F0-9BC0-4634-84D0-32CEF150AA1A}">
      <dsp:nvSpPr>
        <dsp:cNvPr id="0" name=""/>
        <dsp:cNvSpPr/>
      </dsp:nvSpPr>
      <dsp:spPr>
        <a:xfrm>
          <a:off x="0" y="2016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Depending on the offence, some include a circumstance that needs to be present at the time of conduct. </a:t>
          </a:r>
          <a:endParaRPr lang="en-US" sz="2500" kern="1200"/>
        </a:p>
      </dsp:txBody>
      <dsp:txXfrm>
        <a:off x="49975" y="70144"/>
        <a:ext cx="10415650" cy="923800"/>
      </dsp:txXfrm>
    </dsp:sp>
    <dsp:sp modelId="{12C9D973-EE70-409B-A3FB-4A964820F630}">
      <dsp:nvSpPr>
        <dsp:cNvPr id="0" name=""/>
        <dsp:cNvSpPr/>
      </dsp:nvSpPr>
      <dsp:spPr>
        <a:xfrm>
          <a:off x="0" y="111591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For murder for example; </a:t>
          </a:r>
          <a:endParaRPr lang="en-US" sz="2500" kern="1200"/>
        </a:p>
      </dsp:txBody>
      <dsp:txXfrm>
        <a:off x="49975" y="1165894"/>
        <a:ext cx="10415650" cy="923800"/>
      </dsp:txXfrm>
    </dsp:sp>
    <dsp:sp modelId="{FDC6C509-DA19-43C7-A74B-4559BDE3DBB9}">
      <dsp:nvSpPr>
        <dsp:cNvPr id="0" name=""/>
        <dsp:cNvSpPr/>
      </dsp:nvSpPr>
      <dsp:spPr>
        <a:xfrm>
          <a:off x="0" y="221166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Unlawful killing. </a:t>
          </a:r>
          <a:endParaRPr lang="en-US" sz="2500" kern="1200"/>
        </a:p>
      </dsp:txBody>
      <dsp:txXfrm>
        <a:off x="49975" y="2261644"/>
        <a:ext cx="10415650" cy="923800"/>
      </dsp:txXfrm>
    </dsp:sp>
    <dsp:sp modelId="{3BD762C8-48AE-46A1-9D68-68DB307C8B42}">
      <dsp:nvSpPr>
        <dsp:cNvPr id="0" name=""/>
        <dsp:cNvSpPr/>
      </dsp:nvSpPr>
      <dsp:spPr>
        <a:xfrm>
          <a:off x="0" y="3307419"/>
          <a:ext cx="10515600" cy="1023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Living human being (A Foetus is not a living human being)</a:t>
          </a:r>
          <a:endParaRPr lang="en-US" sz="2500" kern="1200"/>
        </a:p>
      </dsp:txBody>
      <dsp:txXfrm>
        <a:off x="49975" y="3357394"/>
        <a:ext cx="10415650" cy="923800"/>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06159-040D-4969-98DE-B3D03BB577C5}">
      <dsp:nvSpPr>
        <dsp:cNvPr id="0" name=""/>
        <dsp:cNvSpPr/>
      </dsp:nvSpPr>
      <dsp:spPr>
        <a:xfrm>
          <a:off x="0" y="2084"/>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346C1-01F7-4695-943D-C4D61DBD59E5}">
      <dsp:nvSpPr>
        <dsp:cNvPr id="0" name=""/>
        <dsp:cNvSpPr/>
      </dsp:nvSpPr>
      <dsp:spPr>
        <a:xfrm>
          <a:off x="319552" y="239767"/>
          <a:ext cx="581004" cy="5810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0523D4-BF68-4EA5-82BC-63875EE6C1DB}">
      <dsp:nvSpPr>
        <dsp:cNvPr id="0" name=""/>
        <dsp:cNvSpPr/>
      </dsp:nvSpPr>
      <dsp:spPr>
        <a:xfrm>
          <a:off x="1220108" y="2084"/>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Both need to coincide in time. </a:t>
          </a:r>
          <a:endParaRPr lang="en-US" sz="2200" kern="1200"/>
        </a:p>
      </dsp:txBody>
      <dsp:txXfrm>
        <a:off x="1220108" y="2084"/>
        <a:ext cx="9295491" cy="1056371"/>
      </dsp:txXfrm>
    </dsp:sp>
    <dsp:sp modelId="{377CA38C-9311-4722-81D4-A991E6F9FD19}">
      <dsp:nvSpPr>
        <dsp:cNvPr id="0" name=""/>
        <dsp:cNvSpPr/>
      </dsp:nvSpPr>
      <dsp:spPr>
        <a:xfrm>
          <a:off x="0" y="1322548"/>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8E1BB-4B6D-42B6-937E-286452A529EF}">
      <dsp:nvSpPr>
        <dsp:cNvPr id="0" name=""/>
        <dsp:cNvSpPr/>
      </dsp:nvSpPr>
      <dsp:spPr>
        <a:xfrm>
          <a:off x="319552" y="1560231"/>
          <a:ext cx="581004" cy="5810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4C61C2-4C1A-4BC2-84FA-B2D629AA92C6}">
      <dsp:nvSpPr>
        <dsp:cNvPr id="0" name=""/>
        <dsp:cNvSpPr/>
      </dsp:nvSpPr>
      <dsp:spPr>
        <a:xfrm>
          <a:off x="1220108" y="1322548"/>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Both need to happen when the offence is being committed. </a:t>
          </a:r>
          <a:endParaRPr lang="en-US" sz="2200" kern="1200"/>
        </a:p>
      </dsp:txBody>
      <dsp:txXfrm>
        <a:off x="1220108" y="1322548"/>
        <a:ext cx="9295491" cy="1056371"/>
      </dsp:txXfrm>
    </dsp:sp>
    <dsp:sp modelId="{3761E807-1002-40AE-B80B-63B320C756AD}">
      <dsp:nvSpPr>
        <dsp:cNvPr id="0" name=""/>
        <dsp:cNvSpPr/>
      </dsp:nvSpPr>
      <dsp:spPr>
        <a:xfrm>
          <a:off x="0" y="2643011"/>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23361-F361-4A22-9913-83B26F526CA4}">
      <dsp:nvSpPr>
        <dsp:cNvPr id="0" name=""/>
        <dsp:cNvSpPr/>
      </dsp:nvSpPr>
      <dsp:spPr>
        <a:xfrm>
          <a:off x="319552" y="2880695"/>
          <a:ext cx="581004" cy="5810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20BAC-DF71-412D-BE68-90723BE8FDE6}">
      <dsp:nvSpPr>
        <dsp:cNvPr id="0" name=""/>
        <dsp:cNvSpPr/>
      </dsp:nvSpPr>
      <dsp:spPr>
        <a:xfrm>
          <a:off x="1220108" y="2643011"/>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Continuing act principle. </a:t>
          </a:r>
          <a:endParaRPr lang="en-US" sz="2200" kern="1200"/>
        </a:p>
      </dsp:txBody>
      <dsp:txXfrm>
        <a:off x="1220108" y="2643011"/>
        <a:ext cx="9295491" cy="1056371"/>
      </dsp:txXfrm>
    </dsp:sp>
    <dsp:sp modelId="{581FEBBC-C240-4A8C-B25A-57013E39BD8E}">
      <dsp:nvSpPr>
        <dsp:cNvPr id="0" name=""/>
        <dsp:cNvSpPr/>
      </dsp:nvSpPr>
      <dsp:spPr>
        <a:xfrm>
          <a:off x="0" y="3963475"/>
          <a:ext cx="10515600" cy="1056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06CF6-3D33-4930-A720-C7DF46CC20AA}">
      <dsp:nvSpPr>
        <dsp:cNvPr id="0" name=""/>
        <dsp:cNvSpPr/>
      </dsp:nvSpPr>
      <dsp:spPr>
        <a:xfrm>
          <a:off x="319552" y="4201159"/>
          <a:ext cx="581004" cy="5810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E6D5C-F9A2-4D6C-A9EF-C2E62B9E2836}">
      <dsp:nvSpPr>
        <dsp:cNvPr id="0" name=""/>
        <dsp:cNvSpPr/>
      </dsp:nvSpPr>
      <dsp:spPr>
        <a:xfrm>
          <a:off x="1220108" y="3963475"/>
          <a:ext cx="9295491" cy="105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99" tIns="111799" rIns="111799" bIns="111799" numCol="1" spcCol="1270" anchor="ctr" anchorCtr="0">
          <a:noAutofit/>
        </a:bodyPr>
        <a:lstStyle/>
        <a:p>
          <a:pPr marL="0" lvl="0" indent="0" algn="l" defTabSz="977900">
            <a:lnSpc>
              <a:spcPct val="100000"/>
            </a:lnSpc>
            <a:spcBef>
              <a:spcPct val="0"/>
            </a:spcBef>
            <a:spcAft>
              <a:spcPct val="35000"/>
            </a:spcAft>
            <a:buNone/>
          </a:pPr>
          <a:r>
            <a:rPr lang="en-GB" sz="2200" kern="1200"/>
            <a:t>This means that one may precede the other. </a:t>
          </a:r>
          <a:endParaRPr lang="en-US" sz="2200" kern="1200"/>
        </a:p>
      </dsp:txBody>
      <dsp:txXfrm>
        <a:off x="1220108" y="3963475"/>
        <a:ext cx="9295491" cy="105637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7DE8E-AEEF-45C8-84C0-A5D6E7540763}">
      <dsp:nvSpPr>
        <dsp:cNvPr id="0" name=""/>
        <dsp:cNvSpPr/>
      </dsp:nvSpPr>
      <dsp:spPr>
        <a:xfrm>
          <a:off x="0" y="46412"/>
          <a:ext cx="10515600" cy="1373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Key case; Fagan v Metropolitan Police Commissioner [1968] </a:t>
          </a:r>
          <a:endParaRPr lang="en-US" sz="2400" kern="1200"/>
        </a:p>
      </dsp:txBody>
      <dsp:txXfrm>
        <a:off x="67045" y="113457"/>
        <a:ext cx="10381510" cy="1239334"/>
      </dsp:txXfrm>
    </dsp:sp>
    <dsp:sp modelId="{AB04D722-D011-47BA-8EC0-E19262F3CDD4}">
      <dsp:nvSpPr>
        <dsp:cNvPr id="0" name=""/>
        <dsp:cNvSpPr/>
      </dsp:nvSpPr>
      <dsp:spPr>
        <a:xfrm>
          <a:off x="0" y="1488956"/>
          <a:ext cx="10515600" cy="1373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Accident drove onto foot, but once realised stayed there. Establish the actus reus (Positive Act); but no Men’s rea because it was an accident. </a:t>
          </a:r>
          <a:endParaRPr lang="en-US" sz="2400" kern="1200"/>
        </a:p>
      </dsp:txBody>
      <dsp:txXfrm>
        <a:off x="67045" y="1556001"/>
        <a:ext cx="10381510" cy="1239334"/>
      </dsp:txXfrm>
    </dsp:sp>
    <dsp:sp modelId="{C5285B8F-91DB-4223-8DD7-B9A4FEAB1360}">
      <dsp:nvSpPr>
        <dsp:cNvPr id="0" name=""/>
        <dsp:cNvSpPr/>
      </dsp:nvSpPr>
      <dsp:spPr>
        <a:xfrm>
          <a:off x="0" y="2931501"/>
          <a:ext cx="10515600" cy="1373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But he left his car on the foot, meaning it became an omission, but battery requires a positive act. Now there was an issue with the Actus Reus and Men’s rea because they did not coincide. </a:t>
          </a:r>
          <a:endParaRPr lang="en-US" sz="2400" kern="1200"/>
        </a:p>
      </dsp:txBody>
      <dsp:txXfrm>
        <a:off x="67045" y="2998546"/>
        <a:ext cx="10381510" cy="123933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35EFF-0F6D-48D0-9832-A514CE538E79}">
      <dsp:nvSpPr>
        <dsp:cNvPr id="0" name=""/>
        <dsp:cNvSpPr/>
      </dsp:nvSpPr>
      <dsp:spPr>
        <a:xfrm>
          <a:off x="0" y="419340"/>
          <a:ext cx="6571413" cy="15765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Because the positive act preceded the Men’s rea. </a:t>
          </a:r>
          <a:endParaRPr lang="en-US" sz="2800" kern="1200"/>
        </a:p>
      </dsp:txBody>
      <dsp:txXfrm>
        <a:off x="76962" y="496302"/>
        <a:ext cx="6417489" cy="1422651"/>
      </dsp:txXfrm>
    </dsp:sp>
    <dsp:sp modelId="{D84A6AEF-1F6D-40C2-9FF3-E165E3B77564}">
      <dsp:nvSpPr>
        <dsp:cNvPr id="0" name=""/>
        <dsp:cNvSpPr/>
      </dsp:nvSpPr>
      <dsp:spPr>
        <a:xfrm>
          <a:off x="0" y="2076555"/>
          <a:ext cx="6571413" cy="1576575"/>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COA held start was a positive act – driving onto foot and it continued until the point that the Men’s rea was committed. </a:t>
          </a:r>
          <a:endParaRPr lang="en-US" sz="2800" kern="1200"/>
        </a:p>
      </dsp:txBody>
      <dsp:txXfrm>
        <a:off x="76962" y="2153517"/>
        <a:ext cx="6417489" cy="1422651"/>
      </dsp:txXfrm>
    </dsp:sp>
    <dsp:sp modelId="{09F0F4D1-FE00-4A9A-AE2E-E341B28B016A}">
      <dsp:nvSpPr>
        <dsp:cNvPr id="0" name=""/>
        <dsp:cNvSpPr/>
      </dsp:nvSpPr>
      <dsp:spPr>
        <a:xfrm>
          <a:off x="0" y="3733770"/>
          <a:ext cx="6571413" cy="1576575"/>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But sometimes it can be the other way around and the men’s rea can precede the actus reus. </a:t>
          </a:r>
          <a:endParaRPr lang="en-US" sz="2800" kern="1200"/>
        </a:p>
      </dsp:txBody>
      <dsp:txXfrm>
        <a:off x="76962" y="3810732"/>
        <a:ext cx="6417489" cy="142265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B0DFF-35F0-4C3C-9ED1-228686E4C51C}">
      <dsp:nvSpPr>
        <dsp:cNvPr id="0" name=""/>
        <dsp:cNvSpPr/>
      </dsp:nvSpPr>
      <dsp:spPr>
        <a:xfrm>
          <a:off x="0" y="485242"/>
          <a:ext cx="6571413" cy="1146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 v Thabo Meli [1954] – D alongside a number of others intended to kill the victim. To do so they lured him to a remote area and beat him. </a:t>
          </a:r>
          <a:endParaRPr lang="en-US" sz="2000" kern="1200"/>
        </a:p>
      </dsp:txBody>
      <dsp:txXfrm>
        <a:off x="55972" y="541214"/>
        <a:ext cx="6459469" cy="1034656"/>
      </dsp:txXfrm>
    </dsp:sp>
    <dsp:sp modelId="{60FFC765-EEE7-49B8-9232-4F88BC816290}">
      <dsp:nvSpPr>
        <dsp:cNvPr id="0" name=""/>
        <dsp:cNvSpPr/>
      </dsp:nvSpPr>
      <dsp:spPr>
        <a:xfrm>
          <a:off x="0" y="1689443"/>
          <a:ext cx="6571413" cy="1146600"/>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Thinking that he was dead they rolled him down a hill, but he was still alive but did sadly past shortly after because of the effects of exposure.</a:t>
          </a:r>
          <a:endParaRPr lang="en-US" sz="2000" kern="1200"/>
        </a:p>
      </dsp:txBody>
      <dsp:txXfrm>
        <a:off x="55972" y="1745415"/>
        <a:ext cx="6459469" cy="1034656"/>
      </dsp:txXfrm>
    </dsp:sp>
    <dsp:sp modelId="{5FC0430B-7449-4DBF-A3DF-04F578345AAF}">
      <dsp:nvSpPr>
        <dsp:cNvPr id="0" name=""/>
        <dsp:cNvSpPr/>
      </dsp:nvSpPr>
      <dsp:spPr>
        <a:xfrm>
          <a:off x="0" y="2893642"/>
          <a:ext cx="6571413" cy="1146600"/>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 argued that he did not intend what had come after he believed the defendant was dead. </a:t>
          </a:r>
          <a:endParaRPr lang="en-US" sz="2000" kern="1200"/>
        </a:p>
      </dsp:txBody>
      <dsp:txXfrm>
        <a:off x="55972" y="2949614"/>
        <a:ext cx="6459469" cy="1034656"/>
      </dsp:txXfrm>
    </dsp:sp>
    <dsp:sp modelId="{0E042D9C-6011-4A17-8402-441C7EF59518}">
      <dsp:nvSpPr>
        <dsp:cNvPr id="0" name=""/>
        <dsp:cNvSpPr/>
      </dsp:nvSpPr>
      <dsp:spPr>
        <a:xfrm>
          <a:off x="0" y="4097843"/>
          <a:ext cx="6571413" cy="114660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All part of the same transaction – tells us that if D engages in several acts to result in one consequence, men’s rea can be present at any point in the sequences of acts.</a:t>
          </a:r>
          <a:endParaRPr lang="en-US" sz="2000" kern="1200"/>
        </a:p>
      </dsp:txBody>
      <dsp:txXfrm>
        <a:off x="55972" y="4153815"/>
        <a:ext cx="6459469" cy="1034656"/>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0747C-2740-4616-ADCA-B076903E2006}">
      <dsp:nvSpPr>
        <dsp:cNvPr id="0" name=""/>
        <dsp:cNvSpPr/>
      </dsp:nvSpPr>
      <dsp:spPr>
        <a:xfrm>
          <a:off x="420863" y="0"/>
          <a:ext cx="5729686" cy="57296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B3A63-C4AA-464E-BBB6-92D6B3DA2D98}">
      <dsp:nvSpPr>
        <dsp:cNvPr id="0" name=""/>
        <dsp:cNvSpPr/>
      </dsp:nvSpPr>
      <dsp:spPr>
        <a:xfrm>
          <a:off x="965183" y="544320"/>
          <a:ext cx="2234577" cy="22345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Choose one case; </a:t>
          </a:r>
          <a:endParaRPr lang="en-US" sz="2700" kern="1200"/>
        </a:p>
      </dsp:txBody>
      <dsp:txXfrm>
        <a:off x="1074266" y="653403"/>
        <a:ext cx="2016411" cy="2016411"/>
      </dsp:txXfrm>
    </dsp:sp>
    <dsp:sp modelId="{9B06A82A-BE9A-4230-BB8C-53298011158F}">
      <dsp:nvSpPr>
        <dsp:cNvPr id="0" name=""/>
        <dsp:cNvSpPr/>
      </dsp:nvSpPr>
      <dsp:spPr>
        <a:xfrm>
          <a:off x="3371651" y="544320"/>
          <a:ext cx="2234577" cy="2234577"/>
        </a:xfrm>
        <a:prstGeom prst="roundRect">
          <a:avLst/>
        </a:prstGeom>
        <a:solidFill>
          <a:schemeClr val="accent5">
            <a:hueOff val="-2308962"/>
            <a:satOff val="-4011"/>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 v Church [1966] </a:t>
          </a:r>
          <a:endParaRPr lang="en-US" sz="2700" kern="1200"/>
        </a:p>
      </dsp:txBody>
      <dsp:txXfrm>
        <a:off x="3480734" y="653403"/>
        <a:ext cx="2016411" cy="2016411"/>
      </dsp:txXfrm>
    </dsp:sp>
    <dsp:sp modelId="{C530F27B-B6E2-4CBC-903A-9127063B6947}">
      <dsp:nvSpPr>
        <dsp:cNvPr id="0" name=""/>
        <dsp:cNvSpPr/>
      </dsp:nvSpPr>
      <dsp:spPr>
        <a:xfrm>
          <a:off x="965183" y="2950788"/>
          <a:ext cx="2234577" cy="2234577"/>
        </a:xfrm>
        <a:prstGeom prst="roundRect">
          <a:avLst/>
        </a:prstGeom>
        <a:solidFill>
          <a:schemeClr val="accent5">
            <a:hueOff val="-4617924"/>
            <a:satOff val="-8021"/>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 v Le Brun [1991] </a:t>
          </a:r>
          <a:endParaRPr lang="en-US" sz="2700" kern="1200"/>
        </a:p>
      </dsp:txBody>
      <dsp:txXfrm>
        <a:off x="1074266" y="3059871"/>
        <a:ext cx="2016411" cy="2016411"/>
      </dsp:txXfrm>
    </dsp:sp>
    <dsp:sp modelId="{AF2EFBC7-704D-425F-A07B-C4DA411EC958}">
      <dsp:nvSpPr>
        <dsp:cNvPr id="0" name=""/>
        <dsp:cNvSpPr/>
      </dsp:nvSpPr>
      <dsp:spPr>
        <a:xfrm>
          <a:off x="3371651" y="2950788"/>
          <a:ext cx="2234577" cy="2234577"/>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Research the case and feedback to the class. </a:t>
          </a:r>
          <a:endParaRPr lang="en-US" sz="2700" kern="1200"/>
        </a:p>
      </dsp:txBody>
      <dsp:txXfrm>
        <a:off x="3480734" y="3059871"/>
        <a:ext cx="2016411" cy="20164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189BE3-07CD-4B1C-84F8-67D68234185B}"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105257-2CF8-47E5-8C34-1672475D53B8}" type="slidenum">
              <a:rPr lang="en-GB" smtClean="0"/>
              <a:t>‹#›</a:t>
            </a:fld>
            <a:endParaRPr lang="en-GB"/>
          </a:p>
        </p:txBody>
      </p:sp>
    </p:spTree>
    <p:extLst>
      <p:ext uri="{BB962C8B-B14F-4D97-AF65-F5344CB8AC3E}">
        <p14:creationId xmlns:p14="http://schemas.microsoft.com/office/powerpoint/2010/main" val="36147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 R v Shama [1990] </a:t>
            </a:r>
          </a:p>
        </p:txBody>
      </p:sp>
      <p:sp>
        <p:nvSpPr>
          <p:cNvPr id="4" name="Slide Number Placeholder 3"/>
          <p:cNvSpPr>
            <a:spLocks noGrp="1"/>
          </p:cNvSpPr>
          <p:nvPr>
            <p:ph type="sldNum" sz="quarter" idx="5"/>
          </p:nvPr>
        </p:nvSpPr>
        <p:spPr/>
        <p:txBody>
          <a:bodyPr/>
          <a:lstStyle/>
          <a:p>
            <a:fld id="{15105257-2CF8-47E5-8C34-1672475D53B8}" type="slidenum">
              <a:rPr lang="en-GB" smtClean="0"/>
              <a:t>14</a:t>
            </a:fld>
            <a:endParaRPr lang="en-GB"/>
          </a:p>
        </p:txBody>
      </p:sp>
    </p:spTree>
    <p:extLst>
      <p:ext uri="{BB962C8B-B14F-4D97-AF65-F5344CB8AC3E}">
        <p14:creationId xmlns:p14="http://schemas.microsoft.com/office/powerpoint/2010/main" val="2248071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the result occurs in the manner intended by the defendant, they will be guilty even if the sequence of events is unforeseeable. In Michael (1840), the defendant was guilty of murdering her child even though the medicine containing the poison had not been administered, as was intended, by the child’s nanny, but by the victim’s sibling. Matter for the jury. </a:t>
            </a:r>
          </a:p>
        </p:txBody>
      </p:sp>
      <p:sp>
        <p:nvSpPr>
          <p:cNvPr id="4" name="Slide Number Placeholder 3"/>
          <p:cNvSpPr>
            <a:spLocks noGrp="1"/>
          </p:cNvSpPr>
          <p:nvPr>
            <p:ph type="sldNum" sz="quarter" idx="5"/>
          </p:nvPr>
        </p:nvSpPr>
        <p:spPr/>
        <p:txBody>
          <a:bodyPr/>
          <a:lstStyle/>
          <a:p>
            <a:fld id="{15105257-2CF8-47E5-8C34-1672475D53B8}" type="slidenum">
              <a:rPr lang="en-GB" smtClean="0"/>
              <a:t>51</a:t>
            </a:fld>
            <a:endParaRPr lang="en-GB"/>
          </a:p>
        </p:txBody>
      </p:sp>
    </p:spTree>
    <p:extLst>
      <p:ext uri="{BB962C8B-B14F-4D97-AF65-F5344CB8AC3E}">
        <p14:creationId xmlns:p14="http://schemas.microsoft.com/office/powerpoint/2010/main" val="3720979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10/6/2025</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34599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10/6/2025</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065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10/6/2025</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7639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10/6/2025</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94843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10/6/2025</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52068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10/6/2025</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44478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10/6/2025</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5523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10/6/2025</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497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10/6/2025</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15149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10/6/2025</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41790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10/6/2025</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15707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10/6/2025</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406483533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svgsilh.com/image/1300528.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W3vmTjP1jmE?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19B25F6-D845-46F3-BA69-3D48CEF7E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FAC0226-4651-4BF7-AA72-6DB611F80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8CCAA36-1E98-45B0-AAF9-D8807BA8E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783F456C-8972-439A-90A4-D7C52FA3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0390AF2C-728C-4687-B7A2-3F9C788EC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D1C510C0-DED1-4708-AA14-355E5AFF1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24" name="Rectangle 23">
            <a:extLst>
              <a:ext uri="{FF2B5EF4-FFF2-40B4-BE49-F238E27FC236}">
                <a16:creationId xmlns:a16="http://schemas.microsoft.com/office/drawing/2014/main" id="{558C4F41-C97D-4755-8F7C-8C0A8E182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9229"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2752B-1087-139F-D0DD-36E5EF9EBE3E}"/>
              </a:ext>
            </a:extLst>
          </p:cNvPr>
          <p:cNvSpPr>
            <a:spLocks noGrp="1"/>
          </p:cNvSpPr>
          <p:nvPr>
            <p:ph type="ctrTitle"/>
          </p:nvPr>
        </p:nvSpPr>
        <p:spPr>
          <a:xfrm>
            <a:off x="2006003" y="1018596"/>
            <a:ext cx="4184101" cy="2577893"/>
          </a:xfrm>
        </p:spPr>
        <p:txBody>
          <a:bodyPr>
            <a:normAutofit/>
          </a:bodyPr>
          <a:lstStyle/>
          <a:p>
            <a:r>
              <a:rPr lang="en-GB" dirty="0"/>
              <a:t>Actus Reus </a:t>
            </a:r>
          </a:p>
        </p:txBody>
      </p:sp>
      <p:sp>
        <p:nvSpPr>
          <p:cNvPr id="3" name="Subtitle 2">
            <a:extLst>
              <a:ext uri="{FF2B5EF4-FFF2-40B4-BE49-F238E27FC236}">
                <a16:creationId xmlns:a16="http://schemas.microsoft.com/office/drawing/2014/main" id="{12D53332-A22A-14E8-1980-FBBB3E726945}"/>
              </a:ext>
            </a:extLst>
          </p:cNvPr>
          <p:cNvSpPr>
            <a:spLocks noGrp="1"/>
          </p:cNvSpPr>
          <p:nvPr>
            <p:ph type="subTitle" idx="1"/>
          </p:nvPr>
        </p:nvSpPr>
        <p:spPr>
          <a:xfrm>
            <a:off x="2006003" y="3688565"/>
            <a:ext cx="4184101" cy="809693"/>
          </a:xfrm>
        </p:spPr>
        <p:txBody>
          <a:bodyPr>
            <a:normAutofit/>
          </a:bodyPr>
          <a:lstStyle/>
          <a:p>
            <a:r>
              <a:rPr lang="en-GB" dirty="0"/>
              <a:t>By Zita Draper </a:t>
            </a:r>
          </a:p>
        </p:txBody>
      </p:sp>
      <p:sp>
        <p:nvSpPr>
          <p:cNvPr id="26" name="Oval 25">
            <a:extLst>
              <a:ext uri="{FF2B5EF4-FFF2-40B4-BE49-F238E27FC236}">
                <a16:creationId xmlns:a16="http://schemas.microsoft.com/office/drawing/2014/main" id="{A232F408-BBCD-48EE-ABF6-95201EF72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302D5D2F-11CF-47F1-B542-8ED3199DC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Freeform: Shape 29">
            <a:extLst>
              <a:ext uri="{FF2B5EF4-FFF2-40B4-BE49-F238E27FC236}">
                <a16:creationId xmlns:a16="http://schemas.microsoft.com/office/drawing/2014/main" id="{79109165-7872-4D8A-A545-F48B3AF1D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2" name="Freeform: Shape 31">
            <a:extLst>
              <a:ext uri="{FF2B5EF4-FFF2-40B4-BE49-F238E27FC236}">
                <a16:creationId xmlns:a16="http://schemas.microsoft.com/office/drawing/2014/main" id="{5438E66D-E34C-48D4-9F9D-021EBD568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4" name="Graphic 185">
            <a:extLst>
              <a:ext uri="{FF2B5EF4-FFF2-40B4-BE49-F238E27FC236}">
                <a16:creationId xmlns:a16="http://schemas.microsoft.com/office/drawing/2014/main" id="{1BC9510C-172B-4086-A60F-7AF0FBF22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3487" y="5662437"/>
            <a:ext cx="1054466" cy="469689"/>
            <a:chOff x="9841624" y="4115729"/>
            <a:chExt cx="602169" cy="268223"/>
          </a:xfrm>
          <a:solidFill>
            <a:schemeClr val="tx1"/>
          </a:solidFill>
        </p:grpSpPr>
        <p:sp>
          <p:nvSpPr>
            <p:cNvPr id="35" name="Freeform: Shape 34">
              <a:extLst>
                <a:ext uri="{FF2B5EF4-FFF2-40B4-BE49-F238E27FC236}">
                  <a16:creationId xmlns:a16="http://schemas.microsoft.com/office/drawing/2014/main" id="{C688A7FC-74D4-4003-9F5C-8C0A3F661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9443884A-0473-4494-95AC-A74292738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A5C72FE-7FB1-4DA7-8CF8-45CA6AFB5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8A05A27-4E41-41AB-BB9E-977863EF72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412BF9D-EAB2-42D7-B657-42D5D101B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Graphic 4">
            <a:extLst>
              <a:ext uri="{FF2B5EF4-FFF2-40B4-BE49-F238E27FC236}">
                <a16:creationId xmlns:a16="http://schemas.microsoft.com/office/drawing/2014/main" id="{7848923A-4DA7-7A29-D9B4-DAEC3C92DFB8}"/>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507580" y="2567186"/>
            <a:ext cx="2923306" cy="3217333"/>
          </a:xfrm>
          <a:prstGeom prst="rect">
            <a:avLst/>
          </a:prstGeom>
        </p:spPr>
      </p:pic>
      <p:sp>
        <p:nvSpPr>
          <p:cNvPr id="41" name="Graphic 212">
            <a:extLst>
              <a:ext uri="{FF2B5EF4-FFF2-40B4-BE49-F238E27FC236}">
                <a16:creationId xmlns:a16="http://schemas.microsoft.com/office/drawing/2014/main" id="{FEFCF180-A212-449F-8D07-5EC94B281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2063" y="2262962"/>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3" name="Graphic 212">
            <a:extLst>
              <a:ext uri="{FF2B5EF4-FFF2-40B4-BE49-F238E27FC236}">
                <a16:creationId xmlns:a16="http://schemas.microsoft.com/office/drawing/2014/main" id="{1400E1BC-11DC-49A0-856F-992F20EB4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2063" y="2262962"/>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69751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554EE-8EF7-1EE4-FBDC-BBF1AA8F9C3A}"/>
              </a:ext>
            </a:extLst>
          </p:cNvPr>
          <p:cNvSpPr>
            <a:spLocks noGrp="1"/>
          </p:cNvSpPr>
          <p:nvPr>
            <p:ph type="title"/>
          </p:nvPr>
        </p:nvSpPr>
        <p:spPr>
          <a:xfrm>
            <a:off x="1102367" y="1264801"/>
            <a:ext cx="4114571" cy="4296387"/>
          </a:xfrm>
        </p:spPr>
        <p:txBody>
          <a:bodyPr>
            <a:normAutofit/>
          </a:bodyPr>
          <a:lstStyle/>
          <a:p>
            <a:pPr algn="ctr"/>
            <a:r>
              <a:rPr lang="en-GB" b="1" i="1" u="sng"/>
              <a:t>Trigger warning </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5C20C27-4331-CEC1-A6F5-51488ECF78A1}"/>
              </a:ext>
            </a:extLst>
          </p:cNvPr>
          <p:cNvSpPr>
            <a:spLocks noGrp="1"/>
          </p:cNvSpPr>
          <p:nvPr>
            <p:ph idx="1"/>
          </p:nvPr>
        </p:nvSpPr>
        <p:spPr>
          <a:xfrm>
            <a:off x="6234868" y="1345827"/>
            <a:ext cx="5217173" cy="4351338"/>
          </a:xfrm>
        </p:spPr>
        <p:txBody>
          <a:bodyPr>
            <a:normAutofit/>
          </a:bodyPr>
          <a:lstStyle/>
          <a:p>
            <a:r>
              <a:rPr lang="en-GB" sz="2400"/>
              <a:t>Please note that this lesson includes discussions surrounding sensitive topics. </a:t>
            </a:r>
          </a:p>
          <a:p>
            <a:r>
              <a:rPr lang="en-GB" sz="2400"/>
              <a:t>Including; </a:t>
            </a:r>
          </a:p>
          <a:p>
            <a:endParaRPr lang="en-GB" sz="2400"/>
          </a:p>
          <a:p>
            <a:r>
              <a:rPr lang="en-GB" sz="2400"/>
              <a:t>1. Murder </a:t>
            </a:r>
          </a:p>
          <a:p>
            <a:r>
              <a:rPr lang="en-GB" sz="2400"/>
              <a:t>2. Manslaughter </a:t>
            </a:r>
          </a:p>
          <a:p>
            <a:r>
              <a:rPr lang="en-GB" sz="2400"/>
              <a:t>3. Assault. </a:t>
            </a:r>
          </a:p>
          <a:p>
            <a:r>
              <a:rPr lang="en-GB" sz="2400"/>
              <a:t>4. People smuggling </a:t>
            </a:r>
          </a:p>
          <a:p>
            <a:r>
              <a:rPr lang="en-GB" sz="2400"/>
              <a:t>5. Much more.</a:t>
            </a:r>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77638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2E0578D3-2749-1663-4EB8-2797EC99598A}"/>
              </a:ext>
            </a:extLst>
          </p:cNvPr>
          <p:cNvSpPr>
            <a:spLocks noGrp="1"/>
          </p:cNvSpPr>
          <p:nvPr>
            <p:ph type="title"/>
          </p:nvPr>
        </p:nvSpPr>
        <p:spPr>
          <a:xfrm>
            <a:off x="838200" y="1195697"/>
            <a:ext cx="3200400" cy="4238118"/>
          </a:xfrm>
        </p:spPr>
        <p:txBody>
          <a:bodyPr>
            <a:normAutofit/>
          </a:bodyPr>
          <a:lstStyle/>
          <a:p>
            <a:r>
              <a:rPr lang="en-GB" b="1" i="1" u="sng"/>
              <a:t>Content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014986-F731-CEDB-F828-DC8C247FE0F4}"/>
              </a:ext>
            </a:extLst>
          </p:cNvPr>
          <p:cNvGraphicFramePr>
            <a:graphicFrameLocks noGrp="1"/>
          </p:cNvGraphicFramePr>
          <p:nvPr>
            <p:ph idx="1"/>
            <p:extLst>
              <p:ext uri="{D42A27DB-BD31-4B8C-83A1-F6EECF244321}">
                <p14:modId xmlns:p14="http://schemas.microsoft.com/office/powerpoint/2010/main" val="609473163"/>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6484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7CFBD51A-33D6-3D65-34B6-B302B1025614}"/>
              </a:ext>
            </a:extLst>
          </p:cNvPr>
          <p:cNvSpPr>
            <a:spLocks noGrp="1"/>
          </p:cNvSpPr>
          <p:nvPr>
            <p:ph type="title"/>
          </p:nvPr>
        </p:nvSpPr>
        <p:spPr>
          <a:xfrm>
            <a:off x="838200" y="1195697"/>
            <a:ext cx="3200400" cy="4238118"/>
          </a:xfrm>
        </p:spPr>
        <p:txBody>
          <a:bodyPr>
            <a:normAutofit/>
          </a:bodyPr>
          <a:lstStyle/>
          <a:p>
            <a:r>
              <a:rPr lang="en-GB" b="1" u="sng"/>
              <a:t>Aims and Learning Objectives</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A965DA-EEAB-23E9-D5E6-327C867E4E9C}"/>
              </a:ext>
            </a:extLst>
          </p:cNvPr>
          <p:cNvGraphicFramePr>
            <a:graphicFrameLocks noGrp="1"/>
          </p:cNvGraphicFramePr>
          <p:nvPr>
            <p:ph idx="1"/>
            <p:extLst>
              <p:ext uri="{D42A27DB-BD31-4B8C-83A1-F6EECF244321}">
                <p14:modId xmlns:p14="http://schemas.microsoft.com/office/powerpoint/2010/main" val="3620519382"/>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662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5FCD57BB-2047-7B60-A2E2-2840310A64F8}"/>
              </a:ext>
            </a:extLst>
          </p:cNvPr>
          <p:cNvSpPr>
            <a:spLocks noGrp="1"/>
          </p:cNvSpPr>
          <p:nvPr>
            <p:ph type="title"/>
          </p:nvPr>
        </p:nvSpPr>
        <p:spPr>
          <a:xfrm>
            <a:off x="838200" y="1195697"/>
            <a:ext cx="3200400" cy="4238118"/>
          </a:xfrm>
        </p:spPr>
        <p:txBody>
          <a:bodyPr>
            <a:normAutofit/>
          </a:bodyPr>
          <a:lstStyle/>
          <a:p>
            <a:r>
              <a:rPr lang="en-GB" b="1" i="1" u="sng"/>
              <a:t>What is the Actus Reus?</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4A1B2C-0495-546B-7D0D-DEF8EAFDFA7B}"/>
              </a:ext>
            </a:extLst>
          </p:cNvPr>
          <p:cNvGraphicFramePr>
            <a:graphicFrameLocks noGrp="1"/>
          </p:cNvGraphicFramePr>
          <p:nvPr>
            <p:ph idx="1"/>
            <p:extLst>
              <p:ext uri="{D42A27DB-BD31-4B8C-83A1-F6EECF244321}">
                <p14:modId xmlns:p14="http://schemas.microsoft.com/office/powerpoint/2010/main" val="57640986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1618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90DCF4E9-AB74-8DE6-B664-1CF07816926D}"/>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97A775-A21E-1039-36D3-79FFB43CA83B}"/>
              </a:ext>
            </a:extLst>
          </p:cNvPr>
          <p:cNvGraphicFramePr>
            <a:graphicFrameLocks noGrp="1"/>
          </p:cNvGraphicFramePr>
          <p:nvPr>
            <p:ph idx="1"/>
            <p:extLst>
              <p:ext uri="{D42A27DB-BD31-4B8C-83A1-F6EECF244321}">
                <p14:modId xmlns:p14="http://schemas.microsoft.com/office/powerpoint/2010/main" val="71327663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648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F11D379-2C43-9642-510C-60F6C07068A1}"/>
              </a:ext>
            </a:extLst>
          </p:cNvPr>
          <p:cNvSpPr>
            <a:spLocks noGrp="1"/>
          </p:cNvSpPr>
          <p:nvPr>
            <p:ph type="title"/>
          </p:nvPr>
        </p:nvSpPr>
        <p:spPr>
          <a:xfrm>
            <a:off x="838200" y="1195697"/>
            <a:ext cx="3200400" cy="4238118"/>
          </a:xfrm>
        </p:spPr>
        <p:txBody>
          <a:bodyPr>
            <a:normAutofit/>
          </a:bodyPr>
          <a:lstStyle/>
          <a:p>
            <a:r>
              <a:rPr lang="en-GB" b="1" i="1" u="sng"/>
              <a:t>1.Conduct</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8915F53-875C-363A-F0E1-A4BA02A25C1F}"/>
              </a:ext>
            </a:extLst>
          </p:cNvPr>
          <p:cNvGraphicFramePr>
            <a:graphicFrameLocks noGrp="1"/>
          </p:cNvGraphicFramePr>
          <p:nvPr>
            <p:ph idx="1"/>
            <p:extLst>
              <p:ext uri="{D42A27DB-BD31-4B8C-83A1-F6EECF244321}">
                <p14:modId xmlns:p14="http://schemas.microsoft.com/office/powerpoint/2010/main" val="77490240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7800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C9E89FC6-FBEA-78B7-3815-432031A485CC}"/>
              </a:ext>
            </a:extLst>
          </p:cNvPr>
          <p:cNvSpPr>
            <a:spLocks noGrp="1"/>
          </p:cNvSpPr>
          <p:nvPr>
            <p:ph type="title"/>
          </p:nvPr>
        </p:nvSpPr>
        <p:spPr>
          <a:xfrm>
            <a:off x="838200" y="3698999"/>
            <a:ext cx="3200400" cy="2477964"/>
          </a:xfrm>
        </p:spPr>
        <p:txBody>
          <a:bodyPr>
            <a:normAutofit/>
          </a:bodyPr>
          <a:lstStyle/>
          <a:p>
            <a:r>
              <a:rPr lang="en-GB" b="1" i="1" u="sng"/>
              <a:t>Key case law </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6589A7D8-6C0E-6EB8-775A-CED86D697D3F}"/>
              </a:ext>
            </a:extLst>
          </p:cNvPr>
          <p:cNvGraphicFramePr>
            <a:graphicFrameLocks noGrp="1"/>
          </p:cNvGraphicFramePr>
          <p:nvPr>
            <p:ph idx="1"/>
            <p:extLst>
              <p:ext uri="{D42A27DB-BD31-4B8C-83A1-F6EECF244321}">
                <p14:modId xmlns:p14="http://schemas.microsoft.com/office/powerpoint/2010/main" val="385922755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6235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5A0885C4-039F-36BF-AE30-5B8C45E0EBFD}"/>
              </a:ext>
            </a:extLst>
          </p:cNvPr>
          <p:cNvSpPr>
            <a:spLocks noGrp="1"/>
          </p:cNvSpPr>
          <p:nvPr>
            <p:ph type="title"/>
          </p:nvPr>
        </p:nvSpPr>
        <p:spPr>
          <a:xfrm>
            <a:off x="838200" y="1195697"/>
            <a:ext cx="3200400" cy="4238118"/>
          </a:xfrm>
        </p:spPr>
        <p:txBody>
          <a:bodyPr>
            <a:normAutofit/>
          </a:bodyPr>
          <a:lstStyle/>
          <a:p>
            <a:r>
              <a:rPr lang="en-GB" b="1" i="1" u="sng"/>
              <a:t>Key case law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A6A92C5-AB43-14B9-051B-A159C7D0838B}"/>
              </a:ext>
            </a:extLst>
          </p:cNvPr>
          <p:cNvGraphicFramePr>
            <a:graphicFrameLocks noGrp="1"/>
          </p:cNvGraphicFramePr>
          <p:nvPr>
            <p:ph idx="1"/>
            <p:extLst>
              <p:ext uri="{D42A27DB-BD31-4B8C-83A1-F6EECF244321}">
                <p14:modId xmlns:p14="http://schemas.microsoft.com/office/powerpoint/2010/main" val="3981085692"/>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526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C137AD4-FD1A-2901-0845-22F122CFCF95}"/>
              </a:ext>
            </a:extLst>
          </p:cNvPr>
          <p:cNvSpPr>
            <a:spLocks noGrp="1"/>
          </p:cNvSpPr>
          <p:nvPr>
            <p:ph type="title"/>
          </p:nvPr>
        </p:nvSpPr>
        <p:spPr>
          <a:xfrm>
            <a:off x="838200" y="3698999"/>
            <a:ext cx="3200400" cy="2477964"/>
          </a:xfrm>
        </p:spPr>
        <p:txBody>
          <a:bodyPr>
            <a:normAutofit/>
          </a:bodyPr>
          <a:lstStyle/>
          <a:p>
            <a:r>
              <a:rPr lang="en-GB" b="1" i="1" u="sng"/>
              <a:t>Omission continued</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DECEDFFE-B6F2-424F-1CCA-B73A76C34D2E}"/>
              </a:ext>
            </a:extLst>
          </p:cNvPr>
          <p:cNvGraphicFramePr>
            <a:graphicFrameLocks noGrp="1"/>
          </p:cNvGraphicFramePr>
          <p:nvPr>
            <p:ph idx="1"/>
            <p:extLst>
              <p:ext uri="{D42A27DB-BD31-4B8C-83A1-F6EECF244321}">
                <p14:modId xmlns:p14="http://schemas.microsoft.com/office/powerpoint/2010/main" val="420801831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6925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CB10C84-2613-7743-003C-7F7A5D7EEEB1}"/>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53728D9-D297-DF57-C3F9-5818603514A7}"/>
              </a:ext>
            </a:extLst>
          </p:cNvPr>
          <p:cNvGraphicFramePr>
            <a:graphicFrameLocks noGrp="1"/>
          </p:cNvGraphicFramePr>
          <p:nvPr>
            <p:ph idx="1"/>
            <p:extLst>
              <p:ext uri="{D42A27DB-BD31-4B8C-83A1-F6EECF244321}">
                <p14:modId xmlns:p14="http://schemas.microsoft.com/office/powerpoint/2010/main" val="1130143973"/>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229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23AD559-C365-9717-FF9A-7A4904F55066}"/>
              </a:ext>
            </a:extLst>
          </p:cNvPr>
          <p:cNvSpPr>
            <a:spLocks noGrp="1"/>
          </p:cNvSpPr>
          <p:nvPr>
            <p:ph type="title"/>
          </p:nvPr>
        </p:nvSpPr>
        <p:spPr>
          <a:xfrm>
            <a:off x="838200" y="1195697"/>
            <a:ext cx="3200400" cy="4238118"/>
          </a:xfrm>
        </p:spPr>
        <p:txBody>
          <a:bodyPr>
            <a:normAutofit/>
          </a:bodyPr>
          <a:lstStyle/>
          <a:p>
            <a:r>
              <a:rPr lang="en-GB" b="1" i="1" u="sng"/>
              <a:t>When is there a legal duty to act?</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FCE776-84A5-A2F4-C91C-67FB67388BBA}"/>
              </a:ext>
            </a:extLst>
          </p:cNvPr>
          <p:cNvGraphicFramePr>
            <a:graphicFrameLocks noGrp="1"/>
          </p:cNvGraphicFramePr>
          <p:nvPr>
            <p:ph idx="1"/>
            <p:extLst>
              <p:ext uri="{D42A27DB-BD31-4B8C-83A1-F6EECF244321}">
                <p14:modId xmlns:p14="http://schemas.microsoft.com/office/powerpoint/2010/main" val="104136258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3408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36055289-EB55-F5E0-EFDD-AB53D133351E}"/>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A4A0283-65AF-84A6-D2B8-FAE69B56E21B}"/>
              </a:ext>
            </a:extLst>
          </p:cNvPr>
          <p:cNvGraphicFramePr>
            <a:graphicFrameLocks noGrp="1"/>
          </p:cNvGraphicFramePr>
          <p:nvPr>
            <p:ph idx="1"/>
            <p:extLst>
              <p:ext uri="{D42A27DB-BD31-4B8C-83A1-F6EECF244321}">
                <p14:modId xmlns:p14="http://schemas.microsoft.com/office/powerpoint/2010/main" val="1963887434"/>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583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B8C6FF2B-FD1E-68BC-FCD2-133F5960DD4C}"/>
              </a:ext>
            </a:extLst>
          </p:cNvPr>
          <p:cNvSpPr>
            <a:spLocks noGrp="1"/>
          </p:cNvSpPr>
          <p:nvPr>
            <p:ph type="title"/>
          </p:nvPr>
        </p:nvSpPr>
        <p:spPr>
          <a:xfrm>
            <a:off x="838200" y="3698999"/>
            <a:ext cx="3200400" cy="2477964"/>
          </a:xfrm>
        </p:spPr>
        <p:txBody>
          <a:bodyPr>
            <a:normAutofit/>
          </a:bodyPr>
          <a:lstStyle/>
          <a:p>
            <a:r>
              <a:rPr lang="en-GB" b="1" i="1" u="sng"/>
              <a:t>Legal Duty</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549AED21-23EE-4AB0-86D1-DD847E6425A9}"/>
              </a:ext>
            </a:extLst>
          </p:cNvPr>
          <p:cNvGraphicFramePr>
            <a:graphicFrameLocks noGrp="1"/>
          </p:cNvGraphicFramePr>
          <p:nvPr>
            <p:ph idx="1"/>
            <p:extLst>
              <p:ext uri="{D42A27DB-BD31-4B8C-83A1-F6EECF244321}">
                <p14:modId xmlns:p14="http://schemas.microsoft.com/office/powerpoint/2010/main" val="225754587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138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131DCBDB-1D4A-4E79-8172-CF12FCDE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EF578ED8-0692-496C-9844-F1CFDEAAF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8573397-0A53-9DE6-5E82-1653B04DC4BE}"/>
              </a:ext>
            </a:extLst>
          </p:cNvPr>
          <p:cNvSpPr>
            <a:spLocks noGrp="1"/>
          </p:cNvSpPr>
          <p:nvPr>
            <p:ph type="title"/>
          </p:nvPr>
        </p:nvSpPr>
        <p:spPr>
          <a:xfrm>
            <a:off x="838200" y="3698999"/>
            <a:ext cx="3200400" cy="2477964"/>
          </a:xfrm>
        </p:spPr>
        <p:txBody>
          <a:bodyPr>
            <a:normAutofit/>
          </a:bodyPr>
          <a:lstStyle/>
          <a:p>
            <a:r>
              <a:rPr lang="en-GB" b="1" i="1" u="sng"/>
              <a:t>Contract </a:t>
            </a:r>
          </a:p>
        </p:txBody>
      </p:sp>
      <p:sp>
        <p:nvSpPr>
          <p:cNvPr id="15" name="Freeform: Shape 14">
            <a:extLst>
              <a:ext uri="{FF2B5EF4-FFF2-40B4-BE49-F238E27FC236}">
                <a16:creationId xmlns:a16="http://schemas.microsoft.com/office/drawing/2014/main" id="{E89EC82A-BD1A-426B-955B-77D53704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947D6136-395D-4D9F-9898-604E6BDE8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205A423B-BCEC-B215-ACBF-82DB0C7A6BEE}"/>
              </a:ext>
            </a:extLst>
          </p:cNvPr>
          <p:cNvGraphicFramePr>
            <a:graphicFrameLocks noGrp="1"/>
          </p:cNvGraphicFramePr>
          <p:nvPr>
            <p:ph idx="1"/>
            <p:extLst>
              <p:ext uri="{D42A27DB-BD31-4B8C-83A1-F6EECF244321}">
                <p14:modId xmlns:p14="http://schemas.microsoft.com/office/powerpoint/2010/main" val="156210156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20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67E51A-64EF-A6D1-DBF2-93C4E0F94FF5}"/>
              </a:ext>
            </a:extLst>
          </p:cNvPr>
          <p:cNvSpPr>
            <a:spLocks noGrp="1"/>
          </p:cNvSpPr>
          <p:nvPr>
            <p:ph type="title"/>
          </p:nvPr>
        </p:nvSpPr>
        <p:spPr>
          <a:xfrm>
            <a:off x="838200" y="1195697"/>
            <a:ext cx="3200400" cy="4238118"/>
          </a:xfrm>
        </p:spPr>
        <p:txBody>
          <a:bodyPr>
            <a:normAutofit/>
          </a:bodyPr>
          <a:lstStyle/>
          <a:p>
            <a:r>
              <a:rPr lang="en-GB" sz="4100" b="1" i="1" u="sng"/>
              <a:t>Special Relationship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09B612C0-E728-6EAD-1E92-F06AE6CC4A3E}"/>
              </a:ext>
            </a:extLst>
          </p:cNvPr>
          <p:cNvGraphicFramePr>
            <a:graphicFrameLocks noGrp="1"/>
          </p:cNvGraphicFramePr>
          <p:nvPr>
            <p:ph idx="1"/>
            <p:extLst>
              <p:ext uri="{D42A27DB-BD31-4B8C-83A1-F6EECF244321}">
                <p14:modId xmlns:p14="http://schemas.microsoft.com/office/powerpoint/2010/main" val="424050565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1087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7B740916-EA0F-A042-FA80-C7F91B3074FA}"/>
              </a:ext>
            </a:extLst>
          </p:cNvPr>
          <p:cNvSpPr>
            <a:spLocks noGrp="1"/>
          </p:cNvSpPr>
          <p:nvPr>
            <p:ph type="title"/>
          </p:nvPr>
        </p:nvSpPr>
        <p:spPr>
          <a:xfrm>
            <a:off x="838200" y="1195697"/>
            <a:ext cx="3105985" cy="4238118"/>
          </a:xfrm>
        </p:spPr>
        <p:txBody>
          <a:bodyPr>
            <a:normAutofit/>
          </a:bodyPr>
          <a:lstStyle/>
          <a:p>
            <a:r>
              <a:rPr lang="en-GB" b="1" i="1" u="sng"/>
              <a:t>Gibbins and Proctor [1918]</a:t>
            </a:r>
          </a:p>
        </p:txBody>
      </p:sp>
      <p:graphicFrame>
        <p:nvGraphicFramePr>
          <p:cNvPr id="5" name="Content Placeholder 2">
            <a:extLst>
              <a:ext uri="{FF2B5EF4-FFF2-40B4-BE49-F238E27FC236}">
                <a16:creationId xmlns:a16="http://schemas.microsoft.com/office/drawing/2014/main" id="{A6BC81A1-27FF-2279-BFB8-6C2DA0DCF2BB}"/>
              </a:ext>
            </a:extLst>
          </p:cNvPr>
          <p:cNvGraphicFramePr>
            <a:graphicFrameLocks noGrp="1"/>
          </p:cNvGraphicFramePr>
          <p:nvPr>
            <p:ph idx="1"/>
            <p:extLst>
              <p:ext uri="{D42A27DB-BD31-4B8C-83A1-F6EECF244321}">
                <p14:modId xmlns:p14="http://schemas.microsoft.com/office/powerpoint/2010/main" val="384593926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154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3DC5B4A1-E939-4C72-60BA-F506AAB58155}"/>
              </a:ext>
            </a:extLst>
          </p:cNvPr>
          <p:cNvSpPr>
            <a:spLocks noGrp="1"/>
          </p:cNvSpPr>
          <p:nvPr>
            <p:ph type="title"/>
          </p:nvPr>
        </p:nvSpPr>
        <p:spPr>
          <a:xfrm>
            <a:off x="838200" y="1195697"/>
            <a:ext cx="3105985" cy="4238118"/>
          </a:xfrm>
        </p:spPr>
        <p:txBody>
          <a:bodyPr>
            <a:normAutofit/>
          </a:bodyPr>
          <a:lstStyle/>
          <a:p>
            <a:r>
              <a:rPr lang="en-GB" sz="4100" b="1" u="sng"/>
              <a:t>Airedale National Health Service Trust v Bland [1993]</a:t>
            </a:r>
          </a:p>
        </p:txBody>
      </p:sp>
      <p:graphicFrame>
        <p:nvGraphicFramePr>
          <p:cNvPr id="5" name="Content Placeholder 2">
            <a:extLst>
              <a:ext uri="{FF2B5EF4-FFF2-40B4-BE49-F238E27FC236}">
                <a16:creationId xmlns:a16="http://schemas.microsoft.com/office/drawing/2014/main" id="{41F52175-FC17-7885-F2E5-A9EF47FAA639}"/>
              </a:ext>
            </a:extLst>
          </p:cNvPr>
          <p:cNvGraphicFramePr>
            <a:graphicFrameLocks noGrp="1"/>
          </p:cNvGraphicFramePr>
          <p:nvPr>
            <p:ph idx="1"/>
            <p:extLst>
              <p:ext uri="{D42A27DB-BD31-4B8C-83A1-F6EECF244321}">
                <p14:modId xmlns:p14="http://schemas.microsoft.com/office/powerpoint/2010/main" val="4109360433"/>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7355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736E5-1260-7074-637E-6BB675BC9AA5}"/>
              </a:ext>
            </a:extLst>
          </p:cNvPr>
          <p:cNvSpPr>
            <a:spLocks noGrp="1"/>
          </p:cNvSpPr>
          <p:nvPr>
            <p:ph type="title"/>
          </p:nvPr>
        </p:nvSpPr>
        <p:spPr>
          <a:xfrm>
            <a:off x="1102367" y="1264801"/>
            <a:ext cx="4114571" cy="4296387"/>
          </a:xfrm>
        </p:spPr>
        <p:txBody>
          <a:bodyPr>
            <a:normAutofit/>
          </a:bodyPr>
          <a:lstStyle/>
          <a:p>
            <a:pPr algn="ctr"/>
            <a:r>
              <a:rPr lang="en-GB" b="1" i="1" u="sng"/>
              <a:t>Public office</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FD350A2-53B0-CB28-1282-FA435D9E92FA}"/>
              </a:ext>
            </a:extLst>
          </p:cNvPr>
          <p:cNvSpPr>
            <a:spLocks noGrp="1"/>
          </p:cNvSpPr>
          <p:nvPr>
            <p:ph idx="1"/>
          </p:nvPr>
        </p:nvSpPr>
        <p:spPr>
          <a:xfrm>
            <a:off x="6234868" y="1345827"/>
            <a:ext cx="5217173" cy="4351338"/>
          </a:xfrm>
        </p:spPr>
        <p:txBody>
          <a:bodyPr>
            <a:normAutofit/>
          </a:bodyPr>
          <a:lstStyle/>
          <a:p>
            <a:r>
              <a:rPr lang="en-GB" dirty="0"/>
              <a:t>Job has an effect as whether you have a duty of care. </a:t>
            </a:r>
          </a:p>
          <a:p>
            <a:endParaRPr lang="en-GB" dirty="0"/>
          </a:p>
          <a:p>
            <a:r>
              <a:rPr lang="en-GB" dirty="0"/>
              <a:t>Key case; R v </a:t>
            </a:r>
            <a:r>
              <a:rPr lang="en-GB" dirty="0" err="1"/>
              <a:t>Dytham</a:t>
            </a:r>
            <a:r>
              <a:rPr lang="en-GB" dirty="0"/>
              <a:t> [1979] – </a:t>
            </a:r>
          </a:p>
          <a:p>
            <a:endParaRPr lang="en-GB" dirty="0"/>
          </a:p>
          <a:p>
            <a:r>
              <a:rPr lang="en-GB" dirty="0"/>
              <a:t>Police officer did not intervene when a bouncer from a night club removed an individual and beat them to death. </a:t>
            </a:r>
          </a:p>
          <a:p>
            <a:endParaRPr lang="en-GB" dirty="0"/>
          </a:p>
          <a:p>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82568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E23974C8-87C3-B654-862D-910DE0A933E6}"/>
              </a:ext>
            </a:extLst>
          </p:cNvPr>
          <p:cNvSpPr>
            <a:spLocks noGrp="1"/>
          </p:cNvSpPr>
          <p:nvPr>
            <p:ph type="title"/>
          </p:nvPr>
        </p:nvSpPr>
        <p:spPr>
          <a:xfrm>
            <a:off x="838200" y="1195697"/>
            <a:ext cx="3105985" cy="4238118"/>
          </a:xfrm>
        </p:spPr>
        <p:txBody>
          <a:bodyPr>
            <a:normAutofit/>
          </a:bodyPr>
          <a:lstStyle/>
          <a:p>
            <a:r>
              <a:rPr lang="en-GB" b="1" i="1" u="sng"/>
              <a:t>Voluntary assumption</a:t>
            </a:r>
          </a:p>
        </p:txBody>
      </p:sp>
      <p:graphicFrame>
        <p:nvGraphicFramePr>
          <p:cNvPr id="5" name="Content Placeholder 2">
            <a:extLst>
              <a:ext uri="{FF2B5EF4-FFF2-40B4-BE49-F238E27FC236}">
                <a16:creationId xmlns:a16="http://schemas.microsoft.com/office/drawing/2014/main" id="{F930A69F-ABB1-F0F0-9562-1E5F48D5B49F}"/>
              </a:ext>
            </a:extLst>
          </p:cNvPr>
          <p:cNvGraphicFramePr>
            <a:graphicFrameLocks noGrp="1"/>
          </p:cNvGraphicFramePr>
          <p:nvPr>
            <p:ph idx="1"/>
            <p:extLst>
              <p:ext uri="{D42A27DB-BD31-4B8C-83A1-F6EECF244321}">
                <p14:modId xmlns:p14="http://schemas.microsoft.com/office/powerpoint/2010/main" val="93421011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9451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780F9-8C57-C5C6-BCC9-F1EAB4FB2F4D}"/>
              </a:ext>
            </a:extLst>
          </p:cNvPr>
          <p:cNvSpPr>
            <a:spLocks noGrp="1"/>
          </p:cNvSpPr>
          <p:nvPr>
            <p:ph type="title"/>
          </p:nvPr>
        </p:nvSpPr>
        <p:spPr>
          <a:xfrm>
            <a:off x="1102368" y="1877492"/>
            <a:ext cx="4030132" cy="3215373"/>
          </a:xfrm>
        </p:spPr>
        <p:txBody>
          <a:bodyPr>
            <a:normAutofit/>
          </a:bodyPr>
          <a:lstStyle/>
          <a:p>
            <a:pPr algn="ctr"/>
            <a:r>
              <a:rPr lang="en-GB" b="1" i="1" u="sng"/>
              <a:t>Stone and Dobinson [1977]</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F7E9CFA-AA67-478D-BC45-716F40126ACA}"/>
              </a:ext>
            </a:extLst>
          </p:cNvPr>
          <p:cNvSpPr>
            <a:spLocks noGrp="1"/>
          </p:cNvSpPr>
          <p:nvPr>
            <p:ph idx="1"/>
          </p:nvPr>
        </p:nvSpPr>
        <p:spPr>
          <a:xfrm>
            <a:off x="6234868" y="1130846"/>
            <a:ext cx="5217173" cy="4351338"/>
          </a:xfrm>
        </p:spPr>
        <p:txBody>
          <a:bodyPr>
            <a:normAutofit/>
          </a:bodyPr>
          <a:lstStyle/>
          <a:p>
            <a:r>
              <a:rPr lang="en-GB" sz="2000"/>
              <a:t>Stone and his partner, allowed Stone’s sister to live with them. Stone’s sister suffered from anorexia nervosa. Dobinson and a neighbour tried to help by, cleaning her and her room. However, whilst Stone and Dobinson tried to contact a doctor for help, they gave up and failed to inform any other specialist. As a result, Stone’s sister became bed bound and died because of infected bedsores. </a:t>
            </a:r>
          </a:p>
          <a:p>
            <a:endParaRPr lang="en-GB" sz="2000"/>
          </a:p>
          <a:p>
            <a:r>
              <a:rPr lang="en-GB" sz="2000"/>
              <a:t>Outcome; Both convicted of manslaughter.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469016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27135-D433-5771-FBFD-DDDF19ADD9D0}"/>
              </a:ext>
            </a:extLst>
          </p:cNvPr>
          <p:cNvSpPr>
            <a:spLocks noGrp="1"/>
          </p:cNvSpPr>
          <p:nvPr>
            <p:ph type="title"/>
          </p:nvPr>
        </p:nvSpPr>
        <p:spPr>
          <a:xfrm>
            <a:off x="1102368" y="1877492"/>
            <a:ext cx="4030132" cy="3215373"/>
          </a:xfrm>
        </p:spPr>
        <p:txBody>
          <a:bodyPr>
            <a:normAutofit/>
          </a:bodyPr>
          <a:lstStyle/>
          <a:p>
            <a:pPr algn="ctr"/>
            <a:r>
              <a:rPr lang="en-GB" b="1" i="1" u="sng"/>
              <a:t>D creates a dangerous situation</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9E03A44-E169-02C2-17C7-AFB81EA0224B}"/>
              </a:ext>
            </a:extLst>
          </p:cNvPr>
          <p:cNvSpPr>
            <a:spLocks noGrp="1"/>
          </p:cNvSpPr>
          <p:nvPr>
            <p:ph idx="1"/>
          </p:nvPr>
        </p:nvSpPr>
        <p:spPr>
          <a:xfrm>
            <a:off x="6234868" y="1130846"/>
            <a:ext cx="5217173" cy="4351338"/>
          </a:xfrm>
        </p:spPr>
        <p:txBody>
          <a:bodyPr>
            <a:normAutofit/>
          </a:bodyPr>
          <a:lstStyle/>
          <a:p>
            <a:r>
              <a:rPr lang="en-GB" sz="2600"/>
              <a:t>Can be done on purpose or accidently. </a:t>
            </a:r>
          </a:p>
          <a:p>
            <a:endParaRPr lang="en-GB" sz="2600"/>
          </a:p>
          <a:p>
            <a:r>
              <a:rPr lang="en-GB" sz="2600"/>
              <a:t>Key cases; </a:t>
            </a:r>
          </a:p>
          <a:p>
            <a:endParaRPr lang="en-GB" sz="2600"/>
          </a:p>
          <a:p>
            <a:r>
              <a:rPr lang="en-GB" sz="2600" err="1"/>
              <a:t>Dpp</a:t>
            </a:r>
            <a:r>
              <a:rPr lang="en-GB" sz="2600"/>
              <a:t> v K (A minor) 1990 </a:t>
            </a:r>
          </a:p>
          <a:p>
            <a:r>
              <a:rPr lang="en-GB" sz="2600"/>
              <a:t>R v Miller [1983] </a:t>
            </a:r>
          </a:p>
          <a:p>
            <a:r>
              <a:rPr lang="en-GB" sz="2600"/>
              <a:t>Santana – Bermudez [2004] </a:t>
            </a:r>
          </a:p>
          <a:p>
            <a:r>
              <a:rPr lang="en-GB" sz="2600"/>
              <a:t>R v Evans [2009]</a:t>
            </a:r>
          </a:p>
          <a:p>
            <a:endParaRPr lang="en-GB" sz="2600"/>
          </a:p>
          <a:p>
            <a:endParaRPr lang="en-GB" sz="260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93557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3" name="Oval 12">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Oval 15">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3D455-9E1A-4831-4E6B-9D178CC62799}"/>
              </a:ext>
            </a:extLst>
          </p:cNvPr>
          <p:cNvSpPr>
            <a:spLocks noGrp="1"/>
          </p:cNvSpPr>
          <p:nvPr>
            <p:ph type="title"/>
          </p:nvPr>
        </p:nvSpPr>
        <p:spPr>
          <a:xfrm>
            <a:off x="5644751" y="568517"/>
            <a:ext cx="6161004" cy="886379"/>
          </a:xfrm>
        </p:spPr>
        <p:txBody>
          <a:bodyPr>
            <a:normAutofit/>
          </a:bodyPr>
          <a:lstStyle/>
          <a:p>
            <a:r>
              <a:rPr lang="en-GB" b="1" i="1" u="sng" err="1"/>
              <a:t>Dpp</a:t>
            </a:r>
            <a:r>
              <a:rPr lang="en-GB" b="1" i="1" u="sng"/>
              <a:t> v K (A minor) [1990] </a:t>
            </a:r>
          </a:p>
        </p:txBody>
      </p:sp>
      <p:grpSp>
        <p:nvGrpSpPr>
          <p:cNvPr id="18" name="Group 17">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Graphic 6" descr="Mittens">
            <a:extLst>
              <a:ext uri="{FF2B5EF4-FFF2-40B4-BE49-F238E27FC236}">
                <a16:creationId xmlns:a16="http://schemas.microsoft.com/office/drawing/2014/main" id="{AE3EFD84-E0FF-2366-F411-63FB44D931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49077" y="1864214"/>
            <a:ext cx="3217333" cy="3217333"/>
          </a:xfrm>
          <a:prstGeom prst="rect">
            <a:avLst/>
          </a:prstGeom>
        </p:spPr>
      </p:pic>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176A62A-9DF1-F877-1277-C96A16EA1B9A}"/>
              </a:ext>
            </a:extLst>
          </p:cNvPr>
          <p:cNvSpPr>
            <a:spLocks noGrp="1"/>
          </p:cNvSpPr>
          <p:nvPr>
            <p:ph idx="1"/>
          </p:nvPr>
        </p:nvSpPr>
        <p:spPr>
          <a:xfrm>
            <a:off x="6234868" y="1820369"/>
            <a:ext cx="5217173" cy="4351338"/>
          </a:xfrm>
        </p:spPr>
        <p:txBody>
          <a:bodyPr>
            <a:normAutofit/>
          </a:bodyPr>
          <a:lstStyle/>
          <a:p>
            <a:r>
              <a:rPr lang="en-GB" dirty="0"/>
              <a:t>School boy. </a:t>
            </a:r>
          </a:p>
          <a:p>
            <a:endParaRPr lang="en-GB" dirty="0"/>
          </a:p>
          <a:p>
            <a:r>
              <a:rPr lang="en-GB" dirty="0"/>
              <a:t>Acid. </a:t>
            </a:r>
          </a:p>
          <a:p>
            <a:endParaRPr lang="en-GB" dirty="0"/>
          </a:p>
          <a:p>
            <a:r>
              <a:rPr lang="en-GB" dirty="0"/>
              <a:t>Hot air hand drier. </a:t>
            </a:r>
          </a:p>
          <a:p>
            <a:endParaRPr lang="en-GB" dirty="0"/>
          </a:p>
          <a:p>
            <a:r>
              <a:rPr lang="en-GB" dirty="0"/>
              <a:t>Scars.</a:t>
            </a:r>
          </a:p>
        </p:txBody>
      </p:sp>
    </p:spTree>
    <p:extLst>
      <p:ext uri="{BB962C8B-B14F-4D97-AF65-F5344CB8AC3E}">
        <p14:creationId xmlns:p14="http://schemas.microsoft.com/office/powerpoint/2010/main" val="2747913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F45B7-ED5B-3FC2-88EA-C4A9E00A3629}"/>
              </a:ext>
            </a:extLst>
          </p:cNvPr>
          <p:cNvSpPr>
            <a:spLocks noGrp="1"/>
          </p:cNvSpPr>
          <p:nvPr>
            <p:ph type="title"/>
          </p:nvPr>
        </p:nvSpPr>
        <p:spPr>
          <a:xfrm>
            <a:off x="1102367" y="1264801"/>
            <a:ext cx="4114571" cy="4296387"/>
          </a:xfrm>
        </p:spPr>
        <p:txBody>
          <a:bodyPr>
            <a:normAutofit/>
          </a:bodyPr>
          <a:lstStyle/>
          <a:p>
            <a:pPr algn="ctr"/>
            <a:r>
              <a:rPr lang="en-GB" b="1" i="1" u="sng"/>
              <a:t>R v Evans [2009]</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151E9B2-1FC3-61D4-D30D-969754D30E34}"/>
              </a:ext>
            </a:extLst>
          </p:cNvPr>
          <p:cNvSpPr>
            <a:spLocks noGrp="1"/>
          </p:cNvSpPr>
          <p:nvPr>
            <p:ph idx="1"/>
          </p:nvPr>
        </p:nvSpPr>
        <p:spPr>
          <a:xfrm>
            <a:off x="6234868" y="1345827"/>
            <a:ext cx="5217173" cy="4351338"/>
          </a:xfrm>
        </p:spPr>
        <p:txBody>
          <a:bodyPr>
            <a:normAutofit/>
          </a:bodyPr>
          <a:lstStyle/>
          <a:p>
            <a:r>
              <a:rPr lang="en-GB" sz="2200"/>
              <a:t>The defendant purchased heroin and gave it to their half-sister. </a:t>
            </a:r>
          </a:p>
          <a:p>
            <a:endParaRPr lang="en-GB" sz="2200"/>
          </a:p>
          <a:p>
            <a:r>
              <a:rPr lang="en-GB" sz="2200"/>
              <a:t>She later injected the heroin. </a:t>
            </a:r>
          </a:p>
          <a:p>
            <a:endParaRPr lang="en-GB" sz="2200"/>
          </a:p>
          <a:p>
            <a:r>
              <a:rPr lang="en-GB" sz="2200"/>
              <a:t>Evans noticed that she has overdosing and failed to call for help because he was worried about the repercussions. </a:t>
            </a:r>
          </a:p>
          <a:p>
            <a:endParaRPr lang="en-GB" sz="2200"/>
          </a:p>
          <a:p>
            <a:r>
              <a:rPr lang="en-GB" sz="2200"/>
              <a:t>The sister died – he owed here a duty of care. </a:t>
            </a:r>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371924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 name="Freeform: Shape 13">
            <a:extLst>
              <a:ext uri="{FF2B5EF4-FFF2-40B4-BE49-F238E27FC236}">
                <a16:creationId xmlns:a16="http://schemas.microsoft.com/office/drawing/2014/main" id="{42B987A8-3C5A-4495-85A2-B7BBC3EAC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Rectangle 15">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B32CDD2-9715-425B-9CCC-CF8CE92B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EB013C47-A4B4-4108-87AF-82C5CD7DF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useBgFill="1">
        <p:nvSpPr>
          <p:cNvPr id="24" name="Rectangle 23">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Graphic 212">
            <a:extLst>
              <a:ext uri="{FF2B5EF4-FFF2-40B4-BE49-F238E27FC236}">
                <a16:creationId xmlns:a16="http://schemas.microsoft.com/office/drawing/2014/main" id="{BC8E4194-D60D-466F-B2E4-E0A0C145F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 name="Title 3">
            <a:extLst>
              <a:ext uri="{FF2B5EF4-FFF2-40B4-BE49-F238E27FC236}">
                <a16:creationId xmlns:a16="http://schemas.microsoft.com/office/drawing/2014/main" id="{707E4E6D-6A6C-942C-2AD3-7FD851A7AB9D}"/>
              </a:ext>
            </a:extLst>
          </p:cNvPr>
          <p:cNvSpPr>
            <a:spLocks noGrp="1"/>
          </p:cNvSpPr>
          <p:nvPr>
            <p:ph type="ctrTitle"/>
          </p:nvPr>
        </p:nvSpPr>
        <p:spPr>
          <a:xfrm>
            <a:off x="2886765" y="1017432"/>
            <a:ext cx="6418471" cy="3170574"/>
          </a:xfrm>
        </p:spPr>
        <p:txBody>
          <a:bodyPr>
            <a:normAutofit/>
          </a:bodyPr>
          <a:lstStyle/>
          <a:p>
            <a:r>
              <a:rPr lang="en-GB" sz="2900" i="1" u="sng"/>
              <a:t>A DUTY OF CARE EXISTS EVEN WHERE THE VICITM IS COMMITTING A CRIMINAL OFFENCE</a:t>
            </a:r>
          </a:p>
        </p:txBody>
      </p:sp>
      <p:sp>
        <p:nvSpPr>
          <p:cNvPr id="5" name="Subtitle 4">
            <a:extLst>
              <a:ext uri="{FF2B5EF4-FFF2-40B4-BE49-F238E27FC236}">
                <a16:creationId xmlns:a16="http://schemas.microsoft.com/office/drawing/2014/main" id="{B62599BF-CC60-C9A2-57E6-02E413131A4D}"/>
              </a:ext>
            </a:extLst>
          </p:cNvPr>
          <p:cNvSpPr>
            <a:spLocks noGrp="1"/>
          </p:cNvSpPr>
          <p:nvPr>
            <p:ph type="subTitle" idx="1"/>
          </p:nvPr>
        </p:nvSpPr>
        <p:spPr>
          <a:xfrm>
            <a:off x="2886765" y="4280080"/>
            <a:ext cx="6418471" cy="1560487"/>
          </a:xfrm>
        </p:spPr>
        <p:txBody>
          <a:bodyPr>
            <a:normAutofit/>
          </a:bodyPr>
          <a:lstStyle/>
          <a:p>
            <a:r>
              <a:rPr lang="en-GB" dirty="0"/>
              <a:t>R V Wacker [2003]</a:t>
            </a:r>
          </a:p>
        </p:txBody>
      </p:sp>
      <p:sp>
        <p:nvSpPr>
          <p:cNvPr id="30" name="Freeform: Shape 2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2" name="Freeform: Shape 3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3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1751" y="5783167"/>
            <a:ext cx="1054466" cy="469689"/>
            <a:chOff x="9841624" y="4115729"/>
            <a:chExt cx="602169" cy="268223"/>
          </a:xfrm>
          <a:solidFill>
            <a:schemeClr val="tx1"/>
          </a:solidFill>
        </p:grpSpPr>
        <p:sp>
          <p:nvSpPr>
            <p:cNvPr id="35" name="Freeform: Shape 3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10717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FBCFF-9334-ABA1-A69C-7FA37636EF15}"/>
              </a:ext>
            </a:extLst>
          </p:cNvPr>
          <p:cNvSpPr>
            <a:spLocks noGrp="1"/>
          </p:cNvSpPr>
          <p:nvPr>
            <p:ph type="title"/>
          </p:nvPr>
        </p:nvSpPr>
        <p:spPr/>
        <p:txBody>
          <a:bodyPr>
            <a:normAutofit/>
          </a:bodyPr>
          <a:lstStyle/>
          <a:p>
            <a:pPr algn="ctr"/>
            <a:r>
              <a:rPr lang="en-GB" sz="6600" b="1" i="1" u="sng" dirty="0"/>
              <a:t>Example</a:t>
            </a:r>
          </a:p>
        </p:txBody>
      </p:sp>
      <p:pic>
        <p:nvPicPr>
          <p:cNvPr id="4" name="Online Media 3" title="Men guilty of causing deaths of 39 Vietnamese people who suffocated in lorry - BBC News">
            <a:hlinkClick r:id="" action="ppaction://media"/>
            <a:extLst>
              <a:ext uri="{FF2B5EF4-FFF2-40B4-BE49-F238E27FC236}">
                <a16:creationId xmlns:a16="http://schemas.microsoft.com/office/drawing/2014/main" id="{2F8C4625-A206-32F8-CF0D-0196CC88FF4F}"/>
              </a:ext>
            </a:extLst>
          </p:cNvPr>
          <p:cNvPicPr>
            <a:picLocks noRot="1" noChangeAspect="1"/>
          </p:cNvPicPr>
          <p:nvPr>
            <a:videoFile r:link="rId1"/>
          </p:nvPr>
        </p:nvPicPr>
        <p:blipFill>
          <a:blip r:embed="rId3"/>
          <a:stretch>
            <a:fillRect/>
          </a:stretch>
        </p:blipFill>
        <p:spPr>
          <a:xfrm>
            <a:off x="1739660" y="1466131"/>
            <a:ext cx="9290649" cy="5249217"/>
          </a:xfrm>
          <a:prstGeom prst="rect">
            <a:avLst/>
          </a:prstGeom>
        </p:spPr>
      </p:pic>
    </p:spTree>
    <p:extLst>
      <p:ext uri="{BB962C8B-B14F-4D97-AF65-F5344CB8AC3E}">
        <p14:creationId xmlns:p14="http://schemas.microsoft.com/office/powerpoint/2010/main" val="1917924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1" name="Freeform: Shape 20">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3" name="Freeform: Shape 22">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Freeform: Shape 24">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Rectangle 26">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D041CFF-A72D-7C6F-DF81-4ECB1B6DE9BB}"/>
              </a:ext>
            </a:extLst>
          </p:cNvPr>
          <p:cNvSpPr>
            <a:spLocks noGrp="1"/>
          </p:cNvSpPr>
          <p:nvPr>
            <p:ph type="ctrTitle"/>
          </p:nvPr>
        </p:nvSpPr>
        <p:spPr>
          <a:xfrm>
            <a:off x="2886765" y="1159934"/>
            <a:ext cx="6418471" cy="3028072"/>
          </a:xfrm>
        </p:spPr>
        <p:txBody>
          <a:bodyPr>
            <a:normAutofit/>
          </a:bodyPr>
          <a:lstStyle/>
          <a:p>
            <a:r>
              <a:rPr lang="en-GB" dirty="0"/>
              <a:t>Quiz Time </a:t>
            </a:r>
          </a:p>
        </p:txBody>
      </p:sp>
      <p:sp>
        <p:nvSpPr>
          <p:cNvPr id="33" name="Oval 32">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4321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4" name="Freeform: Shape 23">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Freeform: Shape 25">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Rectangle 27">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DDB5C32-E803-F4C0-1DC8-CBD7F7859458}"/>
              </a:ext>
            </a:extLst>
          </p:cNvPr>
          <p:cNvSpPr>
            <a:spLocks noGrp="1"/>
          </p:cNvSpPr>
          <p:nvPr>
            <p:ph type="ctrTitle"/>
          </p:nvPr>
        </p:nvSpPr>
        <p:spPr>
          <a:xfrm>
            <a:off x="2886765" y="1159934"/>
            <a:ext cx="6418471" cy="3028072"/>
          </a:xfrm>
        </p:spPr>
        <p:txBody>
          <a:bodyPr>
            <a:normAutofit/>
          </a:bodyPr>
          <a:lstStyle/>
          <a:p>
            <a:r>
              <a:rPr lang="en-GB" dirty="0"/>
              <a:t>Let’s take a Break!</a:t>
            </a:r>
          </a:p>
        </p:txBody>
      </p:sp>
      <p:sp>
        <p:nvSpPr>
          <p:cNvPr id="5" name="Subtitle 4">
            <a:extLst>
              <a:ext uri="{FF2B5EF4-FFF2-40B4-BE49-F238E27FC236}">
                <a16:creationId xmlns:a16="http://schemas.microsoft.com/office/drawing/2014/main" id="{12951D17-0C20-7957-6418-F38430DA8AC9}"/>
              </a:ext>
            </a:extLst>
          </p:cNvPr>
          <p:cNvSpPr>
            <a:spLocks noGrp="1"/>
          </p:cNvSpPr>
          <p:nvPr>
            <p:ph type="subTitle" idx="1"/>
          </p:nvPr>
        </p:nvSpPr>
        <p:spPr>
          <a:xfrm>
            <a:off x="2886765" y="4280081"/>
            <a:ext cx="6418471" cy="1566152"/>
          </a:xfrm>
        </p:spPr>
        <p:txBody>
          <a:bodyPr>
            <a:normAutofit/>
          </a:bodyPr>
          <a:lstStyle/>
          <a:p>
            <a:r>
              <a:rPr lang="en-GB" dirty="0"/>
              <a:t>Take 10 minutes and then we will return</a:t>
            </a:r>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941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8" name="Freeform: Shape 47">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9" name="Freeform: Shape 48">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0" name="Freeform: Shape 4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1" name="Rectangle 50">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52">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C29EE93-F0DF-AE7C-3010-4129BAC3C03E}"/>
              </a:ext>
            </a:extLst>
          </p:cNvPr>
          <p:cNvSpPr>
            <a:spLocks noGrp="1"/>
          </p:cNvSpPr>
          <p:nvPr>
            <p:ph type="ctrTitle"/>
          </p:nvPr>
        </p:nvSpPr>
        <p:spPr>
          <a:xfrm>
            <a:off x="2886765" y="1610112"/>
            <a:ext cx="6418471" cy="2577893"/>
          </a:xfrm>
        </p:spPr>
        <p:txBody>
          <a:bodyPr>
            <a:normAutofit/>
          </a:bodyPr>
          <a:lstStyle/>
          <a:p>
            <a:r>
              <a:rPr lang="en-GB" sz="2400" u="sng" dirty="0"/>
              <a:t>Causation(Result) </a:t>
            </a:r>
          </a:p>
        </p:txBody>
      </p:sp>
      <p:sp>
        <p:nvSpPr>
          <p:cNvPr id="5" name="Subtitle 4">
            <a:extLst>
              <a:ext uri="{FF2B5EF4-FFF2-40B4-BE49-F238E27FC236}">
                <a16:creationId xmlns:a16="http://schemas.microsoft.com/office/drawing/2014/main" id="{62D180B6-2718-1A5F-B5AE-E1965351A9A3}"/>
              </a:ext>
            </a:extLst>
          </p:cNvPr>
          <p:cNvSpPr>
            <a:spLocks noGrp="1"/>
          </p:cNvSpPr>
          <p:nvPr>
            <p:ph type="subTitle" idx="1"/>
          </p:nvPr>
        </p:nvSpPr>
        <p:spPr>
          <a:xfrm>
            <a:off x="2886765" y="4280081"/>
            <a:ext cx="6418471" cy="1151958"/>
          </a:xfrm>
        </p:spPr>
        <p:txBody>
          <a:bodyPr>
            <a:normAutofit/>
          </a:bodyPr>
          <a:lstStyle/>
          <a:p>
            <a:r>
              <a:rPr lang="en-GB" dirty="0"/>
              <a:t>Legal and Factual Causation only applies to result crimes</a:t>
            </a:r>
          </a:p>
        </p:txBody>
      </p:sp>
      <p:sp>
        <p:nvSpPr>
          <p:cNvPr id="54" name="Freeform: Shape 5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55" name="Freeform: Shape 54">
            <a:extLst>
              <a:ext uri="{FF2B5EF4-FFF2-40B4-BE49-F238E27FC236}">
                <a16:creationId xmlns:a16="http://schemas.microsoft.com/office/drawing/2014/main" id="{6E8A2566-F83F-4EC9-83A9-338A70FB6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5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7"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Freeform: Shape 57">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0F360028-588C-4E99-9E6F-5DE59080E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38" name="Oval 37">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3" name="Freeform: Shape 42">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3103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No sign">
            <a:extLst>
              <a:ext uri="{FF2B5EF4-FFF2-40B4-BE49-F238E27FC236}">
                <a16:creationId xmlns:a16="http://schemas.microsoft.com/office/drawing/2014/main" id="{EBB190AB-BEC3-E234-A6ED-741398935E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8491B-CB17-BAE7-BAA5-6F93011F5C97}"/>
              </a:ext>
            </a:extLst>
          </p:cNvPr>
          <p:cNvSpPr>
            <a:spLocks noGrp="1"/>
          </p:cNvSpPr>
          <p:nvPr>
            <p:ph type="title"/>
          </p:nvPr>
        </p:nvSpPr>
        <p:spPr>
          <a:xfrm>
            <a:off x="702591" y="3404608"/>
            <a:ext cx="3520789" cy="2666087"/>
          </a:xfrm>
        </p:spPr>
        <p:txBody>
          <a:bodyPr>
            <a:normAutofit/>
          </a:bodyPr>
          <a:lstStyle/>
          <a:p>
            <a:pPr algn="ctr"/>
            <a:r>
              <a:rPr lang="en-GB" b="1" i="1" u="sng"/>
              <a:t>Continued</a:t>
            </a:r>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508432D-A368-02E6-E61F-08F35089F8A3}"/>
              </a:ext>
            </a:extLst>
          </p:cNvPr>
          <p:cNvSpPr>
            <a:spLocks noGrp="1"/>
          </p:cNvSpPr>
          <p:nvPr>
            <p:ph idx="1"/>
          </p:nvPr>
        </p:nvSpPr>
        <p:spPr>
          <a:xfrm>
            <a:off x="6477270" y="1130846"/>
            <a:ext cx="4974771" cy="4351338"/>
          </a:xfrm>
        </p:spPr>
        <p:txBody>
          <a:bodyPr>
            <a:normAutofit/>
          </a:bodyPr>
          <a:lstStyle/>
          <a:p>
            <a:r>
              <a:rPr lang="en-GB" dirty="0"/>
              <a:t>Two steps of causation. </a:t>
            </a:r>
          </a:p>
          <a:p>
            <a:endParaRPr lang="en-GB" dirty="0"/>
          </a:p>
          <a:p>
            <a:r>
              <a:rPr lang="en-GB" dirty="0"/>
              <a:t>1. Factual Causation. </a:t>
            </a:r>
          </a:p>
          <a:p>
            <a:endParaRPr lang="en-GB" dirty="0"/>
          </a:p>
          <a:p>
            <a:r>
              <a:rPr lang="en-GB" dirty="0"/>
              <a:t>2. Legal Causation. </a:t>
            </a:r>
          </a:p>
          <a:p>
            <a:endParaRPr lang="en-GB" dirty="0"/>
          </a:p>
          <a:p>
            <a:r>
              <a:rPr lang="en-GB" dirty="0"/>
              <a:t>Both need to be satisfied for causation to be proven.</a:t>
            </a:r>
          </a:p>
        </p:txBody>
      </p:sp>
    </p:spTree>
    <p:extLst>
      <p:ext uri="{BB962C8B-B14F-4D97-AF65-F5344CB8AC3E}">
        <p14:creationId xmlns:p14="http://schemas.microsoft.com/office/powerpoint/2010/main" val="511212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BED1-1827-55CC-E961-CF4ED52D82D6}"/>
              </a:ext>
            </a:extLst>
          </p:cNvPr>
          <p:cNvSpPr>
            <a:spLocks noGrp="1"/>
          </p:cNvSpPr>
          <p:nvPr>
            <p:ph type="title"/>
          </p:nvPr>
        </p:nvSpPr>
        <p:spPr/>
        <p:txBody>
          <a:bodyPr>
            <a:normAutofit/>
          </a:bodyPr>
          <a:lstStyle/>
          <a:p>
            <a:pPr algn="ctr"/>
            <a:r>
              <a:rPr lang="en-GB" sz="6000" b="1" i="1" u="sng" dirty="0"/>
              <a:t>Factual Causation</a:t>
            </a:r>
          </a:p>
        </p:txBody>
      </p:sp>
      <p:graphicFrame>
        <p:nvGraphicFramePr>
          <p:cNvPr id="5" name="Content Placeholder 2">
            <a:extLst>
              <a:ext uri="{FF2B5EF4-FFF2-40B4-BE49-F238E27FC236}">
                <a16:creationId xmlns:a16="http://schemas.microsoft.com/office/drawing/2014/main" id="{021BFC73-AA15-5BE3-EBC7-2D68DCF30E1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8521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C0D7A96-438B-B493-C036-CE43BABFDCEE}"/>
              </a:ext>
            </a:extLst>
          </p:cNvPr>
          <p:cNvSpPr>
            <a:spLocks noGrp="1"/>
          </p:cNvSpPr>
          <p:nvPr>
            <p:ph type="title"/>
          </p:nvPr>
        </p:nvSpPr>
        <p:spPr>
          <a:xfrm>
            <a:off x="838200" y="1195697"/>
            <a:ext cx="3200400" cy="4238118"/>
          </a:xfrm>
        </p:spPr>
        <p:txBody>
          <a:bodyPr>
            <a:normAutofit/>
          </a:bodyPr>
          <a:lstStyle/>
          <a:p>
            <a:r>
              <a:rPr lang="en-GB" b="1" i="1" u="sng"/>
              <a:t>R v White [1910]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56D461-E1B3-4FED-8558-2E7C3DAFA890}"/>
              </a:ext>
            </a:extLst>
          </p:cNvPr>
          <p:cNvGraphicFramePr>
            <a:graphicFrameLocks noGrp="1"/>
          </p:cNvGraphicFramePr>
          <p:nvPr>
            <p:ph idx="1"/>
            <p:extLst>
              <p:ext uri="{D42A27DB-BD31-4B8C-83A1-F6EECF244321}">
                <p14:modId xmlns:p14="http://schemas.microsoft.com/office/powerpoint/2010/main" val="125312385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8716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6AAD50-EFF0-96B8-EC26-329E69E3FE76}"/>
              </a:ext>
            </a:extLst>
          </p:cNvPr>
          <p:cNvSpPr>
            <a:spLocks noGrp="1"/>
          </p:cNvSpPr>
          <p:nvPr>
            <p:ph type="title"/>
          </p:nvPr>
        </p:nvSpPr>
        <p:spPr>
          <a:xfrm>
            <a:off x="838200" y="1195697"/>
            <a:ext cx="3200400" cy="4238118"/>
          </a:xfrm>
        </p:spPr>
        <p:txBody>
          <a:bodyPr>
            <a:normAutofit/>
          </a:bodyPr>
          <a:lstStyle/>
          <a:p>
            <a:r>
              <a:rPr lang="en-GB" b="1" u="sng"/>
              <a:t>R v Hughes [2013]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2A91D79-315E-2D2D-16E2-6C943739652C}"/>
              </a:ext>
            </a:extLst>
          </p:cNvPr>
          <p:cNvGraphicFramePr>
            <a:graphicFrameLocks noGrp="1"/>
          </p:cNvGraphicFramePr>
          <p:nvPr>
            <p:ph idx="1"/>
            <p:extLst>
              <p:ext uri="{D42A27DB-BD31-4B8C-83A1-F6EECF244321}">
                <p14:modId xmlns:p14="http://schemas.microsoft.com/office/powerpoint/2010/main" val="72783000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7503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B2ED07F-4974-AC27-A308-5472C427E5C9}"/>
              </a:ext>
            </a:extLst>
          </p:cNvPr>
          <p:cNvSpPr>
            <a:spLocks noGrp="1"/>
          </p:cNvSpPr>
          <p:nvPr>
            <p:ph type="title"/>
          </p:nvPr>
        </p:nvSpPr>
        <p:spPr>
          <a:xfrm>
            <a:off x="838200" y="1195697"/>
            <a:ext cx="3200400" cy="4238118"/>
          </a:xfrm>
        </p:spPr>
        <p:txBody>
          <a:bodyPr>
            <a:normAutofit/>
          </a:bodyPr>
          <a:lstStyle/>
          <a:p>
            <a:r>
              <a:rPr lang="en-GB" sz="4800" b="1" i="1" u="sng" dirty="0"/>
              <a:t>Legal Causation</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4975D9-0C67-C780-21F2-0CB4C11D66C0}"/>
              </a:ext>
            </a:extLst>
          </p:cNvPr>
          <p:cNvGraphicFramePr>
            <a:graphicFrameLocks noGrp="1"/>
          </p:cNvGraphicFramePr>
          <p:nvPr>
            <p:ph idx="1"/>
            <p:extLst>
              <p:ext uri="{D42A27DB-BD31-4B8C-83A1-F6EECF244321}">
                <p14:modId xmlns:p14="http://schemas.microsoft.com/office/powerpoint/2010/main" val="37286810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67205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56BEACAD-DED6-A30C-BB67-F1C7FF0484C3}"/>
              </a:ext>
            </a:extLst>
          </p:cNvPr>
          <p:cNvSpPr>
            <a:spLocks noGrp="1"/>
          </p:cNvSpPr>
          <p:nvPr>
            <p:ph type="title"/>
          </p:nvPr>
        </p:nvSpPr>
        <p:spPr>
          <a:xfrm>
            <a:off x="838200" y="1195697"/>
            <a:ext cx="3105985" cy="4238118"/>
          </a:xfrm>
        </p:spPr>
        <p:txBody>
          <a:bodyPr>
            <a:normAutofit/>
          </a:bodyPr>
          <a:lstStyle/>
          <a:p>
            <a:r>
              <a:rPr lang="en-GB" b="1" i="1" u="sng"/>
              <a:t>What does Legal Causation include?</a:t>
            </a:r>
          </a:p>
        </p:txBody>
      </p:sp>
      <p:graphicFrame>
        <p:nvGraphicFramePr>
          <p:cNvPr id="5" name="Content Placeholder 2">
            <a:extLst>
              <a:ext uri="{FF2B5EF4-FFF2-40B4-BE49-F238E27FC236}">
                <a16:creationId xmlns:a16="http://schemas.microsoft.com/office/drawing/2014/main" id="{87693EE4-C41F-7B1B-27D9-08B584B544B1}"/>
              </a:ext>
            </a:extLst>
          </p:cNvPr>
          <p:cNvGraphicFramePr>
            <a:graphicFrameLocks noGrp="1"/>
          </p:cNvGraphicFramePr>
          <p:nvPr>
            <p:ph idx="1"/>
            <p:extLst>
              <p:ext uri="{D42A27DB-BD31-4B8C-83A1-F6EECF244321}">
                <p14:modId xmlns:p14="http://schemas.microsoft.com/office/powerpoint/2010/main" val="402064920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622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15A81-5387-0627-FDB1-155575DCD03B}"/>
              </a:ext>
            </a:extLst>
          </p:cNvPr>
          <p:cNvSpPr>
            <a:spLocks noGrp="1"/>
          </p:cNvSpPr>
          <p:nvPr>
            <p:ph type="title"/>
          </p:nvPr>
        </p:nvSpPr>
        <p:spPr/>
        <p:txBody>
          <a:bodyPr>
            <a:normAutofit/>
          </a:bodyPr>
          <a:lstStyle/>
          <a:p>
            <a:pPr algn="ctr"/>
            <a:r>
              <a:rPr lang="en-GB" sz="5400" b="1" i="1" u="sng" dirty="0"/>
              <a:t>De minimis rule</a:t>
            </a:r>
          </a:p>
        </p:txBody>
      </p:sp>
      <p:sp>
        <p:nvSpPr>
          <p:cNvPr id="3" name="Content Placeholder 2">
            <a:extLst>
              <a:ext uri="{FF2B5EF4-FFF2-40B4-BE49-F238E27FC236}">
                <a16:creationId xmlns:a16="http://schemas.microsoft.com/office/drawing/2014/main" id="{CF3C6203-16C9-55D2-9E07-C44834C16AD7}"/>
              </a:ext>
            </a:extLst>
          </p:cNvPr>
          <p:cNvSpPr>
            <a:spLocks noGrp="1"/>
          </p:cNvSpPr>
          <p:nvPr>
            <p:ph idx="1"/>
          </p:nvPr>
        </p:nvSpPr>
        <p:spPr/>
        <p:txBody>
          <a:bodyPr/>
          <a:lstStyle/>
          <a:p>
            <a:r>
              <a:rPr lang="en-GB" dirty="0"/>
              <a:t>D’s Conduct was more than a  minimal cause of the result. </a:t>
            </a:r>
          </a:p>
          <a:p>
            <a:endParaRPr lang="en-GB" dirty="0"/>
          </a:p>
          <a:p>
            <a:r>
              <a:rPr lang="en-GB" dirty="0"/>
              <a:t>Needs to be the operational and substantial cause. </a:t>
            </a:r>
          </a:p>
          <a:p>
            <a:endParaRPr lang="en-GB" dirty="0"/>
          </a:p>
          <a:p>
            <a:r>
              <a:rPr lang="en-GB" dirty="0"/>
              <a:t>Need not be the only cause but must be more than minimal. </a:t>
            </a:r>
          </a:p>
          <a:p>
            <a:endParaRPr lang="en-GB" dirty="0"/>
          </a:p>
          <a:p>
            <a:r>
              <a:rPr lang="en-GB" dirty="0"/>
              <a:t>Ruling comes from cases such as R v Smith [1959] and R v Cato [1976] </a:t>
            </a:r>
          </a:p>
        </p:txBody>
      </p:sp>
    </p:spTree>
    <p:extLst>
      <p:ext uri="{BB962C8B-B14F-4D97-AF65-F5344CB8AC3E}">
        <p14:creationId xmlns:p14="http://schemas.microsoft.com/office/powerpoint/2010/main" val="875440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235C2-5E61-A36D-E494-447AE36000F0}"/>
              </a:ext>
            </a:extLst>
          </p:cNvPr>
          <p:cNvSpPr>
            <a:spLocks noGrp="1"/>
          </p:cNvSpPr>
          <p:nvPr>
            <p:ph type="title"/>
          </p:nvPr>
        </p:nvSpPr>
        <p:spPr>
          <a:xfrm>
            <a:off x="1102367" y="1264801"/>
            <a:ext cx="4114571" cy="4296387"/>
          </a:xfrm>
        </p:spPr>
        <p:txBody>
          <a:bodyPr>
            <a:normAutofit/>
          </a:bodyPr>
          <a:lstStyle/>
          <a:p>
            <a:pPr algn="ctr"/>
            <a:r>
              <a:rPr lang="en-GB" b="1" i="1" u="sng"/>
              <a:t>Continued</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44F423B-5BEF-0BE1-5BEB-86556604E8D9}"/>
              </a:ext>
            </a:extLst>
          </p:cNvPr>
          <p:cNvSpPr>
            <a:spLocks noGrp="1"/>
          </p:cNvSpPr>
          <p:nvPr>
            <p:ph idx="1"/>
          </p:nvPr>
        </p:nvSpPr>
        <p:spPr>
          <a:xfrm>
            <a:off x="6234868" y="1345827"/>
            <a:ext cx="5217173" cy="4351338"/>
          </a:xfrm>
        </p:spPr>
        <p:txBody>
          <a:bodyPr>
            <a:normAutofit/>
          </a:bodyPr>
          <a:lstStyle/>
          <a:p>
            <a:r>
              <a:rPr lang="en-GB" dirty="0"/>
              <a:t>R v </a:t>
            </a:r>
            <a:r>
              <a:rPr lang="en-GB" dirty="0" err="1"/>
              <a:t>Kimsey</a:t>
            </a:r>
            <a:r>
              <a:rPr lang="en-GB" dirty="0"/>
              <a:t> [1996] – more than a slight or trifling link. </a:t>
            </a:r>
          </a:p>
          <a:p>
            <a:endParaRPr lang="en-GB" dirty="0"/>
          </a:p>
          <a:p>
            <a:r>
              <a:rPr lang="en-GB" dirty="0"/>
              <a:t>Let’s take a look at a few of these cases; </a:t>
            </a:r>
          </a:p>
          <a:p>
            <a:endParaRPr lang="en-GB" dirty="0"/>
          </a:p>
          <a:p>
            <a:pPr marL="0" indent="0">
              <a:buNone/>
            </a:pPr>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230131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tx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0"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tx1"/>
          </a:solidFill>
        </p:grpSpPr>
        <p:sp>
          <p:nvSpPr>
            <p:cNvPr id="21" name="Freeform: Shape 20">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F80430BF-4838-1DCA-25E4-74E33CC15B54}"/>
              </a:ext>
            </a:extLst>
          </p:cNvPr>
          <p:cNvSpPr>
            <a:spLocks noGrp="1"/>
          </p:cNvSpPr>
          <p:nvPr>
            <p:ph type="title"/>
          </p:nvPr>
        </p:nvSpPr>
        <p:spPr>
          <a:xfrm>
            <a:off x="838200" y="1391619"/>
            <a:ext cx="4974771" cy="4042196"/>
          </a:xfrm>
        </p:spPr>
        <p:txBody>
          <a:bodyPr>
            <a:normAutofit/>
          </a:bodyPr>
          <a:lstStyle/>
          <a:p>
            <a:pPr algn="ctr"/>
            <a:r>
              <a:rPr lang="en-GB" b="1" i="1" u="sng"/>
              <a:t>Activity </a:t>
            </a:r>
          </a:p>
        </p:txBody>
      </p:sp>
      <p:sp>
        <p:nvSpPr>
          <p:cNvPr id="35"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 name="Content Placeholder 2">
            <a:extLst>
              <a:ext uri="{FF2B5EF4-FFF2-40B4-BE49-F238E27FC236}">
                <a16:creationId xmlns:a16="http://schemas.microsoft.com/office/drawing/2014/main" id="{85AC6674-EF04-1AFF-DCAF-68FEE408C00E}"/>
              </a:ext>
            </a:extLst>
          </p:cNvPr>
          <p:cNvSpPr>
            <a:spLocks noGrp="1"/>
          </p:cNvSpPr>
          <p:nvPr>
            <p:ph idx="1"/>
          </p:nvPr>
        </p:nvSpPr>
        <p:spPr>
          <a:xfrm>
            <a:off x="6477270" y="1130846"/>
            <a:ext cx="4974771" cy="4351338"/>
          </a:xfrm>
        </p:spPr>
        <p:txBody>
          <a:bodyPr>
            <a:normAutofit/>
          </a:bodyPr>
          <a:lstStyle/>
          <a:p>
            <a:r>
              <a:rPr lang="en-GB" sz="2200"/>
              <a:t>Choose a case and research the facts and outcome; </a:t>
            </a:r>
          </a:p>
          <a:p>
            <a:endParaRPr lang="en-GB" sz="2200"/>
          </a:p>
          <a:p>
            <a:r>
              <a:rPr lang="en-GB" sz="2200"/>
              <a:t>R v Smith [1959] </a:t>
            </a:r>
          </a:p>
          <a:p>
            <a:endParaRPr lang="en-GB" sz="2200"/>
          </a:p>
          <a:p>
            <a:r>
              <a:rPr lang="en-GB" sz="2200"/>
              <a:t>R v Cato [1976] </a:t>
            </a:r>
          </a:p>
          <a:p>
            <a:endParaRPr lang="en-GB" sz="2200"/>
          </a:p>
          <a:p>
            <a:r>
              <a:rPr lang="en-GB" sz="2200"/>
              <a:t>R v </a:t>
            </a:r>
            <a:r>
              <a:rPr lang="en-GB" sz="2200" err="1"/>
              <a:t>Kimsey</a:t>
            </a:r>
            <a:r>
              <a:rPr lang="en-GB" sz="2200"/>
              <a:t> [1996] </a:t>
            </a:r>
          </a:p>
          <a:p>
            <a:endParaRPr lang="en-GB" sz="2200"/>
          </a:p>
          <a:p>
            <a:r>
              <a:rPr lang="en-GB" sz="2200"/>
              <a:t>R v Benge [1865]</a:t>
            </a:r>
          </a:p>
        </p:txBody>
      </p:sp>
    </p:spTree>
    <p:extLst>
      <p:ext uri="{BB962C8B-B14F-4D97-AF65-F5344CB8AC3E}">
        <p14:creationId xmlns:p14="http://schemas.microsoft.com/office/powerpoint/2010/main" val="21383355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Oval 42">
            <a:extLst>
              <a:ext uri="{FF2B5EF4-FFF2-40B4-BE49-F238E27FC236}">
                <a16:creationId xmlns:a16="http://schemas.microsoft.com/office/drawing/2014/main" id="{6B5523EE-90D9-4CF8-96F2-CBFC11C54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531"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166A3179-AD28-4A0B-AF49-B177F4B19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547"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Oval 44">
            <a:extLst>
              <a:ext uri="{FF2B5EF4-FFF2-40B4-BE49-F238E27FC236}">
                <a16:creationId xmlns:a16="http://schemas.microsoft.com/office/drawing/2014/main" id="{32BB3330-EA02-4FA9-B58F-AAC7762C9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5096"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Graphic 212">
            <a:extLst>
              <a:ext uri="{FF2B5EF4-FFF2-40B4-BE49-F238E27FC236}">
                <a16:creationId xmlns:a16="http://schemas.microsoft.com/office/drawing/2014/main" id="{A107891B-442C-43CD-B909-A4714253A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2339"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Graphic 212">
            <a:extLst>
              <a:ext uri="{FF2B5EF4-FFF2-40B4-BE49-F238E27FC236}">
                <a16:creationId xmlns:a16="http://schemas.microsoft.com/office/drawing/2014/main" id="{958516B8-2D23-4511-B8C5-79180A4D0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2339"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8" name="Oval 47">
            <a:extLst>
              <a:ext uri="{FF2B5EF4-FFF2-40B4-BE49-F238E27FC236}">
                <a16:creationId xmlns:a16="http://schemas.microsoft.com/office/drawing/2014/main" id="{E3BEE693-6C9D-40AB-925E-0E339B1D1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48" y="4651811"/>
            <a:ext cx="429742" cy="429742"/>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val 48">
            <a:extLst>
              <a:ext uri="{FF2B5EF4-FFF2-40B4-BE49-F238E27FC236}">
                <a16:creationId xmlns:a16="http://schemas.microsoft.com/office/drawing/2014/main" id="{EBA526E9-439B-4D9E-8A55-1D30C337E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48" y="4651811"/>
            <a:ext cx="429742" cy="429742"/>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B2D61123-AA3D-CEC4-77F9-D70648AE5C0F}"/>
              </a:ext>
            </a:extLst>
          </p:cNvPr>
          <p:cNvSpPr>
            <a:spLocks noGrp="1"/>
          </p:cNvSpPr>
          <p:nvPr>
            <p:ph type="title"/>
          </p:nvPr>
        </p:nvSpPr>
        <p:spPr>
          <a:xfrm>
            <a:off x="987890" y="1690851"/>
            <a:ext cx="3200400" cy="3391512"/>
          </a:xfrm>
        </p:spPr>
        <p:txBody>
          <a:bodyPr>
            <a:normAutofit/>
          </a:bodyPr>
          <a:lstStyle/>
          <a:p>
            <a:r>
              <a:rPr lang="en-GB" sz="3700" b="1" u="sng"/>
              <a:t>Conduct Blameworthy cause </a:t>
            </a:r>
          </a:p>
        </p:txBody>
      </p:sp>
      <p:graphicFrame>
        <p:nvGraphicFramePr>
          <p:cNvPr id="50" name="Content Placeholder 2">
            <a:extLst>
              <a:ext uri="{FF2B5EF4-FFF2-40B4-BE49-F238E27FC236}">
                <a16:creationId xmlns:a16="http://schemas.microsoft.com/office/drawing/2014/main" id="{F941CAC4-C828-4090-A11C-FDBDBC3A2E70}"/>
              </a:ext>
            </a:extLst>
          </p:cNvPr>
          <p:cNvGraphicFramePr>
            <a:graphicFrameLocks noGrp="1"/>
          </p:cNvGraphicFramePr>
          <p:nvPr>
            <p:ph idx="1"/>
            <p:extLst>
              <p:ext uri="{D42A27DB-BD31-4B8C-83A1-F6EECF244321}">
                <p14:modId xmlns:p14="http://schemas.microsoft.com/office/powerpoint/2010/main" val="418180161"/>
              </p:ext>
            </p:extLst>
          </p:nvPr>
        </p:nvGraphicFramePr>
        <p:xfrm>
          <a:off x="5479786" y="447277"/>
          <a:ext cx="58740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15073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85EAD12-1FB3-48D8-D96E-7CC38E6FD380}"/>
              </a:ext>
            </a:extLst>
          </p:cNvPr>
          <p:cNvSpPr>
            <a:spLocks noGrp="1"/>
          </p:cNvSpPr>
          <p:nvPr>
            <p:ph type="title"/>
          </p:nvPr>
        </p:nvSpPr>
        <p:spPr>
          <a:xfrm>
            <a:off x="838200" y="1195697"/>
            <a:ext cx="3200400" cy="4238118"/>
          </a:xfrm>
        </p:spPr>
        <p:txBody>
          <a:bodyPr>
            <a:normAutofit/>
          </a:bodyPr>
          <a:lstStyle/>
          <a:p>
            <a:r>
              <a:rPr lang="en-GB" b="1" u="sng"/>
              <a:t>New Intervening act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0897DA-DDE5-D995-6D18-E2F414CDD5F7}"/>
              </a:ext>
            </a:extLst>
          </p:cNvPr>
          <p:cNvGraphicFramePr>
            <a:graphicFrameLocks noGrp="1"/>
          </p:cNvGraphicFramePr>
          <p:nvPr>
            <p:ph idx="1"/>
            <p:extLst>
              <p:ext uri="{D42A27DB-BD31-4B8C-83A1-F6EECF244321}">
                <p14:modId xmlns:p14="http://schemas.microsoft.com/office/powerpoint/2010/main" val="2931169679"/>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7150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34359076-1ABA-F8AD-5051-724A7A0BBC5E}"/>
              </a:ext>
            </a:extLst>
          </p:cNvPr>
          <p:cNvSpPr>
            <a:spLocks noGrp="1"/>
          </p:cNvSpPr>
          <p:nvPr>
            <p:ph type="title"/>
          </p:nvPr>
        </p:nvSpPr>
        <p:spPr>
          <a:xfrm>
            <a:off x="838200" y="1195697"/>
            <a:ext cx="3200400" cy="4238118"/>
          </a:xfrm>
        </p:spPr>
        <p:txBody>
          <a:bodyPr>
            <a:normAutofit/>
          </a:bodyPr>
          <a:lstStyle/>
          <a:p>
            <a:r>
              <a:rPr lang="en-GB" b="1" u="sng"/>
              <a:t>Third Party intervening act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32625B-914B-B9CF-C2BC-5052E5D1D086}"/>
              </a:ext>
            </a:extLst>
          </p:cNvPr>
          <p:cNvGraphicFramePr>
            <a:graphicFrameLocks noGrp="1"/>
          </p:cNvGraphicFramePr>
          <p:nvPr>
            <p:ph idx="1"/>
            <p:extLst>
              <p:ext uri="{D42A27DB-BD31-4B8C-83A1-F6EECF244321}">
                <p14:modId xmlns:p14="http://schemas.microsoft.com/office/powerpoint/2010/main" val="269935117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26147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938FE-72A6-9A8C-36A4-0DDC057B8EC2}"/>
              </a:ext>
            </a:extLst>
          </p:cNvPr>
          <p:cNvSpPr>
            <a:spLocks noGrp="1"/>
          </p:cNvSpPr>
          <p:nvPr>
            <p:ph type="title"/>
          </p:nvPr>
        </p:nvSpPr>
        <p:spPr/>
        <p:txBody>
          <a:bodyPr/>
          <a:lstStyle/>
          <a:p>
            <a:pPr algn="ctr"/>
            <a:r>
              <a:rPr lang="en-GB" b="1" u="sng" dirty="0"/>
              <a:t>Medical Professional intervention</a:t>
            </a:r>
          </a:p>
        </p:txBody>
      </p:sp>
      <p:sp>
        <p:nvSpPr>
          <p:cNvPr id="3" name="Content Placeholder 2">
            <a:extLst>
              <a:ext uri="{FF2B5EF4-FFF2-40B4-BE49-F238E27FC236}">
                <a16:creationId xmlns:a16="http://schemas.microsoft.com/office/drawing/2014/main" id="{1480A6E0-FB15-F7C2-AF37-E007DFD33C1B}"/>
              </a:ext>
            </a:extLst>
          </p:cNvPr>
          <p:cNvSpPr>
            <a:spLocks noGrp="1"/>
          </p:cNvSpPr>
          <p:nvPr>
            <p:ph idx="1"/>
          </p:nvPr>
        </p:nvSpPr>
        <p:spPr/>
        <p:txBody>
          <a:bodyPr>
            <a:normAutofit lnSpcReduction="10000"/>
          </a:bodyPr>
          <a:lstStyle/>
          <a:p>
            <a:r>
              <a:rPr lang="en-GB" dirty="0"/>
              <a:t>Where medical negligence was extraordinary (unforeseeable).  </a:t>
            </a:r>
          </a:p>
          <a:p>
            <a:endParaRPr lang="en-GB" dirty="0"/>
          </a:p>
          <a:p>
            <a:r>
              <a:rPr lang="en-GB" dirty="0"/>
              <a:t>Extreme negligence. </a:t>
            </a:r>
          </a:p>
          <a:p>
            <a:endParaRPr lang="en-GB" dirty="0"/>
          </a:p>
          <a:p>
            <a:r>
              <a:rPr lang="en-GB" dirty="0"/>
              <a:t>R v Jordan [1956] </a:t>
            </a:r>
          </a:p>
          <a:p>
            <a:endParaRPr lang="en-GB" dirty="0"/>
          </a:p>
          <a:p>
            <a:r>
              <a:rPr lang="en-GB" dirty="0"/>
              <a:t>R v Smith [1959] </a:t>
            </a:r>
          </a:p>
          <a:p>
            <a:endParaRPr lang="en-GB" dirty="0"/>
          </a:p>
          <a:p>
            <a:r>
              <a:rPr lang="en-GB" dirty="0"/>
              <a:t>R v Cheshire [1991] </a:t>
            </a:r>
          </a:p>
        </p:txBody>
      </p:sp>
    </p:spTree>
    <p:extLst>
      <p:ext uri="{BB962C8B-B14F-4D97-AF65-F5344CB8AC3E}">
        <p14:creationId xmlns:p14="http://schemas.microsoft.com/office/powerpoint/2010/main" val="34121099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5B7BAB-768D-D941-DC51-53EED89399CF}"/>
              </a:ext>
            </a:extLst>
          </p:cNvPr>
          <p:cNvSpPr>
            <a:spLocks noGrp="1"/>
          </p:cNvSpPr>
          <p:nvPr>
            <p:ph idx="1"/>
          </p:nvPr>
        </p:nvSpPr>
        <p:spPr>
          <a:xfrm>
            <a:off x="838200" y="288758"/>
            <a:ext cx="10515600" cy="5888205"/>
          </a:xfrm>
        </p:spPr>
        <p:txBody>
          <a:bodyPr>
            <a:normAutofit/>
          </a:bodyPr>
          <a:lstStyle/>
          <a:p>
            <a:r>
              <a:rPr lang="en-GB" dirty="0"/>
              <a:t>R v Jordon ; Research this case</a:t>
            </a:r>
          </a:p>
          <a:p>
            <a:endParaRPr lang="en-GB" dirty="0"/>
          </a:p>
          <a:p>
            <a:endParaRPr lang="en-GB" dirty="0"/>
          </a:p>
          <a:p>
            <a:r>
              <a:rPr lang="en-GB" dirty="0"/>
              <a:t>R v Cheshire; Shot victim in leg and abdomen. Respiratory issues – tracheotomy – narrow windpipe. Lead to death. No break in the chain of causation. Because medical negligence was not so independent of the conduct or so potent. </a:t>
            </a:r>
          </a:p>
          <a:p>
            <a:pPr marL="0" indent="0">
              <a:buNone/>
            </a:pPr>
            <a:endParaRPr lang="en-GB" dirty="0"/>
          </a:p>
          <a:p>
            <a:endParaRPr lang="en-GB" dirty="0"/>
          </a:p>
          <a:p>
            <a:r>
              <a:rPr lang="en-GB" dirty="0"/>
              <a:t>R v Smith – Soldiers had a fight, and D stabbed the victims twice, doctor failed to notice that one the wounds had pierced the lung, lead to  haemorrhage. D’s actions were the operative and substantial cause.</a:t>
            </a:r>
          </a:p>
          <a:p>
            <a:endParaRPr lang="en-GB" dirty="0"/>
          </a:p>
          <a:p>
            <a:endParaRPr lang="en-GB" dirty="0"/>
          </a:p>
        </p:txBody>
      </p:sp>
    </p:spTree>
    <p:extLst>
      <p:ext uri="{BB962C8B-B14F-4D97-AF65-F5344CB8AC3E}">
        <p14:creationId xmlns:p14="http://schemas.microsoft.com/office/powerpoint/2010/main" val="42068063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9223C-0CA7-7D6D-624A-55BA93BB35DF}"/>
              </a:ext>
            </a:extLst>
          </p:cNvPr>
          <p:cNvSpPr>
            <a:spLocks noGrp="1"/>
          </p:cNvSpPr>
          <p:nvPr>
            <p:ph type="title"/>
          </p:nvPr>
        </p:nvSpPr>
        <p:spPr/>
        <p:txBody>
          <a:bodyPr>
            <a:normAutofit/>
          </a:bodyPr>
          <a:lstStyle/>
          <a:p>
            <a:pPr algn="ctr"/>
            <a:r>
              <a:rPr lang="en-GB" sz="4800" b="1" i="1" u="sng" dirty="0"/>
              <a:t>Natural Events intervening </a:t>
            </a:r>
          </a:p>
        </p:txBody>
      </p:sp>
      <p:sp>
        <p:nvSpPr>
          <p:cNvPr id="3" name="Content Placeholder 2">
            <a:extLst>
              <a:ext uri="{FF2B5EF4-FFF2-40B4-BE49-F238E27FC236}">
                <a16:creationId xmlns:a16="http://schemas.microsoft.com/office/drawing/2014/main" id="{D16D3EB6-B609-9B48-6403-FD9D51C197DD}"/>
              </a:ext>
            </a:extLst>
          </p:cNvPr>
          <p:cNvSpPr>
            <a:spLocks noGrp="1"/>
          </p:cNvSpPr>
          <p:nvPr>
            <p:ph idx="1"/>
          </p:nvPr>
        </p:nvSpPr>
        <p:spPr/>
        <p:txBody>
          <a:bodyPr/>
          <a:lstStyle/>
          <a:p>
            <a:r>
              <a:rPr lang="en-GB" dirty="0"/>
              <a:t>May or may not break the chain of causation. </a:t>
            </a:r>
          </a:p>
          <a:p>
            <a:endParaRPr lang="en-GB" dirty="0"/>
          </a:p>
          <a:p>
            <a:r>
              <a:rPr lang="en-GB" dirty="0"/>
              <a:t>Reasonably foreseeable. </a:t>
            </a:r>
          </a:p>
          <a:p>
            <a:endParaRPr lang="en-GB" dirty="0"/>
          </a:p>
          <a:p>
            <a:r>
              <a:rPr lang="en-GB" dirty="0"/>
              <a:t>R v Perkins [1946]  - Research this case and feedback the facts and </a:t>
            </a:r>
            <a:r>
              <a:rPr lang="en-GB"/>
              <a:t>the outcome.</a:t>
            </a:r>
            <a:endParaRPr lang="en-GB" dirty="0"/>
          </a:p>
        </p:txBody>
      </p:sp>
    </p:spTree>
    <p:extLst>
      <p:ext uri="{BB962C8B-B14F-4D97-AF65-F5344CB8AC3E}">
        <p14:creationId xmlns:p14="http://schemas.microsoft.com/office/powerpoint/2010/main" val="2978629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7BE01650-A698-45BC-76E5-B67CE69E047E}"/>
              </a:ext>
            </a:extLst>
          </p:cNvPr>
          <p:cNvSpPr>
            <a:spLocks noGrp="1"/>
          </p:cNvSpPr>
          <p:nvPr>
            <p:ph type="title"/>
          </p:nvPr>
        </p:nvSpPr>
        <p:spPr>
          <a:xfrm>
            <a:off x="838200" y="1195697"/>
            <a:ext cx="3200400" cy="4238118"/>
          </a:xfrm>
        </p:spPr>
        <p:txBody>
          <a:bodyPr>
            <a:normAutofit/>
          </a:bodyPr>
          <a:lstStyle/>
          <a:p>
            <a:r>
              <a:rPr lang="en-GB" b="1" u="sng"/>
              <a:t>Actions of the victim – intervening act</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F835747-11B1-93FF-2C5D-81A89B7E0D27}"/>
              </a:ext>
            </a:extLst>
          </p:cNvPr>
          <p:cNvGraphicFramePr>
            <a:graphicFrameLocks noGrp="1"/>
          </p:cNvGraphicFramePr>
          <p:nvPr>
            <p:ph idx="1"/>
            <p:extLst>
              <p:ext uri="{D42A27DB-BD31-4B8C-83A1-F6EECF244321}">
                <p14:modId xmlns:p14="http://schemas.microsoft.com/office/powerpoint/2010/main" val="83240172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57455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tx1"/>
          </a:solidFill>
        </p:grpSpPr>
        <p:sp>
          <p:nvSpPr>
            <p:cNvPr id="12" name="Freeform: Shape 1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5" name="Graphic 212">
            <a:extLst>
              <a:ext uri="{FF2B5EF4-FFF2-40B4-BE49-F238E27FC236}">
                <a16:creationId xmlns:a16="http://schemas.microsoft.com/office/drawing/2014/main" id="{DBBB6517-AFD0-4A58-8B37-F17AB81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Graphic 212">
            <a:extLst>
              <a:ext uri="{FF2B5EF4-FFF2-40B4-BE49-F238E27FC236}">
                <a16:creationId xmlns:a16="http://schemas.microsoft.com/office/drawing/2014/main" id="{3E39FCFD-033D-4043-95D9-7FAAAA8E0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aphicFrame>
        <p:nvGraphicFramePr>
          <p:cNvPr id="5" name="Content Placeholder 2">
            <a:extLst>
              <a:ext uri="{FF2B5EF4-FFF2-40B4-BE49-F238E27FC236}">
                <a16:creationId xmlns:a16="http://schemas.microsoft.com/office/drawing/2014/main" id="{F9B274B4-99A0-44BF-E05B-B9E70BD599CA}"/>
              </a:ext>
            </a:extLst>
          </p:cNvPr>
          <p:cNvGraphicFramePr>
            <a:graphicFrameLocks noGrp="1"/>
          </p:cNvGraphicFramePr>
          <p:nvPr>
            <p:ph idx="1"/>
            <p:extLst>
              <p:ext uri="{D42A27DB-BD31-4B8C-83A1-F6EECF244321}">
                <p14:modId xmlns:p14="http://schemas.microsoft.com/office/powerpoint/2010/main" val="27603663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7733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CD6527A1-D534-D482-2CD0-D207F952033A}"/>
              </a:ext>
            </a:extLst>
          </p:cNvPr>
          <p:cNvSpPr>
            <a:spLocks noGrp="1"/>
          </p:cNvSpPr>
          <p:nvPr>
            <p:ph type="title"/>
          </p:nvPr>
        </p:nvSpPr>
        <p:spPr>
          <a:xfrm>
            <a:off x="838200" y="1195697"/>
            <a:ext cx="3200400" cy="4238118"/>
          </a:xfrm>
        </p:spPr>
        <p:txBody>
          <a:bodyPr>
            <a:normAutofit/>
          </a:bodyPr>
          <a:lstStyle/>
          <a:p>
            <a:r>
              <a:rPr lang="en-GB" b="1" i="1" u="sng"/>
              <a:t>Specialist cases </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1FFE4D-CF4F-5276-A501-4203D2214B57}"/>
              </a:ext>
            </a:extLst>
          </p:cNvPr>
          <p:cNvGraphicFramePr>
            <a:graphicFrameLocks noGrp="1"/>
          </p:cNvGraphicFramePr>
          <p:nvPr>
            <p:ph idx="1"/>
            <p:extLst>
              <p:ext uri="{D42A27DB-BD31-4B8C-83A1-F6EECF244321}">
                <p14:modId xmlns:p14="http://schemas.microsoft.com/office/powerpoint/2010/main" val="4276188718"/>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82117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2DFB-0503-0AEA-1E05-126E59759404}"/>
              </a:ext>
            </a:extLst>
          </p:cNvPr>
          <p:cNvSpPr>
            <a:spLocks noGrp="1"/>
          </p:cNvSpPr>
          <p:nvPr>
            <p:ph type="title"/>
          </p:nvPr>
        </p:nvSpPr>
        <p:spPr/>
        <p:txBody>
          <a:bodyPr>
            <a:normAutofit/>
          </a:bodyPr>
          <a:lstStyle/>
          <a:p>
            <a:pPr algn="ctr"/>
            <a:r>
              <a:rPr lang="en-GB" sz="6000" b="1" u="sng" dirty="0"/>
              <a:t>Escape</a:t>
            </a:r>
          </a:p>
        </p:txBody>
      </p:sp>
      <p:sp>
        <p:nvSpPr>
          <p:cNvPr id="3" name="Content Placeholder 2">
            <a:extLst>
              <a:ext uri="{FF2B5EF4-FFF2-40B4-BE49-F238E27FC236}">
                <a16:creationId xmlns:a16="http://schemas.microsoft.com/office/drawing/2014/main" id="{C1F40CC4-0EE0-E505-1542-2FBE22FB74CE}"/>
              </a:ext>
            </a:extLst>
          </p:cNvPr>
          <p:cNvSpPr>
            <a:spLocks noGrp="1"/>
          </p:cNvSpPr>
          <p:nvPr>
            <p:ph idx="1"/>
          </p:nvPr>
        </p:nvSpPr>
        <p:spPr/>
        <p:txBody>
          <a:bodyPr>
            <a:normAutofit fontScale="92500" lnSpcReduction="10000"/>
          </a:bodyPr>
          <a:lstStyle/>
          <a:p>
            <a:r>
              <a:rPr lang="en-GB" dirty="0"/>
              <a:t>R v Roberts [1972] – escaped a car, suffered ABH, defendant convicted – reasonably foreseeable. </a:t>
            </a:r>
          </a:p>
          <a:p>
            <a:endParaRPr lang="en-GB" dirty="0"/>
          </a:p>
          <a:p>
            <a:r>
              <a:rPr lang="en-GB" dirty="0"/>
              <a:t>Reasonably foreseeability test is different – D held liable even if the victims' actions are foolhardy. </a:t>
            </a:r>
          </a:p>
          <a:p>
            <a:endParaRPr lang="en-GB" dirty="0"/>
          </a:p>
          <a:p>
            <a:r>
              <a:rPr lang="en-GB" dirty="0"/>
              <a:t>R v Corbett [1996] – Escape beating – ran over by car – D convicted. </a:t>
            </a:r>
          </a:p>
          <a:p>
            <a:r>
              <a:rPr lang="en-GB" dirty="0"/>
              <a:t>R v Williams [1992] – Escaped from a car – theft – died from injuries – jury must appreciate the victim may do the wrong thing during the event. </a:t>
            </a:r>
          </a:p>
          <a:p>
            <a:r>
              <a:rPr lang="en-GB" dirty="0"/>
              <a:t>R v Marjoram [2000] – Defendant is not compared to a reasonable man with the same characteristics, the victim is. </a:t>
            </a:r>
          </a:p>
        </p:txBody>
      </p:sp>
    </p:spTree>
    <p:extLst>
      <p:ext uri="{BB962C8B-B14F-4D97-AF65-F5344CB8AC3E}">
        <p14:creationId xmlns:p14="http://schemas.microsoft.com/office/powerpoint/2010/main" val="2314087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tx1"/>
          </a:solidFill>
        </p:grpSpPr>
        <p:sp>
          <p:nvSpPr>
            <p:cNvPr id="12" name="Freeform: Shape 1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5" name="Graphic 212">
            <a:extLst>
              <a:ext uri="{FF2B5EF4-FFF2-40B4-BE49-F238E27FC236}">
                <a16:creationId xmlns:a16="http://schemas.microsoft.com/office/drawing/2014/main" id="{DBBB6517-AFD0-4A58-8B37-F17AB81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Graphic 212">
            <a:extLst>
              <a:ext uri="{FF2B5EF4-FFF2-40B4-BE49-F238E27FC236}">
                <a16:creationId xmlns:a16="http://schemas.microsoft.com/office/drawing/2014/main" id="{3E39FCFD-033D-4043-95D9-7FAAAA8E0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aphicFrame>
        <p:nvGraphicFramePr>
          <p:cNvPr id="5" name="Content Placeholder 2">
            <a:extLst>
              <a:ext uri="{FF2B5EF4-FFF2-40B4-BE49-F238E27FC236}">
                <a16:creationId xmlns:a16="http://schemas.microsoft.com/office/drawing/2014/main" id="{8679D035-E16A-27C6-E2F3-8602A256C212}"/>
              </a:ext>
            </a:extLst>
          </p:cNvPr>
          <p:cNvGraphicFramePr>
            <a:graphicFrameLocks noGrp="1"/>
          </p:cNvGraphicFramePr>
          <p:nvPr>
            <p:ph idx="1"/>
            <p:extLst>
              <p:ext uri="{D42A27DB-BD31-4B8C-83A1-F6EECF244321}">
                <p14:modId xmlns:p14="http://schemas.microsoft.com/office/powerpoint/2010/main" val="35302451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24612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8" name="Freeform: Shape 47">
            <a:extLst>
              <a:ext uri="{FF2B5EF4-FFF2-40B4-BE49-F238E27FC236}">
                <a16:creationId xmlns:a16="http://schemas.microsoft.com/office/drawing/2014/main" id="{42B987A8-3C5A-4495-85A2-B7BBC3EAC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0" name="Rectangle 4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B32CDD2-9715-425B-9CCC-CF8CE92B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56" name="Freeform: Shape 55">
            <a:extLst>
              <a:ext uri="{FF2B5EF4-FFF2-40B4-BE49-F238E27FC236}">
                <a16:creationId xmlns:a16="http://schemas.microsoft.com/office/drawing/2014/main" id="{EB013C47-A4B4-4108-87AF-82C5CD7DF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useBgFill="1">
        <p:nvSpPr>
          <p:cNvPr id="58" name="Rectangle 5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Graphic 212">
            <a:extLst>
              <a:ext uri="{FF2B5EF4-FFF2-40B4-BE49-F238E27FC236}">
                <a16:creationId xmlns:a16="http://schemas.microsoft.com/office/drawing/2014/main" id="{BC8E4194-D60D-466F-B2E4-E0A0C145F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 name="Title 3">
            <a:extLst>
              <a:ext uri="{FF2B5EF4-FFF2-40B4-BE49-F238E27FC236}">
                <a16:creationId xmlns:a16="http://schemas.microsoft.com/office/drawing/2014/main" id="{41CBF887-5884-9B82-FA69-B4BE69710DF9}"/>
              </a:ext>
            </a:extLst>
          </p:cNvPr>
          <p:cNvSpPr>
            <a:spLocks noGrp="1"/>
          </p:cNvSpPr>
          <p:nvPr>
            <p:ph type="ctrTitle"/>
          </p:nvPr>
        </p:nvSpPr>
        <p:spPr>
          <a:xfrm>
            <a:off x="2886765" y="1017432"/>
            <a:ext cx="6418471" cy="3170574"/>
          </a:xfrm>
        </p:spPr>
        <p:txBody>
          <a:bodyPr>
            <a:normAutofit/>
          </a:bodyPr>
          <a:lstStyle/>
          <a:p>
            <a:r>
              <a:rPr lang="en-GB" sz="4200" i="1" u="sng"/>
              <a:t>Circumstance</a:t>
            </a:r>
          </a:p>
        </p:txBody>
      </p:sp>
      <p:sp>
        <p:nvSpPr>
          <p:cNvPr id="64" name="Freeform: Shape 6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66" name="Freeform: Shape 6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6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1751" y="5783167"/>
            <a:ext cx="1054466" cy="469689"/>
            <a:chOff x="9841624" y="4115729"/>
            <a:chExt cx="602169" cy="268223"/>
          </a:xfrm>
          <a:solidFill>
            <a:schemeClr val="tx1"/>
          </a:solidFill>
        </p:grpSpPr>
        <p:sp>
          <p:nvSpPr>
            <p:cNvPr id="69" name="Freeform: Shape 6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6222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44EA8-506F-9D28-99CA-C0D2D0D0FB39}"/>
              </a:ext>
            </a:extLst>
          </p:cNvPr>
          <p:cNvSpPr>
            <a:spLocks noGrp="1"/>
          </p:cNvSpPr>
          <p:nvPr>
            <p:ph type="title"/>
          </p:nvPr>
        </p:nvSpPr>
        <p:spPr/>
        <p:txBody>
          <a:bodyPr>
            <a:normAutofit/>
          </a:bodyPr>
          <a:lstStyle/>
          <a:p>
            <a:pPr algn="ctr"/>
            <a:r>
              <a:rPr lang="en-GB" sz="6000" b="1" i="1" u="sng" dirty="0"/>
              <a:t>Circumstance element</a:t>
            </a:r>
          </a:p>
        </p:txBody>
      </p:sp>
      <p:graphicFrame>
        <p:nvGraphicFramePr>
          <p:cNvPr id="5" name="Content Placeholder 2">
            <a:extLst>
              <a:ext uri="{FF2B5EF4-FFF2-40B4-BE49-F238E27FC236}">
                <a16:creationId xmlns:a16="http://schemas.microsoft.com/office/drawing/2014/main" id="{0FB84CB5-6D1E-EC16-CCF1-C878593BF7A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16379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4" name="Freeform: Shape 23">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Freeform: Shape 25">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Rectangle 27">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3498095-2791-C2A1-722B-5DBF60677F54}"/>
              </a:ext>
            </a:extLst>
          </p:cNvPr>
          <p:cNvSpPr>
            <a:spLocks noGrp="1"/>
          </p:cNvSpPr>
          <p:nvPr>
            <p:ph type="ctrTitle"/>
          </p:nvPr>
        </p:nvSpPr>
        <p:spPr>
          <a:xfrm>
            <a:off x="2886765" y="1159934"/>
            <a:ext cx="6418471" cy="3028072"/>
          </a:xfrm>
        </p:spPr>
        <p:txBody>
          <a:bodyPr>
            <a:normAutofit/>
          </a:bodyPr>
          <a:lstStyle/>
          <a:p>
            <a:r>
              <a:rPr lang="en-GB" dirty="0"/>
              <a:t>Actus Reus and Men's Rea</a:t>
            </a:r>
          </a:p>
        </p:txBody>
      </p:sp>
      <p:sp>
        <p:nvSpPr>
          <p:cNvPr id="5" name="Subtitle 4">
            <a:extLst>
              <a:ext uri="{FF2B5EF4-FFF2-40B4-BE49-F238E27FC236}">
                <a16:creationId xmlns:a16="http://schemas.microsoft.com/office/drawing/2014/main" id="{50CD1BE9-DB4B-1674-FD96-203B1B72370E}"/>
              </a:ext>
            </a:extLst>
          </p:cNvPr>
          <p:cNvSpPr>
            <a:spLocks noGrp="1"/>
          </p:cNvSpPr>
          <p:nvPr>
            <p:ph type="subTitle" idx="1"/>
          </p:nvPr>
        </p:nvSpPr>
        <p:spPr>
          <a:xfrm>
            <a:off x="2886765" y="4280081"/>
            <a:ext cx="6418471" cy="1566152"/>
          </a:xfrm>
        </p:spPr>
        <p:txBody>
          <a:bodyPr>
            <a:normAutofit/>
          </a:bodyPr>
          <a:lstStyle/>
          <a:p>
            <a:r>
              <a:rPr lang="en-GB" dirty="0"/>
              <a:t>Do the need to coincide?</a:t>
            </a:r>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46395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0DB1935-1719-2C1D-DC78-719A3D2CD831}"/>
              </a:ext>
            </a:extLst>
          </p:cNvPr>
          <p:cNvGraphicFramePr>
            <a:graphicFrameLocks noGrp="1"/>
          </p:cNvGraphicFramePr>
          <p:nvPr>
            <p:ph idx="1"/>
          </p:nvPr>
        </p:nvGraphicFramePr>
        <p:xfrm>
          <a:off x="838200" y="1155032"/>
          <a:ext cx="10515600" cy="5021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19464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0223B-65F7-ABF7-0B57-140F5FD4F6BF}"/>
              </a:ext>
            </a:extLst>
          </p:cNvPr>
          <p:cNvSpPr>
            <a:spLocks noGrp="1"/>
          </p:cNvSpPr>
          <p:nvPr>
            <p:ph type="title"/>
          </p:nvPr>
        </p:nvSpPr>
        <p:spPr/>
        <p:txBody>
          <a:bodyPr>
            <a:normAutofit/>
          </a:bodyPr>
          <a:lstStyle/>
          <a:p>
            <a:pPr algn="ctr"/>
            <a:r>
              <a:rPr lang="en-GB" sz="6600" b="1" i="1" u="sng" dirty="0"/>
              <a:t>Continued</a:t>
            </a:r>
          </a:p>
        </p:txBody>
      </p:sp>
      <p:graphicFrame>
        <p:nvGraphicFramePr>
          <p:cNvPr id="5" name="Content Placeholder 2">
            <a:extLst>
              <a:ext uri="{FF2B5EF4-FFF2-40B4-BE49-F238E27FC236}">
                <a16:creationId xmlns:a16="http://schemas.microsoft.com/office/drawing/2014/main" id="{C0F2E237-9FA6-81CA-E9EA-15040B34168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51772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9AA1A81C-13B4-473A-F3E1-0DB721A87C64}"/>
              </a:ext>
            </a:extLst>
          </p:cNvPr>
          <p:cNvSpPr>
            <a:spLocks noGrp="1"/>
          </p:cNvSpPr>
          <p:nvPr>
            <p:ph type="title"/>
          </p:nvPr>
        </p:nvSpPr>
        <p:spPr>
          <a:xfrm>
            <a:off x="838200" y="1195697"/>
            <a:ext cx="3200400" cy="4238118"/>
          </a:xfrm>
        </p:spPr>
        <p:txBody>
          <a:bodyPr>
            <a:normAutofit/>
          </a:bodyPr>
          <a:lstStyle/>
          <a:p>
            <a:r>
              <a:rPr lang="en-GB" b="1" i="1" u="sng"/>
              <a:t>Continued</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52B500-F2D3-E31F-AAAD-C0FE67E1FB29}"/>
              </a:ext>
            </a:extLst>
          </p:cNvPr>
          <p:cNvGraphicFramePr>
            <a:graphicFrameLocks noGrp="1"/>
          </p:cNvGraphicFramePr>
          <p:nvPr>
            <p:ph idx="1"/>
            <p:extLst>
              <p:ext uri="{D42A27DB-BD31-4B8C-83A1-F6EECF244321}">
                <p14:modId xmlns:p14="http://schemas.microsoft.com/office/powerpoint/2010/main" val="14792244"/>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4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BB546F0-0994-4163-978D-B14ED90D9C24}"/>
              </a:ext>
            </a:extLst>
          </p:cNvPr>
          <p:cNvSpPr>
            <a:spLocks noGrp="1"/>
          </p:cNvSpPr>
          <p:nvPr>
            <p:ph type="title"/>
          </p:nvPr>
        </p:nvSpPr>
        <p:spPr>
          <a:xfrm>
            <a:off x="838200" y="1195697"/>
            <a:ext cx="3200400" cy="4238118"/>
          </a:xfrm>
        </p:spPr>
        <p:txBody>
          <a:bodyPr>
            <a:normAutofit/>
          </a:bodyPr>
          <a:lstStyle/>
          <a:p>
            <a:r>
              <a:rPr lang="en-GB" b="1" i="1" u="sng"/>
              <a:t>Example</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EAC8FD-429C-C561-7760-CAE19AA2661A}"/>
              </a:ext>
            </a:extLst>
          </p:cNvPr>
          <p:cNvGraphicFramePr>
            <a:graphicFrameLocks noGrp="1"/>
          </p:cNvGraphicFramePr>
          <p:nvPr>
            <p:ph idx="1"/>
            <p:extLst>
              <p:ext uri="{D42A27DB-BD31-4B8C-83A1-F6EECF244321}">
                <p14:modId xmlns:p14="http://schemas.microsoft.com/office/powerpoint/2010/main" val="199058701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001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A2E106-6DC6-367A-C264-C30B54CCD6EE}"/>
              </a:ext>
            </a:extLst>
          </p:cNvPr>
          <p:cNvSpPr>
            <a:spLocks noGrp="1"/>
          </p:cNvSpPr>
          <p:nvPr>
            <p:ph type="title"/>
          </p:nvPr>
        </p:nvSpPr>
        <p:spPr>
          <a:xfrm>
            <a:off x="838200" y="1195697"/>
            <a:ext cx="3200400" cy="4238118"/>
          </a:xfrm>
        </p:spPr>
        <p:txBody>
          <a:bodyPr>
            <a:normAutofit/>
          </a:bodyPr>
          <a:lstStyle/>
          <a:p>
            <a:r>
              <a:rPr lang="en-GB" b="1" i="1" u="sng"/>
              <a:t>Activity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A58C16AE-E507-F4F9-9280-3226CE9ABDDB}"/>
              </a:ext>
            </a:extLst>
          </p:cNvPr>
          <p:cNvGraphicFramePr>
            <a:graphicFrameLocks noGrp="1"/>
          </p:cNvGraphicFramePr>
          <p:nvPr>
            <p:ph idx="1"/>
            <p:extLst>
              <p:ext uri="{D42A27DB-BD31-4B8C-83A1-F6EECF244321}">
                <p14:modId xmlns:p14="http://schemas.microsoft.com/office/powerpoint/2010/main" val="3174173199"/>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29128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9" name="Freeform: Shape 8">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5" name="Oval 14">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7" name="Rectangle 1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2DA1274F-9232-42BF-B9FE-B95EA14CF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5" name="Freeform: Shape 24">
            <a:extLst>
              <a:ext uri="{FF2B5EF4-FFF2-40B4-BE49-F238E27FC236}">
                <a16:creationId xmlns:a16="http://schemas.microsoft.com/office/drawing/2014/main" id="{BE5AF1D6-62CC-4988-9174-993F112DC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accent3">
              <a:alpha val="20000"/>
            </a:schemeClr>
          </a:solid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9" name="Freeform: Shape 28">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1" name="Freeform: Shape 30">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3" name="Freeform: Shape 32">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5" name="Rectangle 34">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91937-B200-B0F1-C6E7-26B67185DB6A}"/>
              </a:ext>
            </a:extLst>
          </p:cNvPr>
          <p:cNvSpPr>
            <a:spLocks noGrp="1"/>
          </p:cNvSpPr>
          <p:nvPr>
            <p:ph type="title"/>
          </p:nvPr>
        </p:nvSpPr>
        <p:spPr>
          <a:xfrm>
            <a:off x="2886765" y="1159934"/>
            <a:ext cx="6418471" cy="3028072"/>
          </a:xfrm>
        </p:spPr>
        <p:txBody>
          <a:bodyPr vert="horz" lIns="91440" tIns="45720" rIns="91440" bIns="45720" rtlCol="0" anchor="b">
            <a:normAutofit/>
          </a:bodyPr>
          <a:lstStyle/>
          <a:p>
            <a:pPr algn="ctr"/>
            <a:r>
              <a:rPr lang="en-US" sz="6000" b="1" i="1" u="sng" kern="1200" cap="all" spc="1500" baseline="0" dirty="0">
                <a:solidFill>
                  <a:schemeClr val="tx1"/>
                </a:solidFill>
                <a:latin typeface="+mj-lt"/>
                <a:ea typeface="Source Sans Pro SemiBold" panose="020B0603030403020204" pitchFamily="34" charset="0"/>
                <a:cs typeface="+mj-cs"/>
              </a:rPr>
              <a:t>Activity</a:t>
            </a:r>
          </a:p>
        </p:txBody>
      </p:sp>
      <p:sp>
        <p:nvSpPr>
          <p:cNvPr id="3" name="Content Placeholder 2">
            <a:extLst>
              <a:ext uri="{FF2B5EF4-FFF2-40B4-BE49-F238E27FC236}">
                <a16:creationId xmlns:a16="http://schemas.microsoft.com/office/drawing/2014/main" id="{577FE806-15F8-C466-3EA2-BA15E9342800}"/>
              </a:ext>
            </a:extLst>
          </p:cNvPr>
          <p:cNvSpPr>
            <a:spLocks noGrp="1"/>
          </p:cNvSpPr>
          <p:nvPr>
            <p:ph idx="1"/>
          </p:nvPr>
        </p:nvSpPr>
        <p:spPr>
          <a:xfrm>
            <a:off x="2886765" y="4280081"/>
            <a:ext cx="6418471" cy="1566152"/>
          </a:xfrm>
        </p:spPr>
        <p:txBody>
          <a:bodyPr vert="horz" lIns="91440" tIns="45720" rIns="91440" bIns="45720" rtlCol="0">
            <a:normAutofit/>
          </a:bodyPr>
          <a:lstStyle/>
          <a:p>
            <a:pPr marL="0" indent="0" algn="ctr">
              <a:buNone/>
            </a:pPr>
            <a:r>
              <a:rPr lang="en-US" sz="2400" kern="1200" cap="all" spc="400" baseline="0" dirty="0">
                <a:solidFill>
                  <a:schemeClr val="tx1"/>
                </a:solidFill>
                <a:latin typeface="+mn-lt"/>
                <a:ea typeface="+mn-ea"/>
                <a:cs typeface="+mn-cs"/>
              </a:rPr>
              <a:t>Identify the Actus Reus in the following offences; </a:t>
            </a:r>
          </a:p>
        </p:txBody>
      </p:sp>
      <p:sp>
        <p:nvSpPr>
          <p:cNvPr id="41" name="Oval 4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Oval 42">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3144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893A0-60A9-2106-FC8A-FE5826C1BC8A}"/>
              </a:ext>
            </a:extLst>
          </p:cNvPr>
          <p:cNvSpPr>
            <a:spLocks noGrp="1"/>
          </p:cNvSpPr>
          <p:nvPr>
            <p:ph type="title"/>
          </p:nvPr>
        </p:nvSpPr>
        <p:spPr>
          <a:xfrm>
            <a:off x="1102368" y="1877492"/>
            <a:ext cx="4030132" cy="3215373"/>
          </a:xfrm>
        </p:spPr>
        <p:txBody>
          <a:bodyPr>
            <a:normAutofit/>
          </a:bodyPr>
          <a:lstStyle/>
          <a:p>
            <a:pPr algn="ctr"/>
            <a:r>
              <a:rPr lang="en-GB" b="1" i="1" u="sng"/>
              <a:t>Assault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3711B0F-0227-E36E-9338-3E67AE42F952}"/>
              </a:ext>
            </a:extLst>
          </p:cNvPr>
          <p:cNvSpPr>
            <a:spLocks noGrp="1"/>
          </p:cNvSpPr>
          <p:nvPr>
            <p:ph idx="1"/>
          </p:nvPr>
        </p:nvSpPr>
        <p:spPr>
          <a:xfrm>
            <a:off x="6234868" y="1130846"/>
            <a:ext cx="5217173" cy="4351338"/>
          </a:xfrm>
        </p:spPr>
        <p:txBody>
          <a:bodyPr>
            <a:normAutofit/>
          </a:bodyPr>
          <a:lstStyle/>
          <a:p>
            <a:pPr lvl="0"/>
            <a:r>
              <a:rPr lang="en-GB" dirty="0"/>
              <a:t>R v Fagan [1968] ‘’ </a:t>
            </a:r>
            <a:r>
              <a:rPr lang="en-GB" b="0" i="0" dirty="0"/>
              <a:t>The defendant commits an assault where they intentionally or recklessly cause the victim to apprehend immediate unlawful personal violence’’</a:t>
            </a:r>
          </a:p>
          <a:p>
            <a:endParaRPr lang="en-GB" dirty="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8959531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08ABB-D793-4D04-A97E-4CF5DC250B7F}"/>
              </a:ext>
            </a:extLst>
          </p:cNvPr>
          <p:cNvSpPr>
            <a:spLocks noGrp="1"/>
          </p:cNvSpPr>
          <p:nvPr>
            <p:ph type="title"/>
          </p:nvPr>
        </p:nvSpPr>
        <p:spPr>
          <a:xfrm>
            <a:off x="1102367" y="1264801"/>
            <a:ext cx="4114571" cy="4296387"/>
          </a:xfrm>
        </p:spPr>
        <p:txBody>
          <a:bodyPr>
            <a:normAutofit/>
          </a:bodyPr>
          <a:lstStyle/>
          <a:p>
            <a:pPr algn="ctr"/>
            <a:r>
              <a:rPr lang="en-GB" b="1" i="1" u="sng"/>
              <a:t>Battery</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EB5E923-05AF-E86A-3458-68A0BD5D967A}"/>
              </a:ext>
            </a:extLst>
          </p:cNvPr>
          <p:cNvSpPr>
            <a:spLocks noGrp="1"/>
          </p:cNvSpPr>
          <p:nvPr>
            <p:ph idx="1"/>
          </p:nvPr>
        </p:nvSpPr>
        <p:spPr>
          <a:xfrm>
            <a:off x="6234868" y="1345827"/>
            <a:ext cx="5217173" cy="4351338"/>
          </a:xfrm>
        </p:spPr>
        <p:txBody>
          <a:bodyPr>
            <a:normAutofit/>
          </a:bodyPr>
          <a:lstStyle/>
          <a:p>
            <a:r>
              <a:rPr lang="en-GB" dirty="0"/>
              <a:t>Definition; R v Rolfe (1952) - </a:t>
            </a:r>
            <a:r>
              <a:rPr lang="en-GB" b="0" i="0" dirty="0"/>
              <a:t>Battery is the intentional or reckless infliction of unlawful personal violence upon the victim.</a:t>
            </a:r>
            <a:endParaRPr lang="en-US" dirty="0"/>
          </a:p>
          <a:p>
            <a:pPr marL="0" indent="0">
              <a:buNone/>
            </a:pPr>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222260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5FFF6-0325-93CC-1389-8C7CC70A864A}"/>
              </a:ext>
            </a:extLst>
          </p:cNvPr>
          <p:cNvSpPr>
            <a:spLocks noGrp="1"/>
          </p:cNvSpPr>
          <p:nvPr>
            <p:ph type="title"/>
          </p:nvPr>
        </p:nvSpPr>
        <p:spPr>
          <a:xfrm>
            <a:off x="1102367" y="1264801"/>
            <a:ext cx="4114571" cy="4296387"/>
          </a:xfrm>
        </p:spPr>
        <p:txBody>
          <a:bodyPr>
            <a:normAutofit/>
          </a:bodyPr>
          <a:lstStyle/>
          <a:p>
            <a:pPr algn="ctr"/>
            <a:r>
              <a:rPr lang="en-GB" b="1" u="sng" dirty="0"/>
              <a:t>S.47 Actual Bodily Harm </a:t>
            </a:r>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F85D4DE-39E6-2F74-04A8-FFC1447F2A21}"/>
              </a:ext>
            </a:extLst>
          </p:cNvPr>
          <p:cNvSpPr>
            <a:spLocks noGrp="1"/>
          </p:cNvSpPr>
          <p:nvPr>
            <p:ph idx="1"/>
          </p:nvPr>
        </p:nvSpPr>
        <p:spPr>
          <a:xfrm>
            <a:off x="6234868" y="1345827"/>
            <a:ext cx="5217173" cy="4351338"/>
          </a:xfrm>
        </p:spPr>
        <p:txBody>
          <a:bodyPr>
            <a:normAutofit/>
          </a:bodyPr>
          <a:lstStyle/>
          <a:p>
            <a:r>
              <a:rPr lang="en-GB" dirty="0"/>
              <a:t>Assault or battery must have been committed which resulted in the infliction of actual bodily harm to the victim. </a:t>
            </a:r>
            <a:endParaRPr lang="en-US" dirty="0"/>
          </a:p>
          <a:p>
            <a:pPr marL="0" indent="0">
              <a:buNone/>
            </a:pPr>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190824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070EEA-87B5-745B-8E45-7F2D69B60A14}"/>
              </a:ext>
            </a:extLst>
          </p:cNvPr>
          <p:cNvSpPr>
            <a:spLocks noGrp="1"/>
          </p:cNvSpPr>
          <p:nvPr>
            <p:ph type="title"/>
          </p:nvPr>
        </p:nvSpPr>
        <p:spPr/>
        <p:txBody>
          <a:bodyPr>
            <a:normAutofit/>
          </a:bodyPr>
          <a:lstStyle/>
          <a:p>
            <a:pPr algn="ctr"/>
            <a:r>
              <a:rPr lang="en-GB" sz="6000" b="1" i="1" u="sng" dirty="0"/>
              <a:t>Summary</a:t>
            </a:r>
          </a:p>
        </p:txBody>
      </p:sp>
      <p:sp>
        <p:nvSpPr>
          <p:cNvPr id="7" name="Content Placeholder 6">
            <a:extLst>
              <a:ext uri="{FF2B5EF4-FFF2-40B4-BE49-F238E27FC236}">
                <a16:creationId xmlns:a16="http://schemas.microsoft.com/office/drawing/2014/main" id="{90C7ED4A-3FC3-9256-1006-119462AB193C}"/>
              </a:ext>
            </a:extLst>
          </p:cNvPr>
          <p:cNvSpPr>
            <a:spLocks noGrp="1"/>
          </p:cNvSpPr>
          <p:nvPr>
            <p:ph idx="1"/>
          </p:nvPr>
        </p:nvSpPr>
        <p:spPr/>
        <p:txBody>
          <a:bodyPr/>
          <a:lstStyle/>
          <a:p>
            <a:r>
              <a:rPr lang="en-GB" dirty="0"/>
              <a:t>Actus Reus. </a:t>
            </a:r>
          </a:p>
          <a:p>
            <a:endParaRPr lang="en-GB" dirty="0"/>
          </a:p>
          <a:p>
            <a:r>
              <a:rPr lang="en-GB" dirty="0"/>
              <a:t>Guilty Act. </a:t>
            </a:r>
          </a:p>
          <a:p>
            <a:endParaRPr lang="en-GB" dirty="0"/>
          </a:p>
          <a:p>
            <a:r>
              <a:rPr lang="en-GB" dirty="0"/>
              <a:t>Legal and Factual Causation.</a:t>
            </a:r>
          </a:p>
        </p:txBody>
      </p:sp>
    </p:spTree>
    <p:extLst>
      <p:ext uri="{BB962C8B-B14F-4D97-AF65-F5344CB8AC3E}">
        <p14:creationId xmlns:p14="http://schemas.microsoft.com/office/powerpoint/2010/main" val="8692099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08B44A9-8E49-4764-C273-47FCEEC82145}"/>
              </a:ext>
            </a:extLst>
          </p:cNvPr>
          <p:cNvSpPr>
            <a:spLocks noGrp="1"/>
          </p:cNvSpPr>
          <p:nvPr>
            <p:ph type="ctrTitle"/>
          </p:nvPr>
        </p:nvSpPr>
        <p:spPr>
          <a:xfrm>
            <a:off x="677119" y="810623"/>
            <a:ext cx="4894428" cy="3570162"/>
          </a:xfrm>
        </p:spPr>
        <p:txBody>
          <a:bodyPr anchor="b">
            <a:normAutofit/>
          </a:bodyPr>
          <a:lstStyle/>
          <a:p>
            <a:pPr algn="l"/>
            <a:r>
              <a:rPr lang="en-GB" dirty="0"/>
              <a:t>Thank you!</a:t>
            </a:r>
            <a:endParaRPr lang="en-GB"/>
          </a:p>
        </p:txBody>
      </p:sp>
      <p:sp>
        <p:nvSpPr>
          <p:cNvPr id="5" name="Subtitle 4">
            <a:extLst>
              <a:ext uri="{FF2B5EF4-FFF2-40B4-BE49-F238E27FC236}">
                <a16:creationId xmlns:a16="http://schemas.microsoft.com/office/drawing/2014/main" id="{E16E1F6B-902C-BD0F-9CF6-1FB6310758C0}"/>
              </a:ext>
            </a:extLst>
          </p:cNvPr>
          <p:cNvSpPr>
            <a:spLocks noGrp="1"/>
          </p:cNvSpPr>
          <p:nvPr>
            <p:ph type="subTitle" idx="1"/>
          </p:nvPr>
        </p:nvSpPr>
        <p:spPr>
          <a:xfrm>
            <a:off x="677119" y="4547167"/>
            <a:ext cx="4894428" cy="1288482"/>
          </a:xfrm>
        </p:spPr>
        <p:txBody>
          <a:bodyPr>
            <a:normAutofit/>
          </a:bodyPr>
          <a:lstStyle/>
          <a:p>
            <a:pPr algn="l"/>
            <a:r>
              <a:rPr lang="en-GB" dirty="0"/>
              <a:t>Any questions?</a:t>
            </a:r>
            <a:endParaRPr lang="en-GB"/>
          </a:p>
        </p:txBody>
      </p:sp>
      <p:grpSp>
        <p:nvGrpSpPr>
          <p:cNvPr id="14" name="Group 13">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15" name="Rectangle 14">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8" name="Rectangle 17">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21" name="Freeform: Shape 2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9" name="Graphic 8" descr="Handshake">
            <a:extLst>
              <a:ext uri="{FF2B5EF4-FFF2-40B4-BE49-F238E27FC236}">
                <a16:creationId xmlns:a16="http://schemas.microsoft.com/office/drawing/2014/main" id="{C1A824AE-5500-5983-D844-D1F62A12B6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17629" y="1474182"/>
            <a:ext cx="3899155" cy="3899155"/>
          </a:xfrm>
          <a:prstGeom prst="rect">
            <a:avLst/>
          </a:prstGeom>
          <a:ln w="28575">
            <a:noFill/>
          </a:ln>
        </p:spPr>
      </p:pic>
      <p:sp>
        <p:nvSpPr>
          <p:cNvPr id="27"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Oval 3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6810561"/>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2691</Words>
  <Application>Microsoft Office PowerPoint</Application>
  <PresentationFormat>Widescreen</PresentationFormat>
  <Paragraphs>300</Paragraphs>
  <Slides>63</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63</vt:i4>
      </vt:variant>
    </vt:vector>
  </HeadingPairs>
  <TitlesOfParts>
    <vt:vector size="67" baseType="lpstr">
      <vt:lpstr>Aptos</vt:lpstr>
      <vt:lpstr>Arial</vt:lpstr>
      <vt:lpstr>Source Sans Pro</vt:lpstr>
      <vt:lpstr>FunkyShapesVTI</vt:lpstr>
      <vt:lpstr>Actus Reus </vt:lpstr>
      <vt:lpstr>Trigger warning </vt:lpstr>
      <vt:lpstr>Content </vt:lpstr>
      <vt:lpstr>Aims and Learning Objectives</vt:lpstr>
      <vt:lpstr>What is the Actus Reus?</vt:lpstr>
      <vt:lpstr>Continued</vt:lpstr>
      <vt:lpstr>1.Conduct</vt:lpstr>
      <vt:lpstr>Key case law </vt:lpstr>
      <vt:lpstr>Key case law </vt:lpstr>
      <vt:lpstr>Omission continued</vt:lpstr>
      <vt:lpstr>Continued</vt:lpstr>
      <vt:lpstr>When is there a legal duty to act?</vt:lpstr>
      <vt:lpstr>Continued</vt:lpstr>
      <vt:lpstr>Legal Duty</vt:lpstr>
      <vt:lpstr>Contract </vt:lpstr>
      <vt:lpstr>Special Relationship </vt:lpstr>
      <vt:lpstr>Gibbins and Proctor [1918]</vt:lpstr>
      <vt:lpstr>Airedale National Health Service Trust v Bland [1993]</vt:lpstr>
      <vt:lpstr>Public office</vt:lpstr>
      <vt:lpstr>Voluntary assumption</vt:lpstr>
      <vt:lpstr>Stone and Dobinson [1977]</vt:lpstr>
      <vt:lpstr>D creates a dangerous situation</vt:lpstr>
      <vt:lpstr>Dpp v K (A minor) [1990] </vt:lpstr>
      <vt:lpstr>R v Evans [2009]</vt:lpstr>
      <vt:lpstr>A DUTY OF CARE EXISTS EVEN WHERE THE VICITM IS COMMITTING A CRIMINAL OFFENCE</vt:lpstr>
      <vt:lpstr>Example</vt:lpstr>
      <vt:lpstr>Quiz Time </vt:lpstr>
      <vt:lpstr>Let’s take a Break!</vt:lpstr>
      <vt:lpstr>Causation(Result) </vt:lpstr>
      <vt:lpstr>Continued</vt:lpstr>
      <vt:lpstr>Factual Causation</vt:lpstr>
      <vt:lpstr>R v White [1910] </vt:lpstr>
      <vt:lpstr>R v Hughes [2013] </vt:lpstr>
      <vt:lpstr>Legal Causation</vt:lpstr>
      <vt:lpstr>What does Legal Causation include?</vt:lpstr>
      <vt:lpstr>De minimis rule</vt:lpstr>
      <vt:lpstr>Continued</vt:lpstr>
      <vt:lpstr>Activity </vt:lpstr>
      <vt:lpstr>Conduct Blameworthy cause </vt:lpstr>
      <vt:lpstr>New Intervening act </vt:lpstr>
      <vt:lpstr>Third Party intervening act </vt:lpstr>
      <vt:lpstr>Medical Professional intervention</vt:lpstr>
      <vt:lpstr>PowerPoint Presentation</vt:lpstr>
      <vt:lpstr>Natural Events intervening </vt:lpstr>
      <vt:lpstr>Actions of the victim – intervening act</vt:lpstr>
      <vt:lpstr>PowerPoint Presentation</vt:lpstr>
      <vt:lpstr>Specialist cases </vt:lpstr>
      <vt:lpstr>Escape</vt:lpstr>
      <vt:lpstr>PowerPoint Presentation</vt:lpstr>
      <vt:lpstr>Circumstance</vt:lpstr>
      <vt:lpstr>Circumstance element</vt:lpstr>
      <vt:lpstr>Actus Reus and Men's Rea</vt:lpstr>
      <vt:lpstr>PowerPoint Presentation</vt:lpstr>
      <vt:lpstr>Continued</vt:lpstr>
      <vt:lpstr>Continued</vt:lpstr>
      <vt:lpstr>Example</vt:lpstr>
      <vt:lpstr>Activity </vt:lpstr>
      <vt:lpstr>Activity</vt:lpstr>
      <vt:lpstr>Assault</vt:lpstr>
      <vt:lpstr>Battery</vt:lpstr>
      <vt:lpstr>S.47 Actual Bodily Harm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2024-10-10T13:32:52Z</dcterms:created>
  <dcterms:modified xsi:type="dcterms:W3CDTF">2025-10-06T11:25:07Z</dcterms:modified>
</cp:coreProperties>
</file>