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33"/>
  </p:notesMasterIdLst>
  <p:handoutMasterIdLst>
    <p:handoutMasterId r:id="rId34"/>
  </p:handoutMasterIdLst>
  <p:sldIdLst>
    <p:sldId id="436" r:id="rId5"/>
    <p:sldId id="437" r:id="rId6"/>
    <p:sldId id="438" r:id="rId7"/>
    <p:sldId id="440" r:id="rId8"/>
    <p:sldId id="441" r:id="rId9"/>
    <p:sldId id="448" r:id="rId10"/>
    <p:sldId id="449" r:id="rId11"/>
    <p:sldId id="450" r:id="rId12"/>
    <p:sldId id="451" r:id="rId13"/>
    <p:sldId id="452" r:id="rId14"/>
    <p:sldId id="453" r:id="rId15"/>
    <p:sldId id="454" r:id="rId16"/>
    <p:sldId id="443" r:id="rId17"/>
    <p:sldId id="455" r:id="rId18"/>
    <p:sldId id="456" r:id="rId19"/>
    <p:sldId id="457" r:id="rId20"/>
    <p:sldId id="458" r:id="rId21"/>
    <p:sldId id="459" r:id="rId22"/>
    <p:sldId id="460" r:id="rId23"/>
    <p:sldId id="461" r:id="rId24"/>
    <p:sldId id="462" r:id="rId25"/>
    <p:sldId id="463" r:id="rId26"/>
    <p:sldId id="464" r:id="rId27"/>
    <p:sldId id="465" r:id="rId28"/>
    <p:sldId id="466" r:id="rId29"/>
    <p:sldId id="467" r:id="rId30"/>
    <p:sldId id="468" r:id="rId31"/>
    <p:sldId id="43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8187"/>
    <a:srgbClr val="0C4046"/>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5" autoAdjust="0"/>
    <p:restoredTop sz="95394" autoAdjust="0"/>
  </p:normalViewPr>
  <p:slideViewPr>
    <p:cSldViewPr snapToGrid="0">
      <p:cViewPr varScale="1">
        <p:scale>
          <a:sx n="85" d="100"/>
          <a:sy n="85" d="100"/>
        </p:scale>
        <p:origin x="48" y="513"/>
      </p:cViewPr>
      <p:guideLst/>
    </p:cSldViewPr>
  </p:slideViewPr>
  <p:outlineViewPr>
    <p:cViewPr>
      <p:scale>
        <a:sx n="33" d="100"/>
        <a:sy n="33" d="100"/>
      </p:scale>
      <p:origin x="0" y="-17146"/>
    </p:cViewPr>
  </p:outlineViewPr>
  <p:notesTextViewPr>
    <p:cViewPr>
      <p:scale>
        <a:sx n="1" d="1"/>
        <a:sy n="1" d="1"/>
      </p:scale>
      <p:origin x="0" y="0"/>
    </p:cViewPr>
  </p:notesTextViewPr>
  <p:sorterViewPr>
    <p:cViewPr varScale="1">
      <p:scale>
        <a:sx n="1" d="1"/>
        <a:sy n="1" d="1"/>
      </p:scale>
      <p:origin x="0" y="-8717"/>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B2E9EBD9-B362-486B-8083-E83A00BAE080}"/>
    <pc:docChg chg="custSel modSld">
      <pc:chgData name="Rhodri Thomas" userId="97013524-85ec-4bc1-99cf-ee75f81eb8cc" providerId="ADAL" clId="{B2E9EBD9-B362-486B-8083-E83A00BAE080}" dt="2026-02-05T13:20:01.189" v="16" actId="1076"/>
      <pc:docMkLst>
        <pc:docMk/>
      </pc:docMkLst>
      <pc:sldChg chg="modSp mod">
        <pc:chgData name="Rhodri Thomas" userId="97013524-85ec-4bc1-99cf-ee75f81eb8cc" providerId="ADAL" clId="{B2E9EBD9-B362-486B-8083-E83A00BAE080}" dt="2026-02-05T13:19:12.717" v="10" actId="20577"/>
        <pc:sldMkLst>
          <pc:docMk/>
          <pc:sldMk cId="2567017441" sldId="437"/>
        </pc:sldMkLst>
        <pc:spChg chg="mod">
          <ac:chgData name="Rhodri Thomas" userId="97013524-85ec-4bc1-99cf-ee75f81eb8cc" providerId="ADAL" clId="{B2E9EBD9-B362-486B-8083-E83A00BAE080}" dt="2026-02-05T13:19:12.717" v="10" actId="20577"/>
          <ac:spMkLst>
            <pc:docMk/>
            <pc:sldMk cId="2567017441" sldId="437"/>
            <ac:spMk id="4" creationId="{3D7927D6-AFA7-348E-8C32-400C1E6F321D}"/>
          </ac:spMkLst>
        </pc:spChg>
      </pc:sldChg>
      <pc:sldChg chg="modSp mod">
        <pc:chgData name="Rhodri Thomas" userId="97013524-85ec-4bc1-99cf-ee75f81eb8cc" providerId="ADAL" clId="{B2E9EBD9-B362-486B-8083-E83A00BAE080}" dt="2026-02-05T13:20:01.189" v="16" actId="1076"/>
        <pc:sldMkLst>
          <pc:docMk/>
          <pc:sldMk cId="2780681910" sldId="449"/>
        </pc:sldMkLst>
        <pc:spChg chg="mod">
          <ac:chgData name="Rhodri Thomas" userId="97013524-85ec-4bc1-99cf-ee75f81eb8cc" providerId="ADAL" clId="{B2E9EBD9-B362-486B-8083-E83A00BAE080}" dt="2026-02-05T13:20:00.045" v="15" actId="27636"/>
          <ac:spMkLst>
            <pc:docMk/>
            <pc:sldMk cId="2780681910" sldId="449"/>
            <ac:spMk id="3" creationId="{68C2EC19-A157-8389-07DB-650659081F52}"/>
          </ac:spMkLst>
        </pc:spChg>
        <pc:spChg chg="mod">
          <ac:chgData name="Rhodri Thomas" userId="97013524-85ec-4bc1-99cf-ee75f81eb8cc" providerId="ADAL" clId="{B2E9EBD9-B362-486B-8083-E83A00BAE080}" dt="2026-02-05T13:20:01.189" v="16" actId="1076"/>
          <ac:spMkLst>
            <pc:docMk/>
            <pc:sldMk cId="2780681910" sldId="449"/>
            <ac:spMk id="4" creationId="{B9D6390D-BFD6-DF07-2067-06D2785D587D}"/>
          </ac:spMkLst>
        </pc:spChg>
      </pc:sldChg>
    </pc:docChg>
  </pc:docChgLst>
  <pc:docChgLst>
    <pc:chgData name="Rhodri Thomas" userId="97013524-85ec-4bc1-99cf-ee75f81eb8cc" providerId="ADAL" clId="{37039630-251B-4863-91F0-D2BD51E24BA7}"/>
    <pc:docChg chg="undo custSel addSld delSld modSld sldOrd">
      <pc:chgData name="Rhodri Thomas" userId="97013524-85ec-4bc1-99cf-ee75f81eb8cc" providerId="ADAL" clId="{37039630-251B-4863-91F0-D2BD51E24BA7}" dt="2025-02-06T14:46:36.442" v="3450" actId="1076"/>
      <pc:docMkLst>
        <pc:docMk/>
      </pc:docMkLst>
      <pc:sldChg chg="modSp mod">
        <pc:chgData name="Rhodri Thomas" userId="97013524-85ec-4bc1-99cf-ee75f81eb8cc" providerId="ADAL" clId="{37039630-251B-4863-91F0-D2BD51E24BA7}" dt="2025-02-06T13:48:42.900" v="1170" actId="20577"/>
        <pc:sldMkLst>
          <pc:docMk/>
          <pc:sldMk cId="2280806097" sldId="435"/>
        </pc:sldMkLst>
        <pc:spChg chg="mod">
          <ac:chgData name="Rhodri Thomas" userId="97013524-85ec-4bc1-99cf-ee75f81eb8cc" providerId="ADAL" clId="{37039630-251B-4863-91F0-D2BD51E24BA7}" dt="2025-02-06T13:48:42.900" v="1170" actId="20577"/>
          <ac:spMkLst>
            <pc:docMk/>
            <pc:sldMk cId="2280806097" sldId="435"/>
            <ac:spMk id="6" creationId="{6C71D8FC-E122-CABE-6FCE-615B2C341934}"/>
          </ac:spMkLst>
        </pc:spChg>
        <pc:spChg chg="mod">
          <ac:chgData name="Rhodri Thomas" userId="97013524-85ec-4bc1-99cf-ee75f81eb8cc" providerId="ADAL" clId="{37039630-251B-4863-91F0-D2BD51E24BA7}" dt="2025-02-06T13:48:34.565" v="1168" actId="14100"/>
          <ac:spMkLst>
            <pc:docMk/>
            <pc:sldMk cId="2280806097" sldId="435"/>
            <ac:spMk id="9" creationId="{581F7719-973C-41CB-9EA9-DC7CEC76A077}"/>
          </ac:spMkLst>
        </pc:spChg>
      </pc:sldChg>
      <pc:sldChg chg="modSp mod">
        <pc:chgData name="Rhodri Thomas" userId="97013524-85ec-4bc1-99cf-ee75f81eb8cc" providerId="ADAL" clId="{37039630-251B-4863-91F0-D2BD51E24BA7}" dt="2025-02-06T13:55:31.150" v="1187" actId="14100"/>
        <pc:sldMkLst>
          <pc:docMk/>
          <pc:sldMk cId="2567017441" sldId="437"/>
        </pc:sldMkLst>
        <pc:spChg chg="mod">
          <ac:chgData name="Rhodri Thomas" userId="97013524-85ec-4bc1-99cf-ee75f81eb8cc" providerId="ADAL" clId="{37039630-251B-4863-91F0-D2BD51E24BA7}" dt="2025-02-06T13:55:31.150" v="1187" actId="14100"/>
          <ac:spMkLst>
            <pc:docMk/>
            <pc:sldMk cId="2567017441" sldId="437"/>
            <ac:spMk id="3" creationId="{19504103-6319-C1BA-994F-97D3A9F1AA56}"/>
          </ac:spMkLst>
        </pc:spChg>
        <pc:spChg chg="mod">
          <ac:chgData name="Rhodri Thomas" userId="97013524-85ec-4bc1-99cf-ee75f81eb8cc" providerId="ADAL" clId="{37039630-251B-4863-91F0-D2BD51E24BA7}" dt="2025-02-06T13:55:26.410" v="1186" actId="14100"/>
          <ac:spMkLst>
            <pc:docMk/>
            <pc:sldMk cId="2567017441" sldId="437"/>
            <ac:spMk id="4" creationId="{3D7927D6-AFA7-348E-8C32-400C1E6F321D}"/>
          </ac:spMkLst>
        </pc:spChg>
      </pc:sldChg>
      <pc:sldChg chg="addSp modSp mod">
        <pc:chgData name="Rhodri Thomas" userId="97013524-85ec-4bc1-99cf-ee75f81eb8cc" providerId="ADAL" clId="{37039630-251B-4863-91F0-D2BD51E24BA7}" dt="2025-02-06T13:49:57.681" v="1183" actId="20577"/>
        <pc:sldMkLst>
          <pc:docMk/>
          <pc:sldMk cId="3124175302" sldId="438"/>
        </pc:sldMkLst>
        <pc:spChg chg="add mod">
          <ac:chgData name="Rhodri Thomas" userId="97013524-85ec-4bc1-99cf-ee75f81eb8cc" providerId="ADAL" clId="{37039630-251B-4863-91F0-D2BD51E24BA7}" dt="2025-02-06T13:49:57.681" v="1183" actId="20577"/>
          <ac:spMkLst>
            <pc:docMk/>
            <pc:sldMk cId="3124175302" sldId="438"/>
            <ac:spMk id="3" creationId="{C36F648F-3025-61D7-FCEA-3FF4114298AD}"/>
          </ac:spMkLst>
        </pc:spChg>
        <pc:spChg chg="add mod">
          <ac:chgData name="Rhodri Thomas" userId="97013524-85ec-4bc1-99cf-ee75f81eb8cc" providerId="ADAL" clId="{37039630-251B-4863-91F0-D2BD51E24BA7}" dt="2025-02-06T13:49:45.517" v="1179" actId="403"/>
          <ac:spMkLst>
            <pc:docMk/>
            <pc:sldMk cId="3124175302" sldId="438"/>
            <ac:spMk id="7" creationId="{EA3949A6-0FAE-6ABC-C715-231018133A37}"/>
          </ac:spMkLst>
        </pc:spChg>
        <pc:spChg chg="mod">
          <ac:chgData name="Rhodri Thomas" userId="97013524-85ec-4bc1-99cf-ee75f81eb8cc" providerId="ADAL" clId="{37039630-251B-4863-91F0-D2BD51E24BA7}" dt="2025-02-06T12:33:35.341" v="309" actId="20577"/>
          <ac:spMkLst>
            <pc:docMk/>
            <pc:sldMk cId="3124175302" sldId="438"/>
            <ac:spMk id="8" creationId="{9B282789-4F8B-D647-09EB-50D8FF6877D0}"/>
          </ac:spMkLst>
        </pc:spChg>
        <pc:picChg chg="mod">
          <ac:chgData name="Rhodri Thomas" userId="97013524-85ec-4bc1-99cf-ee75f81eb8cc" providerId="ADAL" clId="{37039630-251B-4863-91F0-D2BD51E24BA7}" dt="2025-02-06T12:33:01.194" v="247" actId="14100"/>
          <ac:picMkLst>
            <pc:docMk/>
            <pc:sldMk cId="3124175302" sldId="438"/>
            <ac:picMk id="6" creationId="{2EBC5878-1007-0F8E-3940-DE9D1D088BC7}"/>
          </ac:picMkLst>
        </pc:picChg>
      </pc:sldChg>
      <pc:sldChg chg="del">
        <pc:chgData name="Rhodri Thomas" userId="97013524-85ec-4bc1-99cf-ee75f81eb8cc" providerId="ADAL" clId="{37039630-251B-4863-91F0-D2BD51E24BA7}" dt="2025-02-06T12:38:40.090" v="339" actId="47"/>
        <pc:sldMkLst>
          <pc:docMk/>
          <pc:sldMk cId="2701710032" sldId="439"/>
        </pc:sldMkLst>
      </pc:sldChg>
      <pc:sldChg chg="modSp mod">
        <pc:chgData name="Rhodri Thomas" userId="97013524-85ec-4bc1-99cf-ee75f81eb8cc" providerId="ADAL" clId="{37039630-251B-4863-91F0-D2BD51E24BA7}" dt="2025-02-06T13:47:04.848" v="1100" actId="5793"/>
        <pc:sldMkLst>
          <pc:docMk/>
          <pc:sldMk cId="3457628484" sldId="440"/>
        </pc:sldMkLst>
        <pc:spChg chg="mod">
          <ac:chgData name="Rhodri Thomas" userId="97013524-85ec-4bc1-99cf-ee75f81eb8cc" providerId="ADAL" clId="{37039630-251B-4863-91F0-D2BD51E24BA7}" dt="2025-02-06T12:38:53.378" v="363" actId="20577"/>
          <ac:spMkLst>
            <pc:docMk/>
            <pc:sldMk cId="3457628484" sldId="440"/>
            <ac:spMk id="3" creationId="{160027CB-3C27-FC4C-AEF9-685A21EA1B94}"/>
          </ac:spMkLst>
        </pc:spChg>
        <pc:spChg chg="mod">
          <ac:chgData name="Rhodri Thomas" userId="97013524-85ec-4bc1-99cf-ee75f81eb8cc" providerId="ADAL" clId="{37039630-251B-4863-91F0-D2BD51E24BA7}" dt="2025-02-06T13:47:04.848" v="1100" actId="5793"/>
          <ac:spMkLst>
            <pc:docMk/>
            <pc:sldMk cId="3457628484" sldId="440"/>
            <ac:spMk id="4" creationId="{7B25569D-4B51-26CD-C967-65D3F4059DB9}"/>
          </ac:spMkLst>
        </pc:spChg>
      </pc:sldChg>
      <pc:sldChg chg="modSp mod">
        <pc:chgData name="Rhodri Thomas" userId="97013524-85ec-4bc1-99cf-ee75f81eb8cc" providerId="ADAL" clId="{37039630-251B-4863-91F0-D2BD51E24BA7}" dt="2025-02-06T13:08:28.858" v="739" actId="403"/>
        <pc:sldMkLst>
          <pc:docMk/>
          <pc:sldMk cId="2470345671" sldId="441"/>
        </pc:sldMkLst>
        <pc:spChg chg="mod">
          <ac:chgData name="Rhodri Thomas" userId="97013524-85ec-4bc1-99cf-ee75f81eb8cc" providerId="ADAL" clId="{37039630-251B-4863-91F0-D2BD51E24BA7}" dt="2025-02-06T13:06:32.485" v="703" actId="20577"/>
          <ac:spMkLst>
            <pc:docMk/>
            <pc:sldMk cId="2470345671" sldId="441"/>
            <ac:spMk id="3" creationId="{68C2EC19-A157-8389-07DB-650659081F52}"/>
          </ac:spMkLst>
        </pc:spChg>
        <pc:spChg chg="mod">
          <ac:chgData name="Rhodri Thomas" userId="97013524-85ec-4bc1-99cf-ee75f81eb8cc" providerId="ADAL" clId="{37039630-251B-4863-91F0-D2BD51E24BA7}" dt="2025-02-06T13:08:28.858" v="739" actId="403"/>
          <ac:spMkLst>
            <pc:docMk/>
            <pc:sldMk cId="2470345671" sldId="441"/>
            <ac:spMk id="4" creationId="{B9D6390D-BFD6-DF07-2067-06D2785D587D}"/>
          </ac:spMkLst>
        </pc:spChg>
      </pc:sldChg>
      <pc:sldChg chg="addSp delSp modSp del mod">
        <pc:chgData name="Rhodri Thomas" userId="97013524-85ec-4bc1-99cf-ee75f81eb8cc" providerId="ADAL" clId="{37039630-251B-4863-91F0-D2BD51E24BA7}" dt="2025-02-06T13:31:50.558" v="997" actId="47"/>
        <pc:sldMkLst>
          <pc:docMk/>
          <pc:sldMk cId="3421864832" sldId="442"/>
        </pc:sldMkLst>
        <pc:spChg chg="mod">
          <ac:chgData name="Rhodri Thomas" userId="97013524-85ec-4bc1-99cf-ee75f81eb8cc" providerId="ADAL" clId="{37039630-251B-4863-91F0-D2BD51E24BA7}" dt="2025-02-06T12:43:53.816" v="477" actId="1076"/>
          <ac:spMkLst>
            <pc:docMk/>
            <pc:sldMk cId="3421864832" sldId="442"/>
            <ac:spMk id="3" creationId="{4F465791-02C3-85CB-EC2D-AE1D097AD894}"/>
          </ac:spMkLst>
        </pc:spChg>
        <pc:spChg chg="mod">
          <ac:chgData name="Rhodri Thomas" userId="97013524-85ec-4bc1-99cf-ee75f81eb8cc" providerId="ADAL" clId="{37039630-251B-4863-91F0-D2BD51E24BA7}" dt="2025-02-06T13:30:49.109" v="972" actId="20577"/>
          <ac:spMkLst>
            <pc:docMk/>
            <pc:sldMk cId="3421864832" sldId="442"/>
            <ac:spMk id="4" creationId="{607CC286-7253-B31F-DFE6-802920A9FC68}"/>
          </ac:spMkLst>
        </pc:spChg>
        <pc:spChg chg="del mod">
          <ac:chgData name="Rhodri Thomas" userId="97013524-85ec-4bc1-99cf-ee75f81eb8cc" providerId="ADAL" clId="{37039630-251B-4863-91F0-D2BD51E24BA7}" dt="2025-02-06T12:42:39.221" v="459" actId="478"/>
          <ac:spMkLst>
            <pc:docMk/>
            <pc:sldMk cId="3421864832" sldId="442"/>
            <ac:spMk id="5" creationId="{A6D75BC5-46CC-A36D-B72E-AE0A832FACB9}"/>
          </ac:spMkLst>
        </pc:spChg>
        <pc:spChg chg="add del mod">
          <ac:chgData name="Rhodri Thomas" userId="97013524-85ec-4bc1-99cf-ee75f81eb8cc" providerId="ADAL" clId="{37039630-251B-4863-91F0-D2BD51E24BA7}" dt="2025-02-06T12:45:07.724" v="505" actId="478"/>
          <ac:spMkLst>
            <pc:docMk/>
            <pc:sldMk cId="3421864832" sldId="442"/>
            <ac:spMk id="7" creationId="{F25C7397-4891-F217-FB8E-96091E950650}"/>
          </ac:spMkLst>
        </pc:spChg>
      </pc:sldChg>
      <pc:sldChg chg="addSp delSp modSp mod">
        <pc:chgData name="Rhodri Thomas" userId="97013524-85ec-4bc1-99cf-ee75f81eb8cc" providerId="ADAL" clId="{37039630-251B-4863-91F0-D2BD51E24BA7}" dt="2025-02-06T13:42:51.797" v="1075" actId="14100"/>
        <pc:sldMkLst>
          <pc:docMk/>
          <pc:sldMk cId="4154249392" sldId="443"/>
        </pc:sldMkLst>
        <pc:spChg chg="mod">
          <ac:chgData name="Rhodri Thomas" userId="97013524-85ec-4bc1-99cf-ee75f81eb8cc" providerId="ADAL" clId="{37039630-251B-4863-91F0-D2BD51E24BA7}" dt="2025-02-06T13:35:51.317" v="1034" actId="1076"/>
          <ac:spMkLst>
            <pc:docMk/>
            <pc:sldMk cId="4154249392" sldId="443"/>
            <ac:spMk id="3" creationId="{B1945D54-A284-835B-B949-4F6D36F3825F}"/>
          </ac:spMkLst>
        </pc:spChg>
        <pc:spChg chg="del">
          <ac:chgData name="Rhodri Thomas" userId="97013524-85ec-4bc1-99cf-ee75f81eb8cc" providerId="ADAL" clId="{37039630-251B-4863-91F0-D2BD51E24BA7}" dt="2025-02-06T13:34:02.735" v="1016" actId="478"/>
          <ac:spMkLst>
            <pc:docMk/>
            <pc:sldMk cId="4154249392" sldId="443"/>
            <ac:spMk id="4" creationId="{89D80981-6211-B9EF-9A10-4D4B043758C4}"/>
          </ac:spMkLst>
        </pc:spChg>
        <pc:spChg chg="del mod">
          <ac:chgData name="Rhodri Thomas" userId="97013524-85ec-4bc1-99cf-ee75f81eb8cc" providerId="ADAL" clId="{37039630-251B-4863-91F0-D2BD51E24BA7}" dt="2025-02-06T13:34:10.793" v="1020" actId="478"/>
          <ac:spMkLst>
            <pc:docMk/>
            <pc:sldMk cId="4154249392" sldId="443"/>
            <ac:spMk id="5" creationId="{24041F6D-09FB-DE91-905B-ACA52F64E5B8}"/>
          </ac:spMkLst>
        </pc:spChg>
        <pc:spChg chg="add del mod">
          <ac:chgData name="Rhodri Thomas" userId="97013524-85ec-4bc1-99cf-ee75f81eb8cc" providerId="ADAL" clId="{37039630-251B-4863-91F0-D2BD51E24BA7}" dt="2025-02-06T13:34:06.391" v="1018" actId="478"/>
          <ac:spMkLst>
            <pc:docMk/>
            <pc:sldMk cId="4154249392" sldId="443"/>
            <ac:spMk id="7" creationId="{405A703A-EB43-C339-6712-A3E51F494C6E}"/>
          </ac:spMkLst>
        </pc:spChg>
        <pc:spChg chg="add del mod">
          <ac:chgData name="Rhodri Thomas" userId="97013524-85ec-4bc1-99cf-ee75f81eb8cc" providerId="ADAL" clId="{37039630-251B-4863-91F0-D2BD51E24BA7}" dt="2025-02-06T13:34:11.828" v="1021" actId="478"/>
          <ac:spMkLst>
            <pc:docMk/>
            <pc:sldMk cId="4154249392" sldId="443"/>
            <ac:spMk id="9" creationId="{CDFD6B64-C19E-E4E9-42EB-51875D485246}"/>
          </ac:spMkLst>
        </pc:spChg>
        <pc:spChg chg="add mod">
          <ac:chgData name="Rhodri Thomas" userId="97013524-85ec-4bc1-99cf-ee75f81eb8cc" providerId="ADAL" clId="{37039630-251B-4863-91F0-D2BD51E24BA7}" dt="2025-02-06T13:42:51.797" v="1075" actId="14100"/>
          <ac:spMkLst>
            <pc:docMk/>
            <pc:sldMk cId="4154249392" sldId="443"/>
            <ac:spMk id="11" creationId="{DC7F30D3-6E43-881C-6FA9-BFB178DED2BA}"/>
          </ac:spMkLst>
        </pc:spChg>
        <pc:spChg chg="add mod">
          <ac:chgData name="Rhodri Thomas" userId="97013524-85ec-4bc1-99cf-ee75f81eb8cc" providerId="ADAL" clId="{37039630-251B-4863-91F0-D2BD51E24BA7}" dt="2025-02-06T13:40:24.456" v="1069" actId="1076"/>
          <ac:spMkLst>
            <pc:docMk/>
            <pc:sldMk cId="4154249392" sldId="443"/>
            <ac:spMk id="15" creationId="{28B2123A-0968-4FF0-E993-B7F89B9EEB6A}"/>
          </ac:spMkLst>
        </pc:spChg>
        <pc:picChg chg="add mod modCrop">
          <ac:chgData name="Rhodri Thomas" userId="97013524-85ec-4bc1-99cf-ee75f81eb8cc" providerId="ADAL" clId="{37039630-251B-4863-91F0-D2BD51E24BA7}" dt="2025-02-06T13:35:35.937" v="1032" actId="1076"/>
          <ac:picMkLst>
            <pc:docMk/>
            <pc:sldMk cId="4154249392" sldId="443"/>
            <ac:picMk id="13" creationId="{31168019-BAD4-75AE-5E8B-969D1DA922DC}"/>
          </ac:picMkLst>
        </pc:picChg>
      </pc:sldChg>
      <pc:sldChg chg="del">
        <pc:chgData name="Rhodri Thomas" userId="97013524-85ec-4bc1-99cf-ee75f81eb8cc" providerId="ADAL" clId="{37039630-251B-4863-91F0-D2BD51E24BA7}" dt="2025-02-06T13:49:13.950" v="1173" actId="47"/>
        <pc:sldMkLst>
          <pc:docMk/>
          <pc:sldMk cId="248113133" sldId="444"/>
        </pc:sldMkLst>
      </pc:sldChg>
      <pc:sldChg chg="del">
        <pc:chgData name="Rhodri Thomas" userId="97013524-85ec-4bc1-99cf-ee75f81eb8cc" providerId="ADAL" clId="{37039630-251B-4863-91F0-D2BD51E24BA7}" dt="2025-02-06T13:49:15.961" v="1174" actId="47"/>
        <pc:sldMkLst>
          <pc:docMk/>
          <pc:sldMk cId="1748824049" sldId="445"/>
        </pc:sldMkLst>
      </pc:sldChg>
      <pc:sldChg chg="del">
        <pc:chgData name="Rhodri Thomas" userId="97013524-85ec-4bc1-99cf-ee75f81eb8cc" providerId="ADAL" clId="{37039630-251B-4863-91F0-D2BD51E24BA7}" dt="2025-02-06T13:49:10.170" v="1172" actId="47"/>
        <pc:sldMkLst>
          <pc:docMk/>
          <pc:sldMk cId="517068035" sldId="446"/>
        </pc:sldMkLst>
      </pc:sldChg>
      <pc:sldChg chg="del">
        <pc:chgData name="Rhodri Thomas" userId="97013524-85ec-4bc1-99cf-ee75f81eb8cc" providerId="ADAL" clId="{37039630-251B-4863-91F0-D2BD51E24BA7}" dt="2025-02-06T13:49:07.127" v="1171" actId="47"/>
        <pc:sldMkLst>
          <pc:docMk/>
          <pc:sldMk cId="1631804628" sldId="447"/>
        </pc:sldMkLst>
      </pc:sldChg>
      <pc:sldChg chg="modSp add mod">
        <pc:chgData name="Rhodri Thomas" userId="97013524-85ec-4bc1-99cf-ee75f81eb8cc" providerId="ADAL" clId="{37039630-251B-4863-91F0-D2BD51E24BA7}" dt="2025-02-06T13:11:08.492" v="775" actId="14100"/>
        <pc:sldMkLst>
          <pc:docMk/>
          <pc:sldMk cId="2471641429" sldId="448"/>
        </pc:sldMkLst>
        <pc:spChg chg="mod">
          <ac:chgData name="Rhodri Thomas" userId="97013524-85ec-4bc1-99cf-ee75f81eb8cc" providerId="ADAL" clId="{37039630-251B-4863-91F0-D2BD51E24BA7}" dt="2025-02-06T13:09:10.164" v="745" actId="1076"/>
          <ac:spMkLst>
            <pc:docMk/>
            <pc:sldMk cId="2471641429" sldId="448"/>
            <ac:spMk id="3" creationId="{68C2EC19-A157-8389-07DB-650659081F52}"/>
          </ac:spMkLst>
        </pc:spChg>
        <pc:spChg chg="mod">
          <ac:chgData name="Rhodri Thomas" userId="97013524-85ec-4bc1-99cf-ee75f81eb8cc" providerId="ADAL" clId="{37039630-251B-4863-91F0-D2BD51E24BA7}" dt="2025-02-06T13:11:08.492" v="775" actId="14100"/>
          <ac:spMkLst>
            <pc:docMk/>
            <pc:sldMk cId="2471641429" sldId="448"/>
            <ac:spMk id="4" creationId="{B9D6390D-BFD6-DF07-2067-06D2785D587D}"/>
          </ac:spMkLst>
        </pc:spChg>
      </pc:sldChg>
      <pc:sldChg chg="modSp add mod">
        <pc:chgData name="Rhodri Thomas" userId="97013524-85ec-4bc1-99cf-ee75f81eb8cc" providerId="ADAL" clId="{37039630-251B-4863-91F0-D2BD51E24BA7}" dt="2025-02-06T13:13:20.486" v="803" actId="403"/>
        <pc:sldMkLst>
          <pc:docMk/>
          <pc:sldMk cId="2780681910" sldId="449"/>
        </pc:sldMkLst>
        <pc:spChg chg="mod">
          <ac:chgData name="Rhodri Thomas" userId="97013524-85ec-4bc1-99cf-ee75f81eb8cc" providerId="ADAL" clId="{37039630-251B-4863-91F0-D2BD51E24BA7}" dt="2025-02-06T12:40:21.810" v="394" actId="20577"/>
          <ac:spMkLst>
            <pc:docMk/>
            <pc:sldMk cId="2780681910" sldId="449"/>
            <ac:spMk id="3" creationId="{68C2EC19-A157-8389-07DB-650659081F52}"/>
          </ac:spMkLst>
        </pc:spChg>
        <pc:spChg chg="mod">
          <ac:chgData name="Rhodri Thomas" userId="97013524-85ec-4bc1-99cf-ee75f81eb8cc" providerId="ADAL" clId="{37039630-251B-4863-91F0-D2BD51E24BA7}" dt="2025-02-06T13:13:20.486" v="803" actId="403"/>
          <ac:spMkLst>
            <pc:docMk/>
            <pc:sldMk cId="2780681910" sldId="449"/>
            <ac:spMk id="4" creationId="{B9D6390D-BFD6-DF07-2067-06D2785D587D}"/>
          </ac:spMkLst>
        </pc:spChg>
      </pc:sldChg>
      <pc:sldChg chg="modSp add mod">
        <pc:chgData name="Rhodri Thomas" userId="97013524-85ec-4bc1-99cf-ee75f81eb8cc" providerId="ADAL" clId="{37039630-251B-4863-91F0-D2BD51E24BA7}" dt="2025-02-06T13:24:53.539" v="817" actId="403"/>
        <pc:sldMkLst>
          <pc:docMk/>
          <pc:sldMk cId="589052191" sldId="450"/>
        </pc:sldMkLst>
        <pc:spChg chg="mod">
          <ac:chgData name="Rhodri Thomas" userId="97013524-85ec-4bc1-99cf-ee75f81eb8cc" providerId="ADAL" clId="{37039630-251B-4863-91F0-D2BD51E24BA7}" dt="2025-02-06T13:24:53.539" v="817" actId="403"/>
          <ac:spMkLst>
            <pc:docMk/>
            <pc:sldMk cId="589052191" sldId="450"/>
            <ac:spMk id="3" creationId="{68C2EC19-A157-8389-07DB-650659081F52}"/>
          </ac:spMkLst>
        </pc:spChg>
        <pc:spChg chg="mod">
          <ac:chgData name="Rhodri Thomas" userId="97013524-85ec-4bc1-99cf-ee75f81eb8cc" providerId="ADAL" clId="{37039630-251B-4863-91F0-D2BD51E24BA7}" dt="2025-02-06T13:24:08.855" v="813" actId="1076"/>
          <ac:spMkLst>
            <pc:docMk/>
            <pc:sldMk cId="589052191" sldId="450"/>
            <ac:spMk id="4" creationId="{B9D6390D-BFD6-DF07-2067-06D2785D587D}"/>
          </ac:spMkLst>
        </pc:spChg>
      </pc:sldChg>
      <pc:sldChg chg="modSp add mod">
        <pc:chgData name="Rhodri Thomas" userId="97013524-85ec-4bc1-99cf-ee75f81eb8cc" providerId="ADAL" clId="{37039630-251B-4863-91F0-D2BD51E24BA7}" dt="2025-02-06T13:26:21.373" v="905" actId="20577"/>
        <pc:sldMkLst>
          <pc:docMk/>
          <pc:sldMk cId="2206627202" sldId="451"/>
        </pc:sldMkLst>
        <pc:spChg chg="mod">
          <ac:chgData name="Rhodri Thomas" userId="97013524-85ec-4bc1-99cf-ee75f81eb8cc" providerId="ADAL" clId="{37039630-251B-4863-91F0-D2BD51E24BA7}" dt="2025-02-06T13:24:59.260" v="818" actId="403"/>
          <ac:spMkLst>
            <pc:docMk/>
            <pc:sldMk cId="2206627202" sldId="451"/>
            <ac:spMk id="3" creationId="{68C2EC19-A157-8389-07DB-650659081F52}"/>
          </ac:spMkLst>
        </pc:spChg>
        <pc:spChg chg="mod">
          <ac:chgData name="Rhodri Thomas" userId="97013524-85ec-4bc1-99cf-ee75f81eb8cc" providerId="ADAL" clId="{37039630-251B-4863-91F0-D2BD51E24BA7}" dt="2025-02-06T13:26:21.373" v="905" actId="20577"/>
          <ac:spMkLst>
            <pc:docMk/>
            <pc:sldMk cId="2206627202" sldId="451"/>
            <ac:spMk id="4" creationId="{B9D6390D-BFD6-DF07-2067-06D2785D587D}"/>
          </ac:spMkLst>
        </pc:spChg>
      </pc:sldChg>
      <pc:sldChg chg="modSp add mod">
        <pc:chgData name="Rhodri Thomas" userId="97013524-85ec-4bc1-99cf-ee75f81eb8cc" providerId="ADAL" clId="{37039630-251B-4863-91F0-D2BD51E24BA7}" dt="2025-02-06T13:26:57.138" v="913" actId="20577"/>
        <pc:sldMkLst>
          <pc:docMk/>
          <pc:sldMk cId="1492108128" sldId="452"/>
        </pc:sldMkLst>
        <pc:spChg chg="mod">
          <ac:chgData name="Rhodri Thomas" userId="97013524-85ec-4bc1-99cf-ee75f81eb8cc" providerId="ADAL" clId="{37039630-251B-4863-91F0-D2BD51E24BA7}" dt="2025-02-06T13:26:29.157" v="907" actId="14100"/>
          <ac:spMkLst>
            <pc:docMk/>
            <pc:sldMk cId="1492108128" sldId="452"/>
            <ac:spMk id="3" creationId="{68C2EC19-A157-8389-07DB-650659081F52}"/>
          </ac:spMkLst>
        </pc:spChg>
        <pc:spChg chg="mod">
          <ac:chgData name="Rhodri Thomas" userId="97013524-85ec-4bc1-99cf-ee75f81eb8cc" providerId="ADAL" clId="{37039630-251B-4863-91F0-D2BD51E24BA7}" dt="2025-02-06T13:26:57.138" v="913" actId="20577"/>
          <ac:spMkLst>
            <pc:docMk/>
            <pc:sldMk cId="1492108128" sldId="452"/>
            <ac:spMk id="4" creationId="{B9D6390D-BFD6-DF07-2067-06D2785D587D}"/>
          </ac:spMkLst>
        </pc:spChg>
      </pc:sldChg>
      <pc:sldChg chg="modSp add mod">
        <pc:chgData name="Rhodri Thomas" userId="97013524-85ec-4bc1-99cf-ee75f81eb8cc" providerId="ADAL" clId="{37039630-251B-4863-91F0-D2BD51E24BA7}" dt="2025-02-06T13:28:02.256" v="918" actId="20577"/>
        <pc:sldMkLst>
          <pc:docMk/>
          <pc:sldMk cId="1862233236" sldId="453"/>
        </pc:sldMkLst>
        <pc:spChg chg="mod">
          <ac:chgData name="Rhodri Thomas" userId="97013524-85ec-4bc1-99cf-ee75f81eb8cc" providerId="ADAL" clId="{37039630-251B-4863-91F0-D2BD51E24BA7}" dt="2025-02-06T13:28:02.256" v="918" actId="20577"/>
          <ac:spMkLst>
            <pc:docMk/>
            <pc:sldMk cId="1862233236" sldId="453"/>
            <ac:spMk id="3" creationId="{68C2EC19-A157-8389-07DB-650659081F52}"/>
          </ac:spMkLst>
        </pc:spChg>
        <pc:spChg chg="mod">
          <ac:chgData name="Rhodri Thomas" userId="97013524-85ec-4bc1-99cf-ee75f81eb8cc" providerId="ADAL" clId="{37039630-251B-4863-91F0-D2BD51E24BA7}" dt="2025-02-06T13:27:29.722" v="916" actId="403"/>
          <ac:spMkLst>
            <pc:docMk/>
            <pc:sldMk cId="1862233236" sldId="453"/>
            <ac:spMk id="4" creationId="{B9D6390D-BFD6-DF07-2067-06D2785D587D}"/>
          </ac:spMkLst>
        </pc:spChg>
      </pc:sldChg>
      <pc:sldChg chg="modSp add mod">
        <pc:chgData name="Rhodri Thomas" userId="97013524-85ec-4bc1-99cf-ee75f81eb8cc" providerId="ADAL" clId="{37039630-251B-4863-91F0-D2BD51E24BA7}" dt="2025-02-06T13:32:07.814" v="999" actId="14100"/>
        <pc:sldMkLst>
          <pc:docMk/>
          <pc:sldMk cId="1120561301" sldId="454"/>
        </pc:sldMkLst>
        <pc:spChg chg="mod">
          <ac:chgData name="Rhodri Thomas" userId="97013524-85ec-4bc1-99cf-ee75f81eb8cc" providerId="ADAL" clId="{37039630-251B-4863-91F0-D2BD51E24BA7}" dt="2025-02-06T13:32:07.814" v="999" actId="14100"/>
          <ac:spMkLst>
            <pc:docMk/>
            <pc:sldMk cId="1120561301" sldId="454"/>
            <ac:spMk id="3" creationId="{68C2EC19-A157-8389-07DB-650659081F52}"/>
          </ac:spMkLst>
        </pc:spChg>
        <pc:spChg chg="mod">
          <ac:chgData name="Rhodri Thomas" userId="97013524-85ec-4bc1-99cf-ee75f81eb8cc" providerId="ADAL" clId="{37039630-251B-4863-91F0-D2BD51E24BA7}" dt="2025-02-06T13:29:24.442" v="930" actId="1076"/>
          <ac:spMkLst>
            <pc:docMk/>
            <pc:sldMk cId="1120561301" sldId="454"/>
            <ac:spMk id="4" creationId="{B9D6390D-BFD6-DF07-2067-06D2785D587D}"/>
          </ac:spMkLst>
        </pc:spChg>
      </pc:sldChg>
      <pc:sldChg chg="delSp modSp new mod">
        <pc:chgData name="Rhodri Thomas" userId="97013524-85ec-4bc1-99cf-ee75f81eb8cc" providerId="ADAL" clId="{37039630-251B-4863-91F0-D2BD51E24BA7}" dt="2025-02-06T14:00:24.591" v="1201"/>
        <pc:sldMkLst>
          <pc:docMk/>
          <pc:sldMk cId="575805107" sldId="455"/>
        </pc:sldMkLst>
        <pc:spChg chg="mod">
          <ac:chgData name="Rhodri Thomas" userId="97013524-85ec-4bc1-99cf-ee75f81eb8cc" providerId="ADAL" clId="{37039630-251B-4863-91F0-D2BD51E24BA7}" dt="2025-02-06T13:59:47.297" v="1197" actId="20577"/>
          <ac:spMkLst>
            <pc:docMk/>
            <pc:sldMk cId="575805107" sldId="455"/>
            <ac:spMk id="2" creationId="{A50E8914-6FC7-A120-0FBE-D32EDB6C75ED}"/>
          </ac:spMkLst>
        </pc:spChg>
        <pc:spChg chg="del mod">
          <ac:chgData name="Rhodri Thomas" userId="97013524-85ec-4bc1-99cf-ee75f81eb8cc" providerId="ADAL" clId="{37039630-251B-4863-91F0-D2BD51E24BA7}" dt="2025-02-06T13:59:51.122" v="1199" actId="478"/>
          <ac:spMkLst>
            <pc:docMk/>
            <pc:sldMk cId="575805107" sldId="455"/>
            <ac:spMk id="3" creationId="{76B53136-8A2F-8D86-2D7E-C4AC1D1E84F5}"/>
          </ac:spMkLst>
        </pc:spChg>
        <pc:spChg chg="mod">
          <ac:chgData name="Rhodri Thomas" userId="97013524-85ec-4bc1-99cf-ee75f81eb8cc" providerId="ADAL" clId="{37039630-251B-4863-91F0-D2BD51E24BA7}" dt="2025-02-06T14:00:24.591" v="1201"/>
          <ac:spMkLst>
            <pc:docMk/>
            <pc:sldMk cId="575805107" sldId="455"/>
            <ac:spMk id="4" creationId="{6A721CF5-2DF9-6104-2A8E-5912BC9B2572}"/>
          </ac:spMkLst>
        </pc:spChg>
      </pc:sldChg>
      <pc:sldChg chg="addSp delSp modSp add del mod">
        <pc:chgData name="Rhodri Thomas" userId="97013524-85ec-4bc1-99cf-ee75f81eb8cc" providerId="ADAL" clId="{37039630-251B-4863-91F0-D2BD51E24BA7}" dt="2025-02-06T13:32:00.879" v="998" actId="47"/>
        <pc:sldMkLst>
          <pc:docMk/>
          <pc:sldMk cId="2386663874" sldId="455"/>
        </pc:sldMkLst>
        <pc:spChg chg="del mod">
          <ac:chgData name="Rhodri Thomas" userId="97013524-85ec-4bc1-99cf-ee75f81eb8cc" providerId="ADAL" clId="{37039630-251B-4863-91F0-D2BD51E24BA7}" dt="2025-02-06T12:44:46.394" v="499" actId="478"/>
          <ac:spMkLst>
            <pc:docMk/>
            <pc:sldMk cId="2386663874" sldId="455"/>
            <ac:spMk id="4" creationId="{607CC286-7253-B31F-DFE6-802920A9FC68}"/>
          </ac:spMkLst>
        </pc:spChg>
        <pc:spChg chg="add del mod">
          <ac:chgData name="Rhodri Thomas" userId="97013524-85ec-4bc1-99cf-ee75f81eb8cc" providerId="ADAL" clId="{37039630-251B-4863-91F0-D2BD51E24BA7}" dt="2025-02-06T12:44:49.616" v="501" actId="478"/>
          <ac:spMkLst>
            <pc:docMk/>
            <pc:sldMk cId="2386663874" sldId="455"/>
            <ac:spMk id="6" creationId="{E371820C-CADF-890E-B940-669EEF1B3861}"/>
          </ac:spMkLst>
        </pc:spChg>
        <pc:spChg chg="mod">
          <ac:chgData name="Rhodri Thomas" userId="97013524-85ec-4bc1-99cf-ee75f81eb8cc" providerId="ADAL" clId="{37039630-251B-4863-91F0-D2BD51E24BA7}" dt="2025-02-06T13:31:32.040" v="996" actId="20577"/>
          <ac:spMkLst>
            <pc:docMk/>
            <pc:sldMk cId="2386663874" sldId="455"/>
            <ac:spMk id="7" creationId="{F25C7397-4891-F217-FB8E-96091E950650}"/>
          </ac:spMkLst>
        </pc:spChg>
      </pc:sldChg>
      <pc:sldChg chg="addSp modSp mod setBg">
        <pc:chgData name="Rhodri Thomas" userId="97013524-85ec-4bc1-99cf-ee75f81eb8cc" providerId="ADAL" clId="{37039630-251B-4863-91F0-D2BD51E24BA7}" dt="2025-02-06T14:10:44.253" v="1388" actId="20577"/>
        <pc:sldMkLst>
          <pc:docMk/>
          <pc:sldMk cId="2367325753" sldId="456"/>
        </pc:sldMkLst>
        <pc:spChg chg="mod">
          <ac:chgData name="Rhodri Thomas" userId="97013524-85ec-4bc1-99cf-ee75f81eb8cc" providerId="ADAL" clId="{37039630-251B-4863-91F0-D2BD51E24BA7}" dt="2025-02-06T14:01:48.391" v="1222" actId="26606"/>
          <ac:spMkLst>
            <pc:docMk/>
            <pc:sldMk cId="2367325753" sldId="456"/>
            <ac:spMk id="2" creationId="{991DBFA3-4929-EF34-6EC0-62D2B6817892}"/>
          </ac:spMkLst>
        </pc:spChg>
        <pc:spChg chg="mod">
          <ac:chgData name="Rhodri Thomas" userId="97013524-85ec-4bc1-99cf-ee75f81eb8cc" providerId="ADAL" clId="{37039630-251B-4863-91F0-D2BD51E24BA7}" dt="2025-02-06T14:01:48.391" v="1222" actId="26606"/>
          <ac:spMkLst>
            <pc:docMk/>
            <pc:sldMk cId="2367325753" sldId="456"/>
            <ac:spMk id="3" creationId="{19504103-6319-C1BA-994F-97D3A9F1AA56}"/>
          </ac:spMkLst>
        </pc:spChg>
        <pc:spChg chg="mod">
          <ac:chgData name="Rhodri Thomas" userId="97013524-85ec-4bc1-99cf-ee75f81eb8cc" providerId="ADAL" clId="{37039630-251B-4863-91F0-D2BD51E24BA7}" dt="2025-02-06T14:10:44.253" v="1388" actId="20577"/>
          <ac:spMkLst>
            <pc:docMk/>
            <pc:sldMk cId="2367325753" sldId="456"/>
            <ac:spMk id="4" creationId="{3D7927D6-AFA7-348E-8C32-400C1E6F321D}"/>
          </ac:spMkLst>
        </pc:spChg>
        <pc:spChg chg="add">
          <ac:chgData name="Rhodri Thomas" userId="97013524-85ec-4bc1-99cf-ee75f81eb8cc" providerId="ADAL" clId="{37039630-251B-4863-91F0-D2BD51E24BA7}" dt="2025-02-06T14:01:48.391" v="1222" actId="26606"/>
          <ac:spMkLst>
            <pc:docMk/>
            <pc:sldMk cId="2367325753" sldId="456"/>
            <ac:spMk id="10" creationId="{7A08E557-10DB-421A-876E-1AE58F8E07C4}"/>
          </ac:spMkLst>
        </pc:spChg>
        <pc:spChg chg="add">
          <ac:chgData name="Rhodri Thomas" userId="97013524-85ec-4bc1-99cf-ee75f81eb8cc" providerId="ADAL" clId="{37039630-251B-4863-91F0-D2BD51E24BA7}" dt="2025-02-06T14:01:48.391" v="1222" actId="26606"/>
          <ac:spMkLst>
            <pc:docMk/>
            <pc:sldMk cId="2367325753" sldId="456"/>
            <ac:spMk id="12" creationId="{F09CA6CC-C9DF-440F-BE30-1167A9211C99}"/>
          </ac:spMkLst>
        </pc:spChg>
        <pc:spChg chg="add">
          <ac:chgData name="Rhodri Thomas" userId="97013524-85ec-4bc1-99cf-ee75f81eb8cc" providerId="ADAL" clId="{37039630-251B-4863-91F0-D2BD51E24BA7}" dt="2025-02-06T14:01:48.391" v="1222" actId="26606"/>
          <ac:spMkLst>
            <pc:docMk/>
            <pc:sldMk cId="2367325753" sldId="456"/>
            <ac:spMk id="14" creationId="{6F82D7C3-4329-485C-9C81-FB5BA3FA96DF}"/>
          </ac:spMkLst>
        </pc:spChg>
        <pc:spChg chg="add">
          <ac:chgData name="Rhodri Thomas" userId="97013524-85ec-4bc1-99cf-ee75f81eb8cc" providerId="ADAL" clId="{37039630-251B-4863-91F0-D2BD51E24BA7}" dt="2025-02-06T14:01:48.391" v="1222" actId="26606"/>
          <ac:spMkLst>
            <pc:docMk/>
            <pc:sldMk cId="2367325753" sldId="456"/>
            <ac:spMk id="16" creationId="{B4A844BD-14AA-428F-A577-AF00BC3747EA}"/>
          </ac:spMkLst>
        </pc:spChg>
        <pc:spChg chg="add">
          <ac:chgData name="Rhodri Thomas" userId="97013524-85ec-4bc1-99cf-ee75f81eb8cc" providerId="ADAL" clId="{37039630-251B-4863-91F0-D2BD51E24BA7}" dt="2025-02-06T14:01:48.391" v="1222" actId="26606"/>
          <ac:spMkLst>
            <pc:docMk/>
            <pc:sldMk cId="2367325753" sldId="456"/>
            <ac:spMk id="18" creationId="{B5E57564-AF5B-45C2-9B42-165C77BE88F2}"/>
          </ac:spMkLst>
        </pc:spChg>
        <pc:picChg chg="add mod ord">
          <ac:chgData name="Rhodri Thomas" userId="97013524-85ec-4bc1-99cf-ee75f81eb8cc" providerId="ADAL" clId="{37039630-251B-4863-91F0-D2BD51E24BA7}" dt="2025-02-06T14:01:53.114" v="1224" actId="962"/>
          <ac:picMkLst>
            <pc:docMk/>
            <pc:sldMk cId="2367325753" sldId="456"/>
            <ac:picMk id="5" creationId="{8B0B585F-D137-1C49-1827-431B3EB56B5C}"/>
          </ac:picMkLst>
        </pc:picChg>
      </pc:sldChg>
      <pc:sldChg chg="addSp modSp add mod">
        <pc:chgData name="Rhodri Thomas" userId="97013524-85ec-4bc1-99cf-ee75f81eb8cc" providerId="ADAL" clId="{37039630-251B-4863-91F0-D2BD51E24BA7}" dt="2025-02-06T14:46:36.442" v="3450" actId="1076"/>
        <pc:sldMkLst>
          <pc:docMk/>
          <pc:sldMk cId="3369916543" sldId="457"/>
        </pc:sldMkLst>
        <pc:spChg chg="mod">
          <ac:chgData name="Rhodri Thomas" userId="97013524-85ec-4bc1-99cf-ee75f81eb8cc" providerId="ADAL" clId="{37039630-251B-4863-91F0-D2BD51E24BA7}" dt="2025-02-06T14:05:03.429" v="1339" actId="1076"/>
          <ac:spMkLst>
            <pc:docMk/>
            <pc:sldMk cId="3369916543" sldId="457"/>
            <ac:spMk id="3" creationId="{19504103-6319-C1BA-994F-97D3A9F1AA56}"/>
          </ac:spMkLst>
        </pc:spChg>
        <pc:spChg chg="mod">
          <ac:chgData name="Rhodri Thomas" userId="97013524-85ec-4bc1-99cf-ee75f81eb8cc" providerId="ADAL" clId="{37039630-251B-4863-91F0-D2BD51E24BA7}" dt="2025-02-06T14:05:09.431" v="1341" actId="27636"/>
          <ac:spMkLst>
            <pc:docMk/>
            <pc:sldMk cId="3369916543" sldId="457"/>
            <ac:spMk id="4" creationId="{3D7927D6-AFA7-348E-8C32-400C1E6F321D}"/>
          </ac:spMkLst>
        </pc:spChg>
        <pc:spChg chg="add mod">
          <ac:chgData name="Rhodri Thomas" userId="97013524-85ec-4bc1-99cf-ee75f81eb8cc" providerId="ADAL" clId="{37039630-251B-4863-91F0-D2BD51E24BA7}" dt="2025-02-06T14:46:36.442" v="3450" actId="1076"/>
          <ac:spMkLst>
            <pc:docMk/>
            <pc:sldMk cId="3369916543" sldId="457"/>
            <ac:spMk id="7" creationId="{22E0BBA8-3C7A-71B9-8832-6B370A5A5018}"/>
          </ac:spMkLst>
        </pc:spChg>
      </pc:sldChg>
      <pc:sldChg chg="addSp delSp modSp add mod modClrScheme delDesignElem chgLayout">
        <pc:chgData name="Rhodri Thomas" userId="97013524-85ec-4bc1-99cf-ee75f81eb8cc" providerId="ADAL" clId="{37039630-251B-4863-91F0-D2BD51E24BA7}" dt="2025-02-06T14:09:56.949" v="1384"/>
        <pc:sldMkLst>
          <pc:docMk/>
          <pc:sldMk cId="1944084624" sldId="458"/>
        </pc:sldMkLst>
        <pc:spChg chg="mod ord">
          <ac:chgData name="Rhodri Thomas" userId="97013524-85ec-4bc1-99cf-ee75f81eb8cc" providerId="ADAL" clId="{37039630-251B-4863-91F0-D2BD51E24BA7}" dt="2025-02-06T14:07:44.219" v="1362" actId="26606"/>
          <ac:spMkLst>
            <pc:docMk/>
            <pc:sldMk cId="1944084624" sldId="458"/>
            <ac:spMk id="2" creationId="{991DBFA3-4929-EF34-6EC0-62D2B6817892}"/>
          </ac:spMkLst>
        </pc:spChg>
        <pc:spChg chg="mod ord">
          <ac:chgData name="Rhodri Thomas" userId="97013524-85ec-4bc1-99cf-ee75f81eb8cc" providerId="ADAL" clId="{37039630-251B-4863-91F0-D2BD51E24BA7}" dt="2025-02-06T14:07:44.219" v="1362" actId="26606"/>
          <ac:spMkLst>
            <pc:docMk/>
            <pc:sldMk cId="1944084624" sldId="458"/>
            <ac:spMk id="3" creationId="{19504103-6319-C1BA-994F-97D3A9F1AA56}"/>
          </ac:spMkLst>
        </pc:spChg>
        <pc:spChg chg="del mod ord">
          <ac:chgData name="Rhodri Thomas" userId="97013524-85ec-4bc1-99cf-ee75f81eb8cc" providerId="ADAL" clId="{37039630-251B-4863-91F0-D2BD51E24BA7}" dt="2025-02-06T14:06:39.108" v="1353" actId="26606"/>
          <ac:spMkLst>
            <pc:docMk/>
            <pc:sldMk cId="1944084624" sldId="458"/>
            <ac:spMk id="4" creationId="{3D7927D6-AFA7-348E-8C32-400C1E6F321D}"/>
          </ac:spMkLst>
        </pc:spChg>
        <pc:spChg chg="add del">
          <ac:chgData name="Rhodri Thomas" userId="97013524-85ec-4bc1-99cf-ee75f81eb8cc" providerId="ADAL" clId="{37039630-251B-4863-91F0-D2BD51E24BA7}" dt="2025-02-06T14:07:00.111" v="1354" actId="700"/>
          <ac:spMkLst>
            <pc:docMk/>
            <pc:sldMk cId="1944084624" sldId="458"/>
            <ac:spMk id="7" creationId="{7A08E557-10DB-421A-876E-1AE58F8E07C4}"/>
          </ac:spMkLst>
        </pc:spChg>
        <pc:spChg chg="add del">
          <ac:chgData name="Rhodri Thomas" userId="97013524-85ec-4bc1-99cf-ee75f81eb8cc" providerId="ADAL" clId="{37039630-251B-4863-91F0-D2BD51E24BA7}" dt="2025-02-06T14:07:00.111" v="1354" actId="700"/>
          <ac:spMkLst>
            <pc:docMk/>
            <pc:sldMk cId="1944084624" sldId="458"/>
            <ac:spMk id="8" creationId="{7EFE8E1C-6E21-431C-9566-DBE21EB862EA}"/>
          </ac:spMkLst>
        </pc:spChg>
        <pc:spChg chg="add del">
          <ac:chgData name="Rhodri Thomas" userId="97013524-85ec-4bc1-99cf-ee75f81eb8cc" providerId="ADAL" clId="{37039630-251B-4863-91F0-D2BD51E24BA7}" dt="2025-02-06T14:07:00.111" v="1354" actId="700"/>
          <ac:spMkLst>
            <pc:docMk/>
            <pc:sldMk cId="1944084624" sldId="458"/>
            <ac:spMk id="9" creationId="{7CB7A76F-CC93-42A5-9502-CBD469E99327}"/>
          </ac:spMkLst>
        </pc:spChg>
        <pc:spChg chg="del">
          <ac:chgData name="Rhodri Thomas" userId="97013524-85ec-4bc1-99cf-ee75f81eb8cc" providerId="ADAL" clId="{37039630-251B-4863-91F0-D2BD51E24BA7}" dt="2025-02-06T14:06:25.149" v="1351" actId="700"/>
          <ac:spMkLst>
            <pc:docMk/>
            <pc:sldMk cId="1944084624" sldId="458"/>
            <ac:spMk id="10" creationId="{7A08E557-10DB-421A-876E-1AE58F8E07C4}"/>
          </ac:spMkLst>
        </pc:spChg>
        <pc:spChg chg="add del">
          <ac:chgData name="Rhodri Thomas" userId="97013524-85ec-4bc1-99cf-ee75f81eb8cc" providerId="ADAL" clId="{37039630-251B-4863-91F0-D2BD51E24BA7}" dt="2025-02-06T14:07:00.111" v="1354" actId="700"/>
          <ac:spMkLst>
            <pc:docMk/>
            <pc:sldMk cId="1944084624" sldId="458"/>
            <ac:spMk id="11" creationId="{CC2217DE-76DC-41C2-B926-88035EF63B27}"/>
          </ac:spMkLst>
        </pc:spChg>
        <pc:spChg chg="del">
          <ac:chgData name="Rhodri Thomas" userId="97013524-85ec-4bc1-99cf-ee75f81eb8cc" providerId="ADAL" clId="{37039630-251B-4863-91F0-D2BD51E24BA7}" dt="2025-02-06T14:06:25.149" v="1351" actId="700"/>
          <ac:spMkLst>
            <pc:docMk/>
            <pc:sldMk cId="1944084624" sldId="458"/>
            <ac:spMk id="12" creationId="{F09CA6CC-C9DF-440F-BE30-1167A9211C99}"/>
          </ac:spMkLst>
        </pc:spChg>
        <pc:spChg chg="add del">
          <ac:chgData name="Rhodri Thomas" userId="97013524-85ec-4bc1-99cf-ee75f81eb8cc" providerId="ADAL" clId="{37039630-251B-4863-91F0-D2BD51E24BA7}" dt="2025-02-06T14:07:34.463" v="1361" actId="700"/>
          <ac:spMkLst>
            <pc:docMk/>
            <pc:sldMk cId="1944084624" sldId="458"/>
            <ac:spMk id="13" creationId="{7EFE8E1C-6E21-431C-9566-DBE21EB862EA}"/>
          </ac:spMkLst>
        </pc:spChg>
        <pc:spChg chg="del">
          <ac:chgData name="Rhodri Thomas" userId="97013524-85ec-4bc1-99cf-ee75f81eb8cc" providerId="ADAL" clId="{37039630-251B-4863-91F0-D2BD51E24BA7}" dt="2025-02-06T14:06:25.149" v="1351" actId="700"/>
          <ac:spMkLst>
            <pc:docMk/>
            <pc:sldMk cId="1944084624" sldId="458"/>
            <ac:spMk id="14" creationId="{6F82D7C3-4329-485C-9C81-FB5BA3FA96DF}"/>
          </ac:spMkLst>
        </pc:spChg>
        <pc:spChg chg="add del">
          <ac:chgData name="Rhodri Thomas" userId="97013524-85ec-4bc1-99cf-ee75f81eb8cc" providerId="ADAL" clId="{37039630-251B-4863-91F0-D2BD51E24BA7}" dt="2025-02-06T14:07:34.463" v="1361" actId="700"/>
          <ac:spMkLst>
            <pc:docMk/>
            <pc:sldMk cId="1944084624" sldId="458"/>
            <ac:spMk id="15" creationId="{7CB7A76F-CC93-42A5-9502-CBD469E99327}"/>
          </ac:spMkLst>
        </pc:spChg>
        <pc:spChg chg="del">
          <ac:chgData name="Rhodri Thomas" userId="97013524-85ec-4bc1-99cf-ee75f81eb8cc" providerId="ADAL" clId="{37039630-251B-4863-91F0-D2BD51E24BA7}" dt="2025-02-06T14:06:25.149" v="1351" actId="700"/>
          <ac:spMkLst>
            <pc:docMk/>
            <pc:sldMk cId="1944084624" sldId="458"/>
            <ac:spMk id="16" creationId="{B4A844BD-14AA-428F-A577-AF00BC3747EA}"/>
          </ac:spMkLst>
        </pc:spChg>
        <pc:spChg chg="add del">
          <ac:chgData name="Rhodri Thomas" userId="97013524-85ec-4bc1-99cf-ee75f81eb8cc" providerId="ADAL" clId="{37039630-251B-4863-91F0-D2BD51E24BA7}" dt="2025-02-06T14:07:34.463" v="1361" actId="700"/>
          <ac:spMkLst>
            <pc:docMk/>
            <pc:sldMk cId="1944084624" sldId="458"/>
            <ac:spMk id="17" creationId="{CC2217DE-76DC-41C2-B926-88035EF63B27}"/>
          </ac:spMkLst>
        </pc:spChg>
        <pc:spChg chg="del">
          <ac:chgData name="Rhodri Thomas" userId="97013524-85ec-4bc1-99cf-ee75f81eb8cc" providerId="ADAL" clId="{37039630-251B-4863-91F0-D2BD51E24BA7}" dt="2025-02-06T14:06:25.149" v="1351" actId="700"/>
          <ac:spMkLst>
            <pc:docMk/>
            <pc:sldMk cId="1944084624" sldId="458"/>
            <ac:spMk id="18" creationId="{B5E57564-AF5B-45C2-9B42-165C77BE88F2}"/>
          </ac:spMkLst>
        </pc:spChg>
        <pc:spChg chg="add del">
          <ac:chgData name="Rhodri Thomas" userId="97013524-85ec-4bc1-99cf-ee75f81eb8cc" providerId="ADAL" clId="{37039630-251B-4863-91F0-D2BD51E24BA7}" dt="2025-02-06T14:07:34.463" v="1361" actId="700"/>
          <ac:spMkLst>
            <pc:docMk/>
            <pc:sldMk cId="1944084624" sldId="458"/>
            <ac:spMk id="19" creationId="{7A08E557-10DB-421A-876E-1AE58F8E07C4}"/>
          </ac:spMkLst>
        </pc:spChg>
        <pc:spChg chg="add">
          <ac:chgData name="Rhodri Thomas" userId="97013524-85ec-4bc1-99cf-ee75f81eb8cc" providerId="ADAL" clId="{37039630-251B-4863-91F0-D2BD51E24BA7}" dt="2025-02-06T14:07:44.219" v="1362" actId="26606"/>
          <ac:spMkLst>
            <pc:docMk/>
            <pc:sldMk cId="1944084624" sldId="458"/>
            <ac:spMk id="20" creationId="{7A08E557-10DB-421A-876E-1AE58F8E07C4}"/>
          </ac:spMkLst>
        </pc:spChg>
        <pc:spChg chg="add">
          <ac:chgData name="Rhodri Thomas" userId="97013524-85ec-4bc1-99cf-ee75f81eb8cc" providerId="ADAL" clId="{37039630-251B-4863-91F0-D2BD51E24BA7}" dt="2025-02-06T14:07:44.219" v="1362" actId="26606"/>
          <ac:spMkLst>
            <pc:docMk/>
            <pc:sldMk cId="1944084624" sldId="458"/>
            <ac:spMk id="21" creationId="{32B889CD-5180-4CF4-BE2E-C1331BC247AB}"/>
          </ac:spMkLst>
        </pc:spChg>
        <pc:spChg chg="add">
          <ac:chgData name="Rhodri Thomas" userId="97013524-85ec-4bc1-99cf-ee75f81eb8cc" providerId="ADAL" clId="{37039630-251B-4863-91F0-D2BD51E24BA7}" dt="2025-02-06T14:07:44.219" v="1362" actId="26606"/>
          <ac:spMkLst>
            <pc:docMk/>
            <pc:sldMk cId="1944084624" sldId="458"/>
            <ac:spMk id="22" creationId="{152BBA8B-82DE-4D8B-8E81-51F996FF47E4}"/>
          </ac:spMkLst>
        </pc:spChg>
        <pc:spChg chg="add">
          <ac:chgData name="Rhodri Thomas" userId="97013524-85ec-4bc1-99cf-ee75f81eb8cc" providerId="ADAL" clId="{37039630-251B-4863-91F0-D2BD51E24BA7}" dt="2025-02-06T14:07:44.219" v="1362" actId="26606"/>
          <ac:spMkLst>
            <pc:docMk/>
            <pc:sldMk cId="1944084624" sldId="458"/>
            <ac:spMk id="23" creationId="{828AE160-474B-48A6-B092-CC77671DDDD6}"/>
          </ac:spMkLst>
        </pc:spChg>
        <pc:spChg chg="add">
          <ac:chgData name="Rhodri Thomas" userId="97013524-85ec-4bc1-99cf-ee75f81eb8cc" providerId="ADAL" clId="{37039630-251B-4863-91F0-D2BD51E24BA7}" dt="2025-02-06T14:07:44.219" v="1362" actId="26606"/>
          <ac:spMkLst>
            <pc:docMk/>
            <pc:sldMk cId="1944084624" sldId="458"/>
            <ac:spMk id="24" creationId="{1AEAB2DB-5FE4-408F-9E8C-6E344C0810CB}"/>
          </ac:spMkLst>
        </pc:spChg>
        <pc:graphicFrameChg chg="add mod ord modGraphic">
          <ac:chgData name="Rhodri Thomas" userId="97013524-85ec-4bc1-99cf-ee75f81eb8cc" providerId="ADAL" clId="{37039630-251B-4863-91F0-D2BD51E24BA7}" dt="2025-02-06T14:09:56.949" v="1384"/>
          <ac:graphicFrameMkLst>
            <pc:docMk/>
            <pc:sldMk cId="1944084624" sldId="458"/>
            <ac:graphicFrameMk id="6" creationId="{874E443A-C638-CABC-C6FC-AF54F2E56179}"/>
          </ac:graphicFrameMkLst>
        </pc:graphicFrameChg>
        <pc:picChg chg="del">
          <ac:chgData name="Rhodri Thomas" userId="97013524-85ec-4bc1-99cf-ee75f81eb8cc" providerId="ADAL" clId="{37039630-251B-4863-91F0-D2BD51E24BA7}" dt="2025-02-06T14:06:06.929" v="1347" actId="478"/>
          <ac:picMkLst>
            <pc:docMk/>
            <pc:sldMk cId="1944084624" sldId="458"/>
            <ac:picMk id="5" creationId="{8B0B585F-D137-1C49-1827-431B3EB56B5C}"/>
          </ac:picMkLst>
        </pc:picChg>
      </pc:sldChg>
      <pc:sldChg chg="addSp delSp modSp add mod ord">
        <pc:chgData name="Rhodri Thomas" userId="97013524-85ec-4bc1-99cf-ee75f81eb8cc" providerId="ADAL" clId="{37039630-251B-4863-91F0-D2BD51E24BA7}" dt="2025-02-06T14:12:44.499" v="1411" actId="1076"/>
        <pc:sldMkLst>
          <pc:docMk/>
          <pc:sldMk cId="1859458011" sldId="459"/>
        </pc:sldMkLst>
        <pc:spChg chg="add del mod">
          <ac:chgData name="Rhodri Thomas" userId="97013524-85ec-4bc1-99cf-ee75f81eb8cc" providerId="ADAL" clId="{37039630-251B-4863-91F0-D2BD51E24BA7}" dt="2025-02-06T14:12:03.269" v="1400" actId="26606"/>
          <ac:spMkLst>
            <pc:docMk/>
            <pc:sldMk cId="1859458011" sldId="459"/>
            <ac:spMk id="3" creationId="{19504103-6319-C1BA-994F-97D3A9F1AA56}"/>
          </ac:spMkLst>
        </pc:spChg>
        <pc:spChg chg="mod">
          <ac:chgData name="Rhodri Thomas" userId="97013524-85ec-4bc1-99cf-ee75f81eb8cc" providerId="ADAL" clId="{37039630-251B-4863-91F0-D2BD51E24BA7}" dt="2025-02-06T14:12:44.499" v="1411" actId="1076"/>
          <ac:spMkLst>
            <pc:docMk/>
            <pc:sldMk cId="1859458011" sldId="459"/>
            <ac:spMk id="4" creationId="{3D7927D6-AFA7-348E-8C32-400C1E6F321D}"/>
          </ac:spMkLst>
        </pc:spChg>
        <pc:spChg chg="add del mod">
          <ac:chgData name="Rhodri Thomas" userId="97013524-85ec-4bc1-99cf-ee75f81eb8cc" providerId="ADAL" clId="{37039630-251B-4863-91F0-D2BD51E24BA7}" dt="2025-02-06T14:11:45.328" v="1397" actId="478"/>
          <ac:spMkLst>
            <pc:docMk/>
            <pc:sldMk cId="1859458011" sldId="459"/>
            <ac:spMk id="7" creationId="{887F88B3-692C-41BA-A8AB-1EAE457C47E7}"/>
          </ac:spMkLst>
        </pc:spChg>
        <pc:spChg chg="del">
          <ac:chgData name="Rhodri Thomas" userId="97013524-85ec-4bc1-99cf-ee75f81eb8cc" providerId="ADAL" clId="{37039630-251B-4863-91F0-D2BD51E24BA7}" dt="2025-02-06T14:12:03.269" v="1400" actId="26606"/>
          <ac:spMkLst>
            <pc:docMk/>
            <pc:sldMk cId="1859458011" sldId="459"/>
            <ac:spMk id="10" creationId="{7A08E557-10DB-421A-876E-1AE58F8E07C4}"/>
          </ac:spMkLst>
        </pc:spChg>
        <pc:spChg chg="del">
          <ac:chgData name="Rhodri Thomas" userId="97013524-85ec-4bc1-99cf-ee75f81eb8cc" providerId="ADAL" clId="{37039630-251B-4863-91F0-D2BD51E24BA7}" dt="2025-02-06T14:12:03.269" v="1400" actId="26606"/>
          <ac:spMkLst>
            <pc:docMk/>
            <pc:sldMk cId="1859458011" sldId="459"/>
            <ac:spMk id="12" creationId="{F09CA6CC-C9DF-440F-BE30-1167A9211C99}"/>
          </ac:spMkLst>
        </pc:spChg>
        <pc:spChg chg="del">
          <ac:chgData name="Rhodri Thomas" userId="97013524-85ec-4bc1-99cf-ee75f81eb8cc" providerId="ADAL" clId="{37039630-251B-4863-91F0-D2BD51E24BA7}" dt="2025-02-06T14:12:03.269" v="1400" actId="26606"/>
          <ac:spMkLst>
            <pc:docMk/>
            <pc:sldMk cId="1859458011" sldId="459"/>
            <ac:spMk id="14" creationId="{6F82D7C3-4329-485C-9C81-FB5BA3FA96DF}"/>
          </ac:spMkLst>
        </pc:spChg>
        <pc:spChg chg="del">
          <ac:chgData name="Rhodri Thomas" userId="97013524-85ec-4bc1-99cf-ee75f81eb8cc" providerId="ADAL" clId="{37039630-251B-4863-91F0-D2BD51E24BA7}" dt="2025-02-06T14:12:03.269" v="1400" actId="26606"/>
          <ac:spMkLst>
            <pc:docMk/>
            <pc:sldMk cId="1859458011" sldId="459"/>
            <ac:spMk id="16" creationId="{B4A844BD-14AA-428F-A577-AF00BC3747EA}"/>
          </ac:spMkLst>
        </pc:spChg>
        <pc:spChg chg="del">
          <ac:chgData name="Rhodri Thomas" userId="97013524-85ec-4bc1-99cf-ee75f81eb8cc" providerId="ADAL" clId="{37039630-251B-4863-91F0-D2BD51E24BA7}" dt="2025-02-06T14:12:03.269" v="1400" actId="26606"/>
          <ac:spMkLst>
            <pc:docMk/>
            <pc:sldMk cId="1859458011" sldId="459"/>
            <ac:spMk id="18" creationId="{B5E57564-AF5B-45C2-9B42-165C77BE88F2}"/>
          </ac:spMkLst>
        </pc:spChg>
        <pc:spChg chg="add">
          <ac:chgData name="Rhodri Thomas" userId="97013524-85ec-4bc1-99cf-ee75f81eb8cc" providerId="ADAL" clId="{37039630-251B-4863-91F0-D2BD51E24BA7}" dt="2025-02-06T14:12:03.269" v="1400" actId="26606"/>
          <ac:spMkLst>
            <pc:docMk/>
            <pc:sldMk cId="1859458011" sldId="459"/>
            <ac:spMk id="23" creationId="{7A08E557-10DB-421A-876E-1AE58F8E07C4}"/>
          </ac:spMkLst>
        </pc:spChg>
        <pc:spChg chg="add">
          <ac:chgData name="Rhodri Thomas" userId="97013524-85ec-4bc1-99cf-ee75f81eb8cc" providerId="ADAL" clId="{37039630-251B-4863-91F0-D2BD51E24BA7}" dt="2025-02-06T14:12:03.269" v="1400" actId="26606"/>
          <ac:spMkLst>
            <pc:docMk/>
            <pc:sldMk cId="1859458011" sldId="459"/>
            <ac:spMk id="25" creationId="{F09CA6CC-C9DF-440F-BE30-1167A9211C99}"/>
          </ac:spMkLst>
        </pc:spChg>
        <pc:spChg chg="add">
          <ac:chgData name="Rhodri Thomas" userId="97013524-85ec-4bc1-99cf-ee75f81eb8cc" providerId="ADAL" clId="{37039630-251B-4863-91F0-D2BD51E24BA7}" dt="2025-02-06T14:12:03.269" v="1400" actId="26606"/>
          <ac:spMkLst>
            <pc:docMk/>
            <pc:sldMk cId="1859458011" sldId="459"/>
            <ac:spMk id="27" creationId="{6F82D7C3-4329-485C-9C81-FB5BA3FA96DF}"/>
          </ac:spMkLst>
        </pc:spChg>
        <pc:spChg chg="add">
          <ac:chgData name="Rhodri Thomas" userId="97013524-85ec-4bc1-99cf-ee75f81eb8cc" providerId="ADAL" clId="{37039630-251B-4863-91F0-D2BD51E24BA7}" dt="2025-02-06T14:12:03.269" v="1400" actId="26606"/>
          <ac:spMkLst>
            <pc:docMk/>
            <pc:sldMk cId="1859458011" sldId="459"/>
            <ac:spMk id="29" creationId="{B4A844BD-14AA-428F-A577-AF00BC3747EA}"/>
          </ac:spMkLst>
        </pc:spChg>
        <pc:spChg chg="add">
          <ac:chgData name="Rhodri Thomas" userId="97013524-85ec-4bc1-99cf-ee75f81eb8cc" providerId="ADAL" clId="{37039630-251B-4863-91F0-D2BD51E24BA7}" dt="2025-02-06T14:12:03.269" v="1400" actId="26606"/>
          <ac:spMkLst>
            <pc:docMk/>
            <pc:sldMk cId="1859458011" sldId="459"/>
            <ac:spMk id="31" creationId="{B5E57564-AF5B-45C2-9B42-165C77BE88F2}"/>
          </ac:spMkLst>
        </pc:spChg>
        <pc:picChg chg="del">
          <ac:chgData name="Rhodri Thomas" userId="97013524-85ec-4bc1-99cf-ee75f81eb8cc" providerId="ADAL" clId="{37039630-251B-4863-91F0-D2BD51E24BA7}" dt="2025-02-06T14:11:47.278" v="1398" actId="478"/>
          <ac:picMkLst>
            <pc:docMk/>
            <pc:sldMk cId="1859458011" sldId="459"/>
            <ac:picMk id="5" creationId="{8B0B585F-D137-1C49-1827-431B3EB56B5C}"/>
          </ac:picMkLst>
        </pc:picChg>
        <pc:picChg chg="add mod ord">
          <ac:chgData name="Rhodri Thomas" userId="97013524-85ec-4bc1-99cf-ee75f81eb8cc" providerId="ADAL" clId="{37039630-251B-4863-91F0-D2BD51E24BA7}" dt="2025-02-06T14:12:06.348" v="1402" actId="962"/>
          <ac:picMkLst>
            <pc:docMk/>
            <pc:sldMk cId="1859458011" sldId="459"/>
            <ac:picMk id="8" creationId="{F68BFDE8-F44B-BF15-D6EB-E99395654666}"/>
          </ac:picMkLst>
        </pc:picChg>
      </pc:sldChg>
      <pc:sldChg chg="addSp modSp add mod">
        <pc:chgData name="Rhodri Thomas" userId="97013524-85ec-4bc1-99cf-ee75f81eb8cc" providerId="ADAL" clId="{37039630-251B-4863-91F0-D2BD51E24BA7}" dt="2025-02-06T14:45:59.872" v="3448" actId="1076"/>
        <pc:sldMkLst>
          <pc:docMk/>
          <pc:sldMk cId="1596425921" sldId="460"/>
        </pc:sldMkLst>
        <pc:spChg chg="mod">
          <ac:chgData name="Rhodri Thomas" userId="97013524-85ec-4bc1-99cf-ee75f81eb8cc" providerId="ADAL" clId="{37039630-251B-4863-91F0-D2BD51E24BA7}" dt="2025-02-06T14:14:09.624" v="1420" actId="1076"/>
          <ac:spMkLst>
            <pc:docMk/>
            <pc:sldMk cId="1596425921" sldId="460"/>
            <ac:spMk id="4" creationId="{3D7927D6-AFA7-348E-8C32-400C1E6F321D}"/>
          </ac:spMkLst>
        </pc:spChg>
        <pc:spChg chg="add mod">
          <ac:chgData name="Rhodri Thomas" userId="97013524-85ec-4bc1-99cf-ee75f81eb8cc" providerId="ADAL" clId="{37039630-251B-4863-91F0-D2BD51E24BA7}" dt="2025-02-06T14:45:59.872" v="3448" actId="1076"/>
          <ac:spMkLst>
            <pc:docMk/>
            <pc:sldMk cId="1596425921" sldId="460"/>
            <ac:spMk id="6" creationId="{74D686F6-A3AD-8EE4-C1A7-F51015806BB3}"/>
          </ac:spMkLst>
        </pc:spChg>
      </pc:sldChg>
      <pc:sldChg chg="modSp delDesignElem">
        <pc:chgData name="Rhodri Thomas" userId="97013524-85ec-4bc1-99cf-ee75f81eb8cc" providerId="ADAL" clId="{37039630-251B-4863-91F0-D2BD51E24BA7}" dt="2025-02-06T14:20:44.832" v="2379" actId="20577"/>
        <pc:sldMkLst>
          <pc:docMk/>
          <pc:sldMk cId="3385978581" sldId="461"/>
        </pc:sldMkLst>
        <pc:graphicFrameChg chg="mod">
          <ac:chgData name="Rhodri Thomas" userId="97013524-85ec-4bc1-99cf-ee75f81eb8cc" providerId="ADAL" clId="{37039630-251B-4863-91F0-D2BD51E24BA7}" dt="2025-02-06T14:20:44.832" v="2379" actId="20577"/>
          <ac:graphicFrameMkLst>
            <pc:docMk/>
            <pc:sldMk cId="3385978581" sldId="461"/>
            <ac:graphicFrameMk id="6" creationId="{874E443A-C638-CABC-C6FC-AF54F2E56179}"/>
          </ac:graphicFrameMkLst>
        </pc:graphicFrameChg>
      </pc:sldChg>
      <pc:sldChg chg="addSp delSp modSp add mod ord">
        <pc:chgData name="Rhodri Thomas" userId="97013524-85ec-4bc1-99cf-ee75f81eb8cc" providerId="ADAL" clId="{37039630-251B-4863-91F0-D2BD51E24BA7}" dt="2025-02-06T14:22:41.199" v="2398" actId="403"/>
        <pc:sldMkLst>
          <pc:docMk/>
          <pc:sldMk cId="2040185990" sldId="462"/>
        </pc:sldMkLst>
        <pc:spChg chg="mod">
          <ac:chgData name="Rhodri Thomas" userId="97013524-85ec-4bc1-99cf-ee75f81eb8cc" providerId="ADAL" clId="{37039630-251B-4863-91F0-D2BD51E24BA7}" dt="2025-02-06T14:22:06.352" v="2389"/>
          <ac:spMkLst>
            <pc:docMk/>
            <pc:sldMk cId="2040185990" sldId="462"/>
            <ac:spMk id="3" creationId="{19504103-6319-C1BA-994F-97D3A9F1AA56}"/>
          </ac:spMkLst>
        </pc:spChg>
        <pc:spChg chg="mod">
          <ac:chgData name="Rhodri Thomas" userId="97013524-85ec-4bc1-99cf-ee75f81eb8cc" providerId="ADAL" clId="{37039630-251B-4863-91F0-D2BD51E24BA7}" dt="2025-02-06T14:22:41.199" v="2398" actId="403"/>
          <ac:spMkLst>
            <pc:docMk/>
            <pc:sldMk cId="2040185990" sldId="462"/>
            <ac:spMk id="4" creationId="{3D7927D6-AFA7-348E-8C32-400C1E6F321D}"/>
          </ac:spMkLst>
        </pc:spChg>
        <pc:spChg chg="del">
          <ac:chgData name="Rhodri Thomas" userId="97013524-85ec-4bc1-99cf-ee75f81eb8cc" providerId="ADAL" clId="{37039630-251B-4863-91F0-D2BD51E24BA7}" dt="2025-02-06T14:22:20.592" v="2392" actId="26606"/>
          <ac:spMkLst>
            <pc:docMk/>
            <pc:sldMk cId="2040185990" sldId="462"/>
            <ac:spMk id="23" creationId="{7A08E557-10DB-421A-876E-1AE58F8E07C4}"/>
          </ac:spMkLst>
        </pc:spChg>
        <pc:spChg chg="del">
          <ac:chgData name="Rhodri Thomas" userId="97013524-85ec-4bc1-99cf-ee75f81eb8cc" providerId="ADAL" clId="{37039630-251B-4863-91F0-D2BD51E24BA7}" dt="2025-02-06T14:22:20.592" v="2392" actId="26606"/>
          <ac:spMkLst>
            <pc:docMk/>
            <pc:sldMk cId="2040185990" sldId="462"/>
            <ac:spMk id="25" creationId="{F09CA6CC-C9DF-440F-BE30-1167A9211C99}"/>
          </ac:spMkLst>
        </pc:spChg>
        <pc:spChg chg="del">
          <ac:chgData name="Rhodri Thomas" userId="97013524-85ec-4bc1-99cf-ee75f81eb8cc" providerId="ADAL" clId="{37039630-251B-4863-91F0-D2BD51E24BA7}" dt="2025-02-06T14:22:20.592" v="2392" actId="26606"/>
          <ac:spMkLst>
            <pc:docMk/>
            <pc:sldMk cId="2040185990" sldId="462"/>
            <ac:spMk id="27" creationId="{6F82D7C3-4329-485C-9C81-FB5BA3FA96DF}"/>
          </ac:spMkLst>
        </pc:spChg>
        <pc:spChg chg="del">
          <ac:chgData name="Rhodri Thomas" userId="97013524-85ec-4bc1-99cf-ee75f81eb8cc" providerId="ADAL" clId="{37039630-251B-4863-91F0-D2BD51E24BA7}" dt="2025-02-06T14:22:20.592" v="2392" actId="26606"/>
          <ac:spMkLst>
            <pc:docMk/>
            <pc:sldMk cId="2040185990" sldId="462"/>
            <ac:spMk id="29" creationId="{B4A844BD-14AA-428F-A577-AF00BC3747EA}"/>
          </ac:spMkLst>
        </pc:spChg>
        <pc:spChg chg="del">
          <ac:chgData name="Rhodri Thomas" userId="97013524-85ec-4bc1-99cf-ee75f81eb8cc" providerId="ADAL" clId="{37039630-251B-4863-91F0-D2BD51E24BA7}" dt="2025-02-06T14:22:20.592" v="2392" actId="26606"/>
          <ac:spMkLst>
            <pc:docMk/>
            <pc:sldMk cId="2040185990" sldId="462"/>
            <ac:spMk id="31" creationId="{B5E57564-AF5B-45C2-9B42-165C77BE88F2}"/>
          </ac:spMkLst>
        </pc:spChg>
        <pc:spChg chg="add">
          <ac:chgData name="Rhodri Thomas" userId="97013524-85ec-4bc1-99cf-ee75f81eb8cc" providerId="ADAL" clId="{37039630-251B-4863-91F0-D2BD51E24BA7}" dt="2025-02-06T14:22:20.592" v="2392" actId="26606"/>
          <ac:spMkLst>
            <pc:docMk/>
            <pc:sldMk cId="2040185990" sldId="462"/>
            <ac:spMk id="36" creationId="{7A08E557-10DB-421A-876E-1AE58F8E07C4}"/>
          </ac:spMkLst>
        </pc:spChg>
        <pc:spChg chg="add">
          <ac:chgData name="Rhodri Thomas" userId="97013524-85ec-4bc1-99cf-ee75f81eb8cc" providerId="ADAL" clId="{37039630-251B-4863-91F0-D2BD51E24BA7}" dt="2025-02-06T14:22:20.592" v="2392" actId="26606"/>
          <ac:spMkLst>
            <pc:docMk/>
            <pc:sldMk cId="2040185990" sldId="462"/>
            <ac:spMk id="38" creationId="{F09CA6CC-C9DF-440F-BE30-1167A9211C99}"/>
          </ac:spMkLst>
        </pc:spChg>
        <pc:spChg chg="add">
          <ac:chgData name="Rhodri Thomas" userId="97013524-85ec-4bc1-99cf-ee75f81eb8cc" providerId="ADAL" clId="{37039630-251B-4863-91F0-D2BD51E24BA7}" dt="2025-02-06T14:22:20.592" v="2392" actId="26606"/>
          <ac:spMkLst>
            <pc:docMk/>
            <pc:sldMk cId="2040185990" sldId="462"/>
            <ac:spMk id="40" creationId="{6F82D7C3-4329-485C-9C81-FB5BA3FA96DF}"/>
          </ac:spMkLst>
        </pc:spChg>
        <pc:spChg chg="add">
          <ac:chgData name="Rhodri Thomas" userId="97013524-85ec-4bc1-99cf-ee75f81eb8cc" providerId="ADAL" clId="{37039630-251B-4863-91F0-D2BD51E24BA7}" dt="2025-02-06T14:22:20.592" v="2392" actId="26606"/>
          <ac:spMkLst>
            <pc:docMk/>
            <pc:sldMk cId="2040185990" sldId="462"/>
            <ac:spMk id="42" creationId="{B4A844BD-14AA-428F-A577-AF00BC3747EA}"/>
          </ac:spMkLst>
        </pc:spChg>
        <pc:spChg chg="add">
          <ac:chgData name="Rhodri Thomas" userId="97013524-85ec-4bc1-99cf-ee75f81eb8cc" providerId="ADAL" clId="{37039630-251B-4863-91F0-D2BD51E24BA7}" dt="2025-02-06T14:22:20.592" v="2392" actId="26606"/>
          <ac:spMkLst>
            <pc:docMk/>
            <pc:sldMk cId="2040185990" sldId="462"/>
            <ac:spMk id="44" creationId="{B5E57564-AF5B-45C2-9B42-165C77BE88F2}"/>
          </ac:spMkLst>
        </pc:spChg>
        <pc:picChg chg="add mod ord">
          <ac:chgData name="Rhodri Thomas" userId="97013524-85ec-4bc1-99cf-ee75f81eb8cc" providerId="ADAL" clId="{37039630-251B-4863-91F0-D2BD51E24BA7}" dt="2025-02-06T14:22:23.904" v="2394" actId="962"/>
          <ac:picMkLst>
            <pc:docMk/>
            <pc:sldMk cId="2040185990" sldId="462"/>
            <ac:picMk id="5" creationId="{F29D902E-A0A8-E25E-B658-8EC93012222D}"/>
          </ac:picMkLst>
        </pc:picChg>
        <pc:picChg chg="del">
          <ac:chgData name="Rhodri Thomas" userId="97013524-85ec-4bc1-99cf-ee75f81eb8cc" providerId="ADAL" clId="{37039630-251B-4863-91F0-D2BD51E24BA7}" dt="2025-02-06T14:22:10.503" v="2390" actId="478"/>
          <ac:picMkLst>
            <pc:docMk/>
            <pc:sldMk cId="2040185990" sldId="462"/>
            <ac:picMk id="8" creationId="{F68BFDE8-F44B-BF15-D6EB-E99395654666}"/>
          </ac:picMkLst>
        </pc:picChg>
      </pc:sldChg>
      <pc:sldChg chg="addSp modSp add mod">
        <pc:chgData name="Rhodri Thomas" userId="97013524-85ec-4bc1-99cf-ee75f81eb8cc" providerId="ADAL" clId="{37039630-251B-4863-91F0-D2BD51E24BA7}" dt="2025-02-06T14:28:04.674" v="2495" actId="1076"/>
        <pc:sldMkLst>
          <pc:docMk/>
          <pc:sldMk cId="2500258978" sldId="463"/>
        </pc:sldMkLst>
        <pc:spChg chg="mod">
          <ac:chgData name="Rhodri Thomas" userId="97013524-85ec-4bc1-99cf-ee75f81eb8cc" providerId="ADAL" clId="{37039630-251B-4863-91F0-D2BD51E24BA7}" dt="2025-02-06T14:27:49.344" v="2493" actId="20577"/>
          <ac:spMkLst>
            <pc:docMk/>
            <pc:sldMk cId="2500258978" sldId="463"/>
            <ac:spMk id="4" creationId="{3D7927D6-AFA7-348E-8C32-400C1E6F321D}"/>
          </ac:spMkLst>
        </pc:spChg>
        <pc:spChg chg="add mod">
          <ac:chgData name="Rhodri Thomas" userId="97013524-85ec-4bc1-99cf-ee75f81eb8cc" providerId="ADAL" clId="{37039630-251B-4863-91F0-D2BD51E24BA7}" dt="2025-02-06T14:28:04.674" v="2495" actId="1076"/>
          <ac:spMkLst>
            <pc:docMk/>
            <pc:sldMk cId="2500258978" sldId="463"/>
            <ac:spMk id="7" creationId="{2B627CB7-3925-4FFC-C83E-6FE9352B5EB9}"/>
          </ac:spMkLst>
        </pc:spChg>
      </pc:sldChg>
      <pc:sldChg chg="addSp delSp modSp add mod">
        <pc:chgData name="Rhodri Thomas" userId="97013524-85ec-4bc1-99cf-ee75f81eb8cc" providerId="ADAL" clId="{37039630-251B-4863-91F0-D2BD51E24BA7}" dt="2025-02-06T14:29:27.005" v="2538" actId="403"/>
        <pc:sldMkLst>
          <pc:docMk/>
          <pc:sldMk cId="1316913837" sldId="464"/>
        </pc:sldMkLst>
        <pc:spChg chg="mod">
          <ac:chgData name="Rhodri Thomas" userId="97013524-85ec-4bc1-99cf-ee75f81eb8cc" providerId="ADAL" clId="{37039630-251B-4863-91F0-D2BD51E24BA7}" dt="2025-02-06T14:28:57.923" v="2534" actId="26606"/>
          <ac:spMkLst>
            <pc:docMk/>
            <pc:sldMk cId="1316913837" sldId="464"/>
            <ac:spMk id="3" creationId="{19504103-6319-C1BA-994F-97D3A9F1AA56}"/>
          </ac:spMkLst>
        </pc:spChg>
        <pc:spChg chg="mod">
          <ac:chgData name="Rhodri Thomas" userId="97013524-85ec-4bc1-99cf-ee75f81eb8cc" providerId="ADAL" clId="{37039630-251B-4863-91F0-D2BD51E24BA7}" dt="2025-02-06T14:29:27.005" v="2538" actId="403"/>
          <ac:spMkLst>
            <pc:docMk/>
            <pc:sldMk cId="1316913837" sldId="464"/>
            <ac:spMk id="4" creationId="{3D7927D6-AFA7-348E-8C32-400C1E6F321D}"/>
          </ac:spMkLst>
        </pc:spChg>
        <pc:spChg chg="del">
          <ac:chgData name="Rhodri Thomas" userId="97013524-85ec-4bc1-99cf-ee75f81eb8cc" providerId="ADAL" clId="{37039630-251B-4863-91F0-D2BD51E24BA7}" dt="2025-02-06T14:28:57.923" v="2534" actId="26606"/>
          <ac:spMkLst>
            <pc:docMk/>
            <pc:sldMk cId="1316913837" sldId="464"/>
            <ac:spMk id="7" creationId="{2B627CB7-3925-4FFC-C83E-6FE9352B5EB9}"/>
          </ac:spMkLst>
        </pc:spChg>
        <pc:spChg chg="del">
          <ac:chgData name="Rhodri Thomas" userId="97013524-85ec-4bc1-99cf-ee75f81eb8cc" providerId="ADAL" clId="{37039630-251B-4863-91F0-D2BD51E24BA7}" dt="2025-02-06T14:28:57.923" v="2534" actId="26606"/>
          <ac:spMkLst>
            <pc:docMk/>
            <pc:sldMk cId="1316913837" sldId="464"/>
            <ac:spMk id="36" creationId="{7A08E557-10DB-421A-876E-1AE58F8E07C4}"/>
          </ac:spMkLst>
        </pc:spChg>
        <pc:spChg chg="del">
          <ac:chgData name="Rhodri Thomas" userId="97013524-85ec-4bc1-99cf-ee75f81eb8cc" providerId="ADAL" clId="{37039630-251B-4863-91F0-D2BD51E24BA7}" dt="2025-02-06T14:28:57.923" v="2534" actId="26606"/>
          <ac:spMkLst>
            <pc:docMk/>
            <pc:sldMk cId="1316913837" sldId="464"/>
            <ac:spMk id="38" creationId="{F09CA6CC-C9DF-440F-BE30-1167A9211C99}"/>
          </ac:spMkLst>
        </pc:spChg>
        <pc:spChg chg="del">
          <ac:chgData name="Rhodri Thomas" userId="97013524-85ec-4bc1-99cf-ee75f81eb8cc" providerId="ADAL" clId="{37039630-251B-4863-91F0-D2BD51E24BA7}" dt="2025-02-06T14:28:57.923" v="2534" actId="26606"/>
          <ac:spMkLst>
            <pc:docMk/>
            <pc:sldMk cId="1316913837" sldId="464"/>
            <ac:spMk id="40" creationId="{6F82D7C3-4329-485C-9C81-FB5BA3FA96DF}"/>
          </ac:spMkLst>
        </pc:spChg>
        <pc:spChg chg="del">
          <ac:chgData name="Rhodri Thomas" userId="97013524-85ec-4bc1-99cf-ee75f81eb8cc" providerId="ADAL" clId="{37039630-251B-4863-91F0-D2BD51E24BA7}" dt="2025-02-06T14:28:57.923" v="2534" actId="26606"/>
          <ac:spMkLst>
            <pc:docMk/>
            <pc:sldMk cId="1316913837" sldId="464"/>
            <ac:spMk id="42" creationId="{B4A844BD-14AA-428F-A577-AF00BC3747EA}"/>
          </ac:spMkLst>
        </pc:spChg>
        <pc:spChg chg="del">
          <ac:chgData name="Rhodri Thomas" userId="97013524-85ec-4bc1-99cf-ee75f81eb8cc" providerId="ADAL" clId="{37039630-251B-4863-91F0-D2BD51E24BA7}" dt="2025-02-06T14:28:57.923" v="2534" actId="26606"/>
          <ac:spMkLst>
            <pc:docMk/>
            <pc:sldMk cId="1316913837" sldId="464"/>
            <ac:spMk id="44" creationId="{B5E57564-AF5B-45C2-9B42-165C77BE88F2}"/>
          </ac:spMkLst>
        </pc:spChg>
        <pc:spChg chg="add">
          <ac:chgData name="Rhodri Thomas" userId="97013524-85ec-4bc1-99cf-ee75f81eb8cc" providerId="ADAL" clId="{37039630-251B-4863-91F0-D2BD51E24BA7}" dt="2025-02-06T14:28:57.923" v="2534" actId="26606"/>
          <ac:spMkLst>
            <pc:docMk/>
            <pc:sldMk cId="1316913837" sldId="464"/>
            <ac:spMk id="49" creationId="{7A08E557-10DB-421A-876E-1AE58F8E07C4}"/>
          </ac:spMkLst>
        </pc:spChg>
        <pc:spChg chg="add">
          <ac:chgData name="Rhodri Thomas" userId="97013524-85ec-4bc1-99cf-ee75f81eb8cc" providerId="ADAL" clId="{37039630-251B-4863-91F0-D2BD51E24BA7}" dt="2025-02-06T14:28:57.923" v="2534" actId="26606"/>
          <ac:spMkLst>
            <pc:docMk/>
            <pc:sldMk cId="1316913837" sldId="464"/>
            <ac:spMk id="51" creationId="{F09CA6CC-C9DF-440F-BE30-1167A9211C99}"/>
          </ac:spMkLst>
        </pc:spChg>
        <pc:spChg chg="add">
          <ac:chgData name="Rhodri Thomas" userId="97013524-85ec-4bc1-99cf-ee75f81eb8cc" providerId="ADAL" clId="{37039630-251B-4863-91F0-D2BD51E24BA7}" dt="2025-02-06T14:28:57.923" v="2534" actId="26606"/>
          <ac:spMkLst>
            <pc:docMk/>
            <pc:sldMk cId="1316913837" sldId="464"/>
            <ac:spMk id="53" creationId="{6F82D7C3-4329-485C-9C81-FB5BA3FA96DF}"/>
          </ac:spMkLst>
        </pc:spChg>
        <pc:spChg chg="add">
          <ac:chgData name="Rhodri Thomas" userId="97013524-85ec-4bc1-99cf-ee75f81eb8cc" providerId="ADAL" clId="{37039630-251B-4863-91F0-D2BD51E24BA7}" dt="2025-02-06T14:28:57.923" v="2534" actId="26606"/>
          <ac:spMkLst>
            <pc:docMk/>
            <pc:sldMk cId="1316913837" sldId="464"/>
            <ac:spMk id="55" creationId="{B4A844BD-14AA-428F-A577-AF00BC3747EA}"/>
          </ac:spMkLst>
        </pc:spChg>
        <pc:spChg chg="add">
          <ac:chgData name="Rhodri Thomas" userId="97013524-85ec-4bc1-99cf-ee75f81eb8cc" providerId="ADAL" clId="{37039630-251B-4863-91F0-D2BD51E24BA7}" dt="2025-02-06T14:28:57.923" v="2534" actId="26606"/>
          <ac:spMkLst>
            <pc:docMk/>
            <pc:sldMk cId="1316913837" sldId="464"/>
            <ac:spMk id="57" creationId="{B5E57564-AF5B-45C2-9B42-165C77BE88F2}"/>
          </ac:spMkLst>
        </pc:spChg>
        <pc:picChg chg="del">
          <ac:chgData name="Rhodri Thomas" userId="97013524-85ec-4bc1-99cf-ee75f81eb8cc" providerId="ADAL" clId="{37039630-251B-4863-91F0-D2BD51E24BA7}" dt="2025-02-06T14:28:46.359" v="2532" actId="478"/>
          <ac:picMkLst>
            <pc:docMk/>
            <pc:sldMk cId="1316913837" sldId="464"/>
            <ac:picMk id="5" creationId="{F29D902E-A0A8-E25E-B658-8EC93012222D}"/>
          </ac:picMkLst>
        </pc:picChg>
        <pc:picChg chg="add mod ord">
          <ac:chgData name="Rhodri Thomas" userId="97013524-85ec-4bc1-99cf-ee75f81eb8cc" providerId="ADAL" clId="{37039630-251B-4863-91F0-D2BD51E24BA7}" dt="2025-02-06T14:28:57.923" v="2534" actId="26606"/>
          <ac:picMkLst>
            <pc:docMk/>
            <pc:sldMk cId="1316913837" sldId="464"/>
            <ac:picMk id="6" creationId="{2AD2E413-90C3-7A6E-4DA2-54F61E5AECC9}"/>
          </ac:picMkLst>
        </pc:picChg>
      </pc:sldChg>
      <pc:sldChg chg="addSp modSp add mod">
        <pc:chgData name="Rhodri Thomas" userId="97013524-85ec-4bc1-99cf-ee75f81eb8cc" providerId="ADAL" clId="{37039630-251B-4863-91F0-D2BD51E24BA7}" dt="2025-02-06T14:44:09.037" v="3446" actId="14100"/>
        <pc:sldMkLst>
          <pc:docMk/>
          <pc:sldMk cId="2905715622" sldId="465"/>
        </pc:sldMkLst>
        <pc:spChg chg="mod">
          <ac:chgData name="Rhodri Thomas" userId="97013524-85ec-4bc1-99cf-ee75f81eb8cc" providerId="ADAL" clId="{37039630-251B-4863-91F0-D2BD51E24BA7}" dt="2025-02-06T14:31:27.212" v="2624" actId="1076"/>
          <ac:spMkLst>
            <pc:docMk/>
            <pc:sldMk cId="2905715622" sldId="465"/>
            <ac:spMk id="4" creationId="{3D7927D6-AFA7-348E-8C32-400C1E6F321D}"/>
          </ac:spMkLst>
        </pc:spChg>
        <pc:spChg chg="add mod">
          <ac:chgData name="Rhodri Thomas" userId="97013524-85ec-4bc1-99cf-ee75f81eb8cc" providerId="ADAL" clId="{37039630-251B-4863-91F0-D2BD51E24BA7}" dt="2025-02-06T14:44:09.037" v="3446" actId="14100"/>
          <ac:spMkLst>
            <pc:docMk/>
            <pc:sldMk cId="2905715622" sldId="465"/>
            <ac:spMk id="7" creationId="{E173F7A4-3DB2-D6FD-B65E-9EC945FF5CC8}"/>
          </ac:spMkLst>
        </pc:spChg>
      </pc:sldChg>
      <pc:sldChg chg="addSp delSp modSp mod">
        <pc:chgData name="Rhodri Thomas" userId="97013524-85ec-4bc1-99cf-ee75f81eb8cc" providerId="ADAL" clId="{37039630-251B-4863-91F0-D2BD51E24BA7}" dt="2025-02-06T14:34:14.032" v="3328" actId="20577"/>
        <pc:sldMkLst>
          <pc:docMk/>
          <pc:sldMk cId="4271977312" sldId="466"/>
        </pc:sldMkLst>
        <pc:spChg chg="del mod">
          <ac:chgData name="Rhodri Thomas" userId="97013524-85ec-4bc1-99cf-ee75f81eb8cc" providerId="ADAL" clId="{37039630-251B-4863-91F0-D2BD51E24BA7}" dt="2025-02-06T14:33:35.141" v="3314" actId="478"/>
          <ac:spMkLst>
            <pc:docMk/>
            <pc:sldMk cId="4271977312" sldId="466"/>
            <ac:spMk id="3" creationId="{19504103-6319-C1BA-994F-97D3A9F1AA56}"/>
          </ac:spMkLst>
        </pc:spChg>
        <pc:spChg chg="add mod">
          <ac:chgData name="Rhodri Thomas" userId="97013524-85ec-4bc1-99cf-ee75f81eb8cc" providerId="ADAL" clId="{37039630-251B-4863-91F0-D2BD51E24BA7}" dt="2025-02-06T14:34:14.032" v="3328" actId="20577"/>
          <ac:spMkLst>
            <pc:docMk/>
            <pc:sldMk cId="4271977312" sldId="466"/>
            <ac:spMk id="5" creationId="{A026F354-452B-45B3-89D7-872582887173}"/>
          </ac:spMkLst>
        </pc:spChg>
        <pc:graphicFrameChg chg="del mod">
          <ac:chgData name="Rhodri Thomas" userId="97013524-85ec-4bc1-99cf-ee75f81eb8cc" providerId="ADAL" clId="{37039630-251B-4863-91F0-D2BD51E24BA7}" dt="2025-02-06T14:33:31.940" v="3312" actId="478"/>
          <ac:graphicFrameMkLst>
            <pc:docMk/>
            <pc:sldMk cId="4271977312" sldId="466"/>
            <ac:graphicFrameMk id="6" creationId="{874E443A-C638-CABC-C6FC-AF54F2E56179}"/>
          </ac:graphicFrameMkLst>
        </pc:graphicFrameChg>
      </pc:sldChg>
      <pc:sldChg chg="addSp delSp modSp add mod ord">
        <pc:chgData name="Rhodri Thomas" userId="97013524-85ec-4bc1-99cf-ee75f81eb8cc" providerId="ADAL" clId="{37039630-251B-4863-91F0-D2BD51E24BA7}" dt="2025-02-06T14:35:25.091" v="3341" actId="962"/>
        <pc:sldMkLst>
          <pc:docMk/>
          <pc:sldMk cId="1792003790" sldId="467"/>
        </pc:sldMkLst>
        <pc:spChg chg="mod">
          <ac:chgData name="Rhodri Thomas" userId="97013524-85ec-4bc1-99cf-ee75f81eb8cc" providerId="ADAL" clId="{37039630-251B-4863-91F0-D2BD51E24BA7}" dt="2025-02-06T14:35:22.488" v="3339" actId="26606"/>
          <ac:spMkLst>
            <pc:docMk/>
            <pc:sldMk cId="1792003790" sldId="467"/>
            <ac:spMk id="3" creationId="{19504103-6319-C1BA-994F-97D3A9F1AA56}"/>
          </ac:spMkLst>
        </pc:spChg>
        <pc:spChg chg="mod">
          <ac:chgData name="Rhodri Thomas" userId="97013524-85ec-4bc1-99cf-ee75f81eb8cc" providerId="ADAL" clId="{37039630-251B-4863-91F0-D2BD51E24BA7}" dt="2025-02-06T14:35:22.488" v="3339" actId="26606"/>
          <ac:spMkLst>
            <pc:docMk/>
            <pc:sldMk cId="1792003790" sldId="467"/>
            <ac:spMk id="4" creationId="{3D7927D6-AFA7-348E-8C32-400C1E6F321D}"/>
          </ac:spMkLst>
        </pc:spChg>
        <pc:spChg chg="del">
          <ac:chgData name="Rhodri Thomas" userId="97013524-85ec-4bc1-99cf-ee75f81eb8cc" providerId="ADAL" clId="{37039630-251B-4863-91F0-D2BD51E24BA7}" dt="2025-02-06T14:35:22.488" v="3339" actId="26606"/>
          <ac:spMkLst>
            <pc:docMk/>
            <pc:sldMk cId="1792003790" sldId="467"/>
            <ac:spMk id="49" creationId="{7A08E557-10DB-421A-876E-1AE58F8E07C4}"/>
          </ac:spMkLst>
        </pc:spChg>
        <pc:spChg chg="del">
          <ac:chgData name="Rhodri Thomas" userId="97013524-85ec-4bc1-99cf-ee75f81eb8cc" providerId="ADAL" clId="{37039630-251B-4863-91F0-D2BD51E24BA7}" dt="2025-02-06T14:35:22.488" v="3339" actId="26606"/>
          <ac:spMkLst>
            <pc:docMk/>
            <pc:sldMk cId="1792003790" sldId="467"/>
            <ac:spMk id="51" creationId="{F09CA6CC-C9DF-440F-BE30-1167A9211C99}"/>
          </ac:spMkLst>
        </pc:spChg>
        <pc:spChg chg="del">
          <ac:chgData name="Rhodri Thomas" userId="97013524-85ec-4bc1-99cf-ee75f81eb8cc" providerId="ADAL" clId="{37039630-251B-4863-91F0-D2BD51E24BA7}" dt="2025-02-06T14:35:22.488" v="3339" actId="26606"/>
          <ac:spMkLst>
            <pc:docMk/>
            <pc:sldMk cId="1792003790" sldId="467"/>
            <ac:spMk id="53" creationId="{6F82D7C3-4329-485C-9C81-FB5BA3FA96DF}"/>
          </ac:spMkLst>
        </pc:spChg>
        <pc:spChg chg="del">
          <ac:chgData name="Rhodri Thomas" userId="97013524-85ec-4bc1-99cf-ee75f81eb8cc" providerId="ADAL" clId="{37039630-251B-4863-91F0-D2BD51E24BA7}" dt="2025-02-06T14:35:22.488" v="3339" actId="26606"/>
          <ac:spMkLst>
            <pc:docMk/>
            <pc:sldMk cId="1792003790" sldId="467"/>
            <ac:spMk id="55" creationId="{B4A844BD-14AA-428F-A577-AF00BC3747EA}"/>
          </ac:spMkLst>
        </pc:spChg>
        <pc:spChg chg="del">
          <ac:chgData name="Rhodri Thomas" userId="97013524-85ec-4bc1-99cf-ee75f81eb8cc" providerId="ADAL" clId="{37039630-251B-4863-91F0-D2BD51E24BA7}" dt="2025-02-06T14:35:22.488" v="3339" actId="26606"/>
          <ac:spMkLst>
            <pc:docMk/>
            <pc:sldMk cId="1792003790" sldId="467"/>
            <ac:spMk id="57" creationId="{B5E57564-AF5B-45C2-9B42-165C77BE88F2}"/>
          </ac:spMkLst>
        </pc:spChg>
        <pc:spChg chg="add">
          <ac:chgData name="Rhodri Thomas" userId="97013524-85ec-4bc1-99cf-ee75f81eb8cc" providerId="ADAL" clId="{37039630-251B-4863-91F0-D2BD51E24BA7}" dt="2025-02-06T14:35:22.488" v="3339" actId="26606"/>
          <ac:spMkLst>
            <pc:docMk/>
            <pc:sldMk cId="1792003790" sldId="467"/>
            <ac:spMk id="62" creationId="{7A08E557-10DB-421A-876E-1AE58F8E07C4}"/>
          </ac:spMkLst>
        </pc:spChg>
        <pc:spChg chg="add">
          <ac:chgData name="Rhodri Thomas" userId="97013524-85ec-4bc1-99cf-ee75f81eb8cc" providerId="ADAL" clId="{37039630-251B-4863-91F0-D2BD51E24BA7}" dt="2025-02-06T14:35:22.488" v="3339" actId="26606"/>
          <ac:spMkLst>
            <pc:docMk/>
            <pc:sldMk cId="1792003790" sldId="467"/>
            <ac:spMk id="64" creationId="{F09CA6CC-C9DF-440F-BE30-1167A9211C99}"/>
          </ac:spMkLst>
        </pc:spChg>
        <pc:spChg chg="add">
          <ac:chgData name="Rhodri Thomas" userId="97013524-85ec-4bc1-99cf-ee75f81eb8cc" providerId="ADAL" clId="{37039630-251B-4863-91F0-D2BD51E24BA7}" dt="2025-02-06T14:35:22.488" v="3339" actId="26606"/>
          <ac:spMkLst>
            <pc:docMk/>
            <pc:sldMk cId="1792003790" sldId="467"/>
            <ac:spMk id="66" creationId="{6F82D7C3-4329-485C-9C81-FB5BA3FA96DF}"/>
          </ac:spMkLst>
        </pc:spChg>
        <pc:spChg chg="add">
          <ac:chgData name="Rhodri Thomas" userId="97013524-85ec-4bc1-99cf-ee75f81eb8cc" providerId="ADAL" clId="{37039630-251B-4863-91F0-D2BD51E24BA7}" dt="2025-02-06T14:35:22.488" v="3339" actId="26606"/>
          <ac:spMkLst>
            <pc:docMk/>
            <pc:sldMk cId="1792003790" sldId="467"/>
            <ac:spMk id="68" creationId="{B4A844BD-14AA-428F-A577-AF00BC3747EA}"/>
          </ac:spMkLst>
        </pc:spChg>
        <pc:spChg chg="add">
          <ac:chgData name="Rhodri Thomas" userId="97013524-85ec-4bc1-99cf-ee75f81eb8cc" providerId="ADAL" clId="{37039630-251B-4863-91F0-D2BD51E24BA7}" dt="2025-02-06T14:35:22.488" v="3339" actId="26606"/>
          <ac:spMkLst>
            <pc:docMk/>
            <pc:sldMk cId="1792003790" sldId="467"/>
            <ac:spMk id="70" creationId="{B5E57564-AF5B-45C2-9B42-165C77BE88F2}"/>
          </ac:spMkLst>
        </pc:spChg>
        <pc:picChg chg="add mod ord">
          <ac:chgData name="Rhodri Thomas" userId="97013524-85ec-4bc1-99cf-ee75f81eb8cc" providerId="ADAL" clId="{37039630-251B-4863-91F0-D2BD51E24BA7}" dt="2025-02-06T14:35:25.091" v="3341" actId="962"/>
          <ac:picMkLst>
            <pc:docMk/>
            <pc:sldMk cId="1792003790" sldId="467"/>
            <ac:picMk id="5" creationId="{929CAD6B-D552-638F-415E-B880937FD183}"/>
          </ac:picMkLst>
        </pc:picChg>
        <pc:picChg chg="del">
          <ac:chgData name="Rhodri Thomas" userId="97013524-85ec-4bc1-99cf-ee75f81eb8cc" providerId="ADAL" clId="{37039630-251B-4863-91F0-D2BD51E24BA7}" dt="2025-02-06T14:35:09.939" v="3337" actId="478"/>
          <ac:picMkLst>
            <pc:docMk/>
            <pc:sldMk cId="1792003790" sldId="467"/>
            <ac:picMk id="6" creationId="{2AD2E413-90C3-7A6E-4DA2-54F61E5AECC9}"/>
          </ac:picMkLst>
        </pc:picChg>
      </pc:sldChg>
      <pc:sldChg chg="addSp modSp add mod">
        <pc:chgData name="Rhodri Thomas" userId="97013524-85ec-4bc1-99cf-ee75f81eb8cc" providerId="ADAL" clId="{37039630-251B-4863-91F0-D2BD51E24BA7}" dt="2025-02-06T14:42:37.864" v="3443" actId="14100"/>
        <pc:sldMkLst>
          <pc:docMk/>
          <pc:sldMk cId="3855959751" sldId="468"/>
        </pc:sldMkLst>
        <pc:spChg chg="mod">
          <ac:chgData name="Rhodri Thomas" userId="97013524-85ec-4bc1-99cf-ee75f81eb8cc" providerId="ADAL" clId="{37039630-251B-4863-91F0-D2BD51E24BA7}" dt="2025-02-06T14:38:18.302" v="3440" actId="20577"/>
          <ac:spMkLst>
            <pc:docMk/>
            <pc:sldMk cId="3855959751" sldId="468"/>
            <ac:spMk id="4" creationId="{3D7927D6-AFA7-348E-8C32-400C1E6F321D}"/>
          </ac:spMkLst>
        </pc:spChg>
        <pc:spChg chg="add mod">
          <ac:chgData name="Rhodri Thomas" userId="97013524-85ec-4bc1-99cf-ee75f81eb8cc" providerId="ADAL" clId="{37039630-251B-4863-91F0-D2BD51E24BA7}" dt="2025-02-06T14:42:37.864" v="3443" actId="14100"/>
          <ac:spMkLst>
            <pc:docMk/>
            <pc:sldMk cId="3855959751" sldId="468"/>
            <ac:spMk id="7" creationId="{3C2FE188-60BB-1E68-1246-2DCDEBDF397D}"/>
          </ac:spMkLst>
        </pc:spChg>
      </pc:sldChg>
      <pc:sldMasterChg chg="delSldLayout">
        <pc:chgData name="Rhodri Thomas" userId="97013524-85ec-4bc1-99cf-ee75f81eb8cc" providerId="ADAL" clId="{37039630-251B-4863-91F0-D2BD51E24BA7}" dt="2025-02-06T13:49:15.961" v="1174" actId="47"/>
        <pc:sldMasterMkLst>
          <pc:docMk/>
          <pc:sldMasterMk cId="3130536433" sldId="2147483712"/>
        </pc:sldMasterMkLst>
        <pc:sldLayoutChg chg="del">
          <pc:chgData name="Rhodri Thomas" userId="97013524-85ec-4bc1-99cf-ee75f81eb8cc" providerId="ADAL" clId="{37039630-251B-4863-91F0-D2BD51E24BA7}" dt="2025-02-06T12:38:40.090" v="339" actId="47"/>
          <pc:sldLayoutMkLst>
            <pc:docMk/>
            <pc:sldMasterMk cId="3130536433" sldId="2147483712"/>
            <pc:sldLayoutMk cId="3403818585" sldId="2147483727"/>
          </pc:sldLayoutMkLst>
        </pc:sldLayoutChg>
        <pc:sldLayoutChg chg="del">
          <pc:chgData name="Rhodri Thomas" userId="97013524-85ec-4bc1-99cf-ee75f81eb8cc" providerId="ADAL" clId="{37039630-251B-4863-91F0-D2BD51E24BA7}" dt="2025-02-06T13:32:00.879" v="998" actId="47"/>
          <pc:sldLayoutMkLst>
            <pc:docMk/>
            <pc:sldMasterMk cId="3130536433" sldId="2147483712"/>
            <pc:sldLayoutMk cId="95710400" sldId="2147483730"/>
          </pc:sldLayoutMkLst>
        </pc:sldLayoutChg>
        <pc:sldLayoutChg chg="del">
          <pc:chgData name="Rhodri Thomas" userId="97013524-85ec-4bc1-99cf-ee75f81eb8cc" providerId="ADAL" clId="{37039630-251B-4863-91F0-D2BD51E24BA7}" dt="2025-02-06T13:49:13.950" v="1173" actId="47"/>
          <pc:sldLayoutMkLst>
            <pc:docMk/>
            <pc:sldMasterMk cId="3130536433" sldId="2147483712"/>
            <pc:sldLayoutMk cId="1264640030" sldId="2147483732"/>
          </pc:sldLayoutMkLst>
        </pc:sldLayoutChg>
        <pc:sldLayoutChg chg="del">
          <pc:chgData name="Rhodri Thomas" userId="97013524-85ec-4bc1-99cf-ee75f81eb8cc" providerId="ADAL" clId="{37039630-251B-4863-91F0-D2BD51E24BA7}" dt="2025-02-06T13:49:15.961" v="1174" actId="47"/>
          <pc:sldLayoutMkLst>
            <pc:docMk/>
            <pc:sldMasterMk cId="3130536433" sldId="2147483712"/>
            <pc:sldLayoutMk cId="2351615926" sldId="2147483733"/>
          </pc:sldLayoutMkLst>
        </pc:sldLayoutChg>
        <pc:sldLayoutChg chg="del">
          <pc:chgData name="Rhodri Thomas" userId="97013524-85ec-4bc1-99cf-ee75f81eb8cc" providerId="ADAL" clId="{37039630-251B-4863-91F0-D2BD51E24BA7}" dt="2025-02-06T13:49:10.170" v="1172" actId="47"/>
          <pc:sldLayoutMkLst>
            <pc:docMk/>
            <pc:sldMasterMk cId="3130536433" sldId="2147483712"/>
            <pc:sldLayoutMk cId="2514171198" sldId="2147483734"/>
          </pc:sldLayoutMkLst>
        </pc:sldLayoutChg>
        <pc:sldLayoutChg chg="del">
          <pc:chgData name="Rhodri Thomas" userId="97013524-85ec-4bc1-99cf-ee75f81eb8cc" providerId="ADAL" clId="{37039630-251B-4863-91F0-D2BD51E24BA7}" dt="2025-02-06T13:49:07.127" v="1171" actId="47"/>
          <pc:sldLayoutMkLst>
            <pc:docMk/>
            <pc:sldMasterMk cId="3130536433" sldId="2147483712"/>
            <pc:sldLayoutMk cId="416435012" sldId="2147483735"/>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01859C-79D7-4620-ADD2-821FDB15E6C0}"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DA1402C5-25BA-4774-846F-A1CB0710EAFB}">
      <dgm:prSet/>
      <dgm:spPr/>
      <dgm:t>
        <a:bodyPr/>
        <a:lstStyle/>
        <a:p>
          <a:r>
            <a:rPr lang="en-GB" dirty="0"/>
            <a:t>From smart panels and data dashboards to security robots and automated coffee makers, but one of the most noteworthy for our purposes is its expert use of BIM to visualize energy efficiency and monitor maintenance issues, a prime example of how BIM can be used to make buildings more sustainable.</a:t>
          </a:r>
          <a:endParaRPr lang="en-US" dirty="0"/>
        </a:p>
      </dgm:t>
    </dgm:pt>
    <dgm:pt modelId="{9E4CBCCD-C599-46AB-9F26-03E734DFED28}" type="parTrans" cxnId="{3F81437A-C48A-4F5C-A804-26DE2F3D26E7}">
      <dgm:prSet/>
      <dgm:spPr/>
      <dgm:t>
        <a:bodyPr/>
        <a:lstStyle/>
        <a:p>
          <a:endParaRPr lang="en-US"/>
        </a:p>
      </dgm:t>
    </dgm:pt>
    <dgm:pt modelId="{8E2A59EA-1406-46D4-8B21-B197F9819738}" type="sibTrans" cxnId="{3F81437A-C48A-4F5C-A804-26DE2F3D26E7}">
      <dgm:prSet/>
      <dgm:spPr/>
      <dgm:t>
        <a:bodyPr/>
        <a:lstStyle/>
        <a:p>
          <a:endParaRPr lang="en-US"/>
        </a:p>
      </dgm:t>
    </dgm:pt>
    <dgm:pt modelId="{41773ECC-0EEE-4CF1-B2C7-FA7E4176160A}">
      <dgm:prSet/>
      <dgm:spPr/>
      <dgm:t>
        <a:bodyPr/>
        <a:lstStyle/>
        <a:p>
          <a:r>
            <a:rPr lang="en-GB" dirty="0"/>
            <a:t>The Edge is a “net-zero” building, which means that 100% of its energy comes from renewable resources. Its 4,200 square meters of solar panels, the majority of which are situated on the rooftops of nearby structures, provide all the building’s energy. 500 bicycles can be parked in the basement, which also contains a bank of electric car charging outlets.</a:t>
          </a:r>
          <a:endParaRPr lang="en-US" dirty="0"/>
        </a:p>
      </dgm:t>
    </dgm:pt>
    <dgm:pt modelId="{40AE4B7C-DFE8-4349-B797-AEFA1D5459EE}" type="parTrans" cxnId="{36E433BA-92D6-4465-974A-75987EE40905}">
      <dgm:prSet/>
      <dgm:spPr/>
      <dgm:t>
        <a:bodyPr/>
        <a:lstStyle/>
        <a:p>
          <a:endParaRPr lang="en-US"/>
        </a:p>
      </dgm:t>
    </dgm:pt>
    <dgm:pt modelId="{1B24E1C8-1747-4190-8DF4-2A67A0302F67}" type="sibTrans" cxnId="{36E433BA-92D6-4465-974A-75987EE40905}">
      <dgm:prSet/>
      <dgm:spPr/>
      <dgm:t>
        <a:bodyPr/>
        <a:lstStyle/>
        <a:p>
          <a:endParaRPr lang="en-US"/>
        </a:p>
      </dgm:t>
    </dgm:pt>
    <dgm:pt modelId="{7CD7A824-C1A4-4934-A093-0D3AFC130522}">
      <dgm:prSet/>
      <dgm:spPr/>
      <dgm:t>
        <a:bodyPr/>
        <a:lstStyle/>
        <a:p>
          <a:r>
            <a:rPr lang="en-GB" dirty="0"/>
            <a:t>Ironically, The Edge’s smart use of low-tech, passive design characteristics is what contributes most to its sustainability profile. The construction’s southern facade’s load-bearing concrete walls particularly serve as a thermal mass, absorbing and dispersing heat from the sun. The remaining heating requirements of the building are met by a geothermal heat pump system</a:t>
          </a:r>
          <a:endParaRPr lang="en-US" dirty="0"/>
        </a:p>
      </dgm:t>
    </dgm:pt>
    <dgm:pt modelId="{417A7A80-393A-42A0-8AC6-C1C62F177738}" type="parTrans" cxnId="{FC38C023-1A28-448D-B603-400995A6012F}">
      <dgm:prSet/>
      <dgm:spPr/>
      <dgm:t>
        <a:bodyPr/>
        <a:lstStyle/>
        <a:p>
          <a:endParaRPr lang="en-US"/>
        </a:p>
      </dgm:t>
    </dgm:pt>
    <dgm:pt modelId="{2124C506-9D48-47E2-AB6C-CCFA35CDF9FA}" type="sibTrans" cxnId="{FC38C023-1A28-448D-B603-400995A6012F}">
      <dgm:prSet/>
      <dgm:spPr/>
      <dgm:t>
        <a:bodyPr/>
        <a:lstStyle/>
        <a:p>
          <a:endParaRPr lang="en-US"/>
        </a:p>
      </dgm:t>
    </dgm:pt>
    <dgm:pt modelId="{DE04AE8E-B123-4C4F-8975-F55ECD1612F9}" type="pres">
      <dgm:prSet presAssocID="{0701859C-79D7-4620-ADD2-821FDB15E6C0}" presName="linear" presStyleCnt="0">
        <dgm:presLayoutVars>
          <dgm:animLvl val="lvl"/>
          <dgm:resizeHandles val="exact"/>
        </dgm:presLayoutVars>
      </dgm:prSet>
      <dgm:spPr/>
    </dgm:pt>
    <dgm:pt modelId="{ECB7B548-2310-4359-A07D-C57B1ECF6DB2}" type="pres">
      <dgm:prSet presAssocID="{DA1402C5-25BA-4774-846F-A1CB0710EAFB}" presName="parentText" presStyleLbl="node1" presStyleIdx="0" presStyleCnt="3" custScaleY="107947">
        <dgm:presLayoutVars>
          <dgm:chMax val="0"/>
          <dgm:bulletEnabled val="1"/>
        </dgm:presLayoutVars>
      </dgm:prSet>
      <dgm:spPr/>
    </dgm:pt>
    <dgm:pt modelId="{DDE13107-CB9B-4B8A-8A3E-A950523666AA}" type="pres">
      <dgm:prSet presAssocID="{8E2A59EA-1406-46D4-8B21-B197F9819738}" presName="spacer" presStyleCnt="0"/>
      <dgm:spPr/>
    </dgm:pt>
    <dgm:pt modelId="{E2F73E29-24C6-49FB-8E9E-D52EB2E1CE63}" type="pres">
      <dgm:prSet presAssocID="{41773ECC-0EEE-4CF1-B2C7-FA7E4176160A}" presName="parentText" presStyleLbl="node1" presStyleIdx="1" presStyleCnt="3">
        <dgm:presLayoutVars>
          <dgm:chMax val="0"/>
          <dgm:bulletEnabled val="1"/>
        </dgm:presLayoutVars>
      </dgm:prSet>
      <dgm:spPr/>
    </dgm:pt>
    <dgm:pt modelId="{FBF4343C-3C2B-491F-AC91-D27A5B659CA1}" type="pres">
      <dgm:prSet presAssocID="{1B24E1C8-1747-4190-8DF4-2A67A0302F67}" presName="spacer" presStyleCnt="0"/>
      <dgm:spPr/>
    </dgm:pt>
    <dgm:pt modelId="{D995624D-12B1-4B53-84FB-4A457B625915}" type="pres">
      <dgm:prSet presAssocID="{7CD7A824-C1A4-4934-A093-0D3AFC130522}" presName="parentText" presStyleLbl="node1" presStyleIdx="2" presStyleCnt="3" custLinFactY="44059" custLinFactNeighborX="-6478" custLinFactNeighborY="100000">
        <dgm:presLayoutVars>
          <dgm:chMax val="0"/>
          <dgm:bulletEnabled val="1"/>
        </dgm:presLayoutVars>
      </dgm:prSet>
      <dgm:spPr/>
    </dgm:pt>
  </dgm:ptLst>
  <dgm:cxnLst>
    <dgm:cxn modelId="{BE757719-7B57-4621-9836-8922C194028C}" type="presOf" srcId="{DA1402C5-25BA-4774-846F-A1CB0710EAFB}" destId="{ECB7B548-2310-4359-A07D-C57B1ECF6DB2}" srcOrd="0" destOrd="0" presId="urn:microsoft.com/office/officeart/2005/8/layout/vList2"/>
    <dgm:cxn modelId="{FC38C023-1A28-448D-B603-400995A6012F}" srcId="{0701859C-79D7-4620-ADD2-821FDB15E6C0}" destId="{7CD7A824-C1A4-4934-A093-0D3AFC130522}" srcOrd="2" destOrd="0" parTransId="{417A7A80-393A-42A0-8AC6-C1C62F177738}" sibTransId="{2124C506-9D48-47E2-AB6C-CCFA35CDF9FA}"/>
    <dgm:cxn modelId="{25D6694D-531D-4138-B989-22D7891C5E57}" type="presOf" srcId="{0701859C-79D7-4620-ADD2-821FDB15E6C0}" destId="{DE04AE8E-B123-4C4F-8975-F55ECD1612F9}" srcOrd="0" destOrd="0" presId="urn:microsoft.com/office/officeart/2005/8/layout/vList2"/>
    <dgm:cxn modelId="{3F81437A-C48A-4F5C-A804-26DE2F3D26E7}" srcId="{0701859C-79D7-4620-ADD2-821FDB15E6C0}" destId="{DA1402C5-25BA-4774-846F-A1CB0710EAFB}" srcOrd="0" destOrd="0" parTransId="{9E4CBCCD-C599-46AB-9F26-03E734DFED28}" sibTransId="{8E2A59EA-1406-46D4-8B21-B197F9819738}"/>
    <dgm:cxn modelId="{36E433BA-92D6-4465-974A-75987EE40905}" srcId="{0701859C-79D7-4620-ADD2-821FDB15E6C0}" destId="{41773ECC-0EEE-4CF1-B2C7-FA7E4176160A}" srcOrd="1" destOrd="0" parTransId="{40AE4B7C-DFE8-4349-B797-AEFA1D5459EE}" sibTransId="{1B24E1C8-1747-4190-8DF4-2A67A0302F67}"/>
    <dgm:cxn modelId="{BAAE1FC1-9A5F-4FBB-BD09-DABD1B047545}" type="presOf" srcId="{7CD7A824-C1A4-4934-A093-0D3AFC130522}" destId="{D995624D-12B1-4B53-84FB-4A457B625915}" srcOrd="0" destOrd="0" presId="urn:microsoft.com/office/officeart/2005/8/layout/vList2"/>
    <dgm:cxn modelId="{40DF38CA-BFF4-491E-8901-7B1DDEE862AD}" type="presOf" srcId="{41773ECC-0EEE-4CF1-B2C7-FA7E4176160A}" destId="{E2F73E29-24C6-49FB-8E9E-D52EB2E1CE63}" srcOrd="0" destOrd="0" presId="urn:microsoft.com/office/officeart/2005/8/layout/vList2"/>
    <dgm:cxn modelId="{1F14CAF5-8506-45A6-BD8D-61AE90CFA874}" type="presParOf" srcId="{DE04AE8E-B123-4C4F-8975-F55ECD1612F9}" destId="{ECB7B548-2310-4359-A07D-C57B1ECF6DB2}" srcOrd="0" destOrd="0" presId="urn:microsoft.com/office/officeart/2005/8/layout/vList2"/>
    <dgm:cxn modelId="{4A49CA38-DBD5-4A05-BE5F-41210212FF6D}" type="presParOf" srcId="{DE04AE8E-B123-4C4F-8975-F55ECD1612F9}" destId="{DDE13107-CB9B-4B8A-8A3E-A950523666AA}" srcOrd="1" destOrd="0" presId="urn:microsoft.com/office/officeart/2005/8/layout/vList2"/>
    <dgm:cxn modelId="{0920EE32-F5F2-49B1-BA6D-E119BD1C1B17}" type="presParOf" srcId="{DE04AE8E-B123-4C4F-8975-F55ECD1612F9}" destId="{E2F73E29-24C6-49FB-8E9E-D52EB2E1CE63}" srcOrd="2" destOrd="0" presId="urn:microsoft.com/office/officeart/2005/8/layout/vList2"/>
    <dgm:cxn modelId="{9FFF17B7-A745-42D9-BFCF-8DFDA3032C9A}" type="presParOf" srcId="{DE04AE8E-B123-4C4F-8975-F55ECD1612F9}" destId="{FBF4343C-3C2B-491F-AC91-D27A5B659CA1}" srcOrd="3" destOrd="0" presId="urn:microsoft.com/office/officeart/2005/8/layout/vList2"/>
    <dgm:cxn modelId="{0AF25B61-FB3D-41CC-8FFE-1C5CABADE6FF}" type="presParOf" srcId="{DE04AE8E-B123-4C4F-8975-F55ECD1612F9}" destId="{D995624D-12B1-4B53-84FB-4A457B625915}"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01859C-79D7-4620-ADD2-821FDB15E6C0}"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1773ECC-0EEE-4CF1-B2C7-FA7E4176160A}">
      <dgm:prSet/>
      <dgm:spPr/>
      <dgm:t>
        <a:bodyPr/>
        <a:lstStyle/>
        <a:p>
          <a:r>
            <a:rPr lang="en-GB" b="0" i="0" dirty="0"/>
            <a:t>Low-flow fixtures have reduced water use by 63%, while water and recycling systems have produced almost three times as much as the residents need. All energy is generated by solar, and a large portion of the structure is designed with biophilic concepts, which increase a building’s </a:t>
          </a:r>
          <a:r>
            <a:rPr lang="en-GB" b="0" i="0" dirty="0" err="1"/>
            <a:t>livability</a:t>
          </a:r>
          <a:r>
            <a:rPr lang="en-GB" b="0" i="0" dirty="0"/>
            <a:t> and health by allowing residents more opportunities to interact with nature. The living green wall in the area, has plants that filter the air.</a:t>
          </a:r>
          <a:endParaRPr lang="en-US" dirty="0"/>
        </a:p>
      </dgm:t>
    </dgm:pt>
    <dgm:pt modelId="{40AE4B7C-DFE8-4349-B797-AEFA1D5459EE}" type="parTrans" cxnId="{36E433BA-92D6-4465-974A-75987EE40905}">
      <dgm:prSet/>
      <dgm:spPr/>
      <dgm:t>
        <a:bodyPr/>
        <a:lstStyle/>
        <a:p>
          <a:endParaRPr lang="en-US"/>
        </a:p>
      </dgm:t>
    </dgm:pt>
    <dgm:pt modelId="{1B24E1C8-1747-4190-8DF4-2A67A0302F67}" type="sibTrans" cxnId="{36E433BA-92D6-4465-974A-75987EE40905}">
      <dgm:prSet/>
      <dgm:spPr/>
      <dgm:t>
        <a:bodyPr/>
        <a:lstStyle/>
        <a:p>
          <a:endParaRPr lang="en-US"/>
        </a:p>
      </dgm:t>
    </dgm:pt>
    <dgm:pt modelId="{7CD7A824-C1A4-4934-A093-0D3AFC130522}">
      <dgm:prSet/>
      <dgm:spPr/>
      <dgm:t>
        <a:bodyPr/>
        <a:lstStyle/>
        <a:p>
          <a:r>
            <a:rPr lang="en-GB" b="0" i="0" dirty="0"/>
            <a:t>The building’s air-purification system, a mobile app called RESET, which also provides details about the office’s plant life’s capacity to filter the air, allows building occupants to receive real-time information regarding indoor air quality.</a:t>
          </a:r>
          <a:endParaRPr lang="en-US" dirty="0"/>
        </a:p>
      </dgm:t>
    </dgm:pt>
    <dgm:pt modelId="{417A7A80-393A-42A0-8AC6-C1C62F177738}" type="parTrans" cxnId="{FC38C023-1A28-448D-B603-400995A6012F}">
      <dgm:prSet/>
      <dgm:spPr/>
      <dgm:t>
        <a:bodyPr/>
        <a:lstStyle/>
        <a:p>
          <a:endParaRPr lang="en-US"/>
        </a:p>
      </dgm:t>
    </dgm:pt>
    <dgm:pt modelId="{2124C506-9D48-47E2-AB6C-CCFA35CDF9FA}" type="sibTrans" cxnId="{FC38C023-1A28-448D-B603-400995A6012F}">
      <dgm:prSet/>
      <dgm:spPr/>
      <dgm:t>
        <a:bodyPr/>
        <a:lstStyle/>
        <a:p>
          <a:endParaRPr lang="en-US"/>
        </a:p>
      </dgm:t>
    </dgm:pt>
    <dgm:pt modelId="{DE04AE8E-B123-4C4F-8975-F55ECD1612F9}" type="pres">
      <dgm:prSet presAssocID="{0701859C-79D7-4620-ADD2-821FDB15E6C0}" presName="linear" presStyleCnt="0">
        <dgm:presLayoutVars>
          <dgm:animLvl val="lvl"/>
          <dgm:resizeHandles val="exact"/>
        </dgm:presLayoutVars>
      </dgm:prSet>
      <dgm:spPr/>
    </dgm:pt>
    <dgm:pt modelId="{E2F73E29-24C6-49FB-8E9E-D52EB2E1CE63}" type="pres">
      <dgm:prSet presAssocID="{41773ECC-0EEE-4CF1-B2C7-FA7E4176160A}" presName="parentText" presStyleLbl="node1" presStyleIdx="0" presStyleCnt="2" custLinFactNeighborY="4987">
        <dgm:presLayoutVars>
          <dgm:chMax val="0"/>
          <dgm:bulletEnabled val="1"/>
        </dgm:presLayoutVars>
      </dgm:prSet>
      <dgm:spPr/>
    </dgm:pt>
    <dgm:pt modelId="{FBF4343C-3C2B-491F-AC91-D27A5B659CA1}" type="pres">
      <dgm:prSet presAssocID="{1B24E1C8-1747-4190-8DF4-2A67A0302F67}" presName="spacer" presStyleCnt="0"/>
      <dgm:spPr/>
    </dgm:pt>
    <dgm:pt modelId="{D995624D-12B1-4B53-84FB-4A457B625915}" type="pres">
      <dgm:prSet presAssocID="{7CD7A824-C1A4-4934-A093-0D3AFC130522}" presName="parentText" presStyleLbl="node1" presStyleIdx="1" presStyleCnt="2" custLinFactY="44059" custLinFactNeighborX="-6478" custLinFactNeighborY="100000">
        <dgm:presLayoutVars>
          <dgm:chMax val="0"/>
          <dgm:bulletEnabled val="1"/>
        </dgm:presLayoutVars>
      </dgm:prSet>
      <dgm:spPr/>
    </dgm:pt>
  </dgm:ptLst>
  <dgm:cxnLst>
    <dgm:cxn modelId="{FC38C023-1A28-448D-B603-400995A6012F}" srcId="{0701859C-79D7-4620-ADD2-821FDB15E6C0}" destId="{7CD7A824-C1A4-4934-A093-0D3AFC130522}" srcOrd="1" destOrd="0" parTransId="{417A7A80-393A-42A0-8AC6-C1C62F177738}" sibTransId="{2124C506-9D48-47E2-AB6C-CCFA35CDF9FA}"/>
    <dgm:cxn modelId="{25D6694D-531D-4138-B989-22D7891C5E57}" type="presOf" srcId="{0701859C-79D7-4620-ADD2-821FDB15E6C0}" destId="{DE04AE8E-B123-4C4F-8975-F55ECD1612F9}" srcOrd="0" destOrd="0" presId="urn:microsoft.com/office/officeart/2005/8/layout/vList2"/>
    <dgm:cxn modelId="{36E433BA-92D6-4465-974A-75987EE40905}" srcId="{0701859C-79D7-4620-ADD2-821FDB15E6C0}" destId="{41773ECC-0EEE-4CF1-B2C7-FA7E4176160A}" srcOrd="0" destOrd="0" parTransId="{40AE4B7C-DFE8-4349-B797-AEFA1D5459EE}" sibTransId="{1B24E1C8-1747-4190-8DF4-2A67A0302F67}"/>
    <dgm:cxn modelId="{BAAE1FC1-9A5F-4FBB-BD09-DABD1B047545}" type="presOf" srcId="{7CD7A824-C1A4-4934-A093-0D3AFC130522}" destId="{D995624D-12B1-4B53-84FB-4A457B625915}" srcOrd="0" destOrd="0" presId="urn:microsoft.com/office/officeart/2005/8/layout/vList2"/>
    <dgm:cxn modelId="{40DF38CA-BFF4-491E-8901-7B1DDEE862AD}" type="presOf" srcId="{41773ECC-0EEE-4CF1-B2C7-FA7E4176160A}" destId="{E2F73E29-24C6-49FB-8E9E-D52EB2E1CE63}" srcOrd="0" destOrd="0" presId="urn:microsoft.com/office/officeart/2005/8/layout/vList2"/>
    <dgm:cxn modelId="{0920EE32-F5F2-49B1-BA6D-E119BD1C1B17}" type="presParOf" srcId="{DE04AE8E-B123-4C4F-8975-F55ECD1612F9}" destId="{E2F73E29-24C6-49FB-8E9E-D52EB2E1CE63}" srcOrd="0" destOrd="0" presId="urn:microsoft.com/office/officeart/2005/8/layout/vList2"/>
    <dgm:cxn modelId="{9FFF17B7-A745-42D9-BFCF-8DFDA3032C9A}" type="presParOf" srcId="{DE04AE8E-B123-4C4F-8975-F55ECD1612F9}" destId="{FBF4343C-3C2B-491F-AC91-D27A5B659CA1}" srcOrd="1" destOrd="0" presId="urn:microsoft.com/office/officeart/2005/8/layout/vList2"/>
    <dgm:cxn modelId="{0AF25B61-FB3D-41CC-8FFE-1C5CABADE6FF}" type="presParOf" srcId="{DE04AE8E-B123-4C4F-8975-F55ECD1612F9}" destId="{D995624D-12B1-4B53-84FB-4A457B625915}"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B7B548-2310-4359-A07D-C57B1ECF6DB2}">
      <dsp:nvSpPr>
        <dsp:cNvPr id="0" name=""/>
        <dsp:cNvSpPr/>
      </dsp:nvSpPr>
      <dsp:spPr>
        <a:xfrm>
          <a:off x="0" y="63651"/>
          <a:ext cx="12203277" cy="230888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From smart panels and data dashboards to security robots and automated coffee makers, but one of the most noteworthy for our purposes is its expert use of BIM to visualize energy efficiency and monitor maintenance issues, a prime example of how BIM can be used to make buildings more sustainable.</a:t>
          </a:r>
          <a:endParaRPr lang="en-US" sz="2500" kern="1200" dirty="0"/>
        </a:p>
      </dsp:txBody>
      <dsp:txXfrm>
        <a:off x="112710" y="176361"/>
        <a:ext cx="11977857" cy="2083465"/>
      </dsp:txXfrm>
    </dsp:sp>
    <dsp:sp modelId="{E2F73E29-24C6-49FB-8E9E-D52EB2E1CE63}">
      <dsp:nvSpPr>
        <dsp:cNvPr id="0" name=""/>
        <dsp:cNvSpPr/>
      </dsp:nvSpPr>
      <dsp:spPr>
        <a:xfrm>
          <a:off x="0" y="2444536"/>
          <a:ext cx="12203277" cy="2138906"/>
        </a:xfrm>
        <a:prstGeom prst="roundRect">
          <a:avLst/>
        </a:prstGeom>
        <a:solidFill>
          <a:schemeClr val="accent2">
            <a:hueOff val="4665041"/>
            <a:satOff val="7373"/>
            <a:lumOff val="-25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The Edge is a “net-zero” building, which means that 100% of its energy comes from renewable resources. Its 4,200 square meters of solar panels, the majority of which are situated on the rooftops of nearby structures, provide all the building’s energy. 500 bicycles can be parked in the basement, which also contains a bank of electric car charging outlets.</a:t>
          </a:r>
          <a:endParaRPr lang="en-US" sz="2500" kern="1200" dirty="0"/>
        </a:p>
      </dsp:txBody>
      <dsp:txXfrm>
        <a:off x="104413" y="2548949"/>
        <a:ext cx="11994451" cy="1930080"/>
      </dsp:txXfrm>
    </dsp:sp>
    <dsp:sp modelId="{D995624D-12B1-4B53-84FB-4A457B625915}">
      <dsp:nvSpPr>
        <dsp:cNvPr id="0" name=""/>
        <dsp:cNvSpPr/>
      </dsp:nvSpPr>
      <dsp:spPr>
        <a:xfrm>
          <a:off x="0" y="4719093"/>
          <a:ext cx="12203277" cy="2138906"/>
        </a:xfrm>
        <a:prstGeom prst="roundRect">
          <a:avLst/>
        </a:prstGeom>
        <a:solidFill>
          <a:schemeClr val="accent2">
            <a:hueOff val="9330081"/>
            <a:satOff val="14747"/>
            <a:lumOff val="-50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Ironically, The Edge’s smart use of low-tech, passive design characteristics is what contributes most to its sustainability profile. The construction’s southern facade’s load-bearing concrete walls particularly serve as a thermal mass, absorbing and dispersing heat from the sun. The remaining heating requirements of the building are met by a geothermal heat pump system</a:t>
          </a:r>
          <a:endParaRPr lang="en-US" sz="2500" kern="1200" dirty="0"/>
        </a:p>
      </dsp:txBody>
      <dsp:txXfrm>
        <a:off x="104413" y="4823506"/>
        <a:ext cx="11994451" cy="19300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F73E29-24C6-49FB-8E9E-D52EB2E1CE63}">
      <dsp:nvSpPr>
        <dsp:cNvPr id="0" name=""/>
        <dsp:cNvSpPr/>
      </dsp:nvSpPr>
      <dsp:spPr>
        <a:xfrm>
          <a:off x="0" y="473425"/>
          <a:ext cx="12203277" cy="29179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0" i="0" kern="1200" dirty="0"/>
            <a:t>Low-flow fixtures have reduced water use by 63%, while water and recycling systems have produced almost three times as much as the residents need. All energy is generated by solar, and a large portion of the structure is designed with biophilic concepts, which increase a building’s </a:t>
          </a:r>
          <a:r>
            <a:rPr lang="en-GB" sz="2900" b="0" i="0" kern="1200" dirty="0" err="1"/>
            <a:t>livability</a:t>
          </a:r>
          <a:r>
            <a:rPr lang="en-GB" sz="2900" b="0" i="0" kern="1200" dirty="0"/>
            <a:t> and health by allowing residents more opportunities to interact with nature. The living green wall in the area, has plants that filter the air.</a:t>
          </a:r>
          <a:endParaRPr lang="en-US" sz="2900" kern="1200" dirty="0"/>
        </a:p>
      </dsp:txBody>
      <dsp:txXfrm>
        <a:off x="142444" y="615869"/>
        <a:ext cx="11918389" cy="2633092"/>
      </dsp:txXfrm>
    </dsp:sp>
    <dsp:sp modelId="{D995624D-12B1-4B53-84FB-4A457B625915}">
      <dsp:nvSpPr>
        <dsp:cNvPr id="0" name=""/>
        <dsp:cNvSpPr/>
      </dsp:nvSpPr>
      <dsp:spPr>
        <a:xfrm>
          <a:off x="0" y="3940019"/>
          <a:ext cx="12203277" cy="2917980"/>
        </a:xfrm>
        <a:prstGeom prst="roundRect">
          <a:avLst/>
        </a:prstGeom>
        <a:solidFill>
          <a:schemeClr val="accent2">
            <a:hueOff val="9330081"/>
            <a:satOff val="14747"/>
            <a:lumOff val="-50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0" i="0" kern="1200" dirty="0"/>
            <a:t>The building’s air-purification system, a mobile app called RESET, which also provides details about the office’s plant life’s capacity to filter the air, allows building occupants to receive real-time information regarding indoor air quality.</a:t>
          </a:r>
          <a:endParaRPr lang="en-US" sz="2900" kern="1200" dirty="0"/>
        </a:p>
      </dsp:txBody>
      <dsp:txXfrm>
        <a:off x="142444" y="4082463"/>
        <a:ext cx="11918389" cy="26330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E4D2272-D660-A337-AEF3-BE066BD5453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1FE5A70-71C2-F335-270C-B94537340C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DC5A369-CA0E-4FC6-90EE-5FA969A08EF8}" type="datetimeFigureOut">
              <a:rPr lang="en-US" smtClean="0"/>
              <a:t>2/5/2026</a:t>
            </a:fld>
            <a:endParaRPr lang="en-US" dirty="0"/>
          </a:p>
        </p:txBody>
      </p:sp>
      <p:sp>
        <p:nvSpPr>
          <p:cNvPr id="4" name="Footer Placeholder 3">
            <a:extLst>
              <a:ext uri="{FF2B5EF4-FFF2-40B4-BE49-F238E27FC236}">
                <a16:creationId xmlns:a16="http://schemas.microsoft.com/office/drawing/2014/main" id="{D91E1B03-0F86-16E7-11BE-81F9F4CD66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C4524B8-3914-99B2-2620-0F2A88D335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9210F9-8331-407C-A034-F95DCB303EBC}" type="slidenum">
              <a:rPr lang="en-US" smtClean="0"/>
              <a:t>‹#›</a:t>
            </a:fld>
            <a:endParaRPr lang="en-US" dirty="0"/>
          </a:p>
        </p:txBody>
      </p:sp>
    </p:spTree>
    <p:extLst>
      <p:ext uri="{BB962C8B-B14F-4D97-AF65-F5344CB8AC3E}">
        <p14:creationId xmlns:p14="http://schemas.microsoft.com/office/powerpoint/2010/main" val="9310058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4AB06A-EEDC-421C-B5A0-5E9E5241A8E5}" type="datetimeFigureOut">
              <a:rPr lang="en-US" smtClean="0"/>
              <a:t>2/5/2026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BF9438-3EEF-4192-9815-F6F44770AEF7}" type="slidenum">
              <a:rPr lang="en-US" smtClean="0"/>
              <a:t>‹#›</a:t>
            </a:fld>
            <a:endParaRPr lang="en-US" dirty="0"/>
          </a:p>
        </p:txBody>
      </p:sp>
    </p:spTree>
    <p:extLst>
      <p:ext uri="{BB962C8B-B14F-4D97-AF65-F5344CB8AC3E}">
        <p14:creationId xmlns:p14="http://schemas.microsoft.com/office/powerpoint/2010/main" val="26522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a:t>
            </a:fld>
            <a:endParaRPr lang="en-US" dirty="0"/>
          </a:p>
        </p:txBody>
      </p:sp>
    </p:spTree>
    <p:extLst>
      <p:ext uri="{BB962C8B-B14F-4D97-AF65-F5344CB8AC3E}">
        <p14:creationId xmlns:p14="http://schemas.microsoft.com/office/powerpoint/2010/main" val="2369047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a:t>
            </a:fld>
            <a:endParaRPr lang="en-US" dirty="0"/>
          </a:p>
        </p:txBody>
      </p:sp>
    </p:spTree>
    <p:extLst>
      <p:ext uri="{BB962C8B-B14F-4D97-AF65-F5344CB8AC3E}">
        <p14:creationId xmlns:p14="http://schemas.microsoft.com/office/powerpoint/2010/main" val="1244630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3</a:t>
            </a:fld>
            <a:endParaRPr lang="en-US" dirty="0"/>
          </a:p>
        </p:txBody>
      </p:sp>
    </p:spTree>
    <p:extLst>
      <p:ext uri="{BB962C8B-B14F-4D97-AF65-F5344CB8AC3E}">
        <p14:creationId xmlns:p14="http://schemas.microsoft.com/office/powerpoint/2010/main" val="1601957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4</a:t>
            </a:fld>
            <a:endParaRPr lang="en-US" dirty="0"/>
          </a:p>
        </p:txBody>
      </p:sp>
    </p:spTree>
    <p:extLst>
      <p:ext uri="{BB962C8B-B14F-4D97-AF65-F5344CB8AC3E}">
        <p14:creationId xmlns:p14="http://schemas.microsoft.com/office/powerpoint/2010/main" val="199377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5</a:t>
            </a:fld>
            <a:endParaRPr lang="en-US" dirty="0"/>
          </a:p>
        </p:txBody>
      </p:sp>
    </p:spTree>
    <p:extLst>
      <p:ext uri="{BB962C8B-B14F-4D97-AF65-F5344CB8AC3E}">
        <p14:creationId xmlns:p14="http://schemas.microsoft.com/office/powerpoint/2010/main" val="40302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6</a:t>
            </a:fld>
            <a:endParaRPr lang="en-US" dirty="0"/>
          </a:p>
        </p:txBody>
      </p:sp>
    </p:spTree>
    <p:extLst>
      <p:ext uri="{BB962C8B-B14F-4D97-AF65-F5344CB8AC3E}">
        <p14:creationId xmlns:p14="http://schemas.microsoft.com/office/powerpoint/2010/main" val="2457064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7</a:t>
            </a:fld>
            <a:endParaRPr lang="en-US" dirty="0"/>
          </a:p>
        </p:txBody>
      </p:sp>
    </p:spTree>
    <p:extLst>
      <p:ext uri="{BB962C8B-B14F-4D97-AF65-F5344CB8AC3E}">
        <p14:creationId xmlns:p14="http://schemas.microsoft.com/office/powerpoint/2010/main" val="508653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8</a:t>
            </a:fld>
            <a:endParaRPr lang="en-US" dirty="0"/>
          </a:p>
        </p:txBody>
      </p:sp>
    </p:spTree>
    <p:extLst>
      <p:ext uri="{BB962C8B-B14F-4D97-AF65-F5344CB8AC3E}">
        <p14:creationId xmlns:p14="http://schemas.microsoft.com/office/powerpoint/2010/main" val="678711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9</a:t>
            </a:fld>
            <a:endParaRPr lang="en-US" dirty="0"/>
          </a:p>
        </p:txBody>
      </p:sp>
    </p:spTree>
    <p:extLst>
      <p:ext uri="{BB962C8B-B14F-4D97-AF65-F5344CB8AC3E}">
        <p14:creationId xmlns:p14="http://schemas.microsoft.com/office/powerpoint/2010/main" val="2993452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10</a:t>
            </a:fld>
            <a:endParaRPr lang="en-US" dirty="0"/>
          </a:p>
        </p:txBody>
      </p:sp>
    </p:spTree>
    <p:extLst>
      <p:ext uri="{BB962C8B-B14F-4D97-AF65-F5344CB8AC3E}">
        <p14:creationId xmlns:p14="http://schemas.microsoft.com/office/powerpoint/2010/main" val="952514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11</a:t>
            </a:fld>
            <a:endParaRPr lang="en-US" dirty="0"/>
          </a:p>
        </p:txBody>
      </p:sp>
    </p:spTree>
    <p:extLst>
      <p:ext uri="{BB962C8B-B14F-4D97-AF65-F5344CB8AC3E}">
        <p14:creationId xmlns:p14="http://schemas.microsoft.com/office/powerpoint/2010/main" val="1717141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12</a:t>
            </a:fld>
            <a:endParaRPr lang="en-US" dirty="0"/>
          </a:p>
        </p:txBody>
      </p:sp>
    </p:spTree>
    <p:extLst>
      <p:ext uri="{BB962C8B-B14F-4D97-AF65-F5344CB8AC3E}">
        <p14:creationId xmlns:p14="http://schemas.microsoft.com/office/powerpoint/2010/main" val="2604288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13</a:t>
            </a:fld>
            <a:endParaRPr lang="en-US" dirty="0"/>
          </a:p>
        </p:txBody>
      </p:sp>
    </p:spTree>
    <p:extLst>
      <p:ext uri="{BB962C8B-B14F-4D97-AF65-F5344CB8AC3E}">
        <p14:creationId xmlns:p14="http://schemas.microsoft.com/office/powerpoint/2010/main" val="36892660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15</a:t>
            </a:fld>
            <a:endParaRPr lang="en-US" dirty="0"/>
          </a:p>
        </p:txBody>
      </p:sp>
    </p:spTree>
    <p:extLst>
      <p:ext uri="{BB962C8B-B14F-4D97-AF65-F5344CB8AC3E}">
        <p14:creationId xmlns:p14="http://schemas.microsoft.com/office/powerpoint/2010/main" val="25824862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16</a:t>
            </a:fld>
            <a:endParaRPr lang="en-US" dirty="0"/>
          </a:p>
        </p:txBody>
      </p:sp>
    </p:spTree>
    <p:extLst>
      <p:ext uri="{BB962C8B-B14F-4D97-AF65-F5344CB8AC3E}">
        <p14:creationId xmlns:p14="http://schemas.microsoft.com/office/powerpoint/2010/main" val="3770479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17</a:t>
            </a:fld>
            <a:endParaRPr lang="en-US" dirty="0"/>
          </a:p>
        </p:txBody>
      </p:sp>
    </p:spTree>
    <p:extLst>
      <p:ext uri="{BB962C8B-B14F-4D97-AF65-F5344CB8AC3E}">
        <p14:creationId xmlns:p14="http://schemas.microsoft.com/office/powerpoint/2010/main" val="1711057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18</a:t>
            </a:fld>
            <a:endParaRPr lang="en-US" dirty="0"/>
          </a:p>
        </p:txBody>
      </p:sp>
    </p:spTree>
    <p:extLst>
      <p:ext uri="{BB962C8B-B14F-4D97-AF65-F5344CB8AC3E}">
        <p14:creationId xmlns:p14="http://schemas.microsoft.com/office/powerpoint/2010/main" val="18663483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19</a:t>
            </a:fld>
            <a:endParaRPr lang="en-US" dirty="0"/>
          </a:p>
        </p:txBody>
      </p:sp>
    </p:spTree>
    <p:extLst>
      <p:ext uri="{BB962C8B-B14F-4D97-AF65-F5344CB8AC3E}">
        <p14:creationId xmlns:p14="http://schemas.microsoft.com/office/powerpoint/2010/main" val="27732408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20</a:t>
            </a:fld>
            <a:endParaRPr lang="en-US" dirty="0"/>
          </a:p>
        </p:txBody>
      </p:sp>
    </p:spTree>
    <p:extLst>
      <p:ext uri="{BB962C8B-B14F-4D97-AF65-F5344CB8AC3E}">
        <p14:creationId xmlns:p14="http://schemas.microsoft.com/office/powerpoint/2010/main" val="1197197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21</a:t>
            </a:fld>
            <a:endParaRPr lang="en-US" dirty="0"/>
          </a:p>
        </p:txBody>
      </p:sp>
    </p:spTree>
    <p:extLst>
      <p:ext uri="{BB962C8B-B14F-4D97-AF65-F5344CB8AC3E}">
        <p14:creationId xmlns:p14="http://schemas.microsoft.com/office/powerpoint/2010/main" val="23553975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22</a:t>
            </a:fld>
            <a:endParaRPr lang="en-US" dirty="0"/>
          </a:p>
        </p:txBody>
      </p:sp>
    </p:spTree>
    <p:extLst>
      <p:ext uri="{BB962C8B-B14F-4D97-AF65-F5344CB8AC3E}">
        <p14:creationId xmlns:p14="http://schemas.microsoft.com/office/powerpoint/2010/main" val="34071029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23</a:t>
            </a:fld>
            <a:endParaRPr lang="en-US" dirty="0"/>
          </a:p>
        </p:txBody>
      </p:sp>
    </p:spTree>
    <p:extLst>
      <p:ext uri="{BB962C8B-B14F-4D97-AF65-F5344CB8AC3E}">
        <p14:creationId xmlns:p14="http://schemas.microsoft.com/office/powerpoint/2010/main" val="3212185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24</a:t>
            </a:fld>
            <a:endParaRPr lang="en-US" dirty="0"/>
          </a:p>
        </p:txBody>
      </p:sp>
    </p:spTree>
    <p:extLst>
      <p:ext uri="{BB962C8B-B14F-4D97-AF65-F5344CB8AC3E}">
        <p14:creationId xmlns:p14="http://schemas.microsoft.com/office/powerpoint/2010/main" val="34394783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25</a:t>
            </a:fld>
            <a:endParaRPr lang="en-US" dirty="0"/>
          </a:p>
        </p:txBody>
      </p:sp>
    </p:spTree>
    <p:extLst>
      <p:ext uri="{BB962C8B-B14F-4D97-AF65-F5344CB8AC3E}">
        <p14:creationId xmlns:p14="http://schemas.microsoft.com/office/powerpoint/2010/main" val="4228835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26</a:t>
            </a:fld>
            <a:endParaRPr lang="en-US" dirty="0"/>
          </a:p>
        </p:txBody>
      </p:sp>
    </p:spTree>
    <p:extLst>
      <p:ext uri="{BB962C8B-B14F-4D97-AF65-F5344CB8AC3E}">
        <p14:creationId xmlns:p14="http://schemas.microsoft.com/office/powerpoint/2010/main" val="25745744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27</a:t>
            </a:fld>
            <a:endParaRPr lang="en-US" dirty="0"/>
          </a:p>
        </p:txBody>
      </p:sp>
    </p:spTree>
    <p:extLst>
      <p:ext uri="{BB962C8B-B14F-4D97-AF65-F5344CB8AC3E}">
        <p14:creationId xmlns:p14="http://schemas.microsoft.com/office/powerpoint/2010/main" val="328196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28</a:t>
            </a:fld>
            <a:endParaRPr lang="en-US" dirty="0"/>
          </a:p>
        </p:txBody>
      </p:sp>
    </p:spTree>
    <p:extLst>
      <p:ext uri="{BB962C8B-B14F-4D97-AF65-F5344CB8AC3E}">
        <p14:creationId xmlns:p14="http://schemas.microsoft.com/office/powerpoint/2010/main" val="3284469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9960-406F-4187-A0E6-BD19C684039A}"/>
              </a:ext>
            </a:extLst>
          </p:cNvPr>
          <p:cNvSpPr>
            <a:spLocks noGrp="1"/>
          </p:cNvSpPr>
          <p:nvPr>
            <p:ph type="ctrTitle"/>
          </p:nvPr>
        </p:nvSpPr>
        <p:spPr>
          <a:xfrm>
            <a:off x="1249326" y="919716"/>
            <a:ext cx="8504275" cy="3551275"/>
          </a:xfrm>
        </p:spPr>
        <p:txBody>
          <a:bodyPr anchor="b">
            <a:normAutofit/>
          </a:bodyPr>
          <a:lstStyle>
            <a:lvl1pPr algn="l">
              <a:lnSpc>
                <a:spcPct val="100000"/>
              </a:lnSpc>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27E7FE-647D-4B2F-BA13-AB3ED4C5CF5A}"/>
              </a:ext>
            </a:extLst>
          </p:cNvPr>
          <p:cNvSpPr>
            <a:spLocks noGrp="1"/>
          </p:cNvSpPr>
          <p:nvPr>
            <p:ph type="subTitle" idx="1"/>
          </p:nvPr>
        </p:nvSpPr>
        <p:spPr>
          <a:xfrm>
            <a:off x="1249326" y="4795284"/>
            <a:ext cx="8504275" cy="1084522"/>
          </a:xfrm>
        </p:spPr>
        <p:txBody>
          <a:bodyPr>
            <a:normAutofit/>
          </a:bodyPr>
          <a:lstStyle>
            <a:lvl1pPr marL="0" indent="0" algn="l">
              <a:lnSpc>
                <a:spcPct val="120000"/>
              </a:lnSpc>
              <a:buNone/>
              <a:defRPr sz="16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A5EF785-E0A7-4496-A5BA-49B0156F2628}"/>
              </a:ext>
            </a:extLst>
          </p:cNvPr>
          <p:cNvSpPr>
            <a:spLocks noGrp="1"/>
          </p:cNvSpPr>
          <p:nvPr>
            <p:ph type="dt" sz="half" idx="10"/>
          </p:nvPr>
        </p:nvSpPr>
        <p:spPr>
          <a:xfrm>
            <a:off x="8964706" y="6433202"/>
            <a:ext cx="2426446" cy="367841"/>
          </a:xfrm>
        </p:spPr>
        <p:txBody>
          <a:bodyPr/>
          <a:lstStyle/>
          <a:p>
            <a:endParaRPr lang="en-US" dirty="0"/>
          </a:p>
        </p:txBody>
      </p:sp>
      <p:sp>
        <p:nvSpPr>
          <p:cNvPr id="5" name="Footer Placeholder 4">
            <a:extLst>
              <a:ext uri="{FF2B5EF4-FFF2-40B4-BE49-F238E27FC236}">
                <a16:creationId xmlns:a16="http://schemas.microsoft.com/office/drawing/2014/main" id="{4742C627-38A1-4A14-8822-D8D33751CA30}"/>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2EEBE346-5F34-48CD-8928-DA8567AEDD15}"/>
              </a:ext>
            </a:extLst>
          </p:cNvPr>
          <p:cNvSpPr>
            <a:spLocks noGrp="1"/>
          </p:cNvSpPr>
          <p:nvPr>
            <p:ph type="sldNum" sz="quarter" idx="12"/>
          </p:nvPr>
        </p:nvSpPr>
        <p:spPr>
          <a:xfrm>
            <a:off x="11391152" y="6433203"/>
            <a:ext cx="702781" cy="367842"/>
          </a:xfrm>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02236382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9839C-7D7A-49F1-8BFE-85C6C7D78BE7}"/>
              </a:ext>
            </a:extLst>
          </p:cNvPr>
          <p:cNvSpPr>
            <a:spLocks noGrp="1"/>
          </p:cNvSpPr>
          <p:nvPr>
            <p:ph type="title"/>
          </p:nvPr>
        </p:nvSpPr>
        <p:spPr>
          <a:xfrm>
            <a:off x="905256" y="590668"/>
            <a:ext cx="9914859" cy="1329004"/>
          </a:xfrm>
        </p:spPr>
        <p:txBody>
          <a:bodyPr>
            <a:normAutofit/>
          </a:bodyPr>
          <a:lstStyle>
            <a:lvl1pPr>
              <a:lnSpc>
                <a:spcPct val="100000"/>
              </a:lnSpc>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C7E748DC-EBB9-44C6-8566-38F87FF7FD53}"/>
              </a:ext>
            </a:extLst>
          </p:cNvPr>
          <p:cNvSpPr>
            <a:spLocks noGrp="1"/>
          </p:cNvSpPr>
          <p:nvPr>
            <p:ph idx="1"/>
          </p:nvPr>
        </p:nvSpPr>
        <p:spPr>
          <a:xfrm>
            <a:off x="914400" y="1919673"/>
            <a:ext cx="9914860" cy="412331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7342198-F50F-4C8A-9BD9-4CC3950F8FA8}"/>
              </a:ext>
            </a:extLst>
          </p:cNvPr>
          <p:cNvSpPr>
            <a:spLocks noGrp="1"/>
          </p:cNvSpPr>
          <p:nvPr>
            <p:ph type="dt" sz="half" idx="10"/>
          </p:nvPr>
        </p:nvSpPr>
        <p:spPr>
          <a:xfrm>
            <a:off x="9323285" y="6434524"/>
            <a:ext cx="2067867" cy="365125"/>
          </a:xfrm>
        </p:spPr>
        <p:txBody>
          <a:bodyPr/>
          <a:lstStyle>
            <a:lvl1pPr algn="r">
              <a:defRPr>
                <a:solidFill>
                  <a:schemeClr val="bg1"/>
                </a:solidFill>
              </a:defRPr>
            </a:lvl1pPr>
          </a:lstStyle>
          <a:p>
            <a:endParaRPr lang="en-US" dirty="0"/>
          </a:p>
        </p:txBody>
      </p:sp>
      <p:sp>
        <p:nvSpPr>
          <p:cNvPr id="5" name="Footer Placeholder 4">
            <a:extLst>
              <a:ext uri="{FF2B5EF4-FFF2-40B4-BE49-F238E27FC236}">
                <a16:creationId xmlns:a16="http://schemas.microsoft.com/office/drawing/2014/main" id="{BFA2F5AB-D8C6-4AE1-8FAE-CD0499CB6D03}"/>
              </a:ext>
            </a:extLst>
          </p:cNvPr>
          <p:cNvSpPr>
            <a:spLocks noGrp="1"/>
          </p:cNvSpPr>
          <p:nvPr>
            <p:ph type="ftr" sz="quarter" idx="11"/>
          </p:nvPr>
        </p:nvSpPr>
        <p:spPr>
          <a:xfrm>
            <a:off x="173736" y="6437376"/>
            <a:ext cx="3775914" cy="365125"/>
          </a:xfrm>
        </p:spPr>
        <p:txBody>
          <a:bodyPr/>
          <a:lstStyle>
            <a:lvl1pPr algn="l">
              <a:defRPr>
                <a:solidFill>
                  <a:schemeClr val="accent2"/>
                </a:solidFill>
              </a:defRPr>
            </a:lvl1pPr>
          </a:lstStyle>
          <a:p>
            <a:endParaRPr lang="en-US" sz="1000" dirty="0"/>
          </a:p>
        </p:txBody>
      </p:sp>
      <p:sp>
        <p:nvSpPr>
          <p:cNvPr id="6" name="Slide Number Placeholder 5">
            <a:extLst>
              <a:ext uri="{FF2B5EF4-FFF2-40B4-BE49-F238E27FC236}">
                <a16:creationId xmlns:a16="http://schemas.microsoft.com/office/drawing/2014/main" id="{175C58D8-B582-4DB3-A94D-056240199750}"/>
              </a:ext>
            </a:extLst>
          </p:cNvPr>
          <p:cNvSpPr>
            <a:spLocks noGrp="1"/>
          </p:cNvSpPr>
          <p:nvPr>
            <p:ph type="sldNum" sz="quarter" idx="12"/>
          </p:nvPr>
        </p:nvSpPr>
        <p:spPr>
          <a:xfrm>
            <a:off x="11391152" y="6434524"/>
            <a:ext cx="693261" cy="365125"/>
          </a:xfrm>
        </p:spPr>
        <p:txBody>
          <a:bodyPr/>
          <a:lstStyle>
            <a:lvl1pPr>
              <a:defRPr>
                <a:solidFill>
                  <a:schemeClr val="bg1"/>
                </a:solidFill>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82093947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A94B-011C-4B13-8C12-E91BF7A40087}"/>
              </a:ext>
            </a:extLst>
          </p:cNvPr>
          <p:cNvSpPr>
            <a:spLocks noGrp="1"/>
          </p:cNvSpPr>
          <p:nvPr>
            <p:ph type="title"/>
          </p:nvPr>
        </p:nvSpPr>
        <p:spPr>
          <a:xfrm>
            <a:off x="1524000" y="1320800"/>
            <a:ext cx="9144000" cy="3095813"/>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716D5F3-887C-4A8F-842A-0294A9FB0818}"/>
              </a:ext>
            </a:extLst>
          </p:cNvPr>
          <p:cNvSpPr>
            <a:spLocks noGrp="1"/>
          </p:cNvSpPr>
          <p:nvPr>
            <p:ph type="body" idx="1"/>
          </p:nvPr>
        </p:nvSpPr>
        <p:spPr>
          <a:xfrm>
            <a:off x="1523999" y="4589463"/>
            <a:ext cx="914400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94588B-131A-42F3-B76C-62BD65E4806B}"/>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111AB28-20BD-4CD8-9840-985C3EDBA16F}"/>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E753C85C-3801-46F0-A100-616F5F2F82E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4218702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5CB06-0454-4BF1-8011-F8B1A95954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920A70-D33B-4461-B74C-3F59ADB16141}"/>
              </a:ext>
            </a:extLst>
          </p:cNvPr>
          <p:cNvSpPr>
            <a:spLocks noGrp="1"/>
          </p:cNvSpPr>
          <p:nvPr>
            <p:ph sz="half" idx="1"/>
          </p:nvPr>
        </p:nvSpPr>
        <p:spPr>
          <a:xfrm>
            <a:off x="1408813" y="2163725"/>
            <a:ext cx="4610986" cy="40132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881BDF9-836E-431C-8EFA-417A9BEE9F4B}"/>
              </a:ext>
            </a:extLst>
          </p:cNvPr>
          <p:cNvSpPr>
            <a:spLocks noGrp="1"/>
          </p:cNvSpPr>
          <p:nvPr>
            <p:ph sz="half" idx="2"/>
          </p:nvPr>
        </p:nvSpPr>
        <p:spPr>
          <a:xfrm>
            <a:off x="6257260" y="2163725"/>
            <a:ext cx="4853763" cy="40132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7CBD9F59-B591-4E2F-899E-3CA78CE82D4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046CFD12-B3EC-432C-B264-8AB571CAAFD5}"/>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48F3CBBA-71B3-4857-80E7-525E89FD903F}"/>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6229050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51886-4F39-4E3E-948D-DBC73F267AED}"/>
              </a:ext>
            </a:extLst>
          </p:cNvPr>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B2C7B2A-B6BE-46FD-9278-A5246BF7EEB8}"/>
              </a:ext>
            </a:extLst>
          </p:cNvPr>
          <p:cNvSpPr>
            <a:spLocks noGrp="1"/>
          </p:cNvSpPr>
          <p:nvPr>
            <p:ph type="body" idx="1"/>
          </p:nvPr>
        </p:nvSpPr>
        <p:spPr>
          <a:xfrm>
            <a:off x="839788" y="1681163"/>
            <a:ext cx="5157787" cy="82391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E85295-E4B5-4D75-954F-B07A2F4CABF8}"/>
              </a:ext>
            </a:extLst>
          </p:cNvPr>
          <p:cNvSpPr>
            <a:spLocks noGrp="1"/>
          </p:cNvSpPr>
          <p:nvPr>
            <p:ph sz="half" idx="2"/>
          </p:nvPr>
        </p:nvSpPr>
        <p:spPr>
          <a:xfrm>
            <a:off x="839788" y="2635623"/>
            <a:ext cx="5157787" cy="3554039"/>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687ABF0-C78D-4589-8FA5-0D6238B4B084}"/>
              </a:ext>
            </a:extLst>
          </p:cNvPr>
          <p:cNvSpPr>
            <a:spLocks noGrp="1"/>
          </p:cNvSpPr>
          <p:nvPr>
            <p:ph type="body" sz="quarter" idx="3"/>
          </p:nvPr>
        </p:nvSpPr>
        <p:spPr>
          <a:xfrm>
            <a:off x="6172200" y="1681163"/>
            <a:ext cx="5183188" cy="82391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6A4064-2E0A-4FC3-837B-14EC0EF3A652}"/>
              </a:ext>
            </a:extLst>
          </p:cNvPr>
          <p:cNvSpPr>
            <a:spLocks noGrp="1"/>
          </p:cNvSpPr>
          <p:nvPr>
            <p:ph sz="quarter" idx="4"/>
          </p:nvPr>
        </p:nvSpPr>
        <p:spPr>
          <a:xfrm>
            <a:off x="6172200" y="2635623"/>
            <a:ext cx="5183188" cy="3554040"/>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8E3C169-8D29-4CC4-9581-748178F3C00A}"/>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F14EC709-AAD9-475C-AC6A-943A8E872A97}"/>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020C0E3E-587D-46EB-AAF5-011C137B030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34210973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E062-B7F5-4D30-B416-1BBB4A7D0F0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BDFF7A-EBD3-4FEB-8451-5D7355069117}"/>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08F54A2D-2C4B-4E1D-AC16-E3B1F1DDB562}"/>
              </a:ext>
            </a:extLst>
          </p:cNvPr>
          <p:cNvSpPr>
            <a:spLocks noGrp="1"/>
          </p:cNvSpPr>
          <p:nvPr>
            <p:ph type="ftr" sz="quarter" idx="11"/>
          </p:nvPr>
        </p:nvSpPr>
        <p:spPr/>
        <p:txBody>
          <a:bodyPr/>
          <a:lstStyle/>
          <a:p>
            <a:endParaRPr lang="en-US" sz="1000" dirty="0"/>
          </a:p>
        </p:txBody>
      </p:sp>
      <p:sp>
        <p:nvSpPr>
          <p:cNvPr id="5" name="Slide Number Placeholder 4">
            <a:extLst>
              <a:ext uri="{FF2B5EF4-FFF2-40B4-BE49-F238E27FC236}">
                <a16:creationId xmlns:a16="http://schemas.microsoft.com/office/drawing/2014/main" id="{2C11F373-DB96-4AEA-8E3E-7EDEA213DEEC}"/>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90897710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a:lstStyle/>
          <a:p>
            <a:endParaRPr lang="en-US" sz="1000" dirty="0"/>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53942744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09F8C-8071-4BE5-AD6F-C98F481D17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4135B3-14BA-4A88-B6B3-88B77B1C63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7C3A4D-5B69-44B4-B17F-770E83F008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F1C41D-2A59-4512-8034-6DB705787D78}"/>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D85C494-778C-4EE6-9402-242E1CDD9A69}"/>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6F5677B9-C338-4033-9AFE-B8B81C5D813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41473924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B77DE-4C2E-476F-A419-57470FB66D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A9FD1A0-93AE-469A-ADDF-2453B64CAA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C119C9C-EF97-4910-9419-6D7202609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A87172-A64E-4C38-82ED-2A7050B0FB68}"/>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C0C3E24-28E2-4512-BEA0-DAEC5E8465CB}"/>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01F04F0D-DA84-434D-B136-BEE9FD80AB95}"/>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60365268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B05F0-2B44-47BC-86B3-58E2C70806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A5B5DA-7628-4AC1-8EAE-5010C2A981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A4E7C3-7830-49F3-9F45-4B2F2B4CAC9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845E328-AD12-449C-BE6E-76DF005E8686}"/>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7F0F374F-390D-49D8-A7C8-5BEFA3532345}"/>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74985615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50F530-2925-4F98-89EC-95C2EC4769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A79366-3281-483D-8731-0D01B2B24A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5ED8B2-BE7F-4417-8A8A-A95C8BB70827}"/>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01A0D96-671F-4A85-89C6-946624CB1E0B}"/>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585BA434-2E32-4719-B45C-0490D685265D}"/>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03611012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tle 1">
    <p:bg>
      <p:bgPr>
        <a:solidFill>
          <a:schemeClr val="accent2"/>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5040DA2-B75D-1B49-51F9-967501F7F67B}"/>
              </a:ext>
            </a:extLst>
          </p:cNvPr>
          <p:cNvSpPr>
            <a:spLocks noGrp="1"/>
          </p:cNvSpPr>
          <p:nvPr>
            <p:ph type="title" hasCustomPrompt="1"/>
          </p:nvPr>
        </p:nvSpPr>
        <p:spPr>
          <a:xfrm>
            <a:off x="994876" y="887638"/>
            <a:ext cx="10202248" cy="5094496"/>
          </a:xfrm>
        </p:spPr>
        <p:txBody>
          <a:bodyPr/>
          <a:lstStyle>
            <a:lvl1pPr algn="ctr">
              <a:defRPr sz="4800">
                <a:solidFill>
                  <a:schemeClr val="bg1"/>
                </a:solidFill>
              </a:defRPr>
            </a:lvl1pPr>
          </a:lstStyle>
          <a:p>
            <a:r>
              <a:rPr lang="en-US" dirty="0"/>
              <a:t>Click to add title</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
        <p:nvSpPr>
          <p:cNvPr id="2" name="Rectangle 1">
            <a:extLst>
              <a:ext uri="{FF2B5EF4-FFF2-40B4-BE49-F238E27FC236}">
                <a16:creationId xmlns:a16="http://schemas.microsoft.com/office/drawing/2014/main" id="{8E93BDAB-CB06-403B-00FD-9D1C2812A298}"/>
              </a:ext>
              <a:ext uri="{C183D7F6-B498-43B3-948B-1728B52AA6E4}">
                <adec:decorative xmlns:adec="http://schemas.microsoft.com/office/drawing/2017/decorative" val="1"/>
              </a:ext>
            </a:extLst>
          </p:cNvPr>
          <p:cNvSpPr/>
          <p:nvPr userDrawn="1"/>
        </p:nvSpPr>
        <p:spPr>
          <a:xfrm rot="5400000">
            <a:off x="-2990939" y="2990938"/>
            <a:ext cx="6855801"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FB1FDB-9C8A-890A-5051-8D49E105FD49}"/>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21">
            <a:extLst>
              <a:ext uri="{FF2B5EF4-FFF2-40B4-BE49-F238E27FC236}">
                <a16:creationId xmlns:a16="http://schemas.microsoft.com/office/drawing/2014/main" id="{46056E81-9CB5-42E9-6689-B711F575C8F2}"/>
              </a:ext>
              <a:ext uri="{C183D7F6-B498-43B3-948B-1728B52AA6E4}">
                <adec:decorative xmlns:adec="http://schemas.microsoft.com/office/drawing/2017/decorative" val="1"/>
              </a:ext>
            </a:extLst>
          </p:cNvPr>
          <p:cNvSpPr/>
          <p:nvPr userDrawn="1"/>
        </p:nvSpPr>
        <p:spPr>
          <a:xfrm flipV="1">
            <a:off x="8981493" y="0"/>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22">
            <a:extLst>
              <a:ext uri="{FF2B5EF4-FFF2-40B4-BE49-F238E27FC236}">
                <a16:creationId xmlns:a16="http://schemas.microsoft.com/office/drawing/2014/main" id="{3D075254-6FC4-6738-BBBE-1BACB99E424A}"/>
              </a:ext>
              <a:ext uri="{C183D7F6-B498-43B3-948B-1728B52AA6E4}">
                <adec:decorative xmlns:adec="http://schemas.microsoft.com/office/drawing/2017/decorative" val="1"/>
              </a:ext>
            </a:extLst>
          </p:cNvPr>
          <p:cNvSpPr>
            <a:spLocks noChangeAspect="1"/>
          </p:cNvSpPr>
          <p:nvPr userDrawn="1"/>
        </p:nvSpPr>
        <p:spPr>
          <a:xfrm flipH="1" flipV="1">
            <a:off x="0" y="-8"/>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056202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About 1">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5BA2562-20F9-9DC8-81EB-6ED26B24D7E3}"/>
              </a:ext>
              <a:ext uri="{C183D7F6-B498-43B3-948B-1728B52AA6E4}">
                <adec:decorative xmlns:adec="http://schemas.microsoft.com/office/drawing/2017/decorative" val="1"/>
              </a:ext>
            </a:extLst>
          </p:cNvPr>
          <p:cNvSpPr/>
          <p:nvPr userDrawn="1"/>
        </p:nvSpPr>
        <p:spPr>
          <a:xfrm>
            <a:off x="1" y="5983099"/>
            <a:ext cx="12192000" cy="87392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25">
            <a:extLst>
              <a:ext uri="{FF2B5EF4-FFF2-40B4-BE49-F238E27FC236}">
                <a16:creationId xmlns:a16="http://schemas.microsoft.com/office/drawing/2014/main" id="{369E878B-C75C-98DC-B694-2C40507C4945}"/>
              </a:ext>
              <a:ext uri="{C183D7F6-B498-43B3-948B-1728B52AA6E4}">
                <adec:decorative xmlns:adec="http://schemas.microsoft.com/office/drawing/2017/decorative" val="1"/>
              </a:ext>
            </a:extLst>
          </p:cNvPr>
          <p:cNvSpPr/>
          <p:nvPr userDrawn="1"/>
        </p:nvSpPr>
        <p:spPr>
          <a:xfrm>
            <a:off x="8991644" y="3657675"/>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27">
            <a:extLst>
              <a:ext uri="{FF2B5EF4-FFF2-40B4-BE49-F238E27FC236}">
                <a16:creationId xmlns:a16="http://schemas.microsoft.com/office/drawing/2014/main" id="{DC03A063-67E0-718E-206C-6C807C20026A}"/>
              </a:ext>
              <a:ext uri="{C183D7F6-B498-43B3-948B-1728B52AA6E4}">
                <adec:decorative xmlns:adec="http://schemas.microsoft.com/office/drawing/2017/decorative" val="1"/>
              </a:ext>
            </a:extLst>
          </p:cNvPr>
          <p:cNvSpPr>
            <a:spLocks noChangeAspect="1"/>
          </p:cNvSpPr>
          <p:nvPr userDrawn="1"/>
        </p:nvSpPr>
        <p:spPr>
          <a:xfrm flipH="1" flipV="1">
            <a:off x="0" y="-5"/>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30">
            <a:extLst>
              <a:ext uri="{FF2B5EF4-FFF2-40B4-BE49-F238E27FC236}">
                <a16:creationId xmlns:a16="http://schemas.microsoft.com/office/drawing/2014/main" id="{6D86FEEF-2721-A616-B636-7C6F8B1B5D56}"/>
              </a:ext>
              <a:ext uri="{C183D7F6-B498-43B3-948B-1728B52AA6E4}">
                <adec:decorative xmlns:adec="http://schemas.microsoft.com/office/drawing/2017/decorative" val="1"/>
              </a:ext>
            </a:extLst>
          </p:cNvPr>
          <p:cNvSpPr>
            <a:spLocks noChangeAspect="1"/>
          </p:cNvSpPr>
          <p:nvPr userDrawn="1"/>
        </p:nvSpPr>
        <p:spPr>
          <a:xfrm rot="16200000" flipH="1" flipV="1">
            <a:off x="-433923" y="554625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Title 17">
            <a:extLst>
              <a:ext uri="{FF2B5EF4-FFF2-40B4-BE49-F238E27FC236}">
                <a16:creationId xmlns:a16="http://schemas.microsoft.com/office/drawing/2014/main" id="{4AC20A76-77DC-62F7-C0E5-66C03853B31E}"/>
              </a:ext>
            </a:extLst>
          </p:cNvPr>
          <p:cNvSpPr>
            <a:spLocks noGrp="1"/>
          </p:cNvSpPr>
          <p:nvPr>
            <p:ph type="title" hasCustomPrompt="1"/>
          </p:nvPr>
        </p:nvSpPr>
        <p:spPr>
          <a:xfrm>
            <a:off x="1371599" y="1478396"/>
            <a:ext cx="3710355" cy="3445297"/>
          </a:xfrm>
        </p:spPr>
        <p:txBody>
          <a:bodyPr>
            <a:normAutofit/>
          </a:bodyPr>
          <a:lstStyle>
            <a:lvl1pPr>
              <a:defRPr sz="3600">
                <a:solidFill>
                  <a:schemeClr val="accent2">
                    <a:lumMod val="75000"/>
                  </a:schemeClr>
                </a:solidFill>
              </a:defRPr>
            </a:lvl1pPr>
          </a:lstStyle>
          <a:p>
            <a:r>
              <a:rPr lang="en-US" dirty="0"/>
              <a:t>Click to add title</a:t>
            </a:r>
          </a:p>
        </p:txBody>
      </p:sp>
      <p:sp>
        <p:nvSpPr>
          <p:cNvPr id="20" name="Content Placeholder 19">
            <a:extLst>
              <a:ext uri="{FF2B5EF4-FFF2-40B4-BE49-F238E27FC236}">
                <a16:creationId xmlns:a16="http://schemas.microsoft.com/office/drawing/2014/main" id="{CF99A149-DEF4-9E0F-D0DE-E859DB6CA539}"/>
              </a:ext>
            </a:extLst>
          </p:cNvPr>
          <p:cNvSpPr>
            <a:spLocks noGrp="1"/>
          </p:cNvSpPr>
          <p:nvPr>
            <p:ph sz="quarter" idx="10" hasCustomPrompt="1"/>
          </p:nvPr>
        </p:nvSpPr>
        <p:spPr>
          <a:xfrm>
            <a:off x="5360465" y="1477963"/>
            <a:ext cx="5536135" cy="3446462"/>
          </a:xfrm>
        </p:spPr>
        <p:txBody>
          <a:bodyPr anchor="ctr">
            <a:normAutofit/>
          </a:bodyPr>
          <a:lstStyle>
            <a:lvl1pPr marL="0" indent="0">
              <a:buNone/>
              <a:defRPr sz="18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chemeClr val="bg1"/>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0462458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ection Title">
    <p:bg>
      <p:bgPr>
        <a:solidFill>
          <a:schemeClr val="accent2"/>
        </a:solidFill>
        <a:effectLst/>
      </p:bgPr>
    </p:bg>
    <p:spTree>
      <p:nvGrpSpPr>
        <p:cNvPr id="1" name=""/>
        <p:cNvGrpSpPr/>
        <p:nvPr/>
      </p:nvGrpSpPr>
      <p:grpSpPr>
        <a:xfrm>
          <a:off x="0" y="0"/>
          <a:ext cx="0" cy="0"/>
          <a:chOff x="0" y="0"/>
          <a:chExt cx="0" cy="0"/>
        </a:xfrm>
      </p:grpSpPr>
      <p:sp>
        <p:nvSpPr>
          <p:cNvPr id="2" name="Freeform: Shape 9">
            <a:extLst>
              <a:ext uri="{FF2B5EF4-FFF2-40B4-BE49-F238E27FC236}">
                <a16:creationId xmlns:a16="http://schemas.microsoft.com/office/drawing/2014/main" id="{A18D9F31-445F-F144-A393-66C1BDE8083D}"/>
              </a:ext>
              <a:ext uri="{C183D7F6-B498-43B3-948B-1728B52AA6E4}">
                <adec:decorative xmlns:adec="http://schemas.microsoft.com/office/drawing/2017/decorative" val="1"/>
              </a:ext>
            </a:extLst>
          </p:cNvPr>
          <p:cNvSpPr/>
          <p:nvPr userDrawn="1"/>
        </p:nvSpPr>
        <p:spPr>
          <a:xfrm flipV="1">
            <a:off x="4570022" y="3390898"/>
            <a:ext cx="3354778" cy="3467100"/>
          </a:xfrm>
          <a:custGeom>
            <a:avLst/>
            <a:gdLst>
              <a:gd name="connsiteX0" fmla="*/ 0 w 2353172"/>
              <a:gd name="connsiteY0" fmla="*/ 0 h 2431959"/>
              <a:gd name="connsiteX1" fmla="*/ 2353172 w 2353172"/>
              <a:gd name="connsiteY1" fmla="*/ 0 h 2431959"/>
              <a:gd name="connsiteX2" fmla="*/ 2353172 w 2353172"/>
              <a:gd name="connsiteY2" fmla="*/ 2431959 h 2431959"/>
              <a:gd name="connsiteX3" fmla="*/ 2352312 w 2353172"/>
              <a:gd name="connsiteY3" fmla="*/ 2431959 h 2431959"/>
              <a:gd name="connsiteX4" fmla="*/ 2340504 w 2353172"/>
              <a:gd name="connsiteY4" fmla="*/ 2198113 h 2431959"/>
              <a:gd name="connsiteX5" fmla="*/ 134816 w 2353172"/>
              <a:gd name="connsiteY5" fmla="*/ 6383 h 243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53172" h="2431959">
                <a:moveTo>
                  <a:pt x="0" y="0"/>
                </a:moveTo>
                <a:lnTo>
                  <a:pt x="2353172" y="0"/>
                </a:lnTo>
                <a:lnTo>
                  <a:pt x="2353172" y="2431959"/>
                </a:lnTo>
                <a:lnTo>
                  <a:pt x="2352312" y="2431959"/>
                </a:lnTo>
                <a:lnTo>
                  <a:pt x="2340504" y="2198113"/>
                </a:lnTo>
                <a:cubicBezTo>
                  <a:pt x="2222700" y="1038123"/>
                  <a:pt x="1296917" y="116993"/>
                  <a:pt x="134816" y="6383"/>
                </a:cubicBez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4">
            <a:extLst>
              <a:ext uri="{FF2B5EF4-FFF2-40B4-BE49-F238E27FC236}">
                <a16:creationId xmlns:a16="http://schemas.microsoft.com/office/drawing/2014/main" id="{24F2F994-08EA-D901-82B7-02E175B2FF92}"/>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Title 7">
            <a:extLst>
              <a:ext uri="{FF2B5EF4-FFF2-40B4-BE49-F238E27FC236}">
                <a16:creationId xmlns:a16="http://schemas.microsoft.com/office/drawing/2014/main" id="{863EE949-1BE5-CFA7-69CC-5235FFE07F0F}"/>
              </a:ext>
            </a:extLst>
          </p:cNvPr>
          <p:cNvSpPr>
            <a:spLocks noGrp="1"/>
          </p:cNvSpPr>
          <p:nvPr>
            <p:ph type="title" hasCustomPrompt="1"/>
          </p:nvPr>
        </p:nvSpPr>
        <p:spPr>
          <a:xfrm>
            <a:off x="1371598" y="1415562"/>
            <a:ext cx="5750171" cy="4009292"/>
          </a:xfrm>
        </p:spPr>
        <p:txBody>
          <a:bodyPr>
            <a:normAutofit/>
          </a:bodyPr>
          <a:lstStyle>
            <a:lvl1pPr>
              <a:defRPr sz="3600">
                <a:solidFill>
                  <a:schemeClr val="bg2"/>
                </a:solidFill>
              </a:defRPr>
            </a:lvl1pPr>
          </a:lstStyle>
          <a:p>
            <a:r>
              <a:rPr lang="en-US" dirty="0"/>
              <a:t>Click to add title</a:t>
            </a:r>
          </a:p>
        </p:txBody>
      </p:sp>
      <p:sp>
        <p:nvSpPr>
          <p:cNvPr id="4" name="Picture Placeholder 18">
            <a:extLst>
              <a:ext uri="{FF2B5EF4-FFF2-40B4-BE49-F238E27FC236}">
                <a16:creationId xmlns:a16="http://schemas.microsoft.com/office/drawing/2014/main" id="{A2B2C17F-12DD-A683-5602-F16A1C9647FB}"/>
              </a:ext>
            </a:extLst>
          </p:cNvPr>
          <p:cNvSpPr>
            <a:spLocks noGrp="1"/>
          </p:cNvSpPr>
          <p:nvPr>
            <p:ph type="pic" sz="quarter" idx="13"/>
          </p:nvPr>
        </p:nvSpPr>
        <p:spPr>
          <a:xfrm>
            <a:off x="7877908" y="1"/>
            <a:ext cx="4314092" cy="6858000"/>
          </a:xfrm>
          <a:custGeom>
            <a:avLst/>
            <a:gdLst>
              <a:gd name="connsiteX0" fmla="*/ 3466352 w 4267200"/>
              <a:gd name="connsiteY0" fmla="*/ 0 h 6858000"/>
              <a:gd name="connsiteX1" fmla="*/ 4267200 w 4267200"/>
              <a:gd name="connsiteY1" fmla="*/ 0 h 6858000"/>
              <a:gd name="connsiteX2" fmla="*/ 4267200 w 4267200"/>
              <a:gd name="connsiteY2" fmla="*/ 6858000 h 6858000"/>
              <a:gd name="connsiteX3" fmla="*/ 0 w 4267200"/>
              <a:gd name="connsiteY3" fmla="*/ 6858000 h 6858000"/>
              <a:gd name="connsiteX4" fmla="*/ 0 w 4267200"/>
              <a:gd name="connsiteY4" fmla="*/ 3338980 h 6858000"/>
              <a:gd name="connsiteX5" fmla="*/ 8352 w 4267200"/>
              <a:gd name="connsiteY5" fmla="*/ 3162578 h 6858000"/>
              <a:gd name="connsiteX6" fmla="*/ 3132972 w 4267200"/>
              <a:gd name="connsiteY6" fmla="*/ 18059 h 6858000"/>
              <a:gd name="connsiteX7" fmla="*/ 3466352 w 4267200"/>
              <a:gd name="connsiteY7" fmla="*/ 122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67200" h="6858000">
                <a:moveTo>
                  <a:pt x="3466352" y="0"/>
                </a:moveTo>
                <a:lnTo>
                  <a:pt x="4267200" y="0"/>
                </a:lnTo>
                <a:lnTo>
                  <a:pt x="4267200" y="6858000"/>
                </a:lnTo>
                <a:lnTo>
                  <a:pt x="0" y="6858000"/>
                </a:lnTo>
                <a:lnTo>
                  <a:pt x="0" y="3338980"/>
                </a:lnTo>
                <a:lnTo>
                  <a:pt x="8352" y="3162578"/>
                </a:lnTo>
                <a:cubicBezTo>
                  <a:pt x="166042" y="1505839"/>
                  <a:pt x="1479242" y="186005"/>
                  <a:pt x="3132972" y="18059"/>
                </a:cubicBezTo>
                <a:lnTo>
                  <a:pt x="3466352" y="1225"/>
                </a:lnTo>
                <a:close/>
              </a:path>
            </a:pathLst>
          </a:custGeom>
          <a:solidFill>
            <a:schemeClr val="accent2">
              <a:lumMod val="75000"/>
            </a:schemeClr>
          </a:solidFill>
        </p:spPr>
        <p:txBody>
          <a:bodyPr wrap="square" lIns="1463040" tIns="822960" rIns="1463040" anchor="t" anchorCtr="0">
            <a:noAutofit/>
          </a:bodyPr>
          <a:lstStyle>
            <a:lvl1pPr marL="0" indent="0" algn="ctr">
              <a:buNone/>
              <a:defRPr sz="1600">
                <a:solidFill>
                  <a:schemeClr val="bg2"/>
                </a:solidFill>
              </a:defRPr>
            </a:lvl1pPr>
          </a:lstStyle>
          <a:p>
            <a:r>
              <a:rPr lang="en-US"/>
              <a:t>Click icon to add picture</a:t>
            </a:r>
            <a:endParaRPr lang="en-US" dirty="0"/>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190446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610C35C-5361-BD30-EB79-01BD72158B57}"/>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26">
            <a:extLst>
              <a:ext uri="{FF2B5EF4-FFF2-40B4-BE49-F238E27FC236}">
                <a16:creationId xmlns:a16="http://schemas.microsoft.com/office/drawing/2014/main" id="{948A7171-32A3-1CAC-DDFD-7C44DDAF06EA}"/>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47">
            <a:extLst>
              <a:ext uri="{FF2B5EF4-FFF2-40B4-BE49-F238E27FC236}">
                <a16:creationId xmlns:a16="http://schemas.microsoft.com/office/drawing/2014/main" id="{06FD5EAC-FAC4-CDB4-6AB8-809E940F0780}"/>
              </a:ext>
              <a:ext uri="{C183D7F6-B498-43B3-948B-1728B52AA6E4}">
                <adec:decorative xmlns:adec="http://schemas.microsoft.com/office/drawing/2017/decorative" val="1"/>
              </a:ext>
            </a:extLst>
          </p:cNvPr>
          <p:cNvSpPr/>
          <p:nvPr userDrawn="1"/>
        </p:nvSpPr>
        <p:spPr>
          <a:xfrm>
            <a:off x="8991644"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Title 9">
            <a:extLst>
              <a:ext uri="{FF2B5EF4-FFF2-40B4-BE49-F238E27FC236}">
                <a16:creationId xmlns:a16="http://schemas.microsoft.com/office/drawing/2014/main" id="{6DA13352-25BC-FD28-A34C-DD204D5BF178}"/>
              </a:ext>
            </a:extLst>
          </p:cNvPr>
          <p:cNvSpPr>
            <a:spLocks noGrp="1"/>
          </p:cNvSpPr>
          <p:nvPr>
            <p:ph type="title" hasCustomPrompt="1"/>
          </p:nvPr>
        </p:nvSpPr>
        <p:spPr>
          <a:xfrm>
            <a:off x="1381748" y="246183"/>
            <a:ext cx="9525000" cy="1919521"/>
          </a:xfrm>
        </p:spPr>
        <p:txBody>
          <a:bodyPr>
            <a:normAutofit/>
          </a:bodyPr>
          <a:lstStyle>
            <a:lvl1pPr>
              <a:defRPr sz="3600">
                <a:solidFill>
                  <a:schemeClr val="accent2">
                    <a:lumMod val="75000"/>
                  </a:schemeClr>
                </a:solidFill>
              </a:defRPr>
            </a:lvl1pPr>
          </a:lstStyle>
          <a:p>
            <a:r>
              <a:rPr lang="en-US" dirty="0"/>
              <a:t>Click to add title</a:t>
            </a:r>
          </a:p>
        </p:txBody>
      </p:sp>
      <p:sp>
        <p:nvSpPr>
          <p:cNvPr id="12" name="Content Placeholder 11">
            <a:extLst>
              <a:ext uri="{FF2B5EF4-FFF2-40B4-BE49-F238E27FC236}">
                <a16:creationId xmlns:a16="http://schemas.microsoft.com/office/drawing/2014/main" id="{034108AC-4ED2-99E6-0212-0AC0802C553A}"/>
              </a:ext>
            </a:extLst>
          </p:cNvPr>
          <p:cNvSpPr>
            <a:spLocks noGrp="1"/>
          </p:cNvSpPr>
          <p:nvPr>
            <p:ph sz="quarter" idx="10" hasCustomPrompt="1"/>
          </p:nvPr>
        </p:nvSpPr>
        <p:spPr>
          <a:xfrm>
            <a:off x="1371600" y="2274033"/>
            <a:ext cx="9525000" cy="3317875"/>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222593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Title 3">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6B6590-E6B3-B91C-752E-88256804F19D}"/>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26">
            <a:extLst>
              <a:ext uri="{FF2B5EF4-FFF2-40B4-BE49-F238E27FC236}">
                <a16:creationId xmlns:a16="http://schemas.microsoft.com/office/drawing/2014/main" id="{3A11B3D3-2DE9-50B1-D34F-653D46693293}"/>
              </a:ext>
              <a:ext uri="{C183D7F6-B498-43B3-948B-1728B52AA6E4}">
                <adec:decorative xmlns:adec="http://schemas.microsoft.com/office/drawing/2017/decorative" val="1"/>
              </a:ext>
            </a:extLst>
          </p:cNvPr>
          <p:cNvSpPr/>
          <p:nvPr userDrawn="1"/>
        </p:nvSpPr>
        <p:spPr>
          <a:xfrm>
            <a:off x="8981493" y="3657680"/>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27">
            <a:extLst>
              <a:ext uri="{FF2B5EF4-FFF2-40B4-BE49-F238E27FC236}">
                <a16:creationId xmlns:a16="http://schemas.microsoft.com/office/drawing/2014/main" id="{5EEBEB28-1DE8-01FC-1208-CE71F445D835}"/>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1">
            <a:extLst>
              <a:ext uri="{FF2B5EF4-FFF2-40B4-BE49-F238E27FC236}">
                <a16:creationId xmlns:a16="http://schemas.microsoft.com/office/drawing/2014/main" id="{836BB78A-11DB-CCF3-7F2E-C0243B40951E}"/>
              </a:ext>
              <a:ext uri="{C183D7F6-B498-43B3-948B-1728B52AA6E4}">
                <adec:decorative xmlns:adec="http://schemas.microsoft.com/office/drawing/2017/decorative" val="1"/>
              </a:ext>
            </a:extLst>
          </p:cNvPr>
          <p:cNvSpPr>
            <a:spLocks noChangeAspect="1"/>
          </p:cNvSpPr>
          <p:nvPr userDrawn="1"/>
        </p:nvSpPr>
        <p:spPr>
          <a:xfrm rot="16200000" flipH="1" flipV="1">
            <a:off x="-433923" y="5546255"/>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Title 8">
            <a:extLst>
              <a:ext uri="{FF2B5EF4-FFF2-40B4-BE49-F238E27FC236}">
                <a16:creationId xmlns:a16="http://schemas.microsoft.com/office/drawing/2014/main" id="{00220F55-A7D0-A330-0E21-94E0D5ECA856}"/>
              </a:ext>
            </a:extLst>
          </p:cNvPr>
          <p:cNvSpPr>
            <a:spLocks noGrp="1"/>
          </p:cNvSpPr>
          <p:nvPr>
            <p:ph type="title" hasCustomPrompt="1"/>
          </p:nvPr>
        </p:nvSpPr>
        <p:spPr>
          <a:xfrm>
            <a:off x="1750734" y="835269"/>
            <a:ext cx="8690533" cy="2821183"/>
          </a:xfrm>
        </p:spPr>
        <p:txBody>
          <a:bodyPr anchor="b">
            <a:normAutofit/>
          </a:bodyPr>
          <a:lstStyle>
            <a:lvl1pPr algn="ctr">
              <a:defRPr sz="3600">
                <a:solidFill>
                  <a:schemeClr val="bg2"/>
                </a:solidFill>
              </a:defRPr>
            </a:lvl1pPr>
          </a:lstStyle>
          <a:p>
            <a:r>
              <a:rPr lang="en-US" dirty="0"/>
              <a:t>Click to add title</a:t>
            </a:r>
          </a:p>
        </p:txBody>
      </p:sp>
      <p:sp>
        <p:nvSpPr>
          <p:cNvPr id="11" name="Content Placeholder 10">
            <a:extLst>
              <a:ext uri="{FF2B5EF4-FFF2-40B4-BE49-F238E27FC236}">
                <a16:creationId xmlns:a16="http://schemas.microsoft.com/office/drawing/2014/main" id="{560B5AC1-38AD-9D8D-25F1-F8E10DE48AD7}"/>
              </a:ext>
            </a:extLst>
          </p:cNvPr>
          <p:cNvSpPr>
            <a:spLocks noGrp="1"/>
          </p:cNvSpPr>
          <p:nvPr>
            <p:ph sz="quarter" idx="10" hasCustomPrompt="1"/>
          </p:nvPr>
        </p:nvSpPr>
        <p:spPr>
          <a:xfrm>
            <a:off x="1745739" y="3858233"/>
            <a:ext cx="8700522" cy="1953481"/>
          </a:xfrm>
        </p:spPr>
        <p:txBody>
          <a:bodyPr>
            <a:normAutofit/>
          </a:bodyPr>
          <a:lstStyle>
            <a:lvl1pPr marL="0" indent="0" algn="ctr">
              <a:buNone/>
              <a:defRPr sz="1800">
                <a:solidFill>
                  <a:schemeClr val="bg2"/>
                </a:solidFill>
              </a:defRPr>
            </a:lvl1pPr>
            <a:lvl2pPr marL="457200" indent="0" algn="ctr">
              <a:buNone/>
              <a:defRPr sz="1600">
                <a:solidFill>
                  <a:schemeClr val="bg2"/>
                </a:solidFill>
              </a:defRPr>
            </a:lvl2pPr>
            <a:lvl3pPr marL="914400" indent="0" algn="ctr">
              <a:buNone/>
              <a:defRPr sz="1400">
                <a:solidFill>
                  <a:schemeClr val="bg2"/>
                </a:solidFill>
              </a:defRPr>
            </a:lvl3pPr>
            <a:lvl4pPr marL="1371600" indent="0" algn="ctr">
              <a:buNone/>
              <a:defRPr sz="1200">
                <a:solidFill>
                  <a:schemeClr val="bg2"/>
                </a:solidFill>
              </a:defRPr>
            </a:lvl4pPr>
            <a:lvl5pPr marL="1828800" indent="0" algn="ctr">
              <a:buNone/>
              <a:defRPr sz="1200">
                <a:solidFill>
                  <a:schemeClr val="bg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97219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Title and 2 Column 2">
    <p:spTree>
      <p:nvGrpSpPr>
        <p:cNvPr id="1" name=""/>
        <p:cNvGrpSpPr/>
        <p:nvPr/>
      </p:nvGrpSpPr>
      <p:grpSpPr>
        <a:xfrm>
          <a:off x="0" y="0"/>
          <a:ext cx="0" cy="0"/>
          <a:chOff x="0" y="0"/>
          <a:chExt cx="0" cy="0"/>
        </a:xfrm>
      </p:grpSpPr>
      <p:sp>
        <p:nvSpPr>
          <p:cNvPr id="2" name="Freeform 36">
            <a:extLst>
              <a:ext uri="{FF2B5EF4-FFF2-40B4-BE49-F238E27FC236}">
                <a16:creationId xmlns:a16="http://schemas.microsoft.com/office/drawing/2014/main" id="{F8F589DA-127F-E2E7-6ADA-1D3C04799932}"/>
              </a:ext>
              <a:ext uri="{C183D7F6-B498-43B3-948B-1728B52AA6E4}">
                <adec:decorative xmlns:adec="http://schemas.microsoft.com/office/drawing/2017/decorative" val="1"/>
              </a:ext>
            </a:extLst>
          </p:cNvPr>
          <p:cNvSpPr/>
          <p:nvPr userDrawn="1"/>
        </p:nvSpPr>
        <p:spPr>
          <a:xfrm>
            <a:off x="8991645"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Rectangle 7">
            <a:extLst>
              <a:ext uri="{FF2B5EF4-FFF2-40B4-BE49-F238E27FC236}">
                <a16:creationId xmlns:a16="http://schemas.microsoft.com/office/drawing/2014/main" id="{8700FBF0-749D-0FF0-74B6-3565174CA001}"/>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0">
            <a:extLst>
              <a:ext uri="{FF2B5EF4-FFF2-40B4-BE49-F238E27FC236}">
                <a16:creationId xmlns:a16="http://schemas.microsoft.com/office/drawing/2014/main" id="{0DDA3FAB-74FF-4772-2BA4-B242E12ABEC7}"/>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Title 11">
            <a:extLst>
              <a:ext uri="{FF2B5EF4-FFF2-40B4-BE49-F238E27FC236}">
                <a16:creationId xmlns:a16="http://schemas.microsoft.com/office/drawing/2014/main" id="{FBE95B3E-84B8-3910-65C9-87914802BEA1}"/>
              </a:ext>
            </a:extLst>
          </p:cNvPr>
          <p:cNvSpPr>
            <a:spLocks noGrp="1"/>
          </p:cNvSpPr>
          <p:nvPr>
            <p:ph type="title" hasCustomPrompt="1"/>
          </p:nvPr>
        </p:nvSpPr>
        <p:spPr>
          <a:xfrm>
            <a:off x="1371598" y="369277"/>
            <a:ext cx="9590215" cy="1708514"/>
          </a:xfrm>
        </p:spPr>
        <p:txBody>
          <a:bodyPr>
            <a:normAutofit/>
          </a:bodyPr>
          <a:lstStyle>
            <a:lvl1pPr>
              <a:defRPr sz="3600">
                <a:solidFill>
                  <a:schemeClr val="accent2">
                    <a:lumMod val="75000"/>
                  </a:schemeClr>
                </a:solidFill>
              </a:defRPr>
            </a:lvl1pPr>
          </a:lstStyle>
          <a:p>
            <a:r>
              <a:rPr lang="en-US" dirty="0"/>
              <a:t>Click to add title</a:t>
            </a:r>
          </a:p>
        </p:txBody>
      </p:sp>
      <p:sp>
        <p:nvSpPr>
          <p:cNvPr id="13" name="Content Placeholder 20">
            <a:extLst>
              <a:ext uri="{FF2B5EF4-FFF2-40B4-BE49-F238E27FC236}">
                <a16:creationId xmlns:a16="http://schemas.microsoft.com/office/drawing/2014/main" id="{90BA2746-C141-C524-CDDE-DD672A80A2C8}"/>
              </a:ext>
            </a:extLst>
          </p:cNvPr>
          <p:cNvSpPr>
            <a:spLocks noGrp="1"/>
          </p:cNvSpPr>
          <p:nvPr>
            <p:ph sz="quarter" idx="10" hasCustomPrompt="1"/>
          </p:nvPr>
        </p:nvSpPr>
        <p:spPr>
          <a:xfrm>
            <a:off x="1370867" y="2274033"/>
            <a:ext cx="3347782" cy="3436653"/>
          </a:xfrm>
        </p:spPr>
        <p:txBody>
          <a:bodyPr>
            <a:normAutofit/>
          </a:bodyPr>
          <a:lstStyle>
            <a:lvl1pPr>
              <a:spcBef>
                <a:spcPts val="0"/>
              </a:spcBef>
              <a:spcAft>
                <a:spcPts val="600"/>
              </a:spcAft>
              <a:buClr>
                <a:schemeClr val="tx1"/>
              </a:buClr>
              <a:defRPr sz="1800" b="1"/>
            </a:lvl1pPr>
            <a:lvl2pPr>
              <a:spcBef>
                <a:spcPts val="0"/>
              </a:spcBef>
              <a:spcAft>
                <a:spcPts val="600"/>
              </a:spcAft>
              <a:buClr>
                <a:schemeClr val="tx1"/>
              </a:buClr>
              <a:defRPr sz="1600" b="1"/>
            </a:lvl2pPr>
            <a:lvl3pPr>
              <a:spcBef>
                <a:spcPts val="0"/>
              </a:spcBef>
              <a:spcAft>
                <a:spcPts val="600"/>
              </a:spcAft>
              <a:buClr>
                <a:schemeClr val="tx1"/>
              </a:buClr>
              <a:defRPr sz="1400" b="1"/>
            </a:lvl3pPr>
            <a:lvl4pPr>
              <a:spcBef>
                <a:spcPts val="0"/>
              </a:spcBef>
              <a:spcAft>
                <a:spcPts val="600"/>
              </a:spcAft>
              <a:buClr>
                <a:schemeClr val="tx1"/>
              </a:buClr>
              <a:defRPr sz="1200" b="1"/>
            </a:lvl4pPr>
            <a:lvl5pPr>
              <a:spcBef>
                <a:spcPts val="0"/>
              </a:spcBef>
              <a:spcAft>
                <a:spcPts val="600"/>
              </a:spcAft>
              <a:buClr>
                <a:schemeClr val="tx1"/>
              </a:buClr>
              <a:defRPr sz="12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0">
            <a:extLst>
              <a:ext uri="{FF2B5EF4-FFF2-40B4-BE49-F238E27FC236}">
                <a16:creationId xmlns:a16="http://schemas.microsoft.com/office/drawing/2014/main" id="{53421E6F-1A11-40B7-DB53-FC96CE9D787B}"/>
              </a:ext>
            </a:extLst>
          </p:cNvPr>
          <p:cNvSpPr>
            <a:spLocks noGrp="1"/>
          </p:cNvSpPr>
          <p:nvPr>
            <p:ph sz="quarter" idx="11" hasCustomPrompt="1"/>
          </p:nvPr>
        </p:nvSpPr>
        <p:spPr>
          <a:xfrm>
            <a:off x="4925269" y="2274033"/>
            <a:ext cx="6036544" cy="3436653"/>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lide Number Placeholder 5">
            <a:extLst>
              <a:ext uri="{FF2B5EF4-FFF2-40B4-BE49-F238E27FC236}">
                <a16:creationId xmlns:a16="http://schemas.microsoft.com/office/drawing/2014/main" id="{078CC75E-2849-6C28-42BF-61EBFD22CDE7}"/>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27961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Closing 1">
    <p:bg>
      <p:bgPr>
        <a:solidFill>
          <a:schemeClr val="accent2"/>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181407F-D7F6-56CB-135C-01868BC1917D}"/>
              </a:ext>
            </a:extLst>
          </p:cNvPr>
          <p:cNvSpPr>
            <a:spLocks noGrp="1"/>
          </p:cNvSpPr>
          <p:nvPr>
            <p:ph type="title" hasCustomPrompt="1"/>
          </p:nvPr>
        </p:nvSpPr>
        <p:spPr>
          <a:xfrm>
            <a:off x="1371597" y="1088211"/>
            <a:ext cx="4602483" cy="4896019"/>
          </a:xfrm>
        </p:spPr>
        <p:txBody>
          <a:bodyPr>
            <a:normAutofit/>
          </a:bodyPr>
          <a:lstStyle>
            <a:lvl1pPr>
              <a:defRPr sz="4800">
                <a:solidFill>
                  <a:schemeClr val="bg2"/>
                </a:solidFill>
              </a:defRPr>
            </a:lvl1pPr>
          </a:lstStyle>
          <a:p>
            <a:r>
              <a:rPr lang="en-US" dirty="0"/>
              <a:t>Click to add title</a:t>
            </a:r>
          </a:p>
        </p:txBody>
      </p:sp>
      <p:sp>
        <p:nvSpPr>
          <p:cNvPr id="2" name="Rectangle 1">
            <a:extLst>
              <a:ext uri="{FF2B5EF4-FFF2-40B4-BE49-F238E27FC236}">
                <a16:creationId xmlns:a16="http://schemas.microsoft.com/office/drawing/2014/main" id="{7E517585-E867-BB06-B195-272DA0FD4799}"/>
              </a:ext>
              <a:ext uri="{C183D7F6-B498-43B3-948B-1728B52AA6E4}">
                <adec:decorative xmlns:adec="http://schemas.microsoft.com/office/drawing/2017/decorative" val="1"/>
              </a:ext>
            </a:extLst>
          </p:cNvPr>
          <p:cNvSpPr/>
          <p:nvPr userDrawn="1"/>
        </p:nvSpPr>
        <p:spPr>
          <a:xfrm>
            <a:off x="1" y="-8"/>
            <a:ext cx="12192000" cy="87392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C92D9EBD-88FB-A2C3-7EC2-46DD7B53267E}"/>
              </a:ext>
              <a:ext uri="{C183D7F6-B498-43B3-948B-1728B52AA6E4}">
                <adec:decorative xmlns:adec="http://schemas.microsoft.com/office/drawing/2017/decorative" val="1"/>
              </a:ext>
            </a:extLst>
          </p:cNvPr>
          <p:cNvSpPr/>
          <p:nvPr userDrawn="1"/>
        </p:nvSpPr>
        <p:spPr>
          <a:xfrm rot="5400000">
            <a:off x="-2990939" y="2990938"/>
            <a:ext cx="6855801"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reeform 22">
            <a:extLst>
              <a:ext uri="{FF2B5EF4-FFF2-40B4-BE49-F238E27FC236}">
                <a16:creationId xmlns:a16="http://schemas.microsoft.com/office/drawing/2014/main" id="{CB417425-9078-B6E8-97F7-BAA1536BA069}"/>
              </a:ext>
              <a:ext uri="{C183D7F6-B498-43B3-948B-1728B52AA6E4}">
                <adec:decorative xmlns:adec="http://schemas.microsoft.com/office/drawing/2017/decorative" val="1"/>
              </a:ext>
            </a:extLst>
          </p:cNvPr>
          <p:cNvSpPr>
            <a:spLocks noChangeAspect="1"/>
          </p:cNvSpPr>
          <p:nvPr userDrawn="1"/>
        </p:nvSpPr>
        <p:spPr>
          <a:xfrm flipH="1" flipV="1">
            <a:off x="0" y="-8"/>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4">
            <a:extLst>
              <a:ext uri="{FF2B5EF4-FFF2-40B4-BE49-F238E27FC236}">
                <a16:creationId xmlns:a16="http://schemas.microsoft.com/office/drawing/2014/main" id="{D7F56B38-71B8-A745-8D9C-BBEA278F3FC5}"/>
              </a:ext>
              <a:ext uri="{C183D7F6-B498-43B3-948B-1728B52AA6E4}">
                <adec:decorative xmlns:adec="http://schemas.microsoft.com/office/drawing/2017/decorative" val="1"/>
              </a:ext>
            </a:extLst>
          </p:cNvPr>
          <p:cNvSpPr>
            <a:spLocks noChangeAspect="1"/>
          </p:cNvSpPr>
          <p:nvPr userDrawn="1"/>
        </p:nvSpPr>
        <p:spPr>
          <a:xfrm>
            <a:off x="9905999" y="4572027"/>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60000"/>
              <a:lumOff val="4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Content Placeholder 10">
            <a:extLst>
              <a:ext uri="{FF2B5EF4-FFF2-40B4-BE49-F238E27FC236}">
                <a16:creationId xmlns:a16="http://schemas.microsoft.com/office/drawing/2014/main" id="{45E5C644-63C0-D8A4-7EF1-1681AFB1F4D9}"/>
              </a:ext>
            </a:extLst>
          </p:cNvPr>
          <p:cNvSpPr>
            <a:spLocks noGrp="1"/>
          </p:cNvSpPr>
          <p:nvPr>
            <p:ph sz="quarter" idx="10" hasCustomPrompt="1"/>
          </p:nvPr>
        </p:nvSpPr>
        <p:spPr>
          <a:xfrm>
            <a:off x="6324599" y="1088210"/>
            <a:ext cx="4373564" cy="4894894"/>
          </a:xfrm>
        </p:spPr>
        <p:txBody>
          <a:bodyPr anchor="ctr">
            <a:normAutofit/>
          </a:bodyPr>
          <a:lstStyle>
            <a:lvl1pPr marL="0" indent="0">
              <a:spcBef>
                <a:spcPts val="0"/>
              </a:spcBef>
              <a:spcAft>
                <a:spcPts val="600"/>
              </a:spcAft>
              <a:buNone/>
              <a:defRPr sz="1800" b="1">
                <a:solidFill>
                  <a:schemeClr val="bg2"/>
                </a:solidFill>
              </a:defRPr>
            </a:lvl1pPr>
            <a:lvl2pPr marL="457200" indent="0">
              <a:spcBef>
                <a:spcPts val="0"/>
              </a:spcBef>
              <a:spcAft>
                <a:spcPts val="600"/>
              </a:spcAft>
              <a:buNone/>
              <a:defRPr sz="1600" b="1">
                <a:solidFill>
                  <a:schemeClr val="bg2"/>
                </a:solidFill>
              </a:defRPr>
            </a:lvl2pPr>
            <a:lvl3pPr marL="914400" indent="0">
              <a:spcBef>
                <a:spcPts val="0"/>
              </a:spcBef>
              <a:spcAft>
                <a:spcPts val="600"/>
              </a:spcAft>
              <a:buNone/>
              <a:defRPr sz="1400" b="1">
                <a:solidFill>
                  <a:schemeClr val="bg2"/>
                </a:solidFill>
              </a:defRPr>
            </a:lvl3pPr>
            <a:lvl4pPr marL="1371600" indent="0">
              <a:spcBef>
                <a:spcPts val="0"/>
              </a:spcBef>
              <a:spcAft>
                <a:spcPts val="600"/>
              </a:spcAft>
              <a:buNone/>
              <a:defRPr sz="1200" b="1">
                <a:solidFill>
                  <a:schemeClr val="bg2"/>
                </a:solidFill>
              </a:defRPr>
            </a:lvl4pPr>
            <a:lvl5pPr marL="1828800" indent="0">
              <a:spcBef>
                <a:spcPts val="0"/>
              </a:spcBef>
              <a:spcAft>
                <a:spcPts val="600"/>
              </a:spcAft>
              <a:buNone/>
              <a:defRPr sz="1200" b="1">
                <a:solidFill>
                  <a:schemeClr val="bg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019828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7A08E557-10DB-421A-876E-1AE58F8E07C4}"/>
              </a:ext>
            </a:extLst>
          </p:cNvPr>
          <p:cNvSpPr/>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Footer Placeholder 4">
            <a:extLst>
              <a:ext uri="{FF2B5EF4-FFF2-40B4-BE49-F238E27FC236}">
                <a16:creationId xmlns:a16="http://schemas.microsoft.com/office/drawing/2014/main" id="{EC2EBCA0-8609-4F35-8CA7-7AD35FDACD73}"/>
              </a:ext>
            </a:extLst>
          </p:cNvPr>
          <p:cNvSpPr>
            <a:spLocks noGrp="1"/>
          </p:cNvSpPr>
          <p:nvPr>
            <p:ph type="ftr" sz="quarter" idx="3"/>
          </p:nvPr>
        </p:nvSpPr>
        <p:spPr>
          <a:xfrm>
            <a:off x="175613" y="6434560"/>
            <a:ext cx="3428012" cy="365125"/>
          </a:xfrm>
          <a:prstGeom prst="rect">
            <a:avLst/>
          </a:prstGeom>
        </p:spPr>
        <p:txBody>
          <a:bodyPr vert="horz" lIns="91440" tIns="45720" rIns="91440" bIns="45720" rtlCol="0" anchor="ctr"/>
          <a:lstStyle>
            <a:lvl1pPr algn="l">
              <a:defRPr sz="1050" spc="50" baseline="0">
                <a:solidFill>
                  <a:schemeClr val="accent2"/>
                </a:solidFill>
                <a:latin typeface="+mn-lt"/>
              </a:defRPr>
            </a:lvl1pPr>
          </a:lstStyle>
          <a:p>
            <a:endParaRPr lang="en-US" sz="1000" dirty="0"/>
          </a:p>
        </p:txBody>
      </p:sp>
      <p:sp>
        <p:nvSpPr>
          <p:cNvPr id="2" name="Title Placeholder 1">
            <a:extLst>
              <a:ext uri="{FF2B5EF4-FFF2-40B4-BE49-F238E27FC236}">
                <a16:creationId xmlns:a16="http://schemas.microsoft.com/office/drawing/2014/main" id="{BFDA9639-38D2-4CD4-A861-F6B4C6CB99BD}"/>
              </a:ext>
            </a:extLst>
          </p:cNvPr>
          <p:cNvSpPr>
            <a:spLocks noGrp="1"/>
          </p:cNvSpPr>
          <p:nvPr>
            <p:ph type="title"/>
          </p:nvPr>
        </p:nvSpPr>
        <p:spPr>
          <a:xfrm>
            <a:off x="908775" y="590372"/>
            <a:ext cx="10202248" cy="13258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DAF00B1-16C1-47B3-A7A0-B71468312896}"/>
              </a:ext>
            </a:extLst>
          </p:cNvPr>
          <p:cNvSpPr>
            <a:spLocks noGrp="1"/>
          </p:cNvSpPr>
          <p:nvPr>
            <p:ph type="body" idx="1"/>
          </p:nvPr>
        </p:nvSpPr>
        <p:spPr>
          <a:xfrm>
            <a:off x="918825" y="1916262"/>
            <a:ext cx="10192198" cy="4133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BCF9501-5B6B-4DAF-B59D-3C129ED805AC}"/>
              </a:ext>
            </a:extLst>
          </p:cNvPr>
          <p:cNvSpPr>
            <a:spLocks noGrp="1"/>
          </p:cNvSpPr>
          <p:nvPr>
            <p:ph type="dt" sz="half" idx="2"/>
          </p:nvPr>
        </p:nvSpPr>
        <p:spPr>
          <a:xfrm>
            <a:off x="9017000" y="6433202"/>
            <a:ext cx="2374150" cy="367841"/>
          </a:xfrm>
          <a:prstGeom prst="rect">
            <a:avLst/>
          </a:prstGeom>
        </p:spPr>
        <p:txBody>
          <a:bodyPr vert="horz" lIns="91440" tIns="45720" rIns="91440" bIns="45720" rtlCol="0" anchor="ctr"/>
          <a:lstStyle>
            <a:lvl1pPr algn="r">
              <a:defRPr sz="1050" spc="50" baseline="0">
                <a:solidFill>
                  <a:srgbClr val="FFFFFF"/>
                </a:solidFill>
                <a:latin typeface="+mn-lt"/>
              </a:defRPr>
            </a:lvl1pPr>
          </a:lstStyle>
          <a:p>
            <a:endParaRPr lang="en-US" dirty="0"/>
          </a:p>
        </p:txBody>
      </p:sp>
      <p:sp>
        <p:nvSpPr>
          <p:cNvPr id="6" name="Slide Number Placeholder 5">
            <a:extLst>
              <a:ext uri="{FF2B5EF4-FFF2-40B4-BE49-F238E27FC236}">
                <a16:creationId xmlns:a16="http://schemas.microsoft.com/office/drawing/2014/main" id="{37685DBD-B7AE-41D8-8CF1-B21CD58E1B45}"/>
              </a:ext>
            </a:extLst>
          </p:cNvPr>
          <p:cNvSpPr>
            <a:spLocks noGrp="1"/>
          </p:cNvSpPr>
          <p:nvPr>
            <p:ph type="sldNum" sz="quarter" idx="4"/>
          </p:nvPr>
        </p:nvSpPr>
        <p:spPr>
          <a:xfrm>
            <a:off x="11391150" y="6433203"/>
            <a:ext cx="693263" cy="367842"/>
          </a:xfrm>
          <a:prstGeom prst="rect">
            <a:avLst/>
          </a:prstGeom>
        </p:spPr>
        <p:txBody>
          <a:bodyPr vert="horz" lIns="91440" tIns="45720" rIns="91440" bIns="45720" rtlCol="0" anchor="ctr"/>
          <a:lstStyle>
            <a:lvl1pPr algn="r">
              <a:defRPr sz="20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3053643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8" r:id="rId15"/>
    <p:sldLayoutId id="2147483729" r:id="rId16"/>
    <p:sldLayoutId id="2147483731" r:id="rId17"/>
    <p:sldLayoutId id="2147483736" r:id="rId18"/>
  </p:sldLayoutIdLst>
  <p:hf hdr="0" ftr="0" dt="0"/>
  <p:txStyles>
    <p:titleStyle>
      <a:lvl1pPr algn="l" defTabSz="914400" rtl="0" eaLnBrk="1" latinLnBrk="0" hangingPunct="1">
        <a:lnSpc>
          <a:spcPct val="90000"/>
        </a:lnSpc>
        <a:spcBef>
          <a:spcPct val="0"/>
        </a:spcBef>
        <a:buNone/>
        <a:defRPr sz="4000" kern="1200">
          <a:solidFill>
            <a:schemeClr val="accent2"/>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5"/>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Clr>
          <a:schemeClr val="accent5"/>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Clr>
          <a:schemeClr val="accent5"/>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736">
          <p15:clr>
            <a:srgbClr val="F26B43"/>
          </p15:clr>
        </p15:guide>
        <p15:guide id="4" orient="horz" pos="3312">
          <p15:clr>
            <a:srgbClr val="F26B43"/>
          </p15:clr>
        </p15:guide>
        <p15:guide id="5" orient="horz" pos="432">
          <p15:clr>
            <a:srgbClr val="F26B43"/>
          </p15:clr>
        </p15:guide>
        <p15:guide id="7" pos="4416">
          <p15:clr>
            <a:srgbClr val="F26B43"/>
          </p15:clr>
        </p15:guide>
        <p15:guide id="8" pos="5568">
          <p15:clr>
            <a:srgbClr val="F26B43"/>
          </p15:clr>
        </p15:guide>
        <p15:guide id="9" pos="7296">
          <p15:clr>
            <a:srgbClr val="F26B43"/>
          </p15:clr>
        </p15:guide>
        <p15:guide id="10" pos="2688">
          <p15:clr>
            <a:srgbClr val="F26B43"/>
          </p15:clr>
        </p15:guide>
        <p15:guide id="11" pos="1536">
          <p15:clr>
            <a:srgbClr val="F26B43"/>
          </p15:clr>
        </p15:guide>
        <p15:guide id="12" pos="384">
          <p15:clr>
            <a:srgbClr val="F26B43"/>
          </p15:clr>
        </p15:guide>
        <p15:guide id="13" pos="2112">
          <p15:clr>
            <a:srgbClr val="F26B43"/>
          </p15:clr>
        </p15:guide>
        <p15:guide id="14" pos="4992">
          <p15:clr>
            <a:srgbClr val="F26B43"/>
          </p15:clr>
        </p15:guide>
        <p15:guide id="15" pos="6720">
          <p15:clr>
            <a:srgbClr val="F26B43"/>
          </p15:clr>
        </p15:guide>
        <p15:guide id="16" pos="960">
          <p15:clr>
            <a:srgbClr val="F26B43"/>
          </p15:clr>
        </p15:guide>
        <p15:guide id="17" pos="3264">
          <p15:clr>
            <a:srgbClr val="F26B43"/>
          </p15:clr>
        </p15:guide>
        <p15:guide id="18" orient="horz" pos="1008">
          <p15:clr>
            <a:srgbClr val="F26B43"/>
          </p15:clr>
        </p15:guide>
        <p15:guide id="19" orient="horz" pos="3888">
          <p15:clr>
            <a:srgbClr val="F26B43"/>
          </p15:clr>
        </p15:guide>
        <p15:guide id="20" pos="6144">
          <p15:clr>
            <a:srgbClr val="F26B43"/>
          </p15:clr>
        </p15:guide>
        <p15:guide id="21" orient="horz" pos="1584">
          <p15:clr>
            <a:srgbClr val="F26B43"/>
          </p15:clr>
        </p15:guide>
        <p15:guide id="22" pos="576">
          <p15:clr>
            <a:srgbClr val="F26B43"/>
          </p15:clr>
        </p15:guide>
        <p15:guide id="23" pos="7104">
          <p15:clr>
            <a:srgbClr val="F26B43"/>
          </p15:clr>
        </p15:guide>
        <p15:guide id="24" pos="768">
          <p15:clr>
            <a:srgbClr val="F26B43"/>
          </p15:clr>
        </p15:guide>
        <p15:guide id="25" pos="691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hyperlink" Target="https://securityledger.com/2016/02/ibm-research-calls-out-smart-building-risks/" TargetMode="External"/><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hyperlink" Target="https://www.marsh.com/en-gb/services/risk-consulting/insights/smart-intelligent-buildings-cyber-security-considerations.html"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s://www.ibm.com/think/topics/internet-of-things" TargetMode="External"/><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0D9AD-F97D-8DCF-97C2-FEE69475C0BC}"/>
              </a:ext>
            </a:extLst>
          </p:cNvPr>
          <p:cNvSpPr>
            <a:spLocks noGrp="1"/>
          </p:cNvSpPr>
          <p:nvPr>
            <p:ph type="title"/>
          </p:nvPr>
        </p:nvSpPr>
        <p:spPr/>
        <p:txBody>
          <a:bodyPr/>
          <a:lstStyle/>
          <a:p>
            <a:r>
              <a:rPr lang="en-US" dirty="0"/>
              <a:t>Smart Buildings</a:t>
            </a:r>
          </a:p>
        </p:txBody>
      </p:sp>
      <p:sp>
        <p:nvSpPr>
          <p:cNvPr id="3" name="Slide Number Placeholder 2">
            <a:extLst>
              <a:ext uri="{FF2B5EF4-FFF2-40B4-BE49-F238E27FC236}">
                <a16:creationId xmlns:a16="http://schemas.microsoft.com/office/drawing/2014/main" id="{5D9882FA-049D-25F3-3F24-590E9D0F184A}"/>
              </a:ext>
            </a:extLst>
          </p:cNvPr>
          <p:cNvSpPr>
            <a:spLocks noGrp="1"/>
          </p:cNvSpPr>
          <p:nvPr>
            <p:ph type="sldNum" sz="quarter" idx="4"/>
          </p:nvPr>
        </p:nvSpPr>
        <p:spPr/>
        <p:txBody>
          <a:bodyPr/>
          <a:lstStyle/>
          <a:p>
            <a:fld id="{08AB70BE-1769-45B8-85A6-0C837432C7E6}" type="slidenum">
              <a:rPr lang="en-US" smtClean="0"/>
              <a:pPr/>
              <a:t>1</a:t>
            </a:fld>
            <a:endParaRPr lang="en-US" dirty="0"/>
          </a:p>
        </p:txBody>
      </p:sp>
    </p:spTree>
    <p:extLst>
      <p:ext uri="{BB962C8B-B14F-4D97-AF65-F5344CB8AC3E}">
        <p14:creationId xmlns:p14="http://schemas.microsoft.com/office/powerpoint/2010/main" val="3441048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465615" y="1526146"/>
            <a:ext cx="5098058" cy="3397547"/>
          </a:xfrm>
        </p:spPr>
        <p:txBody>
          <a:bodyPr/>
          <a:lstStyle/>
          <a:p>
            <a:r>
              <a:rPr lang="en-US" dirty="0"/>
              <a:t>What is a smart building?</a:t>
            </a:r>
          </a:p>
        </p:txBody>
      </p:sp>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360465" y="1477963"/>
            <a:ext cx="6236960" cy="3446462"/>
          </a:xfrm>
        </p:spPr>
        <p:txBody>
          <a:bodyPr>
            <a:normAutofit/>
          </a:bodyPr>
          <a:lstStyle/>
          <a:p>
            <a:r>
              <a:rPr lang="en-US" sz="2400" dirty="0"/>
              <a:t>A new build or retrofitted building, that uses technology to collect data, analyze it, and control operations to optimize building performance.</a:t>
            </a:r>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p:txBody>
          <a:bodyPr/>
          <a:lstStyle/>
          <a:p>
            <a:fld id="{08AB70BE-1769-45B8-85A6-0C837432C7E6}" type="slidenum">
              <a:rPr lang="en-US" smtClean="0"/>
              <a:pPr/>
              <a:t>2</a:t>
            </a:fld>
            <a:endParaRPr lang="en-US" dirty="0"/>
          </a:p>
        </p:txBody>
      </p:sp>
    </p:spTree>
    <p:extLst>
      <p:ext uri="{BB962C8B-B14F-4D97-AF65-F5344CB8AC3E}">
        <p14:creationId xmlns:p14="http://schemas.microsoft.com/office/powerpoint/2010/main" val="2567017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B282789-4F8B-D647-09EB-50D8FF6877D0}"/>
              </a:ext>
            </a:extLst>
          </p:cNvPr>
          <p:cNvSpPr>
            <a:spLocks noGrp="1"/>
          </p:cNvSpPr>
          <p:nvPr>
            <p:ph type="title"/>
          </p:nvPr>
        </p:nvSpPr>
        <p:spPr>
          <a:xfrm>
            <a:off x="92560" y="-289822"/>
            <a:ext cx="5750171" cy="2013438"/>
          </a:xfrm>
        </p:spPr>
        <p:txBody>
          <a:bodyPr/>
          <a:lstStyle/>
          <a:p>
            <a:r>
              <a:rPr lang="en-US" dirty="0"/>
              <a:t>How does a smart building work?</a:t>
            </a:r>
          </a:p>
        </p:txBody>
      </p:sp>
      <p:pic>
        <p:nvPicPr>
          <p:cNvPr id="6" name="Picture Placeholder 4" descr="Green lights in the sky">
            <a:extLst>
              <a:ext uri="{FF2B5EF4-FFF2-40B4-BE49-F238E27FC236}">
                <a16:creationId xmlns:a16="http://schemas.microsoft.com/office/drawing/2014/main" id="{2EBC5878-1007-0F8E-3940-DE9D1D088BC7}"/>
              </a:ext>
            </a:extLst>
          </p:cNvPr>
          <p:cNvPicPr>
            <a:picLocks noGrp="1" noChangeAspect="1"/>
          </p:cNvPicPr>
          <p:nvPr>
            <p:ph type="pic" sz="quarter" idx="13"/>
          </p:nvPr>
        </p:nvPicPr>
        <p:blipFill>
          <a:blip r:embed="rId3"/>
          <a:srcRect l="28995" r="28995"/>
          <a:stretch/>
        </p:blipFill>
        <p:spPr/>
      </p:pic>
      <p:sp>
        <p:nvSpPr>
          <p:cNvPr id="4" name="Slide Number Placeholder 3">
            <a:extLst>
              <a:ext uri="{FF2B5EF4-FFF2-40B4-BE49-F238E27FC236}">
                <a16:creationId xmlns:a16="http://schemas.microsoft.com/office/drawing/2014/main" id="{258ECD88-7563-0E2D-38D6-262477CFE5A5}"/>
              </a:ext>
            </a:extLst>
          </p:cNvPr>
          <p:cNvSpPr>
            <a:spLocks noGrp="1"/>
          </p:cNvSpPr>
          <p:nvPr>
            <p:ph type="sldNum" sz="quarter" idx="4"/>
          </p:nvPr>
        </p:nvSpPr>
        <p:spPr/>
        <p:txBody>
          <a:bodyPr/>
          <a:lstStyle/>
          <a:p>
            <a:fld id="{08AB70BE-1769-45B8-85A6-0C837432C7E6}" type="slidenum">
              <a:rPr lang="en-US" smtClean="0"/>
              <a:pPr/>
              <a:t>3</a:t>
            </a:fld>
            <a:endParaRPr lang="en-US" dirty="0"/>
          </a:p>
        </p:txBody>
      </p:sp>
      <p:sp>
        <p:nvSpPr>
          <p:cNvPr id="3" name="TextBox 2">
            <a:extLst>
              <a:ext uri="{FF2B5EF4-FFF2-40B4-BE49-F238E27FC236}">
                <a16:creationId xmlns:a16="http://schemas.microsoft.com/office/drawing/2014/main" id="{C36F648F-3025-61D7-FCEA-3FF4114298AD}"/>
              </a:ext>
            </a:extLst>
          </p:cNvPr>
          <p:cNvSpPr txBox="1"/>
          <p:nvPr/>
        </p:nvSpPr>
        <p:spPr>
          <a:xfrm>
            <a:off x="185124" y="1573639"/>
            <a:ext cx="7692784" cy="1569660"/>
          </a:xfrm>
          <a:prstGeom prst="rect">
            <a:avLst/>
          </a:prstGeom>
          <a:noFill/>
        </p:spPr>
        <p:txBody>
          <a:bodyPr wrap="square">
            <a:spAutoFit/>
          </a:bodyPr>
          <a:lstStyle/>
          <a:p>
            <a:r>
              <a:rPr lang="en-GB" sz="2400" dirty="0">
                <a:solidFill>
                  <a:schemeClr val="bg2"/>
                </a:solidFill>
              </a:rPr>
              <a:t>Smart buildings are designed to monitor, control, and optimise various aspects operations, often leveraging the Internet of Things (IoT) and artificial intelligence (AI). Key features of smart buildings include:</a:t>
            </a:r>
          </a:p>
        </p:txBody>
      </p:sp>
      <p:sp>
        <p:nvSpPr>
          <p:cNvPr id="7" name="TextBox 6">
            <a:extLst>
              <a:ext uri="{FF2B5EF4-FFF2-40B4-BE49-F238E27FC236}">
                <a16:creationId xmlns:a16="http://schemas.microsoft.com/office/drawing/2014/main" id="{EA3949A6-0FAE-6ABC-C715-231018133A37}"/>
              </a:ext>
            </a:extLst>
          </p:cNvPr>
          <p:cNvSpPr txBox="1"/>
          <p:nvPr/>
        </p:nvSpPr>
        <p:spPr>
          <a:xfrm>
            <a:off x="838667" y="3217745"/>
            <a:ext cx="6142748" cy="3046988"/>
          </a:xfrm>
          <a:prstGeom prst="rect">
            <a:avLst/>
          </a:prstGeom>
          <a:noFill/>
        </p:spPr>
        <p:txBody>
          <a:bodyPr wrap="square">
            <a:spAutoFit/>
          </a:bodyPr>
          <a:lstStyle/>
          <a:p>
            <a:pPr marL="285750" indent="-285750">
              <a:buFont typeface="Arial" panose="020B0604020202020204" pitchFamily="34" charset="0"/>
              <a:buChar char="•"/>
            </a:pPr>
            <a:r>
              <a:rPr lang="en-GB" sz="2400" dirty="0">
                <a:solidFill>
                  <a:schemeClr val="bg2"/>
                </a:solidFill>
              </a:rPr>
              <a:t>Energy efficiency</a:t>
            </a:r>
          </a:p>
          <a:p>
            <a:pPr marL="285750" indent="-285750">
              <a:buFont typeface="Arial" panose="020B0604020202020204" pitchFamily="34" charset="0"/>
              <a:buChar char="•"/>
            </a:pPr>
            <a:r>
              <a:rPr lang="en-GB" sz="2400" dirty="0">
                <a:solidFill>
                  <a:schemeClr val="bg2"/>
                </a:solidFill>
              </a:rPr>
              <a:t>Automated systems</a:t>
            </a:r>
          </a:p>
          <a:p>
            <a:pPr marL="285750" indent="-285750">
              <a:buFont typeface="Arial" panose="020B0604020202020204" pitchFamily="34" charset="0"/>
              <a:buChar char="•"/>
            </a:pPr>
            <a:r>
              <a:rPr lang="en-GB" sz="2400" dirty="0">
                <a:solidFill>
                  <a:schemeClr val="bg2"/>
                </a:solidFill>
              </a:rPr>
              <a:t>Data analytics</a:t>
            </a:r>
          </a:p>
          <a:p>
            <a:pPr marL="285750" indent="-285750">
              <a:buFont typeface="Arial" panose="020B0604020202020204" pitchFamily="34" charset="0"/>
              <a:buChar char="•"/>
            </a:pPr>
            <a:r>
              <a:rPr lang="en-GB" sz="2400" dirty="0">
                <a:solidFill>
                  <a:schemeClr val="bg2"/>
                </a:solidFill>
              </a:rPr>
              <a:t>Connectivity and interoperability</a:t>
            </a:r>
          </a:p>
          <a:p>
            <a:pPr marL="285750" indent="-285750">
              <a:buFont typeface="Arial" panose="020B0604020202020204" pitchFamily="34" charset="0"/>
              <a:buChar char="•"/>
            </a:pPr>
            <a:r>
              <a:rPr lang="en-GB" sz="2400" dirty="0">
                <a:solidFill>
                  <a:schemeClr val="bg2"/>
                </a:solidFill>
              </a:rPr>
              <a:t>Occupant comfort and experience</a:t>
            </a:r>
          </a:p>
          <a:p>
            <a:pPr marL="285750" indent="-285750">
              <a:buFont typeface="Arial" panose="020B0604020202020204" pitchFamily="34" charset="0"/>
              <a:buChar char="•"/>
            </a:pPr>
            <a:r>
              <a:rPr lang="en-GB" sz="2400" dirty="0">
                <a:solidFill>
                  <a:schemeClr val="bg2"/>
                </a:solidFill>
              </a:rPr>
              <a:t>Safety and security</a:t>
            </a:r>
          </a:p>
          <a:p>
            <a:pPr marL="285750" indent="-285750">
              <a:buFont typeface="Arial" panose="020B0604020202020204" pitchFamily="34" charset="0"/>
              <a:buChar char="•"/>
            </a:pPr>
            <a:r>
              <a:rPr lang="en-GB" sz="2400" dirty="0">
                <a:solidFill>
                  <a:schemeClr val="bg2"/>
                </a:solidFill>
              </a:rPr>
              <a:t>Maintenance optimization</a:t>
            </a:r>
          </a:p>
          <a:p>
            <a:pPr marL="285750" indent="-285750">
              <a:buFont typeface="Arial" panose="020B0604020202020204" pitchFamily="34" charset="0"/>
              <a:buChar char="•"/>
            </a:pPr>
            <a:r>
              <a:rPr lang="en-GB" sz="2400" dirty="0">
                <a:solidFill>
                  <a:schemeClr val="bg2"/>
                </a:solidFill>
              </a:rPr>
              <a:t>Sustainability</a:t>
            </a:r>
          </a:p>
        </p:txBody>
      </p:sp>
    </p:spTree>
    <p:extLst>
      <p:ext uri="{BB962C8B-B14F-4D97-AF65-F5344CB8AC3E}">
        <p14:creationId xmlns:p14="http://schemas.microsoft.com/office/powerpoint/2010/main" val="3124175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60027CB-3C27-FC4C-AEF9-685A21EA1B94}"/>
              </a:ext>
            </a:extLst>
          </p:cNvPr>
          <p:cNvSpPr>
            <a:spLocks noGrp="1"/>
          </p:cNvSpPr>
          <p:nvPr>
            <p:ph type="title"/>
          </p:nvPr>
        </p:nvSpPr>
        <p:spPr/>
        <p:txBody>
          <a:bodyPr/>
          <a:lstStyle/>
          <a:p>
            <a:r>
              <a:rPr lang="en-US" dirty="0"/>
              <a:t>Internet of Things (IoT)</a:t>
            </a:r>
          </a:p>
        </p:txBody>
      </p:sp>
      <p:sp>
        <p:nvSpPr>
          <p:cNvPr id="4" name="Content Placeholder 3">
            <a:extLst>
              <a:ext uri="{FF2B5EF4-FFF2-40B4-BE49-F238E27FC236}">
                <a16:creationId xmlns:a16="http://schemas.microsoft.com/office/drawing/2014/main" id="{7B25569D-4B51-26CD-C967-65D3F4059DB9}"/>
              </a:ext>
            </a:extLst>
          </p:cNvPr>
          <p:cNvSpPr>
            <a:spLocks noGrp="1"/>
          </p:cNvSpPr>
          <p:nvPr>
            <p:ph sz="quarter" idx="10"/>
          </p:nvPr>
        </p:nvSpPr>
        <p:spPr>
          <a:xfrm>
            <a:off x="1371599" y="1778313"/>
            <a:ext cx="9679737" cy="4919808"/>
          </a:xfrm>
        </p:spPr>
        <p:txBody>
          <a:bodyPr>
            <a:normAutofit lnSpcReduction="10000"/>
          </a:bodyPr>
          <a:lstStyle/>
          <a:p>
            <a:r>
              <a:rPr lang="en-GB" dirty="0"/>
              <a:t>The Internet of Things (IoT) refers to a network of physical devices, vehicles, appliances, and other physical objects that are embedded with sensors, software, and network connectivity, allowing them to collect and share data.</a:t>
            </a:r>
          </a:p>
          <a:p>
            <a:endParaRPr lang="en-GB" dirty="0"/>
          </a:p>
          <a:p>
            <a:r>
              <a:rPr lang="en-GB" dirty="0"/>
              <a:t>IoT devices—also known as “smart objects”—can range from simple “smart home” devices like smart thermostats, to wearables like smartwatches and RFID-enabled clothing, to complex industrial machinery and transportation systems. Technologists are even envisioning entire “smart cities” predicated on IoT technologies.</a:t>
            </a:r>
          </a:p>
          <a:p>
            <a:endParaRPr lang="en-GB" dirty="0"/>
          </a:p>
          <a:p>
            <a:r>
              <a:rPr lang="en-GB" dirty="0"/>
              <a:t>IoT enables these smart devices to communicate with each other and with other internet-enabled devices. Like smartphones and gateways, creating a vast network of interconnected devices that can exchange data and perform various tasks autonomously</a:t>
            </a:r>
          </a:p>
          <a:p>
            <a:endParaRPr lang="en-GB" dirty="0"/>
          </a:p>
          <a:p>
            <a:pPr marL="0" indent="0">
              <a:buNone/>
            </a:pPr>
            <a:r>
              <a:rPr lang="en-GB" dirty="0"/>
              <a:t>IBM (2023)</a:t>
            </a:r>
            <a:endParaRPr lang="en-US" dirty="0"/>
          </a:p>
        </p:txBody>
      </p:sp>
      <p:sp>
        <p:nvSpPr>
          <p:cNvPr id="2" name="Slide Number Placeholder 1">
            <a:extLst>
              <a:ext uri="{FF2B5EF4-FFF2-40B4-BE49-F238E27FC236}">
                <a16:creationId xmlns:a16="http://schemas.microsoft.com/office/drawing/2014/main" id="{616BFA23-AB5B-BA88-E233-DE14DED5A297}"/>
              </a:ext>
            </a:extLst>
          </p:cNvPr>
          <p:cNvSpPr>
            <a:spLocks noGrp="1"/>
          </p:cNvSpPr>
          <p:nvPr>
            <p:ph type="sldNum" sz="quarter" idx="4"/>
          </p:nvPr>
        </p:nvSpPr>
        <p:spPr/>
        <p:txBody>
          <a:bodyPr/>
          <a:lstStyle/>
          <a:p>
            <a:fld id="{08AB70BE-1769-45B8-85A6-0C837432C7E6}" type="slidenum">
              <a:rPr lang="en-US" smtClean="0"/>
              <a:pPr/>
              <a:t>4</a:t>
            </a:fld>
            <a:endParaRPr lang="en-US" dirty="0"/>
          </a:p>
        </p:txBody>
      </p:sp>
    </p:spTree>
    <p:extLst>
      <p:ext uri="{BB962C8B-B14F-4D97-AF65-F5344CB8AC3E}">
        <p14:creationId xmlns:p14="http://schemas.microsoft.com/office/powerpoint/2010/main" val="3457628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0733" y="330387"/>
            <a:ext cx="8690533" cy="1673514"/>
          </a:xfrm>
        </p:spPr>
        <p:txBody>
          <a:bodyPr>
            <a:normAutofit/>
          </a:bodyPr>
          <a:lstStyle/>
          <a:p>
            <a:r>
              <a:rPr lang="en-GB" dirty="0"/>
              <a:t>Energy efficiency</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060256" y="2159779"/>
            <a:ext cx="9929374" cy="3062905"/>
          </a:xfrm>
        </p:spPr>
        <p:txBody>
          <a:bodyPr>
            <a:normAutofit/>
          </a:bodyPr>
          <a:lstStyle/>
          <a:p>
            <a:r>
              <a:rPr lang="en-GB" sz="2400" noProof="1"/>
              <a:t>It’s possible to minimise energy consumption through strategies such as reducing or diverting resources to where they are required…</a:t>
            </a:r>
          </a:p>
          <a:p>
            <a:r>
              <a:rPr lang="en-GB" sz="2400" noProof="1"/>
              <a:t>Efficient HVAC systems, optimised lighting, and intelligent power management. It uses sensors and data analysis to adjust energy usage based on occupancy and external factors. </a:t>
            </a:r>
          </a:p>
          <a:p>
            <a:r>
              <a:rPr lang="en-GB" sz="2400" noProof="1"/>
              <a:t>This could be done manually, using specialist software or by AI software.</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5</a:t>
            </a:fld>
            <a:endParaRPr lang="en-US" dirty="0"/>
          </a:p>
        </p:txBody>
      </p:sp>
    </p:spTree>
    <p:extLst>
      <p:ext uri="{BB962C8B-B14F-4D97-AF65-F5344CB8AC3E}">
        <p14:creationId xmlns:p14="http://schemas.microsoft.com/office/powerpoint/2010/main" val="2470345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0733" y="44285"/>
            <a:ext cx="8690533" cy="1605001"/>
          </a:xfrm>
        </p:spPr>
        <p:txBody>
          <a:bodyPr>
            <a:normAutofit/>
          </a:bodyPr>
          <a:lstStyle/>
          <a:p>
            <a:r>
              <a:rPr lang="en-GB" dirty="0"/>
              <a:t>Automated systems</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228550" y="2238317"/>
            <a:ext cx="9217711" cy="3573398"/>
          </a:xfrm>
        </p:spPr>
        <p:txBody>
          <a:bodyPr>
            <a:normAutofit/>
          </a:bodyPr>
          <a:lstStyle/>
          <a:p>
            <a:r>
              <a:rPr lang="en-GB" sz="2400" dirty="0"/>
              <a:t>By integrating</a:t>
            </a:r>
            <a:r>
              <a:rPr lang="en-GB" sz="2400" b="0" i="0" dirty="0">
                <a:effectLst/>
              </a:rPr>
              <a:t> various systems, such as heating, ventilation (mechanical and natural), air conditioning, lighting, security, and access control, into a centralised automation platform. This allows seamless and coordinated control of systems to optimise performance and reduce waste.</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6</a:t>
            </a:fld>
            <a:endParaRPr lang="en-US" dirty="0"/>
          </a:p>
        </p:txBody>
      </p:sp>
    </p:spTree>
    <p:extLst>
      <p:ext uri="{BB962C8B-B14F-4D97-AF65-F5344CB8AC3E}">
        <p14:creationId xmlns:p14="http://schemas.microsoft.com/office/powerpoint/2010/main" val="2471641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0734" y="431957"/>
            <a:ext cx="8690533" cy="2423440"/>
          </a:xfrm>
        </p:spPr>
        <p:txBody>
          <a:bodyPr>
            <a:normAutofit/>
          </a:bodyPr>
          <a:lstStyle/>
          <a:p>
            <a:br>
              <a:rPr lang="en-GB" dirty="0"/>
            </a:br>
            <a:r>
              <a:rPr lang="en-GB" dirty="0"/>
              <a:t>Data analytics</a:t>
            </a:r>
            <a:br>
              <a:rPr lang="en-GB" dirty="0"/>
            </a:b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760722" y="2983101"/>
            <a:ext cx="8700522" cy="1953481"/>
          </a:xfrm>
        </p:spPr>
        <p:txBody>
          <a:bodyPr>
            <a:normAutofit/>
          </a:bodyPr>
          <a:lstStyle/>
          <a:p>
            <a:r>
              <a:rPr lang="en-GB" sz="2400" noProof="1"/>
              <a:t>By collecting data from sensors, meters, and other devices. Data can be analysed to gain insights into building performance, occupant behavior, and potential areas for improvement for better decision-making.</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7</a:t>
            </a:fld>
            <a:endParaRPr lang="en-US" dirty="0"/>
          </a:p>
        </p:txBody>
      </p:sp>
    </p:spTree>
    <p:extLst>
      <p:ext uri="{BB962C8B-B14F-4D97-AF65-F5344CB8AC3E}">
        <p14:creationId xmlns:p14="http://schemas.microsoft.com/office/powerpoint/2010/main" val="2780681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5728" y="206299"/>
            <a:ext cx="8690533" cy="1324510"/>
          </a:xfrm>
        </p:spPr>
        <p:txBody>
          <a:bodyPr>
            <a:normAutofit fontScale="90000"/>
          </a:bodyPr>
          <a:lstStyle/>
          <a:p>
            <a:br>
              <a:rPr lang="en-GB" dirty="0"/>
            </a:br>
            <a:r>
              <a:rPr lang="en-GB" sz="4000" dirty="0"/>
              <a:t>Connectivity and interoperability</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695251" y="2629684"/>
            <a:ext cx="8700522" cy="1953481"/>
          </a:xfrm>
        </p:spPr>
        <p:txBody>
          <a:bodyPr>
            <a:normAutofit/>
          </a:bodyPr>
          <a:lstStyle/>
          <a:p>
            <a:r>
              <a:rPr lang="en-GB" sz="2400" noProof="1"/>
              <a:t>Interconnected IoT devices and sensors that enable seamless communication and data exchange among building systems and subsystems. This ensures that information flows efficiently to improve overall building operations.</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8</a:t>
            </a:fld>
            <a:endParaRPr lang="en-US" dirty="0"/>
          </a:p>
        </p:txBody>
      </p:sp>
    </p:spTree>
    <p:extLst>
      <p:ext uri="{BB962C8B-B14F-4D97-AF65-F5344CB8AC3E}">
        <p14:creationId xmlns:p14="http://schemas.microsoft.com/office/powerpoint/2010/main" val="589052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0734" y="835270"/>
            <a:ext cx="8690533" cy="1391828"/>
          </a:xfrm>
        </p:spPr>
        <p:txBody>
          <a:bodyPr>
            <a:normAutofit fontScale="90000"/>
          </a:bodyPr>
          <a:lstStyle/>
          <a:p>
            <a:br>
              <a:rPr lang="en-GB" dirty="0"/>
            </a:br>
            <a:r>
              <a:rPr lang="en-GB" sz="4000" dirty="0"/>
              <a:t>Occupant comfort and experience</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295867" y="2677422"/>
            <a:ext cx="9251371" cy="2758490"/>
          </a:xfrm>
        </p:spPr>
        <p:txBody>
          <a:bodyPr>
            <a:normAutofit lnSpcReduction="10000"/>
          </a:bodyPr>
          <a:lstStyle/>
          <a:p>
            <a:r>
              <a:rPr lang="en-GB" sz="2400" noProof="1"/>
              <a:t>Aims to enhance occupant comfort and productivity. Systems can adapt to individual preferences, providing personalised lighting, temperature, and other settings for a more pleasant living or working environment.</a:t>
            </a:r>
          </a:p>
          <a:p>
            <a:r>
              <a:rPr lang="en-GB" sz="2400" noProof="1"/>
              <a:t>Quite simply, improved building performance also improves comfort factors.</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9</a:t>
            </a:fld>
            <a:endParaRPr lang="en-US" dirty="0"/>
          </a:p>
        </p:txBody>
      </p:sp>
    </p:spTree>
    <p:extLst>
      <p:ext uri="{BB962C8B-B14F-4D97-AF65-F5344CB8AC3E}">
        <p14:creationId xmlns:p14="http://schemas.microsoft.com/office/powerpoint/2010/main" val="2206627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0734" y="835270"/>
            <a:ext cx="8690533" cy="1683538"/>
          </a:xfrm>
        </p:spPr>
        <p:txBody>
          <a:bodyPr>
            <a:normAutofit/>
          </a:bodyPr>
          <a:lstStyle/>
          <a:p>
            <a:br>
              <a:rPr lang="en-GB" dirty="0"/>
            </a:br>
            <a:r>
              <a:rPr lang="en-GB" dirty="0"/>
              <a:t>Safety and security</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497821" y="3180767"/>
            <a:ext cx="8948440" cy="2630948"/>
          </a:xfrm>
        </p:spPr>
        <p:txBody>
          <a:bodyPr>
            <a:normAutofit/>
          </a:bodyPr>
          <a:lstStyle/>
          <a:p>
            <a:r>
              <a:rPr lang="en-GB" sz="2400" noProof="1"/>
              <a:t>Advanced security measures, such as biometric access control, surveillance systems, and fire detection systems. AI-based algorithms can detect anomalies and potential threats, improving overall safety.</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10</a:t>
            </a:fld>
            <a:endParaRPr lang="en-US" dirty="0"/>
          </a:p>
        </p:txBody>
      </p:sp>
    </p:spTree>
    <p:extLst>
      <p:ext uri="{BB962C8B-B14F-4D97-AF65-F5344CB8AC3E}">
        <p14:creationId xmlns:p14="http://schemas.microsoft.com/office/powerpoint/2010/main" val="1492108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p:txBody>
          <a:bodyPr>
            <a:normAutofit/>
          </a:bodyPr>
          <a:lstStyle/>
          <a:p>
            <a:br>
              <a:rPr lang="en-GB" dirty="0"/>
            </a:br>
            <a:r>
              <a:rPr lang="en-GB" dirty="0"/>
              <a:t>Maintenance optimisation</a:t>
            </a:r>
            <a:br>
              <a:rPr lang="en-GB" dirty="0"/>
            </a:b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p:txBody>
          <a:bodyPr>
            <a:normAutofit/>
          </a:bodyPr>
          <a:lstStyle/>
          <a:p>
            <a:r>
              <a:rPr lang="en-GB" sz="2400" noProof="1"/>
              <a:t>Predictive maintenance is a key feature of smart buildings. By monitoring equipment health and performance in real time, potential issues can be detected early, reducing downtime and repair costs.</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11</a:t>
            </a:fld>
            <a:endParaRPr lang="en-US" dirty="0"/>
          </a:p>
        </p:txBody>
      </p:sp>
    </p:spTree>
    <p:extLst>
      <p:ext uri="{BB962C8B-B14F-4D97-AF65-F5344CB8AC3E}">
        <p14:creationId xmlns:p14="http://schemas.microsoft.com/office/powerpoint/2010/main" val="1862233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750734" y="835269"/>
            <a:ext cx="8690533" cy="1851833"/>
          </a:xfrm>
        </p:spPr>
        <p:txBody>
          <a:bodyPr>
            <a:normAutofit/>
          </a:bodyPr>
          <a:lstStyle/>
          <a:p>
            <a:br>
              <a:rPr lang="en-GB" dirty="0"/>
            </a:br>
            <a:r>
              <a:rPr lang="en-GB" dirty="0"/>
              <a:t>Sustainability</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1740745" y="3656452"/>
            <a:ext cx="8700522" cy="1953481"/>
          </a:xfrm>
        </p:spPr>
        <p:txBody>
          <a:bodyPr>
            <a:normAutofit/>
          </a:bodyPr>
          <a:lstStyle/>
          <a:p>
            <a:r>
              <a:rPr lang="en-GB" sz="2400" noProof="1"/>
              <a:t>Promoting eco-friendly practices by reducing energy consumption, optimising resource usage, and integrating renewable energy, reducing a building's carbon footprint and overall environmental impact.</a:t>
            </a:r>
            <a:endParaRPr lang="en-US" sz="24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12</a:t>
            </a:fld>
            <a:endParaRPr lang="en-US" dirty="0"/>
          </a:p>
        </p:txBody>
      </p:sp>
    </p:spTree>
    <p:extLst>
      <p:ext uri="{BB962C8B-B14F-4D97-AF65-F5344CB8AC3E}">
        <p14:creationId xmlns:p14="http://schemas.microsoft.com/office/powerpoint/2010/main" val="1120561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945D54-A284-835B-B949-4F6D36F3825F}"/>
              </a:ext>
            </a:extLst>
          </p:cNvPr>
          <p:cNvSpPr>
            <a:spLocks noGrp="1"/>
          </p:cNvSpPr>
          <p:nvPr>
            <p:ph type="title"/>
          </p:nvPr>
        </p:nvSpPr>
        <p:spPr>
          <a:xfrm>
            <a:off x="893363" y="0"/>
            <a:ext cx="4557977" cy="1708514"/>
          </a:xfrm>
        </p:spPr>
        <p:txBody>
          <a:bodyPr/>
          <a:lstStyle/>
          <a:p>
            <a:r>
              <a:rPr lang="en-US" dirty="0"/>
              <a:t>Potential Risks?</a:t>
            </a:r>
          </a:p>
        </p:txBody>
      </p:sp>
      <p:sp>
        <p:nvSpPr>
          <p:cNvPr id="2" name="Slide Number Placeholder 1">
            <a:extLst>
              <a:ext uri="{FF2B5EF4-FFF2-40B4-BE49-F238E27FC236}">
                <a16:creationId xmlns:a16="http://schemas.microsoft.com/office/drawing/2014/main" id="{71E04509-99F0-B7A3-5C7A-C5A63504613A}"/>
              </a:ext>
            </a:extLst>
          </p:cNvPr>
          <p:cNvSpPr>
            <a:spLocks noGrp="1"/>
          </p:cNvSpPr>
          <p:nvPr>
            <p:ph type="sldNum" sz="quarter" idx="4"/>
          </p:nvPr>
        </p:nvSpPr>
        <p:spPr/>
        <p:txBody>
          <a:bodyPr/>
          <a:lstStyle/>
          <a:p>
            <a:fld id="{08AB70BE-1769-45B8-85A6-0C837432C7E6}" type="slidenum">
              <a:rPr lang="en-US" smtClean="0"/>
              <a:pPr/>
              <a:t>13</a:t>
            </a:fld>
            <a:endParaRPr lang="en-US" dirty="0"/>
          </a:p>
        </p:txBody>
      </p:sp>
      <p:sp>
        <p:nvSpPr>
          <p:cNvPr id="11" name="TextBox 10">
            <a:extLst>
              <a:ext uri="{FF2B5EF4-FFF2-40B4-BE49-F238E27FC236}">
                <a16:creationId xmlns:a16="http://schemas.microsoft.com/office/drawing/2014/main" id="{DC7F30D3-6E43-881C-6FA9-BFB178DED2BA}"/>
              </a:ext>
            </a:extLst>
          </p:cNvPr>
          <p:cNvSpPr txBox="1"/>
          <p:nvPr/>
        </p:nvSpPr>
        <p:spPr>
          <a:xfrm>
            <a:off x="893363" y="5626997"/>
            <a:ext cx="9703579" cy="1477328"/>
          </a:xfrm>
          <a:prstGeom prst="rect">
            <a:avLst/>
          </a:prstGeom>
          <a:noFill/>
        </p:spPr>
        <p:txBody>
          <a:bodyPr wrap="square">
            <a:spAutoFit/>
          </a:bodyPr>
          <a:lstStyle/>
          <a:p>
            <a:r>
              <a:rPr lang="en-GB" dirty="0">
                <a:hlinkClick r:id="rId3"/>
              </a:rPr>
              <a:t>https://securityledger.com/2016/02/ibm-research-calls-out-smart-building-risks/</a:t>
            </a:r>
            <a:endParaRPr lang="en-GB" dirty="0"/>
          </a:p>
          <a:p>
            <a:endParaRPr lang="en-GB" dirty="0"/>
          </a:p>
          <a:p>
            <a:r>
              <a:rPr lang="en-GB" dirty="0">
                <a:hlinkClick r:id="rId4"/>
              </a:rPr>
              <a:t>https://www.marsh.com/en-gb/services/risk-consulting/insights/smart-intelligent-buildings-cyber-security-considerations.html</a:t>
            </a:r>
            <a:endParaRPr lang="en-GB" dirty="0"/>
          </a:p>
          <a:p>
            <a:endParaRPr lang="en-GB" dirty="0"/>
          </a:p>
        </p:txBody>
      </p:sp>
      <p:pic>
        <p:nvPicPr>
          <p:cNvPr id="13" name="Picture 12">
            <a:extLst>
              <a:ext uri="{FF2B5EF4-FFF2-40B4-BE49-F238E27FC236}">
                <a16:creationId xmlns:a16="http://schemas.microsoft.com/office/drawing/2014/main" id="{31168019-BAD4-75AE-5E8B-969D1DA922DC}"/>
              </a:ext>
            </a:extLst>
          </p:cNvPr>
          <p:cNvPicPr>
            <a:picLocks noChangeAspect="1"/>
          </p:cNvPicPr>
          <p:nvPr/>
        </p:nvPicPr>
        <p:blipFill rotWithShape="1">
          <a:blip r:embed="rId5"/>
          <a:srcRect l="4074" t="24049" r="33512" b="7649"/>
          <a:stretch/>
        </p:blipFill>
        <p:spPr>
          <a:xfrm>
            <a:off x="5771564" y="68117"/>
            <a:ext cx="6420436" cy="4684196"/>
          </a:xfrm>
          <a:prstGeom prst="rect">
            <a:avLst/>
          </a:prstGeom>
        </p:spPr>
      </p:pic>
      <p:sp>
        <p:nvSpPr>
          <p:cNvPr id="15" name="TextBox 14">
            <a:extLst>
              <a:ext uri="{FF2B5EF4-FFF2-40B4-BE49-F238E27FC236}">
                <a16:creationId xmlns:a16="http://schemas.microsoft.com/office/drawing/2014/main" id="{28B2123A-0968-4FF0-E993-B7F89B9EEB6A}"/>
              </a:ext>
            </a:extLst>
          </p:cNvPr>
          <p:cNvSpPr txBox="1"/>
          <p:nvPr/>
        </p:nvSpPr>
        <p:spPr>
          <a:xfrm>
            <a:off x="1100926" y="2086636"/>
            <a:ext cx="4464011" cy="2862322"/>
          </a:xfrm>
          <a:prstGeom prst="rect">
            <a:avLst/>
          </a:prstGeom>
          <a:noFill/>
        </p:spPr>
        <p:txBody>
          <a:bodyPr wrap="square">
            <a:spAutoFit/>
          </a:bodyPr>
          <a:lstStyle/>
          <a:p>
            <a:r>
              <a:rPr lang="en-GB" dirty="0"/>
              <a:t>According to IBM researchers, building automation systems are often poorly protected and connected to the Internet, making them vulnerable to cyber attacks.</a:t>
            </a:r>
          </a:p>
          <a:p>
            <a:endParaRPr lang="en-GB" dirty="0"/>
          </a:p>
          <a:p>
            <a:r>
              <a:rPr lang="en-GB" dirty="0"/>
              <a:t>Their survey found that 84% of facility managers reported their building automation systems are connected to the Internet, while only 29% had taken action to improve cybersecurity</a:t>
            </a:r>
          </a:p>
        </p:txBody>
      </p:sp>
    </p:spTree>
    <p:extLst>
      <p:ext uri="{BB962C8B-B14F-4D97-AF65-F5344CB8AC3E}">
        <p14:creationId xmlns:p14="http://schemas.microsoft.com/office/powerpoint/2010/main" val="4154249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E8914-6FC7-A120-0FBE-D32EDB6C75ED}"/>
              </a:ext>
            </a:extLst>
          </p:cNvPr>
          <p:cNvSpPr>
            <a:spLocks noGrp="1"/>
          </p:cNvSpPr>
          <p:nvPr>
            <p:ph type="title"/>
          </p:nvPr>
        </p:nvSpPr>
        <p:spPr/>
        <p:txBody>
          <a:bodyPr/>
          <a:lstStyle/>
          <a:p>
            <a:r>
              <a:rPr lang="en-GB" dirty="0"/>
              <a:t>Examples:</a:t>
            </a:r>
          </a:p>
        </p:txBody>
      </p:sp>
      <p:sp>
        <p:nvSpPr>
          <p:cNvPr id="4" name="Content Placeholder 3">
            <a:extLst>
              <a:ext uri="{FF2B5EF4-FFF2-40B4-BE49-F238E27FC236}">
                <a16:creationId xmlns:a16="http://schemas.microsoft.com/office/drawing/2014/main" id="{6A721CF5-2DF9-6104-2A8E-5912BC9B2572}"/>
              </a:ext>
            </a:extLst>
          </p:cNvPr>
          <p:cNvSpPr>
            <a:spLocks noGrp="1"/>
          </p:cNvSpPr>
          <p:nvPr>
            <p:ph sz="quarter" idx="11"/>
          </p:nvPr>
        </p:nvSpPr>
        <p:spPr>
          <a:xfrm>
            <a:off x="1673354" y="2422140"/>
            <a:ext cx="6036544" cy="3436653"/>
          </a:xfrm>
        </p:spPr>
        <p:txBody>
          <a:bodyPr/>
          <a:lstStyle/>
          <a:p>
            <a:r>
              <a:rPr lang="en-GB" dirty="0"/>
              <a:t>1. THE EDGE</a:t>
            </a:r>
          </a:p>
          <a:p>
            <a:r>
              <a:rPr lang="en-GB" dirty="0"/>
              <a:t>2. GLUMAC: SHANGHAI HQ </a:t>
            </a:r>
          </a:p>
          <a:p>
            <a:r>
              <a:rPr lang="en-GB" dirty="0"/>
              <a:t>3. 800 FULTON MARKET</a:t>
            </a:r>
          </a:p>
          <a:p>
            <a:r>
              <a:rPr lang="en-GB" dirty="0"/>
              <a:t>4. THE EMPIRE STATE BUILDING </a:t>
            </a:r>
          </a:p>
          <a:p>
            <a:r>
              <a:rPr lang="en-GB" dirty="0"/>
              <a:t>5. BURJ KHALIFA, DUBAI</a:t>
            </a:r>
          </a:p>
        </p:txBody>
      </p:sp>
      <p:sp>
        <p:nvSpPr>
          <p:cNvPr id="5" name="Slide Number Placeholder 4">
            <a:extLst>
              <a:ext uri="{FF2B5EF4-FFF2-40B4-BE49-F238E27FC236}">
                <a16:creationId xmlns:a16="http://schemas.microsoft.com/office/drawing/2014/main" id="{BC919895-AF2A-0CBD-A349-40A4B8C75D6C}"/>
              </a:ext>
            </a:extLst>
          </p:cNvPr>
          <p:cNvSpPr>
            <a:spLocks noGrp="1"/>
          </p:cNvSpPr>
          <p:nvPr>
            <p:ph type="sldNum" sz="quarter" idx="4"/>
          </p:nvPr>
        </p:nvSpPr>
        <p:spPr/>
        <p:txBody>
          <a:bodyPr/>
          <a:lstStyle/>
          <a:p>
            <a:fld id="{08AB70BE-1769-45B8-85A6-0C837432C7E6}" type="slidenum">
              <a:rPr lang="en-US" smtClean="0"/>
              <a:pPr/>
              <a:t>14</a:t>
            </a:fld>
            <a:endParaRPr lang="en-US" dirty="0"/>
          </a:p>
        </p:txBody>
      </p:sp>
    </p:spTree>
    <p:extLst>
      <p:ext uri="{BB962C8B-B14F-4D97-AF65-F5344CB8AC3E}">
        <p14:creationId xmlns:p14="http://schemas.microsoft.com/office/powerpoint/2010/main" val="575805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pPr>
              <a:lnSpc>
                <a:spcPct val="100000"/>
              </a:lnSpc>
            </a:pPr>
            <a:r>
              <a:rPr lang="en-US" sz="4000">
                <a:solidFill>
                  <a:srgbClr val="FFFFFF"/>
                </a:solidFill>
              </a:rPr>
              <a:t>1. The Edge</a:t>
            </a:r>
          </a:p>
        </p:txBody>
      </p:sp>
      <p:pic>
        <p:nvPicPr>
          <p:cNvPr id="5" name="Picture 4" descr="A tall building with a glass triangular roof&#10;&#10;Description automatically generated">
            <a:extLst>
              <a:ext uri="{FF2B5EF4-FFF2-40B4-BE49-F238E27FC236}">
                <a16:creationId xmlns:a16="http://schemas.microsoft.com/office/drawing/2014/main" id="{8B0B585F-D137-1C49-1827-431B3EB56B5C}"/>
              </a:ext>
            </a:extLst>
          </p:cNvPr>
          <p:cNvPicPr>
            <a:picLocks noChangeAspect="1"/>
          </p:cNvPicPr>
          <p:nvPr/>
        </p:nvPicPr>
        <p:blipFill>
          <a:blip r:embed="rId3"/>
          <a:srcRect l="20528" r="14682" b="-1"/>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963478" y="2138901"/>
            <a:ext cx="5618922" cy="4033299"/>
          </a:xfrm>
        </p:spPr>
        <p:txBody>
          <a:bodyPr vert="horz" lIns="91440" tIns="45720" rIns="91440" bIns="45720" rtlCol="0">
            <a:normAutofit/>
          </a:bodyPr>
          <a:lstStyle/>
          <a:p>
            <a:pPr indent="-228600">
              <a:buFont typeface="Arial" panose="020B0604020202020204" pitchFamily="34" charset="0"/>
              <a:buChar char="•"/>
            </a:pPr>
            <a:r>
              <a:rPr lang="en-US" sz="2400" dirty="0">
                <a:solidFill>
                  <a:srgbClr val="FFFFFF"/>
                </a:solidFill>
              </a:rPr>
              <a:t>Location: Amsterdam, Netherlands </a:t>
            </a:r>
          </a:p>
          <a:p>
            <a:pPr indent="-228600">
              <a:buFont typeface="Arial" panose="020B0604020202020204" pitchFamily="34" charset="0"/>
              <a:buChar char="•"/>
            </a:pPr>
            <a:r>
              <a:rPr lang="en-US" sz="2400" dirty="0">
                <a:solidFill>
                  <a:srgbClr val="FFFFFF"/>
                </a:solidFill>
              </a:rPr>
              <a:t>Type: Office </a:t>
            </a:r>
          </a:p>
          <a:p>
            <a:pPr indent="-228600">
              <a:buFont typeface="Arial" panose="020B0604020202020204" pitchFamily="34" charset="0"/>
              <a:buChar char="•"/>
            </a:pPr>
            <a:r>
              <a:rPr lang="en-US" sz="2400" dirty="0">
                <a:solidFill>
                  <a:srgbClr val="FFFFFF"/>
                </a:solidFill>
              </a:rPr>
              <a:t>Size: 15 stories / 40,000 sq. meters </a:t>
            </a:r>
          </a:p>
          <a:p>
            <a:pPr indent="-228600">
              <a:buFont typeface="Arial" panose="020B0604020202020204" pitchFamily="34" charset="0"/>
              <a:buChar char="•"/>
            </a:pPr>
            <a:r>
              <a:rPr lang="en-US" sz="2400" dirty="0">
                <a:solidFill>
                  <a:srgbClr val="FFFFFF"/>
                </a:solidFill>
              </a:rPr>
              <a:t>Architect: London-based PLP Architects  </a:t>
            </a:r>
          </a:p>
          <a:p>
            <a:pPr indent="-228600">
              <a:buFont typeface="Arial" panose="020B0604020202020204" pitchFamily="34" charset="0"/>
              <a:buChar char="•"/>
            </a:pPr>
            <a:r>
              <a:rPr lang="en-US" sz="2400" dirty="0">
                <a:solidFill>
                  <a:srgbClr val="FFFFFF"/>
                </a:solidFill>
              </a:rPr>
              <a:t>Completion Date: 2014</a:t>
            </a:r>
          </a:p>
        </p:txBody>
      </p:sp>
      <p:sp>
        <p:nvSpPr>
          <p:cNvPr id="16" name="Freeform: Shape 15">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15</a:t>
            </a:fld>
            <a:endParaRPr lang="en-US" sz="1900">
              <a:solidFill>
                <a:srgbClr val="FFFFFF"/>
              </a:solidFill>
            </a:endParaRPr>
          </a:p>
        </p:txBody>
      </p:sp>
    </p:spTree>
    <p:extLst>
      <p:ext uri="{BB962C8B-B14F-4D97-AF65-F5344CB8AC3E}">
        <p14:creationId xmlns:p14="http://schemas.microsoft.com/office/powerpoint/2010/main" val="2367325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6658938" y="45074"/>
            <a:ext cx="5618922" cy="1542507"/>
          </a:xfrm>
        </p:spPr>
        <p:txBody>
          <a:bodyPr vert="horz" lIns="91440" tIns="45720" rIns="91440" bIns="45720" rtlCol="0" anchor="ctr">
            <a:normAutofit/>
          </a:bodyPr>
          <a:lstStyle/>
          <a:p>
            <a:pPr>
              <a:lnSpc>
                <a:spcPct val="100000"/>
              </a:lnSpc>
            </a:pPr>
            <a:r>
              <a:rPr lang="en-US" sz="4000" dirty="0">
                <a:solidFill>
                  <a:srgbClr val="FFFFFF"/>
                </a:solidFill>
              </a:rPr>
              <a:t>1. The Edge</a:t>
            </a:r>
          </a:p>
        </p:txBody>
      </p:sp>
      <p:pic>
        <p:nvPicPr>
          <p:cNvPr id="5" name="Picture 4" descr="A tall building with a glass triangular roof&#10;&#10;Description automatically generated">
            <a:extLst>
              <a:ext uri="{FF2B5EF4-FFF2-40B4-BE49-F238E27FC236}">
                <a16:creationId xmlns:a16="http://schemas.microsoft.com/office/drawing/2014/main" id="{8B0B585F-D137-1C49-1827-431B3EB56B5C}"/>
              </a:ext>
            </a:extLst>
          </p:cNvPr>
          <p:cNvPicPr>
            <a:picLocks noChangeAspect="1"/>
          </p:cNvPicPr>
          <p:nvPr/>
        </p:nvPicPr>
        <p:blipFill>
          <a:blip r:embed="rId3"/>
          <a:srcRect l="20528" r="14682" b="-1"/>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480519" y="1919960"/>
            <a:ext cx="6603893" cy="4033299"/>
          </a:xfrm>
        </p:spPr>
        <p:txBody>
          <a:bodyPr vert="horz" lIns="91440" tIns="45720" rIns="91440" bIns="45720" rtlCol="0">
            <a:normAutofit lnSpcReduction="10000"/>
          </a:bodyPr>
          <a:lstStyle/>
          <a:p>
            <a:r>
              <a:rPr lang="en-GB" dirty="0">
                <a:solidFill>
                  <a:srgbClr val="FFFFFF"/>
                </a:solidFill>
              </a:rPr>
              <a:t>Including more than 28,000 </a:t>
            </a:r>
            <a:r>
              <a:rPr lang="en-GB" dirty="0" err="1">
                <a:solidFill>
                  <a:srgbClr val="FFFFFF"/>
                </a:solidFill>
              </a:rPr>
              <a:t>Iot</a:t>
            </a:r>
            <a:r>
              <a:rPr lang="en-GB" dirty="0">
                <a:solidFill>
                  <a:srgbClr val="FFFFFF"/>
                </a:solidFill>
              </a:rPr>
              <a:t> sensors and a plethora of other smart features, has an ” exceptional ” BREEAM score, making it one of the greenest buildings in the world.</a:t>
            </a:r>
          </a:p>
          <a:p>
            <a:endParaRPr lang="en-GB" dirty="0">
              <a:solidFill>
                <a:srgbClr val="FFFFFF"/>
              </a:solidFill>
            </a:endParaRPr>
          </a:p>
          <a:p>
            <a:r>
              <a:rPr lang="en-GB" dirty="0" err="1">
                <a:solidFill>
                  <a:srgbClr val="FFFFFF"/>
                </a:solidFill>
              </a:rPr>
              <a:t>Mapiq</a:t>
            </a:r>
            <a:r>
              <a:rPr lang="en-GB" dirty="0">
                <a:solidFill>
                  <a:srgbClr val="FFFFFF"/>
                </a:solidFill>
              </a:rPr>
              <a:t>, a smartphone software that can do anything from point you in the direction of open parking, change the thermostat, arrange your workout schedule, or book a workspace. Nobody at the Edge has a dedicated desk. Employees wander about the facility and reserve various workstations that are tailored to their schedules and comfort preferences via the app. The Edge can accommodate 2,850 employees across 1,080 desks using this method.</a:t>
            </a:r>
            <a:endParaRPr lang="en-US" dirty="0">
              <a:solidFill>
                <a:srgbClr val="FFFFFF"/>
              </a:solidFill>
            </a:endParaRPr>
          </a:p>
        </p:txBody>
      </p:sp>
      <p:sp>
        <p:nvSpPr>
          <p:cNvPr id="16" name="Freeform: Shape 15">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16</a:t>
            </a:fld>
            <a:endParaRPr lang="en-US" sz="1900">
              <a:solidFill>
                <a:srgbClr val="FFFFFF"/>
              </a:solidFill>
            </a:endParaRPr>
          </a:p>
        </p:txBody>
      </p:sp>
      <p:sp>
        <p:nvSpPr>
          <p:cNvPr id="7" name="TextBox 6">
            <a:extLst>
              <a:ext uri="{FF2B5EF4-FFF2-40B4-BE49-F238E27FC236}">
                <a16:creationId xmlns:a16="http://schemas.microsoft.com/office/drawing/2014/main" id="{22E0BBA8-3C7A-71B9-8832-6B370A5A5018}"/>
              </a:ext>
            </a:extLst>
          </p:cNvPr>
          <p:cNvSpPr txBox="1"/>
          <p:nvPr/>
        </p:nvSpPr>
        <p:spPr>
          <a:xfrm>
            <a:off x="5480519" y="6065259"/>
            <a:ext cx="6140002" cy="646331"/>
          </a:xfrm>
          <a:prstGeom prst="rect">
            <a:avLst/>
          </a:prstGeom>
          <a:noFill/>
        </p:spPr>
        <p:txBody>
          <a:bodyPr wrap="square">
            <a:spAutoFit/>
          </a:bodyPr>
          <a:lstStyle/>
          <a:p>
            <a:r>
              <a:rPr lang="en-GB" dirty="0"/>
              <a:t>https://www.bloomberg.com/features/2015-the-edge-the-worlds-greenest-building/</a:t>
            </a:r>
          </a:p>
        </p:txBody>
      </p:sp>
    </p:spTree>
    <p:extLst>
      <p:ext uri="{BB962C8B-B14F-4D97-AF65-F5344CB8AC3E}">
        <p14:creationId xmlns:p14="http://schemas.microsoft.com/office/powerpoint/2010/main" val="33699165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Shape 10">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1" name="Rectangle 12">
            <a:extLst>
              <a:ext uri="{FF2B5EF4-FFF2-40B4-BE49-F238E27FC236}">
                <a16:creationId xmlns:a16="http://schemas.microsoft.com/office/drawing/2014/main" id="{32B889CD-5180-4CF4-BE2E-C1331BC24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4">
            <a:extLst>
              <a:ext uri="{FF2B5EF4-FFF2-40B4-BE49-F238E27FC236}">
                <a16:creationId xmlns:a16="http://schemas.microsoft.com/office/drawing/2014/main" id="{152BBA8B-82DE-4D8B-8E81-51F996FF47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75" y="0"/>
            <a:ext cx="51928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16">
            <a:extLst>
              <a:ext uri="{FF2B5EF4-FFF2-40B4-BE49-F238E27FC236}">
                <a16:creationId xmlns:a16="http://schemas.microsoft.com/office/drawing/2014/main" id="{828AE160-474B-48A6-B092-CC77671DD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38600" cy="6172200"/>
          </a:xfrm>
          <a:custGeom>
            <a:avLst/>
            <a:gdLst>
              <a:gd name="connsiteX0" fmla="*/ 0 w 4038600"/>
              <a:gd name="connsiteY0" fmla="*/ 0 h 6172200"/>
              <a:gd name="connsiteX1" fmla="*/ 4038600 w 4038600"/>
              <a:gd name="connsiteY1" fmla="*/ 0 h 6172200"/>
              <a:gd name="connsiteX2" fmla="*/ 4038600 w 4038600"/>
              <a:gd name="connsiteY2" fmla="*/ 2741245 h 6172200"/>
              <a:gd name="connsiteX3" fmla="*/ 4038600 w 4038600"/>
              <a:gd name="connsiteY3" fmla="*/ 2765067 h 6172200"/>
              <a:gd name="connsiteX4" fmla="*/ 4037397 w 4038600"/>
              <a:gd name="connsiteY4" fmla="*/ 2765067 h 6172200"/>
              <a:gd name="connsiteX5" fmla="*/ 4020887 w 4038600"/>
              <a:gd name="connsiteY5" fmla="*/ 3092040 h 6172200"/>
              <a:gd name="connsiteX6" fmla="*/ 607645 w 4038600"/>
              <a:gd name="connsiteY6" fmla="*/ 6172200 h 6172200"/>
              <a:gd name="connsiteX7" fmla="*/ 453014 w 4038600"/>
              <a:gd name="connsiteY7" fmla="*/ 6168290 h 6172200"/>
              <a:gd name="connsiteX8" fmla="*/ 0 w 4038600"/>
              <a:gd name="connsiteY8" fmla="*/ 616829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38600" h="6172200">
                <a:moveTo>
                  <a:pt x="0" y="0"/>
                </a:moveTo>
                <a:lnTo>
                  <a:pt x="4038600" y="0"/>
                </a:lnTo>
                <a:lnTo>
                  <a:pt x="4038600" y="2741245"/>
                </a:lnTo>
                <a:lnTo>
                  <a:pt x="4038600" y="2765067"/>
                </a:lnTo>
                <a:lnTo>
                  <a:pt x="4037397" y="2765067"/>
                </a:lnTo>
                <a:lnTo>
                  <a:pt x="4020887" y="3092040"/>
                </a:lnTo>
                <a:cubicBezTo>
                  <a:pt x="3845187" y="4822120"/>
                  <a:pt x="2384080" y="6172200"/>
                  <a:pt x="607645" y="6172200"/>
                </a:cubicBezTo>
                <a:lnTo>
                  <a:pt x="453014" y="6168290"/>
                </a:lnTo>
                <a:lnTo>
                  <a:pt x="0" y="6168290"/>
                </a:lnTo>
                <a:close/>
              </a:path>
            </a:pathLst>
          </a:custGeom>
          <a:solidFill>
            <a:schemeClr val="accent2">
              <a:lumMod val="75000"/>
              <a:alpha val="7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8">
            <a:extLst>
              <a:ext uri="{FF2B5EF4-FFF2-40B4-BE49-F238E27FC236}">
                <a16:creationId xmlns:a16="http://schemas.microsoft.com/office/drawing/2014/main" id="{1AEAB2DB-5FE4-408F-9E8C-6E344C0810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V="1">
            <a:off x="407828" y="2084230"/>
            <a:ext cx="4354666" cy="5192873"/>
          </a:xfrm>
          <a:custGeom>
            <a:avLst/>
            <a:gdLst>
              <a:gd name="connsiteX0" fmla="*/ 4354666 w 4354666"/>
              <a:gd name="connsiteY0" fmla="*/ 3430955 h 5192873"/>
              <a:gd name="connsiteX1" fmla="*/ 1274506 w 4354666"/>
              <a:gd name="connsiteY1" fmla="*/ 17713 h 5192873"/>
              <a:gd name="connsiteX2" fmla="*/ 947533 w 4354666"/>
              <a:gd name="connsiteY2" fmla="*/ 1203 h 5192873"/>
              <a:gd name="connsiteX3" fmla="*/ 947533 w 4354666"/>
              <a:gd name="connsiteY3" fmla="*/ 0 h 5192873"/>
              <a:gd name="connsiteX4" fmla="*/ 923711 w 4354666"/>
              <a:gd name="connsiteY4" fmla="*/ 0 h 5192873"/>
              <a:gd name="connsiteX5" fmla="*/ 0 w 4354666"/>
              <a:gd name="connsiteY5" fmla="*/ 0 h 5192873"/>
              <a:gd name="connsiteX6" fmla="*/ 0 w 4354666"/>
              <a:gd name="connsiteY6" fmla="*/ 5192873 h 5192873"/>
              <a:gd name="connsiteX7" fmla="*/ 4350756 w 4354666"/>
              <a:gd name="connsiteY7" fmla="*/ 5192873 h 5192873"/>
              <a:gd name="connsiteX8" fmla="*/ 4350756 w 4354666"/>
              <a:gd name="connsiteY8" fmla="*/ 3585586 h 5192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4666" h="5192873">
                <a:moveTo>
                  <a:pt x="4354666" y="3430955"/>
                </a:moveTo>
                <a:cubicBezTo>
                  <a:pt x="4354666" y="1654520"/>
                  <a:pt x="3004586" y="193413"/>
                  <a:pt x="1274506" y="17713"/>
                </a:cubicBezTo>
                <a:lnTo>
                  <a:pt x="947533" y="1203"/>
                </a:lnTo>
                <a:lnTo>
                  <a:pt x="947533" y="0"/>
                </a:lnTo>
                <a:lnTo>
                  <a:pt x="923711" y="0"/>
                </a:lnTo>
                <a:lnTo>
                  <a:pt x="0" y="0"/>
                </a:lnTo>
                <a:lnTo>
                  <a:pt x="0" y="5192873"/>
                </a:lnTo>
                <a:lnTo>
                  <a:pt x="4350756" y="5192873"/>
                </a:lnTo>
                <a:lnTo>
                  <a:pt x="4350756" y="3585586"/>
                </a:lnTo>
                <a:close/>
              </a:path>
            </a:pathLst>
          </a:custGeom>
          <a:solidFill>
            <a:schemeClr val="accent2">
              <a:lumMod val="60000"/>
              <a:lumOff val="4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609600" y="685800"/>
            <a:ext cx="4033961" cy="4204251"/>
          </a:xfrm>
        </p:spPr>
        <p:txBody>
          <a:bodyPr vert="horz" lIns="91440" tIns="45720" rIns="91440" bIns="45720" rtlCol="0" anchor="t">
            <a:normAutofit/>
          </a:bodyPr>
          <a:lstStyle/>
          <a:p>
            <a:pPr algn="l">
              <a:lnSpc>
                <a:spcPct val="100000"/>
              </a:lnSpc>
            </a:pPr>
            <a:r>
              <a:rPr lang="en-US" sz="4000" dirty="0">
                <a:solidFill>
                  <a:srgbClr val="FFFFFF"/>
                </a:solidFill>
              </a:rPr>
              <a:t>1. The Edge</a:t>
            </a:r>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chemeClr val="accent2"/>
                </a:solidFill>
              </a:rPr>
              <a:pPr algn="r">
                <a:lnSpc>
                  <a:spcPct val="90000"/>
                </a:lnSpc>
                <a:spcAft>
                  <a:spcPts val="600"/>
                </a:spcAft>
              </a:pPr>
              <a:t>17</a:t>
            </a:fld>
            <a:endParaRPr lang="en-US" sz="1900">
              <a:solidFill>
                <a:schemeClr val="accent2"/>
              </a:solidFill>
            </a:endParaRPr>
          </a:p>
        </p:txBody>
      </p:sp>
      <p:graphicFrame>
        <p:nvGraphicFramePr>
          <p:cNvPr id="6" name="Content Placeholder 3">
            <a:extLst>
              <a:ext uri="{FF2B5EF4-FFF2-40B4-BE49-F238E27FC236}">
                <a16:creationId xmlns:a16="http://schemas.microsoft.com/office/drawing/2014/main" id="{874E443A-C638-CABC-C6FC-AF54F2E56179}"/>
              </a:ext>
            </a:extLst>
          </p:cNvPr>
          <p:cNvGraphicFramePr>
            <a:graphicFrameLocks noGrp="1"/>
          </p:cNvGraphicFramePr>
          <p:nvPr>
            <p:ph sz="quarter" idx="4294967295"/>
            <p:extLst>
              <p:ext uri="{D42A27DB-BD31-4B8C-83A1-F6EECF244321}">
                <p14:modId xmlns:p14="http://schemas.microsoft.com/office/powerpoint/2010/main" val="1134810789"/>
              </p:ext>
            </p:extLst>
          </p:nvPr>
        </p:nvGraphicFramePr>
        <p:xfrm>
          <a:off x="-11277" y="-58350"/>
          <a:ext cx="12203277"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4084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5" name="Rectangle 24">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r>
              <a:rPr lang="en-US" sz="3400">
                <a:solidFill>
                  <a:srgbClr val="FFFFFF"/>
                </a:solidFill>
              </a:rPr>
              <a:t>2. GLUMAC: SHANGHAI HQ </a:t>
            </a:r>
            <a:br>
              <a:rPr lang="en-US" sz="3400">
                <a:solidFill>
                  <a:srgbClr val="FFFFFF"/>
                </a:solidFill>
              </a:rPr>
            </a:br>
            <a:endParaRPr lang="en-US" sz="3400">
              <a:solidFill>
                <a:srgbClr val="FFFFFF"/>
              </a:solidFill>
            </a:endParaRPr>
          </a:p>
        </p:txBody>
      </p:sp>
      <p:pic>
        <p:nvPicPr>
          <p:cNvPr id="8" name="Picture 7" descr="A large building next to a body of water&#10;&#10;Description automatically generated">
            <a:extLst>
              <a:ext uri="{FF2B5EF4-FFF2-40B4-BE49-F238E27FC236}">
                <a16:creationId xmlns:a16="http://schemas.microsoft.com/office/drawing/2014/main" id="{F68BFDE8-F44B-BF15-D6EB-E99395654666}"/>
              </a:ext>
            </a:extLst>
          </p:cNvPr>
          <p:cNvPicPr>
            <a:picLocks noChangeAspect="1"/>
          </p:cNvPicPr>
          <p:nvPr/>
        </p:nvPicPr>
        <p:blipFill>
          <a:blip r:embed="rId3"/>
          <a:srcRect l="27317" r="30184"/>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753917" y="2141488"/>
            <a:ext cx="6038045" cy="4290244"/>
          </a:xfrm>
        </p:spPr>
        <p:txBody>
          <a:bodyPr vert="horz" lIns="91440" tIns="45720" rIns="91440" bIns="45720" rtlCol="0">
            <a:normAutofit lnSpcReduction="10000"/>
          </a:bodyPr>
          <a:lstStyle/>
          <a:p>
            <a:pPr indent="-228600">
              <a:lnSpc>
                <a:spcPct val="110000"/>
              </a:lnSpc>
              <a:buFont typeface="Arial" panose="020B0604020202020204" pitchFamily="34" charset="0"/>
              <a:buChar char="•"/>
            </a:pPr>
            <a:r>
              <a:rPr lang="en-US" sz="2400" dirty="0">
                <a:solidFill>
                  <a:srgbClr val="FFFFFF"/>
                </a:solidFill>
              </a:rPr>
              <a:t>Location: Shanghai, China </a:t>
            </a:r>
          </a:p>
          <a:p>
            <a:pPr indent="-228600">
              <a:lnSpc>
                <a:spcPct val="110000"/>
              </a:lnSpc>
              <a:buFont typeface="Arial" panose="020B0604020202020204" pitchFamily="34" charset="0"/>
              <a:buChar char="•"/>
            </a:pPr>
            <a:r>
              <a:rPr lang="en-US" sz="2400" dirty="0">
                <a:solidFill>
                  <a:srgbClr val="FFFFFF"/>
                </a:solidFill>
              </a:rPr>
              <a:t>Type: Office </a:t>
            </a:r>
          </a:p>
          <a:p>
            <a:pPr indent="-228600">
              <a:lnSpc>
                <a:spcPct val="110000"/>
              </a:lnSpc>
              <a:buFont typeface="Arial" panose="020B0604020202020204" pitchFamily="34" charset="0"/>
              <a:buChar char="•"/>
            </a:pPr>
            <a:r>
              <a:rPr lang="en-US" sz="2400" dirty="0">
                <a:solidFill>
                  <a:srgbClr val="FFFFFF"/>
                </a:solidFill>
              </a:rPr>
              <a:t>Size: 6,450 sq. ft. </a:t>
            </a:r>
          </a:p>
          <a:p>
            <a:pPr indent="-228600">
              <a:lnSpc>
                <a:spcPct val="110000"/>
              </a:lnSpc>
              <a:buFont typeface="Arial" panose="020B0604020202020204" pitchFamily="34" charset="0"/>
              <a:buChar char="•"/>
            </a:pPr>
            <a:r>
              <a:rPr lang="en-US" sz="2400" dirty="0">
                <a:solidFill>
                  <a:srgbClr val="FFFFFF"/>
                </a:solidFill>
              </a:rPr>
              <a:t>Architect: Collaboration between </a:t>
            </a:r>
            <a:r>
              <a:rPr lang="en-US" sz="2400" dirty="0" err="1">
                <a:solidFill>
                  <a:srgbClr val="FFFFFF"/>
                </a:solidFill>
              </a:rPr>
              <a:t>Glumac</a:t>
            </a:r>
            <a:r>
              <a:rPr lang="en-US" sz="2400" dirty="0">
                <a:solidFill>
                  <a:srgbClr val="FFFFFF"/>
                </a:solidFill>
              </a:rPr>
              <a:t>, sustainability consultants Terrapin Bright Green, San-Francisco based architecture firm Gensler, Japanese construction company Shimizu, and Shanghai-based green materials consultant GIGA </a:t>
            </a:r>
          </a:p>
          <a:p>
            <a:pPr indent="-228600">
              <a:lnSpc>
                <a:spcPct val="110000"/>
              </a:lnSpc>
              <a:buFont typeface="Arial" panose="020B0604020202020204" pitchFamily="34" charset="0"/>
              <a:buChar char="•"/>
            </a:pPr>
            <a:r>
              <a:rPr lang="en-US" sz="2400" dirty="0">
                <a:solidFill>
                  <a:srgbClr val="FFFFFF"/>
                </a:solidFill>
              </a:rPr>
              <a:t>Completion Date: 2014 </a:t>
            </a:r>
          </a:p>
        </p:txBody>
      </p:sp>
      <p:sp>
        <p:nvSpPr>
          <p:cNvPr id="29" name="Freeform: Shape 28">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18</a:t>
            </a:fld>
            <a:endParaRPr lang="en-US" sz="1900">
              <a:solidFill>
                <a:srgbClr val="FFFFFF"/>
              </a:solidFill>
            </a:endParaRPr>
          </a:p>
        </p:txBody>
      </p:sp>
    </p:spTree>
    <p:extLst>
      <p:ext uri="{BB962C8B-B14F-4D97-AF65-F5344CB8AC3E}">
        <p14:creationId xmlns:p14="http://schemas.microsoft.com/office/powerpoint/2010/main" val="1859458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5" name="Rectangle 24">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r>
              <a:rPr lang="en-US" sz="3400">
                <a:solidFill>
                  <a:srgbClr val="FFFFFF"/>
                </a:solidFill>
              </a:rPr>
              <a:t>2. GLUMAC: SHANGHAI HQ </a:t>
            </a:r>
            <a:br>
              <a:rPr lang="en-US" sz="3400">
                <a:solidFill>
                  <a:srgbClr val="FFFFFF"/>
                </a:solidFill>
              </a:rPr>
            </a:br>
            <a:endParaRPr lang="en-US" sz="3400">
              <a:solidFill>
                <a:srgbClr val="FFFFFF"/>
              </a:solidFill>
            </a:endParaRPr>
          </a:p>
        </p:txBody>
      </p:sp>
      <p:pic>
        <p:nvPicPr>
          <p:cNvPr id="8" name="Picture 7" descr="A large building next to a body of water&#10;&#10;Description automatically generated">
            <a:extLst>
              <a:ext uri="{FF2B5EF4-FFF2-40B4-BE49-F238E27FC236}">
                <a16:creationId xmlns:a16="http://schemas.microsoft.com/office/drawing/2014/main" id="{F68BFDE8-F44B-BF15-D6EB-E99395654666}"/>
              </a:ext>
            </a:extLst>
          </p:cNvPr>
          <p:cNvPicPr>
            <a:picLocks noChangeAspect="1"/>
          </p:cNvPicPr>
          <p:nvPr/>
        </p:nvPicPr>
        <p:blipFill>
          <a:blip r:embed="rId3"/>
          <a:srcRect l="27317" r="30184"/>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310520" y="1849896"/>
            <a:ext cx="6752558" cy="3299836"/>
          </a:xfrm>
        </p:spPr>
        <p:txBody>
          <a:bodyPr vert="horz" lIns="91440" tIns="45720" rIns="91440" bIns="45720" rtlCol="0">
            <a:normAutofit/>
          </a:bodyPr>
          <a:lstStyle/>
          <a:p>
            <a:pPr>
              <a:lnSpc>
                <a:spcPct val="110000"/>
              </a:lnSpc>
            </a:pPr>
            <a:r>
              <a:rPr lang="en-GB" sz="2400" dirty="0">
                <a:solidFill>
                  <a:srgbClr val="FFFFFF"/>
                </a:solidFill>
              </a:rPr>
              <a:t>Since air pollution has long been a significant problem in China’s main cities, engineering company </a:t>
            </a:r>
            <a:r>
              <a:rPr lang="en-GB" sz="2400" dirty="0" err="1">
                <a:solidFill>
                  <a:srgbClr val="FFFFFF"/>
                </a:solidFill>
              </a:rPr>
              <a:t>Glumac</a:t>
            </a:r>
            <a:r>
              <a:rPr lang="en-GB" sz="2400" dirty="0">
                <a:solidFill>
                  <a:srgbClr val="FFFFFF"/>
                </a:solidFill>
              </a:rPr>
              <a:t> gave interior air quality first priority when </a:t>
            </a:r>
            <a:r>
              <a:rPr lang="en-GB" sz="2400" dirty="0" err="1">
                <a:solidFill>
                  <a:srgbClr val="FFFFFF"/>
                </a:solidFill>
              </a:rPr>
              <a:t>remodeling</a:t>
            </a:r>
            <a:r>
              <a:rPr lang="en-GB" sz="2400" dirty="0">
                <a:solidFill>
                  <a:srgbClr val="FFFFFF"/>
                </a:solidFill>
              </a:rPr>
              <a:t> its Shanghai office space, which is located on the third story of the 100-year-old Rockefeller Mansion</a:t>
            </a:r>
            <a:endParaRPr lang="en-US" sz="2400" dirty="0">
              <a:solidFill>
                <a:srgbClr val="FFFFFF"/>
              </a:solidFill>
            </a:endParaRPr>
          </a:p>
        </p:txBody>
      </p:sp>
      <p:sp>
        <p:nvSpPr>
          <p:cNvPr id="29" name="Freeform: Shape 28">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19</a:t>
            </a:fld>
            <a:endParaRPr lang="en-US" sz="1900">
              <a:solidFill>
                <a:srgbClr val="FFFFFF"/>
              </a:solidFill>
            </a:endParaRPr>
          </a:p>
        </p:txBody>
      </p:sp>
      <p:sp>
        <p:nvSpPr>
          <p:cNvPr id="6" name="TextBox 5">
            <a:extLst>
              <a:ext uri="{FF2B5EF4-FFF2-40B4-BE49-F238E27FC236}">
                <a16:creationId xmlns:a16="http://schemas.microsoft.com/office/drawing/2014/main" id="{74D686F6-A3AD-8EE4-C1A7-F51015806BB3}"/>
              </a:ext>
            </a:extLst>
          </p:cNvPr>
          <p:cNvSpPr txBox="1"/>
          <p:nvPr/>
        </p:nvSpPr>
        <p:spPr>
          <a:xfrm>
            <a:off x="4968026" y="5869147"/>
            <a:ext cx="6098146" cy="646331"/>
          </a:xfrm>
          <a:prstGeom prst="rect">
            <a:avLst/>
          </a:prstGeom>
          <a:noFill/>
        </p:spPr>
        <p:txBody>
          <a:bodyPr wrap="square">
            <a:spAutoFit/>
          </a:bodyPr>
          <a:lstStyle/>
          <a:p>
            <a:r>
              <a:rPr lang="en-GB" dirty="0"/>
              <a:t>https://glumac.com/new-steps-for-sustainability-glumac-brings-the-living-building-challenge-to-asia/</a:t>
            </a:r>
          </a:p>
        </p:txBody>
      </p:sp>
    </p:spTree>
    <p:extLst>
      <p:ext uri="{BB962C8B-B14F-4D97-AF65-F5344CB8AC3E}">
        <p14:creationId xmlns:p14="http://schemas.microsoft.com/office/powerpoint/2010/main" val="1596425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609600" y="685800"/>
            <a:ext cx="4033961" cy="4204251"/>
          </a:xfrm>
        </p:spPr>
        <p:txBody>
          <a:bodyPr vert="horz" lIns="91440" tIns="45720" rIns="91440" bIns="45720" rtlCol="0" anchor="t">
            <a:normAutofit/>
          </a:bodyPr>
          <a:lstStyle/>
          <a:p>
            <a:pPr algn="l">
              <a:lnSpc>
                <a:spcPct val="100000"/>
              </a:lnSpc>
            </a:pPr>
            <a:r>
              <a:rPr lang="en-US" sz="4000" dirty="0">
                <a:solidFill>
                  <a:srgbClr val="FFFFFF"/>
                </a:solidFill>
              </a:rPr>
              <a:t>1. The Edge</a:t>
            </a:r>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chemeClr val="accent2"/>
                </a:solidFill>
              </a:rPr>
              <a:pPr algn="r">
                <a:lnSpc>
                  <a:spcPct val="90000"/>
                </a:lnSpc>
                <a:spcAft>
                  <a:spcPts val="600"/>
                </a:spcAft>
              </a:pPr>
              <a:t>20</a:t>
            </a:fld>
            <a:endParaRPr lang="en-US" sz="1900">
              <a:solidFill>
                <a:schemeClr val="accent2"/>
              </a:solidFill>
            </a:endParaRPr>
          </a:p>
        </p:txBody>
      </p:sp>
      <p:graphicFrame>
        <p:nvGraphicFramePr>
          <p:cNvPr id="6" name="Content Placeholder 3">
            <a:extLst>
              <a:ext uri="{FF2B5EF4-FFF2-40B4-BE49-F238E27FC236}">
                <a16:creationId xmlns:a16="http://schemas.microsoft.com/office/drawing/2014/main" id="{874E443A-C638-CABC-C6FC-AF54F2E56179}"/>
              </a:ext>
            </a:extLst>
          </p:cNvPr>
          <p:cNvGraphicFramePr>
            <a:graphicFrameLocks noGrp="1"/>
          </p:cNvGraphicFramePr>
          <p:nvPr>
            <p:ph sz="quarter" idx="4294967295"/>
            <p:extLst>
              <p:ext uri="{D42A27DB-BD31-4B8C-83A1-F6EECF244321}">
                <p14:modId xmlns:p14="http://schemas.microsoft.com/office/powerpoint/2010/main" val="4235548823"/>
              </p:ext>
            </p:extLst>
          </p:nvPr>
        </p:nvGraphicFramePr>
        <p:xfrm>
          <a:off x="-11277" y="-58350"/>
          <a:ext cx="12203277"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5978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Freeform: Shape 35">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8" name="Rectangle 37">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r>
              <a:rPr lang="en-US" sz="3400" dirty="0">
                <a:solidFill>
                  <a:srgbClr val="FFFFFF"/>
                </a:solidFill>
              </a:rPr>
              <a:t>3. 800 FULTON MARKET</a:t>
            </a:r>
            <a:br>
              <a:rPr lang="en-US" sz="3400" dirty="0">
                <a:solidFill>
                  <a:srgbClr val="FFFFFF"/>
                </a:solidFill>
              </a:rPr>
            </a:br>
            <a:endParaRPr lang="en-US" sz="3400" dirty="0">
              <a:solidFill>
                <a:srgbClr val="FFFFFF"/>
              </a:solidFill>
            </a:endParaRPr>
          </a:p>
        </p:txBody>
      </p:sp>
      <p:pic>
        <p:nvPicPr>
          <p:cNvPr id="5" name="Picture 4" descr="A tall building with plants on the side of it&#10;&#10;Description automatically generated">
            <a:extLst>
              <a:ext uri="{FF2B5EF4-FFF2-40B4-BE49-F238E27FC236}">
                <a16:creationId xmlns:a16="http://schemas.microsoft.com/office/drawing/2014/main" id="{F29D902E-A0A8-E25E-B658-8EC93012222D}"/>
              </a:ext>
            </a:extLst>
          </p:cNvPr>
          <p:cNvPicPr>
            <a:picLocks noChangeAspect="1"/>
          </p:cNvPicPr>
          <p:nvPr/>
        </p:nvPicPr>
        <p:blipFill>
          <a:blip r:embed="rId3"/>
          <a:srcRect l="16699" r="40235"/>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963478" y="2138901"/>
            <a:ext cx="5618922" cy="4033299"/>
          </a:xfrm>
        </p:spPr>
        <p:txBody>
          <a:bodyPr vert="horz" lIns="91440" tIns="45720" rIns="91440" bIns="45720" rtlCol="0">
            <a:normAutofit/>
          </a:bodyPr>
          <a:lstStyle/>
          <a:p>
            <a:pPr indent="-228600">
              <a:buFont typeface="Arial" panose="020B0604020202020204" pitchFamily="34" charset="0"/>
              <a:buChar char="•"/>
            </a:pPr>
            <a:r>
              <a:rPr lang="en-GB" sz="2400" dirty="0">
                <a:solidFill>
                  <a:srgbClr val="FFFFFF"/>
                </a:solidFill>
              </a:rPr>
              <a:t>Location: Chicago, Illinois </a:t>
            </a:r>
          </a:p>
          <a:p>
            <a:pPr indent="-228600">
              <a:buFont typeface="Arial" panose="020B0604020202020204" pitchFamily="34" charset="0"/>
              <a:buChar char="•"/>
            </a:pPr>
            <a:r>
              <a:rPr lang="en-GB" sz="2400" dirty="0">
                <a:solidFill>
                  <a:srgbClr val="FFFFFF"/>
                </a:solidFill>
              </a:rPr>
              <a:t>Type: Mixed Use </a:t>
            </a:r>
          </a:p>
          <a:p>
            <a:pPr indent="-228600">
              <a:buFont typeface="Arial" panose="020B0604020202020204" pitchFamily="34" charset="0"/>
              <a:buChar char="•"/>
            </a:pPr>
            <a:r>
              <a:rPr lang="en-GB" sz="2400" dirty="0">
                <a:solidFill>
                  <a:srgbClr val="FFFFFF"/>
                </a:solidFill>
              </a:rPr>
              <a:t>Size: 19 stories / 90,000 sq. ft. </a:t>
            </a:r>
          </a:p>
          <a:p>
            <a:pPr indent="-228600">
              <a:buFont typeface="Arial" panose="020B0604020202020204" pitchFamily="34" charset="0"/>
              <a:buChar char="•"/>
            </a:pPr>
            <a:r>
              <a:rPr lang="en-GB" sz="2400" dirty="0">
                <a:solidFill>
                  <a:srgbClr val="FFFFFF"/>
                </a:solidFill>
              </a:rPr>
              <a:t>Architect: Skidmore, Owings &amp; Merrill </a:t>
            </a:r>
          </a:p>
          <a:p>
            <a:pPr indent="-228600">
              <a:buFont typeface="Arial" panose="020B0604020202020204" pitchFamily="34" charset="0"/>
              <a:buChar char="•"/>
            </a:pPr>
            <a:r>
              <a:rPr lang="en-GB" sz="2400" dirty="0">
                <a:solidFill>
                  <a:srgbClr val="FFFFFF"/>
                </a:solidFill>
              </a:rPr>
              <a:t>Completion Date: 2021</a:t>
            </a:r>
            <a:endParaRPr lang="en-US" sz="2400" dirty="0">
              <a:solidFill>
                <a:srgbClr val="FFFFFF"/>
              </a:solidFill>
            </a:endParaRPr>
          </a:p>
        </p:txBody>
      </p:sp>
      <p:sp>
        <p:nvSpPr>
          <p:cNvPr id="42" name="Freeform: Shape 41">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21</a:t>
            </a:fld>
            <a:endParaRPr lang="en-US" sz="1900">
              <a:solidFill>
                <a:srgbClr val="FFFFFF"/>
              </a:solidFill>
            </a:endParaRPr>
          </a:p>
        </p:txBody>
      </p:sp>
    </p:spTree>
    <p:extLst>
      <p:ext uri="{BB962C8B-B14F-4D97-AF65-F5344CB8AC3E}">
        <p14:creationId xmlns:p14="http://schemas.microsoft.com/office/powerpoint/2010/main" val="2040185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Freeform: Shape 35">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8" name="Rectangle 37">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r>
              <a:rPr lang="en-US" sz="3400" dirty="0">
                <a:solidFill>
                  <a:srgbClr val="FFFFFF"/>
                </a:solidFill>
              </a:rPr>
              <a:t>3. 800 FULTON MARKET</a:t>
            </a:r>
            <a:br>
              <a:rPr lang="en-US" sz="3400" dirty="0">
                <a:solidFill>
                  <a:srgbClr val="FFFFFF"/>
                </a:solidFill>
              </a:rPr>
            </a:br>
            <a:endParaRPr lang="en-US" sz="3400" dirty="0">
              <a:solidFill>
                <a:srgbClr val="FFFFFF"/>
              </a:solidFill>
            </a:endParaRPr>
          </a:p>
        </p:txBody>
      </p:sp>
      <p:pic>
        <p:nvPicPr>
          <p:cNvPr id="5" name="Picture 4" descr="A tall building with plants on the side of it&#10;&#10;Description automatically generated">
            <a:extLst>
              <a:ext uri="{FF2B5EF4-FFF2-40B4-BE49-F238E27FC236}">
                <a16:creationId xmlns:a16="http://schemas.microsoft.com/office/drawing/2014/main" id="{F29D902E-A0A8-E25E-B658-8EC93012222D}"/>
              </a:ext>
            </a:extLst>
          </p:cNvPr>
          <p:cNvPicPr>
            <a:picLocks noChangeAspect="1"/>
          </p:cNvPicPr>
          <p:nvPr/>
        </p:nvPicPr>
        <p:blipFill>
          <a:blip r:embed="rId3"/>
          <a:srcRect l="16699" r="40235"/>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963478" y="2138901"/>
            <a:ext cx="5618922" cy="4033299"/>
          </a:xfrm>
        </p:spPr>
        <p:txBody>
          <a:bodyPr vert="horz" lIns="91440" tIns="45720" rIns="91440" bIns="45720" rtlCol="0">
            <a:normAutofit/>
          </a:bodyPr>
          <a:lstStyle/>
          <a:p>
            <a:r>
              <a:rPr lang="en-GB" sz="2400" dirty="0">
                <a:solidFill>
                  <a:srgbClr val="FFFFFF"/>
                </a:solidFill>
              </a:rPr>
              <a:t>More than 8,000 IoT sensors for recording occupancy data and a cloud-based management platform that connects 12 distinct building systems are just some of the smart features the building has to offer. Smart disinfection control system and smart wellness monitoring.</a:t>
            </a:r>
            <a:endParaRPr lang="en-US" sz="2400" dirty="0">
              <a:solidFill>
                <a:srgbClr val="FFFFFF"/>
              </a:solidFill>
            </a:endParaRPr>
          </a:p>
        </p:txBody>
      </p:sp>
      <p:sp>
        <p:nvSpPr>
          <p:cNvPr id="42" name="Freeform: Shape 41">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22</a:t>
            </a:fld>
            <a:endParaRPr lang="en-US" sz="1900">
              <a:solidFill>
                <a:srgbClr val="FFFFFF"/>
              </a:solidFill>
            </a:endParaRPr>
          </a:p>
        </p:txBody>
      </p:sp>
      <p:sp>
        <p:nvSpPr>
          <p:cNvPr id="7" name="TextBox 6">
            <a:extLst>
              <a:ext uri="{FF2B5EF4-FFF2-40B4-BE49-F238E27FC236}">
                <a16:creationId xmlns:a16="http://schemas.microsoft.com/office/drawing/2014/main" id="{2B627CB7-3925-4FFC-C83E-6FE9352B5EB9}"/>
              </a:ext>
            </a:extLst>
          </p:cNvPr>
          <p:cNvSpPr txBox="1"/>
          <p:nvPr/>
        </p:nvSpPr>
        <p:spPr>
          <a:xfrm>
            <a:off x="4755523" y="6312070"/>
            <a:ext cx="6098146" cy="369332"/>
          </a:xfrm>
          <a:prstGeom prst="rect">
            <a:avLst/>
          </a:prstGeom>
          <a:noFill/>
        </p:spPr>
        <p:txBody>
          <a:bodyPr wrap="square">
            <a:spAutoFit/>
          </a:bodyPr>
          <a:lstStyle/>
          <a:p>
            <a:r>
              <a:rPr lang="en-GB" dirty="0"/>
              <a:t>https://800fultonmarket.com/smart-building</a:t>
            </a:r>
          </a:p>
        </p:txBody>
      </p:sp>
    </p:spTree>
    <p:extLst>
      <p:ext uri="{BB962C8B-B14F-4D97-AF65-F5344CB8AC3E}">
        <p14:creationId xmlns:p14="http://schemas.microsoft.com/office/powerpoint/2010/main" val="2500258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51" name="Rectangle 50">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br>
              <a:rPr lang="en-US" sz="2500">
                <a:solidFill>
                  <a:srgbClr val="FFFFFF"/>
                </a:solidFill>
              </a:rPr>
            </a:br>
            <a:r>
              <a:rPr lang="en-US" sz="2500">
                <a:solidFill>
                  <a:srgbClr val="FFFFFF"/>
                </a:solidFill>
              </a:rPr>
              <a:t>4. THE EMPIRE STATE BUILDING </a:t>
            </a:r>
            <a:br>
              <a:rPr lang="en-US" sz="2500">
                <a:solidFill>
                  <a:srgbClr val="FFFFFF"/>
                </a:solidFill>
              </a:rPr>
            </a:br>
            <a:endParaRPr lang="en-US" sz="2500">
              <a:solidFill>
                <a:srgbClr val="FFFFFF"/>
              </a:solidFill>
            </a:endParaRPr>
          </a:p>
        </p:txBody>
      </p:sp>
      <p:pic>
        <p:nvPicPr>
          <p:cNvPr id="6" name="Picture 5">
            <a:extLst>
              <a:ext uri="{FF2B5EF4-FFF2-40B4-BE49-F238E27FC236}">
                <a16:creationId xmlns:a16="http://schemas.microsoft.com/office/drawing/2014/main" id="{2AD2E413-90C3-7A6E-4DA2-54F61E5AECC9}"/>
              </a:ext>
            </a:extLst>
          </p:cNvPr>
          <p:cNvPicPr>
            <a:picLocks noChangeAspect="1"/>
          </p:cNvPicPr>
          <p:nvPr/>
        </p:nvPicPr>
        <p:blipFill>
          <a:blip r:embed="rId3"/>
          <a:srcRect l="23022" r="26544" b="-2"/>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963478" y="2138901"/>
            <a:ext cx="5618922" cy="4033299"/>
          </a:xfrm>
        </p:spPr>
        <p:txBody>
          <a:bodyPr vert="horz" lIns="91440" tIns="45720" rIns="91440" bIns="45720" rtlCol="0">
            <a:normAutofit/>
          </a:bodyPr>
          <a:lstStyle/>
          <a:p>
            <a:pPr indent="-228600">
              <a:buFont typeface="Arial" panose="020B0604020202020204" pitchFamily="34" charset="0"/>
              <a:buChar char="•"/>
            </a:pPr>
            <a:r>
              <a:rPr lang="en-GB" sz="2400" dirty="0">
                <a:solidFill>
                  <a:srgbClr val="FFFFFF"/>
                </a:solidFill>
              </a:rPr>
              <a:t>Location: New York City, New York </a:t>
            </a:r>
          </a:p>
          <a:p>
            <a:pPr indent="-228600">
              <a:buFont typeface="Arial" panose="020B0604020202020204" pitchFamily="34" charset="0"/>
              <a:buChar char="•"/>
            </a:pPr>
            <a:r>
              <a:rPr lang="en-GB" sz="2400" dirty="0">
                <a:solidFill>
                  <a:srgbClr val="FFFFFF"/>
                </a:solidFill>
              </a:rPr>
              <a:t>Type: Office </a:t>
            </a:r>
          </a:p>
          <a:p>
            <a:pPr indent="-228600">
              <a:buFont typeface="Arial" panose="020B0604020202020204" pitchFamily="34" charset="0"/>
              <a:buChar char="•"/>
            </a:pPr>
            <a:r>
              <a:rPr lang="en-GB" sz="2400" dirty="0">
                <a:solidFill>
                  <a:srgbClr val="FFFFFF"/>
                </a:solidFill>
              </a:rPr>
              <a:t>Size: 102 stories / 2.7 million sq. ft. </a:t>
            </a:r>
          </a:p>
          <a:p>
            <a:pPr indent="-228600">
              <a:buFont typeface="Arial" panose="020B0604020202020204" pitchFamily="34" charset="0"/>
              <a:buChar char="•"/>
            </a:pPr>
            <a:r>
              <a:rPr lang="en-GB" sz="2400" dirty="0">
                <a:solidFill>
                  <a:srgbClr val="FFFFFF"/>
                </a:solidFill>
              </a:rPr>
              <a:t>Architect: Shreve, Lamb &amp; Harmon  </a:t>
            </a:r>
          </a:p>
          <a:p>
            <a:pPr indent="-228600">
              <a:buFont typeface="Arial" panose="020B0604020202020204" pitchFamily="34" charset="0"/>
              <a:buChar char="•"/>
            </a:pPr>
            <a:r>
              <a:rPr lang="en-GB" sz="2400" dirty="0">
                <a:solidFill>
                  <a:srgbClr val="FFFFFF"/>
                </a:solidFill>
              </a:rPr>
              <a:t>Completion Date: 1931</a:t>
            </a:r>
            <a:endParaRPr lang="en-US" sz="2400" dirty="0">
              <a:solidFill>
                <a:srgbClr val="FFFFFF"/>
              </a:solidFill>
            </a:endParaRPr>
          </a:p>
        </p:txBody>
      </p:sp>
      <p:sp>
        <p:nvSpPr>
          <p:cNvPr id="55" name="Freeform: Shape 54">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7" name="Freeform: Shape 56">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23</a:t>
            </a:fld>
            <a:endParaRPr lang="en-US" sz="1900">
              <a:solidFill>
                <a:srgbClr val="FFFFFF"/>
              </a:solidFill>
            </a:endParaRPr>
          </a:p>
        </p:txBody>
      </p:sp>
    </p:spTree>
    <p:extLst>
      <p:ext uri="{BB962C8B-B14F-4D97-AF65-F5344CB8AC3E}">
        <p14:creationId xmlns:p14="http://schemas.microsoft.com/office/powerpoint/2010/main" val="1316913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51" name="Rectangle 50">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br>
              <a:rPr lang="en-US" sz="2500">
                <a:solidFill>
                  <a:srgbClr val="FFFFFF"/>
                </a:solidFill>
              </a:rPr>
            </a:br>
            <a:r>
              <a:rPr lang="en-US" sz="2500">
                <a:solidFill>
                  <a:srgbClr val="FFFFFF"/>
                </a:solidFill>
              </a:rPr>
              <a:t>4. THE EMPIRE STATE BUILDING </a:t>
            </a:r>
            <a:br>
              <a:rPr lang="en-US" sz="2500">
                <a:solidFill>
                  <a:srgbClr val="FFFFFF"/>
                </a:solidFill>
              </a:rPr>
            </a:br>
            <a:endParaRPr lang="en-US" sz="2500">
              <a:solidFill>
                <a:srgbClr val="FFFFFF"/>
              </a:solidFill>
            </a:endParaRPr>
          </a:p>
        </p:txBody>
      </p:sp>
      <p:pic>
        <p:nvPicPr>
          <p:cNvPr id="6" name="Picture 5">
            <a:extLst>
              <a:ext uri="{FF2B5EF4-FFF2-40B4-BE49-F238E27FC236}">
                <a16:creationId xmlns:a16="http://schemas.microsoft.com/office/drawing/2014/main" id="{2AD2E413-90C3-7A6E-4DA2-54F61E5AECC9}"/>
              </a:ext>
            </a:extLst>
          </p:cNvPr>
          <p:cNvPicPr>
            <a:picLocks noChangeAspect="1"/>
          </p:cNvPicPr>
          <p:nvPr/>
        </p:nvPicPr>
        <p:blipFill>
          <a:blip r:embed="rId3"/>
          <a:srcRect l="23022" r="26544" b="-2"/>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321532" y="1838161"/>
            <a:ext cx="6730533" cy="4033299"/>
          </a:xfrm>
        </p:spPr>
        <p:txBody>
          <a:bodyPr vert="horz" lIns="91440" tIns="45720" rIns="91440" bIns="45720" rtlCol="0">
            <a:normAutofit/>
          </a:bodyPr>
          <a:lstStyle/>
          <a:p>
            <a:r>
              <a:rPr lang="en-GB" sz="2400" dirty="0">
                <a:solidFill>
                  <a:srgbClr val="FFFFFF"/>
                </a:solidFill>
              </a:rPr>
              <a:t>A the $38 million effort to lessen the Empire State Building’s carbon footprint was launched in 2006 and has been successful in reducing the structure’s energy usage by as much as 50%. According to the group that owns the building, carbon neutrality will be attained by 2030.</a:t>
            </a:r>
            <a:endParaRPr lang="en-US" sz="2400" dirty="0">
              <a:solidFill>
                <a:srgbClr val="FFFFFF"/>
              </a:solidFill>
            </a:endParaRPr>
          </a:p>
        </p:txBody>
      </p:sp>
      <p:sp>
        <p:nvSpPr>
          <p:cNvPr id="55" name="Freeform: Shape 54">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7" name="Freeform: Shape 56">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24</a:t>
            </a:fld>
            <a:endParaRPr lang="en-US" sz="1900">
              <a:solidFill>
                <a:srgbClr val="FFFFFF"/>
              </a:solidFill>
            </a:endParaRPr>
          </a:p>
        </p:txBody>
      </p:sp>
      <p:sp>
        <p:nvSpPr>
          <p:cNvPr id="7" name="TextBox 6">
            <a:extLst>
              <a:ext uri="{FF2B5EF4-FFF2-40B4-BE49-F238E27FC236}">
                <a16:creationId xmlns:a16="http://schemas.microsoft.com/office/drawing/2014/main" id="{E173F7A4-3DB2-D6FD-B65E-9EC945FF5CC8}"/>
              </a:ext>
            </a:extLst>
          </p:cNvPr>
          <p:cNvSpPr txBox="1"/>
          <p:nvPr/>
        </p:nvSpPr>
        <p:spPr>
          <a:xfrm>
            <a:off x="5232041" y="6041564"/>
            <a:ext cx="6507051" cy="369332"/>
          </a:xfrm>
          <a:prstGeom prst="rect">
            <a:avLst/>
          </a:prstGeom>
          <a:noFill/>
        </p:spPr>
        <p:txBody>
          <a:bodyPr wrap="square">
            <a:spAutoFit/>
          </a:bodyPr>
          <a:lstStyle/>
          <a:p>
            <a:r>
              <a:rPr lang="en-GB" dirty="0"/>
              <a:t>https://time.com/6026610/empire-state-building-green-retrofit/</a:t>
            </a:r>
          </a:p>
        </p:txBody>
      </p:sp>
    </p:spTree>
    <p:extLst>
      <p:ext uri="{BB962C8B-B14F-4D97-AF65-F5344CB8AC3E}">
        <p14:creationId xmlns:p14="http://schemas.microsoft.com/office/powerpoint/2010/main" val="29057156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chemeClr val="accent2"/>
                </a:solidFill>
              </a:rPr>
              <a:pPr algn="r">
                <a:lnSpc>
                  <a:spcPct val="90000"/>
                </a:lnSpc>
                <a:spcAft>
                  <a:spcPts val="600"/>
                </a:spcAft>
              </a:pPr>
              <a:t>25</a:t>
            </a:fld>
            <a:endParaRPr lang="en-US" sz="1900">
              <a:solidFill>
                <a:schemeClr val="accent2"/>
              </a:solidFill>
            </a:endParaRPr>
          </a:p>
        </p:txBody>
      </p:sp>
      <p:sp>
        <p:nvSpPr>
          <p:cNvPr id="5" name="Title 4">
            <a:extLst>
              <a:ext uri="{FF2B5EF4-FFF2-40B4-BE49-F238E27FC236}">
                <a16:creationId xmlns:a16="http://schemas.microsoft.com/office/drawing/2014/main" id="{A026F354-452B-45B3-89D7-872582887173}"/>
              </a:ext>
            </a:extLst>
          </p:cNvPr>
          <p:cNvSpPr>
            <a:spLocks noGrp="1"/>
          </p:cNvSpPr>
          <p:nvPr>
            <p:ph type="title"/>
          </p:nvPr>
        </p:nvSpPr>
        <p:spPr>
          <a:xfrm>
            <a:off x="334851" y="887638"/>
            <a:ext cx="11397803" cy="5094496"/>
          </a:xfrm>
        </p:spPr>
        <p:txBody>
          <a:bodyPr>
            <a:normAutofit/>
          </a:bodyPr>
          <a:lstStyle/>
          <a:p>
            <a:r>
              <a:rPr lang="en-GB" sz="2400" dirty="0">
                <a:latin typeface="+mn-lt"/>
              </a:rPr>
              <a:t>The Empire State Building’s energy efficiency has increased from one of the lowest in New York City to one of the highest. Triple-paned windows, improved insulation, regenerative lift braking, and a significant chiller plant upgrade that included the installation of CO2 trackers and a sophisticated temperature control system. </a:t>
            </a:r>
            <a:br>
              <a:rPr lang="en-GB" sz="2400" dirty="0">
                <a:latin typeface="+mn-lt"/>
              </a:rPr>
            </a:br>
            <a:br>
              <a:rPr lang="en-GB" sz="2400" dirty="0">
                <a:latin typeface="+mn-lt"/>
              </a:rPr>
            </a:br>
            <a:r>
              <a:rPr lang="en-GB" sz="2400" dirty="0">
                <a:latin typeface="+mn-lt"/>
              </a:rPr>
              <a:t>The structure also makes use of an AI platform, which is said to have reduced carbon emissions by 300 metric tons and water use by 7.5 million gallons.</a:t>
            </a:r>
            <a:br>
              <a:rPr lang="en-GB" dirty="0"/>
            </a:br>
            <a:endParaRPr lang="en-GB" dirty="0"/>
          </a:p>
        </p:txBody>
      </p:sp>
    </p:spTree>
    <p:extLst>
      <p:ext uri="{BB962C8B-B14F-4D97-AF65-F5344CB8AC3E}">
        <p14:creationId xmlns:p14="http://schemas.microsoft.com/office/powerpoint/2010/main" val="4271977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2" name="Freeform: Shape 61">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64" name="Rectangle 63">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br>
              <a:rPr lang="en-US" sz="2800">
                <a:solidFill>
                  <a:srgbClr val="FFFFFF"/>
                </a:solidFill>
              </a:rPr>
            </a:br>
            <a:r>
              <a:rPr lang="en-US" sz="2800">
                <a:solidFill>
                  <a:srgbClr val="FFFFFF"/>
                </a:solidFill>
              </a:rPr>
              <a:t>5. BURJ KHALIFA, DUBAI</a:t>
            </a:r>
            <a:br>
              <a:rPr lang="en-US" sz="2800">
                <a:solidFill>
                  <a:srgbClr val="FFFFFF"/>
                </a:solidFill>
              </a:rPr>
            </a:br>
            <a:endParaRPr lang="en-US" sz="2800">
              <a:solidFill>
                <a:srgbClr val="FFFFFF"/>
              </a:solidFill>
            </a:endParaRPr>
          </a:p>
        </p:txBody>
      </p:sp>
      <p:pic>
        <p:nvPicPr>
          <p:cNvPr id="5" name="Picture 4" descr="A city skyline with a tall tower&#10;&#10;Description automatically generated">
            <a:extLst>
              <a:ext uri="{FF2B5EF4-FFF2-40B4-BE49-F238E27FC236}">
                <a16:creationId xmlns:a16="http://schemas.microsoft.com/office/drawing/2014/main" id="{929CAD6B-D552-638F-415E-B880937FD183}"/>
              </a:ext>
            </a:extLst>
          </p:cNvPr>
          <p:cNvPicPr>
            <a:picLocks noChangeAspect="1"/>
          </p:cNvPicPr>
          <p:nvPr/>
        </p:nvPicPr>
        <p:blipFill>
          <a:blip r:embed="rId3"/>
          <a:srcRect l="21821" r="36057" b="-1"/>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963478" y="2138901"/>
            <a:ext cx="5618922" cy="4033299"/>
          </a:xfrm>
        </p:spPr>
        <p:txBody>
          <a:bodyPr vert="horz" lIns="91440" tIns="45720" rIns="91440" bIns="45720" rtlCol="0">
            <a:normAutofit/>
          </a:bodyPr>
          <a:lstStyle/>
          <a:p>
            <a:pPr indent="-228600">
              <a:buFont typeface="Arial" panose="020B0604020202020204" pitchFamily="34" charset="0"/>
              <a:buChar char="•"/>
            </a:pPr>
            <a:r>
              <a:rPr lang="en-US">
                <a:solidFill>
                  <a:srgbClr val="FFFFFF"/>
                </a:solidFill>
              </a:rPr>
              <a:t>Location: Burj Khalifa Park by Emaar</a:t>
            </a:r>
          </a:p>
          <a:p>
            <a:pPr indent="-228600">
              <a:buFont typeface="Arial" panose="020B0604020202020204" pitchFamily="34" charset="0"/>
              <a:buChar char="•"/>
            </a:pPr>
            <a:r>
              <a:rPr lang="en-US">
                <a:solidFill>
                  <a:srgbClr val="FFFFFF"/>
                </a:solidFill>
              </a:rPr>
              <a:t>Type: skyscraper </a:t>
            </a:r>
          </a:p>
          <a:p>
            <a:pPr indent="-228600">
              <a:buFont typeface="Arial" panose="020B0604020202020204" pitchFamily="34" charset="0"/>
              <a:buChar char="•"/>
            </a:pPr>
            <a:r>
              <a:rPr lang="en-US">
                <a:solidFill>
                  <a:srgbClr val="FFFFFF"/>
                </a:solidFill>
              </a:rPr>
              <a:t>Size: 309,473 m2 (3,331,100 sq. ft.)</a:t>
            </a:r>
          </a:p>
          <a:p>
            <a:pPr indent="-228600">
              <a:buFont typeface="Arial" panose="020B0604020202020204" pitchFamily="34" charset="0"/>
              <a:buChar char="•"/>
            </a:pPr>
            <a:r>
              <a:rPr lang="en-US">
                <a:solidFill>
                  <a:srgbClr val="FFFFFF"/>
                </a:solidFill>
              </a:rPr>
              <a:t>Architect: Adrian Smith, George J. Efstathiou, Marshall Strabala</a:t>
            </a:r>
          </a:p>
          <a:p>
            <a:pPr indent="-228600">
              <a:buFont typeface="Arial" panose="020B0604020202020204" pitchFamily="34" charset="0"/>
              <a:buChar char="•"/>
            </a:pPr>
            <a:r>
              <a:rPr lang="en-US">
                <a:solidFill>
                  <a:srgbClr val="FFFFFF"/>
                </a:solidFill>
              </a:rPr>
              <a:t>Completion Date: January 4, 2010</a:t>
            </a:r>
          </a:p>
        </p:txBody>
      </p:sp>
      <p:sp>
        <p:nvSpPr>
          <p:cNvPr id="68" name="Freeform: Shape 67">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Freeform: Shape 69">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26</a:t>
            </a:fld>
            <a:endParaRPr lang="en-US" sz="1900">
              <a:solidFill>
                <a:srgbClr val="FFFFFF"/>
              </a:solidFill>
            </a:endParaRPr>
          </a:p>
        </p:txBody>
      </p:sp>
    </p:spTree>
    <p:extLst>
      <p:ext uri="{BB962C8B-B14F-4D97-AF65-F5344CB8AC3E}">
        <p14:creationId xmlns:p14="http://schemas.microsoft.com/office/powerpoint/2010/main" val="17920037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2" name="Freeform: Shape 61">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64" name="Rectangle 63">
            <a:extLst>
              <a:ext uri="{FF2B5EF4-FFF2-40B4-BE49-F238E27FC236}">
                <a16:creationId xmlns:a16="http://schemas.microsoft.com/office/drawing/2014/main" id="{F09CA6CC-C9DF-440F-BE30-1167A921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6F82D7C3-4329-485C-9C81-FB5BA3FA9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146" y="0"/>
            <a:ext cx="7643854" cy="685800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5963479" y="596393"/>
            <a:ext cx="5618922" cy="1542507"/>
          </a:xfrm>
        </p:spPr>
        <p:txBody>
          <a:bodyPr vert="horz" lIns="91440" tIns="45720" rIns="91440" bIns="45720" rtlCol="0" anchor="ctr">
            <a:normAutofit/>
          </a:bodyPr>
          <a:lstStyle/>
          <a:p>
            <a:br>
              <a:rPr lang="en-US" sz="2800">
                <a:solidFill>
                  <a:srgbClr val="FFFFFF"/>
                </a:solidFill>
              </a:rPr>
            </a:br>
            <a:r>
              <a:rPr lang="en-US" sz="2800">
                <a:solidFill>
                  <a:srgbClr val="FFFFFF"/>
                </a:solidFill>
              </a:rPr>
              <a:t>5. BURJ KHALIFA, DUBAI</a:t>
            </a:r>
            <a:br>
              <a:rPr lang="en-US" sz="2800">
                <a:solidFill>
                  <a:srgbClr val="FFFFFF"/>
                </a:solidFill>
              </a:rPr>
            </a:br>
            <a:endParaRPr lang="en-US" sz="2800">
              <a:solidFill>
                <a:srgbClr val="FFFFFF"/>
              </a:solidFill>
            </a:endParaRPr>
          </a:p>
        </p:txBody>
      </p:sp>
      <p:pic>
        <p:nvPicPr>
          <p:cNvPr id="5" name="Picture 4" descr="A city skyline with a tall tower&#10;&#10;Description automatically generated">
            <a:extLst>
              <a:ext uri="{FF2B5EF4-FFF2-40B4-BE49-F238E27FC236}">
                <a16:creationId xmlns:a16="http://schemas.microsoft.com/office/drawing/2014/main" id="{929CAD6B-D552-638F-415E-B880937FD183}"/>
              </a:ext>
            </a:extLst>
          </p:cNvPr>
          <p:cNvPicPr>
            <a:picLocks noChangeAspect="1"/>
          </p:cNvPicPr>
          <p:nvPr/>
        </p:nvPicPr>
        <p:blipFill>
          <a:blip r:embed="rId3"/>
          <a:srcRect l="21821" r="36057" b="-1"/>
          <a:stretch/>
        </p:blipFill>
        <p:spPr>
          <a:xfrm>
            <a:off x="20" y="5379"/>
            <a:ext cx="5181578" cy="6858000"/>
          </a:xfrm>
          <a:prstGeom prst="rect">
            <a:avLst/>
          </a:prstGeom>
        </p:spPr>
      </p:pic>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5258869" y="1671391"/>
            <a:ext cx="6902814" cy="4111580"/>
          </a:xfrm>
        </p:spPr>
        <p:txBody>
          <a:bodyPr vert="horz" lIns="91440" tIns="45720" rIns="91440" bIns="45720" rtlCol="0">
            <a:normAutofit/>
          </a:bodyPr>
          <a:lstStyle/>
          <a:p>
            <a:pPr indent="-228600">
              <a:buFont typeface="Arial" panose="020B0604020202020204" pitchFamily="34" charset="0"/>
              <a:buChar char="•"/>
            </a:pPr>
            <a:r>
              <a:rPr lang="en-GB" sz="2000" dirty="0">
                <a:solidFill>
                  <a:srgbClr val="FFFFFF"/>
                </a:solidFill>
              </a:rPr>
              <a:t>The tallest building in the world has a number of smart building technologies that enhance the residents’ access to better air quality, lighting, and temperature control. The IoT platform from Honeywell receives real-time data from the intelligent building automation system and employs algorithms to spot anomalies and maintenance problems. This information can be used by facility managers to increase asset reliability and building maintenance.</a:t>
            </a:r>
            <a:endParaRPr lang="en-US" sz="2000" dirty="0">
              <a:solidFill>
                <a:srgbClr val="FFFFFF"/>
              </a:solidFill>
            </a:endParaRPr>
          </a:p>
        </p:txBody>
      </p:sp>
      <p:sp>
        <p:nvSpPr>
          <p:cNvPr id="68" name="Freeform: Shape 67">
            <a:extLst>
              <a:ext uri="{FF2B5EF4-FFF2-40B4-BE49-F238E27FC236}">
                <a16:creationId xmlns:a16="http://schemas.microsoft.com/office/drawing/2014/main" id="{B4A844BD-14AA-428F-A577-AF00BC3747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Freeform: Shape 69">
            <a:extLst>
              <a:ext uri="{FF2B5EF4-FFF2-40B4-BE49-F238E27FC236}">
                <a16:creationId xmlns:a16="http://schemas.microsoft.com/office/drawing/2014/main" id="{B5E57564-AF5B-45C2-9B42-165C77BE88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a:xfrm>
            <a:off x="11391152" y="6434524"/>
            <a:ext cx="693261" cy="365125"/>
          </a:xfrm>
        </p:spPr>
        <p:txBody>
          <a:bodyPr vert="horz" lIns="91440" tIns="45720" rIns="91440" bIns="45720" rtlCol="0" anchor="ctr">
            <a:normAutofit/>
          </a:bodyPr>
          <a:lstStyle/>
          <a:p>
            <a:pPr algn="r">
              <a:lnSpc>
                <a:spcPct val="90000"/>
              </a:lnSpc>
              <a:spcAft>
                <a:spcPts val="600"/>
              </a:spcAft>
            </a:pPr>
            <a:fld id="{08AB70BE-1769-45B8-85A6-0C837432C7E6}" type="slidenum">
              <a:rPr lang="en-US" sz="1900">
                <a:solidFill>
                  <a:srgbClr val="FFFFFF"/>
                </a:solidFill>
              </a:rPr>
              <a:pPr algn="r">
                <a:lnSpc>
                  <a:spcPct val="90000"/>
                </a:lnSpc>
                <a:spcAft>
                  <a:spcPts val="600"/>
                </a:spcAft>
              </a:pPr>
              <a:t>27</a:t>
            </a:fld>
            <a:endParaRPr lang="en-US" sz="1900">
              <a:solidFill>
                <a:srgbClr val="FFFFFF"/>
              </a:solidFill>
            </a:endParaRPr>
          </a:p>
        </p:txBody>
      </p:sp>
      <p:sp>
        <p:nvSpPr>
          <p:cNvPr id="7" name="TextBox 6">
            <a:extLst>
              <a:ext uri="{FF2B5EF4-FFF2-40B4-BE49-F238E27FC236}">
                <a16:creationId xmlns:a16="http://schemas.microsoft.com/office/drawing/2014/main" id="{3C2FE188-60BB-1E68-1246-2DCDEBDF397D}"/>
              </a:ext>
            </a:extLst>
          </p:cNvPr>
          <p:cNvSpPr txBox="1"/>
          <p:nvPr/>
        </p:nvSpPr>
        <p:spPr>
          <a:xfrm>
            <a:off x="4913289" y="6139186"/>
            <a:ext cx="6593983" cy="646331"/>
          </a:xfrm>
          <a:prstGeom prst="rect">
            <a:avLst/>
          </a:prstGeom>
          <a:noFill/>
        </p:spPr>
        <p:txBody>
          <a:bodyPr wrap="square">
            <a:spAutoFit/>
          </a:bodyPr>
          <a:lstStyle/>
          <a:p>
            <a:r>
              <a:rPr lang="en-GB" dirty="0"/>
              <a:t>https://www.thefirstgroup.com/en/news/burj-khalifa-named-the-uae-s-smartest-building/</a:t>
            </a:r>
          </a:p>
        </p:txBody>
      </p:sp>
    </p:spTree>
    <p:extLst>
      <p:ext uri="{BB962C8B-B14F-4D97-AF65-F5344CB8AC3E}">
        <p14:creationId xmlns:p14="http://schemas.microsoft.com/office/powerpoint/2010/main" val="3855959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C71D8FC-E122-CABE-6FCE-615B2C341934}"/>
              </a:ext>
            </a:extLst>
          </p:cNvPr>
          <p:cNvSpPr>
            <a:spLocks noGrp="1"/>
          </p:cNvSpPr>
          <p:nvPr>
            <p:ph type="title"/>
          </p:nvPr>
        </p:nvSpPr>
        <p:spPr/>
        <p:txBody>
          <a:bodyPr/>
          <a:lstStyle/>
          <a:p>
            <a:r>
              <a:rPr lang="en-US" dirty="0"/>
              <a:t>References</a:t>
            </a:r>
          </a:p>
        </p:txBody>
      </p:sp>
      <p:sp>
        <p:nvSpPr>
          <p:cNvPr id="9" name="Content Placeholder 8">
            <a:extLst>
              <a:ext uri="{FF2B5EF4-FFF2-40B4-BE49-F238E27FC236}">
                <a16:creationId xmlns:a16="http://schemas.microsoft.com/office/drawing/2014/main" id="{581F7719-973C-41CB-9EA9-DC7CEC76A077}"/>
              </a:ext>
            </a:extLst>
          </p:cNvPr>
          <p:cNvSpPr>
            <a:spLocks noGrp="1"/>
          </p:cNvSpPr>
          <p:nvPr>
            <p:ph sz="quarter" idx="10"/>
          </p:nvPr>
        </p:nvSpPr>
        <p:spPr>
          <a:xfrm>
            <a:off x="5460642" y="1088210"/>
            <a:ext cx="6793606" cy="1925446"/>
          </a:xfrm>
        </p:spPr>
        <p:txBody>
          <a:bodyPr>
            <a:normAutofit/>
          </a:bodyPr>
          <a:lstStyle/>
          <a:p>
            <a:r>
              <a:rPr lang="en-US" dirty="0"/>
              <a:t>IBM (2023) - </a:t>
            </a:r>
            <a:r>
              <a:rPr lang="en-GB" dirty="0"/>
              <a:t>What is the Internet of Things (IoT)? IBM Available at:</a:t>
            </a:r>
            <a:endParaRPr lang="en-US" dirty="0"/>
          </a:p>
          <a:p>
            <a:r>
              <a:rPr lang="en-US" dirty="0"/>
              <a:t> </a:t>
            </a:r>
            <a:r>
              <a:rPr lang="en-US" dirty="0">
                <a:hlinkClick r:id="rId3"/>
              </a:rPr>
              <a:t>https://www.ibm.com/think/topics/internet-of-things</a:t>
            </a:r>
            <a:endParaRPr lang="en-US" dirty="0"/>
          </a:p>
          <a:p>
            <a:endParaRPr lang="en-US" dirty="0"/>
          </a:p>
          <a:p>
            <a:endParaRPr lang="en-US" dirty="0"/>
          </a:p>
        </p:txBody>
      </p:sp>
    </p:spTree>
    <p:extLst>
      <p:ext uri="{BB962C8B-B14F-4D97-AF65-F5344CB8AC3E}">
        <p14:creationId xmlns:p14="http://schemas.microsoft.com/office/powerpoint/2010/main" val="2280806097"/>
      </p:ext>
    </p:extLst>
  </p:cSld>
  <p:clrMapOvr>
    <a:masterClrMapping/>
  </p:clrMapOvr>
</p:sld>
</file>

<file path=ppt/theme/theme1.xml><?xml version="1.0" encoding="utf-8"?>
<a:theme xmlns:a="http://schemas.openxmlformats.org/drawingml/2006/main" name="ModOverlayVTI">
  <a:themeElements>
    <a:clrScheme name="Custom 50">
      <a:dk1>
        <a:sysClr val="windowText" lastClr="000000"/>
      </a:dk1>
      <a:lt1>
        <a:srgbClr val="F4F2EC"/>
      </a:lt1>
      <a:dk2>
        <a:srgbClr val="09283F"/>
      </a:dk2>
      <a:lt2>
        <a:srgbClr val="FFFFFF"/>
      </a:lt2>
      <a:accent1>
        <a:srgbClr val="3C9A8F"/>
      </a:accent1>
      <a:accent2>
        <a:srgbClr val="18818C"/>
      </a:accent2>
      <a:accent3>
        <a:srgbClr val="800A2F"/>
      </a:accent3>
      <a:accent4>
        <a:srgbClr val="F6635C"/>
      </a:accent4>
      <a:accent5>
        <a:srgbClr val="F48E7C"/>
      </a:accent5>
      <a:accent6>
        <a:srgbClr val="DA9D16"/>
      </a:accent6>
      <a:hlink>
        <a:srgbClr val="ED621D"/>
      </a:hlink>
      <a:folHlink>
        <a:srgbClr val="A18A6D"/>
      </a:folHlink>
    </a:clrScheme>
    <a:fontScheme name="Elephant Arial Nova Light">
      <a:majorFont>
        <a:latin typeface="Elephan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OverlayVTI" id="{85202D65-63D3-4793-A090-FA8DF18DC0BE}" vid="{91924FCD-E846-48AE-B233-F25A78D18B8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5C2001-E626-4890-B405-22B5BD1CB05A}">
  <ds:schemaRefs>
    <ds:schemaRef ds:uri="http://schemas.microsoft.com/sharepoint/v3/contenttype/forms"/>
  </ds:schemaRefs>
</ds:datastoreItem>
</file>

<file path=customXml/itemProps2.xml><?xml version="1.0" encoding="utf-8"?>
<ds:datastoreItem xmlns:ds="http://schemas.openxmlformats.org/officeDocument/2006/customXml" ds:itemID="{80D7C3E5-1734-4636-9EC5-AEB06BF1FB20}">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3.xml><?xml version="1.0" encoding="utf-8"?>
<ds:datastoreItem xmlns:ds="http://schemas.openxmlformats.org/officeDocument/2006/customXml" ds:itemID="{55453AF4-4FB0-4B39-9296-55DED383E9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{6AE24AA7-FF80-427E-9C6F-CE4F5EE87D65}tf89118109_win32</Template>
  <TotalTime>0</TotalTime>
  <Words>1785</Words>
  <Application>Microsoft Office PowerPoint</Application>
  <PresentationFormat>Widescreen</PresentationFormat>
  <Paragraphs>165</Paragraphs>
  <Slides>28</Slides>
  <Notes>27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Arial Nova Light</vt:lpstr>
      <vt:lpstr>Calibri</vt:lpstr>
      <vt:lpstr>Elephant</vt:lpstr>
      <vt:lpstr>ModOverlayVTI</vt:lpstr>
      <vt:lpstr>Smart Buildings</vt:lpstr>
      <vt:lpstr>What is a smart building?</vt:lpstr>
      <vt:lpstr>How does a smart building work?</vt:lpstr>
      <vt:lpstr>Internet of Things (IoT)</vt:lpstr>
      <vt:lpstr>Energy efficiency </vt:lpstr>
      <vt:lpstr>Automated systems </vt:lpstr>
      <vt:lpstr> Data analytics  </vt:lpstr>
      <vt:lpstr> Connectivity and interoperability </vt:lpstr>
      <vt:lpstr> Occupant comfort and experience </vt:lpstr>
      <vt:lpstr> Safety and security </vt:lpstr>
      <vt:lpstr> Maintenance optimisation  </vt:lpstr>
      <vt:lpstr> Sustainability </vt:lpstr>
      <vt:lpstr>Potential Risks?</vt:lpstr>
      <vt:lpstr>Examples:</vt:lpstr>
      <vt:lpstr>1. The Edge</vt:lpstr>
      <vt:lpstr>1. The Edge</vt:lpstr>
      <vt:lpstr>1. The Edge</vt:lpstr>
      <vt:lpstr>2. GLUMAC: SHANGHAI HQ  </vt:lpstr>
      <vt:lpstr>2. GLUMAC: SHANGHAI HQ  </vt:lpstr>
      <vt:lpstr>1. The Edge</vt:lpstr>
      <vt:lpstr>3. 800 FULTON MARKET </vt:lpstr>
      <vt:lpstr>3. 800 FULTON MARKET </vt:lpstr>
      <vt:lpstr> 4. THE EMPIRE STATE BUILDING  </vt:lpstr>
      <vt:lpstr> 4. THE EMPIRE STATE BUILDING  </vt:lpstr>
      <vt:lpstr>The Empire State Building’s energy efficiency has increased from one of the lowest in New York City to one of the highest. Triple-paned windows, improved insulation, regenerative lift braking, and a significant chiller plant upgrade that included the installation of CO2 trackers and a sophisticated temperature control system.   The structure also makes use of an AI platform, which is said to have reduced carbon emissions by 300 metric tons and water use by 7.5 million gallons. </vt:lpstr>
      <vt:lpstr> 5. BURJ KHALIFA, DUBAI </vt:lpstr>
      <vt:lpstr> 5. BURJ KHALIFA, DUBAI </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Smart Buildings</dc:title>
  <dc:creator>Rhodri Thomas</dc:creator>
  <cp:lastModifiedBy>Rhodri Thomas</cp:lastModifiedBy>
  <cp:revision>1</cp:revision>
  <dcterms:created xsi:type="dcterms:W3CDTF">2025-02-06T12:08:28Z</dcterms:created>
  <dcterms:modified xsi:type="dcterms:W3CDTF">2026-02-05T13:20:10Z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