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9" r:id="rId4"/>
    <p:sldId id="260"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994803-6AD1-61BB-90E9-5C964C607CFE}" v="1398" dt="2026-02-23T22:36:09.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 Jones (2219978)" userId="S::2219978@student.uwtsd.ac.uk::9c886b9c-23e6-4d87-9cdd-70f69f6f190b" providerId="AD" clId="Web-{A6994803-6AD1-61BB-90E9-5C964C607CFE}"/>
    <pc:docChg chg="addSld modSld addMainMaster delMainMaster">
      <pc:chgData name="Brad Jones (2219978)" userId="S::2219978@student.uwtsd.ac.uk::9c886b9c-23e6-4d87-9cdd-70f69f6f190b" providerId="AD" clId="Web-{A6994803-6AD1-61BB-90E9-5C964C607CFE}" dt="2026-02-23T22:36:09.278" v="1431" actId="20577"/>
      <pc:docMkLst>
        <pc:docMk/>
      </pc:docMkLst>
      <pc:sldChg chg="addSp modSp mod setBg modClrScheme chgLayout">
        <pc:chgData name="Brad Jones (2219978)" userId="S::2219978@student.uwtsd.ac.uk::9c886b9c-23e6-4d87-9cdd-70f69f6f190b" providerId="AD" clId="Web-{A6994803-6AD1-61BB-90E9-5C964C607CFE}" dt="2026-02-23T21:35:44.995" v="40" actId="20577"/>
        <pc:sldMkLst>
          <pc:docMk/>
          <pc:sldMk cId="109857222" sldId="256"/>
        </pc:sldMkLst>
        <pc:spChg chg="mod">
          <ac:chgData name="Brad Jones (2219978)" userId="S::2219978@student.uwtsd.ac.uk::9c886b9c-23e6-4d87-9cdd-70f69f6f190b" providerId="AD" clId="Web-{A6994803-6AD1-61BB-90E9-5C964C607CFE}" dt="2026-02-23T21:35:44.995" v="40" actId="20577"/>
          <ac:spMkLst>
            <pc:docMk/>
            <pc:sldMk cId="109857222" sldId="256"/>
            <ac:spMk id="2" creationId="{00000000-0000-0000-0000-000000000000}"/>
          </ac:spMkLst>
        </pc:spChg>
        <pc:spChg chg="mod">
          <ac:chgData name="Brad Jones (2219978)" userId="S::2219978@student.uwtsd.ac.uk::9c886b9c-23e6-4d87-9cdd-70f69f6f190b" providerId="AD" clId="Web-{A6994803-6AD1-61BB-90E9-5C964C607CFE}" dt="2026-02-23T21:35:39.854" v="39"/>
          <ac:spMkLst>
            <pc:docMk/>
            <pc:sldMk cId="109857222" sldId="256"/>
            <ac:spMk id="3" creationId="{00000000-0000-0000-0000-000000000000}"/>
          </ac:spMkLst>
        </pc:spChg>
        <pc:spChg chg="add">
          <ac:chgData name="Brad Jones (2219978)" userId="S::2219978@student.uwtsd.ac.uk::9c886b9c-23e6-4d87-9cdd-70f69f6f190b" providerId="AD" clId="Web-{A6994803-6AD1-61BB-90E9-5C964C607CFE}" dt="2026-02-23T21:35:39.854" v="39"/>
          <ac:spMkLst>
            <pc:docMk/>
            <pc:sldMk cId="109857222" sldId="256"/>
            <ac:spMk id="9" creationId="{33E93247-6229-44AB-A550-739E971E690B}"/>
          </ac:spMkLst>
        </pc:spChg>
        <pc:picChg chg="add">
          <ac:chgData name="Brad Jones (2219978)" userId="S::2219978@student.uwtsd.ac.uk::9c886b9c-23e6-4d87-9cdd-70f69f6f190b" providerId="AD" clId="Web-{A6994803-6AD1-61BB-90E9-5C964C607CFE}" dt="2026-02-23T21:35:39.854" v="39"/>
          <ac:picMkLst>
            <pc:docMk/>
            <pc:sldMk cId="109857222" sldId="256"/>
            <ac:picMk id="4" creationId="{0919AAE4-599C-4591-7D06-C5EFBDEEB350}"/>
          </ac:picMkLst>
        </pc:picChg>
        <pc:cxnChg chg="add">
          <ac:chgData name="Brad Jones (2219978)" userId="S::2219978@student.uwtsd.ac.uk::9c886b9c-23e6-4d87-9cdd-70f69f6f190b" providerId="AD" clId="Web-{A6994803-6AD1-61BB-90E9-5C964C607CFE}" dt="2026-02-23T21:35:39.854" v="39"/>
          <ac:cxnSpMkLst>
            <pc:docMk/>
            <pc:sldMk cId="109857222" sldId="256"/>
            <ac:cxnSpMk id="11" creationId="{EE2E603F-4A95-4FE8-BB06-211DFD75DBEF}"/>
          </ac:cxnSpMkLst>
        </pc:cxnChg>
        <pc:cxnChg chg="add">
          <ac:chgData name="Brad Jones (2219978)" userId="S::2219978@student.uwtsd.ac.uk::9c886b9c-23e6-4d87-9cdd-70f69f6f190b" providerId="AD" clId="Web-{A6994803-6AD1-61BB-90E9-5C964C607CFE}" dt="2026-02-23T21:35:39.854" v="39"/>
          <ac:cxnSpMkLst>
            <pc:docMk/>
            <pc:sldMk cId="109857222" sldId="256"/>
            <ac:cxnSpMk id="13" creationId="{D7CC41EB-2D81-4303-9171-6401B388BA35}"/>
          </ac:cxnSpMkLst>
        </pc:cxnChg>
      </pc:sldChg>
      <pc:sldChg chg="addSp delSp modSp new mod setBg">
        <pc:chgData name="Brad Jones (2219978)" userId="S::2219978@student.uwtsd.ac.uk::9c886b9c-23e6-4d87-9cdd-70f69f6f190b" providerId="AD" clId="Web-{A6994803-6AD1-61BB-90E9-5C964C607CFE}" dt="2026-02-23T21:55:45.613" v="434" actId="1076"/>
        <pc:sldMkLst>
          <pc:docMk/>
          <pc:sldMk cId="789085311" sldId="257"/>
        </pc:sldMkLst>
        <pc:spChg chg="mod">
          <ac:chgData name="Brad Jones (2219978)" userId="S::2219978@student.uwtsd.ac.uk::9c886b9c-23e6-4d87-9cdd-70f69f6f190b" providerId="AD" clId="Web-{A6994803-6AD1-61BB-90E9-5C964C607CFE}" dt="2026-02-23T21:50:28.489" v="273"/>
          <ac:spMkLst>
            <pc:docMk/>
            <pc:sldMk cId="789085311" sldId="257"/>
            <ac:spMk id="2" creationId="{9E47B2AD-DC78-FAB4-4DF2-52DC18311810}"/>
          </ac:spMkLst>
        </pc:spChg>
        <pc:spChg chg="add del mod">
          <ac:chgData name="Brad Jones (2219978)" userId="S::2219978@student.uwtsd.ac.uk::9c886b9c-23e6-4d87-9cdd-70f69f6f190b" providerId="AD" clId="Web-{A6994803-6AD1-61BB-90E9-5C964C607CFE}" dt="2026-02-23T21:48:47.894" v="218"/>
          <ac:spMkLst>
            <pc:docMk/>
            <pc:sldMk cId="789085311" sldId="257"/>
            <ac:spMk id="3" creationId="{016CDA73-35A6-F05C-E504-0E1A23832E19}"/>
          </ac:spMkLst>
        </pc:spChg>
        <pc:spChg chg="add del">
          <ac:chgData name="Brad Jones (2219978)" userId="S::2219978@student.uwtsd.ac.uk::9c886b9c-23e6-4d87-9cdd-70f69f6f190b" providerId="AD" clId="Web-{A6994803-6AD1-61BB-90E9-5C964C607CFE}" dt="2026-02-23T21:48:47.894" v="218"/>
          <ac:spMkLst>
            <pc:docMk/>
            <pc:sldMk cId="789085311" sldId="257"/>
            <ac:spMk id="8" creationId="{5F710FDB-0919-493E-8539-8240C23F1EB2}"/>
          </ac:spMkLst>
        </pc:spChg>
        <pc:spChg chg="add del">
          <ac:chgData name="Brad Jones (2219978)" userId="S::2219978@student.uwtsd.ac.uk::9c886b9c-23e6-4d87-9cdd-70f69f6f190b" providerId="AD" clId="Web-{A6994803-6AD1-61BB-90E9-5C964C607CFE}" dt="2026-02-23T21:48:44.691" v="215"/>
          <ac:spMkLst>
            <pc:docMk/>
            <pc:sldMk cId="789085311" sldId="257"/>
            <ac:spMk id="16" creationId="{F68B2C62-7648-4430-90D5-AE0F252AF113}"/>
          </ac:spMkLst>
        </pc:spChg>
        <pc:spChg chg="add del">
          <ac:chgData name="Brad Jones (2219978)" userId="S::2219978@student.uwtsd.ac.uk::9c886b9c-23e6-4d87-9cdd-70f69f6f190b" providerId="AD" clId="Web-{A6994803-6AD1-61BB-90E9-5C964C607CFE}" dt="2026-02-23T21:48:47.863" v="217"/>
          <ac:spMkLst>
            <pc:docMk/>
            <pc:sldMk cId="789085311" sldId="257"/>
            <ac:spMk id="20" creationId="{F68B2C62-7648-4430-90D5-AE0F252AF113}"/>
          </ac:spMkLst>
        </pc:spChg>
        <pc:spChg chg="add del">
          <ac:chgData name="Brad Jones (2219978)" userId="S::2219978@student.uwtsd.ac.uk::9c886b9c-23e6-4d87-9cdd-70f69f6f190b" providerId="AD" clId="Web-{A6994803-6AD1-61BB-90E9-5C964C607CFE}" dt="2026-02-23T21:50:28.489" v="273"/>
          <ac:spMkLst>
            <pc:docMk/>
            <pc:sldMk cId="789085311" sldId="257"/>
            <ac:spMk id="24" creationId="{F68B2C62-7648-4430-90D5-AE0F252AF113}"/>
          </ac:spMkLst>
        </pc:spChg>
        <pc:spChg chg="add">
          <ac:chgData name="Brad Jones (2219978)" userId="S::2219978@student.uwtsd.ac.uk::9c886b9c-23e6-4d87-9cdd-70f69f6f190b" providerId="AD" clId="Web-{A6994803-6AD1-61BB-90E9-5C964C607CFE}" dt="2026-02-23T21:50:28.489" v="273"/>
          <ac:spMkLst>
            <pc:docMk/>
            <pc:sldMk cId="789085311" sldId="257"/>
            <ac:spMk id="31" creationId="{E49D7415-2F11-44C2-B6AA-13A25B6814B9}"/>
          </ac:spMkLst>
        </pc:spChg>
        <pc:spChg chg="add mod">
          <ac:chgData name="Brad Jones (2219978)" userId="S::2219978@student.uwtsd.ac.uk::9c886b9c-23e6-4d87-9cdd-70f69f6f190b" providerId="AD" clId="Web-{A6994803-6AD1-61BB-90E9-5C964C607CFE}" dt="2026-02-23T21:55:45.613" v="434" actId="1076"/>
          <ac:spMkLst>
            <pc:docMk/>
            <pc:sldMk cId="789085311" sldId="257"/>
            <ac:spMk id="424" creationId="{C8C609A5-CC9E-D3FD-634F-520C1F90FABA}"/>
          </ac:spMkLst>
        </pc:spChg>
        <pc:graphicFrameChg chg="add del">
          <ac:chgData name="Brad Jones (2219978)" userId="S::2219978@student.uwtsd.ac.uk::9c886b9c-23e6-4d87-9cdd-70f69f6f190b" providerId="AD" clId="Web-{A6994803-6AD1-61BB-90E9-5C964C607CFE}" dt="2026-02-23T21:48:44.691" v="215"/>
          <ac:graphicFrameMkLst>
            <pc:docMk/>
            <pc:sldMk cId="789085311" sldId="257"/>
            <ac:graphicFrameMk id="12" creationId="{2124F381-696D-18E2-91FD-D7002CD509DF}"/>
          </ac:graphicFrameMkLst>
        </pc:graphicFrameChg>
        <pc:graphicFrameChg chg="add del">
          <ac:chgData name="Brad Jones (2219978)" userId="S::2219978@student.uwtsd.ac.uk::9c886b9c-23e6-4d87-9cdd-70f69f6f190b" providerId="AD" clId="Web-{A6994803-6AD1-61BB-90E9-5C964C607CFE}" dt="2026-02-23T21:48:47.863" v="217"/>
          <ac:graphicFrameMkLst>
            <pc:docMk/>
            <pc:sldMk cId="789085311" sldId="257"/>
            <ac:graphicFrameMk id="22" creationId="{98565E30-EDCB-9FDA-1F1C-C41532B2C036}"/>
          </ac:graphicFrameMkLst>
        </pc:graphicFrameChg>
        <pc:graphicFrameChg chg="add mod modGraphic">
          <ac:chgData name="Brad Jones (2219978)" userId="S::2219978@student.uwtsd.ac.uk::9c886b9c-23e6-4d87-9cdd-70f69f6f190b" providerId="AD" clId="Web-{A6994803-6AD1-61BB-90E9-5C964C607CFE}" dt="2026-02-23T21:50:28.489" v="273"/>
          <ac:graphicFrameMkLst>
            <pc:docMk/>
            <pc:sldMk cId="789085311" sldId="257"/>
            <ac:graphicFrameMk id="26" creationId="{87707C29-8DE5-AFA0-E000-716728FD18A6}"/>
          </ac:graphicFrameMkLst>
        </pc:graphicFrameChg>
        <pc:cxnChg chg="add del">
          <ac:chgData name="Brad Jones (2219978)" userId="S::2219978@student.uwtsd.ac.uk::9c886b9c-23e6-4d87-9cdd-70f69f6f190b" providerId="AD" clId="Web-{A6994803-6AD1-61BB-90E9-5C964C607CFE}" dt="2026-02-23T21:48:47.894" v="218"/>
          <ac:cxnSpMkLst>
            <pc:docMk/>
            <pc:sldMk cId="789085311" sldId="257"/>
            <ac:cxnSpMk id="10" creationId="{0AFF0B6C-73E2-4B40-9280-938C14922C87}"/>
          </ac:cxnSpMkLst>
        </pc:cxnChg>
        <pc:cxnChg chg="add del">
          <ac:chgData name="Brad Jones (2219978)" userId="S::2219978@student.uwtsd.ac.uk::9c886b9c-23e6-4d87-9cdd-70f69f6f190b" providerId="AD" clId="Web-{A6994803-6AD1-61BB-90E9-5C964C607CFE}" dt="2026-02-23T21:48:44.691" v="215"/>
          <ac:cxnSpMkLst>
            <pc:docMk/>
            <pc:sldMk cId="789085311" sldId="257"/>
            <ac:cxnSpMk id="18" creationId="{4BFD5B9F-5FB6-467D-83D5-DF82F1907354}"/>
          </ac:cxnSpMkLst>
        </pc:cxnChg>
        <pc:cxnChg chg="add del">
          <ac:chgData name="Brad Jones (2219978)" userId="S::2219978@student.uwtsd.ac.uk::9c886b9c-23e6-4d87-9cdd-70f69f6f190b" providerId="AD" clId="Web-{A6994803-6AD1-61BB-90E9-5C964C607CFE}" dt="2026-02-23T21:48:47.863" v="217"/>
          <ac:cxnSpMkLst>
            <pc:docMk/>
            <pc:sldMk cId="789085311" sldId="257"/>
            <ac:cxnSpMk id="21" creationId="{4BFD5B9F-5FB6-467D-83D5-DF82F1907354}"/>
          </ac:cxnSpMkLst>
        </pc:cxnChg>
        <pc:cxnChg chg="add del">
          <ac:chgData name="Brad Jones (2219978)" userId="S::2219978@student.uwtsd.ac.uk::9c886b9c-23e6-4d87-9cdd-70f69f6f190b" providerId="AD" clId="Web-{A6994803-6AD1-61BB-90E9-5C964C607CFE}" dt="2026-02-23T21:50:28.489" v="273"/>
          <ac:cxnSpMkLst>
            <pc:docMk/>
            <pc:sldMk cId="789085311" sldId="257"/>
            <ac:cxnSpMk id="25" creationId="{0ADD27CF-4CE1-2871-1ABA-40FCA4D03214}"/>
          </ac:cxnSpMkLst>
        </pc:cxnChg>
        <pc:cxnChg chg="add">
          <ac:chgData name="Brad Jones (2219978)" userId="S::2219978@student.uwtsd.ac.uk::9c886b9c-23e6-4d87-9cdd-70f69f6f190b" providerId="AD" clId="Web-{A6994803-6AD1-61BB-90E9-5C964C607CFE}" dt="2026-02-23T21:50:28.489" v="273"/>
          <ac:cxnSpMkLst>
            <pc:docMk/>
            <pc:sldMk cId="789085311" sldId="257"/>
            <ac:cxnSpMk id="33" creationId="{40ADC89C-EB4E-4AA5-ABBD-448BEC5FA3C4}"/>
          </ac:cxnSpMkLst>
        </pc:cxnChg>
      </pc:sldChg>
      <pc:sldChg chg="modSp new">
        <pc:chgData name="Brad Jones (2219978)" userId="S::2219978@student.uwtsd.ac.uk::9c886b9c-23e6-4d87-9cdd-70f69f6f190b" providerId="AD" clId="Web-{A6994803-6AD1-61BB-90E9-5C964C607CFE}" dt="2026-02-23T22:35:49.356" v="1428" actId="20577"/>
        <pc:sldMkLst>
          <pc:docMk/>
          <pc:sldMk cId="1129242512" sldId="258"/>
        </pc:sldMkLst>
        <pc:spChg chg="mod">
          <ac:chgData name="Brad Jones (2219978)" userId="S::2219978@student.uwtsd.ac.uk::9c886b9c-23e6-4d87-9cdd-70f69f6f190b" providerId="AD" clId="Web-{A6994803-6AD1-61BB-90E9-5C964C607CFE}" dt="2026-02-23T21:51:20.934" v="278" actId="20577"/>
          <ac:spMkLst>
            <pc:docMk/>
            <pc:sldMk cId="1129242512" sldId="258"/>
            <ac:spMk id="2" creationId="{AE188655-EDE3-8B1C-B877-DDD459195A62}"/>
          </ac:spMkLst>
        </pc:spChg>
        <pc:spChg chg="mod">
          <ac:chgData name="Brad Jones (2219978)" userId="S::2219978@student.uwtsd.ac.uk::9c886b9c-23e6-4d87-9cdd-70f69f6f190b" providerId="AD" clId="Web-{A6994803-6AD1-61BB-90E9-5C964C607CFE}" dt="2026-02-23T22:35:49.356" v="1428" actId="20577"/>
          <ac:spMkLst>
            <pc:docMk/>
            <pc:sldMk cId="1129242512" sldId="258"/>
            <ac:spMk id="3" creationId="{28A65D54-9E79-421D-A7C6-31379EAC6331}"/>
          </ac:spMkLst>
        </pc:spChg>
      </pc:sldChg>
      <pc:sldChg chg="addSp delSp modSp new mod setBg">
        <pc:chgData name="Brad Jones (2219978)" userId="S::2219978@student.uwtsd.ac.uk::9c886b9c-23e6-4d87-9cdd-70f69f6f190b" providerId="AD" clId="Web-{A6994803-6AD1-61BB-90E9-5C964C607CFE}" dt="2026-02-23T22:07:57.379" v="759" actId="1076"/>
        <pc:sldMkLst>
          <pc:docMk/>
          <pc:sldMk cId="3882447323" sldId="259"/>
        </pc:sldMkLst>
        <pc:spChg chg="mod">
          <ac:chgData name="Brad Jones (2219978)" userId="S::2219978@student.uwtsd.ac.uk::9c886b9c-23e6-4d87-9cdd-70f69f6f190b" providerId="AD" clId="Web-{A6994803-6AD1-61BB-90E9-5C964C607CFE}" dt="2026-02-23T22:07:07.872" v="746"/>
          <ac:spMkLst>
            <pc:docMk/>
            <pc:sldMk cId="3882447323" sldId="259"/>
            <ac:spMk id="2" creationId="{BCAA67FB-E276-E7E6-1D80-80068F1680D0}"/>
          </ac:spMkLst>
        </pc:spChg>
        <pc:spChg chg="mod">
          <ac:chgData name="Brad Jones (2219978)" userId="S::2219978@student.uwtsd.ac.uk::9c886b9c-23e6-4d87-9cdd-70f69f6f190b" providerId="AD" clId="Web-{A6994803-6AD1-61BB-90E9-5C964C607CFE}" dt="2026-02-23T22:07:07.872" v="746"/>
          <ac:spMkLst>
            <pc:docMk/>
            <pc:sldMk cId="3882447323" sldId="259"/>
            <ac:spMk id="3" creationId="{ACB79368-0523-12AE-76D5-DBA057E89AEB}"/>
          </ac:spMkLst>
        </pc:spChg>
        <pc:spChg chg="add mod">
          <ac:chgData name="Brad Jones (2219978)" userId="S::2219978@student.uwtsd.ac.uk::9c886b9c-23e6-4d87-9cdd-70f69f6f190b" providerId="AD" clId="Web-{A6994803-6AD1-61BB-90E9-5C964C607CFE}" dt="2026-02-23T22:07:57.379" v="759" actId="1076"/>
          <ac:spMkLst>
            <pc:docMk/>
            <pc:sldMk cId="3882447323" sldId="259"/>
            <ac:spMk id="4" creationId="{A770566F-A8E1-0A7D-5D8E-EE94B43111AF}"/>
          </ac:spMkLst>
        </pc:spChg>
        <pc:spChg chg="add del">
          <ac:chgData name="Brad Jones (2219978)" userId="S::2219978@student.uwtsd.ac.uk::9c886b9c-23e6-4d87-9cdd-70f69f6f190b" providerId="AD" clId="Web-{A6994803-6AD1-61BB-90E9-5C964C607CFE}" dt="2026-02-23T22:06:57.839" v="743"/>
          <ac:spMkLst>
            <pc:docMk/>
            <pc:sldMk cId="3882447323" sldId="259"/>
            <ac:spMk id="8" creationId="{5F710FDB-0919-493E-8539-8240C23F1EB2}"/>
          </ac:spMkLst>
        </pc:spChg>
        <pc:spChg chg="add del">
          <ac:chgData name="Brad Jones (2219978)" userId="S::2219978@student.uwtsd.ac.uk::9c886b9c-23e6-4d87-9cdd-70f69f6f190b" providerId="AD" clId="Web-{A6994803-6AD1-61BB-90E9-5C964C607CFE}" dt="2026-02-23T22:07:07.872" v="745"/>
          <ac:spMkLst>
            <pc:docMk/>
            <pc:sldMk cId="3882447323" sldId="259"/>
            <ac:spMk id="12" creationId="{5F710FDB-0919-493E-8539-8240C23F1EB2}"/>
          </ac:spMkLst>
        </pc:spChg>
        <pc:spChg chg="add">
          <ac:chgData name="Brad Jones (2219978)" userId="S::2219978@student.uwtsd.ac.uk::9c886b9c-23e6-4d87-9cdd-70f69f6f190b" providerId="AD" clId="Web-{A6994803-6AD1-61BB-90E9-5C964C607CFE}" dt="2026-02-23T22:07:07.872" v="746"/>
          <ac:spMkLst>
            <pc:docMk/>
            <pc:sldMk cId="3882447323" sldId="259"/>
            <ac:spMk id="15" creationId="{5F710FDB-0919-493E-8539-8240C23F1EB2}"/>
          </ac:spMkLst>
        </pc:spChg>
        <pc:cxnChg chg="add del">
          <ac:chgData name="Brad Jones (2219978)" userId="S::2219978@student.uwtsd.ac.uk::9c886b9c-23e6-4d87-9cdd-70f69f6f190b" providerId="AD" clId="Web-{A6994803-6AD1-61BB-90E9-5C964C607CFE}" dt="2026-02-23T22:06:57.839" v="743"/>
          <ac:cxnSpMkLst>
            <pc:docMk/>
            <pc:sldMk cId="3882447323" sldId="259"/>
            <ac:cxnSpMk id="10" creationId="{F9EFE17E-B5DA-47FC-A72C-F0C7C86495CC}"/>
          </ac:cxnSpMkLst>
        </pc:cxnChg>
        <pc:cxnChg chg="add del">
          <ac:chgData name="Brad Jones (2219978)" userId="S::2219978@student.uwtsd.ac.uk::9c886b9c-23e6-4d87-9cdd-70f69f6f190b" providerId="AD" clId="Web-{A6994803-6AD1-61BB-90E9-5C964C607CFE}" dt="2026-02-23T22:07:07.872" v="745"/>
          <ac:cxnSpMkLst>
            <pc:docMk/>
            <pc:sldMk cId="3882447323" sldId="259"/>
            <ac:cxnSpMk id="13" creationId="{8230C0A8-3E5C-476B-A64B-4D4FDE8D5A7C}"/>
          </ac:cxnSpMkLst>
        </pc:cxnChg>
        <pc:cxnChg chg="add">
          <ac:chgData name="Brad Jones (2219978)" userId="S::2219978@student.uwtsd.ac.uk::9c886b9c-23e6-4d87-9cdd-70f69f6f190b" providerId="AD" clId="Web-{A6994803-6AD1-61BB-90E9-5C964C607CFE}" dt="2026-02-23T22:07:07.872" v="746"/>
          <ac:cxnSpMkLst>
            <pc:docMk/>
            <pc:sldMk cId="3882447323" sldId="259"/>
            <ac:cxnSpMk id="16" creationId="{F9EFE17E-B5DA-47FC-A72C-F0C7C86495CC}"/>
          </ac:cxnSpMkLst>
        </pc:cxnChg>
      </pc:sldChg>
      <pc:sldChg chg="modSp new">
        <pc:chgData name="Brad Jones (2219978)" userId="S::2219978@student.uwtsd.ac.uk::9c886b9c-23e6-4d87-9cdd-70f69f6f190b" providerId="AD" clId="Web-{A6994803-6AD1-61BB-90E9-5C964C607CFE}" dt="2026-02-23T22:36:09.278" v="1431" actId="20577"/>
        <pc:sldMkLst>
          <pc:docMk/>
          <pc:sldMk cId="3325350455" sldId="260"/>
        </pc:sldMkLst>
        <pc:spChg chg="mod">
          <ac:chgData name="Brad Jones (2219978)" userId="S::2219978@student.uwtsd.ac.uk::9c886b9c-23e6-4d87-9cdd-70f69f6f190b" providerId="AD" clId="Web-{A6994803-6AD1-61BB-90E9-5C964C607CFE}" dt="2026-02-23T22:36:09.278" v="1431" actId="20577"/>
          <ac:spMkLst>
            <pc:docMk/>
            <pc:sldMk cId="3325350455" sldId="260"/>
            <ac:spMk id="2" creationId="{22449FDF-1B65-FE25-31AF-94149C4DE560}"/>
          </ac:spMkLst>
        </pc:spChg>
        <pc:spChg chg="mod">
          <ac:chgData name="Brad Jones (2219978)" userId="S::2219978@student.uwtsd.ac.uk::9c886b9c-23e6-4d87-9cdd-70f69f6f190b" providerId="AD" clId="Web-{A6994803-6AD1-61BB-90E9-5C964C607CFE}" dt="2026-02-23T22:32:54.193" v="1264" actId="20577"/>
          <ac:spMkLst>
            <pc:docMk/>
            <pc:sldMk cId="3325350455" sldId="260"/>
            <ac:spMk id="3" creationId="{A418C895-6CB7-1B76-FDE2-06F698253DA5}"/>
          </ac:spMkLst>
        </pc:spChg>
      </pc:sldChg>
      <pc:sldMasterChg chg="del delSldLayout">
        <pc:chgData name="Brad Jones (2219978)" userId="S::2219978@student.uwtsd.ac.uk::9c886b9c-23e6-4d87-9cdd-70f69f6f190b" providerId="AD" clId="Web-{A6994803-6AD1-61BB-90E9-5C964C607CFE}" dt="2026-02-23T21:35:39.854" v="39"/>
        <pc:sldMasterMkLst>
          <pc:docMk/>
          <pc:sldMasterMk cId="2460954070" sldId="2147483660"/>
        </pc:sldMasterMkLst>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2385387890" sldId="2147483661"/>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949138452" sldId="2147483662"/>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2591524520" sldId="2147483663"/>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1203092039" sldId="2147483664"/>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3733172339" sldId="2147483665"/>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3210312558" sldId="2147483666"/>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3146388984" sldId="2147483667"/>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3171841454" sldId="2147483668"/>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1718958274" sldId="2147483669"/>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2202905451" sldId="2147483670"/>
          </pc:sldLayoutMkLst>
        </pc:sldLayoutChg>
        <pc:sldLayoutChg chg="del">
          <pc:chgData name="Brad Jones (2219978)" userId="S::2219978@student.uwtsd.ac.uk::9c886b9c-23e6-4d87-9cdd-70f69f6f190b" providerId="AD" clId="Web-{A6994803-6AD1-61BB-90E9-5C964C607CFE}" dt="2026-02-23T21:35:39.854" v="39"/>
          <pc:sldLayoutMkLst>
            <pc:docMk/>
            <pc:sldMasterMk cId="2460954070" sldId="2147483660"/>
            <pc:sldLayoutMk cId="3479445657" sldId="2147483671"/>
          </pc:sldLayoutMkLst>
        </pc:sldLayoutChg>
      </pc:sldMasterChg>
      <pc:sldMasterChg chg="add addSldLayout">
        <pc:chgData name="Brad Jones (2219978)" userId="S::2219978@student.uwtsd.ac.uk::9c886b9c-23e6-4d87-9cdd-70f69f6f190b" providerId="AD" clId="Web-{A6994803-6AD1-61BB-90E9-5C964C607CFE}" dt="2026-02-23T21:35:39.854" v="39"/>
        <pc:sldMasterMkLst>
          <pc:docMk/>
          <pc:sldMasterMk cId="3701669444" sldId="2147483695"/>
        </pc:sldMasterMkLst>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2306356939" sldId="2147483684"/>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681597043" sldId="2147483685"/>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447274498" sldId="2147483686"/>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879304199" sldId="2147483687"/>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2071300522" sldId="2147483688"/>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021276821" sldId="2147483689"/>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1109736827" sldId="2147483690"/>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775113683" sldId="2147483691"/>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071761280" sldId="2147483692"/>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3629518846" sldId="2147483693"/>
          </pc:sldLayoutMkLst>
        </pc:sldLayoutChg>
        <pc:sldLayoutChg chg="add">
          <pc:chgData name="Brad Jones (2219978)" userId="S::2219978@student.uwtsd.ac.uk::9c886b9c-23e6-4d87-9cdd-70f69f6f190b" providerId="AD" clId="Web-{A6994803-6AD1-61BB-90E9-5C964C607CFE}" dt="2026-02-23T21:35:39.854" v="39"/>
          <pc:sldLayoutMkLst>
            <pc:docMk/>
            <pc:sldMasterMk cId="3701669444" sldId="2147483695"/>
            <pc:sldLayoutMk cId="1955982957" sldId="2147483694"/>
          </pc:sldLayoutMkLst>
        </pc:sldLayoutChg>
      </pc:sldMasterChg>
    </pc:docChg>
  </pc:docChgLst>
  <pc:docChgLst>
    <pc:chgData clId="Web-{A6994803-6AD1-61BB-90E9-5C964C607CFE}"/>
    <pc:docChg chg="modSld">
      <pc:chgData name="" userId="" providerId="" clId="Web-{A6994803-6AD1-61BB-90E9-5C964C607CFE}" dt="2026-02-23T21:34:02.218" v="4" actId="20577"/>
      <pc:docMkLst>
        <pc:docMk/>
      </pc:docMkLst>
      <pc:sldChg chg="modSp">
        <pc:chgData name="" userId="" providerId="" clId="Web-{A6994803-6AD1-61BB-90E9-5C964C607CFE}" dt="2026-02-23T21:34:02.218" v="4" actId="20577"/>
        <pc:sldMkLst>
          <pc:docMk/>
          <pc:sldMk cId="109857222" sldId="256"/>
        </pc:sldMkLst>
        <pc:spChg chg="mod">
          <ac:chgData name="" userId="" providerId="" clId="Web-{A6994803-6AD1-61BB-90E9-5C964C607CFE}" dt="2026-02-23T21:34:02.218" v="4"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5B788C-1A89-4D8D-83C8-26E96E921733}"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2D1EE1AD-A0F2-427B-8FD0-A5E530B00429}">
      <dgm:prSet/>
      <dgm:spPr/>
      <dgm:t>
        <a:bodyPr/>
        <a:lstStyle/>
        <a:p>
          <a:r>
            <a:rPr lang="en-GB" dirty="0"/>
            <a:t>Between January and March of 2025, over 72,000 prisoners stated that they were heterosexual which makes up around 97% of prisoners that openly stated their sexuality. </a:t>
          </a:r>
          <a:endParaRPr lang="en-US" dirty="0"/>
        </a:p>
      </dgm:t>
    </dgm:pt>
    <dgm:pt modelId="{BD156361-DCCF-4C90-AAED-EB784BF1D9EE}" type="parTrans" cxnId="{EAAA5426-7886-4E95-BDA9-B90312E93CAA}">
      <dgm:prSet/>
      <dgm:spPr/>
      <dgm:t>
        <a:bodyPr/>
        <a:lstStyle/>
        <a:p>
          <a:endParaRPr lang="en-US"/>
        </a:p>
      </dgm:t>
    </dgm:pt>
    <dgm:pt modelId="{23CB0E76-098C-4161-92DA-052BBF469A14}" type="sibTrans" cxnId="{EAAA5426-7886-4E95-BDA9-B90312E93CAA}">
      <dgm:prSet/>
      <dgm:spPr/>
      <dgm:t>
        <a:bodyPr/>
        <a:lstStyle/>
        <a:p>
          <a:endParaRPr lang="en-US"/>
        </a:p>
      </dgm:t>
    </dgm:pt>
    <dgm:pt modelId="{349E7670-D183-4D42-854F-1E9ABD2AD867}">
      <dgm:prSet/>
      <dgm:spPr/>
      <dgm:t>
        <a:bodyPr/>
        <a:lstStyle/>
        <a:p>
          <a:r>
            <a:rPr lang="en-GB"/>
            <a:t>Of the remaining 3%, around 339 prisoners identified as transgender which is an increase from 295 in 2024.</a:t>
          </a:r>
          <a:endParaRPr lang="en-US"/>
        </a:p>
      </dgm:t>
    </dgm:pt>
    <dgm:pt modelId="{43D20708-5D46-4C97-8285-7E59FFBC10A4}" type="parTrans" cxnId="{C79E611A-1A5D-4EFD-A13A-DF932EB31544}">
      <dgm:prSet/>
      <dgm:spPr/>
      <dgm:t>
        <a:bodyPr/>
        <a:lstStyle/>
        <a:p>
          <a:endParaRPr lang="en-US"/>
        </a:p>
      </dgm:t>
    </dgm:pt>
    <dgm:pt modelId="{27528DBE-9F0F-4AF7-960E-C6DAD145C496}" type="sibTrans" cxnId="{C79E611A-1A5D-4EFD-A13A-DF932EB31544}">
      <dgm:prSet/>
      <dgm:spPr/>
      <dgm:t>
        <a:bodyPr/>
        <a:lstStyle/>
        <a:p>
          <a:endParaRPr lang="en-US"/>
        </a:p>
      </dgm:t>
    </dgm:pt>
    <dgm:pt modelId="{0640F4A3-71FF-4B52-9D93-ACFF4EF0DD67}">
      <dgm:prSet/>
      <dgm:spPr/>
      <dgm:t>
        <a:bodyPr/>
        <a:lstStyle/>
        <a:p>
          <a:pPr rtl="0"/>
          <a:r>
            <a:rPr lang="en-GB" dirty="0"/>
            <a:t>As well as this, an additional 9 prisoners were shown to have Gender Recognition Certificates which states that they have been identified legally as a different gender to what they were assigned at birth</a:t>
          </a:r>
          <a:r>
            <a:rPr lang="en-GB" dirty="0">
              <a:latin typeface="Univers Condensed"/>
            </a:rPr>
            <a:t> which is down from 2024 as 10 individuals in prison had this certificate.</a:t>
          </a:r>
          <a:endParaRPr lang="en-US" dirty="0"/>
        </a:p>
      </dgm:t>
    </dgm:pt>
    <dgm:pt modelId="{7C9DF9DD-D9AD-45A5-ADCC-56AC56A1D5B0}" type="parTrans" cxnId="{C4FFE4AF-FC9F-415E-9D09-4DA222494814}">
      <dgm:prSet/>
      <dgm:spPr/>
      <dgm:t>
        <a:bodyPr/>
        <a:lstStyle/>
        <a:p>
          <a:endParaRPr lang="en-US"/>
        </a:p>
      </dgm:t>
    </dgm:pt>
    <dgm:pt modelId="{AA975D79-92A1-49A0-B909-B563E98E554C}" type="sibTrans" cxnId="{C4FFE4AF-FC9F-415E-9D09-4DA222494814}">
      <dgm:prSet/>
      <dgm:spPr/>
      <dgm:t>
        <a:bodyPr/>
        <a:lstStyle/>
        <a:p>
          <a:endParaRPr lang="en-US"/>
        </a:p>
      </dgm:t>
    </dgm:pt>
    <dgm:pt modelId="{87A6D069-753E-45A3-8C70-21906EA5711C}" type="pres">
      <dgm:prSet presAssocID="{CB5B788C-1A89-4D8D-83C8-26E96E921733}" presName="vert0" presStyleCnt="0">
        <dgm:presLayoutVars>
          <dgm:dir/>
          <dgm:animOne val="branch"/>
          <dgm:animLvl val="lvl"/>
        </dgm:presLayoutVars>
      </dgm:prSet>
      <dgm:spPr/>
    </dgm:pt>
    <dgm:pt modelId="{F58B6783-97D0-4162-813E-6FF39B5619DD}" type="pres">
      <dgm:prSet presAssocID="{2D1EE1AD-A0F2-427B-8FD0-A5E530B00429}" presName="thickLine" presStyleLbl="alignNode1" presStyleIdx="0" presStyleCnt="3"/>
      <dgm:spPr/>
    </dgm:pt>
    <dgm:pt modelId="{8668D983-4E12-4AA2-99D2-7F0B2BE20622}" type="pres">
      <dgm:prSet presAssocID="{2D1EE1AD-A0F2-427B-8FD0-A5E530B00429}" presName="horz1" presStyleCnt="0"/>
      <dgm:spPr/>
    </dgm:pt>
    <dgm:pt modelId="{AA162741-AB3C-4AB1-9C2A-E8D5F2579725}" type="pres">
      <dgm:prSet presAssocID="{2D1EE1AD-A0F2-427B-8FD0-A5E530B00429}" presName="tx1" presStyleLbl="revTx" presStyleIdx="0" presStyleCnt="3"/>
      <dgm:spPr/>
    </dgm:pt>
    <dgm:pt modelId="{7645259C-0945-407A-9A42-B0B9951BBE82}" type="pres">
      <dgm:prSet presAssocID="{2D1EE1AD-A0F2-427B-8FD0-A5E530B00429}" presName="vert1" presStyleCnt="0"/>
      <dgm:spPr/>
    </dgm:pt>
    <dgm:pt modelId="{4B001412-8680-4B98-A5E6-A0ADE114BE91}" type="pres">
      <dgm:prSet presAssocID="{349E7670-D183-4D42-854F-1E9ABD2AD867}" presName="thickLine" presStyleLbl="alignNode1" presStyleIdx="1" presStyleCnt="3"/>
      <dgm:spPr/>
    </dgm:pt>
    <dgm:pt modelId="{8C802091-D139-4463-8C57-461ED818D2EE}" type="pres">
      <dgm:prSet presAssocID="{349E7670-D183-4D42-854F-1E9ABD2AD867}" presName="horz1" presStyleCnt="0"/>
      <dgm:spPr/>
    </dgm:pt>
    <dgm:pt modelId="{3904E3D1-EE84-4E62-AB83-5D2C52452C10}" type="pres">
      <dgm:prSet presAssocID="{349E7670-D183-4D42-854F-1E9ABD2AD867}" presName="tx1" presStyleLbl="revTx" presStyleIdx="1" presStyleCnt="3"/>
      <dgm:spPr/>
    </dgm:pt>
    <dgm:pt modelId="{4ADE376F-963A-4C48-8D7E-48D448BDB24F}" type="pres">
      <dgm:prSet presAssocID="{349E7670-D183-4D42-854F-1E9ABD2AD867}" presName="vert1" presStyleCnt="0"/>
      <dgm:spPr/>
    </dgm:pt>
    <dgm:pt modelId="{91894D81-3E0E-4000-9675-AACE3285E771}" type="pres">
      <dgm:prSet presAssocID="{0640F4A3-71FF-4B52-9D93-ACFF4EF0DD67}" presName="thickLine" presStyleLbl="alignNode1" presStyleIdx="2" presStyleCnt="3"/>
      <dgm:spPr/>
    </dgm:pt>
    <dgm:pt modelId="{52E2F8F5-8737-43E1-A218-BF7A82178647}" type="pres">
      <dgm:prSet presAssocID="{0640F4A3-71FF-4B52-9D93-ACFF4EF0DD67}" presName="horz1" presStyleCnt="0"/>
      <dgm:spPr/>
    </dgm:pt>
    <dgm:pt modelId="{C299D9C7-CDF0-4BE8-B304-561D6A7F9341}" type="pres">
      <dgm:prSet presAssocID="{0640F4A3-71FF-4B52-9D93-ACFF4EF0DD67}" presName="tx1" presStyleLbl="revTx" presStyleIdx="2" presStyleCnt="3"/>
      <dgm:spPr/>
    </dgm:pt>
    <dgm:pt modelId="{1F2DD6DD-D294-43A6-8DCE-1549DD403348}" type="pres">
      <dgm:prSet presAssocID="{0640F4A3-71FF-4B52-9D93-ACFF4EF0DD67}" presName="vert1" presStyleCnt="0"/>
      <dgm:spPr/>
    </dgm:pt>
  </dgm:ptLst>
  <dgm:cxnLst>
    <dgm:cxn modelId="{C79E611A-1A5D-4EFD-A13A-DF932EB31544}" srcId="{CB5B788C-1A89-4D8D-83C8-26E96E921733}" destId="{349E7670-D183-4D42-854F-1E9ABD2AD867}" srcOrd="1" destOrd="0" parTransId="{43D20708-5D46-4C97-8285-7E59FFBC10A4}" sibTransId="{27528DBE-9F0F-4AF7-960E-C6DAD145C496}"/>
    <dgm:cxn modelId="{EAAA5426-7886-4E95-BDA9-B90312E93CAA}" srcId="{CB5B788C-1A89-4D8D-83C8-26E96E921733}" destId="{2D1EE1AD-A0F2-427B-8FD0-A5E530B00429}" srcOrd="0" destOrd="0" parTransId="{BD156361-DCCF-4C90-AAED-EB784BF1D9EE}" sibTransId="{23CB0E76-098C-4161-92DA-052BBF469A14}"/>
    <dgm:cxn modelId="{7340607C-F0B7-428D-8245-7EF489002141}" type="presOf" srcId="{CB5B788C-1A89-4D8D-83C8-26E96E921733}" destId="{87A6D069-753E-45A3-8C70-21906EA5711C}" srcOrd="0" destOrd="0" presId="urn:microsoft.com/office/officeart/2008/layout/LinedList"/>
    <dgm:cxn modelId="{08D49F93-1345-4023-97B4-FAA77F7FC58A}" type="presOf" srcId="{2D1EE1AD-A0F2-427B-8FD0-A5E530B00429}" destId="{AA162741-AB3C-4AB1-9C2A-E8D5F2579725}" srcOrd="0" destOrd="0" presId="urn:microsoft.com/office/officeart/2008/layout/LinedList"/>
    <dgm:cxn modelId="{C4FFE4AF-FC9F-415E-9D09-4DA222494814}" srcId="{CB5B788C-1A89-4D8D-83C8-26E96E921733}" destId="{0640F4A3-71FF-4B52-9D93-ACFF4EF0DD67}" srcOrd="2" destOrd="0" parTransId="{7C9DF9DD-D9AD-45A5-ADCC-56AC56A1D5B0}" sibTransId="{AA975D79-92A1-49A0-B909-B563E98E554C}"/>
    <dgm:cxn modelId="{2DEC02DF-F4F8-4ED6-B9B7-3D6A09FC234C}" type="presOf" srcId="{0640F4A3-71FF-4B52-9D93-ACFF4EF0DD67}" destId="{C299D9C7-CDF0-4BE8-B304-561D6A7F9341}" srcOrd="0" destOrd="0" presId="urn:microsoft.com/office/officeart/2008/layout/LinedList"/>
    <dgm:cxn modelId="{3FC215ED-3D35-466B-AB6F-A46C4428CFF7}" type="presOf" srcId="{349E7670-D183-4D42-854F-1E9ABD2AD867}" destId="{3904E3D1-EE84-4E62-AB83-5D2C52452C10}" srcOrd="0" destOrd="0" presId="urn:microsoft.com/office/officeart/2008/layout/LinedList"/>
    <dgm:cxn modelId="{4971E202-F6CE-4D97-95F5-80E00E82DD5E}" type="presParOf" srcId="{87A6D069-753E-45A3-8C70-21906EA5711C}" destId="{F58B6783-97D0-4162-813E-6FF39B5619DD}" srcOrd="0" destOrd="0" presId="urn:microsoft.com/office/officeart/2008/layout/LinedList"/>
    <dgm:cxn modelId="{0032379A-4EFB-417E-80C3-717EEEDED3F0}" type="presParOf" srcId="{87A6D069-753E-45A3-8C70-21906EA5711C}" destId="{8668D983-4E12-4AA2-99D2-7F0B2BE20622}" srcOrd="1" destOrd="0" presId="urn:microsoft.com/office/officeart/2008/layout/LinedList"/>
    <dgm:cxn modelId="{8647F7AB-1795-4407-9470-C2D12FD842FA}" type="presParOf" srcId="{8668D983-4E12-4AA2-99D2-7F0B2BE20622}" destId="{AA162741-AB3C-4AB1-9C2A-E8D5F2579725}" srcOrd="0" destOrd="0" presId="urn:microsoft.com/office/officeart/2008/layout/LinedList"/>
    <dgm:cxn modelId="{94E4E119-D0C3-4290-9404-4833A721F02E}" type="presParOf" srcId="{8668D983-4E12-4AA2-99D2-7F0B2BE20622}" destId="{7645259C-0945-407A-9A42-B0B9951BBE82}" srcOrd="1" destOrd="0" presId="urn:microsoft.com/office/officeart/2008/layout/LinedList"/>
    <dgm:cxn modelId="{C31D082E-D434-4094-AEE5-DF5E03A61335}" type="presParOf" srcId="{87A6D069-753E-45A3-8C70-21906EA5711C}" destId="{4B001412-8680-4B98-A5E6-A0ADE114BE91}" srcOrd="2" destOrd="0" presId="urn:microsoft.com/office/officeart/2008/layout/LinedList"/>
    <dgm:cxn modelId="{3BE1B96F-6253-4534-8123-6610811EB257}" type="presParOf" srcId="{87A6D069-753E-45A3-8C70-21906EA5711C}" destId="{8C802091-D139-4463-8C57-461ED818D2EE}" srcOrd="3" destOrd="0" presId="urn:microsoft.com/office/officeart/2008/layout/LinedList"/>
    <dgm:cxn modelId="{88BB2D5B-600E-4D0C-93F0-9DEBE2558E61}" type="presParOf" srcId="{8C802091-D139-4463-8C57-461ED818D2EE}" destId="{3904E3D1-EE84-4E62-AB83-5D2C52452C10}" srcOrd="0" destOrd="0" presId="urn:microsoft.com/office/officeart/2008/layout/LinedList"/>
    <dgm:cxn modelId="{4B097E0B-D7CC-4B00-A2A4-57B98A462EFC}" type="presParOf" srcId="{8C802091-D139-4463-8C57-461ED818D2EE}" destId="{4ADE376F-963A-4C48-8D7E-48D448BDB24F}" srcOrd="1" destOrd="0" presId="urn:microsoft.com/office/officeart/2008/layout/LinedList"/>
    <dgm:cxn modelId="{CCED53D2-51EB-45AF-AA83-62AE0BEB633C}" type="presParOf" srcId="{87A6D069-753E-45A3-8C70-21906EA5711C}" destId="{91894D81-3E0E-4000-9675-AACE3285E771}" srcOrd="4" destOrd="0" presId="urn:microsoft.com/office/officeart/2008/layout/LinedList"/>
    <dgm:cxn modelId="{E0136D22-E6E6-47FB-A5CE-4CDD5CCC097C}" type="presParOf" srcId="{87A6D069-753E-45A3-8C70-21906EA5711C}" destId="{52E2F8F5-8737-43E1-A218-BF7A82178647}" srcOrd="5" destOrd="0" presId="urn:microsoft.com/office/officeart/2008/layout/LinedList"/>
    <dgm:cxn modelId="{08A90CB9-2D2E-442B-BA45-B3210F6609C1}" type="presParOf" srcId="{52E2F8F5-8737-43E1-A218-BF7A82178647}" destId="{C299D9C7-CDF0-4BE8-B304-561D6A7F9341}" srcOrd="0" destOrd="0" presId="urn:microsoft.com/office/officeart/2008/layout/LinedList"/>
    <dgm:cxn modelId="{0EBCEE4A-6D4E-434B-B713-A522F7B88C2C}" type="presParOf" srcId="{52E2F8F5-8737-43E1-A218-BF7A82178647}" destId="{1F2DD6DD-D294-43A6-8DCE-1549DD4033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B6783-97D0-4162-813E-6FF39B5619DD}">
      <dsp:nvSpPr>
        <dsp:cNvPr id="0" name=""/>
        <dsp:cNvSpPr/>
      </dsp:nvSpPr>
      <dsp:spPr>
        <a:xfrm>
          <a:off x="0" y="2741"/>
          <a:ext cx="60651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A162741-AB3C-4AB1-9C2A-E8D5F2579725}">
      <dsp:nvSpPr>
        <dsp:cNvPr id="0" name=""/>
        <dsp:cNvSpPr/>
      </dsp:nvSpPr>
      <dsp:spPr>
        <a:xfrm>
          <a:off x="0" y="2741"/>
          <a:ext cx="6065179" cy="18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Between January and March of 2025, over 72,000 prisoners stated that they were heterosexual which makes up around 97% of prisoners that openly stated their sexuality. </a:t>
          </a:r>
          <a:endParaRPr lang="en-US" sz="2100" kern="1200" dirty="0"/>
        </a:p>
      </dsp:txBody>
      <dsp:txXfrm>
        <a:off x="0" y="2741"/>
        <a:ext cx="6065179" cy="1869644"/>
      </dsp:txXfrm>
    </dsp:sp>
    <dsp:sp modelId="{4B001412-8680-4B98-A5E6-A0ADE114BE91}">
      <dsp:nvSpPr>
        <dsp:cNvPr id="0" name=""/>
        <dsp:cNvSpPr/>
      </dsp:nvSpPr>
      <dsp:spPr>
        <a:xfrm>
          <a:off x="0" y="1872385"/>
          <a:ext cx="60651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04E3D1-EE84-4E62-AB83-5D2C52452C10}">
      <dsp:nvSpPr>
        <dsp:cNvPr id="0" name=""/>
        <dsp:cNvSpPr/>
      </dsp:nvSpPr>
      <dsp:spPr>
        <a:xfrm>
          <a:off x="0" y="1872385"/>
          <a:ext cx="6065179" cy="18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Of the remaining 3%, around 339 prisoners identified as transgender which is an increase from 295 in 2024.</a:t>
          </a:r>
          <a:endParaRPr lang="en-US" sz="2100" kern="1200"/>
        </a:p>
      </dsp:txBody>
      <dsp:txXfrm>
        <a:off x="0" y="1872385"/>
        <a:ext cx="6065179" cy="1869644"/>
      </dsp:txXfrm>
    </dsp:sp>
    <dsp:sp modelId="{91894D81-3E0E-4000-9675-AACE3285E771}">
      <dsp:nvSpPr>
        <dsp:cNvPr id="0" name=""/>
        <dsp:cNvSpPr/>
      </dsp:nvSpPr>
      <dsp:spPr>
        <a:xfrm>
          <a:off x="0" y="3742030"/>
          <a:ext cx="60651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299D9C7-CDF0-4BE8-B304-561D6A7F9341}">
      <dsp:nvSpPr>
        <dsp:cNvPr id="0" name=""/>
        <dsp:cNvSpPr/>
      </dsp:nvSpPr>
      <dsp:spPr>
        <a:xfrm>
          <a:off x="0" y="3742030"/>
          <a:ext cx="6065179" cy="18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t>As well as this, an additional 9 prisoners were shown to have Gender Recognition Certificates which states that they have been identified legally as a different gender to what they were assigned at birth</a:t>
          </a:r>
          <a:r>
            <a:rPr lang="en-GB" sz="2100" kern="1200" dirty="0">
              <a:latin typeface="Univers Condensed"/>
            </a:rPr>
            <a:t> which is down from 2024 as 10 individuals in prison had this certificate.</a:t>
          </a:r>
          <a:endParaRPr lang="en-US" sz="2100" kern="1200" dirty="0"/>
        </a:p>
      </dsp:txBody>
      <dsp:txXfrm>
        <a:off x="0" y="3742030"/>
        <a:ext cx="6065179" cy="18696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09736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75113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71761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29518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5982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71300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635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1597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4727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9304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21276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66944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news/new-transgender-prisoner-policy-comes-into-force" TargetMode="External"/><Relationship Id="rId2" Type="http://schemas.openxmlformats.org/officeDocument/2006/relationships/hyperlink" Target="https://insidetime.org/mailbag/trans-discrimination/"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6925ba5daca6213a492dd05b/HMPPS_Offender_Equalities_Annual_Report_2024-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a:bodyPr>
          <a:lstStyle/>
          <a:p>
            <a:pPr>
              <a:lnSpc>
                <a:spcPct val="90000"/>
              </a:lnSpc>
            </a:pPr>
            <a:r>
              <a:rPr lang="en-GB" sz="3800"/>
              <a:t>What are  the challenges faced by transgender individuals within the prison system and how can these be addressed? </a:t>
            </a:r>
          </a:p>
        </p:txBody>
      </p:sp>
      <p:sp>
        <p:nvSpPr>
          <p:cNvPr id="3" name="Subtitle 2"/>
          <p:cNvSpPr>
            <a:spLocks noGrp="1"/>
          </p:cNvSpPr>
          <p:nvPr>
            <p:ph type="subTitle" idx="1"/>
          </p:nvPr>
        </p:nvSpPr>
        <p:spPr>
          <a:xfrm>
            <a:off x="721688" y="4785543"/>
            <a:ext cx="4857857" cy="1005657"/>
          </a:xfrm>
        </p:spPr>
        <p:txBody>
          <a:bodyPr vert="horz" lIns="91440" tIns="45720" rIns="91440" bIns="45720" rtlCol="0">
            <a:normAutofit/>
          </a:bodyPr>
          <a:lstStyle/>
          <a:p>
            <a:r>
              <a:rPr lang="en-GB"/>
              <a:t>By Brad Jones (2219978)</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919AAE4-599C-4591-7D06-C5EFBDEEB350}"/>
              </a:ext>
            </a:extLst>
          </p:cNvPr>
          <p:cNvPicPr>
            <a:picLocks noChangeAspect="1"/>
          </p:cNvPicPr>
          <p:nvPr/>
        </p:nvPicPr>
        <p:blipFill>
          <a:blip r:embed="rId2"/>
          <a:srcRect r="17231" b="11"/>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7B2AD-DC78-FAB4-4DF2-52DC18311810}"/>
              </a:ext>
            </a:extLst>
          </p:cNvPr>
          <p:cNvSpPr>
            <a:spLocks noGrp="1"/>
          </p:cNvSpPr>
          <p:nvPr>
            <p:ph type="title"/>
          </p:nvPr>
        </p:nvSpPr>
        <p:spPr>
          <a:xfrm>
            <a:off x="704088" y="555713"/>
            <a:ext cx="3721629" cy="2648594"/>
          </a:xfrm>
        </p:spPr>
        <p:txBody>
          <a:bodyPr>
            <a:normAutofit/>
          </a:bodyPr>
          <a:lstStyle/>
          <a:p>
            <a:pPr>
              <a:lnSpc>
                <a:spcPct val="90000"/>
              </a:lnSpc>
            </a:pPr>
            <a:r>
              <a:rPr lang="en-GB" sz="3100"/>
              <a:t>How many  transgender individuals are in the prison system across the uk? </a:t>
            </a:r>
          </a:p>
        </p:txBody>
      </p:sp>
      <p:cxnSp>
        <p:nvCxnSpPr>
          <p:cNvPr id="33" name="Straight Connector 32">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6" name="Content Placeholder 2">
            <a:extLst>
              <a:ext uri="{FF2B5EF4-FFF2-40B4-BE49-F238E27FC236}">
                <a16:creationId xmlns:a16="http://schemas.microsoft.com/office/drawing/2014/main" id="{87707C29-8DE5-AFA0-E000-716728FD18A6}"/>
              </a:ext>
            </a:extLst>
          </p:cNvPr>
          <p:cNvGraphicFramePr>
            <a:graphicFrameLocks noGrp="1"/>
          </p:cNvGraphicFramePr>
          <p:nvPr>
            <p:ph idx="1"/>
            <p:extLst>
              <p:ext uri="{D42A27DB-BD31-4B8C-83A1-F6EECF244321}">
                <p14:modId xmlns:p14="http://schemas.microsoft.com/office/powerpoint/2010/main" val="3370365930"/>
              </p:ext>
            </p:extLst>
          </p:nvPr>
        </p:nvGraphicFramePr>
        <p:xfrm>
          <a:off x="5427407" y="555712"/>
          <a:ext cx="6065179" cy="56144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4" name="TextBox 423">
            <a:extLst>
              <a:ext uri="{FF2B5EF4-FFF2-40B4-BE49-F238E27FC236}">
                <a16:creationId xmlns:a16="http://schemas.microsoft.com/office/drawing/2014/main" id="{C8C609A5-CC9E-D3FD-634F-520C1F90FABA}"/>
              </a:ext>
            </a:extLst>
          </p:cNvPr>
          <p:cNvSpPr txBox="1"/>
          <p:nvPr/>
        </p:nvSpPr>
        <p:spPr>
          <a:xfrm>
            <a:off x="6860869" y="629987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(Ministry of Justice, 2025)</a:t>
            </a:r>
            <a:endParaRPr lang="en-GB" dirty="0"/>
          </a:p>
        </p:txBody>
      </p:sp>
    </p:spTree>
    <p:extLst>
      <p:ext uri="{BB962C8B-B14F-4D97-AF65-F5344CB8AC3E}">
        <p14:creationId xmlns:p14="http://schemas.microsoft.com/office/powerpoint/2010/main" val="789085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A67FB-E276-E7E6-1D80-80068F1680D0}"/>
              </a:ext>
            </a:extLst>
          </p:cNvPr>
          <p:cNvSpPr>
            <a:spLocks noGrp="1"/>
          </p:cNvSpPr>
          <p:nvPr>
            <p:ph type="title"/>
          </p:nvPr>
        </p:nvSpPr>
        <p:spPr>
          <a:xfrm>
            <a:off x="704088" y="611300"/>
            <a:ext cx="2171055" cy="4265842"/>
          </a:xfrm>
        </p:spPr>
        <p:txBody>
          <a:bodyPr>
            <a:normAutofit/>
          </a:bodyPr>
          <a:lstStyle/>
          <a:p>
            <a:r>
              <a:rPr lang="en-GB" sz="2400"/>
              <a:t>What are some of issues transgender pri</a:t>
            </a:r>
            <a:r>
              <a:rPr lang="en-GB" sz="2400">
                <a:latin typeface="Univers Condensed"/>
              </a:rPr>
              <a:t>soners face in the uk? </a:t>
            </a:r>
            <a:endParaRPr lang="en-GB" sz="2400"/>
          </a:p>
        </p:txBody>
      </p:sp>
      <p:sp>
        <p:nvSpPr>
          <p:cNvPr id="3" name="Content Placeholder 2">
            <a:extLst>
              <a:ext uri="{FF2B5EF4-FFF2-40B4-BE49-F238E27FC236}">
                <a16:creationId xmlns:a16="http://schemas.microsoft.com/office/drawing/2014/main" id="{ACB79368-0523-12AE-76D5-DBA057E89AEB}"/>
              </a:ext>
            </a:extLst>
          </p:cNvPr>
          <p:cNvSpPr>
            <a:spLocks noGrp="1"/>
          </p:cNvSpPr>
          <p:nvPr>
            <p:ph idx="1"/>
          </p:nvPr>
        </p:nvSpPr>
        <p:spPr>
          <a:xfrm>
            <a:off x="3889753" y="578015"/>
            <a:ext cx="7601609" cy="5543941"/>
          </a:xfrm>
        </p:spPr>
        <p:txBody>
          <a:bodyPr vert="horz" lIns="91440" tIns="45720" rIns="91440" bIns="45720" rtlCol="0">
            <a:normAutofit/>
          </a:bodyPr>
          <a:lstStyle/>
          <a:p>
            <a:pPr marL="0" indent="0">
              <a:buNone/>
            </a:pPr>
            <a:r>
              <a:rPr lang="en-GB" dirty="0"/>
              <a:t>As per an article that was released in 2024 by 'Inside Time', a transgender woman prisoner by the name of 'Miss Cyrus' spoke out about the troubles that they have faced while being incarcerated in HMP </a:t>
            </a:r>
            <a:r>
              <a:rPr lang="en-GB" dirty="0" err="1"/>
              <a:t>Dovegate</a:t>
            </a:r>
            <a:r>
              <a:rPr lang="en-GB" dirty="0"/>
              <a:t>. </a:t>
            </a:r>
          </a:p>
          <a:p>
            <a:pPr marL="0" indent="0">
              <a:buNone/>
            </a:pPr>
            <a:r>
              <a:rPr lang="en-GB" dirty="0"/>
              <a:t>Miss Cyrus spoke about various issues that have been brought to them ranging from equality issues from the prison guards to the mistreatment from fellow prisoners due to them identifying as </a:t>
            </a:r>
            <a:r>
              <a:rPr lang="en-GB"/>
              <a:t>a transgender woman in a male prison. They further spoke about issues such as:</a:t>
            </a:r>
          </a:p>
          <a:p>
            <a:pPr marL="342900" indent="-342900">
              <a:buFont typeface="Calibri" panose="020B0604020202020204" pitchFamily="34" charset="0"/>
              <a:buChar char="-"/>
            </a:pPr>
            <a:r>
              <a:rPr lang="en-GB"/>
              <a:t>Bullying.</a:t>
            </a:r>
            <a:endParaRPr lang="en-GB" dirty="0"/>
          </a:p>
          <a:p>
            <a:pPr marL="342900" indent="-342900">
              <a:buFont typeface="Calibri" panose="020B0604020202020204" pitchFamily="34" charset="0"/>
              <a:buChar char="-"/>
            </a:pPr>
            <a:r>
              <a:rPr lang="en-GB"/>
              <a:t>Being intentionally isolated.</a:t>
            </a:r>
            <a:endParaRPr lang="en-GB" dirty="0"/>
          </a:p>
          <a:p>
            <a:pPr marL="342900" indent="-342900">
              <a:buFont typeface="Calibri" panose="020B0604020202020204" pitchFamily="34" charset="0"/>
              <a:buChar char="-"/>
            </a:pPr>
            <a:r>
              <a:rPr lang="en-GB"/>
              <a:t>Treated less favourable by staff across the prison system.</a:t>
            </a:r>
            <a:endParaRPr lang="en-GB" dirty="0"/>
          </a:p>
          <a:p>
            <a:pPr marL="342900" indent="-342900">
              <a:buFont typeface="Calibri" panose="020B0604020202020204" pitchFamily="34" charset="0"/>
              <a:buChar char="-"/>
            </a:pPr>
            <a:r>
              <a:rPr lang="en-GB" dirty="0"/>
              <a:t>Unwanted sexual advances made by other prisoners which led to assaults when those advances were </a:t>
            </a:r>
            <a:r>
              <a:rPr lang="en-GB"/>
              <a:t>declined.</a:t>
            </a:r>
            <a:endParaRPr lang="en-GB" dirty="0"/>
          </a:p>
        </p:txBody>
      </p:sp>
      <p:cxnSp>
        <p:nvCxnSpPr>
          <p:cNvPr id="16" name="Straight Connector 15">
            <a:extLst>
              <a:ext uri="{FF2B5EF4-FFF2-40B4-BE49-F238E27FC236}">
                <a16:creationId xmlns:a16="http://schemas.microsoft.com/office/drawing/2014/main" id="{F9EFE17E-B5DA-47FC-A72C-F0C7C86495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770566F-A8E1-0A7D-5D8E-EE94B43111AF}"/>
              </a:ext>
            </a:extLst>
          </p:cNvPr>
          <p:cNvSpPr txBox="1"/>
          <p:nvPr/>
        </p:nvSpPr>
        <p:spPr>
          <a:xfrm>
            <a:off x="4722732" y="6116204"/>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Cyrus.S</a:t>
            </a:r>
            <a:r>
              <a:rPr lang="en-GB" dirty="0"/>
              <a:t>, 2024) </a:t>
            </a:r>
          </a:p>
        </p:txBody>
      </p:sp>
    </p:spTree>
    <p:extLst>
      <p:ext uri="{BB962C8B-B14F-4D97-AF65-F5344CB8AC3E}">
        <p14:creationId xmlns:p14="http://schemas.microsoft.com/office/powerpoint/2010/main" val="3882447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49FDF-1B65-FE25-31AF-94149C4DE560}"/>
              </a:ext>
            </a:extLst>
          </p:cNvPr>
          <p:cNvSpPr>
            <a:spLocks noGrp="1"/>
          </p:cNvSpPr>
          <p:nvPr>
            <p:ph type="title"/>
          </p:nvPr>
        </p:nvSpPr>
        <p:spPr/>
        <p:txBody>
          <a:bodyPr>
            <a:normAutofit fontScale="90000"/>
          </a:bodyPr>
          <a:lstStyle/>
          <a:p>
            <a:r>
              <a:rPr lang="en-GB"/>
              <a:t>What changes have been made  to make </a:t>
            </a:r>
            <a:r>
              <a:rPr lang="en-GB" dirty="0"/>
              <a:t>transgender prisoners feel safer?</a:t>
            </a:r>
          </a:p>
        </p:txBody>
      </p:sp>
      <p:sp>
        <p:nvSpPr>
          <p:cNvPr id="3" name="Content Placeholder 2">
            <a:extLst>
              <a:ext uri="{FF2B5EF4-FFF2-40B4-BE49-F238E27FC236}">
                <a16:creationId xmlns:a16="http://schemas.microsoft.com/office/drawing/2014/main" id="{A418C895-6CB7-1B76-FDE2-06F698253DA5}"/>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t>The HM Prison and Probation Services stated in 2023 that around 90% of transgender females are currently housed in male prisons as a way to protect women in female prisons from violent and sexual assaults. This is due to individuals that identify as transgender women still having male </a:t>
            </a:r>
            <a:r>
              <a:rPr lang="en-GB" dirty="0" err="1"/>
              <a:t>genetalia</a:t>
            </a:r>
            <a:r>
              <a:rPr lang="en-GB" dirty="0"/>
              <a:t> but if an individual has made the </a:t>
            </a:r>
            <a:r>
              <a:rPr lang="en-GB" dirty="0" err="1"/>
              <a:t>genetalia</a:t>
            </a:r>
            <a:r>
              <a:rPr lang="en-GB" dirty="0"/>
              <a:t> transition, then they are able to apply for a move to a female prison. </a:t>
            </a:r>
          </a:p>
          <a:p>
            <a:pPr marL="0" indent="0">
              <a:buNone/>
            </a:pPr>
            <a:r>
              <a:rPr lang="en-GB" dirty="0"/>
              <a:t>This could be looked at a variety of ways; One of the beliefs could be that transgender individuals are being neglected by the prison services across the UK whereas another perception could be that it prevents individuals from trying to weaponize gender identification to potentially move to a female prison and have the opportunity to assault females serving sentences.</a:t>
            </a:r>
          </a:p>
          <a:p>
            <a:pPr marL="0" indent="0">
              <a:buNone/>
            </a:pPr>
            <a:endParaRPr lang="en-GB" dirty="0"/>
          </a:p>
          <a:p>
            <a:pPr marL="0" indent="0">
              <a:buNone/>
            </a:pPr>
            <a:r>
              <a:rPr lang="en-GB"/>
              <a:t>(GOV.UK, 2023)</a:t>
            </a:r>
            <a:endParaRPr lang="en-GB" dirty="0"/>
          </a:p>
        </p:txBody>
      </p:sp>
    </p:spTree>
    <p:extLst>
      <p:ext uri="{BB962C8B-B14F-4D97-AF65-F5344CB8AC3E}">
        <p14:creationId xmlns:p14="http://schemas.microsoft.com/office/powerpoint/2010/main" val="3325350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8655-EDE3-8B1C-B877-DDD459195A62}"/>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28A65D54-9E79-421D-A7C6-31379EAC6331}"/>
              </a:ext>
            </a:extLst>
          </p:cNvPr>
          <p:cNvSpPr>
            <a:spLocks noGrp="1"/>
          </p:cNvSpPr>
          <p:nvPr>
            <p:ph idx="1"/>
          </p:nvPr>
        </p:nvSpPr>
        <p:spPr/>
        <p:txBody>
          <a:bodyPr vert="horz" lIns="91440" tIns="45720" rIns="91440" bIns="45720" rtlCol="0" anchor="t">
            <a:normAutofit/>
          </a:bodyPr>
          <a:lstStyle/>
          <a:p>
            <a:pPr marL="0" indent="0">
              <a:buNone/>
            </a:pPr>
            <a:r>
              <a:rPr lang="en-GB" dirty="0"/>
              <a:t>Cyrus. S, (2024) 'Trans discrimination'. Available at: </a:t>
            </a:r>
            <a:r>
              <a:rPr lang="en-GB" dirty="0">
                <a:hlinkClick r:id="rId2"/>
              </a:rPr>
              <a:t>https://insidetime.org/mailbag/trans-discrimination/</a:t>
            </a:r>
            <a:r>
              <a:rPr lang="en-GB" dirty="0"/>
              <a:t> (Accessed 19 </a:t>
            </a:r>
            <a:r>
              <a:rPr lang="en-GB"/>
              <a:t>February 2026) </a:t>
            </a:r>
            <a:endParaRPr lang="en-GB" dirty="0"/>
          </a:p>
          <a:p>
            <a:pPr marL="0" indent="0">
              <a:buNone/>
            </a:pPr>
            <a:r>
              <a:rPr lang="en-GB"/>
              <a:t>GOV.UK, (2023) 'New transgender prisoner policy comes into force'. Available at: </a:t>
            </a:r>
            <a:r>
              <a:rPr lang="en-GB" dirty="0">
                <a:hlinkClick r:id="rId3"/>
              </a:rPr>
              <a:t>https://www.gov.uk/government/news/new-transgender-prisoner-policy-comes-into-force</a:t>
            </a:r>
            <a:r>
              <a:rPr lang="en-GB" dirty="0"/>
              <a:t> </a:t>
            </a:r>
            <a:r>
              <a:rPr lang="en-GB"/>
              <a:t>(Accessed 19 February 2026) </a:t>
            </a:r>
            <a:endParaRPr lang="en-GB">
              <a:ea typeface="+mn-lt"/>
              <a:cs typeface="+mn-lt"/>
            </a:endParaRPr>
          </a:p>
          <a:p>
            <a:pPr marL="0" indent="0">
              <a:buNone/>
            </a:pPr>
            <a:r>
              <a:rPr lang="en-GB"/>
              <a:t>Ministry of Justice (2025) 'HMPPS Offender Equalities Annual Report 2024-25'. Available at: </a:t>
            </a:r>
            <a:r>
              <a:rPr lang="en-GB" dirty="0">
                <a:hlinkClick r:id="rId4"/>
              </a:rPr>
              <a:t>https://assets.publishing.service.gov.uk/media/6925ba5daca6213a492dd05b/HMPPS_Offender_Equalities_Annual_Report_2024-25.pdf</a:t>
            </a:r>
            <a:r>
              <a:rPr lang="en-GB"/>
              <a:t> (Accessed 19 February 2026) </a:t>
            </a:r>
          </a:p>
        </p:txBody>
      </p:sp>
    </p:spTree>
    <p:extLst>
      <p:ext uri="{BB962C8B-B14F-4D97-AF65-F5344CB8AC3E}">
        <p14:creationId xmlns:p14="http://schemas.microsoft.com/office/powerpoint/2010/main" val="112924251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ChronicleVTI</vt:lpstr>
      <vt:lpstr>What are  the challenges faced by transgender individuals within the prison system and how can these be addressed? </vt:lpstr>
      <vt:lpstr>How many  transgender individuals are in the prison system across the uk? </vt:lpstr>
      <vt:lpstr>What are some of issues transgender prisoners face in the uk? </vt:lpstr>
      <vt:lpstr>What changes have been made  to make transgender prisoners feel safer?</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287</cp:revision>
  <dcterms:created xsi:type="dcterms:W3CDTF">2026-02-23T21:33:47Z</dcterms:created>
  <dcterms:modified xsi:type="dcterms:W3CDTF">2026-02-23T22:36:13Z</dcterms:modified>
</cp:coreProperties>
</file>