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</p:sldMasterIdLst>
  <p:notesMasterIdLst>
    <p:notesMasterId r:id="rId13"/>
  </p:notesMasterIdLst>
  <p:handoutMasterIdLst>
    <p:handoutMasterId r:id="rId14"/>
  </p:handoutMasterIdLst>
  <p:sldIdLst>
    <p:sldId id="401" r:id="rId5"/>
    <p:sldId id="418" r:id="rId6"/>
    <p:sldId id="402" r:id="rId7"/>
    <p:sldId id="412" r:id="rId8"/>
    <p:sldId id="414" r:id="rId9"/>
    <p:sldId id="417" r:id="rId10"/>
    <p:sldId id="416" r:id="rId11"/>
    <p:sldId id="419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AE4CC2-A6B9-4723-BFDF-0682C3B35452}" v="696" dt="2023-03-31T19:22:53.5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84630" autoAdjust="0"/>
  </p:normalViewPr>
  <p:slideViewPr>
    <p:cSldViewPr snapToGrid="0">
      <p:cViewPr>
        <p:scale>
          <a:sx n="60" d="100"/>
          <a:sy n="60" d="100"/>
        </p:scale>
        <p:origin x="1140" y="246"/>
      </p:cViewPr>
      <p:guideLst>
        <p:guide orient="horz" pos="2160"/>
        <p:guide pos="672"/>
        <p:guide pos="7008"/>
        <p:guide orient="horz" pos="182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7E7A2C-180E-42AB-B193-D86A93692231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B25E1AB-DBF4-4304-AC4F-96D729035C97}">
      <dgm:prSet/>
      <dgm:spPr/>
      <dgm:t>
        <a:bodyPr/>
        <a:lstStyle/>
        <a:p>
          <a:r>
            <a:rPr lang="en-GB" dirty="0"/>
            <a:t>Good Time Management </a:t>
          </a:r>
          <a:endParaRPr lang="en-US" dirty="0"/>
        </a:p>
      </dgm:t>
    </dgm:pt>
    <dgm:pt modelId="{12917228-B981-40C2-A278-94FF897E4619}" type="parTrans" cxnId="{B332B59E-1C1C-4AB3-93DF-FDB219820AD8}">
      <dgm:prSet/>
      <dgm:spPr/>
      <dgm:t>
        <a:bodyPr/>
        <a:lstStyle/>
        <a:p>
          <a:endParaRPr lang="en-US"/>
        </a:p>
      </dgm:t>
    </dgm:pt>
    <dgm:pt modelId="{DA33C964-1633-4E2E-ADEA-4F41EFB03373}" type="sibTrans" cxnId="{B332B59E-1C1C-4AB3-93DF-FDB219820AD8}">
      <dgm:prSet/>
      <dgm:spPr/>
      <dgm:t>
        <a:bodyPr/>
        <a:lstStyle/>
        <a:p>
          <a:endParaRPr lang="en-US"/>
        </a:p>
      </dgm:t>
    </dgm:pt>
    <dgm:pt modelId="{7B52DA4A-F817-4FB2-96BF-0B274B2BAD2B}">
      <dgm:prSet/>
      <dgm:spPr/>
      <dgm:t>
        <a:bodyPr/>
        <a:lstStyle/>
        <a:p>
          <a:r>
            <a:rPr lang="en-GB"/>
            <a:t>Basic Financial Understanding of Profit and Loss Statements</a:t>
          </a:r>
          <a:endParaRPr lang="en-US"/>
        </a:p>
      </dgm:t>
    </dgm:pt>
    <dgm:pt modelId="{863B46EC-6BE1-43EC-9F2E-DDFE873587BB}" type="parTrans" cxnId="{F0BE83FC-0CB7-4056-97EF-74241D75EB4D}">
      <dgm:prSet/>
      <dgm:spPr/>
      <dgm:t>
        <a:bodyPr/>
        <a:lstStyle/>
        <a:p>
          <a:endParaRPr lang="en-US"/>
        </a:p>
      </dgm:t>
    </dgm:pt>
    <dgm:pt modelId="{60B68F13-44BC-46FA-AB57-9E531FA23D98}" type="sibTrans" cxnId="{F0BE83FC-0CB7-4056-97EF-74241D75EB4D}">
      <dgm:prSet/>
      <dgm:spPr/>
      <dgm:t>
        <a:bodyPr/>
        <a:lstStyle/>
        <a:p>
          <a:endParaRPr lang="en-US"/>
        </a:p>
      </dgm:t>
    </dgm:pt>
    <dgm:pt modelId="{234BCD4E-372A-4CAD-A666-00694B396FF0}">
      <dgm:prSet/>
      <dgm:spPr/>
      <dgm:t>
        <a:bodyPr/>
        <a:lstStyle/>
        <a:p>
          <a:r>
            <a:rPr lang="en-GB"/>
            <a:t>Organisational Skills</a:t>
          </a:r>
          <a:endParaRPr lang="en-US"/>
        </a:p>
      </dgm:t>
    </dgm:pt>
    <dgm:pt modelId="{978CE834-DF35-4300-AFB2-27C3494C91BA}" type="parTrans" cxnId="{C2F05195-0A58-4464-87B3-6D49BDCC4D06}">
      <dgm:prSet/>
      <dgm:spPr/>
      <dgm:t>
        <a:bodyPr/>
        <a:lstStyle/>
        <a:p>
          <a:endParaRPr lang="en-US"/>
        </a:p>
      </dgm:t>
    </dgm:pt>
    <dgm:pt modelId="{887468F0-900F-439F-9DE5-2BEEF5CE076A}" type="sibTrans" cxnId="{C2F05195-0A58-4464-87B3-6D49BDCC4D06}">
      <dgm:prSet/>
      <dgm:spPr/>
      <dgm:t>
        <a:bodyPr/>
        <a:lstStyle/>
        <a:p>
          <a:endParaRPr lang="en-US"/>
        </a:p>
      </dgm:t>
    </dgm:pt>
    <dgm:pt modelId="{6D2BB6E8-CE58-4075-BAA0-BA287529A52D}">
      <dgm:prSet/>
      <dgm:spPr/>
      <dgm:t>
        <a:bodyPr/>
        <a:lstStyle/>
        <a:p>
          <a:r>
            <a:rPr lang="en-GB"/>
            <a:t>Confidence dealing with customers and staff</a:t>
          </a:r>
          <a:endParaRPr lang="en-US"/>
        </a:p>
      </dgm:t>
    </dgm:pt>
    <dgm:pt modelId="{D4AE51F2-C73A-4D9E-832D-BB8AD8BFB833}" type="parTrans" cxnId="{1D161235-404F-4631-B762-8C7BDEA4C726}">
      <dgm:prSet/>
      <dgm:spPr/>
      <dgm:t>
        <a:bodyPr/>
        <a:lstStyle/>
        <a:p>
          <a:endParaRPr lang="en-US"/>
        </a:p>
      </dgm:t>
    </dgm:pt>
    <dgm:pt modelId="{054688D4-EF71-4936-86EA-F8958ABDB94E}" type="sibTrans" cxnId="{1D161235-404F-4631-B762-8C7BDEA4C726}">
      <dgm:prSet/>
      <dgm:spPr/>
      <dgm:t>
        <a:bodyPr/>
        <a:lstStyle/>
        <a:p>
          <a:endParaRPr lang="en-US"/>
        </a:p>
      </dgm:t>
    </dgm:pt>
    <dgm:pt modelId="{24856A9F-197C-4212-97A1-E55344F00028}">
      <dgm:prSet/>
      <dgm:spPr/>
      <dgm:t>
        <a:bodyPr/>
        <a:lstStyle/>
        <a:p>
          <a:r>
            <a:rPr lang="en-GB"/>
            <a:t>Delegating </a:t>
          </a:r>
          <a:endParaRPr lang="en-US"/>
        </a:p>
      </dgm:t>
    </dgm:pt>
    <dgm:pt modelId="{157FC44F-D488-48CB-8781-0C202B1F0E41}" type="parTrans" cxnId="{7AC246CA-DD3C-42B8-A1A4-5546A3527943}">
      <dgm:prSet/>
      <dgm:spPr/>
      <dgm:t>
        <a:bodyPr/>
        <a:lstStyle/>
        <a:p>
          <a:endParaRPr lang="en-US"/>
        </a:p>
      </dgm:t>
    </dgm:pt>
    <dgm:pt modelId="{259DF62F-AD20-44AC-84BA-6F6FF3C69BB2}" type="sibTrans" cxnId="{7AC246CA-DD3C-42B8-A1A4-5546A3527943}">
      <dgm:prSet/>
      <dgm:spPr/>
      <dgm:t>
        <a:bodyPr/>
        <a:lstStyle/>
        <a:p>
          <a:endParaRPr lang="en-US"/>
        </a:p>
      </dgm:t>
    </dgm:pt>
    <dgm:pt modelId="{52E9140E-7DD4-4710-B884-31DB775A3A69}">
      <dgm:prSet/>
      <dgm:spPr/>
      <dgm:t>
        <a:bodyPr/>
        <a:lstStyle/>
        <a:p>
          <a:r>
            <a:rPr lang="en-GB"/>
            <a:t>BA Business Management – Currently studying </a:t>
          </a:r>
          <a:endParaRPr lang="en-US"/>
        </a:p>
      </dgm:t>
    </dgm:pt>
    <dgm:pt modelId="{03C3FF21-8DD4-4F91-9150-DCA5BFD35FA3}" type="parTrans" cxnId="{D1DEDA31-484F-4BD9-AE22-8902C0B9643A}">
      <dgm:prSet/>
      <dgm:spPr/>
      <dgm:t>
        <a:bodyPr/>
        <a:lstStyle/>
        <a:p>
          <a:endParaRPr lang="en-US"/>
        </a:p>
      </dgm:t>
    </dgm:pt>
    <dgm:pt modelId="{EEB07911-19FA-4688-9D55-17A2D4B669E2}" type="sibTrans" cxnId="{D1DEDA31-484F-4BD9-AE22-8902C0B9643A}">
      <dgm:prSet/>
      <dgm:spPr/>
      <dgm:t>
        <a:bodyPr/>
        <a:lstStyle/>
        <a:p>
          <a:endParaRPr lang="en-US"/>
        </a:p>
      </dgm:t>
    </dgm:pt>
    <dgm:pt modelId="{E53D967D-B7F2-41AD-92C3-516F925356A2}" type="pres">
      <dgm:prSet presAssocID="{137E7A2C-180E-42AB-B193-D86A93692231}" presName="diagram" presStyleCnt="0">
        <dgm:presLayoutVars>
          <dgm:dir/>
          <dgm:resizeHandles val="exact"/>
        </dgm:presLayoutVars>
      </dgm:prSet>
      <dgm:spPr/>
    </dgm:pt>
    <dgm:pt modelId="{83B5C909-30F0-4246-AAA2-995D8FD5746E}" type="pres">
      <dgm:prSet presAssocID="{4B25E1AB-DBF4-4304-AC4F-96D729035C97}" presName="node" presStyleLbl="node1" presStyleIdx="0" presStyleCnt="6">
        <dgm:presLayoutVars>
          <dgm:bulletEnabled val="1"/>
        </dgm:presLayoutVars>
      </dgm:prSet>
      <dgm:spPr/>
    </dgm:pt>
    <dgm:pt modelId="{21FB5856-CA3C-48AB-BB37-19B1AD6E982C}" type="pres">
      <dgm:prSet presAssocID="{DA33C964-1633-4E2E-ADEA-4F41EFB03373}" presName="sibTrans" presStyleCnt="0"/>
      <dgm:spPr/>
    </dgm:pt>
    <dgm:pt modelId="{8EF8D751-0104-4942-B4F3-993C80C5E9C7}" type="pres">
      <dgm:prSet presAssocID="{7B52DA4A-F817-4FB2-96BF-0B274B2BAD2B}" presName="node" presStyleLbl="node1" presStyleIdx="1" presStyleCnt="6">
        <dgm:presLayoutVars>
          <dgm:bulletEnabled val="1"/>
        </dgm:presLayoutVars>
      </dgm:prSet>
      <dgm:spPr/>
    </dgm:pt>
    <dgm:pt modelId="{381AEA5B-C56C-45EF-B51F-631406431521}" type="pres">
      <dgm:prSet presAssocID="{60B68F13-44BC-46FA-AB57-9E531FA23D98}" presName="sibTrans" presStyleCnt="0"/>
      <dgm:spPr/>
    </dgm:pt>
    <dgm:pt modelId="{739B5183-D90F-4C2E-B280-172BB0D6B9A9}" type="pres">
      <dgm:prSet presAssocID="{234BCD4E-372A-4CAD-A666-00694B396FF0}" presName="node" presStyleLbl="node1" presStyleIdx="2" presStyleCnt="6">
        <dgm:presLayoutVars>
          <dgm:bulletEnabled val="1"/>
        </dgm:presLayoutVars>
      </dgm:prSet>
      <dgm:spPr/>
    </dgm:pt>
    <dgm:pt modelId="{9F6CA2DE-6667-44BF-888D-0CD1EAFB21D2}" type="pres">
      <dgm:prSet presAssocID="{887468F0-900F-439F-9DE5-2BEEF5CE076A}" presName="sibTrans" presStyleCnt="0"/>
      <dgm:spPr/>
    </dgm:pt>
    <dgm:pt modelId="{33764867-53F9-4479-AB5E-2A338A3E4482}" type="pres">
      <dgm:prSet presAssocID="{6D2BB6E8-CE58-4075-BAA0-BA287529A52D}" presName="node" presStyleLbl="node1" presStyleIdx="3" presStyleCnt="6">
        <dgm:presLayoutVars>
          <dgm:bulletEnabled val="1"/>
        </dgm:presLayoutVars>
      </dgm:prSet>
      <dgm:spPr/>
    </dgm:pt>
    <dgm:pt modelId="{399D5B13-C26C-4976-ADFA-1ED791AD93AE}" type="pres">
      <dgm:prSet presAssocID="{054688D4-EF71-4936-86EA-F8958ABDB94E}" presName="sibTrans" presStyleCnt="0"/>
      <dgm:spPr/>
    </dgm:pt>
    <dgm:pt modelId="{23036887-C0FE-403B-94DB-BA7B4878F957}" type="pres">
      <dgm:prSet presAssocID="{24856A9F-197C-4212-97A1-E55344F00028}" presName="node" presStyleLbl="node1" presStyleIdx="4" presStyleCnt="6">
        <dgm:presLayoutVars>
          <dgm:bulletEnabled val="1"/>
        </dgm:presLayoutVars>
      </dgm:prSet>
      <dgm:spPr/>
    </dgm:pt>
    <dgm:pt modelId="{779DC788-C67D-47ED-8FC7-6D48A3987A7A}" type="pres">
      <dgm:prSet presAssocID="{259DF62F-AD20-44AC-84BA-6F6FF3C69BB2}" presName="sibTrans" presStyleCnt="0"/>
      <dgm:spPr/>
    </dgm:pt>
    <dgm:pt modelId="{3AD417F6-A33F-4FD8-8AEF-5D6AB1EB8A7B}" type="pres">
      <dgm:prSet presAssocID="{52E9140E-7DD4-4710-B884-31DB775A3A69}" presName="node" presStyleLbl="node1" presStyleIdx="5" presStyleCnt="6">
        <dgm:presLayoutVars>
          <dgm:bulletEnabled val="1"/>
        </dgm:presLayoutVars>
      </dgm:prSet>
      <dgm:spPr/>
    </dgm:pt>
  </dgm:ptLst>
  <dgm:cxnLst>
    <dgm:cxn modelId="{4AAEFC1A-A852-46AF-A150-9A28B17DB62E}" type="presOf" srcId="{7B52DA4A-F817-4FB2-96BF-0B274B2BAD2B}" destId="{8EF8D751-0104-4942-B4F3-993C80C5E9C7}" srcOrd="0" destOrd="0" presId="urn:microsoft.com/office/officeart/2005/8/layout/default"/>
    <dgm:cxn modelId="{7F59F422-93E8-428C-ADAD-D7DE259C9F12}" type="presOf" srcId="{4B25E1AB-DBF4-4304-AC4F-96D729035C97}" destId="{83B5C909-30F0-4246-AAA2-995D8FD5746E}" srcOrd="0" destOrd="0" presId="urn:microsoft.com/office/officeart/2005/8/layout/default"/>
    <dgm:cxn modelId="{D1DEDA31-484F-4BD9-AE22-8902C0B9643A}" srcId="{137E7A2C-180E-42AB-B193-D86A93692231}" destId="{52E9140E-7DD4-4710-B884-31DB775A3A69}" srcOrd="5" destOrd="0" parTransId="{03C3FF21-8DD4-4F91-9150-DCA5BFD35FA3}" sibTransId="{EEB07911-19FA-4688-9D55-17A2D4B669E2}"/>
    <dgm:cxn modelId="{1D161235-404F-4631-B762-8C7BDEA4C726}" srcId="{137E7A2C-180E-42AB-B193-D86A93692231}" destId="{6D2BB6E8-CE58-4075-BAA0-BA287529A52D}" srcOrd="3" destOrd="0" parTransId="{D4AE51F2-C73A-4D9E-832D-BB8AD8BFB833}" sibTransId="{054688D4-EF71-4936-86EA-F8958ABDB94E}"/>
    <dgm:cxn modelId="{42EB6A37-DC17-4110-AB18-FF7ACAE5CE5A}" type="presOf" srcId="{6D2BB6E8-CE58-4075-BAA0-BA287529A52D}" destId="{33764867-53F9-4479-AB5E-2A338A3E4482}" srcOrd="0" destOrd="0" presId="urn:microsoft.com/office/officeart/2005/8/layout/default"/>
    <dgm:cxn modelId="{CBD1C143-6BA5-45D2-8A2D-FB656D5A9664}" type="presOf" srcId="{137E7A2C-180E-42AB-B193-D86A93692231}" destId="{E53D967D-B7F2-41AD-92C3-516F925356A2}" srcOrd="0" destOrd="0" presId="urn:microsoft.com/office/officeart/2005/8/layout/default"/>
    <dgm:cxn modelId="{C2F05195-0A58-4464-87B3-6D49BDCC4D06}" srcId="{137E7A2C-180E-42AB-B193-D86A93692231}" destId="{234BCD4E-372A-4CAD-A666-00694B396FF0}" srcOrd="2" destOrd="0" parTransId="{978CE834-DF35-4300-AFB2-27C3494C91BA}" sibTransId="{887468F0-900F-439F-9DE5-2BEEF5CE076A}"/>
    <dgm:cxn modelId="{B332B59E-1C1C-4AB3-93DF-FDB219820AD8}" srcId="{137E7A2C-180E-42AB-B193-D86A93692231}" destId="{4B25E1AB-DBF4-4304-AC4F-96D729035C97}" srcOrd="0" destOrd="0" parTransId="{12917228-B981-40C2-A278-94FF897E4619}" sibTransId="{DA33C964-1633-4E2E-ADEA-4F41EFB03373}"/>
    <dgm:cxn modelId="{7AC246CA-DD3C-42B8-A1A4-5546A3527943}" srcId="{137E7A2C-180E-42AB-B193-D86A93692231}" destId="{24856A9F-197C-4212-97A1-E55344F00028}" srcOrd="4" destOrd="0" parTransId="{157FC44F-D488-48CB-8781-0C202B1F0E41}" sibTransId="{259DF62F-AD20-44AC-84BA-6F6FF3C69BB2}"/>
    <dgm:cxn modelId="{72A263CB-417F-4731-80AA-F66336F071EA}" type="presOf" srcId="{24856A9F-197C-4212-97A1-E55344F00028}" destId="{23036887-C0FE-403B-94DB-BA7B4878F957}" srcOrd="0" destOrd="0" presId="urn:microsoft.com/office/officeart/2005/8/layout/default"/>
    <dgm:cxn modelId="{7B4CB3E3-7BF9-4A37-936C-9C9F1484334E}" type="presOf" srcId="{52E9140E-7DD4-4710-B884-31DB775A3A69}" destId="{3AD417F6-A33F-4FD8-8AEF-5D6AB1EB8A7B}" srcOrd="0" destOrd="0" presId="urn:microsoft.com/office/officeart/2005/8/layout/default"/>
    <dgm:cxn modelId="{189BEFF7-2A03-46B8-8B1D-BFF3A415C042}" type="presOf" srcId="{234BCD4E-372A-4CAD-A666-00694B396FF0}" destId="{739B5183-D90F-4C2E-B280-172BB0D6B9A9}" srcOrd="0" destOrd="0" presId="urn:microsoft.com/office/officeart/2005/8/layout/default"/>
    <dgm:cxn modelId="{F0BE83FC-0CB7-4056-97EF-74241D75EB4D}" srcId="{137E7A2C-180E-42AB-B193-D86A93692231}" destId="{7B52DA4A-F817-4FB2-96BF-0B274B2BAD2B}" srcOrd="1" destOrd="0" parTransId="{863B46EC-6BE1-43EC-9F2E-DDFE873587BB}" sibTransId="{60B68F13-44BC-46FA-AB57-9E531FA23D98}"/>
    <dgm:cxn modelId="{6A83DBC9-A3B9-4B55-8D81-0BA69817DFDE}" type="presParOf" srcId="{E53D967D-B7F2-41AD-92C3-516F925356A2}" destId="{83B5C909-30F0-4246-AAA2-995D8FD5746E}" srcOrd="0" destOrd="0" presId="urn:microsoft.com/office/officeart/2005/8/layout/default"/>
    <dgm:cxn modelId="{3526F23E-13CF-4E10-B179-DBE240ABE153}" type="presParOf" srcId="{E53D967D-B7F2-41AD-92C3-516F925356A2}" destId="{21FB5856-CA3C-48AB-BB37-19B1AD6E982C}" srcOrd="1" destOrd="0" presId="urn:microsoft.com/office/officeart/2005/8/layout/default"/>
    <dgm:cxn modelId="{C1921EF6-D629-466B-94D7-B29267BDDEB8}" type="presParOf" srcId="{E53D967D-B7F2-41AD-92C3-516F925356A2}" destId="{8EF8D751-0104-4942-B4F3-993C80C5E9C7}" srcOrd="2" destOrd="0" presId="urn:microsoft.com/office/officeart/2005/8/layout/default"/>
    <dgm:cxn modelId="{659AF6A4-5C58-4D96-8255-710D5A7375DC}" type="presParOf" srcId="{E53D967D-B7F2-41AD-92C3-516F925356A2}" destId="{381AEA5B-C56C-45EF-B51F-631406431521}" srcOrd="3" destOrd="0" presId="urn:microsoft.com/office/officeart/2005/8/layout/default"/>
    <dgm:cxn modelId="{CEFE7D4D-E058-4A5B-8D8F-AD126E0A85BF}" type="presParOf" srcId="{E53D967D-B7F2-41AD-92C3-516F925356A2}" destId="{739B5183-D90F-4C2E-B280-172BB0D6B9A9}" srcOrd="4" destOrd="0" presId="urn:microsoft.com/office/officeart/2005/8/layout/default"/>
    <dgm:cxn modelId="{CF623825-58E2-4BAE-8C75-B61610792D47}" type="presParOf" srcId="{E53D967D-B7F2-41AD-92C3-516F925356A2}" destId="{9F6CA2DE-6667-44BF-888D-0CD1EAFB21D2}" srcOrd="5" destOrd="0" presId="urn:microsoft.com/office/officeart/2005/8/layout/default"/>
    <dgm:cxn modelId="{1E29ECB7-54FA-4D2B-BCAB-2766D2E4FA17}" type="presParOf" srcId="{E53D967D-B7F2-41AD-92C3-516F925356A2}" destId="{33764867-53F9-4479-AB5E-2A338A3E4482}" srcOrd="6" destOrd="0" presId="urn:microsoft.com/office/officeart/2005/8/layout/default"/>
    <dgm:cxn modelId="{73076C90-4EC2-49A0-8F56-3606386A3344}" type="presParOf" srcId="{E53D967D-B7F2-41AD-92C3-516F925356A2}" destId="{399D5B13-C26C-4976-ADFA-1ED791AD93AE}" srcOrd="7" destOrd="0" presId="urn:microsoft.com/office/officeart/2005/8/layout/default"/>
    <dgm:cxn modelId="{9A5E867A-DF6E-4FDC-B0EC-73AC2E481C25}" type="presParOf" srcId="{E53D967D-B7F2-41AD-92C3-516F925356A2}" destId="{23036887-C0FE-403B-94DB-BA7B4878F957}" srcOrd="8" destOrd="0" presId="urn:microsoft.com/office/officeart/2005/8/layout/default"/>
    <dgm:cxn modelId="{B61CBD9D-5F78-489F-9B87-8D14394D6D63}" type="presParOf" srcId="{E53D967D-B7F2-41AD-92C3-516F925356A2}" destId="{779DC788-C67D-47ED-8FC7-6D48A3987A7A}" srcOrd="9" destOrd="0" presId="urn:microsoft.com/office/officeart/2005/8/layout/default"/>
    <dgm:cxn modelId="{23B5C232-E570-4896-951B-169452DDF518}" type="presParOf" srcId="{E53D967D-B7F2-41AD-92C3-516F925356A2}" destId="{3AD417F6-A33F-4FD8-8AEF-5D6AB1EB8A7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7E7A2C-180E-42AB-B193-D86A93692231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25E1AB-DBF4-4304-AC4F-96D729035C97}">
      <dgm:prSet custT="1"/>
      <dgm:spPr/>
      <dgm:t>
        <a:bodyPr/>
        <a:lstStyle/>
        <a:p>
          <a:r>
            <a:rPr lang="en-GB" sz="1400" dirty="0"/>
            <a:t> Multi-tasking 	</a:t>
          </a:r>
        </a:p>
        <a:p>
          <a:r>
            <a:rPr lang="en-GB" sz="1400" dirty="0"/>
            <a:t>Decision-Making</a:t>
          </a:r>
        </a:p>
        <a:p>
          <a:r>
            <a:rPr lang="en-GB" sz="1400" dirty="0"/>
            <a:t>Leadership</a:t>
          </a:r>
        </a:p>
      </dgm:t>
    </dgm:pt>
    <dgm:pt modelId="{12917228-B981-40C2-A278-94FF897E4619}" type="parTrans" cxnId="{B332B59E-1C1C-4AB3-93DF-FDB219820AD8}">
      <dgm:prSet/>
      <dgm:spPr/>
      <dgm:t>
        <a:bodyPr/>
        <a:lstStyle/>
        <a:p>
          <a:endParaRPr lang="en-US"/>
        </a:p>
      </dgm:t>
    </dgm:pt>
    <dgm:pt modelId="{DA33C964-1633-4E2E-ADEA-4F41EFB03373}" type="sibTrans" cxnId="{B332B59E-1C1C-4AB3-93DF-FDB219820AD8}">
      <dgm:prSet/>
      <dgm:spPr/>
      <dgm:t>
        <a:bodyPr/>
        <a:lstStyle/>
        <a:p>
          <a:endParaRPr lang="en-US"/>
        </a:p>
      </dgm:t>
    </dgm:pt>
    <dgm:pt modelId="{234BCD4E-372A-4CAD-A666-00694B396FF0}">
      <dgm:prSet custT="1"/>
      <dgm:spPr/>
      <dgm:t>
        <a:bodyPr/>
        <a:lstStyle/>
        <a:p>
          <a:r>
            <a:rPr lang="en-US" sz="1400" dirty="0"/>
            <a:t>Delegation and staff management </a:t>
          </a:r>
        </a:p>
        <a:p>
          <a:r>
            <a:rPr lang="en-US" sz="1400" dirty="0"/>
            <a:t>Time management </a:t>
          </a:r>
        </a:p>
        <a:p>
          <a:r>
            <a:rPr lang="en-US" sz="1400" dirty="0"/>
            <a:t>Prioritisation Skills  </a:t>
          </a:r>
        </a:p>
      </dgm:t>
    </dgm:pt>
    <dgm:pt modelId="{978CE834-DF35-4300-AFB2-27C3494C91BA}" type="parTrans" cxnId="{C2F05195-0A58-4464-87B3-6D49BDCC4D06}">
      <dgm:prSet/>
      <dgm:spPr/>
      <dgm:t>
        <a:bodyPr/>
        <a:lstStyle/>
        <a:p>
          <a:endParaRPr lang="en-US"/>
        </a:p>
      </dgm:t>
    </dgm:pt>
    <dgm:pt modelId="{887468F0-900F-439F-9DE5-2BEEF5CE076A}" type="sibTrans" cxnId="{C2F05195-0A58-4464-87B3-6D49BDCC4D06}">
      <dgm:prSet/>
      <dgm:spPr/>
      <dgm:t>
        <a:bodyPr/>
        <a:lstStyle/>
        <a:p>
          <a:endParaRPr lang="en-US"/>
        </a:p>
      </dgm:t>
    </dgm:pt>
    <dgm:pt modelId="{6D2BB6E8-CE58-4075-BAA0-BA287529A52D}">
      <dgm:prSet custT="1"/>
      <dgm:spPr/>
      <dgm:t>
        <a:bodyPr/>
        <a:lstStyle/>
        <a:p>
          <a:r>
            <a:rPr lang="en-US" sz="1400" dirty="0"/>
            <a:t>Financial Skills</a:t>
          </a:r>
        </a:p>
        <a:p>
          <a:r>
            <a:rPr lang="en-US" sz="1400" dirty="0"/>
            <a:t>Knowledge of retail management software</a:t>
          </a:r>
        </a:p>
        <a:p>
          <a:endParaRPr lang="en-US" sz="1400" dirty="0"/>
        </a:p>
        <a:p>
          <a:r>
            <a:rPr lang="en-US" sz="1400" dirty="0"/>
            <a:t> </a:t>
          </a:r>
        </a:p>
      </dgm:t>
    </dgm:pt>
    <dgm:pt modelId="{D4AE51F2-C73A-4D9E-832D-BB8AD8BFB833}" type="parTrans" cxnId="{1D161235-404F-4631-B762-8C7BDEA4C726}">
      <dgm:prSet/>
      <dgm:spPr/>
      <dgm:t>
        <a:bodyPr/>
        <a:lstStyle/>
        <a:p>
          <a:endParaRPr lang="en-US"/>
        </a:p>
      </dgm:t>
    </dgm:pt>
    <dgm:pt modelId="{054688D4-EF71-4936-86EA-F8958ABDB94E}" type="sibTrans" cxnId="{1D161235-404F-4631-B762-8C7BDEA4C726}">
      <dgm:prSet/>
      <dgm:spPr/>
      <dgm:t>
        <a:bodyPr/>
        <a:lstStyle/>
        <a:p>
          <a:endParaRPr lang="en-US"/>
        </a:p>
      </dgm:t>
    </dgm:pt>
    <dgm:pt modelId="{24856A9F-197C-4212-97A1-E55344F00028}">
      <dgm:prSet custT="1"/>
      <dgm:spPr/>
      <dgm:t>
        <a:bodyPr/>
        <a:lstStyle/>
        <a:p>
          <a:r>
            <a:rPr lang="en-GB" sz="1400" dirty="0"/>
            <a:t> Education – Undergraduate degree in Business or similar  </a:t>
          </a:r>
          <a:endParaRPr lang="en-US" sz="1400" dirty="0"/>
        </a:p>
      </dgm:t>
    </dgm:pt>
    <dgm:pt modelId="{157FC44F-D488-48CB-8781-0C202B1F0E41}" type="parTrans" cxnId="{7AC246CA-DD3C-42B8-A1A4-5546A3527943}">
      <dgm:prSet/>
      <dgm:spPr/>
      <dgm:t>
        <a:bodyPr/>
        <a:lstStyle/>
        <a:p>
          <a:endParaRPr lang="en-US"/>
        </a:p>
      </dgm:t>
    </dgm:pt>
    <dgm:pt modelId="{259DF62F-AD20-44AC-84BA-6F6FF3C69BB2}" type="sibTrans" cxnId="{7AC246CA-DD3C-42B8-A1A4-5546A3527943}">
      <dgm:prSet/>
      <dgm:spPr/>
      <dgm:t>
        <a:bodyPr/>
        <a:lstStyle/>
        <a:p>
          <a:endParaRPr lang="en-US"/>
        </a:p>
      </dgm:t>
    </dgm:pt>
    <dgm:pt modelId="{52E9140E-7DD4-4710-B884-31DB775A3A69}">
      <dgm:prSet custT="1"/>
      <dgm:spPr/>
      <dgm:t>
        <a:bodyPr/>
        <a:lstStyle/>
        <a:p>
          <a:r>
            <a:rPr lang="en-US" sz="1400" dirty="0"/>
            <a:t>Confident and Calm approach to dealing with customers and staff</a:t>
          </a:r>
        </a:p>
        <a:p>
          <a:r>
            <a:rPr lang="en-US" sz="1400" dirty="0"/>
            <a:t>Communication and interpersonal abilities </a:t>
          </a:r>
        </a:p>
        <a:p>
          <a:endParaRPr lang="en-US" sz="1800" dirty="0"/>
        </a:p>
      </dgm:t>
    </dgm:pt>
    <dgm:pt modelId="{03C3FF21-8DD4-4F91-9150-DCA5BFD35FA3}" type="parTrans" cxnId="{D1DEDA31-484F-4BD9-AE22-8902C0B9643A}">
      <dgm:prSet/>
      <dgm:spPr/>
      <dgm:t>
        <a:bodyPr/>
        <a:lstStyle/>
        <a:p>
          <a:endParaRPr lang="en-US"/>
        </a:p>
      </dgm:t>
    </dgm:pt>
    <dgm:pt modelId="{EEB07911-19FA-4688-9D55-17A2D4B669E2}" type="sibTrans" cxnId="{D1DEDA31-484F-4BD9-AE22-8902C0B9643A}">
      <dgm:prSet/>
      <dgm:spPr/>
      <dgm:t>
        <a:bodyPr/>
        <a:lstStyle/>
        <a:p>
          <a:endParaRPr lang="en-US"/>
        </a:p>
      </dgm:t>
    </dgm:pt>
    <dgm:pt modelId="{7B52DA4A-F817-4FB2-96BF-0B274B2BAD2B}">
      <dgm:prSet custT="1"/>
      <dgm:spPr/>
      <dgm:t>
        <a:bodyPr/>
        <a:lstStyle/>
        <a:p>
          <a:r>
            <a:rPr lang="en-GB" sz="1400" dirty="0"/>
            <a:t>Motivation</a:t>
          </a:r>
        </a:p>
        <a:p>
          <a:r>
            <a:rPr lang="en-GB" sz="1400" dirty="0"/>
            <a:t>Organisational </a:t>
          </a:r>
          <a:endParaRPr lang="en-US" sz="1400" dirty="0"/>
        </a:p>
        <a:p>
          <a:endParaRPr lang="en-US" sz="1400" dirty="0"/>
        </a:p>
      </dgm:t>
    </dgm:pt>
    <dgm:pt modelId="{60B68F13-44BC-46FA-AB57-9E531FA23D98}" type="sibTrans" cxnId="{F0BE83FC-0CB7-4056-97EF-74241D75EB4D}">
      <dgm:prSet/>
      <dgm:spPr/>
      <dgm:t>
        <a:bodyPr/>
        <a:lstStyle/>
        <a:p>
          <a:endParaRPr lang="en-US"/>
        </a:p>
      </dgm:t>
    </dgm:pt>
    <dgm:pt modelId="{863B46EC-6BE1-43EC-9F2E-DDFE873587BB}" type="parTrans" cxnId="{F0BE83FC-0CB7-4056-97EF-74241D75EB4D}">
      <dgm:prSet/>
      <dgm:spPr/>
      <dgm:t>
        <a:bodyPr/>
        <a:lstStyle/>
        <a:p>
          <a:endParaRPr lang="en-US"/>
        </a:p>
      </dgm:t>
    </dgm:pt>
    <dgm:pt modelId="{E53D967D-B7F2-41AD-92C3-516F925356A2}" type="pres">
      <dgm:prSet presAssocID="{137E7A2C-180E-42AB-B193-D86A93692231}" presName="diagram" presStyleCnt="0">
        <dgm:presLayoutVars>
          <dgm:dir/>
          <dgm:resizeHandles val="exact"/>
        </dgm:presLayoutVars>
      </dgm:prSet>
      <dgm:spPr/>
    </dgm:pt>
    <dgm:pt modelId="{83B5C909-30F0-4246-AAA2-995D8FD5746E}" type="pres">
      <dgm:prSet presAssocID="{4B25E1AB-DBF4-4304-AC4F-96D729035C97}" presName="node" presStyleLbl="node1" presStyleIdx="0" presStyleCnt="6">
        <dgm:presLayoutVars>
          <dgm:bulletEnabled val="1"/>
        </dgm:presLayoutVars>
      </dgm:prSet>
      <dgm:spPr/>
    </dgm:pt>
    <dgm:pt modelId="{21FB5856-CA3C-48AB-BB37-19B1AD6E982C}" type="pres">
      <dgm:prSet presAssocID="{DA33C964-1633-4E2E-ADEA-4F41EFB03373}" presName="sibTrans" presStyleCnt="0"/>
      <dgm:spPr/>
    </dgm:pt>
    <dgm:pt modelId="{8EF8D751-0104-4942-B4F3-993C80C5E9C7}" type="pres">
      <dgm:prSet presAssocID="{7B52DA4A-F817-4FB2-96BF-0B274B2BAD2B}" presName="node" presStyleLbl="node1" presStyleIdx="1" presStyleCnt="6">
        <dgm:presLayoutVars>
          <dgm:bulletEnabled val="1"/>
        </dgm:presLayoutVars>
      </dgm:prSet>
      <dgm:spPr/>
    </dgm:pt>
    <dgm:pt modelId="{381AEA5B-C56C-45EF-B51F-631406431521}" type="pres">
      <dgm:prSet presAssocID="{60B68F13-44BC-46FA-AB57-9E531FA23D98}" presName="sibTrans" presStyleCnt="0"/>
      <dgm:spPr/>
    </dgm:pt>
    <dgm:pt modelId="{739B5183-D90F-4C2E-B280-172BB0D6B9A9}" type="pres">
      <dgm:prSet presAssocID="{234BCD4E-372A-4CAD-A666-00694B396FF0}" presName="node" presStyleLbl="node1" presStyleIdx="2" presStyleCnt="6">
        <dgm:presLayoutVars>
          <dgm:bulletEnabled val="1"/>
        </dgm:presLayoutVars>
      </dgm:prSet>
      <dgm:spPr/>
    </dgm:pt>
    <dgm:pt modelId="{9F6CA2DE-6667-44BF-888D-0CD1EAFB21D2}" type="pres">
      <dgm:prSet presAssocID="{887468F0-900F-439F-9DE5-2BEEF5CE076A}" presName="sibTrans" presStyleCnt="0"/>
      <dgm:spPr/>
    </dgm:pt>
    <dgm:pt modelId="{33764867-53F9-4479-AB5E-2A338A3E4482}" type="pres">
      <dgm:prSet presAssocID="{6D2BB6E8-CE58-4075-BAA0-BA287529A52D}" presName="node" presStyleLbl="node1" presStyleIdx="3" presStyleCnt="6" custLinFactNeighborX="1003" custLinFactNeighborY="836">
        <dgm:presLayoutVars>
          <dgm:bulletEnabled val="1"/>
        </dgm:presLayoutVars>
      </dgm:prSet>
      <dgm:spPr/>
    </dgm:pt>
    <dgm:pt modelId="{399D5B13-C26C-4976-ADFA-1ED791AD93AE}" type="pres">
      <dgm:prSet presAssocID="{054688D4-EF71-4936-86EA-F8958ABDB94E}" presName="sibTrans" presStyleCnt="0"/>
      <dgm:spPr/>
    </dgm:pt>
    <dgm:pt modelId="{23036887-C0FE-403B-94DB-BA7B4878F957}" type="pres">
      <dgm:prSet presAssocID="{24856A9F-197C-4212-97A1-E55344F00028}" presName="node" presStyleLbl="node1" presStyleIdx="4" presStyleCnt="6">
        <dgm:presLayoutVars>
          <dgm:bulletEnabled val="1"/>
        </dgm:presLayoutVars>
      </dgm:prSet>
      <dgm:spPr/>
    </dgm:pt>
    <dgm:pt modelId="{779DC788-C67D-47ED-8FC7-6D48A3987A7A}" type="pres">
      <dgm:prSet presAssocID="{259DF62F-AD20-44AC-84BA-6F6FF3C69BB2}" presName="sibTrans" presStyleCnt="0"/>
      <dgm:spPr/>
    </dgm:pt>
    <dgm:pt modelId="{3AD417F6-A33F-4FD8-8AEF-5D6AB1EB8A7B}" type="pres">
      <dgm:prSet presAssocID="{52E9140E-7DD4-4710-B884-31DB775A3A69}" presName="node" presStyleLbl="node1" presStyleIdx="5" presStyleCnt="6">
        <dgm:presLayoutVars>
          <dgm:bulletEnabled val="1"/>
        </dgm:presLayoutVars>
      </dgm:prSet>
      <dgm:spPr/>
    </dgm:pt>
  </dgm:ptLst>
  <dgm:cxnLst>
    <dgm:cxn modelId="{4AAEFC1A-A852-46AF-A150-9A28B17DB62E}" type="presOf" srcId="{7B52DA4A-F817-4FB2-96BF-0B274B2BAD2B}" destId="{8EF8D751-0104-4942-B4F3-993C80C5E9C7}" srcOrd="0" destOrd="0" presId="urn:microsoft.com/office/officeart/2005/8/layout/default"/>
    <dgm:cxn modelId="{7F59F422-93E8-428C-ADAD-D7DE259C9F12}" type="presOf" srcId="{4B25E1AB-DBF4-4304-AC4F-96D729035C97}" destId="{83B5C909-30F0-4246-AAA2-995D8FD5746E}" srcOrd="0" destOrd="0" presId="urn:microsoft.com/office/officeart/2005/8/layout/default"/>
    <dgm:cxn modelId="{D1DEDA31-484F-4BD9-AE22-8902C0B9643A}" srcId="{137E7A2C-180E-42AB-B193-D86A93692231}" destId="{52E9140E-7DD4-4710-B884-31DB775A3A69}" srcOrd="5" destOrd="0" parTransId="{03C3FF21-8DD4-4F91-9150-DCA5BFD35FA3}" sibTransId="{EEB07911-19FA-4688-9D55-17A2D4B669E2}"/>
    <dgm:cxn modelId="{1D161235-404F-4631-B762-8C7BDEA4C726}" srcId="{137E7A2C-180E-42AB-B193-D86A93692231}" destId="{6D2BB6E8-CE58-4075-BAA0-BA287529A52D}" srcOrd="3" destOrd="0" parTransId="{D4AE51F2-C73A-4D9E-832D-BB8AD8BFB833}" sibTransId="{054688D4-EF71-4936-86EA-F8958ABDB94E}"/>
    <dgm:cxn modelId="{42EB6A37-DC17-4110-AB18-FF7ACAE5CE5A}" type="presOf" srcId="{6D2BB6E8-CE58-4075-BAA0-BA287529A52D}" destId="{33764867-53F9-4479-AB5E-2A338A3E4482}" srcOrd="0" destOrd="0" presId="urn:microsoft.com/office/officeart/2005/8/layout/default"/>
    <dgm:cxn modelId="{CBD1C143-6BA5-45D2-8A2D-FB656D5A9664}" type="presOf" srcId="{137E7A2C-180E-42AB-B193-D86A93692231}" destId="{E53D967D-B7F2-41AD-92C3-516F925356A2}" srcOrd="0" destOrd="0" presId="urn:microsoft.com/office/officeart/2005/8/layout/default"/>
    <dgm:cxn modelId="{C2F05195-0A58-4464-87B3-6D49BDCC4D06}" srcId="{137E7A2C-180E-42AB-B193-D86A93692231}" destId="{234BCD4E-372A-4CAD-A666-00694B396FF0}" srcOrd="2" destOrd="0" parTransId="{978CE834-DF35-4300-AFB2-27C3494C91BA}" sibTransId="{887468F0-900F-439F-9DE5-2BEEF5CE076A}"/>
    <dgm:cxn modelId="{B332B59E-1C1C-4AB3-93DF-FDB219820AD8}" srcId="{137E7A2C-180E-42AB-B193-D86A93692231}" destId="{4B25E1AB-DBF4-4304-AC4F-96D729035C97}" srcOrd="0" destOrd="0" parTransId="{12917228-B981-40C2-A278-94FF897E4619}" sibTransId="{DA33C964-1633-4E2E-ADEA-4F41EFB03373}"/>
    <dgm:cxn modelId="{7AC246CA-DD3C-42B8-A1A4-5546A3527943}" srcId="{137E7A2C-180E-42AB-B193-D86A93692231}" destId="{24856A9F-197C-4212-97A1-E55344F00028}" srcOrd="4" destOrd="0" parTransId="{157FC44F-D488-48CB-8781-0C202B1F0E41}" sibTransId="{259DF62F-AD20-44AC-84BA-6F6FF3C69BB2}"/>
    <dgm:cxn modelId="{72A263CB-417F-4731-80AA-F66336F071EA}" type="presOf" srcId="{24856A9F-197C-4212-97A1-E55344F00028}" destId="{23036887-C0FE-403B-94DB-BA7B4878F957}" srcOrd="0" destOrd="0" presId="urn:microsoft.com/office/officeart/2005/8/layout/default"/>
    <dgm:cxn modelId="{7B4CB3E3-7BF9-4A37-936C-9C9F1484334E}" type="presOf" srcId="{52E9140E-7DD4-4710-B884-31DB775A3A69}" destId="{3AD417F6-A33F-4FD8-8AEF-5D6AB1EB8A7B}" srcOrd="0" destOrd="0" presId="urn:microsoft.com/office/officeart/2005/8/layout/default"/>
    <dgm:cxn modelId="{189BEFF7-2A03-46B8-8B1D-BFF3A415C042}" type="presOf" srcId="{234BCD4E-372A-4CAD-A666-00694B396FF0}" destId="{739B5183-D90F-4C2E-B280-172BB0D6B9A9}" srcOrd="0" destOrd="0" presId="urn:microsoft.com/office/officeart/2005/8/layout/default"/>
    <dgm:cxn modelId="{F0BE83FC-0CB7-4056-97EF-74241D75EB4D}" srcId="{137E7A2C-180E-42AB-B193-D86A93692231}" destId="{7B52DA4A-F817-4FB2-96BF-0B274B2BAD2B}" srcOrd="1" destOrd="0" parTransId="{863B46EC-6BE1-43EC-9F2E-DDFE873587BB}" sibTransId="{60B68F13-44BC-46FA-AB57-9E531FA23D98}"/>
    <dgm:cxn modelId="{6A83DBC9-A3B9-4B55-8D81-0BA69817DFDE}" type="presParOf" srcId="{E53D967D-B7F2-41AD-92C3-516F925356A2}" destId="{83B5C909-30F0-4246-AAA2-995D8FD5746E}" srcOrd="0" destOrd="0" presId="urn:microsoft.com/office/officeart/2005/8/layout/default"/>
    <dgm:cxn modelId="{3526F23E-13CF-4E10-B179-DBE240ABE153}" type="presParOf" srcId="{E53D967D-B7F2-41AD-92C3-516F925356A2}" destId="{21FB5856-CA3C-48AB-BB37-19B1AD6E982C}" srcOrd="1" destOrd="0" presId="urn:microsoft.com/office/officeart/2005/8/layout/default"/>
    <dgm:cxn modelId="{C1921EF6-D629-466B-94D7-B29267BDDEB8}" type="presParOf" srcId="{E53D967D-B7F2-41AD-92C3-516F925356A2}" destId="{8EF8D751-0104-4942-B4F3-993C80C5E9C7}" srcOrd="2" destOrd="0" presId="urn:microsoft.com/office/officeart/2005/8/layout/default"/>
    <dgm:cxn modelId="{659AF6A4-5C58-4D96-8255-710D5A7375DC}" type="presParOf" srcId="{E53D967D-B7F2-41AD-92C3-516F925356A2}" destId="{381AEA5B-C56C-45EF-B51F-631406431521}" srcOrd="3" destOrd="0" presId="urn:microsoft.com/office/officeart/2005/8/layout/default"/>
    <dgm:cxn modelId="{CEFE7D4D-E058-4A5B-8D8F-AD126E0A85BF}" type="presParOf" srcId="{E53D967D-B7F2-41AD-92C3-516F925356A2}" destId="{739B5183-D90F-4C2E-B280-172BB0D6B9A9}" srcOrd="4" destOrd="0" presId="urn:microsoft.com/office/officeart/2005/8/layout/default"/>
    <dgm:cxn modelId="{CF623825-58E2-4BAE-8C75-B61610792D47}" type="presParOf" srcId="{E53D967D-B7F2-41AD-92C3-516F925356A2}" destId="{9F6CA2DE-6667-44BF-888D-0CD1EAFB21D2}" srcOrd="5" destOrd="0" presId="urn:microsoft.com/office/officeart/2005/8/layout/default"/>
    <dgm:cxn modelId="{1E29ECB7-54FA-4D2B-BCAB-2766D2E4FA17}" type="presParOf" srcId="{E53D967D-B7F2-41AD-92C3-516F925356A2}" destId="{33764867-53F9-4479-AB5E-2A338A3E4482}" srcOrd="6" destOrd="0" presId="urn:microsoft.com/office/officeart/2005/8/layout/default"/>
    <dgm:cxn modelId="{73076C90-4EC2-49A0-8F56-3606386A3344}" type="presParOf" srcId="{E53D967D-B7F2-41AD-92C3-516F925356A2}" destId="{399D5B13-C26C-4976-ADFA-1ED791AD93AE}" srcOrd="7" destOrd="0" presId="urn:microsoft.com/office/officeart/2005/8/layout/default"/>
    <dgm:cxn modelId="{9A5E867A-DF6E-4FDC-B0EC-73AC2E481C25}" type="presParOf" srcId="{E53D967D-B7F2-41AD-92C3-516F925356A2}" destId="{23036887-C0FE-403B-94DB-BA7B4878F957}" srcOrd="8" destOrd="0" presId="urn:microsoft.com/office/officeart/2005/8/layout/default"/>
    <dgm:cxn modelId="{B61CBD9D-5F78-489F-9B87-8D14394D6D63}" type="presParOf" srcId="{E53D967D-B7F2-41AD-92C3-516F925356A2}" destId="{779DC788-C67D-47ED-8FC7-6D48A3987A7A}" srcOrd="9" destOrd="0" presId="urn:microsoft.com/office/officeart/2005/8/layout/default"/>
    <dgm:cxn modelId="{23B5C232-E570-4896-951B-169452DDF518}" type="presParOf" srcId="{E53D967D-B7F2-41AD-92C3-516F925356A2}" destId="{3AD417F6-A33F-4FD8-8AEF-5D6AB1EB8A7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7E7A2C-180E-42AB-B193-D86A93692231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25E1AB-DBF4-4304-AC4F-96D729035C97}">
      <dgm:prSet/>
      <dgm:spPr/>
      <dgm:t>
        <a:bodyPr/>
        <a:lstStyle/>
        <a:p>
          <a:r>
            <a:rPr lang="en-GB"/>
            <a:t>Leadership</a:t>
          </a:r>
          <a:endParaRPr lang="en-US"/>
        </a:p>
      </dgm:t>
    </dgm:pt>
    <dgm:pt modelId="{12917228-B981-40C2-A278-94FF897E4619}" type="parTrans" cxnId="{B332B59E-1C1C-4AB3-93DF-FDB219820AD8}">
      <dgm:prSet/>
      <dgm:spPr/>
      <dgm:t>
        <a:bodyPr/>
        <a:lstStyle/>
        <a:p>
          <a:endParaRPr lang="en-US"/>
        </a:p>
      </dgm:t>
    </dgm:pt>
    <dgm:pt modelId="{DA33C964-1633-4E2E-ADEA-4F41EFB03373}" type="sibTrans" cxnId="{B332B59E-1C1C-4AB3-93DF-FDB219820AD8}">
      <dgm:prSet/>
      <dgm:spPr/>
      <dgm:t>
        <a:bodyPr/>
        <a:lstStyle/>
        <a:p>
          <a:endParaRPr lang="en-US"/>
        </a:p>
      </dgm:t>
    </dgm:pt>
    <dgm:pt modelId="{24856A9F-197C-4212-97A1-E55344F00028}">
      <dgm:prSet/>
      <dgm:spPr/>
      <dgm:t>
        <a:bodyPr/>
        <a:lstStyle/>
        <a:p>
          <a:r>
            <a:rPr lang="en-GB"/>
            <a:t>Motivation</a:t>
          </a:r>
          <a:endParaRPr lang="en-US"/>
        </a:p>
      </dgm:t>
    </dgm:pt>
    <dgm:pt modelId="{157FC44F-D488-48CB-8781-0C202B1F0E41}" type="parTrans" cxnId="{7AC246CA-DD3C-42B8-A1A4-5546A3527943}">
      <dgm:prSet/>
      <dgm:spPr/>
      <dgm:t>
        <a:bodyPr/>
        <a:lstStyle/>
        <a:p>
          <a:endParaRPr lang="en-US"/>
        </a:p>
      </dgm:t>
    </dgm:pt>
    <dgm:pt modelId="{259DF62F-AD20-44AC-84BA-6F6FF3C69BB2}" type="sibTrans" cxnId="{7AC246CA-DD3C-42B8-A1A4-5546A3527943}">
      <dgm:prSet/>
      <dgm:spPr/>
      <dgm:t>
        <a:bodyPr/>
        <a:lstStyle/>
        <a:p>
          <a:endParaRPr lang="en-US"/>
        </a:p>
      </dgm:t>
    </dgm:pt>
    <dgm:pt modelId="{52E9140E-7DD4-4710-B884-31DB775A3A69}">
      <dgm:prSet/>
      <dgm:spPr/>
      <dgm:t>
        <a:bodyPr/>
        <a:lstStyle/>
        <a:p>
          <a:r>
            <a:rPr lang="en-US"/>
            <a:t>Financial Aspects </a:t>
          </a:r>
        </a:p>
      </dgm:t>
    </dgm:pt>
    <dgm:pt modelId="{03C3FF21-8DD4-4F91-9150-DCA5BFD35FA3}" type="parTrans" cxnId="{D1DEDA31-484F-4BD9-AE22-8902C0B9643A}">
      <dgm:prSet/>
      <dgm:spPr/>
      <dgm:t>
        <a:bodyPr/>
        <a:lstStyle/>
        <a:p>
          <a:endParaRPr lang="en-US"/>
        </a:p>
      </dgm:t>
    </dgm:pt>
    <dgm:pt modelId="{EEB07911-19FA-4688-9D55-17A2D4B669E2}" type="sibTrans" cxnId="{D1DEDA31-484F-4BD9-AE22-8902C0B9643A}">
      <dgm:prSet/>
      <dgm:spPr/>
      <dgm:t>
        <a:bodyPr/>
        <a:lstStyle/>
        <a:p>
          <a:endParaRPr lang="en-US"/>
        </a:p>
      </dgm:t>
    </dgm:pt>
    <dgm:pt modelId="{5FB742FB-D385-49A0-9B12-9FAC079A7E40}" type="pres">
      <dgm:prSet presAssocID="{137E7A2C-180E-42AB-B193-D86A93692231}" presName="diagram" presStyleCnt="0">
        <dgm:presLayoutVars>
          <dgm:dir/>
          <dgm:resizeHandles val="exact"/>
        </dgm:presLayoutVars>
      </dgm:prSet>
      <dgm:spPr/>
    </dgm:pt>
    <dgm:pt modelId="{7E12CFE6-2F1C-479B-87AE-3ABF8EF367DE}" type="pres">
      <dgm:prSet presAssocID="{4B25E1AB-DBF4-4304-AC4F-96D729035C97}" presName="node" presStyleLbl="node1" presStyleIdx="0" presStyleCnt="3">
        <dgm:presLayoutVars>
          <dgm:bulletEnabled val="1"/>
        </dgm:presLayoutVars>
      </dgm:prSet>
      <dgm:spPr/>
    </dgm:pt>
    <dgm:pt modelId="{0D5F211D-89C8-4217-B423-F36DCB30B6AE}" type="pres">
      <dgm:prSet presAssocID="{DA33C964-1633-4E2E-ADEA-4F41EFB03373}" presName="sibTrans" presStyleCnt="0"/>
      <dgm:spPr/>
    </dgm:pt>
    <dgm:pt modelId="{AE7BA0FB-486C-4619-8A2E-58C2E2F53DA9}" type="pres">
      <dgm:prSet presAssocID="{24856A9F-197C-4212-97A1-E55344F00028}" presName="node" presStyleLbl="node1" presStyleIdx="1" presStyleCnt="3">
        <dgm:presLayoutVars>
          <dgm:bulletEnabled val="1"/>
        </dgm:presLayoutVars>
      </dgm:prSet>
      <dgm:spPr/>
    </dgm:pt>
    <dgm:pt modelId="{D8CB9BFB-6F12-4069-8A51-A010B77ECED8}" type="pres">
      <dgm:prSet presAssocID="{259DF62F-AD20-44AC-84BA-6F6FF3C69BB2}" presName="sibTrans" presStyleCnt="0"/>
      <dgm:spPr/>
    </dgm:pt>
    <dgm:pt modelId="{DFA8D746-D5E2-48E9-B48D-D54B0365F32C}" type="pres">
      <dgm:prSet presAssocID="{52E9140E-7DD4-4710-B884-31DB775A3A69}" presName="node" presStyleLbl="node1" presStyleIdx="2" presStyleCnt="3">
        <dgm:presLayoutVars>
          <dgm:bulletEnabled val="1"/>
        </dgm:presLayoutVars>
      </dgm:prSet>
      <dgm:spPr/>
    </dgm:pt>
  </dgm:ptLst>
  <dgm:cxnLst>
    <dgm:cxn modelId="{D1DEDA31-484F-4BD9-AE22-8902C0B9643A}" srcId="{137E7A2C-180E-42AB-B193-D86A93692231}" destId="{52E9140E-7DD4-4710-B884-31DB775A3A69}" srcOrd="2" destOrd="0" parTransId="{03C3FF21-8DD4-4F91-9150-DCA5BFD35FA3}" sibTransId="{EEB07911-19FA-4688-9D55-17A2D4B669E2}"/>
    <dgm:cxn modelId="{E7770198-BABE-47F8-97BF-9A0FB0804FF7}" type="presOf" srcId="{137E7A2C-180E-42AB-B193-D86A93692231}" destId="{5FB742FB-D385-49A0-9B12-9FAC079A7E40}" srcOrd="0" destOrd="0" presId="urn:microsoft.com/office/officeart/2005/8/layout/default"/>
    <dgm:cxn modelId="{B332B59E-1C1C-4AB3-93DF-FDB219820AD8}" srcId="{137E7A2C-180E-42AB-B193-D86A93692231}" destId="{4B25E1AB-DBF4-4304-AC4F-96D729035C97}" srcOrd="0" destOrd="0" parTransId="{12917228-B981-40C2-A278-94FF897E4619}" sibTransId="{DA33C964-1633-4E2E-ADEA-4F41EFB03373}"/>
    <dgm:cxn modelId="{F5C3EF9E-A684-48EE-8AEE-1E1FEFD52F95}" type="presOf" srcId="{52E9140E-7DD4-4710-B884-31DB775A3A69}" destId="{DFA8D746-D5E2-48E9-B48D-D54B0365F32C}" srcOrd="0" destOrd="0" presId="urn:microsoft.com/office/officeart/2005/8/layout/default"/>
    <dgm:cxn modelId="{07EC9DB6-FC14-4A30-A410-3D581A7217C8}" type="presOf" srcId="{24856A9F-197C-4212-97A1-E55344F00028}" destId="{AE7BA0FB-486C-4619-8A2E-58C2E2F53DA9}" srcOrd="0" destOrd="0" presId="urn:microsoft.com/office/officeart/2005/8/layout/default"/>
    <dgm:cxn modelId="{7AC246CA-DD3C-42B8-A1A4-5546A3527943}" srcId="{137E7A2C-180E-42AB-B193-D86A93692231}" destId="{24856A9F-197C-4212-97A1-E55344F00028}" srcOrd="1" destOrd="0" parTransId="{157FC44F-D488-48CB-8781-0C202B1F0E41}" sibTransId="{259DF62F-AD20-44AC-84BA-6F6FF3C69BB2}"/>
    <dgm:cxn modelId="{077D1CF6-AAFE-44AA-BF36-D963DC6FE7AA}" type="presOf" srcId="{4B25E1AB-DBF4-4304-AC4F-96D729035C97}" destId="{7E12CFE6-2F1C-479B-87AE-3ABF8EF367DE}" srcOrd="0" destOrd="0" presId="urn:microsoft.com/office/officeart/2005/8/layout/default"/>
    <dgm:cxn modelId="{018974BE-C815-4C64-99A1-12FC46BCFE9E}" type="presParOf" srcId="{5FB742FB-D385-49A0-9B12-9FAC079A7E40}" destId="{7E12CFE6-2F1C-479B-87AE-3ABF8EF367DE}" srcOrd="0" destOrd="0" presId="urn:microsoft.com/office/officeart/2005/8/layout/default"/>
    <dgm:cxn modelId="{B741D505-7874-49E6-B419-C291C5665B19}" type="presParOf" srcId="{5FB742FB-D385-49A0-9B12-9FAC079A7E40}" destId="{0D5F211D-89C8-4217-B423-F36DCB30B6AE}" srcOrd="1" destOrd="0" presId="urn:microsoft.com/office/officeart/2005/8/layout/default"/>
    <dgm:cxn modelId="{D73D9DFA-C4B4-4ED3-8B01-11E2088E326E}" type="presParOf" srcId="{5FB742FB-D385-49A0-9B12-9FAC079A7E40}" destId="{AE7BA0FB-486C-4619-8A2E-58C2E2F53DA9}" srcOrd="2" destOrd="0" presId="urn:microsoft.com/office/officeart/2005/8/layout/default"/>
    <dgm:cxn modelId="{EA418D9F-3212-49E3-8415-1841C3BC23E1}" type="presParOf" srcId="{5FB742FB-D385-49A0-9B12-9FAC079A7E40}" destId="{D8CB9BFB-6F12-4069-8A51-A010B77ECED8}" srcOrd="3" destOrd="0" presId="urn:microsoft.com/office/officeart/2005/8/layout/default"/>
    <dgm:cxn modelId="{06C2D7FC-4E7B-4E95-8FA3-6FE32FB5ED7B}" type="presParOf" srcId="{5FB742FB-D385-49A0-9B12-9FAC079A7E40}" destId="{DFA8D746-D5E2-48E9-B48D-D54B0365F32C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B5C909-30F0-4246-AAA2-995D8FD5746E}">
      <dsp:nvSpPr>
        <dsp:cNvPr id="0" name=""/>
        <dsp:cNvSpPr/>
      </dsp:nvSpPr>
      <dsp:spPr>
        <a:xfrm>
          <a:off x="139660" y="1174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Good Time Management </a:t>
          </a:r>
          <a:endParaRPr lang="en-US" sz="3000" kern="1200" dirty="0"/>
        </a:p>
      </dsp:txBody>
      <dsp:txXfrm>
        <a:off x="139660" y="1174"/>
        <a:ext cx="3198837" cy="1919302"/>
      </dsp:txXfrm>
    </dsp:sp>
    <dsp:sp modelId="{8EF8D751-0104-4942-B4F3-993C80C5E9C7}">
      <dsp:nvSpPr>
        <dsp:cNvPr id="0" name=""/>
        <dsp:cNvSpPr/>
      </dsp:nvSpPr>
      <dsp:spPr>
        <a:xfrm>
          <a:off x="3658381" y="1174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Basic Financial Understanding of Profit and Loss Statements</a:t>
          </a:r>
          <a:endParaRPr lang="en-US" sz="3000" kern="1200"/>
        </a:p>
      </dsp:txBody>
      <dsp:txXfrm>
        <a:off x="3658381" y="1174"/>
        <a:ext cx="3198837" cy="1919302"/>
      </dsp:txXfrm>
    </dsp:sp>
    <dsp:sp modelId="{739B5183-D90F-4C2E-B280-172BB0D6B9A9}">
      <dsp:nvSpPr>
        <dsp:cNvPr id="0" name=""/>
        <dsp:cNvSpPr/>
      </dsp:nvSpPr>
      <dsp:spPr>
        <a:xfrm>
          <a:off x="7177102" y="1174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Organisational Skills</a:t>
          </a:r>
          <a:endParaRPr lang="en-US" sz="3000" kern="1200"/>
        </a:p>
      </dsp:txBody>
      <dsp:txXfrm>
        <a:off x="7177102" y="1174"/>
        <a:ext cx="3198837" cy="1919302"/>
      </dsp:txXfrm>
    </dsp:sp>
    <dsp:sp modelId="{33764867-53F9-4479-AB5E-2A338A3E4482}">
      <dsp:nvSpPr>
        <dsp:cNvPr id="0" name=""/>
        <dsp:cNvSpPr/>
      </dsp:nvSpPr>
      <dsp:spPr>
        <a:xfrm>
          <a:off x="139660" y="2240360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Confidence dealing with customers and staff</a:t>
          </a:r>
          <a:endParaRPr lang="en-US" sz="3000" kern="1200"/>
        </a:p>
      </dsp:txBody>
      <dsp:txXfrm>
        <a:off x="139660" y="2240360"/>
        <a:ext cx="3198837" cy="1919302"/>
      </dsp:txXfrm>
    </dsp:sp>
    <dsp:sp modelId="{23036887-C0FE-403B-94DB-BA7B4878F957}">
      <dsp:nvSpPr>
        <dsp:cNvPr id="0" name=""/>
        <dsp:cNvSpPr/>
      </dsp:nvSpPr>
      <dsp:spPr>
        <a:xfrm>
          <a:off x="3658381" y="2240360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Delegating </a:t>
          </a:r>
          <a:endParaRPr lang="en-US" sz="3000" kern="1200"/>
        </a:p>
      </dsp:txBody>
      <dsp:txXfrm>
        <a:off x="3658381" y="2240360"/>
        <a:ext cx="3198837" cy="1919302"/>
      </dsp:txXfrm>
    </dsp:sp>
    <dsp:sp modelId="{3AD417F6-A33F-4FD8-8AEF-5D6AB1EB8A7B}">
      <dsp:nvSpPr>
        <dsp:cNvPr id="0" name=""/>
        <dsp:cNvSpPr/>
      </dsp:nvSpPr>
      <dsp:spPr>
        <a:xfrm>
          <a:off x="7177102" y="2240360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BA Business Management – Currently studying </a:t>
          </a:r>
          <a:endParaRPr lang="en-US" sz="3000" kern="1200"/>
        </a:p>
      </dsp:txBody>
      <dsp:txXfrm>
        <a:off x="7177102" y="2240360"/>
        <a:ext cx="3198837" cy="19193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B5C909-30F0-4246-AAA2-995D8FD5746E}">
      <dsp:nvSpPr>
        <dsp:cNvPr id="0" name=""/>
        <dsp:cNvSpPr/>
      </dsp:nvSpPr>
      <dsp:spPr>
        <a:xfrm>
          <a:off x="139660" y="1174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Multi-tasking 	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Decision-Making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Leadership</a:t>
          </a:r>
        </a:p>
      </dsp:txBody>
      <dsp:txXfrm>
        <a:off x="139660" y="1174"/>
        <a:ext cx="3198837" cy="1919302"/>
      </dsp:txXfrm>
    </dsp:sp>
    <dsp:sp modelId="{8EF8D751-0104-4942-B4F3-993C80C5E9C7}">
      <dsp:nvSpPr>
        <dsp:cNvPr id="0" name=""/>
        <dsp:cNvSpPr/>
      </dsp:nvSpPr>
      <dsp:spPr>
        <a:xfrm>
          <a:off x="3658381" y="1174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Motivation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Organisational </a:t>
          </a:r>
          <a:endParaRPr lang="en-US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3658381" y="1174"/>
        <a:ext cx="3198837" cy="1919302"/>
      </dsp:txXfrm>
    </dsp:sp>
    <dsp:sp modelId="{739B5183-D90F-4C2E-B280-172BB0D6B9A9}">
      <dsp:nvSpPr>
        <dsp:cNvPr id="0" name=""/>
        <dsp:cNvSpPr/>
      </dsp:nvSpPr>
      <dsp:spPr>
        <a:xfrm>
          <a:off x="7177102" y="1174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Delegation and staff management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Time management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Prioritisation Skills  </a:t>
          </a:r>
        </a:p>
      </dsp:txBody>
      <dsp:txXfrm>
        <a:off x="7177102" y="1174"/>
        <a:ext cx="3198837" cy="1919302"/>
      </dsp:txXfrm>
    </dsp:sp>
    <dsp:sp modelId="{33764867-53F9-4479-AB5E-2A338A3E4482}">
      <dsp:nvSpPr>
        <dsp:cNvPr id="0" name=""/>
        <dsp:cNvSpPr/>
      </dsp:nvSpPr>
      <dsp:spPr>
        <a:xfrm>
          <a:off x="171744" y="2241534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Financial Skills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Knowledge of retail management software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</a:t>
          </a:r>
        </a:p>
      </dsp:txBody>
      <dsp:txXfrm>
        <a:off x="171744" y="2241534"/>
        <a:ext cx="3198837" cy="1919302"/>
      </dsp:txXfrm>
    </dsp:sp>
    <dsp:sp modelId="{23036887-C0FE-403B-94DB-BA7B4878F957}">
      <dsp:nvSpPr>
        <dsp:cNvPr id="0" name=""/>
        <dsp:cNvSpPr/>
      </dsp:nvSpPr>
      <dsp:spPr>
        <a:xfrm>
          <a:off x="3658381" y="2240360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Education – Undergraduate degree in Business or similar  </a:t>
          </a:r>
          <a:endParaRPr lang="en-US" sz="1400" kern="1200" dirty="0"/>
        </a:p>
      </dsp:txBody>
      <dsp:txXfrm>
        <a:off x="3658381" y="2240360"/>
        <a:ext cx="3198837" cy="1919302"/>
      </dsp:txXfrm>
    </dsp:sp>
    <dsp:sp modelId="{3AD417F6-A33F-4FD8-8AEF-5D6AB1EB8A7B}">
      <dsp:nvSpPr>
        <dsp:cNvPr id="0" name=""/>
        <dsp:cNvSpPr/>
      </dsp:nvSpPr>
      <dsp:spPr>
        <a:xfrm>
          <a:off x="7177102" y="2240360"/>
          <a:ext cx="3198837" cy="191930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Confident and Calm approach to dealing with customers and staff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Communication and interpersonal abilities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7177102" y="2240360"/>
        <a:ext cx="3198837" cy="19193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12CFE6-2F1C-479B-87AE-3ABF8EF367DE}">
      <dsp:nvSpPr>
        <dsp:cNvPr id="0" name=""/>
        <dsp:cNvSpPr/>
      </dsp:nvSpPr>
      <dsp:spPr>
        <a:xfrm>
          <a:off x="0" y="1094422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Leadership</a:t>
          </a:r>
          <a:endParaRPr lang="en-US" sz="4300" kern="1200"/>
        </a:p>
      </dsp:txBody>
      <dsp:txXfrm>
        <a:off x="0" y="1094422"/>
        <a:ext cx="3286125" cy="1971675"/>
      </dsp:txXfrm>
    </dsp:sp>
    <dsp:sp modelId="{AE7BA0FB-486C-4619-8A2E-58C2E2F53DA9}">
      <dsp:nvSpPr>
        <dsp:cNvPr id="0" name=""/>
        <dsp:cNvSpPr/>
      </dsp:nvSpPr>
      <dsp:spPr>
        <a:xfrm>
          <a:off x="3614737" y="1094422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Motivation</a:t>
          </a:r>
          <a:endParaRPr lang="en-US" sz="4300" kern="1200"/>
        </a:p>
      </dsp:txBody>
      <dsp:txXfrm>
        <a:off x="3614737" y="1094422"/>
        <a:ext cx="3286125" cy="1971675"/>
      </dsp:txXfrm>
    </dsp:sp>
    <dsp:sp modelId="{DFA8D746-D5E2-48E9-B48D-D54B0365F32C}">
      <dsp:nvSpPr>
        <dsp:cNvPr id="0" name=""/>
        <dsp:cNvSpPr/>
      </dsp:nvSpPr>
      <dsp:spPr>
        <a:xfrm>
          <a:off x="7229475" y="1094422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Financial Aspects </a:t>
          </a:r>
        </a:p>
      </dsp:txBody>
      <dsp:txXfrm>
        <a:off x="7229475" y="1094422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1E2188A-CD17-4E3E-AB0E-7A5017BF1B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23D623-433B-4523-9829-805747DBC3C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7EF7BB0-3EA7-4436-9434-950FCCD7FE5A}" type="datetime1">
              <a:rPr lang="en-GB" smtClean="0"/>
              <a:t>29/03/2023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2A1CC4-7C05-4403-B82F-FA1957CDFA8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9769E3-387F-4E51-9B72-40457A518A3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7460E3B-D3A0-4EBC-BAC3-B01E8FF89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5854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CAE08-3B3B-4E39-A27D-95B4FAD4A917}" type="datetime1">
              <a:rPr lang="en-GB" smtClean="0"/>
              <a:pPr/>
              <a:t>29/03/2023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D0EDF81-139F-488C-872B-4720FBA6BF9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27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19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8337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844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8145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1958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D0EDF81-139F-488C-872B-4720FBA6BF9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rtlCol="0"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rtlCol="0"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 rtlCol="0"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rtlCol="0"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rtlCol="0" anchor="ctr"/>
          <a:lstStyle>
            <a:lvl1pPr marL="0" indent="0"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rtlCol="0" anchor="b">
            <a:normAutofit/>
          </a:bodyPr>
          <a:lstStyle>
            <a:lvl1pPr algn="r">
              <a:defRPr sz="4800"/>
            </a:lvl1pPr>
          </a:lstStyle>
          <a:p>
            <a:pPr rtl="0"/>
            <a:r>
              <a:rPr lang="en-GB" noProof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 rtlCol="0"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rtlCol="0"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rtlCol="0"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 rtlCol="0"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rtlCol="0" anchor="b"/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 rtlCol="0"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rtlCol="0"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rtlCol="0"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 rtlCol="0"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 rtlCol="0"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 rtlCol="0"/>
          <a:lstStyle>
            <a:lvl1pPr algn="l">
              <a:defRPr/>
            </a:lvl1pPr>
          </a:lstStyle>
          <a:p>
            <a:pPr algn="l" rtl="0"/>
            <a:r>
              <a:rPr lang="en-GB" noProof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rtlCol="0" anchor="ctr"/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57400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rtlCol="0"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733676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rtlCol="0" anchor="b"/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 rtlCol="0"/>
          <a:lstStyle>
            <a:lvl1pPr marL="0" indent="0">
              <a:buNone/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9571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9713C8C-8E70-45D5-AE59-23E60168254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  <p:sldLayoutId id="2147483764" r:id="rId17"/>
    <p:sldLayoutId id="2147483766" r:id="rId18"/>
    <p:sldLayoutId id="2147483768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5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5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5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 sz="3600" dirty="0"/>
              <a:t>BMSP5014 – Changemakers : Building your Personal Brand for Sustainable Employment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algn="ctr" rtl="0"/>
            <a:r>
              <a:rPr lang="en-GB" sz="2400" dirty="0">
                <a:latin typeface="+mj-lt"/>
              </a:rPr>
              <a:t>Assignment 2</a:t>
            </a:r>
          </a:p>
          <a:p>
            <a:pPr algn="ctr" rtl="0"/>
            <a:r>
              <a:rPr lang="en-GB" sz="2400" dirty="0">
                <a:latin typeface="+mj-lt"/>
              </a:rPr>
              <a:t>Sarah Carr</a:t>
            </a:r>
          </a:p>
          <a:p>
            <a:pPr algn="ctr" rtl="0"/>
            <a:r>
              <a:rPr lang="en-GB" sz="2400" dirty="0">
                <a:latin typeface="+mj-lt"/>
              </a:rPr>
              <a:t>Student ID - 2107448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56F1C93-F2E9-45C1-C3B2-CA032AF0F0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88"/>
    </mc:Choice>
    <mc:Fallback>
      <p:transition spd="slow" advTm="117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9C693BAD-6B4E-48AD-88BF-D933B374A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March 2023</a:t>
            </a:r>
          </a:p>
        </p:txBody>
      </p:sp>
      <p:sp>
        <p:nvSpPr>
          <p:cNvPr id="20" name="Footer Placeholder 3">
            <a:extLst>
              <a:ext uri="{FF2B5EF4-FFF2-40B4-BE49-F238E27FC236}">
                <a16:creationId xmlns:a16="http://schemas.microsoft.com/office/drawing/2014/main" id="{52BA96DF-C192-5585-CA78-35A870C32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noProof="0" dirty="0"/>
              <a:t>Presentation – Employability Skills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B3E8B3-1A2C-B689-275A-8E354717DA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3577" y="523637"/>
            <a:ext cx="3883489" cy="11095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D9E3E5-6D13-E829-8F11-CB8DA1C9D007}"/>
              </a:ext>
            </a:extLst>
          </p:cNvPr>
          <p:cNvSpPr txBox="1"/>
          <p:nvPr/>
        </p:nvSpPr>
        <p:spPr>
          <a:xfrm>
            <a:off x="990600" y="2039812"/>
            <a:ext cx="60960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following presentation will evaluate my personal strengths and employability skills and compare them to those that are required in the professional practice I have chosen.</a:t>
            </a:r>
          </a:p>
          <a:p>
            <a:endParaRPr lang="en-US" dirty="0"/>
          </a:p>
          <a:p>
            <a:r>
              <a:rPr lang="en-US" dirty="0"/>
              <a:t>Presentation Layout</a:t>
            </a:r>
          </a:p>
          <a:p>
            <a:r>
              <a:rPr lang="en-US" dirty="0"/>
              <a:t>My current employability skills </a:t>
            </a:r>
          </a:p>
          <a:p>
            <a:r>
              <a:rPr lang="en-US" dirty="0"/>
              <a:t>My chosen professional field</a:t>
            </a:r>
          </a:p>
          <a:p>
            <a:r>
              <a:rPr lang="en-US" dirty="0"/>
              <a:t>The skills needed for chosen profession </a:t>
            </a:r>
          </a:p>
          <a:p>
            <a:r>
              <a:rPr lang="en-US" dirty="0"/>
              <a:t>Skills comparison</a:t>
            </a:r>
          </a:p>
          <a:p>
            <a:r>
              <a:rPr lang="en-US" dirty="0"/>
              <a:t>Why that profession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292EFB5C-D19F-CF23-5B5D-7961D2771C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75930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586"/>
    </mc:Choice>
    <mc:Fallback>
      <p:transition spd="slow" advTm="445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ctr">
            <a:normAutofit/>
          </a:bodyPr>
          <a:lstStyle/>
          <a:p>
            <a:pPr algn="ctr" rtl="0"/>
            <a:r>
              <a:rPr lang="en-GB" dirty="0"/>
              <a:t>What employability skills do I currently have  </a:t>
            </a:r>
          </a:p>
        </p:txBody>
      </p:sp>
      <p:graphicFrame>
        <p:nvGraphicFramePr>
          <p:cNvPr id="16" name="Content Placeholder 10">
            <a:extLst>
              <a:ext uri="{FF2B5EF4-FFF2-40B4-BE49-F238E27FC236}">
                <a16:creationId xmlns:a16="http://schemas.microsoft.com/office/drawing/2014/main" id="{28EEB869-E470-9E3B-D692-1D9D57F9A9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1211783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9C693BAD-6B4E-48AD-88BF-D933B374A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March 2023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2906F4-E471-A4EF-7102-D68492DAE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noProof="0" dirty="0"/>
              <a:t>Presentation – Employability Skills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2" name="Date Placeholder 11">
            <a:extLst>
              <a:ext uri="{FF2B5EF4-FFF2-40B4-BE49-F238E27FC236}">
                <a16:creationId xmlns:a16="http://schemas.microsoft.com/office/drawing/2014/main" id="{4B5B3823-0FA3-D56B-7413-9B3D8668E32D}"/>
              </a:ext>
            </a:extLst>
          </p:cNvPr>
          <p:cNvSpPr txBox="1">
            <a:spLocks/>
          </p:cNvSpPr>
          <p:nvPr/>
        </p:nvSpPr>
        <p:spPr>
          <a:xfrm>
            <a:off x="4904873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 rtl="0">
              <a:defRPr lang="en-gb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dirty="0"/>
              <a:t>	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4A0EEB6-E63F-300B-B8A4-59DD5035D8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4915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093"/>
    </mc:Choice>
    <mc:Fallback>
      <p:transition spd="slow" advTm="62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/>
          <a:p>
            <a:pPr rtl="0"/>
            <a:r>
              <a:rPr lang="en-GB" sz="6000" dirty="0">
                <a:latin typeface="+mj-lt"/>
              </a:rPr>
              <a:t>Retail Management 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9C693BAD-6B4E-48AD-88BF-D933B374A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March 2023</a:t>
            </a:r>
          </a:p>
        </p:txBody>
      </p:sp>
      <p:sp>
        <p:nvSpPr>
          <p:cNvPr id="20" name="Footer Placeholder 3">
            <a:extLst>
              <a:ext uri="{FF2B5EF4-FFF2-40B4-BE49-F238E27FC236}">
                <a16:creationId xmlns:a16="http://schemas.microsoft.com/office/drawing/2014/main" id="{52BA96DF-C192-5585-CA78-35A870C32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 dirty="0"/>
              <a:t>Presentation – Employability Skills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7E94524-F8F3-75DE-0A9D-7ABC2F5658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91552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385"/>
    </mc:Choice>
    <mc:Fallback>
      <p:transition spd="slow" advTm="48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ctr">
            <a:normAutofit/>
          </a:bodyPr>
          <a:lstStyle/>
          <a:p>
            <a:pPr algn="ctr" rtl="0"/>
            <a:r>
              <a:rPr lang="en-GB" dirty="0"/>
              <a:t>What skills are needed for retail management?</a:t>
            </a:r>
          </a:p>
        </p:txBody>
      </p:sp>
      <p:graphicFrame>
        <p:nvGraphicFramePr>
          <p:cNvPr id="16" name="Content Placeholder 10">
            <a:extLst>
              <a:ext uri="{FF2B5EF4-FFF2-40B4-BE49-F238E27FC236}">
                <a16:creationId xmlns:a16="http://schemas.microsoft.com/office/drawing/2014/main" id="{28EEB869-E470-9E3B-D692-1D9D57F9A9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0649336"/>
              </p:ext>
            </p:extLst>
          </p:nvPr>
        </p:nvGraphicFramePr>
        <p:xfrm>
          <a:off x="838200" y="2011363"/>
          <a:ext cx="10515600" cy="4160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9C693BAD-6B4E-48AD-88BF-D933B374A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March 2023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FD9AC313-0DAC-A64B-24E1-239D515F5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noProof="0" dirty="0"/>
              <a:t>Presentation – Employability Skills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044A402-0294-3055-8BA0-20A9649F25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42497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980"/>
    </mc:Choice>
    <mc:Fallback>
      <p:transition spd="slow" advTm="41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5800"/>
            <a:ext cx="10515600" cy="1325563"/>
          </a:xfrm>
        </p:spPr>
        <p:txBody>
          <a:bodyPr rtlCol="0" anchor="ctr">
            <a:normAutofit/>
          </a:bodyPr>
          <a:lstStyle/>
          <a:p>
            <a:pPr algn="ctr" rtl="0"/>
            <a:r>
              <a:rPr lang="en-GB" dirty="0"/>
              <a:t>Comparison of skills </a:t>
            </a:r>
            <a:br>
              <a:rPr lang="en-GB" dirty="0"/>
            </a:br>
            <a:r>
              <a:rPr lang="en-GB" dirty="0"/>
              <a:t>What do I need to improve on 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9C693BAD-6B4E-48AD-88BF-D933B374A1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March 2023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CA91B156-A79D-697A-E5C4-71D5D8EA0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noProof="0" dirty="0"/>
              <a:t>Presentation – Employability Skills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smtClean="0"/>
              <a:pPr rtl="0">
                <a:spcAft>
                  <a:spcPts val="600"/>
                </a:spcAft>
              </a:pPr>
              <a:t>6</a:t>
            </a:fld>
            <a:endParaRPr lang="en-GB"/>
          </a:p>
        </p:txBody>
      </p:sp>
      <p:graphicFrame>
        <p:nvGraphicFramePr>
          <p:cNvPr id="4" name="Content Placeholder 10">
            <a:extLst>
              <a:ext uri="{FF2B5EF4-FFF2-40B4-BE49-F238E27FC236}">
                <a16:creationId xmlns:a16="http://schemas.microsoft.com/office/drawing/2014/main" id="{EB9485D5-3926-6F01-6EB7-9101B52F72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80029842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1C0D62D-8C7E-CC1A-5988-BD4CB3116A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99373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141"/>
    </mc:Choice>
    <mc:Fallback>
      <p:transition spd="slow" advTm="981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B3298-178E-ACA2-D546-E8800A3F5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0984" y="2544679"/>
            <a:ext cx="5541264" cy="1768642"/>
          </a:xfrm>
        </p:spPr>
        <p:txBody>
          <a:bodyPr anchor="b">
            <a:normAutofit/>
          </a:bodyPr>
          <a:lstStyle/>
          <a:p>
            <a:r>
              <a:rPr lang="en-GB" sz="4800" dirty="0">
                <a:latin typeface="+mj-lt"/>
              </a:rPr>
              <a:t>Why I will be good for this role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5D5893-7BD5-6947-AFFB-BE2C6E62DE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 dirty="0"/>
              <a:t>March 2023</a:t>
            </a:r>
          </a:p>
        </p:txBody>
      </p:sp>
      <p:sp>
        <p:nvSpPr>
          <p:cNvPr id="16" name="Footer Placeholder 3">
            <a:extLst>
              <a:ext uri="{FF2B5EF4-FFF2-40B4-BE49-F238E27FC236}">
                <a16:creationId xmlns:a16="http://schemas.microsoft.com/office/drawing/2014/main" id="{0A86A568-7761-98B1-6F05-574CA7307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noProof="0" dirty="0"/>
              <a:t>Presentation – Employability Skills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3757-04AC-DAFB-3E64-43D188F15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noProof="0" smtClean="0"/>
              <a:pPr rtl="0">
                <a:spcAft>
                  <a:spcPts val="600"/>
                </a:spcAft>
              </a:pPr>
              <a:t>7</a:t>
            </a:fld>
            <a:endParaRPr lang="en-GB" noProof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2379AC0-E65D-4FCD-7CD6-F014CA4FEA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24952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731"/>
    </mc:Choice>
    <mc:Fallback>
      <p:transition spd="slow" advTm="257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9C693BAD-6B4E-48AD-88BF-D933B374A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/>
              <a:t>March 2023</a:t>
            </a:r>
          </a:p>
        </p:txBody>
      </p:sp>
      <p:sp>
        <p:nvSpPr>
          <p:cNvPr id="20" name="Footer Placeholder 3">
            <a:extLst>
              <a:ext uri="{FF2B5EF4-FFF2-40B4-BE49-F238E27FC236}">
                <a16:creationId xmlns:a16="http://schemas.microsoft.com/office/drawing/2014/main" id="{52BA96DF-C192-5585-CA78-35A870C32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noProof="0" dirty="0"/>
              <a:t>Presentation – Employability Skills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B9713C8C-8E70-45D5-AE59-23E60168254E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1F3DAE-FA04-74ED-993D-DFA107D97867}"/>
              </a:ext>
            </a:extLst>
          </p:cNvPr>
          <p:cNvSpPr txBox="1"/>
          <p:nvPr/>
        </p:nvSpPr>
        <p:spPr>
          <a:xfrm>
            <a:off x="5121442" y="238918"/>
            <a:ext cx="565885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>
                <a:latin typeface="+mj-lt"/>
              </a:rPr>
              <a:t>References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1063ED-CEE9-42D3-D51E-30570B2F536A}"/>
              </a:ext>
            </a:extLst>
          </p:cNvPr>
          <p:cNvSpPr txBox="1"/>
          <p:nvPr/>
        </p:nvSpPr>
        <p:spPr>
          <a:xfrm>
            <a:off x="465221" y="802105"/>
            <a:ext cx="11614484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/>
              <a:t>Doyle, A. (2022, September 8). Top Soft Skills Employers Value. Retrieved March 27, 2023, from The Balance: https://www.thebalancemoney.com/list-of-soft-skills-2063770</a:t>
            </a:r>
          </a:p>
          <a:p>
            <a:endParaRPr lang="en-US" sz="1100" dirty="0"/>
          </a:p>
          <a:p>
            <a:r>
              <a:rPr lang="en-US" sz="1100" dirty="0"/>
              <a:t>Indeed. (2023, March 1). 12 Key Retail Management Skills (and ways to improve them). Retrieved March 15, 2023, from Indeed: https://uk.indeed.com/career-advice/career-development/retail-management-skills</a:t>
            </a:r>
          </a:p>
          <a:p>
            <a:endParaRPr lang="en-US" sz="1100" dirty="0"/>
          </a:p>
          <a:p>
            <a:r>
              <a:rPr lang="en-US" sz="1100" dirty="0"/>
              <a:t>Indeed. (2023, February 4). 8 Essential Retail Management Skills for Store Environments. Retrieved March 15, 2023, from Indeed: https://www.indeed.com/career-advice/career-development/skills-for-retail-management#:~:text=8%20skills%20for%20retail%20management%201%201.%20Communication,7%207.%20Organization%20...%208%208.%20Problem-solving%20</a:t>
            </a:r>
          </a:p>
          <a:p>
            <a:endParaRPr lang="en-US" sz="1100" dirty="0"/>
          </a:p>
          <a:p>
            <a:r>
              <a:rPr lang="en-US" sz="1100" dirty="0"/>
              <a:t>National Careers Service. (2022). Developing your Soft Skills. Retrieved March 16, 2023, from Gov.UK: https://nationalcareers.service.gov.uk/careers-advice/how-to-develop-your-soft-skills</a:t>
            </a:r>
          </a:p>
          <a:p>
            <a:endParaRPr lang="en-US" sz="1100" dirty="0"/>
          </a:p>
          <a:p>
            <a:r>
              <a:rPr lang="en-US" sz="1100" dirty="0"/>
              <a:t>National Careers Service. (2022). Identifying Skills and Upskilling. Retrieved March 29, 2023, from National Careers Service: https://nationalcareers.service.gov.uk/careers-advice/identifying-skills-and-upskilling/</a:t>
            </a:r>
          </a:p>
          <a:p>
            <a:endParaRPr lang="en-US" sz="1100" dirty="0"/>
          </a:p>
          <a:p>
            <a:r>
              <a:rPr lang="en-US" sz="1100" dirty="0"/>
              <a:t>National Careers Service. (2022). Retail Manager. Retrieved March 29, 2023, from National Careers Service: https://nationalcareers.service.gov.uk/job-profiles/retail-manager</a:t>
            </a:r>
          </a:p>
          <a:p>
            <a:endParaRPr lang="en-US" sz="1100" dirty="0"/>
          </a:p>
          <a:p>
            <a:r>
              <a:rPr lang="en-US" sz="1100" dirty="0"/>
              <a:t>Robbins, T. (2021). Developing leadership skills. Retrieved March 29, 2023, from Tony Robbins: https://www.tonyrobbins.com/leadership-impact/7-ways-to-improve-leadership-skills/</a:t>
            </a:r>
          </a:p>
          <a:p>
            <a:endParaRPr lang="en-US" sz="1100" dirty="0"/>
          </a:p>
          <a:p>
            <a:r>
              <a:rPr lang="en-US" sz="1100" dirty="0"/>
              <a:t>The Guardian. (2021, April 7). How To Self-Assess Your Skills. Retrieved March 15, 2023, from The Guardian: https://jobs.theguardian.com/article/how-to-self-assess-your-skills/</a:t>
            </a:r>
          </a:p>
          <a:p>
            <a:endParaRPr lang="en-US" sz="1100" dirty="0"/>
          </a:p>
          <a:p>
            <a:r>
              <a:rPr lang="en-US" sz="1100" dirty="0"/>
              <a:t>The University of Edinburgh. (2022, March 22). Reflecting For Employability. Retrieved March 15, 2023, from The University of Edinburgh: https://www.ed.ac.uk/reflection/reflectors-toolkit/employability</a:t>
            </a:r>
          </a:p>
          <a:p>
            <a:endParaRPr lang="en-US" sz="1100" dirty="0"/>
          </a:p>
          <a:p>
            <a:r>
              <a:rPr lang="en-US" sz="1100" dirty="0"/>
              <a:t>Top Resume. (2023). Store Manager Top Needed Skills. Retrieved March 15, 2023, from Top Resume: https://www.topresume.com/career-advice/store-manager-top-needed-skills#:~:text=Store%20Manager%20top%20skills%20%26%20proficiencies%3A%201%20Budgeting,Others%207%20Delegation%208%20Customer%20Focus%20More%20items</a:t>
            </a:r>
          </a:p>
          <a:p>
            <a:endParaRPr lang="en-US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71D87BE-8531-B894-0B53-A52FFD7DDE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74632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79"/>
    </mc:Choice>
    <mc:Fallback>
      <p:transition spd="slow" advTm="28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399996_TF89080264_Win32" id="{3731C29E-5360-473C-90D9-D1C830F1D8DB}" vid="{D8C77459-7CB2-421D-BDB2-D3DF8339E0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FCC198-DBFA-46B2-A241-8E3888E6367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3223</TotalTime>
  <Words>660</Words>
  <Application>Microsoft Office PowerPoint</Application>
  <PresentationFormat>Widescreen</PresentationFormat>
  <Paragraphs>90</Paragraphs>
  <Slides>8</Slides>
  <Notes>7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Elephant</vt:lpstr>
      <vt:lpstr>Brush</vt:lpstr>
      <vt:lpstr>BMSP5014 – Changemakers : Building your Personal Brand for Sustainable Employment</vt:lpstr>
      <vt:lpstr>PowerPoint Presentation</vt:lpstr>
      <vt:lpstr>What employability skills do I currently have  </vt:lpstr>
      <vt:lpstr>Retail Management </vt:lpstr>
      <vt:lpstr>What skills are needed for retail management?</vt:lpstr>
      <vt:lpstr>Comparison of skills  What do I need to improve on </vt:lpstr>
      <vt:lpstr>Why I will be good for this role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BMSP5014 – Changemakers : Building your Personal Brand for Sustainable Employment</dc:title>
  <dc:creator>Sarah Carr (2107448)</dc:creator>
  <cp:lastModifiedBy>Sarah Carr (2107448)</cp:lastModifiedBy>
  <cp:revision>2</cp:revision>
  <dcterms:created xsi:type="dcterms:W3CDTF">2023-03-29T13:40:14Z</dcterms:created>
  <dcterms:modified xsi:type="dcterms:W3CDTF">2023-03-31T19:24:06Z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