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3" d="100"/>
          <a:sy n="93" d="100"/>
        </p:scale>
        <p:origin x="4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563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88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227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932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35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029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397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41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26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468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350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F1A4BD-41D9-40C4-B92E-6A1DADC8E441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0EAC1-DB65-4A41-85EA-628200234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493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16448"/>
            <a:ext cx="9027560" cy="2985589"/>
          </a:xfrm>
        </p:spPr>
        <p:txBody>
          <a:bodyPr>
            <a:noAutofit/>
          </a:bodyPr>
          <a:lstStyle/>
          <a:p>
            <a:r>
              <a:rPr lang="en-GB" sz="6600" dirty="0" smtClean="0"/>
              <a:t/>
            </a:r>
            <a:br>
              <a:rPr lang="en-GB" sz="6600" dirty="0" smtClean="0"/>
            </a:br>
            <a:r>
              <a:rPr lang="en-GB" sz="6600" dirty="0"/>
              <a:t/>
            </a:r>
            <a:br>
              <a:rPr lang="en-GB" sz="6600" dirty="0"/>
            </a:br>
            <a:r>
              <a:rPr lang="en-GB" sz="6600" dirty="0" smtClean="0"/>
              <a:t/>
            </a:r>
            <a:br>
              <a:rPr lang="en-GB" sz="6600" dirty="0" smtClean="0"/>
            </a:br>
            <a:r>
              <a:rPr lang="en-GB" sz="6600" dirty="0"/>
              <a:t/>
            </a:r>
            <a:br>
              <a:rPr lang="en-GB" sz="6600" dirty="0"/>
            </a:br>
            <a:r>
              <a:rPr lang="en-GB" sz="6600" dirty="0" smtClean="0"/>
              <a:t/>
            </a:r>
            <a:br>
              <a:rPr lang="en-GB" sz="6600" dirty="0" smtClean="0"/>
            </a:br>
            <a:r>
              <a:rPr lang="en-GB" sz="6600" dirty="0"/>
              <a:t/>
            </a:r>
            <a:br>
              <a:rPr lang="en-GB" sz="6600" dirty="0"/>
            </a:br>
            <a:r>
              <a:rPr lang="en-GB" sz="6600" b="1" dirty="0" smtClean="0">
                <a:latin typeface="Bradley Hand ITC" panose="03070402050302030203" pitchFamily="66" charset="0"/>
              </a:rPr>
              <a:t>WHO AM I ?</a:t>
            </a:r>
            <a:br>
              <a:rPr lang="en-GB" sz="6600" b="1" dirty="0" smtClean="0">
                <a:latin typeface="Bradley Hand ITC" panose="03070402050302030203" pitchFamily="66" charset="0"/>
              </a:rPr>
            </a:br>
            <a:r>
              <a:rPr lang="en-GB" sz="6600" b="1" dirty="0">
                <a:latin typeface="Bradley Hand ITC" panose="03070402050302030203" pitchFamily="66" charset="0"/>
              </a:rPr>
              <a:t/>
            </a:r>
            <a:br>
              <a:rPr lang="en-GB" sz="6600" b="1" dirty="0">
                <a:latin typeface="Bradley Hand ITC" panose="03070402050302030203" pitchFamily="66" charset="0"/>
              </a:rPr>
            </a:br>
            <a:endParaRPr lang="en-GB" sz="6600" b="1" dirty="0">
              <a:latin typeface="Bradley Hand ITC" panose="03070402050302030203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6000" b="1" dirty="0" smtClean="0">
                <a:latin typeface="Bradley Hand ITC" panose="03070402050302030203" pitchFamily="66" charset="0"/>
              </a:rPr>
              <a:t>LEIGH</a:t>
            </a:r>
            <a:endParaRPr lang="en-GB" sz="60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4044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Bradley Hand ITC" panose="03070402050302030203" pitchFamily="66" charset="0"/>
              </a:rPr>
              <a:t/>
            </a:r>
            <a:br>
              <a:rPr lang="en-GB" b="1" dirty="0" smtClean="0">
                <a:latin typeface="Bradley Hand ITC" panose="03070402050302030203" pitchFamily="66" charset="0"/>
              </a:rPr>
            </a:br>
            <a:r>
              <a:rPr lang="en-GB" b="1" dirty="0" smtClean="0">
                <a:latin typeface="Bradley Hand ITC" panose="03070402050302030203" pitchFamily="66" charset="0"/>
              </a:rPr>
              <a:t>HISTORY OF MYSELF AND WHO I HAVE BECOME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774021"/>
            <a:ext cx="10515600" cy="3955551"/>
          </a:xfrm>
        </p:spPr>
        <p:txBody>
          <a:bodyPr/>
          <a:lstStyle/>
          <a:p>
            <a:r>
              <a:rPr lang="en-GB" dirty="0" smtClean="0">
                <a:latin typeface="Bradley Hand ITC" panose="03070402050302030203" pitchFamily="66" charset="0"/>
              </a:rPr>
              <a:t>BEGINNINGS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TEENAGE YEARS</a:t>
            </a:r>
            <a:endParaRPr lang="en-GB" b="1" dirty="0" smtClean="0">
              <a:latin typeface="Bradley Hand ITC" panose="03070402050302030203" pitchFamily="66" charset="0"/>
            </a:endParaRPr>
          </a:p>
          <a:p>
            <a:r>
              <a:rPr lang="en-GB" b="1" dirty="0" smtClean="0">
                <a:latin typeface="Bradley Hand ITC" panose="03070402050302030203" pitchFamily="66" charset="0"/>
              </a:rPr>
              <a:t>LIVING MY LIFE</a:t>
            </a:r>
          </a:p>
          <a:p>
            <a:r>
              <a:rPr lang="en-GB" b="1" dirty="0" smtClean="0">
                <a:latin typeface="Bradley Hand ITC" panose="03070402050302030203" pitchFamily="66" charset="0"/>
              </a:rPr>
              <a:t>LOSING MY IDENTITY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MY VALUES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EMBRACING MY LIFE</a:t>
            </a:r>
            <a:endParaRPr lang="en-GB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5029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Bradley Hand ITC" panose="03070402050302030203" pitchFamily="66" charset="0"/>
              </a:rPr>
              <a:t>BEGINNING</a:t>
            </a:r>
            <a:endParaRPr lang="en-GB" b="1" dirty="0">
              <a:latin typeface="Bradley Hand ITC" panose="03070402050302030203" pitchFamily="66" charset="0"/>
            </a:endParaRPr>
          </a:p>
        </p:txBody>
      </p:sp>
      <p:pic>
        <p:nvPicPr>
          <p:cNvPr id="1026" name="Picture 2" descr="Image result for SAD YOUNG GIRL ANIMATION BLACK AND WHIT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249" y="1825625"/>
            <a:ext cx="2885502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466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Bradley Hand ITC" panose="03070402050302030203" pitchFamily="66" charset="0"/>
              </a:rPr>
              <a:t>TEENAGE YEARS</a:t>
            </a:r>
            <a:endParaRPr lang="en-GB" b="1" dirty="0">
              <a:latin typeface="Bradley Hand ITC" panose="03070402050302030203" pitchFamily="66" charset="0"/>
            </a:endParaRPr>
          </a:p>
        </p:txBody>
      </p:sp>
      <p:pic>
        <p:nvPicPr>
          <p:cNvPr id="2050" name="Picture 2" descr="Image result for SAD YOUNG GIRL ANIMATION BLACK AND WHIT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941" y="1825625"/>
            <a:ext cx="370011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13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Bradley Hand ITC" panose="03070402050302030203" pitchFamily="66" charset="0"/>
              </a:rPr>
              <a:t>LIVING MY LIFE</a:t>
            </a:r>
            <a:endParaRPr lang="en-GB" b="1" dirty="0">
              <a:latin typeface="Bradley Hand ITC" panose="03070402050302030203" pitchFamily="66" charset="0"/>
            </a:endParaRPr>
          </a:p>
        </p:txBody>
      </p:sp>
      <p:pic>
        <p:nvPicPr>
          <p:cNvPr id="3074" name="Picture 2" descr="Image result for BLACK AND WHITE BRIDE AND GROOM ANIMATI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82" y="2624986"/>
            <a:ext cx="22479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BABY BLACK AND WHITE ANIMA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973" y="2044557"/>
            <a:ext cx="1928295" cy="188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DIVORCED COUPLE BLACK AND WHITE SILHOUETT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359" y="1902720"/>
            <a:ext cx="2364251" cy="2031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CARTOON MARRIED COUPLE BLACK AND WHIT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547" y="2353435"/>
            <a:ext cx="2616307" cy="2228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3 CHILDREN ANIMATION BLACK AND WHIT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0431" y="1902720"/>
            <a:ext cx="2920464" cy="2846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Image result for HOUSE ANIMATION BLACK AND WHIT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179" y="4489807"/>
            <a:ext cx="3494623" cy="185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Image result for DOG ANIMATION BLACK AND WHITE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008" y="4779932"/>
            <a:ext cx="3584218" cy="218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187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Bradley Hand ITC" panose="03070402050302030203" pitchFamily="66" charset="0"/>
              </a:rPr>
              <a:t>LOSING MY IDENTITY</a:t>
            </a:r>
            <a:endParaRPr lang="en-GB" b="1" dirty="0">
              <a:latin typeface="Bradley Hand ITC" panose="03070402050302030203" pitchFamily="66" charset="0"/>
            </a:endParaRPr>
          </a:p>
        </p:txBody>
      </p:sp>
      <p:pic>
        <p:nvPicPr>
          <p:cNvPr id="4" name="Content Placeholder 3" descr="Related image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007" y="1469204"/>
            <a:ext cx="7017211" cy="4921322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861930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Bradley Hand ITC" panose="03070402050302030203" pitchFamily="66" charset="0"/>
              </a:rPr>
              <a:t>MY VALUES</a:t>
            </a:r>
            <a:endParaRPr lang="en-GB" b="1" dirty="0">
              <a:latin typeface="Bradley Hand ITC" panose="03070402050302030203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045431" cy="4351338"/>
          </a:xfrm>
        </p:spPr>
        <p:txBody>
          <a:bodyPr/>
          <a:lstStyle/>
          <a:p>
            <a:r>
              <a:rPr lang="en-GB" dirty="0" smtClean="0">
                <a:latin typeface="Bradley Hand ITC" panose="03070402050302030203" pitchFamily="66" charset="0"/>
              </a:rPr>
              <a:t>LOYAL                                            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OPEN MINDED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CARING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LISTENER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HONEST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LOVING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NURTURING</a:t>
            </a:r>
          </a:p>
          <a:p>
            <a:r>
              <a:rPr lang="en-GB" dirty="0" smtClean="0">
                <a:latin typeface="Bradley Hand ITC" panose="03070402050302030203" pitchFamily="66" charset="0"/>
              </a:rPr>
              <a:t>EMPATHIC</a:t>
            </a:r>
          </a:p>
          <a:p>
            <a:endParaRPr lang="en-GB" dirty="0" smtClean="0">
              <a:latin typeface="Bradley Hand ITC" panose="03070402050302030203" pitchFamily="66" charset="0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404208" y="1825625"/>
            <a:ext cx="543502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HUMOROUS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COMPASSIONATE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RESPECTFUL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PASSIONATE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DEPENDABLE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CARE FOR OTHERS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EMOTIONAL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PROUD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Bradley Hand ITC" panose="03070402050302030203" pitchFamily="66" charset="0"/>
              </a:rPr>
              <a:t>NON JUDGEMENTAL</a:t>
            </a:r>
            <a:endParaRPr lang="en-GB" sz="3200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869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>
                <a:latin typeface="Bradley Hand ITC" panose="03070402050302030203" pitchFamily="66" charset="0"/>
              </a:rPr>
              <a:t>EMBRACING MY LIFE</a:t>
            </a:r>
            <a:endParaRPr lang="en-GB" b="1" dirty="0">
              <a:latin typeface="Bradley Hand ITC" panose="03070402050302030203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839788" y="4058291"/>
            <a:ext cx="5157787" cy="1479479"/>
          </a:xfrm>
        </p:spPr>
        <p:txBody>
          <a:bodyPr/>
          <a:lstStyle/>
          <a:p>
            <a:r>
              <a:rPr lang="en-GB" dirty="0" smtClean="0">
                <a:latin typeface="Bradley Hand ITC" panose="03070402050302030203" pitchFamily="66" charset="0"/>
              </a:rPr>
              <a:t>FOLLOWING MY DREAMS</a:t>
            </a:r>
            <a:endParaRPr lang="en-GB" dirty="0">
              <a:latin typeface="Bradley Hand ITC" panose="03070402050302030203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7518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latin typeface="Bradley Hand ITC" panose="03070402050302030203" pitchFamily="66" charset="0"/>
              </a:rPr>
              <a:t>I AM A GOOD PERSON </a:t>
            </a:r>
            <a:endParaRPr lang="en-GB" dirty="0">
              <a:latin typeface="Bradley Hand ITC" panose="03070402050302030203" pitchFamily="66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4058290"/>
            <a:ext cx="5183188" cy="1479480"/>
          </a:xfrm>
        </p:spPr>
        <p:txBody>
          <a:bodyPr/>
          <a:lstStyle/>
          <a:p>
            <a:r>
              <a:rPr lang="en-GB" dirty="0" smtClean="0">
                <a:latin typeface="Bradley Hand ITC" panose="03070402050302030203" pitchFamily="66" charset="0"/>
              </a:rPr>
              <a:t>USE WHO I AM </a:t>
            </a:r>
            <a:endParaRPr lang="en-GB" dirty="0">
              <a:latin typeface="Bradley Hand ITC" panose="03070402050302030203" pitchFamily="66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89088"/>
            <a:ext cx="5183188" cy="191099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Bradley Hand ITC" panose="03070402050302030203" pitchFamily="66" charset="0"/>
              </a:rPr>
              <a:t>I LOVE WHO I AM </a:t>
            </a:r>
          </a:p>
          <a:p>
            <a:pPr marL="0" indent="0">
              <a:buNone/>
            </a:pPr>
            <a:endParaRPr lang="en-GB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466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395271"/>
          </a:xfrm>
        </p:spPr>
        <p:txBody>
          <a:bodyPr>
            <a:normAutofit/>
          </a:bodyPr>
          <a:lstStyle/>
          <a:p>
            <a:pPr algn="ctr"/>
            <a:r>
              <a:rPr lang="en-GB" sz="6600" b="1" dirty="0" smtClean="0">
                <a:latin typeface="Bradley Hand ITC" panose="03070402050302030203" pitchFamily="66" charset="0"/>
              </a:rPr>
              <a:t>LIFE IS TOUGH MY DARLING BUT SO ARE YOU!</a:t>
            </a:r>
            <a:endParaRPr lang="en-GB" sz="6600" b="1" dirty="0">
              <a:latin typeface="Bradley Hand ITC" panose="03070402050302030203" pitchFamily="66" charset="0"/>
            </a:endParaRPr>
          </a:p>
        </p:txBody>
      </p:sp>
      <p:pic>
        <p:nvPicPr>
          <p:cNvPr id="4100" name="Picture 4" descr="Image result for STRENGTH QUOTES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301"/>
          <a:stretch/>
        </p:blipFill>
        <p:spPr bwMode="auto">
          <a:xfrm>
            <a:off x="2866491" y="7068619"/>
            <a:ext cx="6215864" cy="267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0544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77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Bradley Hand ITC</vt:lpstr>
      <vt:lpstr>Calibri</vt:lpstr>
      <vt:lpstr>Calibri Light</vt:lpstr>
      <vt:lpstr>Office Theme</vt:lpstr>
      <vt:lpstr>      WHO AM I ?  </vt:lpstr>
      <vt:lpstr> HISTORY OF MYSELF AND WHO I HAVE BECOME </vt:lpstr>
      <vt:lpstr>BEGINNING</vt:lpstr>
      <vt:lpstr>TEENAGE YEARS</vt:lpstr>
      <vt:lpstr>LIVING MY LIFE</vt:lpstr>
      <vt:lpstr>LOSING MY IDENTITY</vt:lpstr>
      <vt:lpstr>MY VALUES</vt:lpstr>
      <vt:lpstr>EMBRACING MY LIFE</vt:lpstr>
      <vt:lpstr>LIFE IS TOUGH MY DARLING BUT SO ARE YOU!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AM I</dc:title>
  <dc:creator>Simply Lush</dc:creator>
  <cp:lastModifiedBy>Simply Lush</cp:lastModifiedBy>
  <cp:revision>6</cp:revision>
  <dcterms:created xsi:type="dcterms:W3CDTF">2018-11-10T12:00:53Z</dcterms:created>
  <dcterms:modified xsi:type="dcterms:W3CDTF">2018-11-28T12:49:32Z</dcterms:modified>
</cp:coreProperties>
</file>