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84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61" r:id="rId7"/>
    <p:sldId id="273" r:id="rId8"/>
    <p:sldId id="268" r:id="rId9"/>
    <p:sldId id="266" r:id="rId10"/>
    <p:sldId id="265" r:id="rId11"/>
    <p:sldId id="264" r:id="rId12"/>
    <p:sldId id="263" r:id="rId13"/>
    <p:sldId id="262" r:id="rId14"/>
    <p:sldId id="269" r:id="rId15"/>
    <p:sldId id="270" r:id="rId16"/>
    <p:sldId id="267" r:id="rId17"/>
    <p:sldId id="272" r:id="rId18"/>
    <p:sldId id="271" r:id="rId19"/>
    <p:sldId id="274" r:id="rId20"/>
    <p:sldId id="275" r:id="rId21"/>
    <p:sldId id="276" r:id="rId2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25097-DD4F-4F61-AFFD-9C5870356D95}" v="799" dt="2025-11-16T02:38:28.6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4" autoAdjust="0"/>
    <p:restoredTop sz="94660"/>
  </p:normalViewPr>
  <p:slideViewPr>
    <p:cSldViewPr snapToGrid="0">
      <p:cViewPr varScale="1">
        <p:scale>
          <a:sx n="62" d="100"/>
          <a:sy n="62" d="100"/>
        </p:scale>
        <p:origin x="7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eeba Kauser (2412108)" userId="8190540b-0d25-4f84-9ef7-e9ee488ab85f" providerId="ADAL" clId="{3D31C3C9-2E37-4AD9-AE88-28C176BC2240}"/>
    <pc:docChg chg="undo custSel addSld delSld modSld">
      <pc:chgData name="Areeba Kauser (2412108)" userId="8190540b-0d25-4f84-9ef7-e9ee488ab85f" providerId="ADAL" clId="{3D31C3C9-2E37-4AD9-AE88-28C176BC2240}" dt="2025-11-12T10:56:41.592" v="91" actId="139"/>
      <pc:docMkLst>
        <pc:docMk/>
      </pc:docMkLst>
      <pc:sldChg chg="addSp">
        <pc:chgData name="Areeba Kauser (2412108)" userId="8190540b-0d25-4f84-9ef7-e9ee488ab85f" providerId="ADAL" clId="{3D31C3C9-2E37-4AD9-AE88-28C176BC2240}" dt="2025-11-12T10:56:41.592" v="91" actId="139"/>
        <pc:sldMkLst>
          <pc:docMk/>
          <pc:sldMk cId="703580386" sldId="256"/>
        </pc:sldMkLst>
        <pc:spChg chg="add">
          <ac:chgData name="Areeba Kauser (2412108)" userId="8190540b-0d25-4f84-9ef7-e9ee488ab85f" providerId="ADAL" clId="{3D31C3C9-2E37-4AD9-AE88-28C176BC2240}" dt="2025-11-12T10:56:41.592" v="91" actId="139"/>
          <ac:spMkLst>
            <pc:docMk/>
            <pc:sldMk cId="703580386" sldId="256"/>
            <ac:spMk id="2" creationId="{57825D84-CDE7-2954-5A51-E72A83FB0046}"/>
          </ac:spMkLst>
        </pc:spChg>
      </pc:sldChg>
      <pc:sldChg chg="addSp delSp modSp">
        <pc:chgData name="Areeba Kauser (2412108)" userId="8190540b-0d25-4f84-9ef7-e9ee488ab85f" providerId="ADAL" clId="{3D31C3C9-2E37-4AD9-AE88-28C176BC2240}" dt="2025-11-10T22:06:05.786" v="69" actId="20577"/>
        <pc:sldMkLst>
          <pc:docMk/>
          <pc:sldMk cId="1418760773" sldId="257"/>
        </pc:sldMkLst>
        <pc:spChg chg="add del mod">
          <ac:chgData name="Areeba Kauser (2412108)" userId="8190540b-0d25-4f84-9ef7-e9ee488ab85f" providerId="ADAL" clId="{3D31C3C9-2E37-4AD9-AE88-28C176BC2240}" dt="2025-11-10T22:03:40.860" v="63" actId="20577"/>
          <ac:spMkLst>
            <pc:docMk/>
            <pc:sldMk cId="1418760773" sldId="257"/>
            <ac:spMk id="2" creationId="{C0B8DEF4-0BB4-AB4E-E174-D730DA75D0D8}"/>
          </ac:spMkLst>
        </pc:spChg>
        <pc:spChg chg="mod">
          <ac:chgData name="Areeba Kauser (2412108)" userId="8190540b-0d25-4f84-9ef7-e9ee488ab85f" providerId="ADAL" clId="{3D31C3C9-2E37-4AD9-AE88-28C176BC2240}" dt="2025-11-10T22:06:05.786" v="69" actId="20577"/>
          <ac:spMkLst>
            <pc:docMk/>
            <pc:sldMk cId="1418760773" sldId="257"/>
            <ac:spMk id="3" creationId="{071DC848-05B5-0AB8-A682-E02ECD01A629}"/>
          </ac:spMkLst>
        </pc:spChg>
      </pc:sldChg>
      <pc:sldChg chg="addSp delSp modSp">
        <pc:chgData name="Areeba Kauser (2412108)" userId="8190540b-0d25-4f84-9ef7-e9ee488ab85f" providerId="ADAL" clId="{3D31C3C9-2E37-4AD9-AE88-28C176BC2240}" dt="2025-11-10T22:06:27.285" v="70" actId="22"/>
        <pc:sldMkLst>
          <pc:docMk/>
          <pc:sldMk cId="3295990620" sldId="261"/>
        </pc:sldMkLst>
        <pc:spChg chg="add del mod">
          <ac:chgData name="Areeba Kauser (2412108)" userId="8190540b-0d25-4f84-9ef7-e9ee488ab85f" providerId="ADAL" clId="{3D31C3C9-2E37-4AD9-AE88-28C176BC2240}" dt="2025-11-10T22:02:56.153" v="6" actId="1076"/>
          <ac:spMkLst>
            <pc:docMk/>
            <pc:sldMk cId="3295990620" sldId="261"/>
            <ac:spMk id="2" creationId="{CDCDC937-143E-C14C-BD29-F549E6C30375}"/>
          </ac:spMkLst>
        </pc:spChg>
        <pc:spChg chg="mod">
          <ac:chgData name="Areeba Kauser (2412108)" userId="8190540b-0d25-4f84-9ef7-e9ee488ab85f" providerId="ADAL" clId="{3D31C3C9-2E37-4AD9-AE88-28C176BC2240}" dt="2025-11-10T22:06:27.285" v="70" actId="22"/>
          <ac:spMkLst>
            <pc:docMk/>
            <pc:sldMk cId="3295990620" sldId="261"/>
            <ac:spMk id="3" creationId="{29658E04-F347-DB76-CE91-4C38252408BB}"/>
          </ac:spMkLst>
        </pc:spChg>
      </pc:sldChg>
      <pc:sldChg chg="modSp">
        <pc:chgData name="Areeba Kauser (2412108)" userId="8190540b-0d25-4f84-9ef7-e9ee488ab85f" providerId="ADAL" clId="{3D31C3C9-2E37-4AD9-AE88-28C176BC2240}" dt="2025-11-10T22:13:50.096" v="76" actId="22"/>
        <pc:sldMkLst>
          <pc:docMk/>
          <pc:sldMk cId="308993839" sldId="262"/>
        </pc:sldMkLst>
        <pc:spChg chg="mod">
          <ac:chgData name="Areeba Kauser (2412108)" userId="8190540b-0d25-4f84-9ef7-e9ee488ab85f" providerId="ADAL" clId="{3D31C3C9-2E37-4AD9-AE88-28C176BC2240}" dt="2025-11-10T22:13:50.096" v="76" actId="22"/>
          <ac:spMkLst>
            <pc:docMk/>
            <pc:sldMk cId="308993839" sldId="262"/>
            <ac:spMk id="3" creationId="{13072D83-6C0B-5A82-4271-5C249A8C5BDB}"/>
          </ac:spMkLst>
        </pc:spChg>
      </pc:sldChg>
      <pc:sldChg chg="modSp">
        <pc:chgData name="Areeba Kauser (2412108)" userId="8190540b-0d25-4f84-9ef7-e9ee488ab85f" providerId="ADAL" clId="{3D31C3C9-2E37-4AD9-AE88-28C176BC2240}" dt="2025-11-10T22:13:17.762" v="75" actId="22"/>
        <pc:sldMkLst>
          <pc:docMk/>
          <pc:sldMk cId="1116250103" sldId="263"/>
        </pc:sldMkLst>
        <pc:spChg chg="mod">
          <ac:chgData name="Areeba Kauser (2412108)" userId="8190540b-0d25-4f84-9ef7-e9ee488ab85f" providerId="ADAL" clId="{3D31C3C9-2E37-4AD9-AE88-28C176BC2240}" dt="2025-11-10T22:13:17.762" v="75" actId="22"/>
          <ac:spMkLst>
            <pc:docMk/>
            <pc:sldMk cId="1116250103" sldId="263"/>
            <ac:spMk id="3" creationId="{6C638AC6-A365-5B22-DBFA-1C2907139EB2}"/>
          </ac:spMkLst>
        </pc:spChg>
      </pc:sldChg>
      <pc:sldChg chg="modSp">
        <pc:chgData name="Areeba Kauser (2412108)" userId="8190540b-0d25-4f84-9ef7-e9ee488ab85f" providerId="ADAL" clId="{3D31C3C9-2E37-4AD9-AE88-28C176BC2240}" dt="2025-11-10T22:10:30.123" v="74" actId="22"/>
        <pc:sldMkLst>
          <pc:docMk/>
          <pc:sldMk cId="2063143127" sldId="264"/>
        </pc:sldMkLst>
        <pc:spChg chg="mod">
          <ac:chgData name="Areeba Kauser (2412108)" userId="8190540b-0d25-4f84-9ef7-e9ee488ab85f" providerId="ADAL" clId="{3D31C3C9-2E37-4AD9-AE88-28C176BC2240}" dt="2025-11-10T22:10:30.123" v="74" actId="22"/>
          <ac:spMkLst>
            <pc:docMk/>
            <pc:sldMk cId="2063143127" sldId="264"/>
            <ac:spMk id="3" creationId="{FD15CF7A-3895-0B1F-3C2C-F8D199342A99}"/>
          </ac:spMkLst>
        </pc:spChg>
      </pc:sldChg>
      <pc:sldChg chg="modSp">
        <pc:chgData name="Areeba Kauser (2412108)" userId="8190540b-0d25-4f84-9ef7-e9ee488ab85f" providerId="ADAL" clId="{3D31C3C9-2E37-4AD9-AE88-28C176BC2240}" dt="2025-11-10T22:09:42.442" v="73" actId="22"/>
        <pc:sldMkLst>
          <pc:docMk/>
          <pc:sldMk cId="1728601889" sldId="265"/>
        </pc:sldMkLst>
        <pc:spChg chg="mod">
          <ac:chgData name="Areeba Kauser (2412108)" userId="8190540b-0d25-4f84-9ef7-e9ee488ab85f" providerId="ADAL" clId="{3D31C3C9-2E37-4AD9-AE88-28C176BC2240}" dt="2025-11-10T22:09:42.442" v="73" actId="22"/>
          <ac:spMkLst>
            <pc:docMk/>
            <pc:sldMk cId="1728601889" sldId="265"/>
            <ac:spMk id="3" creationId="{8A1425BE-5C7B-DE13-BF28-01A8B3FF375A}"/>
          </ac:spMkLst>
        </pc:spChg>
      </pc:sldChg>
      <pc:sldChg chg="modSp">
        <pc:chgData name="Areeba Kauser (2412108)" userId="8190540b-0d25-4f84-9ef7-e9ee488ab85f" providerId="ADAL" clId="{3D31C3C9-2E37-4AD9-AE88-28C176BC2240}" dt="2025-11-10T22:09:02.604" v="72" actId="22"/>
        <pc:sldMkLst>
          <pc:docMk/>
          <pc:sldMk cId="578138010" sldId="266"/>
        </pc:sldMkLst>
        <pc:spChg chg="mod">
          <ac:chgData name="Areeba Kauser (2412108)" userId="8190540b-0d25-4f84-9ef7-e9ee488ab85f" providerId="ADAL" clId="{3D31C3C9-2E37-4AD9-AE88-28C176BC2240}" dt="2025-11-10T22:09:02.604" v="72" actId="22"/>
          <ac:spMkLst>
            <pc:docMk/>
            <pc:sldMk cId="578138010" sldId="266"/>
            <ac:spMk id="3" creationId="{8BD8C89A-72FE-8A58-51EC-C56B260ECB99}"/>
          </ac:spMkLst>
        </pc:spChg>
      </pc:sldChg>
      <pc:sldChg chg="modSp">
        <pc:chgData name="Areeba Kauser (2412108)" userId="8190540b-0d25-4f84-9ef7-e9ee488ab85f" providerId="ADAL" clId="{3D31C3C9-2E37-4AD9-AE88-28C176BC2240}" dt="2025-11-10T22:18:28.669" v="88" actId="22"/>
        <pc:sldMkLst>
          <pc:docMk/>
          <pc:sldMk cId="2533693108" sldId="267"/>
        </pc:sldMkLst>
        <pc:spChg chg="mod">
          <ac:chgData name="Areeba Kauser (2412108)" userId="8190540b-0d25-4f84-9ef7-e9ee488ab85f" providerId="ADAL" clId="{3D31C3C9-2E37-4AD9-AE88-28C176BC2240}" dt="2025-11-10T22:18:28.669" v="88" actId="22"/>
          <ac:spMkLst>
            <pc:docMk/>
            <pc:sldMk cId="2533693108" sldId="267"/>
            <ac:spMk id="3" creationId="{8490B240-0ED8-3352-0DD1-53C5708DB56D}"/>
          </ac:spMkLst>
        </pc:spChg>
      </pc:sldChg>
      <pc:sldChg chg="modSp">
        <pc:chgData name="Areeba Kauser (2412108)" userId="8190540b-0d25-4f84-9ef7-e9ee488ab85f" providerId="ADAL" clId="{3D31C3C9-2E37-4AD9-AE88-28C176BC2240}" dt="2025-11-10T22:07:29.188" v="71" actId="22"/>
        <pc:sldMkLst>
          <pc:docMk/>
          <pc:sldMk cId="2412809188" sldId="268"/>
        </pc:sldMkLst>
        <pc:spChg chg="mod">
          <ac:chgData name="Areeba Kauser (2412108)" userId="8190540b-0d25-4f84-9ef7-e9ee488ab85f" providerId="ADAL" clId="{3D31C3C9-2E37-4AD9-AE88-28C176BC2240}" dt="2025-11-10T22:07:29.188" v="71" actId="22"/>
          <ac:spMkLst>
            <pc:docMk/>
            <pc:sldMk cId="2412809188" sldId="268"/>
            <ac:spMk id="3" creationId="{AF81C001-DED4-A100-DD35-C7EC44D3C77C}"/>
          </ac:spMkLst>
        </pc:spChg>
      </pc:sldChg>
      <pc:sldChg chg="modSp">
        <pc:chgData name="Areeba Kauser (2412108)" userId="8190540b-0d25-4f84-9ef7-e9ee488ab85f" providerId="ADAL" clId="{3D31C3C9-2E37-4AD9-AE88-28C176BC2240}" dt="2025-11-10T22:15:31.221" v="83" actId="22"/>
        <pc:sldMkLst>
          <pc:docMk/>
          <pc:sldMk cId="2519449687" sldId="269"/>
        </pc:sldMkLst>
        <pc:spChg chg="mod">
          <ac:chgData name="Areeba Kauser (2412108)" userId="8190540b-0d25-4f84-9ef7-e9ee488ab85f" providerId="ADAL" clId="{3D31C3C9-2E37-4AD9-AE88-28C176BC2240}" dt="2025-11-10T22:15:31.221" v="83" actId="22"/>
          <ac:spMkLst>
            <pc:docMk/>
            <pc:sldMk cId="2519449687" sldId="269"/>
            <ac:spMk id="3" creationId="{8F0D731F-3D26-B2DA-834F-894BCF825D63}"/>
          </ac:spMkLst>
        </pc:spChg>
      </pc:sldChg>
      <pc:sldChg chg="modSp">
        <pc:chgData name="Areeba Kauser (2412108)" userId="8190540b-0d25-4f84-9ef7-e9ee488ab85f" providerId="ADAL" clId="{3D31C3C9-2E37-4AD9-AE88-28C176BC2240}" dt="2025-11-10T22:17:53.314" v="87" actId="22"/>
        <pc:sldMkLst>
          <pc:docMk/>
          <pc:sldMk cId="3150281432" sldId="270"/>
        </pc:sldMkLst>
        <pc:spChg chg="mod">
          <ac:chgData name="Areeba Kauser (2412108)" userId="8190540b-0d25-4f84-9ef7-e9ee488ab85f" providerId="ADAL" clId="{3D31C3C9-2E37-4AD9-AE88-28C176BC2240}" dt="2025-11-10T22:17:53.314" v="87" actId="22"/>
          <ac:spMkLst>
            <pc:docMk/>
            <pc:sldMk cId="3150281432" sldId="270"/>
            <ac:spMk id="3" creationId="{D80D013C-FA1F-A5D3-FF05-C1DE3DF2E97B}"/>
          </ac:spMkLst>
        </pc:spChg>
      </pc:sldChg>
      <pc:sldChg chg="modSp">
        <pc:chgData name="Areeba Kauser (2412108)" userId="8190540b-0d25-4f84-9ef7-e9ee488ab85f" providerId="ADAL" clId="{3D31C3C9-2E37-4AD9-AE88-28C176BC2240}" dt="2025-11-10T22:19:56.074" v="89" actId="22"/>
        <pc:sldMkLst>
          <pc:docMk/>
          <pc:sldMk cId="1924546376" sldId="272"/>
        </pc:sldMkLst>
        <pc:spChg chg="mod">
          <ac:chgData name="Areeba Kauser (2412108)" userId="8190540b-0d25-4f84-9ef7-e9ee488ab85f" providerId="ADAL" clId="{3D31C3C9-2E37-4AD9-AE88-28C176BC2240}" dt="2025-11-10T22:19:56.074" v="89" actId="22"/>
          <ac:spMkLst>
            <pc:docMk/>
            <pc:sldMk cId="1924546376" sldId="272"/>
            <ac:spMk id="3" creationId="{A27FE6A4-E3DE-6AD7-A4CC-ED4B3BD3D9AC}"/>
          </ac:spMkLst>
        </pc:spChg>
      </pc:sldChg>
      <pc:sldChg chg="modSp">
        <pc:chgData name="Areeba Kauser (2412108)" userId="8190540b-0d25-4f84-9ef7-e9ee488ab85f" providerId="ADAL" clId="{3D31C3C9-2E37-4AD9-AE88-28C176BC2240}" dt="2025-11-10T22:29:53.064" v="90" actId="22"/>
        <pc:sldMkLst>
          <pc:docMk/>
          <pc:sldMk cId="976980046" sldId="273"/>
        </pc:sldMkLst>
        <pc:spChg chg="mod">
          <ac:chgData name="Areeba Kauser (2412108)" userId="8190540b-0d25-4f84-9ef7-e9ee488ab85f" providerId="ADAL" clId="{3D31C3C9-2E37-4AD9-AE88-28C176BC2240}" dt="2025-11-10T22:29:53.064" v="90" actId="22"/>
          <ac:spMkLst>
            <pc:docMk/>
            <pc:sldMk cId="976980046" sldId="273"/>
            <ac:spMk id="3" creationId="{D6857AB4-9805-F34B-B81D-458D3D32F4B4}"/>
          </ac:spMkLst>
        </pc:spChg>
      </pc:sldChg>
    </pc:docChg>
  </pc:docChgLst>
  <pc:docChgLst>
    <pc:chgData name="Areeba Kauser (2412108)" userId="8190540b-0d25-4f84-9ef7-e9ee488ab85f" providerId="ADAL" clId="{B20B7921-568A-4E00-A31E-6552776F69C6}"/>
    <pc:docChg chg="undo redo custSel delSld modSld">
      <pc:chgData name="Areeba Kauser (2412108)" userId="8190540b-0d25-4f84-9ef7-e9ee488ab85f" providerId="ADAL" clId="{B20B7921-568A-4E00-A31E-6552776F69C6}" dt="2025-11-12T10:56:02.807" v="283"/>
      <pc:docMkLst>
        <pc:docMk/>
      </pc:docMkLst>
      <pc:sldChg chg="addSp delSp modSp mod modTransition">
        <pc:chgData name="Areeba Kauser (2412108)" userId="8190540b-0d25-4f84-9ef7-e9ee488ab85f" providerId="ADAL" clId="{B20B7921-568A-4E00-A31E-6552776F69C6}" dt="2025-11-12T10:56:02.807" v="283"/>
        <pc:sldMkLst>
          <pc:docMk/>
          <pc:sldMk cId="703580386" sldId="256"/>
        </pc:sldMkLst>
        <pc:spChg chg="mod">
          <ac:chgData name="Areeba Kauser (2412108)" userId="8190540b-0d25-4f84-9ef7-e9ee488ab85f" providerId="ADAL" clId="{B20B7921-568A-4E00-A31E-6552776F69C6}" dt="2025-11-12T10:43:20.507" v="217"/>
          <ac:spMkLst>
            <pc:docMk/>
            <pc:sldMk cId="703580386" sldId="256"/>
            <ac:spMk id="5" creationId="{AD04BED3-CF2E-4CAD-8CE8-ED3ED12AEBD6}"/>
          </ac:spMkLst>
        </pc:spChg>
      </pc:sldChg>
      <pc:sldChg chg="addSp 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1418760773" sldId="257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3295990620" sldId="261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308993839" sldId="262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1116250103" sldId="263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2063143127" sldId="264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1728601889" sldId="265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578138010" sldId="266"/>
        </pc:sldMkLst>
      </pc:sldChg>
      <pc:sldChg chg="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2533693108" sldId="267"/>
        </pc:sldMkLst>
        <pc:spChg chg="mod">
          <ac:chgData name="Areeba Kauser (2412108)" userId="8190540b-0d25-4f84-9ef7-e9ee488ab85f" providerId="ADAL" clId="{B20B7921-568A-4E00-A31E-6552776F69C6}" dt="2025-11-12T10:42:05.648" v="172" actId="113"/>
          <ac:spMkLst>
            <pc:docMk/>
            <pc:sldMk cId="2533693108" sldId="267"/>
            <ac:spMk id="2" creationId="{F973CABE-3093-1FF4-8C19-7992D5A54DF7}"/>
          </ac:spMkLst>
        </pc:spChg>
        <pc:spChg chg="mod">
          <ac:chgData name="Areeba Kauser (2412108)" userId="8190540b-0d25-4f84-9ef7-e9ee488ab85f" providerId="ADAL" clId="{B20B7921-568A-4E00-A31E-6552776F69C6}" dt="2025-11-12T10:36:21.118" v="89" actId="113"/>
          <ac:spMkLst>
            <pc:docMk/>
            <pc:sldMk cId="2533693108" sldId="267"/>
            <ac:spMk id="3" creationId="{8490B240-0ED8-3352-0DD1-53C5708DB56D}"/>
          </ac:spMkLst>
        </pc:spChg>
      </pc:sldChg>
      <pc:sldChg chg="addSp delSp modSp mod modTransition setBg delDesignElem">
        <pc:chgData name="Areeba Kauser (2412108)" userId="8190540b-0d25-4f84-9ef7-e9ee488ab85f" providerId="ADAL" clId="{B20B7921-568A-4E00-A31E-6552776F69C6}" dt="2025-11-12T10:55:59.265" v="282"/>
        <pc:sldMkLst>
          <pc:docMk/>
          <pc:sldMk cId="2412809188" sldId="268"/>
        </pc:sldMkLst>
        <pc:spChg chg="mod">
          <ac:chgData name="Areeba Kauser (2412108)" userId="8190540b-0d25-4f84-9ef7-e9ee488ab85f" providerId="ADAL" clId="{B20B7921-568A-4E00-A31E-6552776F69C6}" dt="2025-11-12T10:43:11.291" v="198" actId="26606"/>
          <ac:spMkLst>
            <pc:docMk/>
            <pc:sldMk cId="2412809188" sldId="268"/>
            <ac:spMk id="2" creationId="{EB21AC2B-8EF0-58DB-0869-5A767D238FCF}"/>
          </ac:spMkLst>
        </pc:spChg>
        <pc:spChg chg="mod">
          <ac:chgData name="Areeba Kauser (2412108)" userId="8190540b-0d25-4f84-9ef7-e9ee488ab85f" providerId="ADAL" clId="{B20B7921-568A-4E00-A31E-6552776F69C6}" dt="2025-11-12T10:43:11.291" v="198" actId="26606"/>
          <ac:spMkLst>
            <pc:docMk/>
            <pc:sldMk cId="2412809188" sldId="268"/>
            <ac:spMk id="3" creationId="{AF81C001-DED4-A100-DD35-C7EC44D3C77C}"/>
          </ac:spMkLst>
        </pc:spChg>
      </pc:sldChg>
      <pc:sldChg chg="addSp 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2519449687" sldId="269"/>
        </pc:sldMkLst>
        <pc:spChg chg="mod">
          <ac:chgData name="Areeba Kauser (2412108)" userId="8190540b-0d25-4f84-9ef7-e9ee488ab85f" providerId="ADAL" clId="{B20B7921-568A-4E00-A31E-6552776F69C6}" dt="2025-11-12T10:30:32.568" v="6" actId="113"/>
          <ac:spMkLst>
            <pc:docMk/>
            <pc:sldMk cId="2519449687" sldId="269"/>
            <ac:spMk id="3" creationId="{8F0D731F-3D26-B2DA-834F-894BCF825D63}"/>
          </ac:spMkLst>
        </pc:spChg>
      </pc:sldChg>
      <pc:sldChg chg="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3150281432" sldId="270"/>
        </pc:sldMkLst>
        <pc:spChg chg="mod">
          <ac:chgData name="Areeba Kauser (2412108)" userId="8190540b-0d25-4f84-9ef7-e9ee488ab85f" providerId="ADAL" clId="{B20B7921-568A-4E00-A31E-6552776F69C6}" dt="2025-11-12T10:43:18.164" v="213" actId="113"/>
          <ac:spMkLst>
            <pc:docMk/>
            <pc:sldMk cId="3150281432" sldId="270"/>
            <ac:spMk id="2" creationId="{0A3297FA-BD3F-BE92-173D-30AFC84E7CA4}"/>
          </ac:spMkLst>
        </pc:spChg>
        <pc:spChg chg="mod">
          <ac:chgData name="Areeba Kauser (2412108)" userId="8190540b-0d25-4f84-9ef7-e9ee488ab85f" providerId="ADAL" clId="{B20B7921-568A-4E00-A31E-6552776F69C6}" dt="2025-11-12T10:32:28.328" v="37" actId="113"/>
          <ac:spMkLst>
            <pc:docMk/>
            <pc:sldMk cId="3150281432" sldId="270"/>
            <ac:spMk id="3" creationId="{D80D013C-FA1F-A5D3-FF05-C1DE3DF2E97B}"/>
          </ac:spMkLst>
        </pc:spChg>
      </pc:sldChg>
      <pc:sldChg chg="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4133847965" sldId="271"/>
        </pc:sldMkLst>
        <pc:spChg chg="mod">
          <ac:chgData name="Areeba Kauser (2412108)" userId="8190540b-0d25-4f84-9ef7-e9ee488ab85f" providerId="ADAL" clId="{B20B7921-568A-4E00-A31E-6552776F69C6}" dt="2025-11-12T10:41:32.569" v="166" actId="115"/>
          <ac:spMkLst>
            <pc:docMk/>
            <pc:sldMk cId="4133847965" sldId="271"/>
            <ac:spMk id="2" creationId="{A9902A9F-989B-C7AD-46F2-F3A4930C1618}"/>
          </ac:spMkLst>
        </pc:spChg>
        <pc:spChg chg="mod">
          <ac:chgData name="Areeba Kauser (2412108)" userId="8190540b-0d25-4f84-9ef7-e9ee488ab85f" providerId="ADAL" clId="{B20B7921-568A-4E00-A31E-6552776F69C6}" dt="2025-11-12T10:43:20.507" v="217"/>
          <ac:spMkLst>
            <pc:docMk/>
            <pc:sldMk cId="4133847965" sldId="271"/>
            <ac:spMk id="3" creationId="{E2D440A9-9EB4-239C-93E3-BF06BF80DCA8}"/>
          </ac:spMkLst>
        </pc:spChg>
      </pc:sldChg>
      <pc:sldChg chg="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1924546376" sldId="272"/>
        </pc:sldMkLst>
        <pc:spChg chg="mod">
          <ac:chgData name="Areeba Kauser (2412108)" userId="8190540b-0d25-4f84-9ef7-e9ee488ab85f" providerId="ADAL" clId="{B20B7921-568A-4E00-A31E-6552776F69C6}" dt="2025-11-12T10:41:54.790" v="170" actId="115"/>
          <ac:spMkLst>
            <pc:docMk/>
            <pc:sldMk cId="1924546376" sldId="272"/>
            <ac:spMk id="2" creationId="{5659A8C5-1E60-3517-6442-1A3CCEBCAC0B}"/>
          </ac:spMkLst>
        </pc:spChg>
        <pc:spChg chg="mod">
          <ac:chgData name="Areeba Kauser (2412108)" userId="8190540b-0d25-4f84-9ef7-e9ee488ab85f" providerId="ADAL" clId="{B20B7921-568A-4E00-A31E-6552776F69C6}" dt="2025-11-12T10:39:31.758" v="143" actId="113"/>
          <ac:spMkLst>
            <pc:docMk/>
            <pc:sldMk cId="1924546376" sldId="272"/>
            <ac:spMk id="3" creationId="{A27FE6A4-E3DE-6AD7-A4CC-ED4B3BD3D9AC}"/>
          </ac:spMkLst>
        </pc:spChg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976980046" sldId="273"/>
        </pc:sldMkLst>
      </pc:sldChg>
      <pc:sldChg chg="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223761281" sldId="274"/>
        </pc:sldMkLst>
      </pc:sldChg>
      <pc:sldChg chg="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2539465263" sldId="275"/>
        </pc:sldMkLst>
        <pc:spChg chg="mod">
          <ac:chgData name="Areeba Kauser (2412108)" userId="8190540b-0d25-4f84-9ef7-e9ee488ab85f" providerId="ADAL" clId="{B20B7921-568A-4E00-A31E-6552776F69C6}" dt="2025-11-12T10:43:20.507" v="217"/>
          <ac:spMkLst>
            <pc:docMk/>
            <pc:sldMk cId="2539465263" sldId="275"/>
            <ac:spMk id="3" creationId="{67133D50-5828-C2D6-0869-EB33A0B8212B}"/>
          </ac:spMkLst>
        </pc:spChg>
      </pc:sldChg>
      <pc:sldChg chg="addSp modSp mod modTransition">
        <pc:chgData name="Areeba Kauser (2412108)" userId="8190540b-0d25-4f84-9ef7-e9ee488ab85f" providerId="ADAL" clId="{B20B7921-568A-4E00-A31E-6552776F69C6}" dt="2025-11-12T10:55:59.265" v="282"/>
        <pc:sldMkLst>
          <pc:docMk/>
          <pc:sldMk cId="1161026163" sldId="276"/>
        </pc:sldMkLst>
        <pc:spChg chg="mod">
          <ac:chgData name="Areeba Kauser (2412108)" userId="8190540b-0d25-4f84-9ef7-e9ee488ab85f" providerId="ADAL" clId="{B20B7921-568A-4E00-A31E-6552776F69C6}" dt="2025-11-12T10:40:04.870" v="147"/>
          <ac:spMkLst>
            <pc:docMk/>
            <pc:sldMk cId="1161026163" sldId="276"/>
            <ac:spMk id="3" creationId="{C3BC34A6-433C-61B1-E645-27064100D993}"/>
          </ac:spMkLst>
        </pc:spChg>
      </pc:sldChg>
    </pc:docChg>
  </pc:docChgLst>
  <pc:docChgLst>
    <pc:chgData name="Areeba Kauser (2412108)" userId="8190540b-0d25-4f84-9ef7-e9ee488ab85f" providerId="ADAL" clId="{9B96A767-6F10-4FA4-A1DD-9A07B91FAD1E}"/>
    <pc:docChg chg="undo redo custSel addSld delSld modSld sldOrd">
      <pc:chgData name="Areeba Kauser (2412108)" userId="8190540b-0d25-4f84-9ef7-e9ee488ab85f" providerId="ADAL" clId="{9B96A767-6F10-4FA4-A1DD-9A07B91FAD1E}" dt="2025-11-16T02:39:22.299" v="1226" actId="1076"/>
      <pc:docMkLst>
        <pc:docMk/>
      </pc:docMkLst>
      <pc:sldChg chg="modSp mod">
        <pc:chgData name="Areeba Kauser (2412108)" userId="8190540b-0d25-4f84-9ef7-e9ee488ab85f" providerId="ADAL" clId="{9B96A767-6F10-4FA4-A1DD-9A07B91FAD1E}" dt="2025-11-15T19:42:53.056" v="1184" actId="1076"/>
        <pc:sldMkLst>
          <pc:docMk/>
          <pc:sldMk cId="703580386" sldId="256"/>
        </pc:sldMkLst>
        <pc:spChg chg="mod">
          <ac:chgData name="Areeba Kauser (2412108)" userId="8190540b-0d25-4f84-9ef7-e9ee488ab85f" providerId="ADAL" clId="{9B96A767-6F10-4FA4-A1DD-9A07B91FAD1E}" dt="2025-11-11T15:42:22.408" v="984" actId="20577"/>
          <ac:spMkLst>
            <pc:docMk/>
            <pc:sldMk cId="703580386" sldId="256"/>
            <ac:spMk id="5" creationId="{AD04BED3-CF2E-4CAD-8CE8-ED3ED12AEBD6}"/>
          </ac:spMkLst>
        </pc:spChg>
        <pc:picChg chg="mod">
          <ac:chgData name="Areeba Kauser (2412108)" userId="8190540b-0d25-4f84-9ef7-e9ee488ab85f" providerId="ADAL" clId="{9B96A767-6F10-4FA4-A1DD-9A07B91FAD1E}" dt="2025-11-15T19:42:53.056" v="1184" actId="1076"/>
          <ac:picMkLst>
            <pc:docMk/>
            <pc:sldMk cId="703580386" sldId="256"/>
            <ac:picMk id="10" creationId="{BCED3144-EE55-F81B-4E8B-3741B362D091}"/>
          </ac:picMkLst>
        </pc:picChg>
      </pc:sldChg>
      <pc:sldChg chg="delSp modSp mod">
        <pc:chgData name="Areeba Kauser (2412108)" userId="8190540b-0d25-4f84-9ef7-e9ee488ab85f" providerId="ADAL" clId="{9B96A767-6F10-4FA4-A1DD-9A07B91FAD1E}" dt="2025-11-16T02:39:22.299" v="1226" actId="1076"/>
        <pc:sldMkLst>
          <pc:docMk/>
          <pc:sldMk cId="1418760773" sldId="257"/>
        </pc:sldMkLst>
        <pc:spChg chg="mod">
          <ac:chgData name="Areeba Kauser (2412108)" userId="8190540b-0d25-4f84-9ef7-e9ee488ab85f" providerId="ADAL" clId="{9B96A767-6F10-4FA4-A1DD-9A07B91FAD1E}" dt="2025-11-10T23:02:19.845" v="745" actId="20577"/>
          <ac:spMkLst>
            <pc:docMk/>
            <pc:sldMk cId="1418760773" sldId="257"/>
            <ac:spMk id="3" creationId="{071DC848-05B5-0AB8-A682-E02ECD01A629}"/>
          </ac:spMkLst>
        </pc:spChg>
        <pc:picChg chg="mod">
          <ac:chgData name="Areeba Kauser (2412108)" userId="8190540b-0d25-4f84-9ef7-e9ee488ab85f" providerId="ADAL" clId="{9B96A767-6F10-4FA4-A1DD-9A07B91FAD1E}" dt="2025-11-16T02:39:22.299" v="1226" actId="1076"/>
          <ac:picMkLst>
            <pc:docMk/>
            <pc:sldMk cId="1418760773" sldId="257"/>
            <ac:picMk id="5" creationId="{965043D2-385B-8189-991E-21E7A4EE21EE}"/>
          </ac:picMkLst>
        </pc:picChg>
        <pc:picChg chg="del">
          <ac:chgData name="Areeba Kauser (2412108)" userId="8190540b-0d25-4f84-9ef7-e9ee488ab85f" providerId="ADAL" clId="{9B96A767-6F10-4FA4-A1DD-9A07B91FAD1E}" dt="2025-11-15T19:52:09.388" v="1185" actId="21"/>
          <ac:picMkLst>
            <pc:docMk/>
            <pc:sldMk cId="1418760773" sldId="257"/>
            <ac:picMk id="14" creationId="{D92DA4DE-999D-5235-E6A2-617CD224C0D4}"/>
          </ac:picMkLst>
        </pc:picChg>
      </pc:sldChg>
      <pc:sldChg chg="modSp mod">
        <pc:chgData name="Areeba Kauser (2412108)" userId="8190540b-0d25-4f84-9ef7-e9ee488ab85f" providerId="ADAL" clId="{9B96A767-6F10-4FA4-A1DD-9A07B91FAD1E}" dt="2025-11-15T23:45:53.555" v="1187" actId="1076"/>
        <pc:sldMkLst>
          <pc:docMk/>
          <pc:sldMk cId="3295990620" sldId="261"/>
        </pc:sldMkLst>
        <pc:spChg chg="mod">
          <ac:chgData name="Areeba Kauser (2412108)" userId="8190540b-0d25-4f84-9ef7-e9ee488ab85f" providerId="ADAL" clId="{9B96A767-6F10-4FA4-A1DD-9A07B91FAD1E}" dt="2025-11-10T22:21:15.713" v="45" actId="20577"/>
          <ac:spMkLst>
            <pc:docMk/>
            <pc:sldMk cId="3295990620" sldId="261"/>
            <ac:spMk id="2" creationId="{CDCDC937-143E-C14C-BD29-F549E6C30375}"/>
          </ac:spMkLst>
        </pc:spChg>
        <pc:spChg chg="mod">
          <ac:chgData name="Areeba Kauser (2412108)" userId="8190540b-0d25-4f84-9ef7-e9ee488ab85f" providerId="ADAL" clId="{9B96A767-6F10-4FA4-A1DD-9A07B91FAD1E}" dt="2025-11-10T23:08:48.643" v="787" actId="113"/>
          <ac:spMkLst>
            <pc:docMk/>
            <pc:sldMk cId="3295990620" sldId="261"/>
            <ac:spMk id="3" creationId="{29658E04-F347-DB76-CE91-4C38252408BB}"/>
          </ac:spMkLst>
        </pc:spChg>
        <pc:picChg chg="mod">
          <ac:chgData name="Areeba Kauser (2412108)" userId="8190540b-0d25-4f84-9ef7-e9ee488ab85f" providerId="ADAL" clId="{9B96A767-6F10-4FA4-A1DD-9A07B91FAD1E}" dt="2025-11-15T23:45:53.555" v="1187" actId="1076"/>
          <ac:picMkLst>
            <pc:docMk/>
            <pc:sldMk cId="3295990620" sldId="261"/>
            <ac:picMk id="4" creationId="{4E7CD51E-3A76-E690-2154-89142A08EFE5}"/>
          </ac:picMkLst>
        </pc:picChg>
      </pc:sldChg>
      <pc:sldChg chg="addSp modSp mod">
        <pc:chgData name="Areeba Kauser (2412108)" userId="8190540b-0d25-4f84-9ef7-e9ee488ab85f" providerId="ADAL" clId="{9B96A767-6F10-4FA4-A1DD-9A07B91FAD1E}" dt="2025-11-16T02:25:19.823" v="1221" actId="1076"/>
        <pc:sldMkLst>
          <pc:docMk/>
          <pc:sldMk cId="308993839" sldId="262"/>
        </pc:sldMkLst>
        <pc:spChg chg="mod">
          <ac:chgData name="Areeba Kauser (2412108)" userId="8190540b-0d25-4f84-9ef7-e9ee488ab85f" providerId="ADAL" clId="{9B96A767-6F10-4FA4-A1DD-9A07B91FAD1E}" dt="2025-11-10T22:24:38.583" v="213" actId="20577"/>
          <ac:spMkLst>
            <pc:docMk/>
            <pc:sldMk cId="308993839" sldId="262"/>
            <ac:spMk id="2" creationId="{81C2D737-CF7E-E06E-27C7-FA6CB791B675}"/>
          </ac:spMkLst>
        </pc:spChg>
        <pc:spChg chg="mod">
          <ac:chgData name="Areeba Kauser (2412108)" userId="8190540b-0d25-4f84-9ef7-e9ee488ab85f" providerId="ADAL" clId="{9B96A767-6F10-4FA4-A1DD-9A07B91FAD1E}" dt="2025-11-11T16:12:24.458" v="1100" actId="113"/>
          <ac:spMkLst>
            <pc:docMk/>
            <pc:sldMk cId="308993839" sldId="262"/>
            <ac:spMk id="3" creationId="{13072D83-6C0B-5A82-4271-5C249A8C5BDB}"/>
          </ac:spMkLst>
        </pc:spChg>
        <pc:picChg chg="mod">
          <ac:chgData name="Areeba Kauser (2412108)" userId="8190540b-0d25-4f84-9ef7-e9ee488ab85f" providerId="ADAL" clId="{9B96A767-6F10-4FA4-A1DD-9A07B91FAD1E}" dt="2025-11-16T02:25:19.823" v="1221" actId="1076"/>
          <ac:picMkLst>
            <pc:docMk/>
            <pc:sldMk cId="308993839" sldId="262"/>
            <ac:picMk id="4" creationId="{B491E60F-7455-F3DA-42C3-C2025E8F94EB}"/>
          </ac:picMkLst>
        </pc:picChg>
      </pc:sldChg>
      <pc:sldChg chg="modSp mod">
        <pc:chgData name="Areeba Kauser (2412108)" userId="8190540b-0d25-4f84-9ef7-e9ee488ab85f" providerId="ADAL" clId="{9B96A767-6F10-4FA4-A1DD-9A07B91FAD1E}" dt="2025-11-16T02:18:39.649" v="1220" actId="1076"/>
        <pc:sldMkLst>
          <pc:docMk/>
          <pc:sldMk cId="1116250103" sldId="263"/>
        </pc:sldMkLst>
        <pc:spChg chg="mod">
          <ac:chgData name="Areeba Kauser (2412108)" userId="8190540b-0d25-4f84-9ef7-e9ee488ab85f" providerId="ADAL" clId="{9B96A767-6F10-4FA4-A1DD-9A07B91FAD1E}" dt="2025-11-10T22:24:14.898" v="178" actId="20577"/>
          <ac:spMkLst>
            <pc:docMk/>
            <pc:sldMk cId="1116250103" sldId="263"/>
            <ac:spMk id="2" creationId="{BBCDC97D-59C3-120E-907A-D56470B8AB11}"/>
          </ac:spMkLst>
        </pc:spChg>
        <pc:spChg chg="mod">
          <ac:chgData name="Areeba Kauser (2412108)" userId="8190540b-0d25-4f84-9ef7-e9ee488ab85f" providerId="ADAL" clId="{9B96A767-6F10-4FA4-A1DD-9A07B91FAD1E}" dt="2025-11-11T15:58:14.448" v="1037" actId="113"/>
          <ac:spMkLst>
            <pc:docMk/>
            <pc:sldMk cId="1116250103" sldId="263"/>
            <ac:spMk id="3" creationId="{6C638AC6-A365-5B22-DBFA-1C2907139EB2}"/>
          </ac:spMkLst>
        </pc:spChg>
        <pc:picChg chg="mod">
          <ac:chgData name="Areeba Kauser (2412108)" userId="8190540b-0d25-4f84-9ef7-e9ee488ab85f" providerId="ADAL" clId="{9B96A767-6F10-4FA4-A1DD-9A07B91FAD1E}" dt="2025-11-16T02:18:39.649" v="1220" actId="1076"/>
          <ac:picMkLst>
            <pc:docMk/>
            <pc:sldMk cId="1116250103" sldId="263"/>
            <ac:picMk id="4" creationId="{5CB4AD24-281D-27BF-0504-22665833A29C}"/>
          </ac:picMkLst>
        </pc:picChg>
      </pc:sldChg>
      <pc:sldChg chg="delSp modSp mod delAnim">
        <pc:chgData name="Areeba Kauser (2412108)" userId="8190540b-0d25-4f84-9ef7-e9ee488ab85f" providerId="ADAL" clId="{9B96A767-6F10-4FA4-A1DD-9A07B91FAD1E}" dt="2025-11-16T02:14:15.509" v="1219" actId="1076"/>
        <pc:sldMkLst>
          <pc:docMk/>
          <pc:sldMk cId="2063143127" sldId="264"/>
        </pc:sldMkLst>
        <pc:spChg chg="mod">
          <ac:chgData name="Areeba Kauser (2412108)" userId="8190540b-0d25-4f84-9ef7-e9ee488ab85f" providerId="ADAL" clId="{9B96A767-6F10-4FA4-A1DD-9A07B91FAD1E}" dt="2025-11-11T15:46:27.978" v="996" actId="20577"/>
          <ac:spMkLst>
            <pc:docMk/>
            <pc:sldMk cId="2063143127" sldId="264"/>
            <ac:spMk id="2" creationId="{D23F735B-0D7A-8B69-1996-CEFE3037C5FF}"/>
          </ac:spMkLst>
        </pc:spChg>
        <pc:spChg chg="mod">
          <ac:chgData name="Areeba Kauser (2412108)" userId="8190540b-0d25-4f84-9ef7-e9ee488ab85f" providerId="ADAL" clId="{9B96A767-6F10-4FA4-A1DD-9A07B91FAD1E}" dt="2025-11-11T15:54:21.974" v="1030" actId="113"/>
          <ac:spMkLst>
            <pc:docMk/>
            <pc:sldMk cId="2063143127" sldId="264"/>
            <ac:spMk id="3" creationId="{FD15CF7A-3895-0B1F-3C2C-F8D199342A99}"/>
          </ac:spMkLst>
        </pc:spChg>
        <pc:picChg chg="del mod">
          <ac:chgData name="Areeba Kauser (2412108)" userId="8190540b-0d25-4f84-9ef7-e9ee488ab85f" providerId="ADAL" clId="{9B96A767-6F10-4FA4-A1DD-9A07B91FAD1E}" dt="2025-11-16T02:11:24.133" v="1216" actId="21"/>
          <ac:picMkLst>
            <pc:docMk/>
            <pc:sldMk cId="2063143127" sldId="264"/>
            <ac:picMk id="4" creationId="{0C1E43C9-0BAB-A71F-D72F-0F67DB5655D9}"/>
          </ac:picMkLst>
        </pc:picChg>
        <pc:picChg chg="del mod">
          <ac:chgData name="Areeba Kauser (2412108)" userId="8190540b-0d25-4f84-9ef7-e9ee488ab85f" providerId="ADAL" clId="{9B96A767-6F10-4FA4-A1DD-9A07B91FAD1E}" dt="2025-11-16T02:12:57.340" v="1218" actId="21"/>
          <ac:picMkLst>
            <pc:docMk/>
            <pc:sldMk cId="2063143127" sldId="264"/>
            <ac:picMk id="5" creationId="{AA736311-F7D8-8EF4-CF7E-ADA086EE1564}"/>
          </ac:picMkLst>
        </pc:picChg>
        <pc:picChg chg="mod">
          <ac:chgData name="Areeba Kauser (2412108)" userId="8190540b-0d25-4f84-9ef7-e9ee488ab85f" providerId="ADAL" clId="{9B96A767-6F10-4FA4-A1DD-9A07B91FAD1E}" dt="2025-11-16T02:14:15.509" v="1219" actId="1076"/>
          <ac:picMkLst>
            <pc:docMk/>
            <pc:sldMk cId="2063143127" sldId="264"/>
            <ac:picMk id="6" creationId="{AB104CCA-D45D-6A8D-5574-A3E1F8226786}"/>
          </ac:picMkLst>
        </pc:picChg>
      </pc:sldChg>
      <pc:sldChg chg="addSp delSp modSp mod">
        <pc:chgData name="Areeba Kauser (2412108)" userId="8190540b-0d25-4f84-9ef7-e9ee488ab85f" providerId="ADAL" clId="{9B96A767-6F10-4FA4-A1DD-9A07B91FAD1E}" dt="2025-11-16T02:05:53.446" v="1214" actId="1076"/>
        <pc:sldMkLst>
          <pc:docMk/>
          <pc:sldMk cId="1728601889" sldId="265"/>
        </pc:sldMkLst>
        <pc:spChg chg="mod">
          <ac:chgData name="Areeba Kauser (2412108)" userId="8190540b-0d25-4f84-9ef7-e9ee488ab85f" providerId="ADAL" clId="{9B96A767-6F10-4FA4-A1DD-9A07B91FAD1E}" dt="2025-11-10T22:23:20.024" v="125" actId="20577"/>
          <ac:spMkLst>
            <pc:docMk/>
            <pc:sldMk cId="1728601889" sldId="265"/>
            <ac:spMk id="2" creationId="{C1A08CE5-EA5D-1762-CDFE-A646C6087B6B}"/>
          </ac:spMkLst>
        </pc:spChg>
        <pc:spChg chg="add del mod">
          <ac:chgData name="Areeba Kauser (2412108)" userId="8190540b-0d25-4f84-9ef7-e9ee488ab85f" providerId="ADAL" clId="{9B96A767-6F10-4FA4-A1DD-9A07B91FAD1E}" dt="2025-11-11T12:19:33.962" v="912" actId="113"/>
          <ac:spMkLst>
            <pc:docMk/>
            <pc:sldMk cId="1728601889" sldId="265"/>
            <ac:spMk id="3" creationId="{8A1425BE-5C7B-DE13-BF28-01A8B3FF375A}"/>
          </ac:spMkLst>
        </pc:spChg>
        <pc:picChg chg="mod">
          <ac:chgData name="Areeba Kauser (2412108)" userId="8190540b-0d25-4f84-9ef7-e9ee488ab85f" providerId="ADAL" clId="{9B96A767-6F10-4FA4-A1DD-9A07B91FAD1E}" dt="2025-11-16T02:05:53.446" v="1214" actId="1076"/>
          <ac:picMkLst>
            <pc:docMk/>
            <pc:sldMk cId="1728601889" sldId="265"/>
            <ac:picMk id="4" creationId="{5183310D-569F-3920-FD91-BB8DBBF25FE9}"/>
          </ac:picMkLst>
        </pc:picChg>
      </pc:sldChg>
      <pc:sldChg chg="modSp mod">
        <pc:chgData name="Areeba Kauser (2412108)" userId="8190540b-0d25-4f84-9ef7-e9ee488ab85f" providerId="ADAL" clId="{9B96A767-6F10-4FA4-A1DD-9A07B91FAD1E}" dt="2025-11-16T01:59:54.188" v="1213" actId="1076"/>
        <pc:sldMkLst>
          <pc:docMk/>
          <pc:sldMk cId="578138010" sldId="266"/>
        </pc:sldMkLst>
        <pc:spChg chg="mod">
          <ac:chgData name="Areeba Kauser (2412108)" userId="8190540b-0d25-4f84-9ef7-e9ee488ab85f" providerId="ADAL" clId="{9B96A767-6F10-4FA4-A1DD-9A07B91FAD1E}" dt="2025-11-10T22:22:35.156" v="104" actId="20577"/>
          <ac:spMkLst>
            <pc:docMk/>
            <pc:sldMk cId="578138010" sldId="266"/>
            <ac:spMk id="2" creationId="{8EE72AAF-D011-34B7-A16E-9D1B09054BFB}"/>
          </ac:spMkLst>
        </pc:spChg>
        <pc:spChg chg="mod">
          <ac:chgData name="Areeba Kauser (2412108)" userId="8190540b-0d25-4f84-9ef7-e9ee488ab85f" providerId="ADAL" clId="{9B96A767-6F10-4FA4-A1DD-9A07B91FAD1E}" dt="2025-11-11T12:11:02.802" v="850" actId="113"/>
          <ac:spMkLst>
            <pc:docMk/>
            <pc:sldMk cId="578138010" sldId="266"/>
            <ac:spMk id="3" creationId="{8BD8C89A-72FE-8A58-51EC-C56B260ECB99}"/>
          </ac:spMkLst>
        </pc:spChg>
        <pc:picChg chg="mod">
          <ac:chgData name="Areeba Kauser (2412108)" userId="8190540b-0d25-4f84-9ef7-e9ee488ab85f" providerId="ADAL" clId="{9B96A767-6F10-4FA4-A1DD-9A07B91FAD1E}" dt="2025-11-16T01:59:54.188" v="1213" actId="1076"/>
          <ac:picMkLst>
            <pc:docMk/>
            <pc:sldMk cId="578138010" sldId="266"/>
            <ac:picMk id="4" creationId="{06A9A1F1-FC4A-A9D9-487D-B5B7D610083F}"/>
          </ac:picMkLst>
        </pc:picChg>
      </pc:sldChg>
      <pc:sldChg chg="modSp mod ord">
        <pc:chgData name="Areeba Kauser (2412108)" userId="8190540b-0d25-4f84-9ef7-e9ee488ab85f" providerId="ADAL" clId="{9B96A767-6F10-4FA4-A1DD-9A07B91FAD1E}" dt="2025-11-16T02:34:47.016" v="1224" actId="1076"/>
        <pc:sldMkLst>
          <pc:docMk/>
          <pc:sldMk cId="2533693108" sldId="267"/>
        </pc:sldMkLst>
        <pc:spChg chg="mod">
          <ac:chgData name="Areeba Kauser (2412108)" userId="8190540b-0d25-4f84-9ef7-e9ee488ab85f" providerId="ADAL" clId="{9B96A767-6F10-4FA4-A1DD-9A07B91FAD1E}" dt="2025-11-10T23:02:03.014" v="741" actId="115"/>
          <ac:spMkLst>
            <pc:docMk/>
            <pc:sldMk cId="2533693108" sldId="267"/>
            <ac:spMk id="2" creationId="{F973CABE-3093-1FF4-8C19-7992D5A54DF7}"/>
          </ac:spMkLst>
        </pc:spChg>
        <pc:spChg chg="mod">
          <ac:chgData name="Areeba Kauser (2412108)" userId="8190540b-0d25-4f84-9ef7-e9ee488ab85f" providerId="ADAL" clId="{9B96A767-6F10-4FA4-A1DD-9A07B91FAD1E}" dt="2025-11-10T22:47:05.109" v="650" actId="2711"/>
          <ac:spMkLst>
            <pc:docMk/>
            <pc:sldMk cId="2533693108" sldId="267"/>
            <ac:spMk id="3" creationId="{8490B240-0ED8-3352-0DD1-53C5708DB56D}"/>
          </ac:spMkLst>
        </pc:spChg>
        <pc:picChg chg="mod">
          <ac:chgData name="Areeba Kauser (2412108)" userId="8190540b-0d25-4f84-9ef7-e9ee488ab85f" providerId="ADAL" clId="{9B96A767-6F10-4FA4-A1DD-9A07B91FAD1E}" dt="2025-11-16T02:34:47.016" v="1224" actId="1076"/>
          <ac:picMkLst>
            <pc:docMk/>
            <pc:sldMk cId="2533693108" sldId="267"/>
            <ac:picMk id="4" creationId="{ED3264A0-B56C-69F7-1032-411D97D17EC4}"/>
          </ac:picMkLst>
        </pc:picChg>
      </pc:sldChg>
      <pc:sldChg chg="addSp delSp modSp mod ord modShow chgLayout">
        <pc:chgData name="Areeba Kauser (2412108)" userId="8190540b-0d25-4f84-9ef7-e9ee488ab85f" providerId="ADAL" clId="{9B96A767-6F10-4FA4-A1DD-9A07B91FAD1E}" dt="2025-11-16T01:56:20.747" v="1212" actId="1076"/>
        <pc:sldMkLst>
          <pc:docMk/>
          <pc:sldMk cId="2412809188" sldId="268"/>
        </pc:sldMkLst>
        <pc:spChg chg="mod ord">
          <ac:chgData name="Areeba Kauser (2412108)" userId="8190540b-0d25-4f84-9ef7-e9ee488ab85f" providerId="ADAL" clId="{9B96A767-6F10-4FA4-A1DD-9A07B91FAD1E}" dt="2025-11-16T00:28:05.406" v="1209" actId="6264"/>
          <ac:spMkLst>
            <pc:docMk/>
            <pc:sldMk cId="2412809188" sldId="268"/>
            <ac:spMk id="2" creationId="{EB21AC2B-8EF0-58DB-0869-5A767D238FCF}"/>
          </ac:spMkLst>
        </pc:spChg>
        <pc:spChg chg="mod ord">
          <ac:chgData name="Areeba Kauser (2412108)" userId="8190540b-0d25-4f84-9ef7-e9ee488ab85f" providerId="ADAL" clId="{9B96A767-6F10-4FA4-A1DD-9A07B91FAD1E}" dt="2025-11-16T00:28:05.406" v="1209" actId="6264"/>
          <ac:spMkLst>
            <pc:docMk/>
            <pc:sldMk cId="2412809188" sldId="268"/>
            <ac:spMk id="3" creationId="{AF81C001-DED4-A100-DD35-C7EC44D3C77C}"/>
          </ac:spMkLst>
        </pc:spChg>
        <pc:spChg chg="add del mod">
          <ac:chgData name="Areeba Kauser (2412108)" userId="8190540b-0d25-4f84-9ef7-e9ee488ab85f" providerId="ADAL" clId="{9B96A767-6F10-4FA4-A1DD-9A07B91FAD1E}" dt="2025-11-16T00:28:05.406" v="1209" actId="6264"/>
          <ac:spMkLst>
            <pc:docMk/>
            <pc:sldMk cId="2412809188" sldId="268"/>
            <ac:spMk id="4" creationId="{6B876F3A-5A6E-7DBE-4C66-F6103C0D37A2}"/>
          </ac:spMkLst>
        </pc:spChg>
        <pc:spChg chg="add del mod">
          <ac:chgData name="Areeba Kauser (2412108)" userId="8190540b-0d25-4f84-9ef7-e9ee488ab85f" providerId="ADAL" clId="{9B96A767-6F10-4FA4-A1DD-9A07B91FAD1E}" dt="2025-11-16T00:28:05.406" v="1209" actId="6264"/>
          <ac:spMkLst>
            <pc:docMk/>
            <pc:sldMk cId="2412809188" sldId="268"/>
            <ac:spMk id="5" creationId="{2B2A6FD5-2A09-2F48-5653-5B11A954C79A}"/>
          </ac:spMkLst>
        </pc:spChg>
        <pc:picChg chg="mod">
          <ac:chgData name="Areeba Kauser (2412108)" userId="8190540b-0d25-4f84-9ef7-e9ee488ab85f" providerId="ADAL" clId="{9B96A767-6F10-4FA4-A1DD-9A07B91FAD1E}" dt="2025-11-16T01:56:20.747" v="1212" actId="1076"/>
          <ac:picMkLst>
            <pc:docMk/>
            <pc:sldMk cId="2412809188" sldId="268"/>
            <ac:picMk id="4" creationId="{B55E6E99-5F12-FEB7-1EBB-096F7600AFED}"/>
          </ac:picMkLst>
        </pc:picChg>
      </pc:sldChg>
      <pc:sldChg chg="modSp add mod ord">
        <pc:chgData name="Areeba Kauser (2412108)" userId="8190540b-0d25-4f84-9ef7-e9ee488ab85f" providerId="ADAL" clId="{9B96A767-6F10-4FA4-A1DD-9A07B91FAD1E}" dt="2025-11-16T02:29:27.153" v="1222" actId="1076"/>
        <pc:sldMkLst>
          <pc:docMk/>
          <pc:sldMk cId="2519449687" sldId="269"/>
        </pc:sldMkLst>
        <pc:spChg chg="mod">
          <ac:chgData name="Areeba Kauser (2412108)" userId="8190540b-0d25-4f84-9ef7-e9ee488ab85f" providerId="ADAL" clId="{9B96A767-6F10-4FA4-A1DD-9A07B91FAD1E}" dt="2025-11-10T22:41:29.331" v="574" actId="2711"/>
          <ac:spMkLst>
            <pc:docMk/>
            <pc:sldMk cId="2519449687" sldId="269"/>
            <ac:spMk id="2" creationId="{69C20D1C-1930-3A6D-54B3-8E068DAF75D8}"/>
          </ac:spMkLst>
        </pc:spChg>
        <pc:spChg chg="mod">
          <ac:chgData name="Areeba Kauser (2412108)" userId="8190540b-0d25-4f84-9ef7-e9ee488ab85f" providerId="ADAL" clId="{9B96A767-6F10-4FA4-A1DD-9A07B91FAD1E}" dt="2025-11-11T16:16:21.326" v="1183" actId="113"/>
          <ac:spMkLst>
            <pc:docMk/>
            <pc:sldMk cId="2519449687" sldId="269"/>
            <ac:spMk id="3" creationId="{8F0D731F-3D26-B2DA-834F-894BCF825D63}"/>
          </ac:spMkLst>
        </pc:spChg>
        <pc:picChg chg="mod">
          <ac:chgData name="Areeba Kauser (2412108)" userId="8190540b-0d25-4f84-9ef7-e9ee488ab85f" providerId="ADAL" clId="{9B96A767-6F10-4FA4-A1DD-9A07B91FAD1E}" dt="2025-11-16T02:29:27.153" v="1222" actId="1076"/>
          <ac:picMkLst>
            <pc:docMk/>
            <pc:sldMk cId="2519449687" sldId="269"/>
            <ac:picMk id="4" creationId="{FB716830-731D-1E02-5276-D9BF3F197B4D}"/>
          </ac:picMkLst>
        </pc:picChg>
      </pc:sldChg>
      <pc:sldChg chg="modSp add mod ord">
        <pc:chgData name="Areeba Kauser (2412108)" userId="8190540b-0d25-4f84-9ef7-e9ee488ab85f" providerId="ADAL" clId="{9B96A767-6F10-4FA4-A1DD-9A07B91FAD1E}" dt="2025-11-16T02:32:45.522" v="1223" actId="1076"/>
        <pc:sldMkLst>
          <pc:docMk/>
          <pc:sldMk cId="3150281432" sldId="270"/>
        </pc:sldMkLst>
        <pc:spChg chg="mod">
          <ac:chgData name="Areeba Kauser (2412108)" userId="8190540b-0d25-4f84-9ef7-e9ee488ab85f" providerId="ADAL" clId="{9B96A767-6F10-4FA4-A1DD-9A07B91FAD1E}" dt="2025-11-10T23:02:08.495" v="743" actId="115"/>
          <ac:spMkLst>
            <pc:docMk/>
            <pc:sldMk cId="3150281432" sldId="270"/>
            <ac:spMk id="2" creationId="{0A3297FA-BD3F-BE92-173D-30AFC84E7CA4}"/>
          </ac:spMkLst>
        </pc:spChg>
        <pc:spChg chg="mod">
          <ac:chgData name="Areeba Kauser (2412108)" userId="8190540b-0d25-4f84-9ef7-e9ee488ab85f" providerId="ADAL" clId="{9B96A767-6F10-4FA4-A1DD-9A07B91FAD1E}" dt="2025-11-10T22:47:06.134" v="651" actId="2711"/>
          <ac:spMkLst>
            <pc:docMk/>
            <pc:sldMk cId="3150281432" sldId="270"/>
            <ac:spMk id="3" creationId="{D80D013C-FA1F-A5D3-FF05-C1DE3DF2E97B}"/>
          </ac:spMkLst>
        </pc:spChg>
        <pc:picChg chg="mod">
          <ac:chgData name="Areeba Kauser (2412108)" userId="8190540b-0d25-4f84-9ef7-e9ee488ab85f" providerId="ADAL" clId="{9B96A767-6F10-4FA4-A1DD-9A07B91FAD1E}" dt="2025-11-16T02:32:45.522" v="1223" actId="1076"/>
          <ac:picMkLst>
            <pc:docMk/>
            <pc:sldMk cId="3150281432" sldId="270"/>
            <ac:picMk id="4" creationId="{79BCD576-0196-8666-68BE-3886A94D0395}"/>
          </ac:picMkLst>
        </pc:picChg>
      </pc:sldChg>
      <pc:sldChg chg="addSp delSp modSp add mod ord">
        <pc:chgData name="Areeba Kauser (2412108)" userId="8190540b-0d25-4f84-9ef7-e9ee488ab85f" providerId="ADAL" clId="{9B96A767-6F10-4FA4-A1DD-9A07B91FAD1E}" dt="2025-11-11T12:05:07.515" v="846" actId="12"/>
        <pc:sldMkLst>
          <pc:docMk/>
          <pc:sldMk cId="4133847965" sldId="271"/>
        </pc:sldMkLst>
        <pc:spChg chg="mod">
          <ac:chgData name="Areeba Kauser (2412108)" userId="8190540b-0d25-4f84-9ef7-e9ee488ab85f" providerId="ADAL" clId="{9B96A767-6F10-4FA4-A1DD-9A07B91FAD1E}" dt="2025-11-10T23:01:49.342" v="737" actId="115"/>
          <ac:spMkLst>
            <pc:docMk/>
            <pc:sldMk cId="4133847965" sldId="271"/>
            <ac:spMk id="2" creationId="{A9902A9F-989B-C7AD-46F2-F3A4930C1618}"/>
          </ac:spMkLst>
        </pc:spChg>
        <pc:spChg chg="add del mod">
          <ac:chgData name="Areeba Kauser (2412108)" userId="8190540b-0d25-4f84-9ef7-e9ee488ab85f" providerId="ADAL" clId="{9B96A767-6F10-4FA4-A1DD-9A07B91FAD1E}" dt="2025-11-11T12:05:07.515" v="846" actId="12"/>
          <ac:spMkLst>
            <pc:docMk/>
            <pc:sldMk cId="4133847965" sldId="271"/>
            <ac:spMk id="3" creationId="{E2D440A9-9EB4-239C-93E3-BF06BF80DCA8}"/>
          </ac:spMkLst>
        </pc:spChg>
      </pc:sldChg>
      <pc:sldChg chg="modSp add mod ord">
        <pc:chgData name="Areeba Kauser (2412108)" userId="8190540b-0d25-4f84-9ef7-e9ee488ab85f" providerId="ADAL" clId="{9B96A767-6F10-4FA4-A1DD-9A07B91FAD1E}" dt="2025-11-16T02:38:33.660" v="1225" actId="1076"/>
        <pc:sldMkLst>
          <pc:docMk/>
          <pc:sldMk cId="1924546376" sldId="272"/>
        </pc:sldMkLst>
        <pc:spChg chg="mod">
          <ac:chgData name="Areeba Kauser (2412108)" userId="8190540b-0d25-4f84-9ef7-e9ee488ab85f" providerId="ADAL" clId="{9B96A767-6F10-4FA4-A1DD-9A07B91FAD1E}" dt="2025-11-10T23:01:57.079" v="739" actId="115"/>
          <ac:spMkLst>
            <pc:docMk/>
            <pc:sldMk cId="1924546376" sldId="272"/>
            <ac:spMk id="2" creationId="{5659A8C5-1E60-3517-6442-1A3CCEBCAC0B}"/>
          </ac:spMkLst>
        </pc:spChg>
        <pc:spChg chg="mod">
          <ac:chgData name="Areeba Kauser (2412108)" userId="8190540b-0d25-4f84-9ef7-e9ee488ab85f" providerId="ADAL" clId="{9B96A767-6F10-4FA4-A1DD-9A07B91FAD1E}" dt="2025-11-10T22:45:03.250" v="604" actId="2711"/>
          <ac:spMkLst>
            <pc:docMk/>
            <pc:sldMk cId="1924546376" sldId="272"/>
            <ac:spMk id="3" creationId="{A27FE6A4-E3DE-6AD7-A4CC-ED4B3BD3D9AC}"/>
          </ac:spMkLst>
        </pc:spChg>
        <pc:picChg chg="mod">
          <ac:chgData name="Areeba Kauser (2412108)" userId="8190540b-0d25-4f84-9ef7-e9ee488ab85f" providerId="ADAL" clId="{9B96A767-6F10-4FA4-A1DD-9A07B91FAD1E}" dt="2025-11-16T02:38:33.660" v="1225" actId="1076"/>
          <ac:picMkLst>
            <pc:docMk/>
            <pc:sldMk cId="1924546376" sldId="272"/>
            <ac:picMk id="4" creationId="{7A7704BE-7E49-3629-D319-21AD26D9A7D4}"/>
          </ac:picMkLst>
        </pc:picChg>
      </pc:sldChg>
      <pc:sldChg chg="addSp modSp add mod modTransition modAnim">
        <pc:chgData name="Areeba Kauser (2412108)" userId="8190540b-0d25-4f84-9ef7-e9ee488ab85f" providerId="ADAL" clId="{9B96A767-6F10-4FA4-A1DD-9A07B91FAD1E}" dt="2025-11-16T00:09:10.012" v="1204" actId="1076"/>
        <pc:sldMkLst>
          <pc:docMk/>
          <pc:sldMk cId="976980046" sldId="273"/>
        </pc:sldMkLst>
        <pc:spChg chg="mod">
          <ac:chgData name="Areeba Kauser (2412108)" userId="8190540b-0d25-4f84-9ef7-e9ee488ab85f" providerId="ADAL" clId="{9B96A767-6F10-4FA4-A1DD-9A07B91FAD1E}" dt="2025-11-10T22:21:31.054" v="57"/>
          <ac:spMkLst>
            <pc:docMk/>
            <pc:sldMk cId="976980046" sldId="273"/>
            <ac:spMk id="2" creationId="{A819BF8A-A48D-EBB3-276E-8C19071A7277}"/>
          </ac:spMkLst>
        </pc:spChg>
        <pc:spChg chg="mod">
          <ac:chgData name="Areeba Kauser (2412108)" userId="8190540b-0d25-4f84-9ef7-e9ee488ab85f" providerId="ADAL" clId="{9B96A767-6F10-4FA4-A1DD-9A07B91FAD1E}" dt="2025-11-10T23:14:50.243" v="801" actId="20577"/>
          <ac:spMkLst>
            <pc:docMk/>
            <pc:sldMk cId="976980046" sldId="273"/>
            <ac:spMk id="3" creationId="{D6857AB4-9805-F34B-B81D-458D3D32F4B4}"/>
          </ac:spMkLst>
        </pc:spChg>
        <pc:picChg chg="mod">
          <ac:chgData name="Areeba Kauser (2412108)" userId="8190540b-0d25-4f84-9ef7-e9ee488ab85f" providerId="ADAL" clId="{9B96A767-6F10-4FA4-A1DD-9A07B91FAD1E}" dt="2025-11-16T00:09:09.637" v="1202" actId="1076"/>
          <ac:picMkLst>
            <pc:docMk/>
            <pc:sldMk cId="976980046" sldId="273"/>
            <ac:picMk id="4" creationId="{63364D68-EDBE-8E7B-1DC1-F55A6ACDB107}"/>
          </ac:picMkLst>
        </pc:picChg>
        <pc:picChg chg="add mod">
          <ac:chgData name="Areeba Kauser (2412108)" userId="8190540b-0d25-4f84-9ef7-e9ee488ab85f" providerId="ADAL" clId="{9B96A767-6F10-4FA4-A1DD-9A07B91FAD1E}" dt="2025-11-16T00:09:10.012" v="1204" actId="1076"/>
          <ac:picMkLst>
            <pc:docMk/>
            <pc:sldMk cId="976980046" sldId="273"/>
            <ac:picMk id="5" creationId="{1B24B155-5FF9-A471-5026-726356E7966C}"/>
          </ac:picMkLst>
        </pc:picChg>
      </pc:sldChg>
      <pc:sldChg chg="addSp delSp modSp add mod ord">
        <pc:chgData name="Areeba Kauser (2412108)" userId="8190540b-0d25-4f84-9ef7-e9ee488ab85f" providerId="ADAL" clId="{9B96A767-6F10-4FA4-A1DD-9A07B91FAD1E}" dt="2025-11-11T15:58:48.532" v="1045" actId="12"/>
        <pc:sldMkLst>
          <pc:docMk/>
          <pc:sldMk cId="223761281" sldId="274"/>
        </pc:sldMkLst>
        <pc:spChg chg="mod">
          <ac:chgData name="Areeba Kauser (2412108)" userId="8190540b-0d25-4f84-9ef7-e9ee488ab85f" providerId="ADAL" clId="{9B96A767-6F10-4FA4-A1DD-9A07B91FAD1E}" dt="2025-11-10T22:27:43.324" v="410" actId="20577"/>
          <ac:spMkLst>
            <pc:docMk/>
            <pc:sldMk cId="223761281" sldId="274"/>
            <ac:spMk id="2" creationId="{495BD064-01AA-AC20-682F-5B0D5ED086BF}"/>
          </ac:spMkLst>
        </pc:spChg>
        <pc:spChg chg="add del mod">
          <ac:chgData name="Areeba Kauser (2412108)" userId="8190540b-0d25-4f84-9ef7-e9ee488ab85f" providerId="ADAL" clId="{9B96A767-6F10-4FA4-A1DD-9A07B91FAD1E}" dt="2025-11-11T15:58:48.532" v="1045" actId="12"/>
          <ac:spMkLst>
            <pc:docMk/>
            <pc:sldMk cId="223761281" sldId="274"/>
            <ac:spMk id="3" creationId="{ABC450DA-32D4-30F4-B5A9-D47F7F7C53E5}"/>
          </ac:spMkLst>
        </pc:spChg>
      </pc:sldChg>
      <pc:sldChg chg="modSp add mod ord">
        <pc:chgData name="Areeba Kauser (2412108)" userId="8190540b-0d25-4f84-9ef7-e9ee488ab85f" providerId="ADAL" clId="{9B96A767-6F10-4FA4-A1DD-9A07B91FAD1E}" dt="2025-11-11T16:16:11.764" v="1182" actId="20577"/>
        <pc:sldMkLst>
          <pc:docMk/>
          <pc:sldMk cId="2539465263" sldId="275"/>
        </pc:sldMkLst>
        <pc:spChg chg="mod">
          <ac:chgData name="Areeba Kauser (2412108)" userId="8190540b-0d25-4f84-9ef7-e9ee488ab85f" providerId="ADAL" clId="{9B96A767-6F10-4FA4-A1DD-9A07B91FAD1E}" dt="2025-11-10T22:28:11.118" v="429" actId="20577"/>
          <ac:spMkLst>
            <pc:docMk/>
            <pc:sldMk cId="2539465263" sldId="275"/>
            <ac:spMk id="2" creationId="{9717C773-FA9A-5BD2-488F-8D392CB324E4}"/>
          </ac:spMkLst>
        </pc:spChg>
        <pc:spChg chg="mod">
          <ac:chgData name="Areeba Kauser (2412108)" userId="8190540b-0d25-4f84-9ef7-e9ee488ab85f" providerId="ADAL" clId="{9B96A767-6F10-4FA4-A1DD-9A07B91FAD1E}" dt="2025-11-11T16:16:11.764" v="1182" actId="20577"/>
          <ac:spMkLst>
            <pc:docMk/>
            <pc:sldMk cId="2539465263" sldId="275"/>
            <ac:spMk id="3" creationId="{67133D50-5828-C2D6-0869-EB33A0B8212B}"/>
          </ac:spMkLst>
        </pc:spChg>
      </pc:sldChg>
      <pc:sldChg chg="modSp add mod">
        <pc:chgData name="Areeba Kauser (2412108)" userId="8190540b-0d25-4f84-9ef7-e9ee488ab85f" providerId="ADAL" clId="{9B96A767-6F10-4FA4-A1DD-9A07B91FAD1E}" dt="2025-11-11T16:00:23.597" v="1051" actId="20577"/>
        <pc:sldMkLst>
          <pc:docMk/>
          <pc:sldMk cId="1161026163" sldId="276"/>
        </pc:sldMkLst>
        <pc:spChg chg="mod">
          <ac:chgData name="Areeba Kauser (2412108)" userId="8190540b-0d25-4f84-9ef7-e9ee488ab85f" providerId="ADAL" clId="{9B96A767-6F10-4FA4-A1DD-9A07B91FAD1E}" dt="2025-11-11T16:00:23.597" v="1051" actId="20577"/>
          <ac:spMkLst>
            <pc:docMk/>
            <pc:sldMk cId="1161026163" sldId="276"/>
            <ac:spMk id="2" creationId="{1B40B5A3-3E72-8D8B-34EC-1946B4E6B3A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E597499-AEDB-41F8-9D86-78AEA6CB388B}" type="datetime1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555657-0A12-495F-9FFA-D8F7554E7C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4C7E47C-375C-4F64-9207-883C66454AFE}" type="datetime1">
              <a:rPr lang="en-GB" noProof="0" smtClean="0"/>
              <a:t>16/11/2025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2780FBB-F712-42E7-8C2F-226D98798B3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283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5851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US" noProof="0">
                <a:solidFill>
                  <a:srgbClr val="FFFFFF"/>
                </a:solidFill>
                <a:ea typeface="Cambria" panose="02040503050406030204" pitchFamily="18" charset="0"/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rtlCol="0"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 rtlCol="0"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 rtl="0"/>
            <a:r>
              <a:rPr lang="en-US" sz="20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3/1/20XX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28844951-7827-47D4-8276-7DDE1FA7D85A}" type="slidenum">
              <a:rPr lang="en-GB" noProof="0" smtClean="0">
                <a:solidFill>
                  <a:schemeClr val="tx2">
                    <a:alpha val="60000"/>
                  </a:schemeClr>
                </a:solidFill>
              </a:rPr>
              <a:pPr rtl="0"/>
              <a:t>‹#›</a:t>
            </a:fld>
            <a:endParaRPr lang="en-GB" noProof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 anchor="t">
            <a:normAutofit/>
          </a:bodyPr>
          <a:lstStyle/>
          <a:p>
            <a:pPr rtl="0"/>
            <a:r>
              <a:rPr lang="en-US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  <a:endParaRPr lang="en-GB" sz="4400" noProof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US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3/1/20XX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fld id="{28844951-7827-47D4-8276-7DDE1FA7D85A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9A7C78-91FD-4B88-953D-5A4363761B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437" y="145655"/>
            <a:ext cx="9144000" cy="2387600"/>
          </a:xfrm>
        </p:spPr>
        <p:txBody>
          <a:bodyPr rtlCol="0" anchor="b" anchorCtr="0"/>
          <a:lstStyle/>
          <a:p>
            <a:pPr rtl="0"/>
            <a:r>
              <a:rPr lang="en-GB"/>
              <a:t>Understanding and Managing Breast Cancer: Case Study Approach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D04BED3-CF2E-4CAD-8CE8-ED3ED12AEB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175" y="3600450"/>
            <a:ext cx="9144000" cy="2451100"/>
          </a:xfrm>
        </p:spPr>
        <p:txBody>
          <a:bodyPr rtlCol="0"/>
          <a:lstStyle/>
          <a:p>
            <a:pPr rtl="0"/>
            <a:r>
              <a:rPr lang="en-US"/>
              <a:t>A</a:t>
            </a:r>
            <a:r>
              <a:rPr lang="en-GB"/>
              <a:t>reeba </a:t>
            </a:r>
            <a:r>
              <a:rPr lang="en-GB" dirty="0"/>
              <a:t>Kauser </a:t>
            </a:r>
            <a:endParaRPr lang="en-GB"/>
          </a:p>
          <a:p>
            <a:pPr rtl="0"/>
            <a:r>
              <a:rPr lang="en-GB"/>
              <a:t>2412108</a:t>
            </a:r>
          </a:p>
          <a:p>
            <a:pPr rtl="0"/>
            <a:r>
              <a:rPr lang="en-GB" dirty="0"/>
              <a:t>Introduction To Physiology</a:t>
            </a:r>
            <a:endParaRPr lang="en-GB"/>
          </a:p>
          <a:p>
            <a:pPr rtl="0"/>
            <a:r>
              <a:rPr lang="en-GB"/>
              <a:t>17</a:t>
            </a:r>
            <a:r>
              <a:rPr lang="en-GB" baseline="30000"/>
              <a:t>th</a:t>
            </a:r>
            <a:r>
              <a:rPr lang="en-GB"/>
              <a:t> November 2025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825D84-CDE7-2954-5A51-E72A83FB0046}"/>
              </a:ext>
            </a:extLst>
          </p:cNvPr>
          <p:cNvSpPr txBox="1"/>
          <p:nvPr/>
        </p:nvSpPr>
        <p:spPr>
          <a:xfrm>
            <a:off x="5191369" y="25211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ED3144-EE55-F81B-4E8B-3741B362D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796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58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6">
        <p:blinds dir="vert"/>
      </p:transition>
    </mc:Choice>
    <mc:Fallback xmlns="">
      <p:transition spd="slow" advTm="16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2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DEF4-0BB4-AB4E-E174-D730DA75D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Introduction to cancer 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DC848-05B5-0AB8-A682-E02ECD01A6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Cell proliferation that is not regulated </a:t>
            </a:r>
            <a:r>
              <a:rPr lang="en-GB" dirty="0"/>
              <a:t>because </a:t>
            </a:r>
            <a:r>
              <a:rPr lang="en-GB"/>
              <a:t>of mutations</a:t>
            </a:r>
            <a:endParaRPr lang="en-GB" dirty="0"/>
          </a:p>
          <a:p>
            <a:pPr algn="l"/>
            <a:r>
              <a:rPr lang="en-GB"/>
              <a:t>• More than 200 different types of cancer</a:t>
            </a:r>
            <a:endParaRPr lang="en-GB" dirty="0"/>
          </a:p>
          <a:p>
            <a:pPr algn="l"/>
            <a:r>
              <a:rPr lang="en-GB"/>
              <a:t>• One in two individuals in the UK impacted </a:t>
            </a:r>
            <a:endParaRPr lang="en-GB" dirty="0"/>
          </a:p>
          <a:p>
            <a:pPr algn="l"/>
            <a:r>
              <a:rPr lang="en-GB" b="1" dirty="0"/>
              <a:t>(Cancer Research UK, 2024)</a:t>
            </a:r>
          </a:p>
          <a:p>
            <a:pPr algn="l"/>
            <a:r>
              <a:rPr lang="en-GB" dirty="0"/>
              <a:t>•</a:t>
            </a:r>
            <a:r>
              <a:rPr lang="en-GB"/>
              <a:t> Primary cause of mortality globally</a:t>
            </a:r>
            <a:endParaRPr lang="en-GB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5043D2-385B-8189-991E-21E7A4EE21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1465" y="61744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760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88098">
        <p15:prstTrans prst="drape"/>
      </p:transition>
    </mc:Choice>
    <mc:Fallback xmlns="">
      <p:transition spd="slow" advTm="880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546421-7955-8DF4-18DE-614B73887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DC937-143E-C14C-BD29-F549E6C303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Overview of Breast Cancer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58E04-F347-DB76-CE91-4C38252408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/>
              <a:t>• The most prevalent cancer among women in the UK</a:t>
            </a:r>
            <a:endParaRPr lang="en-GB" dirty="0"/>
          </a:p>
          <a:p>
            <a:pPr algn="l"/>
            <a:r>
              <a:rPr lang="en-GB"/>
              <a:t> </a:t>
            </a:r>
            <a:r>
              <a:rPr lang="en-GB" b="1" dirty="0"/>
              <a:t>(Cancer Research UK, 2024)	</a:t>
            </a:r>
          </a:p>
          <a:p>
            <a:pPr algn="l"/>
            <a:r>
              <a:rPr lang="en-GB"/>
              <a:t>• It originates in the ducts or lobules	</a:t>
            </a:r>
            <a:endParaRPr lang="en-GB" dirty="0"/>
          </a:p>
          <a:p>
            <a:pPr algn="l"/>
            <a:r>
              <a:rPr lang="en-GB"/>
              <a:t>• It is hormone receptor or HER2 positive </a:t>
            </a:r>
            <a:r>
              <a:rPr lang="en-GB" b="1" dirty="0"/>
              <a:t>(NHS, 2024)</a:t>
            </a:r>
          </a:p>
          <a:p>
            <a:pPr algn="l"/>
            <a:r>
              <a:rPr lang="en-GB"/>
              <a:t>• Timely detection enhances survival rates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7CD51E-3A76-E690-2154-89142A08EF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2014" y="62718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99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48537">
        <p14:vortex dir="r"/>
      </p:transition>
    </mc:Choice>
    <mc:Fallback xmlns="">
      <p:transition spd="slow" advTm="485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E0A54-807C-17D1-B578-CD352B478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9BF8A-A48D-EBB3-276E-8C19071A72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Anatomy of the Breast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857AB4-9805-F34B-B81D-458D3D32F4B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/>
              <a:t>• Lobes, lobules, and ducts encased in connective and adipose tissue• Lymph nodes facilitate drainage and immune protection</a:t>
            </a:r>
            <a:endParaRPr lang="en-GB" dirty="0"/>
          </a:p>
          <a:p>
            <a:pPr algn="l"/>
            <a:r>
              <a:rPr lang="en-GB"/>
              <a:t>• Hormones govern growth and functionality</a:t>
            </a:r>
            <a:endParaRPr lang="en-GB" dirty="0"/>
          </a:p>
          <a:p>
            <a:pPr algn="l"/>
            <a:r>
              <a:rPr lang="en-GB"/>
              <a:t> </a:t>
            </a:r>
            <a:r>
              <a:rPr lang="en-GB" b="1" dirty="0"/>
              <a:t>(Tortora &amp; Derrickson, 2023)</a:t>
            </a:r>
          </a:p>
          <a:p>
            <a:pPr algn="l"/>
            <a:r>
              <a:rPr lang="en-GB" dirty="0"/>
              <a:t>• </a:t>
            </a:r>
            <a:r>
              <a:rPr lang="en-GB"/>
              <a:t>annotated diagram of breast anatomy – source: </a:t>
            </a:r>
            <a:r>
              <a:rPr lang="en-GB" dirty="0"/>
              <a:t>(</a:t>
            </a:r>
            <a:r>
              <a:rPr lang="en-GB"/>
              <a:t>NHS, 2023)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24B155-5FF9-A471-5026-726356E79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797" y="4027470"/>
            <a:ext cx="5075434" cy="265073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364D68-EDBE-8E7B-1DC1-F55A6ACDB1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2836" y="62718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980046"/>
      </p:ext>
    </p:extLst>
  </p:cSld>
  <p:clrMapOvr>
    <a:masterClrMapping/>
  </p:clrMapOvr>
  <p:transition spd="slow" advTm="453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74D87-35B2-98D2-B876-D5070496D9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1AC2B-8EF0-58DB-0869-5A767D238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/>
              <a:t>Normal Cell Physiology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1C001-DED4-A100-DD35-C7EC44D3C77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892" y="1222625"/>
            <a:ext cx="12000215" cy="547612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sz="3200"/>
              <a:t>• Cell growth and apoptosis are regulated</a:t>
            </a:r>
          </a:p>
          <a:p>
            <a:pPr algn="l"/>
            <a:r>
              <a:rPr lang="en-GB" sz="3200"/>
              <a:t>• The cycle is governed by DNA and hormones</a:t>
            </a:r>
          </a:p>
          <a:p>
            <a:pPr algn="l"/>
            <a:r>
              <a:rPr lang="en-GB" sz="3200"/>
              <a:t>• The immune system eliminates damaged cells </a:t>
            </a:r>
            <a:r>
              <a:rPr lang="en-GB" sz="3200" b="1"/>
              <a:t>(Marieb, E.N &amp; Hoehn, 2023)</a:t>
            </a:r>
            <a:endParaRPr lang="en-GB" sz="3200" b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5E6E99-5F12-FEB7-1EBB-096F7600AF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8086" y="613338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809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49699">
        <p:dissolve/>
      </p:transition>
    </mc:Choice>
    <mc:Fallback>
      <p:transition spd="slow" advTm="49699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457AB-A052-F754-A6D6-FE5B2B1FA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72AAF-D011-34B7-A16E-9D1B09054B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Pathophysiology of Breast Cancer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8C89A-72FE-8A58-51EC-C56B260ECB9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Alterations in the BRCA1, BRCA2, or HER2 genes</a:t>
            </a:r>
            <a:endParaRPr lang="en-GB" dirty="0"/>
          </a:p>
          <a:p>
            <a:pPr algn="l"/>
            <a:r>
              <a:rPr lang="en-GB"/>
              <a:t>• Loss of regulatory control </a:t>
            </a:r>
            <a:r>
              <a:rPr lang="en-GB" dirty="0"/>
              <a:t>overgrowth </a:t>
            </a:r>
            <a:r>
              <a:rPr lang="en-GB"/>
              <a:t>leading to </a:t>
            </a:r>
            <a:r>
              <a:rPr lang="en-GB" dirty="0"/>
              <a:t>tumour </a:t>
            </a:r>
            <a:r>
              <a:rPr lang="en-GB"/>
              <a:t>formation</a:t>
            </a:r>
            <a:endParaRPr lang="en-GB" dirty="0"/>
          </a:p>
          <a:p>
            <a:pPr algn="l"/>
            <a:r>
              <a:rPr lang="en-GB"/>
              <a:t>• Invades adjacent tissues or spreads to other locations</a:t>
            </a:r>
            <a:endParaRPr lang="en-GB" dirty="0"/>
          </a:p>
          <a:p>
            <a:pPr algn="l"/>
            <a:r>
              <a:rPr lang="en-GB"/>
              <a:t>• Disturbs hormonal and immune system functions </a:t>
            </a:r>
            <a:r>
              <a:rPr lang="en-GB" b="1" dirty="0"/>
              <a:t>(Macmillan Cancer Support,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A9A1F1-FC4A-A9D9-487D-B5B7D61008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384" y="615393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138010"/>
      </p:ext>
    </p:extLst>
  </p:cSld>
  <p:clrMapOvr>
    <a:masterClrMapping/>
  </p:clrMapOvr>
  <p:transition spd="slow" advTm="43909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0C8E28-6207-953A-BCF4-8FC9ACD2D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08CE5-EA5D-1762-CDFE-A646C6087B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Body Systems Affected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425BE-5C7B-DE13-BF28-01A8B3FF375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Lymphatic system → dissemination </a:t>
            </a:r>
            <a:r>
              <a:rPr lang="en-US" b="1" dirty="0"/>
              <a:t>(Body systems and cancer, 2017)</a:t>
            </a:r>
            <a:endParaRPr lang="en-GB" b="1" dirty="0"/>
          </a:p>
          <a:p>
            <a:pPr algn="l"/>
            <a:r>
              <a:rPr lang="en-GB" dirty="0"/>
              <a:t>• </a:t>
            </a:r>
            <a:r>
              <a:rPr lang="en-GB"/>
              <a:t>Endocrine system → hormonal imbalance</a:t>
            </a:r>
            <a:endParaRPr lang="en-GB" dirty="0"/>
          </a:p>
          <a:p>
            <a:pPr algn="l"/>
            <a:r>
              <a:rPr lang="en-GB"/>
              <a:t>• Immune system → compromised due to treatment</a:t>
            </a:r>
            <a:endParaRPr lang="en-GB" dirty="0"/>
          </a:p>
          <a:p>
            <a:pPr algn="l"/>
            <a:r>
              <a:rPr lang="en-GB"/>
              <a:t>• Cardiovascular implications resulting from chemotherapy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83310D-569F-3920-FD91-BB8DBBF25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5852" y="624069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6018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0629">
        <p15:prstTrans prst="drape"/>
      </p:transition>
    </mc:Choice>
    <mc:Fallback>
      <p:transition spd="slow" advTm="306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BFBE0C-F934-FC3A-C093-5688349FA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F735B-0D7A-8B69-1996-CEFE3037C5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dirty="0"/>
              <a:t>Fictional </a:t>
            </a:r>
            <a:r>
              <a:rPr lang="en-US"/>
              <a:t>Case Study: Sarah Thompson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15CF7A-3895-0B1F-3C2C-F8D199342A9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A 48-year-old educator</a:t>
            </a:r>
            <a:r>
              <a:rPr lang="en-GB" dirty="0"/>
              <a:t> </a:t>
            </a:r>
          </a:p>
          <a:p>
            <a:pPr algn="l"/>
            <a:r>
              <a:rPr lang="en-GB"/>
              <a:t>• Obese, with restricted physical activity</a:t>
            </a:r>
            <a:endParaRPr lang="en-GB" dirty="0"/>
          </a:p>
          <a:p>
            <a:pPr algn="l"/>
            <a:r>
              <a:rPr lang="en-GB"/>
              <a:t>• Moderate consumption of alcohol</a:t>
            </a:r>
            <a:endParaRPr lang="en-GB" dirty="0"/>
          </a:p>
          <a:p>
            <a:pPr algn="l"/>
            <a:r>
              <a:rPr lang="en-GB"/>
              <a:t>• Family background of breast cancer</a:t>
            </a:r>
            <a:endParaRPr lang="en-GB" dirty="0"/>
          </a:p>
          <a:p>
            <a:pPr algn="l"/>
            <a:r>
              <a:rPr lang="en-GB"/>
              <a:t>• Stage II ER-positive diagnosis </a:t>
            </a:r>
            <a:r>
              <a:rPr lang="en-GB" b="1" dirty="0"/>
              <a:t>(NICE, 2018)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104CCA-D45D-6A8D-5574-A3E1F82267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465" y="622813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143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 advTm="40788">
        <p14:honeycomb/>
      </p:transition>
    </mc:Choice>
    <mc:Fallback>
      <p:transition spd="slow" advTm="407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3C3D6-26E7-B3BB-63A2-F99BDE719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DC97D-59C3-120E-907A-D56470B8AB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Diagnosis and Tests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38AC6-A365-5B22-DBFA-1C2907139EB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A mammogram identifies a mass</a:t>
            </a:r>
            <a:endParaRPr lang="en-GB" dirty="0"/>
          </a:p>
          <a:p>
            <a:pPr algn="l"/>
            <a:r>
              <a:rPr lang="en-GB"/>
              <a:t>• A biopsy verifies the presence of cancer cells</a:t>
            </a:r>
            <a:endParaRPr lang="en-GB" dirty="0"/>
          </a:p>
          <a:p>
            <a:pPr algn="l"/>
            <a:r>
              <a:rPr lang="en-GB"/>
              <a:t>• MRI/CT scans assess for metastasis</a:t>
            </a:r>
            <a:endParaRPr lang="en-GB" dirty="0"/>
          </a:p>
          <a:p>
            <a:pPr algn="l"/>
            <a:r>
              <a:rPr lang="en-GB"/>
              <a:t>• Receptor testing includes ER, PR, HER2 </a:t>
            </a:r>
            <a:r>
              <a:rPr lang="en-GB" b="1" dirty="0"/>
              <a:t>(NHS, 2024)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B4AD24-281D-27BF-0504-22665833A2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3932" y="62486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250103"/>
      </p:ext>
    </p:extLst>
  </p:cSld>
  <p:clrMapOvr>
    <a:masterClrMapping/>
  </p:clrMapOvr>
  <p:transition spd="slow" advTm="34736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5E20B3-A011-95A3-C793-8575DE379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2D737-CF7E-E06E-27C7-FA6CB791B6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Treatment Plan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72D83-6C0B-5A82-4271-5C249A8C5BD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/>
              <a:t>• Surgical procedure for lumpectomy</a:t>
            </a:r>
            <a:endParaRPr lang="en-GB" dirty="0"/>
          </a:p>
          <a:p>
            <a:pPr algn="l"/>
            <a:r>
              <a:rPr lang="en-GB"/>
              <a:t>• Six cycles of chemotherapy</a:t>
            </a:r>
            <a:endParaRPr lang="en-GB" dirty="0"/>
          </a:p>
          <a:p>
            <a:pPr algn="l"/>
            <a:r>
              <a:rPr lang="en-GB"/>
              <a:t>• Radiotherapy for three weeks</a:t>
            </a:r>
            <a:endParaRPr lang="en-GB" dirty="0"/>
          </a:p>
          <a:p>
            <a:pPr algn="l"/>
            <a:r>
              <a:rPr lang="en-GB"/>
              <a:t>• Tamoxifen treatment for five years </a:t>
            </a:r>
            <a:r>
              <a:rPr lang="en-GB" b="1" dirty="0"/>
              <a:t>(NCMAG, 2024)</a:t>
            </a:r>
          </a:p>
          <a:p>
            <a:pPr algn="l"/>
            <a:r>
              <a:rPr lang="en-GB" dirty="0"/>
              <a:t>• Counselling </a:t>
            </a:r>
            <a:r>
              <a:rPr lang="en-GB"/>
              <a:t>and physiotherapy services </a:t>
            </a:r>
            <a:r>
              <a:rPr lang="en-US" b="1" dirty="0"/>
              <a:t>(Home - Together Against Cancer, 2025)</a:t>
            </a:r>
            <a:endParaRPr lang="en-GB" b="1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91E60F-7455-F3DA-42C3-C2025E8F94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2561" y="62178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9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66">
        <p14:prism isContent="1"/>
      </p:transition>
    </mc:Choice>
    <mc:Fallback>
      <p:transition spd="slow" advTm="350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B119B-25E2-F72E-FD82-02D7DF3B3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20D1C-1930-3A6D-54B3-8E068DAF75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Care Plan: (NHS/NICE) 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0D731F-3D26-B2DA-834F-894BCF825D6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 dirty="0"/>
              <a:t>• Continuous assessment: blood tests, imaging </a:t>
            </a:r>
            <a:r>
              <a:rPr lang="en-GB" b="1" dirty="0"/>
              <a:t>(NHS England, 2023)</a:t>
            </a:r>
          </a:p>
          <a:p>
            <a:pPr algn="l"/>
            <a:r>
              <a:rPr lang="en-GB" dirty="0"/>
              <a:t>• Address side effects: tiredness, queasiness</a:t>
            </a:r>
          </a:p>
          <a:p>
            <a:pPr algn="l"/>
            <a:r>
              <a:rPr lang="en-GB" dirty="0"/>
              <a:t>• Support for emotional and psychological well-being</a:t>
            </a:r>
          </a:p>
          <a:p>
            <a:pPr algn="l"/>
            <a:r>
              <a:rPr lang="en-GB" dirty="0"/>
              <a:t>• Collaborative care from a multidisciplinary team</a:t>
            </a:r>
          </a:p>
          <a:p>
            <a:pPr algn="l"/>
            <a:r>
              <a:rPr lang="en-GB" dirty="0"/>
              <a:t>• Semi-annual follow-ups for a duration of 5 years </a:t>
            </a:r>
            <a:r>
              <a:rPr lang="en-GB" b="1" dirty="0"/>
              <a:t>(Dobbs et al., 2024)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716830-731D-1E02-5276-D9BF3F197B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2836" y="616420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4496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42951">
        <p15:prstTrans prst="peelOff"/>
      </p:transition>
    </mc:Choice>
    <mc:Fallback>
      <p:transition spd="slow" advTm="429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62A129-D5AF-BA38-C093-C78AF9862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97FA-BD3F-BE92-173D-30AFC84E7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Ethical and Communication Issues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0D013C-FA1F-A5D3-FF05-C1DE3DF2E9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Obtaining informed consent for procedures </a:t>
            </a:r>
            <a:r>
              <a:rPr lang="en-GB" b="1" dirty="0">
                <a:ea typeface="Calibri" panose="020F0502020204030204" pitchFamily="34" charset="0"/>
                <a:cs typeface="Calibri" panose="020F0502020204030204" pitchFamily="34" charset="0"/>
              </a:rPr>
              <a:t>(NHS, 2022)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Upholding confidentiality and respect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Engaging in clear and compassionate communication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Facilitating shared decision-making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BCD576-0196-8666-68BE-3886A94D03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2288" y="62178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81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 advTm="33369">
        <p14:warp dir="in"/>
      </p:transition>
    </mc:Choice>
    <mc:Fallback>
      <p:transition spd="slow" advTm="333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C4BE3-3288-4FE4-0079-9527EBB33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CABE-3093-1FF4-8C19-7992D5A54D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dirty="0">
                <a:ea typeface="Calibri" panose="020F0502020204030204" pitchFamily="34" charset="0"/>
                <a:cs typeface="Calibri" panose="020F0502020204030204" pitchFamily="34" charset="0"/>
              </a:rPr>
              <a:t>Health Promotion and Lifestyle</a:t>
            </a:r>
            <a:endParaRPr lang="en-GB" dirty="0"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0B240-0ED8-3352-0DD1-53C5708DB56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A well-balanced diet, limit alcohol consumption </a:t>
            </a:r>
            <a:r>
              <a:rPr lang="en-GB" b="1" dirty="0">
                <a:ea typeface="Calibri" panose="020F0502020204030204" pitchFamily="34" charset="0"/>
                <a:cs typeface="Calibri" panose="020F0502020204030204" pitchFamily="34" charset="0"/>
              </a:rPr>
              <a:t>(WHO, 2023)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Consistent physical exercise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Self-examinations of the breasts and regular screenings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Support for emotional wellbeing </a:t>
            </a:r>
            <a:r>
              <a:rPr lang="en-GB" b="1" dirty="0">
                <a:ea typeface="Calibri" panose="020F0502020204030204" pitchFamily="34" charset="0"/>
                <a:cs typeface="Calibri" panose="020F0502020204030204" pitchFamily="34" charset="0"/>
              </a:rPr>
              <a:t>(Macmillan Cancer Support, 2019)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3264A0-B56C-69F7-1032-411D97D17E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1466" y="61950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693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36164">
        <p14:doors dir="vert"/>
      </p:transition>
    </mc:Choice>
    <mc:Fallback>
      <p:transition spd="slow" advTm="3616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633DF-BABE-4729-F742-3E11D2E10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9A8C5-1E60-3517-6442-1A3CCEBCAC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dirty="0">
                <a:ea typeface="Calibri" panose="020F0502020204030204" pitchFamily="34" charset="0"/>
                <a:cs typeface="Calibri" panose="020F0502020204030204" pitchFamily="34" charset="0"/>
              </a:rPr>
              <a:t>Conclusion </a:t>
            </a:r>
            <a:endParaRPr lang="en-GB" dirty="0"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FE6A4-E3DE-6AD7-A4CC-ED4B3BD3D9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Comprehending anatomy and physiology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Effects of cancer on bodily systems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Significance of early detection </a:t>
            </a:r>
            <a:r>
              <a:rPr lang="en-GB" b="1" dirty="0">
                <a:ea typeface="Calibri" panose="020F0502020204030204" pitchFamily="34" charset="0"/>
                <a:cs typeface="Calibri" panose="020F0502020204030204" pitchFamily="34" charset="0"/>
              </a:rPr>
              <a:t>(Cancerresearchuk.org, 2025)</a:t>
            </a:r>
          </a:p>
          <a:p>
            <a:pPr algn="l"/>
            <a:r>
              <a:rPr lang="en-GB" dirty="0">
                <a:ea typeface="Calibri" panose="020F0502020204030204" pitchFamily="34" charset="0"/>
                <a:cs typeface="Calibri" panose="020F0502020204030204" pitchFamily="34" charset="0"/>
              </a:rPr>
              <a:t>• Patient-centred, ethical care </a:t>
            </a:r>
            <a:r>
              <a:rPr lang="en-GB" b="1" dirty="0">
                <a:ea typeface="Calibri" panose="020F0502020204030204" pitchFamily="34" charset="0"/>
                <a:cs typeface="Calibri" panose="020F0502020204030204" pitchFamily="34" charset="0"/>
              </a:rPr>
              <a:t>(NHS England, 2024)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7704BE-7E49-3629-D319-21AD26D9A7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384" y="61744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546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 advTm="48017">
        <p14:shred/>
      </p:transition>
    </mc:Choice>
    <mc:Fallback>
      <p:transition spd="slow" advTm="480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AC04C7-B4C8-65FE-C22D-3FED66EAF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2A9F-989B-C7AD-46F2-F3A4930C16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b="1" dirty="0"/>
              <a:t>Reference List 1: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440A9-9EB4-239C-93E3-BF06BF80DCA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pPr algn="l"/>
            <a:r>
              <a:rPr lang="en-US" sz="1800" b="1" u="sng" dirty="0"/>
              <a:t>Slide 2: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Cancer Research UK (2024). Annual report and accounts 2023/24. [online] Cancer Research UK. Available at: https://www.cancerresearchuk.org/about-us/our-organisation/annual-report-and-accounts.</a:t>
            </a:r>
          </a:p>
          <a:p>
            <a:pPr algn="l"/>
            <a:r>
              <a:rPr lang="en-GB" sz="1800" b="1" u="sng" dirty="0"/>
              <a:t>Slide 3: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Cancer Research UK (2024). Annual report and accounts 2023/24. [online] Cancer Research UK. Available at: https://www.cancerresearchuk.org/about-us/our-organisation/annual-report-and-accounts.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NHS (2024). Breast Cancer in Women. [online] nhs.uk. Available at: https://www.nhs.uk/conditions/breast-cancer-in-women/.</a:t>
            </a:r>
          </a:p>
          <a:p>
            <a:pPr algn="l"/>
            <a:r>
              <a:rPr lang="en-GB" sz="1800" b="1" u="sng" dirty="0"/>
              <a:t>Slide 4: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Google.co.uk. (2025). Google Scholar. [online] Available at: https://scholar.google.co.uk/scholar?q=Hormones+govern+growth+and+functionality+(Tortora+%26+Derrickson [Accessed 10 Nov. 2025].</a:t>
            </a:r>
            <a:endParaRPr lang="en-GB" sz="1800" dirty="0"/>
          </a:p>
          <a:p>
            <a:pPr algn="l"/>
            <a:r>
              <a:rPr lang="en-GB" sz="1800" b="1" u="sng" dirty="0"/>
              <a:t>Slide 5: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Human Anatomy &amp; Physiology (2023) Blackwells.co.uk. Blackwell’s. Available at: https://blackwells.co.uk/bookshop/product/Human-Anatomy--Physiology-by-Elaine-Nicpon-Marieb-Katja-Hoehn/9781292421957?srsltid=AfmBOorFyzjXbrr22TYysFLQvtkxFq8jGM0-vE4ESu58DWyy8WgUgthq (Accessed: 11 November 2025).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33847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FA993-58DC-A5BE-999B-0784219AD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BD064-01AA-AC20-682F-5B0D5ED086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Reference List 2: 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C450DA-32D4-30F4-B5A9-D47F7F7C5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en-US" sz="1700" b="1" u="sng" dirty="0"/>
              <a:t>Slide 6: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Our plan 2023 (no date a). Available at: https://www.macmillan.org.uk/dfsmedia/1a6f23537f7f4519bb0cf14c45b2a629/11028-10061/our-plan-2023.</a:t>
            </a:r>
          </a:p>
          <a:p>
            <a:pPr algn="l"/>
            <a:r>
              <a:rPr lang="en-GB" sz="1700" b="1" u="sng" dirty="0"/>
              <a:t>Slide 7: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Body systems and cancer (2017) Cancer Research UK. CRUK. Available at: https://www.cancerresearchuk.org/about-cancer/what-is-cancer/body-systems-and-cancer.</a:t>
            </a:r>
          </a:p>
          <a:p>
            <a:pPr algn="l"/>
            <a:r>
              <a:rPr lang="en-US" sz="1700" b="1" u="sng" dirty="0"/>
              <a:t>Slide 8: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National institute for health and care excellence (2018) Overview | Early and locally advanced breast cancer: diagnosis and management | Guidance | NICE, Nice.org.uk. NICE. Available at: https://www.nice.org.uk/guidance/ng101</a:t>
            </a:r>
          </a:p>
          <a:p>
            <a:pPr algn="l"/>
            <a:r>
              <a:rPr lang="en-US" sz="1700" b="1" u="sng" dirty="0"/>
              <a:t>Slide 9: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NHS England (2024) NHS England» Faster diagnostic pathways: implementing a timed breast cancer diagnostic pathway: guidance for local health and social care systems, www.england.nhs.uk. Available at: https://www.england.nhs.uk/long-read/faster-diagnostic-pathways-implementing-a-timed-breast-cancer-diagnostic-pathway-guidance-for-local-health-and-social-care-systems/.</a:t>
            </a:r>
          </a:p>
          <a:p>
            <a:pPr algn="l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237612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8A2B0-4E43-4709-69E6-940E94991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7C773-FA9A-5BD2-488F-8D392CB324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/>
              <a:t>Reference List 3: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33D50-5828-C2D6-0869-EB33A0B8212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>
            <a:normAutofit lnSpcReduction="10000"/>
          </a:bodyPr>
          <a:lstStyle/>
          <a:p>
            <a:pPr algn="l"/>
            <a:r>
              <a:rPr lang="en-US" sz="1700" b="1" u="sng" dirty="0"/>
              <a:t>Slide 10 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National Cancer Medicines Advisory Group (NCMAG) </a:t>
            </a:r>
            <a:r>
              <a:rPr lang="en-US" sz="1700" dirty="0" err="1"/>
              <a:t>Programme</a:t>
            </a:r>
            <a:r>
              <a:rPr lang="en-US" sz="1700" dirty="0"/>
              <a:t> NCMAG115 Tamoxifen | Advice Document v1.0 |October 2024 (no date a). Available at: https://www.healthcareimprovementscotland.scot/wp-content/uploads/2024/10/NCMAG115-Tamoxifen-AD-October-2024.pdf (Accessed: 11 November 2025)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Home - Together Against Cancer (2025) Together Against Cancer. Available at: https://www.google.com/aclk?sa=L&amp;ai=DChsSEwjXnbG4vuqQAxW2nFAGHfmPAy0YACICCAEQABoCZGc&amp;co=1&amp;ase=2&amp;gclid=EAIaIQobChMI152xuL7qkAMVtpxQBh35jwMtEAAYASAAEgII3fD_BwE&amp;cce=2&amp;category=acrcp_v1_32&amp;sig=AOD64_0gnOuiFHytvdNn9BQb3c1pRIEnYA&amp;q&amp;nis=4&amp;adurl&amp;ved=2ahUKEwjuqKu4vuqQAxXFQUEAHc0LIesQ0Qx6BAgXEAE (Accessed: 11 November 2025).</a:t>
            </a:r>
          </a:p>
          <a:p>
            <a:pPr algn="l"/>
            <a:r>
              <a:rPr lang="en-US" sz="1700" b="1" u="sng" dirty="0"/>
              <a:t>Slide 11: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/>
              <a:t>NHS England (2023) Classification: Official Diagnostic Imaging Dataset Annual Statistical Release 2022/23. Available at: https://www.england.nhs.uk/statistics/wp-content/uploads/sites/2/2023/11/Annual-Statistical-Release-2022-23-PDF-1.3MB-1.pdf.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Dobbs, T.D., Jovic, M., </a:t>
            </a:r>
            <a:r>
              <a:rPr lang="en-GB" sz="1700" dirty="0" err="1"/>
              <a:t>Nattawan</a:t>
            </a:r>
            <a:r>
              <a:rPr lang="en-GB" sz="1700" dirty="0"/>
              <a:t> </a:t>
            </a:r>
            <a:r>
              <a:rPr lang="en-GB" sz="1700" dirty="0" err="1"/>
              <a:t>Ekakkaravichit</a:t>
            </a:r>
            <a:r>
              <a:rPr lang="en-GB" sz="1700" dirty="0"/>
              <a:t>, Ali, S.R., Gibson, J.A.G., Ibrahim, N., </a:t>
            </a:r>
            <a:r>
              <a:rPr lang="en-GB" sz="1700" dirty="0" err="1"/>
              <a:t>Hemington</a:t>
            </a:r>
            <a:r>
              <a:rPr lang="en-GB" sz="1700" dirty="0"/>
              <a:t>-Gorse, S. and Whitaker, I.S. (2024). Service implications of the revised 2022 National Institute for Health and Care Excellence (NICE) follow-up guidelines for stage IA–IIC melanoma. British journal of surgery, 111(1). </a:t>
            </a:r>
            <a:r>
              <a:rPr lang="en-GB" sz="1700" dirty="0" err="1"/>
              <a:t>doi:https</a:t>
            </a:r>
            <a:r>
              <a:rPr lang="en-GB" sz="1700" dirty="0"/>
              <a:t>://doi.org/10.1093/</a:t>
            </a:r>
            <a:r>
              <a:rPr lang="en-GB" sz="1700" dirty="0" err="1"/>
              <a:t>bjs</a:t>
            </a:r>
            <a:r>
              <a:rPr lang="en-GB" sz="1700" dirty="0"/>
              <a:t>/znad402.</a:t>
            </a:r>
          </a:p>
        </p:txBody>
      </p:sp>
    </p:spTree>
    <p:extLst>
      <p:ext uri="{BB962C8B-B14F-4D97-AF65-F5344CB8AC3E}">
        <p14:creationId xmlns:p14="http://schemas.microsoft.com/office/powerpoint/2010/main" val="25394652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4DBA3-3F13-73B6-B27B-2B2F241B9B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0B5A3-3E72-8D8B-34EC-1946B4E6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16" y="73736"/>
            <a:ext cx="12000215" cy="984502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dirty="0"/>
              <a:t>Reference List 5: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C34A6-433C-61B1-E645-27064100D99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3016" y="1273996"/>
            <a:ext cx="12000215" cy="5404206"/>
          </a:xfrm>
          <a:ln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en-GB" sz="1700" b="1" u="sng" dirty="0"/>
              <a:t>Slide 12: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NHS (2022). Consent to treatment. [online] nhs.uk. Available at: https://www.nhs.uk/tests-and-treatments/consent-to-treatment/.</a:t>
            </a:r>
          </a:p>
          <a:p>
            <a:pPr algn="l"/>
            <a:r>
              <a:rPr lang="en-GB" sz="1700" b="1" u="sng" dirty="0"/>
              <a:t>Slide 13: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World Health Organization (2023). No level of alcohol consumption is safe for our health. [online] World Health Organization. Available at: https://www.who.int/europe/news/item/04-01-2023-no-level-of-alcohol-consumption-is-safe-for-our-health.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Macmillan Cancer Support (2019). Cancer and Your Emotions. [online] www.macmillan.org.uk. Available at: https://www.macmillan.org.uk/cancer-information-and-support/treatment/coping-with-treatment/cancer-and-your-emotions.</a:t>
            </a:r>
          </a:p>
          <a:p>
            <a:pPr algn="l"/>
            <a:r>
              <a:rPr lang="en-GB" sz="1700" b="1" u="sng" dirty="0"/>
              <a:t>Slide 14: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Cancerresearchuk.org. (2025). Early detection and diagnosis research | Cancer Research UK. [online] Available at: https://www.cancerresearchuk.org/for-researchers/our-research-strategy/early-detection-and-diagnosis-research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dirty="0"/>
              <a:t>NHS England (2024). Person-centred Care. [online] NHS England. Available at: https://www.hee.nhs.uk/our-work/person-centred-care.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16102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757071_TF00537603_Win32.potx" id="{D2E9A045-399B-4A2D-9D8D-F3E81717F059}" vid="{2D2D5BFB-F2E3-483F-82B4-4C40ADB37E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dda7c51d54d5cb93c52124e689317adf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f9ba86dea83c3a4bb31300a56af886a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AFE2A1-77F8-441E-9B9F-DD61C354F4FE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purl.org/dc/dcmitype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CF4B188-9E41-4609-81DC-EA2587D009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607FA7-7436-4E6F-90AB-85EE497CBD8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085e1a2-9cbf-4b92-866b-21f3c89040b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99</TotalTime>
  <Words>1443</Words>
  <Application>Microsoft Office PowerPoint</Application>
  <PresentationFormat>Widescreen</PresentationFormat>
  <Paragraphs>111</Paragraphs>
  <Slides>18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Avenir Next LT Pro</vt:lpstr>
      <vt:lpstr>Calibri</vt:lpstr>
      <vt:lpstr>Cambria</vt:lpstr>
      <vt:lpstr>Sabon Next LT</vt:lpstr>
      <vt:lpstr>Wingdings</vt:lpstr>
      <vt:lpstr>LuminousVTI</vt:lpstr>
      <vt:lpstr>Understanding and Managing Breast Cancer: Case Study Approach</vt:lpstr>
      <vt:lpstr>Introduction to cancer </vt:lpstr>
      <vt:lpstr>Overview of Breast Cancer</vt:lpstr>
      <vt:lpstr>Anatomy of the Breast</vt:lpstr>
      <vt:lpstr>Normal Cell Physiology</vt:lpstr>
      <vt:lpstr>Pathophysiology of Breast Cancer</vt:lpstr>
      <vt:lpstr>Body Systems Affected</vt:lpstr>
      <vt:lpstr>Fictional Case Study: Sarah Thompson</vt:lpstr>
      <vt:lpstr>Diagnosis and Tests</vt:lpstr>
      <vt:lpstr>Treatment Plan</vt:lpstr>
      <vt:lpstr>Care Plan: (NHS/NICE) </vt:lpstr>
      <vt:lpstr>Ethical and Communication Issues</vt:lpstr>
      <vt:lpstr>Health Promotion and Lifestyle</vt:lpstr>
      <vt:lpstr>Conclusion </vt:lpstr>
      <vt:lpstr>Reference List 1:</vt:lpstr>
      <vt:lpstr>Reference List 2: </vt:lpstr>
      <vt:lpstr>Reference List 3:</vt:lpstr>
      <vt:lpstr>Reference List 5: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Managing Breast Cancer: Case Study Approach</dc:title>
  <dc:creator>Areeba Kauser (2412108)</dc:creator>
  <cp:lastModifiedBy>Areeba Kauser (2412108)</cp:lastModifiedBy>
  <cp:revision>1</cp:revision>
  <dcterms:created xsi:type="dcterms:W3CDTF">2025-11-10T19:54:13Z</dcterms:created>
  <dcterms:modified xsi:type="dcterms:W3CDTF">2025-11-16T02:39:31Z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