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handoutMasterIdLst>
    <p:handoutMasterId r:id="rId25"/>
  </p:handoutMasterIdLst>
  <p:sldIdLst>
    <p:sldId id="256" r:id="rId2"/>
    <p:sldId id="257" r:id="rId3"/>
    <p:sldId id="299" r:id="rId4"/>
    <p:sldId id="305" r:id="rId5"/>
    <p:sldId id="267" r:id="rId6"/>
    <p:sldId id="269" r:id="rId7"/>
    <p:sldId id="270" r:id="rId8"/>
    <p:sldId id="292" r:id="rId9"/>
    <p:sldId id="261" r:id="rId10"/>
    <p:sldId id="293" r:id="rId11"/>
    <p:sldId id="302" r:id="rId12"/>
    <p:sldId id="303" r:id="rId13"/>
    <p:sldId id="294" r:id="rId14"/>
    <p:sldId id="295" r:id="rId15"/>
    <p:sldId id="296" r:id="rId16"/>
    <p:sldId id="297" r:id="rId17"/>
    <p:sldId id="298" r:id="rId18"/>
    <p:sldId id="262" r:id="rId19"/>
    <p:sldId id="300" r:id="rId20"/>
    <p:sldId id="291" r:id="rId21"/>
    <p:sldId id="301" r:id="rId22"/>
    <p:sldId id="263" r:id="rId23"/>
    <p:sldId id="260" r:id="rId24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25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C34E5ED-60A4-4C89-A0DC-AA95520C80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5266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6E09E-650A-4659-B899-C805709BD3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E057-5311-4781-801E-A7E54D21F2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147483647 h 640"/>
              <a:gd name="T6" fmla="*/ 2147483647 w 2706"/>
              <a:gd name="T7" fmla="*/ 2147483647 h 640"/>
              <a:gd name="T8" fmla="*/ 2147483647 w 2706"/>
              <a:gd name="T9" fmla="*/ 2147483647 h 640"/>
              <a:gd name="T10" fmla="*/ 2147483647 w 2706"/>
              <a:gd name="T11" fmla="*/ 2147483647 h 640"/>
              <a:gd name="T12" fmla="*/ 2147483647 w 2706"/>
              <a:gd name="T13" fmla="*/ 2147483647 h 640"/>
              <a:gd name="T14" fmla="*/ 2147483647 w 2706"/>
              <a:gd name="T15" fmla="*/ 2147483647 h 640"/>
              <a:gd name="T16" fmla="*/ 2147483647 w 2706"/>
              <a:gd name="T17" fmla="*/ 2147483647 h 640"/>
              <a:gd name="T18" fmla="*/ 2147483647 w 2706"/>
              <a:gd name="T19" fmla="*/ 2147483647 h 640"/>
              <a:gd name="T20" fmla="*/ 2147483647 w 2706"/>
              <a:gd name="T21" fmla="*/ 2147483647 h 640"/>
              <a:gd name="T22" fmla="*/ 2147483647 w 2706"/>
              <a:gd name="T23" fmla="*/ 2147483647 h 640"/>
              <a:gd name="T24" fmla="*/ 2147483647 w 2706"/>
              <a:gd name="T25" fmla="*/ 2147483647 h 640"/>
              <a:gd name="T26" fmla="*/ 2147483647 w 2706"/>
              <a:gd name="T27" fmla="*/ 2147483647 h 640"/>
              <a:gd name="T28" fmla="*/ 2147483647 w 2706"/>
              <a:gd name="T29" fmla="*/ 2147483647 h 640"/>
              <a:gd name="T30" fmla="*/ 2147483647 w 2706"/>
              <a:gd name="T31" fmla="*/ 2147483647 h 640"/>
              <a:gd name="T32" fmla="*/ 2147483647 w 2706"/>
              <a:gd name="T33" fmla="*/ 2147483647 h 640"/>
              <a:gd name="T34" fmla="*/ 2147483647 w 2706"/>
              <a:gd name="T35" fmla="*/ 2147483647 h 640"/>
              <a:gd name="T36" fmla="*/ 0 w 2706"/>
              <a:gd name="T37" fmla="*/ 2147483647 h 640"/>
              <a:gd name="T38" fmla="*/ 0 w 2706"/>
              <a:gd name="T39" fmla="*/ 2147483647 h 640"/>
              <a:gd name="T40" fmla="*/ 2147483647 w 2706"/>
              <a:gd name="T41" fmla="*/ 2147483647 h 640"/>
              <a:gd name="T42" fmla="*/ 2147483647 w 2706"/>
              <a:gd name="T43" fmla="*/ 2147483647 h 640"/>
              <a:gd name="T44" fmla="*/ 2147483647 w 2706"/>
              <a:gd name="T45" fmla="*/ 2147483647 h 640"/>
              <a:gd name="T46" fmla="*/ 2147483647 w 2706"/>
              <a:gd name="T47" fmla="*/ 2147483647 h 640"/>
              <a:gd name="T48" fmla="*/ 2147483647 w 2706"/>
              <a:gd name="T49" fmla="*/ 2147483647 h 640"/>
              <a:gd name="T50" fmla="*/ 2147483647 w 2706"/>
              <a:gd name="T51" fmla="*/ 2147483647 h 640"/>
              <a:gd name="T52" fmla="*/ 2147483647 w 2706"/>
              <a:gd name="T53" fmla="*/ 2147483647 h 640"/>
              <a:gd name="T54" fmla="*/ 2147483647 w 2706"/>
              <a:gd name="T55" fmla="*/ 2147483647 h 640"/>
              <a:gd name="T56" fmla="*/ 2147483647 w 2706"/>
              <a:gd name="T57" fmla="*/ 2147483647 h 640"/>
              <a:gd name="T58" fmla="*/ 2147483647 w 2706"/>
              <a:gd name="T59" fmla="*/ 2147483647 h 640"/>
              <a:gd name="T60" fmla="*/ 2147483647 w 2706"/>
              <a:gd name="T61" fmla="*/ 2147483647 h 640"/>
              <a:gd name="T62" fmla="*/ 2147483647 w 2706"/>
              <a:gd name="T63" fmla="*/ 2147483647 h 640"/>
              <a:gd name="T64" fmla="*/ 2147483647 w 2706"/>
              <a:gd name="T65" fmla="*/ 2147483647 h 640"/>
              <a:gd name="T66" fmla="*/ 2147483647 w 2706"/>
              <a:gd name="T67" fmla="*/ 2147483647 h 640"/>
              <a:gd name="T68" fmla="*/ 2147483647 w 2706"/>
              <a:gd name="T69" fmla="*/ 2147483647 h 640"/>
              <a:gd name="T70" fmla="*/ 2147483647 w 2706"/>
              <a:gd name="T71" fmla="*/ 2147483647 h 640"/>
              <a:gd name="T72" fmla="*/ 2147483647 w 2706"/>
              <a:gd name="T73" fmla="*/ 2147483647 h 640"/>
              <a:gd name="T74" fmla="*/ 2147483647 w 2706"/>
              <a:gd name="T75" fmla="*/ 2147483647 h 640"/>
              <a:gd name="T76" fmla="*/ 2147483647 w 2706"/>
              <a:gd name="T77" fmla="*/ 2147483647 h 640"/>
              <a:gd name="T78" fmla="*/ 2147483647 w 2706"/>
              <a:gd name="T79" fmla="*/ 2147483647 h 640"/>
              <a:gd name="T80" fmla="*/ 2147483647 w 2706"/>
              <a:gd name="T81" fmla="*/ 2147483647 h 640"/>
              <a:gd name="T82" fmla="*/ 2147483647 w 2706"/>
              <a:gd name="T83" fmla="*/ 2147483647 h 640"/>
              <a:gd name="T84" fmla="*/ 2147483647 w 2706"/>
              <a:gd name="T85" fmla="*/ 2147483647 h 640"/>
              <a:gd name="T86" fmla="*/ 2147483647 w 2706"/>
              <a:gd name="T87" fmla="*/ 2147483647 h 640"/>
              <a:gd name="T88" fmla="*/ 2147483647 w 2706"/>
              <a:gd name="T89" fmla="*/ 2147483647 h 640"/>
              <a:gd name="T90" fmla="*/ 2147483647 w 2706"/>
              <a:gd name="T91" fmla="*/ 2147483647 h 640"/>
              <a:gd name="T92" fmla="*/ 2147483647 w 2706"/>
              <a:gd name="T93" fmla="*/ 2147483647 h 640"/>
              <a:gd name="T94" fmla="*/ 2147483647 w 2706"/>
              <a:gd name="T95" fmla="*/ 2147483647 h 640"/>
              <a:gd name="T96" fmla="*/ 2147483647 w 2706"/>
              <a:gd name="T97" fmla="*/ 2147483647 h 640"/>
              <a:gd name="T98" fmla="*/ 2147483647 w 2706"/>
              <a:gd name="T99" fmla="*/ 2147483647 h 640"/>
              <a:gd name="T100" fmla="*/ 2147483647 w 2706"/>
              <a:gd name="T101" fmla="*/ 2147483647 h 640"/>
              <a:gd name="T102" fmla="*/ 2147483647 w 2706"/>
              <a:gd name="T103" fmla="*/ 2147483647 h 640"/>
              <a:gd name="T104" fmla="*/ 2147483647 w 2706"/>
              <a:gd name="T105" fmla="*/ 2147483647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2147483647 h 762"/>
              <a:gd name="T2" fmla="*/ 2147483647 w 5216"/>
              <a:gd name="T3" fmla="*/ 2147483647 h 762"/>
              <a:gd name="T4" fmla="*/ 2147483647 w 5216"/>
              <a:gd name="T5" fmla="*/ 2147483647 h 762"/>
              <a:gd name="T6" fmla="*/ 2147483647 w 5216"/>
              <a:gd name="T7" fmla="*/ 2147483647 h 762"/>
              <a:gd name="T8" fmla="*/ 2147483647 w 5216"/>
              <a:gd name="T9" fmla="*/ 2147483647 h 762"/>
              <a:gd name="T10" fmla="*/ 2147483647 w 5216"/>
              <a:gd name="T11" fmla="*/ 2147483647 h 762"/>
              <a:gd name="T12" fmla="*/ 2147483647 w 5216"/>
              <a:gd name="T13" fmla="*/ 2147483647 h 762"/>
              <a:gd name="T14" fmla="*/ 2147483647 w 5216"/>
              <a:gd name="T15" fmla="*/ 2147483647 h 762"/>
              <a:gd name="T16" fmla="*/ 2147483647 w 5216"/>
              <a:gd name="T17" fmla="*/ 2147483647 h 762"/>
              <a:gd name="T18" fmla="*/ 2147483647 w 5216"/>
              <a:gd name="T19" fmla="*/ 2147483647 h 762"/>
              <a:gd name="T20" fmla="*/ 2147483647 w 5216"/>
              <a:gd name="T21" fmla="*/ 2147483647 h 762"/>
              <a:gd name="T22" fmla="*/ 2147483647 w 5216"/>
              <a:gd name="T23" fmla="*/ 2147483647 h 762"/>
              <a:gd name="T24" fmla="*/ 2147483647 w 5216"/>
              <a:gd name="T25" fmla="*/ 2147483647 h 762"/>
              <a:gd name="T26" fmla="*/ 2147483647 w 5216"/>
              <a:gd name="T27" fmla="*/ 0 h 762"/>
              <a:gd name="T28" fmla="*/ 2147483647 w 5216"/>
              <a:gd name="T29" fmla="*/ 2147483647 h 762"/>
              <a:gd name="T30" fmla="*/ 2147483647 w 5216"/>
              <a:gd name="T31" fmla="*/ 2147483647 h 762"/>
              <a:gd name="T32" fmla="*/ 0 w 5216"/>
              <a:gd name="T33" fmla="*/ 2147483647 h 762"/>
              <a:gd name="T34" fmla="*/ 2147483647 w 5216"/>
              <a:gd name="T35" fmla="*/ 2147483647 h 762"/>
              <a:gd name="T36" fmla="*/ 2147483647 w 5216"/>
              <a:gd name="T37" fmla="*/ 2147483647 h 762"/>
              <a:gd name="T38" fmla="*/ 2147483647 w 5216"/>
              <a:gd name="T39" fmla="*/ 2147483647 h 762"/>
              <a:gd name="T40" fmla="*/ 2147483647 w 5216"/>
              <a:gd name="T41" fmla="*/ 2147483647 h 762"/>
              <a:gd name="T42" fmla="*/ 2147483647 w 5216"/>
              <a:gd name="T43" fmla="*/ 2147483647 h 762"/>
              <a:gd name="T44" fmla="*/ 2147483647 w 5216"/>
              <a:gd name="T45" fmla="*/ 2147483647 h 762"/>
              <a:gd name="T46" fmla="*/ 2147483647 w 5216"/>
              <a:gd name="T47" fmla="*/ 2147483647 h 762"/>
              <a:gd name="T48" fmla="*/ 2147483647 w 5216"/>
              <a:gd name="T49" fmla="*/ 2147483647 h 762"/>
              <a:gd name="T50" fmla="*/ 2147483647 w 5216"/>
              <a:gd name="T51" fmla="*/ 2147483647 h 762"/>
              <a:gd name="T52" fmla="*/ 2147483647 w 5216"/>
              <a:gd name="T53" fmla="*/ 2147483647 h 762"/>
              <a:gd name="T54" fmla="*/ 2147483647 w 5216"/>
              <a:gd name="T55" fmla="*/ 2147483647 h 762"/>
              <a:gd name="T56" fmla="*/ 2147483647 w 5216"/>
              <a:gd name="T57" fmla="*/ 2147483647 h 762"/>
              <a:gd name="T58" fmla="*/ 2147483647 w 5216"/>
              <a:gd name="T59" fmla="*/ 2147483647 h 762"/>
              <a:gd name="T60" fmla="*/ 2147483647 w 5216"/>
              <a:gd name="T61" fmla="*/ 2147483647 h 762"/>
              <a:gd name="T62" fmla="*/ 2147483647 w 5216"/>
              <a:gd name="T63" fmla="*/ 2147483647 h 762"/>
              <a:gd name="T64" fmla="*/ 2147483647 w 5216"/>
              <a:gd name="T65" fmla="*/ 2147483647 h 762"/>
              <a:gd name="T66" fmla="*/ 2147483647 w 5216"/>
              <a:gd name="T67" fmla="*/ 2147483647 h 762"/>
              <a:gd name="T68" fmla="*/ 2147483647 w 5216"/>
              <a:gd name="T69" fmla="*/ 2147483647 h 762"/>
              <a:gd name="T70" fmla="*/ 2147483647 w 5216"/>
              <a:gd name="T71" fmla="*/ 2147483647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2147483647 h 694"/>
              <a:gd name="T2" fmla="*/ 0 w 5144"/>
              <a:gd name="T3" fmla="*/ 2147483647 h 694"/>
              <a:gd name="T4" fmla="*/ 2147483647 w 5144"/>
              <a:gd name="T5" fmla="*/ 2147483647 h 694"/>
              <a:gd name="T6" fmla="*/ 2147483647 w 5144"/>
              <a:gd name="T7" fmla="*/ 2147483647 h 694"/>
              <a:gd name="T8" fmla="*/ 2147483647 w 5144"/>
              <a:gd name="T9" fmla="*/ 2147483647 h 694"/>
              <a:gd name="T10" fmla="*/ 2147483647 w 5144"/>
              <a:gd name="T11" fmla="*/ 2147483647 h 694"/>
              <a:gd name="T12" fmla="*/ 2147483647 w 5144"/>
              <a:gd name="T13" fmla="*/ 2147483647 h 694"/>
              <a:gd name="T14" fmla="*/ 2147483647 w 5144"/>
              <a:gd name="T15" fmla="*/ 2147483647 h 694"/>
              <a:gd name="T16" fmla="*/ 2147483647 w 5144"/>
              <a:gd name="T17" fmla="*/ 2147483647 h 694"/>
              <a:gd name="T18" fmla="*/ 2147483647 w 5144"/>
              <a:gd name="T19" fmla="*/ 2147483647 h 694"/>
              <a:gd name="T20" fmla="*/ 2147483647 w 5144"/>
              <a:gd name="T21" fmla="*/ 2147483647 h 694"/>
              <a:gd name="T22" fmla="*/ 2147483647 w 5144"/>
              <a:gd name="T23" fmla="*/ 2147483647 h 694"/>
              <a:gd name="T24" fmla="*/ 2147483647 w 5144"/>
              <a:gd name="T25" fmla="*/ 0 h 694"/>
              <a:gd name="T26" fmla="*/ 2147483647 w 5144"/>
              <a:gd name="T27" fmla="*/ 2147483647 h 694"/>
              <a:gd name="T28" fmla="*/ 2147483647 w 5144"/>
              <a:gd name="T29" fmla="*/ 2147483647 h 694"/>
              <a:gd name="T30" fmla="*/ 2147483647 w 5144"/>
              <a:gd name="T31" fmla="*/ 2147483647 h 694"/>
              <a:gd name="T32" fmla="*/ 2147483647 w 5144"/>
              <a:gd name="T33" fmla="*/ 2147483647 h 694"/>
              <a:gd name="T34" fmla="*/ 2147483647 w 5144"/>
              <a:gd name="T35" fmla="*/ 2147483647 h 694"/>
              <a:gd name="T36" fmla="*/ 2147483647 w 5144"/>
              <a:gd name="T37" fmla="*/ 2147483647 h 694"/>
              <a:gd name="T38" fmla="*/ 2147483647 w 5144"/>
              <a:gd name="T39" fmla="*/ 2147483647 h 694"/>
              <a:gd name="T40" fmla="*/ 2147483647 w 5144"/>
              <a:gd name="T41" fmla="*/ 2147483647 h 694"/>
              <a:gd name="T42" fmla="*/ 2147483647 w 5144"/>
              <a:gd name="T43" fmla="*/ 2147483647 h 694"/>
              <a:gd name="T44" fmla="*/ 2147483647 w 5144"/>
              <a:gd name="T45" fmla="*/ 2147483647 h 694"/>
              <a:gd name="T46" fmla="*/ 2147483647 w 5144"/>
              <a:gd name="T47" fmla="*/ 2147483647 h 694"/>
              <a:gd name="T48" fmla="*/ 2147483647 w 5144"/>
              <a:gd name="T49" fmla="*/ 2147483647 h 694"/>
              <a:gd name="T50" fmla="*/ 2147483647 w 5144"/>
              <a:gd name="T51" fmla="*/ 2147483647 h 694"/>
              <a:gd name="T52" fmla="*/ 2147483647 w 5144"/>
              <a:gd name="T53" fmla="*/ 2147483647 h 694"/>
              <a:gd name="T54" fmla="*/ 2147483647 w 5144"/>
              <a:gd name="T55" fmla="*/ 2147483647 h 694"/>
              <a:gd name="T56" fmla="*/ 2147483647 w 5144"/>
              <a:gd name="T57" fmla="*/ 2147483647 h 694"/>
              <a:gd name="T58" fmla="*/ 2147483647 w 5144"/>
              <a:gd name="T59" fmla="*/ 2147483647 h 694"/>
              <a:gd name="T60" fmla="*/ 2147483647 w 5144"/>
              <a:gd name="T61" fmla="*/ 2147483647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2147483647 h 584"/>
              <a:gd name="T2" fmla="*/ 0 w 3112"/>
              <a:gd name="T3" fmla="*/ 2147483647 h 584"/>
              <a:gd name="T4" fmla="*/ 2147483647 w 3112"/>
              <a:gd name="T5" fmla="*/ 2147483647 h 584"/>
              <a:gd name="T6" fmla="*/ 2147483647 w 3112"/>
              <a:gd name="T7" fmla="*/ 2147483647 h 584"/>
              <a:gd name="T8" fmla="*/ 2147483647 w 3112"/>
              <a:gd name="T9" fmla="*/ 2147483647 h 584"/>
              <a:gd name="T10" fmla="*/ 2147483647 w 3112"/>
              <a:gd name="T11" fmla="*/ 2147483647 h 584"/>
              <a:gd name="T12" fmla="*/ 2147483647 w 3112"/>
              <a:gd name="T13" fmla="*/ 2147483647 h 584"/>
              <a:gd name="T14" fmla="*/ 2147483647 w 3112"/>
              <a:gd name="T15" fmla="*/ 2147483647 h 584"/>
              <a:gd name="T16" fmla="*/ 2147483647 w 3112"/>
              <a:gd name="T17" fmla="*/ 2147483647 h 584"/>
              <a:gd name="T18" fmla="*/ 2147483647 w 3112"/>
              <a:gd name="T19" fmla="*/ 2147483647 h 584"/>
              <a:gd name="T20" fmla="*/ 2147483647 w 3112"/>
              <a:gd name="T21" fmla="*/ 2147483647 h 584"/>
              <a:gd name="T22" fmla="*/ 2147483647 w 3112"/>
              <a:gd name="T23" fmla="*/ 2147483647 h 584"/>
              <a:gd name="T24" fmla="*/ 2147483647 w 3112"/>
              <a:gd name="T25" fmla="*/ 2147483647 h 584"/>
              <a:gd name="T26" fmla="*/ 2147483647 w 3112"/>
              <a:gd name="T27" fmla="*/ 2147483647 h 584"/>
              <a:gd name="T28" fmla="*/ 2147483647 w 3112"/>
              <a:gd name="T29" fmla="*/ 2147483647 h 584"/>
              <a:gd name="T30" fmla="*/ 2147483647 w 3112"/>
              <a:gd name="T31" fmla="*/ 2147483647 h 584"/>
              <a:gd name="T32" fmla="*/ 2147483647 w 3112"/>
              <a:gd name="T33" fmla="*/ 2147483647 h 584"/>
              <a:gd name="T34" fmla="*/ 2147483647 w 3112"/>
              <a:gd name="T35" fmla="*/ 2147483647 h 584"/>
              <a:gd name="T36" fmla="*/ 2147483647 w 3112"/>
              <a:gd name="T37" fmla="*/ 2147483647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2147483647 h 1192"/>
              <a:gd name="T2" fmla="*/ 2147483647 w 8196"/>
              <a:gd name="T3" fmla="*/ 2147483647 h 1192"/>
              <a:gd name="T4" fmla="*/ 2147483647 w 8196"/>
              <a:gd name="T5" fmla="*/ 2147483647 h 1192"/>
              <a:gd name="T6" fmla="*/ 2147483647 w 8196"/>
              <a:gd name="T7" fmla="*/ 2147483647 h 1192"/>
              <a:gd name="T8" fmla="*/ 2147483647 w 8196"/>
              <a:gd name="T9" fmla="*/ 2147483647 h 1192"/>
              <a:gd name="T10" fmla="*/ 2147483647 w 8196"/>
              <a:gd name="T11" fmla="*/ 2147483647 h 1192"/>
              <a:gd name="T12" fmla="*/ 2147483647 w 8196"/>
              <a:gd name="T13" fmla="*/ 2147483647 h 1192"/>
              <a:gd name="T14" fmla="*/ 2147483647 w 8196"/>
              <a:gd name="T15" fmla="*/ 2147483647 h 1192"/>
              <a:gd name="T16" fmla="*/ 2147483647 w 8196"/>
              <a:gd name="T17" fmla="*/ 2147483647 h 1192"/>
              <a:gd name="T18" fmla="*/ 2147483647 w 8196"/>
              <a:gd name="T19" fmla="*/ 2147483647 h 1192"/>
              <a:gd name="T20" fmla="*/ 2147483647 w 8196"/>
              <a:gd name="T21" fmla="*/ 2147483647 h 1192"/>
              <a:gd name="T22" fmla="*/ 2147483647 w 8196"/>
              <a:gd name="T23" fmla="*/ 2147483647 h 1192"/>
              <a:gd name="T24" fmla="*/ 2147483647 w 8196"/>
              <a:gd name="T25" fmla="*/ 2147483647 h 1192"/>
              <a:gd name="T26" fmla="*/ 2147483647 w 8196"/>
              <a:gd name="T27" fmla="*/ 2147483647 h 1192"/>
              <a:gd name="T28" fmla="*/ 2147483647 w 8196"/>
              <a:gd name="T29" fmla="*/ 2147483647 h 1192"/>
              <a:gd name="T30" fmla="*/ 2147483647 w 8196"/>
              <a:gd name="T31" fmla="*/ 2147483647 h 1192"/>
              <a:gd name="T32" fmla="*/ 2147483647 w 8196"/>
              <a:gd name="T33" fmla="*/ 2147483647 h 1192"/>
              <a:gd name="T34" fmla="*/ 2147483647 w 8196"/>
              <a:gd name="T35" fmla="*/ 2147483647 h 1192"/>
              <a:gd name="T36" fmla="*/ 2147483647 w 8196"/>
              <a:gd name="T37" fmla="*/ 2147483647 h 1192"/>
              <a:gd name="T38" fmla="*/ 2147483647 w 8196"/>
              <a:gd name="T39" fmla="*/ 2147483647 h 1192"/>
              <a:gd name="T40" fmla="*/ 2147483647 w 8196"/>
              <a:gd name="T41" fmla="*/ 2147483647 h 1192"/>
              <a:gd name="T42" fmla="*/ 2147483647 w 8196"/>
              <a:gd name="T43" fmla="*/ 2147483647 h 1192"/>
              <a:gd name="T44" fmla="*/ 2147483647 w 8196"/>
              <a:gd name="T45" fmla="*/ 0 h 1192"/>
              <a:gd name="T46" fmla="*/ 2147483647 w 8196"/>
              <a:gd name="T47" fmla="*/ 2147483647 h 1192"/>
              <a:gd name="T48" fmla="*/ 2147483647 w 8196"/>
              <a:gd name="T49" fmla="*/ 2147483647 h 1192"/>
              <a:gd name="T50" fmla="*/ 2147483647 w 8196"/>
              <a:gd name="T51" fmla="*/ 2147483647 h 1192"/>
              <a:gd name="T52" fmla="*/ 2147483647 w 8196"/>
              <a:gd name="T53" fmla="*/ 2147483647 h 1192"/>
              <a:gd name="T54" fmla="*/ 2147483647 w 8196"/>
              <a:gd name="T55" fmla="*/ 2147483647 h 1192"/>
              <a:gd name="T56" fmla="*/ 2147483647 w 8196"/>
              <a:gd name="T57" fmla="*/ 2147483647 h 1192"/>
              <a:gd name="T58" fmla="*/ 2147483647 w 8196"/>
              <a:gd name="T59" fmla="*/ 2147483647 h 1192"/>
              <a:gd name="T60" fmla="*/ 2147483647 w 8196"/>
              <a:gd name="T61" fmla="*/ 2147483647 h 1192"/>
              <a:gd name="T62" fmla="*/ 0 w 8196"/>
              <a:gd name="T63" fmla="*/ 2147483647 h 1192"/>
              <a:gd name="T64" fmla="*/ 2147483647 w 8196"/>
              <a:gd name="T65" fmla="*/ 2147483647 h 1192"/>
              <a:gd name="T66" fmla="*/ 2147483647 w 8196"/>
              <a:gd name="T67" fmla="*/ 2147483647 h 1192"/>
              <a:gd name="T68" fmla="*/ 2147483647 w 8196"/>
              <a:gd name="T69" fmla="*/ 2147483647 h 1192"/>
              <a:gd name="T70" fmla="*/ 2147483647 w 8196"/>
              <a:gd name="T71" fmla="*/ 2147483647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F90B3-BAFA-4401-8261-3DDEB736FF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51F44-2C65-4EFD-8947-50B892262E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6CE13-4965-4DCC-9084-B4EEF8503D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D0C66-A08B-4C3C-9D60-3B3A4FC154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3" name="Group 1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8" name="Freeform 25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C0C3F-A20C-4DA1-8184-DE37582908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1" name="Freeform 25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5454B-AC7B-4079-B449-E20C4B9714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1" name="Freeform 2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FF239-E0AA-4CD8-A5FF-EA52168AB6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18B74-6476-4296-B4BD-D3ED71330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" name="Freeform 25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B59BB-88E4-48AF-970C-ED4ACB1165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25DB832-B146-4DA5-95AA-550F711B51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34" r:id="rId2"/>
    <p:sldLayoutId id="2147483740" r:id="rId3"/>
    <p:sldLayoutId id="2147483735" r:id="rId4"/>
    <p:sldLayoutId id="2147483736" r:id="rId5"/>
    <p:sldLayoutId id="2147483737" r:id="rId6"/>
    <p:sldLayoutId id="2147483741" r:id="rId7"/>
    <p:sldLayoutId id="2147483742" r:id="rId8"/>
    <p:sldLayoutId id="2147483743" r:id="rId9"/>
    <p:sldLayoutId id="2147483738" r:id="rId10"/>
    <p:sldLayoutId id="214748374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hyperlink" Target="https://www.youtube.com/watch?v=jNMsEEWxr_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pPr eaLnBrk="1" hangingPunct="1"/>
            <a:r>
              <a:rPr lang="en-GB" altLang="en-US" dirty="0"/>
              <a:t>Evaluating Observations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Learning Objectives</a:t>
            </a:r>
          </a:p>
        </p:txBody>
      </p:sp>
      <p:sp>
        <p:nvSpPr>
          <p:cNvPr id="10244" name="Rectangle 9"/>
          <p:cNvSpPr>
            <a:spLocks noChangeArrowheads="1"/>
          </p:cNvSpPr>
          <p:nvPr/>
        </p:nvSpPr>
        <p:spPr bwMode="auto">
          <a:xfrm>
            <a:off x="755576" y="2492896"/>
            <a:ext cx="7272808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endParaRPr lang="en-GB" altLang="en-US" dirty="0">
              <a:latin typeface="Arial" charset="0"/>
            </a:endParaRPr>
          </a:p>
          <a:p>
            <a:r>
              <a:rPr lang="en-GB" altLang="en-US" sz="2800" dirty="0">
                <a:solidFill>
                  <a:schemeClr val="tx2"/>
                </a:solidFill>
                <a:latin typeface="Candara" pitchFamily="34" charset="0"/>
              </a:rPr>
              <a:t>To begin to understand the evaluation process for completed observations.</a:t>
            </a:r>
          </a:p>
          <a:p>
            <a:endParaRPr lang="en-GB" altLang="en-US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Observe child/young person or situation collecting background information.</a:t>
            </a:r>
          </a:p>
          <a:p>
            <a:r>
              <a:rPr lang="en-GB" dirty="0"/>
              <a:t>Record observation using a running commentary of the facts taking place at the time.</a:t>
            </a:r>
          </a:p>
          <a:p>
            <a:r>
              <a:rPr lang="en-GB" dirty="0"/>
              <a:t>Evaluate what has taken place and substantiate with supporting evidence.</a:t>
            </a:r>
          </a:p>
          <a:p>
            <a:r>
              <a:rPr lang="en-GB" dirty="0"/>
              <a:t>Conclude what has taken place and make  recommendations for the future development of the child/young person.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 Process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child, child, person, you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442C1BB1-6D9D-4D3A-A0B4-ADC85A2099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1510"/>
          <a:stretch/>
        </p:blipFill>
        <p:spPr>
          <a:xfrm>
            <a:off x="871538" y="2674938"/>
            <a:ext cx="7408862" cy="345122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972339E-9CF8-4DC2-8C26-984AC5D4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252537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Video - Beginning to Evaluate Observations</a:t>
            </a:r>
          </a:p>
        </p:txBody>
      </p:sp>
    </p:spTree>
    <p:extLst>
      <p:ext uri="{BB962C8B-B14F-4D97-AF65-F5344CB8AC3E}">
        <p14:creationId xmlns:p14="http://schemas.microsoft.com/office/powerpoint/2010/main" val="256188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871538" y="2348880"/>
            <a:ext cx="7408862" cy="377728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By now you should have undertaken and recorded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some observations. Read through your records.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Were you:</a:t>
            </a:r>
          </a:p>
          <a:p>
            <a:pPr eaLnBrk="1" hangingPunct="1"/>
            <a:r>
              <a:rPr lang="en-GB" altLang="en-US" dirty="0"/>
              <a:t>Objective</a:t>
            </a:r>
          </a:p>
          <a:p>
            <a:pPr eaLnBrk="1" hangingPunct="1"/>
            <a:r>
              <a:rPr lang="en-GB" altLang="en-US" dirty="0"/>
              <a:t>Precise</a:t>
            </a:r>
          </a:p>
          <a:p>
            <a:pPr eaLnBrk="1" hangingPunct="1"/>
            <a:r>
              <a:rPr lang="en-GB" altLang="en-US" dirty="0"/>
              <a:t>Descriptive but not judgemental</a:t>
            </a:r>
          </a:p>
          <a:p>
            <a:pPr eaLnBrk="1" hangingPunct="1"/>
            <a:r>
              <a:rPr lang="en-GB" altLang="en-US" dirty="0"/>
              <a:t>Using present tense?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Read through your commentary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Facial expressions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Interactions with materials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Interactions with people (adults/children)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Body movements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Body language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Spoken language (using quotes)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Attention span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Were you able to record: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Once you have observed a child and recorded 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data about her/him in a running record, the next 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step is to </a:t>
            </a:r>
            <a:r>
              <a:rPr lang="en-GB" altLang="en-US" sz="2800" b="1" dirty="0"/>
              <a:t>interpret </a:t>
            </a:r>
            <a:r>
              <a:rPr lang="en-GB" altLang="en-US" sz="2800" dirty="0"/>
              <a:t>the information.</a:t>
            </a:r>
            <a:r>
              <a:rPr lang="en-GB" altLang="en-US" sz="2800" b="1" dirty="0"/>
              <a:t> 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We need to </a:t>
            </a:r>
            <a:r>
              <a:rPr lang="en-GB" altLang="en-US" sz="2800" b="1" dirty="0"/>
              <a:t>step back</a:t>
            </a:r>
            <a:r>
              <a:rPr lang="en-GB" altLang="en-US" sz="2800" dirty="0"/>
              <a:t> and be </a:t>
            </a:r>
            <a:r>
              <a:rPr lang="en-GB" altLang="en-US" sz="2800" b="1" dirty="0"/>
              <a:t>impartial</a:t>
            </a:r>
            <a:r>
              <a:rPr lang="en-GB" altLang="en-US" sz="2800" dirty="0"/>
              <a:t> and </a:t>
            </a:r>
          </a:p>
          <a:p>
            <a:pPr eaLnBrk="1" hangingPunct="1">
              <a:buFontTx/>
              <a:buNone/>
            </a:pPr>
            <a:r>
              <a:rPr lang="en-GB" altLang="en-US" sz="2800" b="1" dirty="0"/>
              <a:t>objective. </a:t>
            </a:r>
          </a:p>
          <a:p>
            <a:pPr eaLnBrk="1" hangingPunct="1">
              <a:buFontTx/>
              <a:buNone/>
            </a:pPr>
            <a:endParaRPr lang="en-GB" altLang="en-US" sz="2800" b="1" dirty="0"/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Interpretation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4242990"/>
          </a:xfrm>
        </p:spPr>
        <p:txBody>
          <a:bodyPr/>
          <a:lstStyle/>
          <a:p>
            <a:r>
              <a:rPr lang="en-GB" dirty="0"/>
              <a:t>A high level skill requiring a great deal of thought and information in order to draw conclusions about what has been observed and understood.</a:t>
            </a:r>
          </a:p>
          <a:p>
            <a:r>
              <a:rPr lang="en-GB" dirty="0"/>
              <a:t>Needs to be approached with an open mind and no preconceived ideas about the child/young person.</a:t>
            </a:r>
          </a:p>
          <a:p>
            <a:r>
              <a:rPr lang="en-GB" dirty="0"/>
              <a:t>Everything is ruled in before anything is ruled out.</a:t>
            </a:r>
          </a:p>
          <a:p>
            <a:r>
              <a:rPr lang="en-GB" dirty="0"/>
              <a:t>Look at all the information and compare it with known facts about published stages of development/ milestones/learning outcomes and theoretical perspectives before making recommendations for the future.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Observations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Consider literature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	“The children were aware that there was a difference in colour. This supports Piaget’s five stage theory of cognitive development, whereby Piaget stated that children age 4 to 7 years ‘begin to associate objects with each other and become aware of differences’” (cited by Sharman et al. 2000, </a:t>
            </a:r>
            <a:r>
              <a:rPr lang="en-GB" altLang="en-US" dirty="0" err="1"/>
              <a:t>pg</a:t>
            </a:r>
            <a:r>
              <a:rPr lang="en-GB" altLang="en-US" dirty="0"/>
              <a:t> 20).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Evaluating your observation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All areas of development are compared to published  normative measurements/ charts to give a good understanding of the individual child/young person.</a:t>
            </a:r>
          </a:p>
          <a:p>
            <a:endParaRPr lang="en-GB" dirty="0"/>
          </a:p>
          <a:p>
            <a:r>
              <a:rPr lang="en-GB" dirty="0"/>
              <a:t>While evaluating the child/young person’s holistic development we would compare their development, skills and behaviour against individual areas and stages of development – Physical, Cognitive, Language, Social and Emotional.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Normative Measurements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Links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0" y="531813"/>
            <a:ext cx="8634413" cy="5794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es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5" y="747713"/>
            <a:ext cx="7943850" cy="53609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276872"/>
            <a:ext cx="7408862" cy="4032448"/>
          </a:xfrm>
        </p:spPr>
        <p:txBody>
          <a:bodyPr/>
          <a:lstStyle/>
          <a:p>
            <a:r>
              <a:rPr lang="en-GB" dirty="0"/>
              <a:t>Normative measurements are only guidelines.</a:t>
            </a:r>
          </a:p>
          <a:p>
            <a:r>
              <a:rPr lang="en-GB" dirty="0"/>
              <a:t>Each individual child/young person develops at their own pace.</a:t>
            </a:r>
          </a:p>
          <a:p>
            <a:r>
              <a:rPr lang="en-GB" dirty="0"/>
              <a:t>Some children may have additional/individual needs.</a:t>
            </a:r>
          </a:p>
          <a:p>
            <a:r>
              <a:rPr lang="en-GB" dirty="0"/>
              <a:t>Widely accepted that the published norms may be flawed as they are based on children without additional needs and on Westernised white children.</a:t>
            </a:r>
          </a:p>
          <a:p>
            <a:r>
              <a:rPr lang="en-GB" dirty="0"/>
              <a:t>Milestones may not always be relevant to children with additional needs or those from different cultural backgrounds.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Published Norms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92896"/>
            <a:ext cx="7408862" cy="3633267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In some cultures babies and toddlers spend all their time with their mothers, even sleeping with them, so will react more strongly to separation.</a:t>
            </a:r>
          </a:p>
          <a:p>
            <a:r>
              <a:rPr lang="en-GB" sz="2000" dirty="0"/>
              <a:t>Not all families eat using knives, forks and spoons, some use their fingers or chopsticks.</a:t>
            </a:r>
          </a:p>
          <a:p>
            <a:r>
              <a:rPr lang="en-GB" sz="2000" dirty="0"/>
              <a:t>It is important to take into account factors which influence development when comparing a child/young person’s development to the normative measurements.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In pairs or small groups discuss the following and feedback to class:</a:t>
            </a:r>
          </a:p>
          <a:p>
            <a:r>
              <a:rPr lang="en-GB" dirty="0"/>
              <a:t>What factors should be looked at when evaluating an observation?</a:t>
            </a:r>
          </a:p>
          <a:p>
            <a:r>
              <a:rPr lang="en-GB" dirty="0"/>
              <a:t>What is another name for normative measurement?</a:t>
            </a:r>
          </a:p>
          <a:p>
            <a:r>
              <a:rPr lang="en-GB" dirty="0"/>
              <a:t>Why is it important that normative measurement is used as a guideline?</a:t>
            </a:r>
          </a:p>
          <a:p>
            <a:r>
              <a:rPr lang="en-GB" dirty="0"/>
              <a:t>What are the implications of not doing so?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Discussion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04864"/>
            <a:ext cx="7408862" cy="3921299"/>
          </a:xfrm>
        </p:spPr>
        <p:txBody>
          <a:bodyPr/>
          <a:lstStyle/>
          <a:p>
            <a:r>
              <a:rPr lang="en-GB" dirty="0"/>
              <a:t>Always focus on the positive aspects of the development and behaviour of children and young people.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Don’t just look for negative aspects where norms may not yet be met.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Drawing Conclusions</a:t>
            </a:r>
          </a:p>
        </p:txBody>
      </p:sp>
      <p:pic>
        <p:nvPicPr>
          <p:cNvPr id="4" name="Picture 3" descr="child measur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4221088"/>
            <a:ext cx="1130300" cy="1797050"/>
          </a:xfrm>
          <a:prstGeom prst="rect">
            <a:avLst/>
          </a:prstGeom>
        </p:spPr>
      </p:pic>
      <p:pic>
        <p:nvPicPr>
          <p:cNvPr id="6" name="Picture 5" descr="child writ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4653136"/>
            <a:ext cx="1872208" cy="134341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20888"/>
            <a:ext cx="7408862" cy="3705275"/>
          </a:xfrm>
        </p:spPr>
        <p:txBody>
          <a:bodyPr/>
          <a:lstStyle/>
          <a:p>
            <a:r>
              <a:rPr lang="en-GB" dirty="0"/>
              <a:t>Persistent behaviour indicators</a:t>
            </a:r>
          </a:p>
          <a:p>
            <a:r>
              <a:rPr lang="en-GB" dirty="0"/>
              <a:t>When behaviour or development is holding a child back</a:t>
            </a:r>
          </a:p>
          <a:p>
            <a:r>
              <a:rPr lang="en-GB" dirty="0"/>
              <a:t>Changes in behaviour patterns</a:t>
            </a:r>
          </a:p>
          <a:p>
            <a:r>
              <a:rPr lang="en-GB" dirty="0"/>
              <a:t>The child is not thriving</a:t>
            </a:r>
          </a:p>
          <a:p>
            <a:r>
              <a:rPr lang="en-GB" dirty="0"/>
              <a:t>Physical signs of neglect</a:t>
            </a:r>
          </a:p>
          <a:p>
            <a:r>
              <a:rPr lang="en-GB" dirty="0"/>
              <a:t>Anything which makes you concerned about a child/young person, especially if there are no improvements, following interventions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to Become Concerned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Observations are a tool for assisting your learning and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provide a basis for planning children’s progression, thus </a:t>
            </a:r>
          </a:p>
          <a:p>
            <a:pPr eaLnBrk="1" hangingPunct="1">
              <a:buFontTx/>
              <a:buNone/>
            </a:pPr>
            <a:r>
              <a:rPr lang="en-GB" altLang="en-US" b="1" dirty="0"/>
              <a:t>recommendations </a:t>
            </a:r>
            <a:r>
              <a:rPr lang="en-GB" altLang="en-US" dirty="0"/>
              <a:t>can be made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e.g. continue to provide opportunities for imaginative play.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Recommendations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20888"/>
            <a:ext cx="7408862" cy="3705275"/>
          </a:xfrm>
        </p:spPr>
        <p:txBody>
          <a:bodyPr/>
          <a:lstStyle/>
          <a:p>
            <a:r>
              <a:rPr lang="en-GB" dirty="0"/>
              <a:t>Must always be appropriate for the child/young person or situation.</a:t>
            </a:r>
          </a:p>
          <a:p>
            <a:r>
              <a:rPr lang="en-GB" dirty="0"/>
              <a:t>Have to be achievable and enable the child/young person to progress, or the situation to improve in a positive unhindered way.</a:t>
            </a:r>
          </a:p>
          <a:p>
            <a:r>
              <a:rPr lang="en-GB" dirty="0"/>
              <a:t>Need to be based on a thorough understanding of how children/young people develop and behave.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/>
              <a:t>Recommend activities/ experiences which will support the observed child’s ongoing development.</a:t>
            </a:r>
          </a:p>
          <a:p>
            <a:r>
              <a:rPr lang="en-GB" altLang="en-US" sz="2000" dirty="0"/>
              <a:t>Link recommendations to specific milestones/ learning outcomes.</a:t>
            </a:r>
          </a:p>
          <a:p>
            <a:r>
              <a:rPr lang="en-GB" altLang="en-US" sz="2000" dirty="0"/>
              <a:t>Support recommendations with relevant child development theories.</a:t>
            </a:r>
          </a:p>
          <a:p>
            <a:r>
              <a:rPr lang="en-GB" altLang="en-US" sz="2000" dirty="0"/>
              <a:t>Consider the role of the adult and or other children in supporting the child’s future development and factors which might potentially influence this development.</a:t>
            </a:r>
          </a:p>
          <a:p>
            <a:r>
              <a:rPr lang="en-GB" altLang="en-US" sz="2000" dirty="0"/>
              <a:t>Support your comments with citations from relevant literature.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171310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348880"/>
            <a:ext cx="7408862" cy="3777283"/>
          </a:xfrm>
        </p:spPr>
        <p:txBody>
          <a:bodyPr/>
          <a:lstStyle/>
          <a:p>
            <a:r>
              <a:rPr lang="en-GB" dirty="0"/>
              <a:t>A child cannot put on his own coat.</a:t>
            </a:r>
          </a:p>
          <a:p>
            <a:r>
              <a:rPr lang="en-GB" dirty="0"/>
              <a:t>A child has difficulty catching and throwing a ball.</a:t>
            </a:r>
          </a:p>
          <a:p>
            <a:r>
              <a:rPr lang="en-GB" dirty="0"/>
              <a:t>A child is unresponsive and has difficulty following simple instructions.</a:t>
            </a:r>
          </a:p>
          <a:p>
            <a:r>
              <a:rPr lang="en-GB" dirty="0"/>
              <a:t>A child struggles to finish anything.</a:t>
            </a:r>
          </a:p>
          <a:p>
            <a:r>
              <a:rPr lang="en-GB" dirty="0"/>
              <a:t>A child has difficulty settling in and becomes upset when left.</a:t>
            </a:r>
          </a:p>
          <a:p>
            <a:r>
              <a:rPr lang="en-GB" dirty="0"/>
              <a:t>During a music and movement activity children are reluctant to take part and are easily distracted.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recommend?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Be specific in your comments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Refer back to your aim/objectives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Do not make sweeping statements or assumptions about a child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Try to always be objective in your findings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Make use of available literature (milestones, theories and research) to support your evaluations, conclusions and recommendations</a:t>
            </a: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general: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BEATY, J. (2006). </a:t>
            </a:r>
            <a:r>
              <a:rPr lang="en-GB" altLang="en-US" u="sng" dirty="0"/>
              <a:t>Observing Development of the Young</a:t>
            </a:r>
          </a:p>
          <a:p>
            <a:pPr eaLnBrk="1" hangingPunct="1">
              <a:buFontTx/>
              <a:buNone/>
            </a:pPr>
            <a:r>
              <a:rPr lang="en-GB" altLang="en-US" u="sng" dirty="0"/>
              <a:t>Child.</a:t>
            </a:r>
            <a:r>
              <a:rPr lang="en-GB" altLang="en-US" dirty="0"/>
              <a:t> Seventh Edition. Pearson Education Inc.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Carlton, L. (2005) </a:t>
            </a:r>
            <a:r>
              <a:rPr lang="en-GB" altLang="en-US" u="sng" dirty="0"/>
              <a:t>A Practical Guide to Teaching Child </a:t>
            </a:r>
          </a:p>
          <a:p>
            <a:pPr eaLnBrk="1" hangingPunct="1">
              <a:buFontTx/>
              <a:buNone/>
            </a:pPr>
            <a:r>
              <a:rPr lang="en-GB" altLang="en-US" u="sng" dirty="0"/>
              <a:t>Observation and Assessment: Tutor Support Pack.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Kettering: Nelson </a:t>
            </a:r>
            <a:r>
              <a:rPr lang="en-GB" altLang="en-US" dirty="0" err="1"/>
              <a:t>Thornes</a:t>
            </a:r>
            <a:r>
              <a:rPr lang="en-GB" altLang="en-US" dirty="0"/>
              <a:t> </a:t>
            </a: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1008</Words>
  <Application>Microsoft Office PowerPoint</Application>
  <PresentationFormat>On-screen Show (4:3)</PresentationFormat>
  <Paragraphs>108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Candara</vt:lpstr>
      <vt:lpstr>Comic Sans MS</vt:lpstr>
      <vt:lpstr>Symbol</vt:lpstr>
      <vt:lpstr>Waveform</vt:lpstr>
      <vt:lpstr>Evaluating Observations</vt:lpstr>
      <vt:lpstr>Learning Objectives</vt:lpstr>
      <vt:lpstr>Observation Process</vt:lpstr>
      <vt:lpstr>Video - Beginning to Evaluate Observations</vt:lpstr>
      <vt:lpstr>Read through your commentary</vt:lpstr>
      <vt:lpstr>Were you able to record:</vt:lpstr>
      <vt:lpstr>Interpretation</vt:lpstr>
      <vt:lpstr>Evaluating Observations</vt:lpstr>
      <vt:lpstr>Evaluating your observation</vt:lpstr>
      <vt:lpstr>Normative Measurements</vt:lpstr>
      <vt:lpstr>PowerPoint Presentation</vt:lpstr>
      <vt:lpstr>PowerPoint Presentation</vt:lpstr>
      <vt:lpstr>Limitations of Published Norms</vt:lpstr>
      <vt:lpstr>Cultural Differences</vt:lpstr>
      <vt:lpstr>Class Discussion</vt:lpstr>
      <vt:lpstr>Drawing Conclusions</vt:lpstr>
      <vt:lpstr>When to Become Concerned</vt:lpstr>
      <vt:lpstr>Recommendations</vt:lpstr>
      <vt:lpstr>Recommendations</vt:lpstr>
      <vt:lpstr>Recommendations</vt:lpstr>
      <vt:lpstr>What would you recommend?</vt:lpstr>
      <vt:lpstr>In general: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Observations</dc:title>
  <dc:creator>Karen Hudson</dc:creator>
  <cp:lastModifiedBy>Joanna Fender</cp:lastModifiedBy>
  <cp:revision>2</cp:revision>
  <dcterms:created xsi:type="dcterms:W3CDTF">2020-11-03T15:54:47Z</dcterms:created>
  <dcterms:modified xsi:type="dcterms:W3CDTF">2022-10-24T22:18:34Z</dcterms:modified>
</cp:coreProperties>
</file>