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1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45B406-8071-7BA5-8A0C-A0D7D744FE2E}" v="766" dt="2026-03-02T16:32:59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dija Shaista Mahmood (2522844)" userId="S::2522844@student.uwtsd.ac.uk::c88c2cb2-96bd-4e0f-9d4c-f0490316ea4c" providerId="AD" clId="Web-{18DDE3CF-FF15-FDB1-41D2-4EC93F059D6B}"/>
    <pc:docChg chg="mod modSld addMainMaster delMainMaster modMainMaster setSldSz">
      <pc:chgData name="Khadija Shaista Mahmood (2522844)" userId="S::2522844@student.uwtsd.ac.uk::c88c2cb2-96bd-4e0f-9d4c-f0490316ea4c" providerId="AD" clId="Web-{18DDE3CF-FF15-FDB1-41D2-4EC93F059D6B}" dt="2026-02-27T15:26:42.944" v="294" actId="1076"/>
      <pc:docMkLst>
        <pc:docMk/>
      </pc:docMkLst>
      <pc:sldChg chg="addSp delSp modSp mod setBg modClrScheme delDesignElem chgLayout">
        <pc:chgData name="Khadija Shaista Mahmood (2522844)" userId="S::2522844@student.uwtsd.ac.uk::c88c2cb2-96bd-4e0f-9d4c-f0490316ea4c" providerId="AD" clId="Web-{18DDE3CF-FF15-FDB1-41D2-4EC93F059D6B}" dt="2026-02-27T15:26:42.944" v="294" actId="1076"/>
        <pc:sldMkLst>
          <pc:docMk/>
          <pc:sldMk cId="109857222" sldId="256"/>
        </pc:sldMkLst>
        <pc:spChg chg="add mod">
          <ac:chgData name="Khadija Shaista Mahmood (2522844)" userId="S::2522844@student.uwtsd.ac.uk::c88c2cb2-96bd-4e0f-9d4c-f0490316ea4c" providerId="AD" clId="Web-{18DDE3CF-FF15-FDB1-41D2-4EC93F059D6B}" dt="2026-02-27T15:14:06.200" v="220" actId="1076"/>
          <ac:spMkLst>
            <pc:docMk/>
            <pc:sldMk cId="109857222" sldId="256"/>
            <ac:spMk id="9" creationId="{EC5A2CD3-7E32-0A30-7820-A49E1E4D3F98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12:18.775" v="199" actId="1076"/>
          <ac:spMkLst>
            <pc:docMk/>
            <pc:sldMk cId="109857222" sldId="256"/>
            <ac:spMk id="11" creationId="{CB2352C0-D29B-4DFB-CC00-353CB003B60E}"/>
          </ac:spMkLst>
        </pc:spChg>
        <pc:spChg chg="add del mod">
          <ac:chgData name="Khadija Shaista Mahmood (2522844)" userId="S::2522844@student.uwtsd.ac.uk::c88c2cb2-96bd-4e0f-9d4c-f0490316ea4c" providerId="AD" clId="Web-{18DDE3CF-FF15-FDB1-41D2-4EC93F059D6B}" dt="2026-02-27T15:12:13.149" v="198" actId="1076"/>
          <ac:spMkLst>
            <pc:docMk/>
            <pc:sldMk cId="109857222" sldId="256"/>
            <ac:spMk id="12" creationId="{83CC6E74-A603-EF90-2D5E-8E75D93727B4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22:14.379" v="284" actId="14100"/>
          <ac:spMkLst>
            <pc:docMk/>
            <pc:sldMk cId="109857222" sldId="256"/>
            <ac:spMk id="13" creationId="{7782081D-CBCE-8BF4-C5AF-29291FD3C2D6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26:42.944" v="294" actId="1076"/>
          <ac:spMkLst>
            <pc:docMk/>
            <pc:sldMk cId="109857222" sldId="256"/>
            <ac:spMk id="14" creationId="{0837204A-3E9E-74C3-780C-E9ADF3CC041F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20:37.878" v="270" actId="1076"/>
          <ac:spMkLst>
            <pc:docMk/>
            <pc:sldMk cId="109857222" sldId="256"/>
            <ac:spMk id="16" creationId="{02E2732F-3BBB-D326-74C4-2057DEBBEA62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26:13.991" v="290" actId="1076"/>
          <ac:spMkLst>
            <pc:docMk/>
            <pc:sldMk cId="109857222" sldId="256"/>
            <ac:spMk id="17" creationId="{19AA1275-EC02-BFEB-0EA1-2ECAA0E6E1F4}"/>
          </ac:spMkLst>
        </pc:spChg>
        <pc:spChg chg="add mod">
          <ac:chgData name="Khadija Shaista Mahmood (2522844)" userId="S::2522844@student.uwtsd.ac.uk::c88c2cb2-96bd-4e0f-9d4c-f0490316ea4c" providerId="AD" clId="Web-{18DDE3CF-FF15-FDB1-41D2-4EC93F059D6B}" dt="2026-02-27T15:22:06.645" v="283" actId="1076"/>
          <ac:spMkLst>
            <pc:docMk/>
            <pc:sldMk cId="109857222" sldId="256"/>
            <ac:spMk id="18" creationId="{4B8F3392-D61B-9E0D-2D05-9FA1574B1AE2}"/>
          </ac:spMkLst>
        </pc:spChg>
        <pc:picChg chg="add mod modCrop">
          <ac:chgData name="Khadija Shaista Mahmood (2522844)" userId="S::2522844@student.uwtsd.ac.uk::c88c2cb2-96bd-4e0f-9d4c-f0490316ea4c" providerId="AD" clId="Web-{18DDE3CF-FF15-FDB1-41D2-4EC93F059D6B}" dt="2026-02-27T15:22:47.567" v="288" actId="1076"/>
          <ac:picMkLst>
            <pc:docMk/>
            <pc:sldMk cId="109857222" sldId="256"/>
            <ac:picMk id="8" creationId="{8EDFC1B8-82B3-63F4-2BA9-20A4E9A854B2}"/>
          </ac:picMkLst>
        </pc:picChg>
        <pc:picChg chg="add mod ord modCrop">
          <ac:chgData name="Khadija Shaista Mahmood (2522844)" userId="S::2522844@student.uwtsd.ac.uk::c88c2cb2-96bd-4e0f-9d4c-f0490316ea4c" providerId="AD" clId="Web-{18DDE3CF-FF15-FDB1-41D2-4EC93F059D6B}" dt="2026-02-27T15:12:05.602" v="196" actId="1076"/>
          <ac:picMkLst>
            <pc:docMk/>
            <pc:sldMk cId="109857222" sldId="256"/>
            <ac:picMk id="10" creationId="{60BFC02E-324F-21E7-E520-7FA7DDD84525}"/>
          </ac:picMkLst>
        </pc:picChg>
      </pc:sldChg>
      <pc:sldMasterChg chg="add addSldLayout modSldLayout">
        <pc:chgData name="Khadija Shaista Mahmood (2522844)" userId="S::2522844@student.uwtsd.ac.uk::c88c2cb2-96bd-4e0f-9d4c-f0490316ea4c" providerId="AD" clId="Web-{18DDE3CF-FF15-FDB1-41D2-4EC93F059D6B}" dt="2026-02-27T14:55:58.001" v="15"/>
        <pc:sldMasterMkLst>
          <pc:docMk/>
          <pc:sldMasterMk cId="1925160208" sldId="2147483811"/>
        </pc:sldMasterMkLst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2199900720" sldId="2147483812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2951031624" sldId="2147483813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2005012245" sldId="2147483814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1132354914" sldId="2147483815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3890883778" sldId="2147483816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993403505" sldId="2147483817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2129878103" sldId="2147483818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624388671" sldId="2147483819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2287972774" sldId="2147483820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3541488580" sldId="2147483821"/>
          </pc:sldLayoutMkLst>
        </pc:sldLayoutChg>
        <pc:sldLayoutChg chg="add mod replId">
          <pc:chgData name="Khadija Shaista Mahmood (2522844)" userId="S::2522844@student.uwtsd.ac.uk::c88c2cb2-96bd-4e0f-9d4c-f0490316ea4c" providerId="AD" clId="Web-{18DDE3CF-FF15-FDB1-41D2-4EC93F059D6B}" dt="2026-02-27T14:55:58.001" v="15"/>
          <pc:sldLayoutMkLst>
            <pc:docMk/>
            <pc:sldMasterMk cId="1925160208" sldId="2147483811"/>
            <pc:sldLayoutMk cId="1217816269" sldId="2147483822"/>
          </pc:sldLayoutMkLst>
        </pc:sldLayoutChg>
      </pc:sldMasterChg>
    </pc:docChg>
  </pc:docChgLst>
  <pc:docChgLst>
    <pc:chgData name="Khadija Shaista Mahmood (2522844)" userId="S::2522844@student.uwtsd.ac.uk::c88c2cb2-96bd-4e0f-9d4c-f0490316ea4c" providerId="AD" clId="Web-{B445B406-8071-7BA5-8A0C-A0D7D744FE2E}"/>
    <pc:docChg chg="modSld">
      <pc:chgData name="Khadija Shaista Mahmood (2522844)" userId="S::2522844@student.uwtsd.ac.uk::c88c2cb2-96bd-4e0f-9d4c-f0490316ea4c" providerId="AD" clId="Web-{B445B406-8071-7BA5-8A0C-A0D7D744FE2E}" dt="2026-03-02T16:32:59.100" v="530" actId="14100"/>
      <pc:docMkLst>
        <pc:docMk/>
      </pc:docMkLst>
      <pc:sldChg chg="addSp delSp modSp">
        <pc:chgData name="Khadija Shaista Mahmood (2522844)" userId="S::2522844@student.uwtsd.ac.uk::c88c2cb2-96bd-4e0f-9d4c-f0490316ea4c" providerId="AD" clId="Web-{B445B406-8071-7BA5-8A0C-A0D7D744FE2E}" dt="2026-03-02T16:32:59.100" v="530" actId="14100"/>
        <pc:sldMkLst>
          <pc:docMk/>
          <pc:sldMk cId="109857222" sldId="256"/>
        </pc:sldMkLst>
        <pc:spChg chg="add del">
          <ac:chgData name="Khadija Shaista Mahmood (2522844)" userId="S::2522844@student.uwtsd.ac.uk::c88c2cb2-96bd-4e0f-9d4c-f0490316ea4c" providerId="AD" clId="Web-{B445B406-8071-7BA5-8A0C-A0D7D744FE2E}" dt="2026-03-02T15:54:54.370" v="1"/>
          <ac:spMkLst>
            <pc:docMk/>
            <pc:sldMk cId="109857222" sldId="256"/>
            <ac:spMk id="2" creationId="{5AB39FD3-FD52-3449-5BBC-8171222547E6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5:59:27.254" v="68" actId="20577"/>
          <ac:spMkLst>
            <pc:docMk/>
            <pc:sldMk cId="109857222" sldId="256"/>
            <ac:spMk id="3" creationId="{0C389D37-5E09-8BBC-CCB6-62416167C2C7}"/>
          </ac:spMkLst>
        </pc:spChg>
        <pc:spChg chg="add del">
          <ac:chgData name="Khadija Shaista Mahmood (2522844)" userId="S::2522844@student.uwtsd.ac.uk::c88c2cb2-96bd-4e0f-9d4c-f0490316ea4c" providerId="AD" clId="Web-{B445B406-8071-7BA5-8A0C-A0D7D744FE2E}" dt="2026-03-02T16:03:06.336" v="77"/>
          <ac:spMkLst>
            <pc:docMk/>
            <pc:sldMk cId="109857222" sldId="256"/>
            <ac:spMk id="6" creationId="{192B85CA-A0A7-D77B-63E5-AACE7F0354B1}"/>
          </ac:spMkLst>
        </pc:spChg>
        <pc:spChg chg="mod">
          <ac:chgData name="Khadija Shaista Mahmood (2522844)" userId="S::2522844@student.uwtsd.ac.uk::c88c2cb2-96bd-4e0f-9d4c-f0490316ea4c" providerId="AD" clId="Web-{B445B406-8071-7BA5-8A0C-A0D7D744FE2E}" dt="2026-03-02T16:13:59.049" v="226" actId="14100"/>
          <ac:spMkLst>
            <pc:docMk/>
            <pc:sldMk cId="109857222" sldId="256"/>
            <ac:spMk id="13" creationId="{7782081D-CBCE-8BF4-C5AF-29291FD3C2D6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15:39.948" v="243" actId="14100"/>
          <ac:spMkLst>
            <pc:docMk/>
            <pc:sldMk cId="109857222" sldId="256"/>
            <ac:spMk id="15" creationId="{7880EC70-9A96-6110-D804-498BCC737349}"/>
          </ac:spMkLst>
        </pc:spChg>
        <pc:spChg chg="mod">
          <ac:chgData name="Khadija Shaista Mahmood (2522844)" userId="S::2522844@student.uwtsd.ac.uk::c88c2cb2-96bd-4e0f-9d4c-f0490316ea4c" providerId="AD" clId="Web-{B445B406-8071-7BA5-8A0C-A0D7D744FE2E}" dt="2026-03-02T16:18:06.769" v="283" actId="1076"/>
          <ac:spMkLst>
            <pc:docMk/>
            <pc:sldMk cId="109857222" sldId="256"/>
            <ac:spMk id="17" creationId="{19AA1275-EC02-BFEB-0EA1-2ECAA0E6E1F4}"/>
          </ac:spMkLst>
        </pc:spChg>
        <pc:spChg chg="mod">
          <ac:chgData name="Khadija Shaista Mahmood (2522844)" userId="S::2522844@student.uwtsd.ac.uk::c88c2cb2-96bd-4e0f-9d4c-f0490316ea4c" providerId="AD" clId="Web-{B445B406-8071-7BA5-8A0C-A0D7D744FE2E}" dt="2026-03-02T15:56:48.797" v="2" actId="1076"/>
          <ac:spMkLst>
            <pc:docMk/>
            <pc:sldMk cId="109857222" sldId="256"/>
            <ac:spMk id="18" creationId="{4B8F3392-D61B-9E0D-2D05-9FA1574B1AE2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17:20.142" v="260" actId="1076"/>
          <ac:spMkLst>
            <pc:docMk/>
            <pc:sldMk cId="109857222" sldId="256"/>
            <ac:spMk id="19" creationId="{C8ADAA76-C110-2C75-9913-207C3944B12E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17:20.157" v="261" actId="1076"/>
          <ac:spMkLst>
            <pc:docMk/>
            <pc:sldMk cId="109857222" sldId="256"/>
            <ac:spMk id="20" creationId="{4E7FBFA8-BC20-4BA0-52E2-01713BA18410}"/>
          </ac:spMkLst>
        </pc:spChg>
        <pc:spChg chg="add del mod">
          <ac:chgData name="Khadija Shaista Mahmood (2522844)" userId="S::2522844@student.uwtsd.ac.uk::c88c2cb2-96bd-4e0f-9d4c-f0490316ea4c" providerId="AD" clId="Web-{B445B406-8071-7BA5-8A0C-A0D7D744FE2E}" dt="2026-03-02T16:09:07.933" v="161"/>
          <ac:spMkLst>
            <pc:docMk/>
            <pc:sldMk cId="109857222" sldId="256"/>
            <ac:spMk id="21" creationId="{AC5A3ECF-2E71-FFC9-1201-3AA964767F83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32:53.616" v="528" actId="1076"/>
          <ac:spMkLst>
            <pc:docMk/>
            <pc:sldMk cId="109857222" sldId="256"/>
            <ac:spMk id="25" creationId="{3AF0305F-BDC4-4214-0183-B55AA4467C3D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19:26.959" v="296" actId="1076"/>
          <ac:spMkLst>
            <pc:docMk/>
            <pc:sldMk cId="109857222" sldId="256"/>
            <ac:spMk id="26" creationId="{E9C726B2-F9F0-6FF5-FBE4-A5A3448E6031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22:04.807" v="391" actId="20577"/>
          <ac:spMkLst>
            <pc:docMk/>
            <pc:sldMk cId="109857222" sldId="256"/>
            <ac:spMk id="27" creationId="{3652C473-7B1F-0E20-D396-90CA81DFE877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32:59.100" v="530" actId="14100"/>
          <ac:spMkLst>
            <pc:docMk/>
            <pc:sldMk cId="109857222" sldId="256"/>
            <ac:spMk id="29" creationId="{5115E303-F66D-CC49-5484-5A316103BB41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29:29.289" v="478" actId="1076"/>
          <ac:spMkLst>
            <pc:docMk/>
            <pc:sldMk cId="109857222" sldId="256"/>
            <ac:spMk id="30" creationId="{F0CCCF69-8E85-9B55-2FA2-91013CD04DE2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31:35.924" v="504" actId="20577"/>
          <ac:spMkLst>
            <pc:docMk/>
            <pc:sldMk cId="109857222" sldId="256"/>
            <ac:spMk id="31" creationId="{168D0F96-32AE-6B0B-6A83-EC5970727E08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32:05.816" v="508"/>
          <ac:spMkLst>
            <pc:docMk/>
            <pc:sldMk cId="109857222" sldId="256"/>
            <ac:spMk id="34" creationId="{8AC4D621-8DDC-1344-9F9E-679391C19AF8}"/>
          </ac:spMkLst>
        </pc:spChg>
        <pc:spChg chg="add mod">
          <ac:chgData name="Khadija Shaista Mahmood (2522844)" userId="S::2522844@student.uwtsd.ac.uk::c88c2cb2-96bd-4e0f-9d4c-f0490316ea4c" providerId="AD" clId="Web-{B445B406-8071-7BA5-8A0C-A0D7D744FE2E}" dt="2026-03-02T16:32:46.615" v="527" actId="1076"/>
          <ac:spMkLst>
            <pc:docMk/>
            <pc:sldMk cId="109857222" sldId="256"/>
            <ac:spMk id="35" creationId="{DCD5BC26-D406-C08F-BCF2-D78317EBCB72}"/>
          </ac:spMkLst>
        </pc:spChg>
        <pc:picChg chg="add mod">
          <ac:chgData name="Khadija Shaista Mahmood (2522844)" userId="S::2522844@student.uwtsd.ac.uk::c88c2cb2-96bd-4e0f-9d4c-f0490316ea4c" providerId="AD" clId="Web-{B445B406-8071-7BA5-8A0C-A0D7D744FE2E}" dt="2026-03-02T16:14:52.413" v="236" actId="14100"/>
          <ac:picMkLst>
            <pc:docMk/>
            <pc:sldMk cId="109857222" sldId="256"/>
            <ac:picMk id="4" creationId="{F24EA1E9-6E12-B0D8-7852-F91B933CAA93}"/>
          </ac:picMkLst>
        </pc:picChg>
        <pc:picChg chg="mod modCrop">
          <ac:chgData name="Khadija Shaista Mahmood (2522844)" userId="S::2522844@student.uwtsd.ac.uk::c88c2cb2-96bd-4e0f-9d4c-f0490316ea4c" providerId="AD" clId="Web-{B445B406-8071-7BA5-8A0C-A0D7D744FE2E}" dt="2026-03-02T16:16:34.889" v="252" actId="14100"/>
          <ac:picMkLst>
            <pc:docMk/>
            <pc:sldMk cId="109857222" sldId="256"/>
            <ac:picMk id="8" creationId="{8EDFC1B8-82B3-63F4-2BA9-20A4E9A854B2}"/>
          </ac:picMkLst>
        </pc:picChg>
        <pc:picChg chg="mod">
          <ac:chgData name="Khadija Shaista Mahmood (2522844)" userId="S::2522844@student.uwtsd.ac.uk::c88c2cb2-96bd-4e0f-9d4c-f0490316ea4c" providerId="AD" clId="Web-{B445B406-8071-7BA5-8A0C-A0D7D744FE2E}" dt="2026-03-02T16:13:45.688" v="223" actId="14100"/>
          <ac:picMkLst>
            <pc:docMk/>
            <pc:sldMk cId="109857222" sldId="256"/>
            <ac:picMk id="10" creationId="{60BFC02E-324F-21E7-E520-7FA7DDD84525}"/>
          </ac:picMkLst>
        </pc:picChg>
        <pc:picChg chg="add mod modCrop">
          <ac:chgData name="Khadija Shaista Mahmood (2522844)" userId="S::2522844@student.uwtsd.ac.uk::c88c2cb2-96bd-4e0f-9d4c-f0490316ea4c" providerId="AD" clId="Web-{B445B406-8071-7BA5-8A0C-A0D7D744FE2E}" dt="2026-03-02T16:17:49.377" v="280" actId="1076"/>
          <ac:picMkLst>
            <pc:docMk/>
            <pc:sldMk cId="109857222" sldId="256"/>
            <ac:picMk id="22" creationId="{66CD2447-FB49-B146-EAB2-33BA430FF0AF}"/>
          </ac:picMkLst>
        </pc:picChg>
        <pc:picChg chg="add mod modCrop">
          <ac:chgData name="Khadija Shaista Mahmood (2522844)" userId="S::2522844@student.uwtsd.ac.uk::c88c2cb2-96bd-4e0f-9d4c-f0490316ea4c" providerId="AD" clId="Web-{B445B406-8071-7BA5-8A0C-A0D7D744FE2E}" dt="2026-03-02T16:23:26.215" v="397" actId="1076"/>
          <ac:picMkLst>
            <pc:docMk/>
            <pc:sldMk cId="109857222" sldId="256"/>
            <ac:picMk id="28" creationId="{933C54CF-D157-E004-1DD2-9586C97B87AB}"/>
          </ac:picMkLst>
        </pc:picChg>
        <pc:picChg chg="add mod">
          <ac:chgData name="Khadija Shaista Mahmood (2522844)" userId="S::2522844@student.uwtsd.ac.uk::c88c2cb2-96bd-4e0f-9d4c-f0490316ea4c" providerId="AD" clId="Web-{B445B406-8071-7BA5-8A0C-A0D7D744FE2E}" dt="2026-03-02T16:29:49.978" v="485" actId="1076"/>
          <ac:picMkLst>
            <pc:docMk/>
            <pc:sldMk cId="109857222" sldId="256"/>
            <ac:picMk id="32" creationId="{6FD186F7-2AFF-7644-8757-2A31A892BD0D}"/>
          </ac:picMkLst>
        </pc:picChg>
        <pc:picChg chg="add mod modCrop">
          <ac:chgData name="Khadija Shaista Mahmood (2522844)" userId="S::2522844@student.uwtsd.ac.uk::c88c2cb2-96bd-4e0f-9d4c-f0490316ea4c" providerId="AD" clId="Web-{B445B406-8071-7BA5-8A0C-A0D7D744FE2E}" dt="2026-03-02T16:31:42.721" v="505" actId="1076"/>
          <ac:picMkLst>
            <pc:docMk/>
            <pc:sldMk cId="109857222" sldId="256"/>
            <ac:picMk id="33" creationId="{B31860CB-BC8B-0AD5-9FC6-3BFD7137C384}"/>
          </ac:picMkLst>
        </pc:picChg>
        <pc:inkChg chg="add mod">
          <ac:chgData name="Khadija Shaista Mahmood (2522844)" userId="S::2522844@student.uwtsd.ac.uk::c88c2cb2-96bd-4e0f-9d4c-f0490316ea4c" providerId="AD" clId="Web-{B445B406-8071-7BA5-8A0C-A0D7D744FE2E}" dt="2026-03-02T16:15:11.712" v="239" actId="14100"/>
          <ac:inkMkLst>
            <pc:docMk/>
            <pc:sldMk cId="109857222" sldId="256"/>
            <ac:inkMk id="5" creationId="{0EE4D12C-6317-71DD-C423-888C177D2D8D}"/>
          </ac:inkMkLst>
        </pc:inkChg>
        <pc:inkChg chg="add del">
          <ac:chgData name="Khadija Shaista Mahmood (2522844)" userId="S::2522844@student.uwtsd.ac.uk::c88c2cb2-96bd-4e0f-9d4c-f0490316ea4c" providerId="AD" clId="Web-{B445B406-8071-7BA5-8A0C-A0D7D744FE2E}" dt="2026-03-02T16:02:57.211" v="76"/>
          <ac:inkMkLst>
            <pc:docMk/>
            <pc:sldMk cId="109857222" sldId="256"/>
            <ac:inkMk id="7" creationId="{AE731EFB-32FF-BF18-4BFE-934AB1131EF9}"/>
          </ac:inkMkLst>
        </pc:inkChg>
        <pc:inkChg chg="add mod">
          <ac:chgData name="Khadija Shaista Mahmood (2522844)" userId="S::2522844@student.uwtsd.ac.uk::c88c2cb2-96bd-4e0f-9d4c-f0490316ea4c" providerId="AD" clId="Web-{B445B406-8071-7BA5-8A0C-A0D7D744FE2E}" dt="2026-03-02T16:17:42.768" v="278" actId="1076"/>
          <ac:inkMkLst>
            <pc:docMk/>
            <pc:sldMk cId="109857222" sldId="256"/>
            <ac:inkMk id="23" creationId="{F669FE75-A78D-E24C-FAB7-1ADD3BFD1E36}"/>
          </ac:inkMkLst>
        </pc:inkChg>
        <pc:inkChg chg="add mod">
          <ac:chgData name="Khadija Shaista Mahmood (2522844)" userId="S::2522844@student.uwtsd.ac.uk::c88c2cb2-96bd-4e0f-9d4c-f0490316ea4c" providerId="AD" clId="Web-{B445B406-8071-7BA5-8A0C-A0D7D744FE2E}" dt="2026-03-02T16:17:42.783" v="279" actId="1076"/>
          <ac:inkMkLst>
            <pc:docMk/>
            <pc:sldMk cId="109857222" sldId="256"/>
            <ac:inkMk id="24" creationId="{AB35F270-2B63-FFAA-9A76-9A27B9ACD8D5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21101 2381 16383 0 0,'-5'0'0'0'0,"-6"0"0"0"0,-11 0 0 0 0,-6 0 0 0 0,-4 0 0 0 0,-1 0 0 0 0,1 6 0 0 0,0 2 0 0 0,2 0 0 0 0,0-2 0 0 0,1-2 0 0 0,1 5 0 0 0,0 0 0 0 0,0-1 0 0 0,-5 5 0 0 0,-6 5 0 0 0,-6 0 0 0 0,-1-4 0 0 0,8 3 0 0 0,6-2 0 0 0,3-4 0 0 0,2 3 0 0 0,1-2 0 0 0,-1-2 0 0 0,1-3 0 0 0,4 3 0 0 0,1 0 0 0 0,-1-2 0 0 0,4 4 0 0 0,4 6 0 0 0,1 0 0 0 0,-3-3 0 0 0,1 1 0 0 0,3 5 0 0 0,0-2 0 0 0,1 2 0 0 0,-3-2 0 0 0,2 1 0 0 0,3 3 0 0 0,-2-1 0 0 0,-4-6 0 0 0,0 1 0 0 0,4 4 0 0 0,-3 4 0 0 0,3 3 0 0 0,2 4 0 0 0,-2 2 0 0 0,1 1 0 0 0,3 1 0 0 0,-4-6 0 0 0,2-2 0 0 0,1 0 0 0 0,3 1 0 0 0,1 3 0 0 0,2 0 0 0 0,2 2 0 0 0,0 1 0 0 0,0 0 0 0 0,0 0 0 0 0,6 1 0 0 0,0-1 0 0 0,1 1 0 0 0,2-7 0 0 0,1 4 0 0 0,3-3 0 0 0,0-1 0 0 0,-3 0 0 0 0,2 8 0 0 0,-1 3 0 0 0,-3 1 0 0 0,-2-1 0 0 0,2-7 0 0 0,0-3 0 0 0,-1-1 0 0 0,2 1 0 0 0,1 1 0 0 0,-2 2 0 0 0,2 0 0 0 0,5 2 0 0 0,-1 0 0 0 0,3 0 0 0 0,-3 0 0 0 0,3-5 0 0 0,2-3 0 0 0,3 1 0 0 0,-3 1 0 0 0,1-4 0 0 0,2 0 0 0 0,1-5 0 0 0,-3 0 0 0 0,-4 3 0 0 0,-1-2 0 0 0,2 1 0 0 0,3-3 0 0 0,3 0 0 0 0,2 5 0 0 0,2-4 0 0 0,6 2 0 0 0,2 3 0 0 0,4-2 0 0 0,1-6 0 0 0,3 0 0 0 0,-6 4 0 0 0,1-2 0 0 0,-2-5 0 0 0,-2-4 0 0 0,-2 3 0 0 0,-1-2 0 0 0,-2-3 0 0 0,-1-2 0 0 0,0-2 0 0 0,0-2 0 0 0,0-2 0 0 0,4 0 0 0 0,3 0 0 0 0,-1-1 0 0 0,3 1 0 0 0,1-1 0 0 0,8 1 0 0 0,1 0 0 0 0,-2 0 0 0 0,-1 0 0 0 0,-1 0 0 0 0,1 0 0 0 0,-3 0 0 0 0,-3-6 0 0 0,-3-2 0 0 0,-3-6 0 0 0,-2 0 0 0 0,-1 2 0 0 0,-1 3 0 0 0,4 4 0 0 0,2-5 0 0 0,0 1 0 0 0,3-5 0 0 0,1-6 0 0 0,-2 1 0 0 0,-2 3 0 0 0,-2 5 0 0 0,-6-2 0 0 0,-4 1 0 0 0,1-3 0 0 0,0 0 0 0 0,1-2 0 0 0,-3-5 0 0 0,-1 2 0 0 0,2 3 0 0 0,-4 0 0 0 0,0 2 0 0 0,-2-2 0 0 0,-5-4 0 0 0,1 1 0 0 0,-2-2 0 0 0,-2-3 0 0 0,2 3 0 0 0,-1-1 0 0 0,4 3 0 0 0,-2 0 0 0 0,-1-4 0 0 0,-4-3 0 0 0,-2-9 0 0 0,-2-4 0 0 0,-1-2 0 0 0,-1 1 0 0 0,0-5 0 0 0,-5-1 0 0 0,-2 2 0 0 0,0 3 0 0 0,-8 8 0 0 0,-1 4 0 0 0,2 1 0 0 0,-2 6 0 0 0,2 0 0 0 0,4-1 0 0 0,-2 3 0 0 0,-3 5 0 0 0,0-1 0 0 0,4-3 0 0 0,-2-4 0 0 0,-3 1 0 0 0,1 0 0 0 0,-2 3 0 0 0,2-1 0 0 0,-1 3 0 0 0,-3-1 0 0 0,-2 2 0 0 0,1-2 0 0 0,0 3 0 0 0,4-2 0 0 0,-1 1 0 0 0,-2-1 0 0 0,-3 2 0 0 0,3-3 0 0 0,-1 3 0 0 0,4-3 0 0 0,-1 2 0 0 0,-2-1 0 0 0,-3-5 0 0 0,-2-3 0 0 0,3-5 0 0 0,0 5 0 0 0,-1-1 0 0 0,-2 5 0 0 0,4 1 0 0 0,0 2 0 0 0,-1 0 0 0 0,2-3 0 0 0,1 2 0 0 0,-2 4 0 0 0,2-1 0 0 0,0 3 0 0 0,-2-3 0 0 0,-3 2 0 0 0,3-3 0 0 0,0 2 0 0 0,-1 4 0 0 0,3-2 0 0 0,-1-5 0 0 0,-1 0 0 0 0,2-1 0 0 0,0 2 0 0 0,-3 4 0 0 0,4-2 0 0 0,3-3 0 0 0,0 0 0 0 0,-2-1 0 0 0,-4 2 0 0 0,2-2 0 0 0,-1 3 0 0 0,3-3 0 0 0,-1-2 0 0 0,-2 1 0 0 0,-2 5 0 0 0,1-1 0 0 0,0 2 0 0 0,4-2 0 0 0,-1 2 0 0 0,-2 3 0 0 0,2-2 0 0 0,0 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11951 7938 16383 0 0,'0'5'0'0'0,"0"7"0"0"0,-6 7 0 0 0,-1 5 0 0 0,-6 5 0 0 0,-1 1 0 0 0,-3-3 0 0 0,1-2 0 0 0,3 1 0 0 0,-2-5 0 0 0,2 0 0 0 0,-3-4 0 0 0,2 1 0 0 0,3 2 0 0 0,-3 3 0 0 0,2 3 0 0 0,-4 2 0 0 0,-4-3 0 0 0,1-1 0 0 0,4 1 0 0 0,4 1 0 0 0,-1-4 0 0 0,1 0 0 0 0,2 2 0 0 0,-2-4 0 0 0,0 0 0 0 0,2 2 0 0 0,2-3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11271 8414 16383 0 0,'0'5'0'0'0,"0"7"0"0"0,0 6 0 0 0,0 6 0 0 0,0 3 0 0 0,0 3 0 0 0,0 1 0 0 0,0 0 0 0 0,0 1 0 0 0,0-1 0 0 0,0 0 0 0 0,0-1 0 0 0,0 1 0 0 0,0-1 0 0 0,6-5 0 0 0,2-2 0 0 0,0 1 0 0 0,-2 1 0 0 0,-2 1 0 0 0,5-3 0 0 0,6-6 0 0 0,7-6 0 0 0,5-5 0 0 0,-2-8 0 0 0,1-4 0 0 0,2-1 0 0 0,-4-4 0 0 0,0-1 0 0 0,2 2 0 0 0,-4-2 0 0 0,1 0 0 0 0,2 3 0 0 0,2 3 0 0 0,4-3 0 0 0,1 0 0 0 0,2 2 0 0 0,1 1 0 0 0,0 3 0 0 0,0 1 0 0 0,0 2 0 0 0,-5-6 0 0 0,-3 0 0 0 0,0 0 0 0 0,2 1 0 0 0,2 2 0 0 0,-5-5 0 0 0,-1 0 0 0 0,2 2 0 0 0,2 0 0 0 0,1 3 0 0 0,3 1 0 0 0,0 1 0 0 0,2 1 0 0 0,-6 0 0 0 0</inkml:trace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112" y="2243328"/>
            <a:ext cx="4296500" cy="5071872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2025" spc="731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112" y="8323072"/>
            <a:ext cx="4296500" cy="1652082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900" b="1" cap="all" spc="338" baseline="0"/>
            </a:lvl1pPr>
            <a:lvl2pPr marL="257175" indent="0" algn="ctr">
              <a:buNone/>
              <a:defRPr sz="900"/>
            </a:lvl2pPr>
            <a:lvl3pPr marL="514350" indent="0" algn="ctr">
              <a:buNone/>
              <a:defRPr sz="900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1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199900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031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1824180" y="909893"/>
            <a:ext cx="3209642" cy="1014405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671" y="3039535"/>
            <a:ext cx="2752660" cy="4540254"/>
          </a:xfrm>
        </p:spPr>
        <p:txBody>
          <a:bodyPr anchor="b">
            <a:normAutofit/>
          </a:bodyPr>
          <a:lstStyle>
            <a:lvl1pPr algn="ctr">
              <a:defRPr sz="202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5016" y="8071944"/>
            <a:ext cx="2287970" cy="205162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900" b="1" cap="all" spc="338" baseline="0">
                <a:solidFill>
                  <a:schemeClr val="tx1"/>
                </a:solidFill>
                <a:latin typeface="+mn-lt"/>
              </a:defRPr>
            </a:lvl1pPr>
            <a:lvl2pPr marL="2571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01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99" y="3589866"/>
            <a:ext cx="2809698" cy="73914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40216" y="3589866"/>
            <a:ext cx="2828224" cy="73914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354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47" y="656299"/>
            <a:ext cx="5883035" cy="255967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0057" y="3276565"/>
            <a:ext cx="2816940" cy="117690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1125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0057" y="4453467"/>
            <a:ext cx="2816940" cy="6550379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530284" y="3276565"/>
            <a:ext cx="2809197" cy="1176901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1125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30284" y="4453467"/>
            <a:ext cx="2809197" cy="6550379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883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56" y="1748923"/>
            <a:ext cx="5678308" cy="2098798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0287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403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878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1755422"/>
            <a:ext cx="2211883" cy="2844800"/>
          </a:xfrm>
        </p:spPr>
        <p:txBody>
          <a:bodyPr anchor="t">
            <a:normAutofit/>
          </a:bodyPr>
          <a:lstStyle>
            <a:lvl1pPr>
              <a:defRPr sz="1575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6777" y="1755423"/>
            <a:ext cx="3400629" cy="8664222"/>
          </a:xfrm>
          <a:prstGeom prst="rect">
            <a:avLst/>
          </a:prstGeo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4876800"/>
            <a:ext cx="2211883" cy="55597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4388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381" y="1755422"/>
            <a:ext cx="2211883" cy="2844800"/>
          </a:xfrm>
        </p:spPr>
        <p:txBody>
          <a:bodyPr anchor="t">
            <a:normAutofit/>
          </a:bodyPr>
          <a:lstStyle>
            <a:lvl1pPr>
              <a:defRPr sz="1575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011608" y="1755423"/>
            <a:ext cx="3203158" cy="866422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381" y="4876800"/>
            <a:ext cx="2211883" cy="555978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972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3541488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80327" y="1109891"/>
            <a:ext cx="1427617" cy="97951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0056" y="1109891"/>
            <a:ext cx="4396805" cy="979517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217816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72" y="649111"/>
            <a:ext cx="5826187" cy="25572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4872" y="3589866"/>
            <a:ext cx="5826187" cy="7315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7195" y="1127474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 spc="56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3/2/2026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9113" y="11274742"/>
            <a:ext cx="1951947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spc="28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1060" y="11274742"/>
            <a:ext cx="296003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 spc="56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6539668" y="6313816"/>
            <a:ext cx="319377" cy="5878185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925160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608" userDrawn="1">
          <p15:clr>
            <a:srgbClr val="F26B43"/>
          </p15:clr>
        </p15:guide>
        <p15:guide id="2" pos="284" userDrawn="1">
          <p15:clr>
            <a:srgbClr val="F26B43"/>
          </p15:clr>
        </p15:guide>
        <p15:guide id="3" pos="4037" userDrawn="1">
          <p15:clr>
            <a:srgbClr val="F26B43"/>
          </p15:clr>
        </p15:guide>
        <p15:guide id="5" orient="horz" pos="2261" userDrawn="1">
          <p15:clr>
            <a:srgbClr val="F26B43"/>
          </p15:clr>
        </p15:guide>
        <p15:guide id="6" orient="horz" pos="3072" userDrawn="1">
          <p15:clr>
            <a:srgbClr val="F26B43"/>
          </p15:clr>
        </p15:guide>
        <p15:guide id="7" orient="horz" pos="6869" userDrawn="1">
          <p15:clr>
            <a:srgbClr val="F26B43"/>
          </p15:clr>
        </p15:guide>
        <p15:guide id="8" orient="horz" pos="6101" userDrawn="1">
          <p15:clr>
            <a:srgbClr val="F26B43"/>
          </p15:clr>
        </p15:guide>
        <p15:guide id="9" pos="567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12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9.png"/><Relationship Id="rId5" Type="http://schemas.openxmlformats.org/officeDocument/2006/relationships/customXml" Target="../ink/ink1.xml"/><Relationship Id="rId10" Type="http://schemas.openxmlformats.org/officeDocument/2006/relationships/customXml" Target="../ink/ink3.xml"/><Relationship Id="rId4" Type="http://schemas.openxmlformats.org/officeDocument/2006/relationships/image" Target="../media/image5.png"/><Relationship Id="rId9" Type="http://schemas.openxmlformats.org/officeDocument/2006/relationships/image" Target="../media/image8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neDrive for Business (Office365): Access &amp; Install - GROK Knowledge Base">
            <a:extLst>
              <a:ext uri="{FF2B5EF4-FFF2-40B4-BE49-F238E27FC236}">
                <a16:creationId xmlns:a16="http://schemas.microsoft.com/office/drawing/2014/main" id="{60BFC02E-324F-21E7-E520-7FA7DDD84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17" r="4386" b="-1000"/>
          <a:stretch>
            <a:fillRect/>
          </a:stretch>
        </p:blipFill>
        <p:spPr>
          <a:xfrm>
            <a:off x="338948" y="2258765"/>
            <a:ext cx="1913888" cy="2180288"/>
          </a:xfrm>
          <a:prstGeom prst="rect">
            <a:avLst/>
          </a:prstGeom>
        </p:spPr>
      </p:pic>
      <p:pic>
        <p:nvPicPr>
          <p:cNvPr id="8" name="Picture 7" descr="Can't open OneDrive files shared with me - Microsoft Q&amp;A">
            <a:extLst>
              <a:ext uri="{FF2B5EF4-FFF2-40B4-BE49-F238E27FC236}">
                <a16:creationId xmlns:a16="http://schemas.microsoft.com/office/drawing/2014/main" id="{8EDFC1B8-82B3-63F4-2BA9-20A4E9A854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6" t="539" b="38238"/>
          <a:stretch>
            <a:fillRect/>
          </a:stretch>
        </p:blipFill>
        <p:spPr>
          <a:xfrm>
            <a:off x="2554431" y="2068043"/>
            <a:ext cx="1578419" cy="17997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5A2CD3-7E32-0A30-7820-A49E1E4D3F98}"/>
              </a:ext>
            </a:extLst>
          </p:cNvPr>
          <p:cNvSpPr txBox="1"/>
          <p:nvPr/>
        </p:nvSpPr>
        <p:spPr>
          <a:xfrm>
            <a:off x="1081404" y="169606"/>
            <a:ext cx="45362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latin typeface="Verdana Pro"/>
              </a:rPr>
              <a:t>HOW TO SHARE A FILE VIA THE</a:t>
            </a:r>
            <a:r>
              <a:rPr lang="en-US" dirty="0">
                <a:latin typeface="Verdana Pro"/>
              </a:rPr>
              <a:t> </a:t>
            </a:r>
            <a:r>
              <a:rPr lang="en-US" b="1" u="sng">
                <a:latin typeface="Verdana Pro"/>
              </a:rPr>
              <a:t>ONEDRIVE</a:t>
            </a:r>
            <a:r>
              <a:rPr lang="en-US" u="sng" dirty="0">
                <a:latin typeface="Rockwell Condensed"/>
              </a:rPr>
              <a:t> </a:t>
            </a:r>
            <a:endParaRPr lang="en-US" u="sng">
              <a:latin typeface="Rockwell Condensed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2352C0-D29B-4DFB-CC00-353CB003B60E}"/>
              </a:ext>
            </a:extLst>
          </p:cNvPr>
          <p:cNvSpPr txBox="1"/>
          <p:nvPr/>
        </p:nvSpPr>
        <p:spPr>
          <a:xfrm>
            <a:off x="502226" y="1428749"/>
            <a:ext cx="115165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/>
              <a:t>STEP1</a:t>
            </a:r>
            <a:endParaRPr lang="en-US" sz="1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CC6E74-A603-EF90-2D5E-8E75D93727B4}"/>
              </a:ext>
            </a:extLst>
          </p:cNvPr>
          <p:cNvSpPr txBox="1"/>
          <p:nvPr/>
        </p:nvSpPr>
        <p:spPr>
          <a:xfrm>
            <a:off x="432953" y="1636567"/>
            <a:ext cx="194829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i="1"/>
              <a:t>Sign in by using your logging details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82081D-CBCE-8BF4-C5AF-29291FD3C2D6}"/>
              </a:ext>
            </a:extLst>
          </p:cNvPr>
          <p:cNvSpPr txBox="1"/>
          <p:nvPr/>
        </p:nvSpPr>
        <p:spPr>
          <a:xfrm>
            <a:off x="335803" y="1456628"/>
            <a:ext cx="2036154" cy="2982951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837204A-3E9E-74C3-780C-E9ADF3CC041F}"/>
              </a:ext>
            </a:extLst>
          </p:cNvPr>
          <p:cNvSpPr txBox="1"/>
          <p:nvPr/>
        </p:nvSpPr>
        <p:spPr>
          <a:xfrm>
            <a:off x="2554431" y="1454726"/>
            <a:ext cx="1965612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/>
          </a:p>
          <a:p>
            <a:r>
              <a:rPr lang="en-US" sz="1100" i="1"/>
              <a:t>Click the 9 dots</a:t>
            </a:r>
            <a:r>
              <a:rPr lang="en-US" sz="1100" i="1" dirty="0"/>
              <a:t> on the left and select one drive </a:t>
            </a:r>
            <a:endParaRPr lang="en-US" sz="1200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E2732F-3BBB-D326-74C4-2057DEBBEA62}"/>
              </a:ext>
            </a:extLst>
          </p:cNvPr>
          <p:cNvSpPr txBox="1"/>
          <p:nvPr/>
        </p:nvSpPr>
        <p:spPr>
          <a:xfrm>
            <a:off x="3022022" y="1428749"/>
            <a:ext cx="1220931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STEP 2</a:t>
            </a:r>
            <a:endParaRPr lang="en-US" sz="12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AA1275-EC02-BFEB-0EA1-2ECAA0E6E1F4}"/>
              </a:ext>
            </a:extLst>
          </p:cNvPr>
          <p:cNvSpPr txBox="1"/>
          <p:nvPr/>
        </p:nvSpPr>
        <p:spPr>
          <a:xfrm>
            <a:off x="2450311" y="1456627"/>
            <a:ext cx="1950829" cy="2982950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8F3392-D61B-9E0D-2D05-9FA1574B1AE2}"/>
              </a:ext>
            </a:extLst>
          </p:cNvPr>
          <p:cNvSpPr txBox="1"/>
          <p:nvPr/>
        </p:nvSpPr>
        <p:spPr>
          <a:xfrm>
            <a:off x="4872181" y="1428749"/>
            <a:ext cx="116897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STEP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389D37-5E09-8BBC-CCB6-62416167C2C7}"/>
              </a:ext>
            </a:extLst>
          </p:cNvPr>
          <p:cNvSpPr txBox="1"/>
          <p:nvPr/>
        </p:nvSpPr>
        <p:spPr>
          <a:xfrm>
            <a:off x="4635500" y="1703917"/>
            <a:ext cx="186266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If your file </a:t>
            </a:r>
            <a:r>
              <a:rPr lang="en-US" sz="1100"/>
              <a:t>already saved in one drive (click and select it )</a:t>
            </a:r>
            <a:endParaRPr lang="en-US"/>
          </a:p>
          <a:p>
            <a:r>
              <a:rPr lang="en-US" sz="1100" dirty="0"/>
              <a:t>If the file is not there </a:t>
            </a:r>
            <a:r>
              <a:rPr lang="en-US" sz="1100"/>
              <a:t>yet,</a:t>
            </a:r>
            <a:r>
              <a:rPr lang="en-US" sz="1100" dirty="0"/>
              <a:t> then click on upload the file 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4EA1E9-6E12-B0D8-7852-F91B933CAA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4833" y="2818454"/>
            <a:ext cx="1710628" cy="1612676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EE4D12C-6317-71DD-C423-888C177D2D8D}"/>
                  </a:ext>
                </a:extLst>
              </p14:cNvPr>
              <p14:cNvContentPartPr/>
              <p14:nvPr/>
            </p14:nvContentPartPr>
            <p14:xfrm>
              <a:off x="4869147" y="3502307"/>
              <a:ext cx="853447" cy="849177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EE4D12C-6317-71DD-C423-888C177D2D8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851517" y="3484316"/>
                <a:ext cx="889067" cy="884799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7880EC70-9A96-6110-D804-498BCC737349}"/>
              </a:ext>
            </a:extLst>
          </p:cNvPr>
          <p:cNvSpPr txBox="1"/>
          <p:nvPr/>
        </p:nvSpPr>
        <p:spPr>
          <a:xfrm>
            <a:off x="4514694" y="1456627"/>
            <a:ext cx="2085691" cy="29829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ADAA76-C110-2C75-9913-207C3944B12E}"/>
              </a:ext>
            </a:extLst>
          </p:cNvPr>
          <p:cNvSpPr txBox="1"/>
          <p:nvPr/>
        </p:nvSpPr>
        <p:spPr>
          <a:xfrm>
            <a:off x="608930" y="5888979"/>
            <a:ext cx="87841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/>
              <a:t>STEP4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E7FBFA8-BC20-4BA0-52E2-01713BA18410}"/>
              </a:ext>
            </a:extLst>
          </p:cNvPr>
          <p:cNvSpPr txBox="1"/>
          <p:nvPr/>
        </p:nvSpPr>
        <p:spPr>
          <a:xfrm>
            <a:off x="471347" y="6164146"/>
            <a:ext cx="194733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After selecting</a:t>
            </a:r>
            <a:r>
              <a:rPr lang="en-US" sz="1100"/>
              <a:t> the </a:t>
            </a:r>
            <a:r>
              <a:rPr lang="en-US" sz="1100" dirty="0"/>
              <a:t>file ,right click and choose to share </a:t>
            </a:r>
          </a:p>
        </p:txBody>
      </p:sp>
      <p:pic>
        <p:nvPicPr>
          <p:cNvPr id="22" name="Picture 21" descr="How to share files in OneDrive - Pureinfotech">
            <a:extLst>
              <a:ext uri="{FF2B5EF4-FFF2-40B4-BE49-F238E27FC236}">
                <a16:creationId xmlns:a16="http://schemas.microsoft.com/office/drawing/2014/main" id="{66CD2447-FB49-B146-EAB2-33BA430FF0A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3" r="38377" b="-613"/>
          <a:stretch>
            <a:fillRect/>
          </a:stretch>
        </p:blipFill>
        <p:spPr>
          <a:xfrm>
            <a:off x="428731" y="6600224"/>
            <a:ext cx="1848930" cy="199363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F669FE75-A78D-E24C-FAB7-1ADD3BFD1E36}"/>
                  </a:ext>
                </a:extLst>
              </p14:cNvPr>
              <p14:cNvContentPartPr/>
              <p14:nvPr/>
            </p14:nvContentPartPr>
            <p14:xfrm>
              <a:off x="1841279" y="7173949"/>
              <a:ext cx="119476" cy="223517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F669FE75-A78D-E24C-FAB7-1ADD3BFD1E3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823340" y="7156341"/>
                <a:ext cx="154996" cy="2590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AB35F270-2B63-FFAA-9A76-9A27B9ACD8D5}"/>
                  </a:ext>
                </a:extLst>
              </p14:cNvPr>
              <p14:cNvContentPartPr/>
              <p14:nvPr/>
            </p14:nvContentPartPr>
            <p14:xfrm>
              <a:off x="1719147" y="7294754"/>
              <a:ext cx="360935" cy="195622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AB35F270-2B63-FFAA-9A76-9A27B9ACD8D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701172" y="7277134"/>
                <a:ext cx="396525" cy="231222"/>
              </a:xfrm>
              <a:prstGeom prst="rect">
                <a:avLst/>
              </a:prstGeom>
            </p:spPr>
          </p:pic>
        </mc:Fallback>
      </mc:AlternateContent>
      <p:sp>
        <p:nvSpPr>
          <p:cNvPr id="25" name="TextBox 24">
            <a:extLst>
              <a:ext uri="{FF2B5EF4-FFF2-40B4-BE49-F238E27FC236}">
                <a16:creationId xmlns:a16="http://schemas.microsoft.com/office/drawing/2014/main" id="{3AF0305F-BDC4-4214-0183-B55AA4467C3D}"/>
              </a:ext>
            </a:extLst>
          </p:cNvPr>
          <p:cNvSpPr txBox="1"/>
          <p:nvPr/>
        </p:nvSpPr>
        <p:spPr>
          <a:xfrm>
            <a:off x="269489" y="5798633"/>
            <a:ext cx="2044388" cy="2899316"/>
          </a:xfrm>
          <a:prstGeom prst="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9C726B2-F9F0-6FF5-FBE4-A5A3448E6031}"/>
              </a:ext>
            </a:extLst>
          </p:cNvPr>
          <p:cNvSpPr txBox="1"/>
          <p:nvPr/>
        </p:nvSpPr>
        <p:spPr>
          <a:xfrm>
            <a:off x="2834267" y="5891560"/>
            <a:ext cx="69881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/>
              <a:t>STEP5</a:t>
            </a:r>
            <a:endParaRPr lang="en-US" sz="1200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652C473-7B1F-0E20-D396-90CA81DFE877}"/>
              </a:ext>
            </a:extLst>
          </p:cNvPr>
          <p:cNvSpPr txBox="1"/>
          <p:nvPr/>
        </p:nvSpPr>
        <p:spPr>
          <a:xfrm>
            <a:off x="2648414" y="6161049"/>
            <a:ext cx="1962615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/>
              <a:t>Enter the email </a:t>
            </a:r>
            <a:r>
              <a:rPr lang="en-US" sz="1100"/>
              <a:t>address of the person you want to share the file with or copy the link so you can send it to anyone .</a:t>
            </a:r>
            <a:endParaRPr lang="en-US"/>
          </a:p>
        </p:txBody>
      </p:sp>
      <p:pic>
        <p:nvPicPr>
          <p:cNvPr id="28" name="Picture 27" descr="Share a File in OneDrive Publicly | University IT">
            <a:extLst>
              <a:ext uri="{FF2B5EF4-FFF2-40B4-BE49-F238E27FC236}">
                <a16:creationId xmlns:a16="http://schemas.microsoft.com/office/drawing/2014/main" id="{933C54CF-D157-E004-1DD2-9586C97B87AB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932" t="11892" r="5955" b="540"/>
          <a:stretch>
            <a:fillRect/>
          </a:stretch>
        </p:blipFill>
        <p:spPr>
          <a:xfrm>
            <a:off x="2648415" y="7099054"/>
            <a:ext cx="2286129" cy="1377449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5115E303-F66D-CC49-5484-5A316103BB41}"/>
              </a:ext>
            </a:extLst>
          </p:cNvPr>
          <p:cNvSpPr txBox="1"/>
          <p:nvPr/>
        </p:nvSpPr>
        <p:spPr>
          <a:xfrm>
            <a:off x="2555488" y="5770755"/>
            <a:ext cx="2741340" cy="270417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0CCCF69-8E85-9B55-2FA2-91013CD04DE2}"/>
              </a:ext>
            </a:extLst>
          </p:cNvPr>
          <p:cNvSpPr txBox="1"/>
          <p:nvPr/>
        </p:nvSpPr>
        <p:spPr>
          <a:xfrm>
            <a:off x="473926" y="9227634"/>
            <a:ext cx="118017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b="1"/>
              <a:t>STEP6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8D0F96-32AE-6B0B-6A83-EC5970727E08}"/>
              </a:ext>
            </a:extLst>
          </p:cNvPr>
          <p:cNvSpPr txBox="1"/>
          <p:nvPr/>
        </p:nvSpPr>
        <p:spPr>
          <a:xfrm>
            <a:off x="195146" y="9506414"/>
            <a:ext cx="263912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err="1"/>
              <a:t>Clic</a:t>
            </a:r>
            <a:r>
              <a:rPr lang="en-US" sz="1100" dirty="0"/>
              <a:t>k send – if sending email or paste </a:t>
            </a:r>
            <a:r>
              <a:rPr lang="en-US" sz="1100"/>
              <a:t>copied link into email ,teams ,etc..</a:t>
            </a:r>
          </a:p>
        </p:txBody>
      </p:sp>
      <p:pic>
        <p:nvPicPr>
          <p:cNvPr id="32" name="Picture 31" descr="How To Send a Link by Email | UniOne">
            <a:extLst>
              <a:ext uri="{FF2B5EF4-FFF2-40B4-BE49-F238E27FC236}">
                <a16:creationId xmlns:a16="http://schemas.microsoft.com/office/drawing/2014/main" id="{6FD186F7-2AFF-7644-8757-2A31A892BD0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18157" y="10127166"/>
            <a:ext cx="2241395" cy="1676399"/>
          </a:xfrm>
          <a:prstGeom prst="rect">
            <a:avLst/>
          </a:prstGeom>
        </p:spPr>
      </p:pic>
      <p:pic>
        <p:nvPicPr>
          <p:cNvPr id="33" name="Picture 32" descr="Used to be able to use the &quot;Send a copy&quot; option through OneDrive to share  files - it is no longer there - Microsoft Q&amp;A">
            <a:extLst>
              <a:ext uri="{FF2B5EF4-FFF2-40B4-BE49-F238E27FC236}">
                <a16:creationId xmlns:a16="http://schemas.microsoft.com/office/drawing/2014/main" id="{B31860CB-BC8B-0AD5-9FC6-3BFD7137C384}"/>
              </a:ext>
            </a:extLst>
          </p:cNvPr>
          <p:cNvPicPr>
            <a:picLocks noChangeAspect="1"/>
          </p:cNvPicPr>
          <p:nvPr/>
        </p:nvPicPr>
        <p:blipFill>
          <a:blip r:embed="rId14"/>
          <a:srcRect l="10939" t="8450" r="18438" b="16968"/>
          <a:stretch>
            <a:fillRect/>
          </a:stretch>
        </p:blipFill>
        <p:spPr>
          <a:xfrm>
            <a:off x="506711" y="10127166"/>
            <a:ext cx="1506233" cy="1896312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8AC4D621-8DDC-1344-9F9E-679391C19AF8}"/>
              </a:ext>
            </a:extLst>
          </p:cNvPr>
          <p:cNvSpPr txBox="1"/>
          <p:nvPr/>
        </p:nvSpPr>
        <p:spPr>
          <a:xfrm>
            <a:off x="260195" y="9162585"/>
            <a:ext cx="2388219" cy="29457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CD5BC26-D406-C08F-BCF2-D78317EBCB72}"/>
              </a:ext>
            </a:extLst>
          </p:cNvPr>
          <p:cNvSpPr txBox="1"/>
          <p:nvPr/>
        </p:nvSpPr>
        <p:spPr>
          <a:xfrm>
            <a:off x="4014438" y="9367024"/>
            <a:ext cx="20722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YOUR FILE IS NOW SHARED !!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VeniceBeachVTI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316</cp:revision>
  <dcterms:created xsi:type="dcterms:W3CDTF">2026-02-27T14:53:25Z</dcterms:created>
  <dcterms:modified xsi:type="dcterms:W3CDTF">2026-03-02T16:33:09Z</dcterms:modified>
</cp:coreProperties>
</file>