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6" r:id="rId4"/>
  </p:sldMasterIdLst>
  <p:sldIdLst>
    <p:sldId id="256" r:id="rId5"/>
    <p:sldId id="257" r:id="rId6"/>
    <p:sldId id="258" r:id="rId7"/>
    <p:sldId id="266" r:id="rId8"/>
    <p:sldId id="259" r:id="rId9"/>
    <p:sldId id="263" r:id="rId10"/>
    <p:sldId id="265" r:id="rId11"/>
    <p:sldId id="261" r:id="rId12"/>
    <p:sldId id="264" r:id="rId13"/>
    <p:sldId id="267" r:id="rId14"/>
    <p:sldId id="268" r:id="rId15"/>
    <p:sldId id="262"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60692C-3ECE-4E0E-BD03-BEA89314AF22}" v="15" dt="2026-06-21T14:05:21.7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015" autoAdjust="0"/>
    <p:restoredTop sz="94660"/>
  </p:normalViewPr>
  <p:slideViewPr>
    <p:cSldViewPr>
      <p:cViewPr varScale="1">
        <p:scale>
          <a:sx n="64" d="100"/>
          <a:sy n="64" d="100"/>
        </p:scale>
        <p:origin x="654" y="10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rina Rose" userId="c3f76ff6c4cd43c2" providerId="LiveId" clId="{A84F9F46-69D5-4AD7-9A80-3F06A45DC33F}"/>
    <pc:docChg chg="undo custSel addSld delSld modSld modMainMaster">
      <pc:chgData name="Sabrina Rose" userId="c3f76ff6c4cd43c2" providerId="LiveId" clId="{A84F9F46-69D5-4AD7-9A80-3F06A45DC33F}" dt="2026-06-21T16:53:06.815" v="13117" actId="113"/>
      <pc:docMkLst>
        <pc:docMk/>
      </pc:docMkLst>
      <pc:sldChg chg="addSp delSp modSp mod setBg">
        <pc:chgData name="Sabrina Rose" userId="c3f76ff6c4cd43c2" providerId="LiveId" clId="{A84F9F46-69D5-4AD7-9A80-3F06A45DC33F}" dt="2026-06-21T13:11:41.894" v="9182" actId="26606"/>
        <pc:sldMkLst>
          <pc:docMk/>
          <pc:sldMk cId="1716342858" sldId="256"/>
        </pc:sldMkLst>
        <pc:spChg chg="mod">
          <ac:chgData name="Sabrina Rose" userId="c3f76ff6c4cd43c2" providerId="LiveId" clId="{A84F9F46-69D5-4AD7-9A80-3F06A45DC33F}" dt="2026-06-21T13:11:41.894" v="9182" actId="26606"/>
          <ac:spMkLst>
            <pc:docMk/>
            <pc:sldMk cId="1716342858" sldId="256"/>
            <ac:spMk id="2" creationId="{9D088BBA-385E-B100-D3B2-83F877ED7B13}"/>
          </ac:spMkLst>
        </pc:spChg>
        <pc:spChg chg="mod">
          <ac:chgData name="Sabrina Rose" userId="c3f76ff6c4cd43c2" providerId="LiveId" clId="{A84F9F46-69D5-4AD7-9A80-3F06A45DC33F}" dt="2026-06-21T13:11:41.894" v="9182" actId="26606"/>
          <ac:spMkLst>
            <pc:docMk/>
            <pc:sldMk cId="1716342858" sldId="256"/>
            <ac:spMk id="3" creationId="{D508797C-B534-8121-1EFA-68AC9E565808}"/>
          </ac:spMkLst>
        </pc:spChg>
        <pc:spChg chg="add del">
          <ac:chgData name="Sabrina Rose" userId="c3f76ff6c4cd43c2" providerId="LiveId" clId="{A84F9F46-69D5-4AD7-9A80-3F06A45DC33F}" dt="2026-06-21T13:10:58.426" v="9176" actId="26606"/>
          <ac:spMkLst>
            <pc:docMk/>
            <pc:sldMk cId="1716342858" sldId="256"/>
            <ac:spMk id="23" creationId="{D94A7024-D948-494D-8920-BBA2DA07D15B}"/>
          </ac:spMkLst>
        </pc:spChg>
        <pc:spChg chg="add del">
          <ac:chgData name="Sabrina Rose" userId="c3f76ff6c4cd43c2" providerId="LiveId" clId="{A84F9F46-69D5-4AD7-9A80-3F06A45DC33F}" dt="2026-06-21T13:11:01.909" v="9178" actId="26606"/>
          <ac:spMkLst>
            <pc:docMk/>
            <pc:sldMk cId="1716342858" sldId="256"/>
            <ac:spMk id="27" creationId="{3F088236-D655-4F88-B238-E16762358025}"/>
          </ac:spMkLst>
        </pc:spChg>
        <pc:spChg chg="add del">
          <ac:chgData name="Sabrina Rose" userId="c3f76ff6c4cd43c2" providerId="LiveId" clId="{A84F9F46-69D5-4AD7-9A80-3F06A45DC33F}" dt="2026-06-21T13:11:01.909" v="9178" actId="26606"/>
          <ac:spMkLst>
            <pc:docMk/>
            <pc:sldMk cId="1716342858" sldId="256"/>
            <ac:spMk id="29" creationId="{3DAC0C92-199E-475C-9390-119A9B027276}"/>
          </ac:spMkLst>
        </pc:spChg>
        <pc:spChg chg="add del">
          <ac:chgData name="Sabrina Rose" userId="c3f76ff6c4cd43c2" providerId="LiveId" clId="{A84F9F46-69D5-4AD7-9A80-3F06A45DC33F}" dt="2026-06-21T13:11:01.909" v="9178" actId="26606"/>
          <ac:spMkLst>
            <pc:docMk/>
            <pc:sldMk cId="1716342858" sldId="256"/>
            <ac:spMk id="31" creationId="{C4CFB339-0ED8-4FE2-9EF1-6D1375B8499B}"/>
          </ac:spMkLst>
        </pc:spChg>
        <pc:spChg chg="add del">
          <ac:chgData name="Sabrina Rose" userId="c3f76ff6c4cd43c2" providerId="LiveId" clId="{A84F9F46-69D5-4AD7-9A80-3F06A45DC33F}" dt="2026-06-21T13:11:01.909" v="9178" actId="26606"/>
          <ac:spMkLst>
            <pc:docMk/>
            <pc:sldMk cId="1716342858" sldId="256"/>
            <ac:spMk id="33" creationId="{31896C80-2069-4431-9C19-83B913734490}"/>
          </ac:spMkLst>
        </pc:spChg>
        <pc:spChg chg="add del">
          <ac:chgData name="Sabrina Rose" userId="c3f76ff6c4cd43c2" providerId="LiveId" clId="{A84F9F46-69D5-4AD7-9A80-3F06A45DC33F}" dt="2026-06-21T13:11:01.909" v="9178" actId="26606"/>
          <ac:spMkLst>
            <pc:docMk/>
            <pc:sldMk cId="1716342858" sldId="256"/>
            <ac:spMk id="35" creationId="{BF120A21-0841-4823-B0C4-28AEBCEF9B78}"/>
          </ac:spMkLst>
        </pc:spChg>
        <pc:spChg chg="add del">
          <ac:chgData name="Sabrina Rose" userId="c3f76ff6c4cd43c2" providerId="LiveId" clId="{A84F9F46-69D5-4AD7-9A80-3F06A45DC33F}" dt="2026-06-21T13:11:01.909" v="9178" actId="26606"/>
          <ac:spMkLst>
            <pc:docMk/>
            <pc:sldMk cId="1716342858" sldId="256"/>
            <ac:spMk id="37" creationId="{DBB05BAE-BBD3-4289-899F-A6851503C6B0}"/>
          </ac:spMkLst>
        </pc:spChg>
        <pc:spChg chg="add del">
          <ac:chgData name="Sabrina Rose" userId="c3f76ff6c4cd43c2" providerId="LiveId" clId="{A84F9F46-69D5-4AD7-9A80-3F06A45DC33F}" dt="2026-06-21T13:11:01.909" v="9178" actId="26606"/>
          <ac:spMkLst>
            <pc:docMk/>
            <pc:sldMk cId="1716342858" sldId="256"/>
            <ac:spMk id="39" creationId="{9874D11C-36F5-4BBE-A490-019A54E953B0}"/>
          </ac:spMkLst>
        </pc:spChg>
        <pc:spChg chg="add del">
          <ac:chgData name="Sabrina Rose" userId="c3f76ff6c4cd43c2" providerId="LiveId" clId="{A84F9F46-69D5-4AD7-9A80-3F06A45DC33F}" dt="2026-06-21T13:11:05.439" v="9180" actId="26606"/>
          <ac:spMkLst>
            <pc:docMk/>
            <pc:sldMk cId="1716342858" sldId="256"/>
            <ac:spMk id="45" creationId="{D94A7024-D948-494D-8920-BBA2DA07D15B}"/>
          </ac:spMkLst>
        </pc:spChg>
        <pc:spChg chg="add del">
          <ac:chgData name="Sabrina Rose" userId="c3f76ff6c4cd43c2" providerId="LiveId" clId="{A84F9F46-69D5-4AD7-9A80-3F06A45DC33F}" dt="2026-06-21T13:11:41.894" v="9182" actId="26606"/>
          <ac:spMkLst>
            <pc:docMk/>
            <pc:sldMk cId="1716342858" sldId="256"/>
            <ac:spMk id="58" creationId="{3F088236-D655-4F88-B238-E16762358025}"/>
          </ac:spMkLst>
        </pc:spChg>
        <pc:spChg chg="add del">
          <ac:chgData name="Sabrina Rose" userId="c3f76ff6c4cd43c2" providerId="LiveId" clId="{A84F9F46-69D5-4AD7-9A80-3F06A45DC33F}" dt="2026-06-21T13:11:41.894" v="9182" actId="26606"/>
          <ac:spMkLst>
            <pc:docMk/>
            <pc:sldMk cId="1716342858" sldId="256"/>
            <ac:spMk id="59" creationId="{3DAC0C92-199E-475C-9390-119A9B027276}"/>
          </ac:spMkLst>
        </pc:spChg>
        <pc:spChg chg="add del">
          <ac:chgData name="Sabrina Rose" userId="c3f76ff6c4cd43c2" providerId="LiveId" clId="{A84F9F46-69D5-4AD7-9A80-3F06A45DC33F}" dt="2026-06-21T13:11:41.894" v="9182" actId="26606"/>
          <ac:spMkLst>
            <pc:docMk/>
            <pc:sldMk cId="1716342858" sldId="256"/>
            <ac:spMk id="60" creationId="{C4CFB339-0ED8-4FE2-9EF1-6D1375B8499B}"/>
          </ac:spMkLst>
        </pc:spChg>
        <pc:spChg chg="add del">
          <ac:chgData name="Sabrina Rose" userId="c3f76ff6c4cd43c2" providerId="LiveId" clId="{A84F9F46-69D5-4AD7-9A80-3F06A45DC33F}" dt="2026-06-21T13:11:41.894" v="9182" actId="26606"/>
          <ac:spMkLst>
            <pc:docMk/>
            <pc:sldMk cId="1716342858" sldId="256"/>
            <ac:spMk id="61" creationId="{31896C80-2069-4431-9C19-83B913734490}"/>
          </ac:spMkLst>
        </pc:spChg>
        <pc:spChg chg="add del">
          <ac:chgData name="Sabrina Rose" userId="c3f76ff6c4cd43c2" providerId="LiveId" clId="{A84F9F46-69D5-4AD7-9A80-3F06A45DC33F}" dt="2026-06-21T13:11:41.894" v="9182" actId="26606"/>
          <ac:spMkLst>
            <pc:docMk/>
            <pc:sldMk cId="1716342858" sldId="256"/>
            <ac:spMk id="62" creationId="{BF120A21-0841-4823-B0C4-28AEBCEF9B78}"/>
          </ac:spMkLst>
        </pc:spChg>
        <pc:spChg chg="add del">
          <ac:chgData name="Sabrina Rose" userId="c3f76ff6c4cd43c2" providerId="LiveId" clId="{A84F9F46-69D5-4AD7-9A80-3F06A45DC33F}" dt="2026-06-21T13:11:41.894" v="9182" actId="26606"/>
          <ac:spMkLst>
            <pc:docMk/>
            <pc:sldMk cId="1716342858" sldId="256"/>
            <ac:spMk id="63" creationId="{DBB05BAE-BBD3-4289-899F-A6851503C6B0}"/>
          </ac:spMkLst>
        </pc:spChg>
        <pc:spChg chg="add del">
          <ac:chgData name="Sabrina Rose" userId="c3f76ff6c4cd43c2" providerId="LiveId" clId="{A84F9F46-69D5-4AD7-9A80-3F06A45DC33F}" dt="2026-06-21T13:11:41.894" v="9182" actId="26606"/>
          <ac:spMkLst>
            <pc:docMk/>
            <pc:sldMk cId="1716342858" sldId="256"/>
            <ac:spMk id="64" creationId="{9874D11C-36F5-4BBE-A490-019A54E953B0}"/>
          </ac:spMkLst>
        </pc:spChg>
        <pc:grpChg chg="add del">
          <ac:chgData name="Sabrina Rose" userId="c3f76ff6c4cd43c2" providerId="LiveId" clId="{A84F9F46-69D5-4AD7-9A80-3F06A45DC33F}" dt="2026-06-21T13:10:58.426" v="9176" actId="26606"/>
          <ac:grpSpMkLst>
            <pc:docMk/>
            <pc:sldMk cId="1716342858" sldId="256"/>
            <ac:grpSpMk id="11" creationId="{6223A2CF-282D-4D97-960D-435F2BA68214}"/>
          </ac:grpSpMkLst>
        </pc:grpChg>
        <pc:grpChg chg="add del">
          <ac:chgData name="Sabrina Rose" userId="c3f76ff6c4cd43c2" providerId="LiveId" clId="{A84F9F46-69D5-4AD7-9A80-3F06A45DC33F}" dt="2026-06-21T13:11:05.439" v="9180" actId="26606"/>
          <ac:grpSpMkLst>
            <pc:docMk/>
            <pc:sldMk cId="1716342858" sldId="256"/>
            <ac:grpSpMk id="44" creationId="{6223A2CF-282D-4D97-960D-435F2BA68214}"/>
          </ac:grpSpMkLst>
        </pc:grpChg>
        <pc:picChg chg="mod ord">
          <ac:chgData name="Sabrina Rose" userId="c3f76ff6c4cd43c2" providerId="LiveId" clId="{A84F9F46-69D5-4AD7-9A80-3F06A45DC33F}" dt="2026-06-21T13:11:41.894" v="9182" actId="26606"/>
          <ac:picMkLst>
            <pc:docMk/>
            <pc:sldMk cId="1716342858" sldId="256"/>
            <ac:picMk id="6" creationId="{747B5ADC-439E-8BF3-9088-90C43F8880B1}"/>
          </ac:picMkLst>
        </pc:picChg>
      </pc:sldChg>
      <pc:sldChg chg="addSp delSp modSp new mod setBg modClrScheme chgLayout">
        <pc:chgData name="Sabrina Rose" userId="c3f76ff6c4cd43c2" providerId="LiveId" clId="{A84F9F46-69D5-4AD7-9A80-3F06A45DC33F}" dt="2026-06-21T13:12:03.847" v="9183" actId="26606"/>
        <pc:sldMkLst>
          <pc:docMk/>
          <pc:sldMk cId="539125846" sldId="257"/>
        </pc:sldMkLst>
        <pc:spChg chg="mod">
          <ac:chgData name="Sabrina Rose" userId="c3f76ff6c4cd43c2" providerId="LiveId" clId="{A84F9F46-69D5-4AD7-9A80-3F06A45DC33F}" dt="2026-06-21T13:12:03.847" v="9183" actId="26606"/>
          <ac:spMkLst>
            <pc:docMk/>
            <pc:sldMk cId="539125846" sldId="257"/>
            <ac:spMk id="2" creationId="{19C76699-DD87-453D-4280-AF6F0972E580}"/>
          </ac:spMkLst>
        </pc:spChg>
        <pc:spChg chg="add del mod">
          <ac:chgData name="Sabrina Rose" userId="c3f76ff6c4cd43c2" providerId="LiveId" clId="{A84F9F46-69D5-4AD7-9A80-3F06A45DC33F}" dt="2026-06-21T13:05:49.058" v="9158" actId="26606"/>
          <ac:spMkLst>
            <pc:docMk/>
            <pc:sldMk cId="539125846" sldId="257"/>
            <ac:spMk id="3" creationId="{AC8D52EA-1980-F300-4BE8-6FCD5DCF2673}"/>
          </ac:spMkLst>
        </pc:spChg>
        <pc:spChg chg="add del mod">
          <ac:chgData name="Sabrina Rose" userId="c3f76ff6c4cd43c2" providerId="LiveId" clId="{A84F9F46-69D5-4AD7-9A80-3F06A45DC33F}" dt="2026-06-21T13:12:03.847" v="9183" actId="26606"/>
          <ac:spMkLst>
            <pc:docMk/>
            <pc:sldMk cId="539125846" sldId="257"/>
            <ac:spMk id="9" creationId="{CB73CB8E-B62D-3046-0AC6-3A0ABEB5A16A}"/>
          </ac:spMkLst>
        </pc:spChg>
        <pc:spChg chg="add">
          <ac:chgData name="Sabrina Rose" userId="c3f76ff6c4cd43c2" providerId="LiveId" clId="{A84F9F46-69D5-4AD7-9A80-3F06A45DC33F}" dt="2026-06-21T13:12:03.847" v="9183" actId="26606"/>
          <ac:spMkLst>
            <pc:docMk/>
            <pc:sldMk cId="539125846" sldId="257"/>
            <ac:spMk id="26" creationId="{80265050-FD84-47EF-A163-6A481836C14E}"/>
          </ac:spMkLst>
        </pc:spChg>
        <pc:spChg chg="add">
          <ac:chgData name="Sabrina Rose" userId="c3f76ff6c4cd43c2" providerId="LiveId" clId="{A84F9F46-69D5-4AD7-9A80-3F06A45DC33F}" dt="2026-06-21T13:12:03.847" v="9183" actId="26606"/>
          <ac:spMkLst>
            <pc:docMk/>
            <pc:sldMk cId="539125846" sldId="257"/>
            <ac:spMk id="39" creationId="{DE77CD7A-FE9E-475D-BF9C-78183B0B1BAC}"/>
          </ac:spMkLst>
        </pc:spChg>
        <pc:grpChg chg="add">
          <ac:chgData name="Sabrina Rose" userId="c3f76ff6c4cd43c2" providerId="LiveId" clId="{A84F9F46-69D5-4AD7-9A80-3F06A45DC33F}" dt="2026-06-21T13:12:03.847" v="9183" actId="26606"/>
          <ac:grpSpMkLst>
            <pc:docMk/>
            <pc:sldMk cId="539125846" sldId="257"/>
            <ac:grpSpMk id="14" creationId="{36D178FC-1907-4922-AA30-719402FAA725}"/>
          </ac:grpSpMkLst>
        </pc:grpChg>
        <pc:grpChg chg="add">
          <ac:chgData name="Sabrina Rose" userId="c3f76ff6c4cd43c2" providerId="LiveId" clId="{A84F9F46-69D5-4AD7-9A80-3F06A45DC33F}" dt="2026-06-21T13:12:03.847" v="9183" actId="26606"/>
          <ac:grpSpMkLst>
            <pc:docMk/>
            <pc:sldMk cId="539125846" sldId="257"/>
            <ac:grpSpMk id="28" creationId="{A11B064D-F4EB-4312-AEEA-6AFDB257E7C6}"/>
          </ac:grpSpMkLst>
        </pc:grpChg>
        <pc:graphicFrameChg chg="add del">
          <ac:chgData name="Sabrina Rose" userId="c3f76ff6c4cd43c2" providerId="LiveId" clId="{A84F9F46-69D5-4AD7-9A80-3F06A45DC33F}" dt="2026-06-21T13:05:48.916" v="9157" actId="26606"/>
          <ac:graphicFrameMkLst>
            <pc:docMk/>
            <pc:sldMk cId="539125846" sldId="257"/>
            <ac:graphicFrameMk id="5" creationId="{48BF7E70-CAF4-B0FA-921A-1E39C5B705DB}"/>
          </ac:graphicFrameMkLst>
        </pc:graphicFrameChg>
        <pc:graphicFrameChg chg="add mod modGraphic">
          <ac:chgData name="Sabrina Rose" userId="c3f76ff6c4cd43c2" providerId="LiveId" clId="{A84F9F46-69D5-4AD7-9A80-3F06A45DC33F}" dt="2026-06-21T13:12:03.847" v="9183" actId="26606"/>
          <ac:graphicFrameMkLst>
            <pc:docMk/>
            <pc:sldMk cId="539125846" sldId="257"/>
            <ac:graphicFrameMk id="7" creationId="{C1B84CFD-95C7-2686-CD5F-CA8390EB21FC}"/>
          </ac:graphicFrameMkLst>
        </pc:graphicFrameChg>
      </pc:sldChg>
      <pc:sldChg chg="addSp delSp modSp new mod setBg">
        <pc:chgData name="Sabrina Rose" userId="c3f76ff6c4cd43c2" providerId="LiveId" clId="{A84F9F46-69D5-4AD7-9A80-3F06A45DC33F}" dt="2026-06-21T13:12:14.309" v="9184" actId="26606"/>
        <pc:sldMkLst>
          <pc:docMk/>
          <pc:sldMk cId="217195575" sldId="258"/>
        </pc:sldMkLst>
        <pc:spChg chg="mod">
          <ac:chgData name="Sabrina Rose" userId="c3f76ff6c4cd43c2" providerId="LiveId" clId="{A84F9F46-69D5-4AD7-9A80-3F06A45DC33F}" dt="2026-06-21T13:12:14.309" v="9184" actId="26606"/>
          <ac:spMkLst>
            <pc:docMk/>
            <pc:sldMk cId="217195575" sldId="258"/>
            <ac:spMk id="2" creationId="{289B2FDC-E701-F246-866F-159586F76FEC}"/>
          </ac:spMkLst>
        </pc:spChg>
        <pc:spChg chg="del mod">
          <ac:chgData name="Sabrina Rose" userId="c3f76ff6c4cd43c2" providerId="LiveId" clId="{A84F9F46-69D5-4AD7-9A80-3F06A45DC33F}" dt="2026-06-21T13:12:14.309" v="9184" actId="26606"/>
          <ac:spMkLst>
            <pc:docMk/>
            <pc:sldMk cId="217195575" sldId="258"/>
            <ac:spMk id="3" creationId="{7C4740B1-E787-913F-2CC4-B95CDCB352FC}"/>
          </ac:spMkLst>
        </pc:spChg>
        <pc:spChg chg="add">
          <ac:chgData name="Sabrina Rose" userId="c3f76ff6c4cd43c2" providerId="LiveId" clId="{A84F9F46-69D5-4AD7-9A80-3F06A45DC33F}" dt="2026-06-21T13:12:14.309" v="9184" actId="26606"/>
          <ac:spMkLst>
            <pc:docMk/>
            <pc:sldMk cId="217195575" sldId="258"/>
            <ac:spMk id="9" creationId="{80265050-FD84-47EF-A163-6A481836C14E}"/>
          </ac:spMkLst>
        </pc:spChg>
        <pc:spChg chg="add">
          <ac:chgData name="Sabrina Rose" userId="c3f76ff6c4cd43c2" providerId="LiveId" clId="{A84F9F46-69D5-4AD7-9A80-3F06A45DC33F}" dt="2026-06-21T13:12:14.309" v="9184" actId="26606"/>
          <ac:spMkLst>
            <pc:docMk/>
            <pc:sldMk cId="217195575" sldId="258"/>
            <ac:spMk id="22" creationId="{DE77CD7A-FE9E-475D-BF9C-78183B0B1BAC}"/>
          </ac:spMkLst>
        </pc:spChg>
        <pc:grpChg chg="add">
          <ac:chgData name="Sabrina Rose" userId="c3f76ff6c4cd43c2" providerId="LiveId" clId="{A84F9F46-69D5-4AD7-9A80-3F06A45DC33F}" dt="2026-06-21T13:12:14.309" v="9184" actId="26606"/>
          <ac:grpSpMkLst>
            <pc:docMk/>
            <pc:sldMk cId="217195575" sldId="258"/>
            <ac:grpSpMk id="11" creationId="{A11B064D-F4EB-4312-AEEA-6AFDB257E7C6}"/>
          </ac:grpSpMkLst>
        </pc:grpChg>
        <pc:graphicFrameChg chg="add">
          <ac:chgData name="Sabrina Rose" userId="c3f76ff6c4cd43c2" providerId="LiveId" clId="{A84F9F46-69D5-4AD7-9A80-3F06A45DC33F}" dt="2026-06-21T13:12:14.309" v="9184" actId="26606"/>
          <ac:graphicFrameMkLst>
            <pc:docMk/>
            <pc:sldMk cId="217195575" sldId="258"/>
            <ac:graphicFrameMk id="5" creationId="{E2A47C4B-8A81-E6D5-BD3C-9255FA348DD8}"/>
          </ac:graphicFrameMkLst>
        </pc:graphicFrameChg>
      </pc:sldChg>
      <pc:sldChg chg="addSp delSp modSp new mod setBg">
        <pc:chgData name="Sabrina Rose" userId="c3f76ff6c4cd43c2" providerId="LiveId" clId="{A84F9F46-69D5-4AD7-9A80-3F06A45DC33F}" dt="2026-06-21T13:19:06.135" v="9201" actId="20577"/>
        <pc:sldMkLst>
          <pc:docMk/>
          <pc:sldMk cId="1002847953" sldId="259"/>
        </pc:sldMkLst>
        <pc:spChg chg="mod">
          <ac:chgData name="Sabrina Rose" userId="c3f76ff6c4cd43c2" providerId="LiveId" clId="{A84F9F46-69D5-4AD7-9A80-3F06A45DC33F}" dt="2026-06-21T13:19:06.135" v="9201" actId="20577"/>
          <ac:spMkLst>
            <pc:docMk/>
            <pc:sldMk cId="1002847953" sldId="259"/>
            <ac:spMk id="2" creationId="{EBAF398E-C05E-E584-22F6-155E6C75B3E9}"/>
          </ac:spMkLst>
        </pc:spChg>
        <pc:spChg chg="del mod">
          <ac:chgData name="Sabrina Rose" userId="c3f76ff6c4cd43c2" providerId="LiveId" clId="{A84F9F46-69D5-4AD7-9A80-3F06A45DC33F}" dt="2026-06-21T13:12:48.240" v="9185" actId="26606"/>
          <ac:spMkLst>
            <pc:docMk/>
            <pc:sldMk cId="1002847953" sldId="259"/>
            <ac:spMk id="3" creationId="{11AB06D0-DAF3-964C-6F53-15E2D7F5ED00}"/>
          </ac:spMkLst>
        </pc:spChg>
        <pc:spChg chg="add">
          <ac:chgData name="Sabrina Rose" userId="c3f76ff6c4cd43c2" providerId="LiveId" clId="{A84F9F46-69D5-4AD7-9A80-3F06A45DC33F}" dt="2026-06-21T13:12:48.240" v="9185" actId="26606"/>
          <ac:spMkLst>
            <pc:docMk/>
            <pc:sldMk cId="1002847953" sldId="259"/>
            <ac:spMk id="9" creationId="{4D7B8F8F-4528-4480-AFA3-A006195F5AAC}"/>
          </ac:spMkLst>
        </pc:spChg>
        <pc:spChg chg="add">
          <ac:chgData name="Sabrina Rose" userId="c3f76ff6c4cd43c2" providerId="LiveId" clId="{A84F9F46-69D5-4AD7-9A80-3F06A45DC33F}" dt="2026-06-21T13:12:48.240" v="9185" actId="26606"/>
          <ac:spMkLst>
            <pc:docMk/>
            <pc:sldMk cId="1002847953" sldId="259"/>
            <ac:spMk id="11" creationId="{4F8B2185-AE38-43EA-9FA9-E5378AD730D2}"/>
          </ac:spMkLst>
        </pc:spChg>
        <pc:spChg chg="add">
          <ac:chgData name="Sabrina Rose" userId="c3f76ff6c4cd43c2" providerId="LiveId" clId="{A84F9F46-69D5-4AD7-9A80-3F06A45DC33F}" dt="2026-06-21T13:12:48.240" v="9185" actId="26606"/>
          <ac:spMkLst>
            <pc:docMk/>
            <pc:sldMk cId="1002847953" sldId="259"/>
            <ac:spMk id="13" creationId="{0D36BD5A-BF22-48CD-8A55-28B19177CE42}"/>
          </ac:spMkLst>
        </pc:spChg>
        <pc:graphicFrameChg chg="add">
          <ac:chgData name="Sabrina Rose" userId="c3f76ff6c4cd43c2" providerId="LiveId" clId="{A84F9F46-69D5-4AD7-9A80-3F06A45DC33F}" dt="2026-06-21T13:12:48.240" v="9185" actId="26606"/>
          <ac:graphicFrameMkLst>
            <pc:docMk/>
            <pc:sldMk cId="1002847953" sldId="259"/>
            <ac:graphicFrameMk id="5" creationId="{B9BDD52E-FC92-DE53-C9E7-2A8CC23BDB43}"/>
          </ac:graphicFrameMkLst>
        </pc:graphicFrameChg>
      </pc:sldChg>
      <pc:sldChg chg="modSp new mod">
        <pc:chgData name="Sabrina Rose" userId="c3f76ff6c4cd43c2" providerId="LiveId" clId="{A84F9F46-69D5-4AD7-9A80-3F06A45DC33F}" dt="2026-06-21T16:51:59.426" v="13111" actId="1076"/>
        <pc:sldMkLst>
          <pc:docMk/>
          <pc:sldMk cId="856871591" sldId="261"/>
        </pc:sldMkLst>
        <pc:spChg chg="mod">
          <ac:chgData name="Sabrina Rose" userId="c3f76ff6c4cd43c2" providerId="LiveId" clId="{A84F9F46-69D5-4AD7-9A80-3F06A45DC33F}" dt="2026-06-21T13:18:35.998" v="9197" actId="20577"/>
          <ac:spMkLst>
            <pc:docMk/>
            <pc:sldMk cId="856871591" sldId="261"/>
            <ac:spMk id="2" creationId="{D3A4B588-491D-7510-B9AE-AB3B19072407}"/>
          </ac:spMkLst>
        </pc:spChg>
        <pc:spChg chg="mod">
          <ac:chgData name="Sabrina Rose" userId="c3f76ff6c4cd43c2" providerId="LiveId" clId="{A84F9F46-69D5-4AD7-9A80-3F06A45DC33F}" dt="2026-06-21T16:51:59.426" v="13111" actId="1076"/>
          <ac:spMkLst>
            <pc:docMk/>
            <pc:sldMk cId="856871591" sldId="261"/>
            <ac:spMk id="3" creationId="{1FF7CCBB-E3E1-9296-E45F-FF31B9529CE1}"/>
          </ac:spMkLst>
        </pc:spChg>
      </pc:sldChg>
      <pc:sldChg chg="modSp new mod">
        <pc:chgData name="Sabrina Rose" userId="c3f76ff6c4cd43c2" providerId="LiveId" clId="{A84F9F46-69D5-4AD7-9A80-3F06A45DC33F}" dt="2026-06-21T16:53:06.815" v="13117" actId="113"/>
        <pc:sldMkLst>
          <pc:docMk/>
          <pc:sldMk cId="4104050714" sldId="262"/>
        </pc:sldMkLst>
        <pc:spChg chg="mod">
          <ac:chgData name="Sabrina Rose" userId="c3f76ff6c4cd43c2" providerId="LiveId" clId="{A84F9F46-69D5-4AD7-9A80-3F06A45DC33F}" dt="2026-06-21T13:09:49.231" v="9165"/>
          <ac:spMkLst>
            <pc:docMk/>
            <pc:sldMk cId="4104050714" sldId="262"/>
            <ac:spMk id="2" creationId="{F798E247-F1D9-986C-E748-91A5116D7EB4}"/>
          </ac:spMkLst>
        </pc:spChg>
        <pc:spChg chg="mod">
          <ac:chgData name="Sabrina Rose" userId="c3f76ff6c4cd43c2" providerId="LiveId" clId="{A84F9F46-69D5-4AD7-9A80-3F06A45DC33F}" dt="2026-06-21T16:53:06.815" v="13117" actId="113"/>
          <ac:spMkLst>
            <pc:docMk/>
            <pc:sldMk cId="4104050714" sldId="262"/>
            <ac:spMk id="3" creationId="{164DF66F-C74C-F46C-E2BC-B603126537B3}"/>
          </ac:spMkLst>
        </pc:spChg>
      </pc:sldChg>
      <pc:sldChg chg="modSp add mod">
        <pc:chgData name="Sabrina Rose" userId="c3f76ff6c4cd43c2" providerId="LiveId" clId="{A84F9F46-69D5-4AD7-9A80-3F06A45DC33F}" dt="2026-06-21T16:49:11.210" v="13108" actId="113"/>
        <pc:sldMkLst>
          <pc:docMk/>
          <pc:sldMk cId="4198083909" sldId="263"/>
        </pc:sldMkLst>
        <pc:spChg chg="mod">
          <ac:chgData name="Sabrina Rose" userId="c3f76ff6c4cd43c2" providerId="LiveId" clId="{A84F9F46-69D5-4AD7-9A80-3F06A45DC33F}" dt="2026-06-21T13:19:15.898" v="9205" actId="20577"/>
          <ac:spMkLst>
            <pc:docMk/>
            <pc:sldMk cId="4198083909" sldId="263"/>
            <ac:spMk id="2" creationId="{EBAF398E-C05E-E584-22F6-155E6C75B3E9}"/>
          </ac:spMkLst>
        </pc:spChg>
        <pc:spChg chg="mod">
          <ac:chgData name="Sabrina Rose" userId="c3f76ff6c4cd43c2" providerId="LiveId" clId="{A84F9F46-69D5-4AD7-9A80-3F06A45DC33F}" dt="2026-06-21T16:49:11.210" v="13108" actId="113"/>
          <ac:spMkLst>
            <pc:docMk/>
            <pc:sldMk cId="4198083909" sldId="263"/>
            <ac:spMk id="3" creationId="{11AB06D0-DAF3-964C-6F53-15E2D7F5ED00}"/>
          </ac:spMkLst>
        </pc:spChg>
      </pc:sldChg>
      <pc:sldChg chg="modSp add mod">
        <pc:chgData name="Sabrina Rose" userId="c3f76ff6c4cd43c2" providerId="LiveId" clId="{A84F9F46-69D5-4AD7-9A80-3F06A45DC33F}" dt="2026-06-21T16:52:25.694" v="13113" actId="113"/>
        <pc:sldMkLst>
          <pc:docMk/>
          <pc:sldMk cId="2038348691" sldId="264"/>
        </pc:sldMkLst>
        <pc:spChg chg="mod">
          <ac:chgData name="Sabrina Rose" userId="c3f76ff6c4cd43c2" providerId="LiveId" clId="{A84F9F46-69D5-4AD7-9A80-3F06A45DC33F}" dt="2026-06-21T13:17:12.394" v="9195" actId="20577"/>
          <ac:spMkLst>
            <pc:docMk/>
            <pc:sldMk cId="2038348691" sldId="264"/>
            <ac:spMk id="2" creationId="{D3A4B588-491D-7510-B9AE-AB3B19072407}"/>
          </ac:spMkLst>
        </pc:spChg>
        <pc:spChg chg="mod">
          <ac:chgData name="Sabrina Rose" userId="c3f76ff6c4cd43c2" providerId="LiveId" clId="{A84F9F46-69D5-4AD7-9A80-3F06A45DC33F}" dt="2026-06-21T16:52:25.694" v="13113" actId="113"/>
          <ac:spMkLst>
            <pc:docMk/>
            <pc:sldMk cId="2038348691" sldId="264"/>
            <ac:spMk id="3" creationId="{1FF7CCBB-E3E1-9296-E45F-FF31B9529CE1}"/>
          </ac:spMkLst>
        </pc:spChg>
      </pc:sldChg>
      <pc:sldChg chg="modSp add mod">
        <pc:chgData name="Sabrina Rose" userId="c3f76ff6c4cd43c2" providerId="LiveId" clId="{A84F9F46-69D5-4AD7-9A80-3F06A45DC33F}" dt="2026-06-21T16:52:10.440" v="13112" actId="113"/>
        <pc:sldMkLst>
          <pc:docMk/>
          <pc:sldMk cId="3430733062" sldId="265"/>
        </pc:sldMkLst>
        <pc:spChg chg="mod">
          <ac:chgData name="Sabrina Rose" userId="c3f76ff6c4cd43c2" providerId="LiveId" clId="{A84F9F46-69D5-4AD7-9A80-3F06A45DC33F}" dt="2026-06-21T13:19:26.467" v="9209" actId="20577"/>
          <ac:spMkLst>
            <pc:docMk/>
            <pc:sldMk cId="3430733062" sldId="265"/>
            <ac:spMk id="2" creationId="{EBAF398E-C05E-E584-22F6-155E6C75B3E9}"/>
          </ac:spMkLst>
        </pc:spChg>
        <pc:spChg chg="mod">
          <ac:chgData name="Sabrina Rose" userId="c3f76ff6c4cd43c2" providerId="LiveId" clId="{A84F9F46-69D5-4AD7-9A80-3F06A45DC33F}" dt="2026-06-21T16:52:10.440" v="13112" actId="113"/>
          <ac:spMkLst>
            <pc:docMk/>
            <pc:sldMk cId="3430733062" sldId="265"/>
            <ac:spMk id="3" creationId="{11AB06D0-DAF3-964C-6F53-15E2D7F5ED00}"/>
          </ac:spMkLst>
        </pc:spChg>
      </pc:sldChg>
      <pc:sldChg chg="modSp new mod">
        <pc:chgData name="Sabrina Rose" userId="c3f76ff6c4cd43c2" providerId="LiveId" clId="{A84F9F46-69D5-4AD7-9A80-3F06A45DC33F}" dt="2026-06-21T16:48:49.532" v="13107" actId="27636"/>
        <pc:sldMkLst>
          <pc:docMk/>
          <pc:sldMk cId="2562008996" sldId="266"/>
        </pc:sldMkLst>
        <pc:spChg chg="mod">
          <ac:chgData name="Sabrina Rose" userId="c3f76ff6c4cd43c2" providerId="LiveId" clId="{A84F9F46-69D5-4AD7-9A80-3F06A45DC33F}" dt="2026-06-21T15:18:31.261" v="11163" actId="20577"/>
          <ac:spMkLst>
            <pc:docMk/>
            <pc:sldMk cId="2562008996" sldId="266"/>
            <ac:spMk id="2" creationId="{DE881CFB-11E9-D79B-EF7E-77B923D55793}"/>
          </ac:spMkLst>
        </pc:spChg>
        <pc:spChg chg="mod">
          <ac:chgData name="Sabrina Rose" userId="c3f76ff6c4cd43c2" providerId="LiveId" clId="{A84F9F46-69D5-4AD7-9A80-3F06A45DC33F}" dt="2026-06-21T16:48:49.532" v="13107" actId="27636"/>
          <ac:spMkLst>
            <pc:docMk/>
            <pc:sldMk cId="2562008996" sldId="266"/>
            <ac:spMk id="3" creationId="{A09D7810-5F75-F50D-871A-52981E5B43E3}"/>
          </ac:spMkLst>
        </pc:spChg>
      </pc:sldChg>
      <pc:sldChg chg="modSp new mod">
        <pc:chgData name="Sabrina Rose" userId="c3f76ff6c4cd43c2" providerId="LiveId" clId="{A84F9F46-69D5-4AD7-9A80-3F06A45DC33F}" dt="2026-06-21T16:52:36.021" v="13114" actId="113"/>
        <pc:sldMkLst>
          <pc:docMk/>
          <pc:sldMk cId="2426210836" sldId="267"/>
        </pc:sldMkLst>
        <pc:spChg chg="mod">
          <ac:chgData name="Sabrina Rose" userId="c3f76ff6c4cd43c2" providerId="LiveId" clId="{A84F9F46-69D5-4AD7-9A80-3F06A45DC33F}" dt="2026-06-21T13:26:28.441" v="9322" actId="20577"/>
          <ac:spMkLst>
            <pc:docMk/>
            <pc:sldMk cId="2426210836" sldId="267"/>
            <ac:spMk id="2" creationId="{A793F7F0-AFA8-B7FA-BE0B-D4A4F444F45F}"/>
          </ac:spMkLst>
        </pc:spChg>
        <pc:spChg chg="mod">
          <ac:chgData name="Sabrina Rose" userId="c3f76ff6c4cd43c2" providerId="LiveId" clId="{A84F9F46-69D5-4AD7-9A80-3F06A45DC33F}" dt="2026-06-21T16:52:36.021" v="13114" actId="113"/>
          <ac:spMkLst>
            <pc:docMk/>
            <pc:sldMk cId="2426210836" sldId="267"/>
            <ac:spMk id="3" creationId="{6DA553E6-A465-306A-31D4-7ED579487EE1}"/>
          </ac:spMkLst>
        </pc:spChg>
      </pc:sldChg>
      <pc:sldChg chg="modSp new mod">
        <pc:chgData name="Sabrina Rose" userId="c3f76ff6c4cd43c2" providerId="LiveId" clId="{A84F9F46-69D5-4AD7-9A80-3F06A45DC33F}" dt="2026-06-21T16:52:45.247" v="13115" actId="113"/>
        <pc:sldMkLst>
          <pc:docMk/>
          <pc:sldMk cId="3655537782" sldId="268"/>
        </pc:sldMkLst>
        <pc:spChg chg="mod">
          <ac:chgData name="Sabrina Rose" userId="c3f76ff6c4cd43c2" providerId="LiveId" clId="{A84F9F46-69D5-4AD7-9A80-3F06A45DC33F}" dt="2026-06-21T15:45:50.636" v="12665" actId="20577"/>
          <ac:spMkLst>
            <pc:docMk/>
            <pc:sldMk cId="3655537782" sldId="268"/>
            <ac:spMk id="2" creationId="{BA7B225C-F8D0-4EED-CF20-BBC163CFBFF5}"/>
          </ac:spMkLst>
        </pc:spChg>
        <pc:spChg chg="mod">
          <ac:chgData name="Sabrina Rose" userId="c3f76ff6c4cd43c2" providerId="LiveId" clId="{A84F9F46-69D5-4AD7-9A80-3F06A45DC33F}" dt="2026-06-21T16:52:45.247" v="13115" actId="113"/>
          <ac:spMkLst>
            <pc:docMk/>
            <pc:sldMk cId="3655537782" sldId="268"/>
            <ac:spMk id="3" creationId="{7754DDDA-DADB-7427-4BA3-1724F1A04CC1}"/>
          </ac:spMkLst>
        </pc:spChg>
      </pc:sldChg>
      <pc:sldMasterChg chg="modSldLayout">
        <pc:chgData name="Sabrina Rose" userId="c3f76ff6c4cd43c2" providerId="LiveId" clId="{A84F9F46-69D5-4AD7-9A80-3F06A45DC33F}" dt="2026-06-21T13:09:11.827" v="9162"/>
        <pc:sldMasterMkLst>
          <pc:docMk/>
          <pc:sldMasterMk cId="82104142" sldId="2147483717"/>
        </pc:sldMasterMkLst>
        <pc:sldLayoutChg chg="delSp">
          <pc:chgData name="Sabrina Rose" userId="c3f76ff6c4cd43c2" providerId="LiveId" clId="{A84F9F46-69D5-4AD7-9A80-3F06A45DC33F}" dt="2026-06-21T13:09:11.827" v="9162"/>
          <pc:sldLayoutMkLst>
            <pc:docMk/>
            <pc:sldMasterMk cId="82104142" sldId="2147483717"/>
            <pc:sldLayoutMk cId="1945146907" sldId="2147483734"/>
          </pc:sldLayoutMkLst>
          <pc:spChg chg="del">
            <ac:chgData name="Sabrina Rose" userId="c3f76ff6c4cd43c2" providerId="LiveId" clId="{A84F9F46-69D5-4AD7-9A80-3F06A45DC33F}" dt="2026-06-21T13:09:11.827" v="9162"/>
            <ac:spMkLst>
              <pc:docMk/>
              <pc:sldMasterMk cId="82104142" sldId="2147483717"/>
              <pc:sldLayoutMk cId="1945146907" sldId="2147483734"/>
              <ac:spMk id="13" creationId="{B7D523F3-FDC7-CB09-72C3-675307026069}"/>
            </ac:spMkLst>
          </pc:spChg>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49C1F1-D5A9-42A8-9917-8287E81E1B9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9221AD6-94C7-430C-932C-7FCB1DC0E129}">
      <dgm:prSet/>
      <dgm:spPr/>
      <dgm:t>
        <a:bodyPr/>
        <a:lstStyle/>
        <a:p>
          <a:r>
            <a:rPr lang="en-GB"/>
            <a:t>This is a presentation of an early years help plan for a four-year-old boy, named Isaac. This presentation is delivered from the perspective of a trainee early years support worker working in a children’s centre in a district of London.</a:t>
          </a:r>
          <a:endParaRPr lang="en-US"/>
        </a:p>
      </dgm:t>
    </dgm:pt>
    <dgm:pt modelId="{68A8C0E2-2DC6-468C-9925-05D0909F69CC}" type="parTrans" cxnId="{85B010B1-CEBA-46FB-8818-E8778EAA72F0}">
      <dgm:prSet/>
      <dgm:spPr/>
      <dgm:t>
        <a:bodyPr/>
        <a:lstStyle/>
        <a:p>
          <a:endParaRPr lang="en-US"/>
        </a:p>
      </dgm:t>
    </dgm:pt>
    <dgm:pt modelId="{16FB86BB-D23A-4E12-9B15-ADCD2C732350}" type="sibTrans" cxnId="{85B010B1-CEBA-46FB-8818-E8778EAA72F0}">
      <dgm:prSet/>
      <dgm:spPr/>
      <dgm:t>
        <a:bodyPr/>
        <a:lstStyle/>
        <a:p>
          <a:endParaRPr lang="en-US"/>
        </a:p>
      </dgm:t>
    </dgm:pt>
    <dgm:pt modelId="{706AC8C1-D7AB-49EB-9975-6A767FF5A219}">
      <dgm:prSet/>
      <dgm:spPr/>
      <dgm:t>
        <a:bodyPr/>
        <a:lstStyle/>
        <a:p>
          <a:r>
            <a:rPr lang="en-GB"/>
            <a:t>These are only guidelines. Everything used to assist with forming this plan is theoretical. All children are different and there are many factors such as, ethnicity, cultural background and environment that can affect the rate and ways in which a child may develop.</a:t>
          </a:r>
          <a:endParaRPr lang="en-US"/>
        </a:p>
      </dgm:t>
    </dgm:pt>
    <dgm:pt modelId="{5F012C63-DE1C-4BC0-AEA3-8F2D76D5394D}" type="parTrans" cxnId="{1246BC34-EDFD-47B1-88C1-663A3738B420}">
      <dgm:prSet/>
      <dgm:spPr/>
      <dgm:t>
        <a:bodyPr/>
        <a:lstStyle/>
        <a:p>
          <a:endParaRPr lang="en-US"/>
        </a:p>
      </dgm:t>
    </dgm:pt>
    <dgm:pt modelId="{5CD488B6-DB65-42BC-AEA9-91A64F2662B1}" type="sibTrans" cxnId="{1246BC34-EDFD-47B1-88C1-663A3738B420}">
      <dgm:prSet/>
      <dgm:spPr/>
      <dgm:t>
        <a:bodyPr/>
        <a:lstStyle/>
        <a:p>
          <a:endParaRPr lang="en-US"/>
        </a:p>
      </dgm:t>
    </dgm:pt>
    <dgm:pt modelId="{B6089412-65F5-4A8D-9AB9-7B2EA92663DC}" type="pres">
      <dgm:prSet presAssocID="{2249C1F1-D5A9-42A8-9917-8287E81E1B93}" presName="linear" presStyleCnt="0">
        <dgm:presLayoutVars>
          <dgm:animLvl val="lvl"/>
          <dgm:resizeHandles val="exact"/>
        </dgm:presLayoutVars>
      </dgm:prSet>
      <dgm:spPr/>
    </dgm:pt>
    <dgm:pt modelId="{0E436005-0503-4D8C-B238-6155EDBFD16F}" type="pres">
      <dgm:prSet presAssocID="{A9221AD6-94C7-430C-932C-7FCB1DC0E129}" presName="parentText" presStyleLbl="node1" presStyleIdx="0" presStyleCnt="2">
        <dgm:presLayoutVars>
          <dgm:chMax val="0"/>
          <dgm:bulletEnabled val="1"/>
        </dgm:presLayoutVars>
      </dgm:prSet>
      <dgm:spPr/>
    </dgm:pt>
    <dgm:pt modelId="{64688E08-1183-4655-A865-6166B3390625}" type="pres">
      <dgm:prSet presAssocID="{16FB86BB-D23A-4E12-9B15-ADCD2C732350}" presName="spacer" presStyleCnt="0"/>
      <dgm:spPr/>
    </dgm:pt>
    <dgm:pt modelId="{FD0043CF-A3F8-4BD0-B09E-80FFEC94B4FB}" type="pres">
      <dgm:prSet presAssocID="{706AC8C1-D7AB-49EB-9975-6A767FF5A219}" presName="parentText" presStyleLbl="node1" presStyleIdx="1" presStyleCnt="2">
        <dgm:presLayoutVars>
          <dgm:chMax val="0"/>
          <dgm:bulletEnabled val="1"/>
        </dgm:presLayoutVars>
      </dgm:prSet>
      <dgm:spPr/>
    </dgm:pt>
  </dgm:ptLst>
  <dgm:cxnLst>
    <dgm:cxn modelId="{A1176127-1EA9-4AE8-B302-E6F72DFFA20C}" type="presOf" srcId="{A9221AD6-94C7-430C-932C-7FCB1DC0E129}" destId="{0E436005-0503-4D8C-B238-6155EDBFD16F}" srcOrd="0" destOrd="0" presId="urn:microsoft.com/office/officeart/2005/8/layout/vList2"/>
    <dgm:cxn modelId="{1246BC34-EDFD-47B1-88C1-663A3738B420}" srcId="{2249C1F1-D5A9-42A8-9917-8287E81E1B93}" destId="{706AC8C1-D7AB-49EB-9975-6A767FF5A219}" srcOrd="1" destOrd="0" parTransId="{5F012C63-DE1C-4BC0-AEA3-8F2D76D5394D}" sibTransId="{5CD488B6-DB65-42BC-AEA9-91A64F2662B1}"/>
    <dgm:cxn modelId="{59F05B97-05A7-48F1-8C39-8C26BD02F825}" type="presOf" srcId="{2249C1F1-D5A9-42A8-9917-8287E81E1B93}" destId="{B6089412-65F5-4A8D-9AB9-7B2EA92663DC}" srcOrd="0" destOrd="0" presId="urn:microsoft.com/office/officeart/2005/8/layout/vList2"/>
    <dgm:cxn modelId="{85B010B1-CEBA-46FB-8818-E8778EAA72F0}" srcId="{2249C1F1-D5A9-42A8-9917-8287E81E1B93}" destId="{A9221AD6-94C7-430C-932C-7FCB1DC0E129}" srcOrd="0" destOrd="0" parTransId="{68A8C0E2-2DC6-468C-9925-05D0909F69CC}" sibTransId="{16FB86BB-D23A-4E12-9B15-ADCD2C732350}"/>
    <dgm:cxn modelId="{5F4438C4-4C52-4DC4-9F93-D0AE8AB7589D}" type="presOf" srcId="{706AC8C1-D7AB-49EB-9975-6A767FF5A219}" destId="{FD0043CF-A3F8-4BD0-B09E-80FFEC94B4FB}" srcOrd="0" destOrd="0" presId="urn:microsoft.com/office/officeart/2005/8/layout/vList2"/>
    <dgm:cxn modelId="{62C2BADB-2002-4F55-8403-3CC83BFF8530}" type="presParOf" srcId="{B6089412-65F5-4A8D-9AB9-7B2EA92663DC}" destId="{0E436005-0503-4D8C-B238-6155EDBFD16F}" srcOrd="0" destOrd="0" presId="urn:microsoft.com/office/officeart/2005/8/layout/vList2"/>
    <dgm:cxn modelId="{F57211DE-E2AB-47B8-A401-FE0FCCC664CE}" type="presParOf" srcId="{B6089412-65F5-4A8D-9AB9-7B2EA92663DC}" destId="{64688E08-1183-4655-A865-6166B3390625}" srcOrd="1" destOrd="0" presId="urn:microsoft.com/office/officeart/2005/8/layout/vList2"/>
    <dgm:cxn modelId="{B0BBD117-C72E-458E-B3E5-693734650773}" type="presParOf" srcId="{B6089412-65F5-4A8D-9AB9-7B2EA92663DC}" destId="{FD0043CF-A3F8-4BD0-B09E-80FFEC94B4F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B4678C-75D3-485C-A8A1-D0748401F47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73791CF-D422-4C7E-B9C9-A4B82A215B1B}">
      <dgm:prSet/>
      <dgm:spPr/>
      <dgm:t>
        <a:bodyPr/>
        <a:lstStyle/>
        <a:p>
          <a:r>
            <a:rPr lang="en-GB"/>
            <a:t>Isaac lives at home with his mother who has suffered with postnatal depression, low confidence and limited support</a:t>
          </a:r>
          <a:endParaRPr lang="en-US"/>
        </a:p>
      </dgm:t>
    </dgm:pt>
    <dgm:pt modelId="{A6298687-7DFF-4DE2-84F8-97A7481F888A}" type="parTrans" cxnId="{77F01895-0314-4A4F-9D46-32D402B8F0DA}">
      <dgm:prSet/>
      <dgm:spPr/>
      <dgm:t>
        <a:bodyPr/>
        <a:lstStyle/>
        <a:p>
          <a:endParaRPr lang="en-US"/>
        </a:p>
      </dgm:t>
    </dgm:pt>
    <dgm:pt modelId="{67941458-1E28-42E5-90D1-583E65200E69}" type="sibTrans" cxnId="{77F01895-0314-4A4F-9D46-32D402B8F0DA}">
      <dgm:prSet/>
      <dgm:spPr/>
      <dgm:t>
        <a:bodyPr/>
        <a:lstStyle/>
        <a:p>
          <a:endParaRPr lang="en-US"/>
        </a:p>
      </dgm:t>
    </dgm:pt>
    <dgm:pt modelId="{A8AB0A9C-8ADC-4717-ADF3-F632CBD49F6A}">
      <dgm:prSet/>
      <dgm:spPr/>
      <dgm:t>
        <a:bodyPr/>
        <a:lstStyle/>
        <a:p>
          <a:r>
            <a:rPr lang="en-GB"/>
            <a:t>They have only recently moved into the area</a:t>
          </a:r>
          <a:endParaRPr lang="en-US"/>
        </a:p>
      </dgm:t>
    </dgm:pt>
    <dgm:pt modelId="{02A57099-0F3E-43C9-B3FF-5848A77386C4}" type="parTrans" cxnId="{C71781A4-1463-43C8-85DE-A3E2AEC7EC35}">
      <dgm:prSet/>
      <dgm:spPr/>
      <dgm:t>
        <a:bodyPr/>
        <a:lstStyle/>
        <a:p>
          <a:endParaRPr lang="en-US"/>
        </a:p>
      </dgm:t>
    </dgm:pt>
    <dgm:pt modelId="{2759EB83-13B1-4572-A620-07BE770875CA}" type="sibTrans" cxnId="{C71781A4-1463-43C8-85DE-A3E2AEC7EC35}">
      <dgm:prSet/>
      <dgm:spPr/>
      <dgm:t>
        <a:bodyPr/>
        <a:lstStyle/>
        <a:p>
          <a:endParaRPr lang="en-US"/>
        </a:p>
      </dgm:t>
    </dgm:pt>
    <dgm:pt modelId="{78488F2A-1374-479E-862B-2AF0A087F784}">
      <dgm:prSet/>
      <dgm:spPr/>
      <dgm:t>
        <a:bodyPr/>
        <a:lstStyle/>
        <a:p>
          <a:r>
            <a:rPr lang="en-GB"/>
            <a:t>Isaac has had disruptions to his childcare arrangements for the past two years</a:t>
          </a:r>
          <a:endParaRPr lang="en-US"/>
        </a:p>
      </dgm:t>
    </dgm:pt>
    <dgm:pt modelId="{718CD01A-94BF-4BE8-AC33-F8D8FADBDA77}" type="parTrans" cxnId="{1F5F022F-8064-4E21-AB2C-8F31A5ECC9D5}">
      <dgm:prSet/>
      <dgm:spPr/>
      <dgm:t>
        <a:bodyPr/>
        <a:lstStyle/>
        <a:p>
          <a:endParaRPr lang="en-US"/>
        </a:p>
      </dgm:t>
    </dgm:pt>
    <dgm:pt modelId="{9AA98BFE-A4ED-4C99-8D77-0EA181E4EB0C}" type="sibTrans" cxnId="{1F5F022F-8064-4E21-AB2C-8F31A5ECC9D5}">
      <dgm:prSet/>
      <dgm:spPr/>
      <dgm:t>
        <a:bodyPr/>
        <a:lstStyle/>
        <a:p>
          <a:endParaRPr lang="en-US"/>
        </a:p>
      </dgm:t>
    </dgm:pt>
    <dgm:pt modelId="{685C5502-45E6-4CDB-B8F7-043606F8E74E}">
      <dgm:prSet/>
      <dgm:spPr/>
      <dgm:t>
        <a:bodyPr/>
        <a:lstStyle/>
        <a:p>
          <a:r>
            <a:rPr lang="en-GB"/>
            <a:t>Isaac is quiet and withdrawn at free play</a:t>
          </a:r>
          <a:endParaRPr lang="en-US"/>
        </a:p>
      </dgm:t>
    </dgm:pt>
    <dgm:pt modelId="{93C7EC44-5C4C-4560-A539-6549B3089EC7}" type="parTrans" cxnId="{D336596A-5A31-48D3-A8FD-5494081F960C}">
      <dgm:prSet/>
      <dgm:spPr/>
      <dgm:t>
        <a:bodyPr/>
        <a:lstStyle/>
        <a:p>
          <a:endParaRPr lang="en-US"/>
        </a:p>
      </dgm:t>
    </dgm:pt>
    <dgm:pt modelId="{DAD1059A-A147-4505-A8FB-29454768712A}" type="sibTrans" cxnId="{D336596A-5A31-48D3-A8FD-5494081F960C}">
      <dgm:prSet/>
      <dgm:spPr/>
      <dgm:t>
        <a:bodyPr/>
        <a:lstStyle/>
        <a:p>
          <a:endParaRPr lang="en-US"/>
        </a:p>
      </dgm:t>
    </dgm:pt>
    <dgm:pt modelId="{855D5900-5877-4CEC-8331-BAD91A68A0FD}">
      <dgm:prSet/>
      <dgm:spPr/>
      <dgm:t>
        <a:bodyPr/>
        <a:lstStyle/>
        <a:p>
          <a:r>
            <a:rPr lang="en-GB"/>
            <a:t>When separated from his mother, Isaac becomes distressed</a:t>
          </a:r>
          <a:endParaRPr lang="en-US"/>
        </a:p>
      </dgm:t>
    </dgm:pt>
    <dgm:pt modelId="{E6239A7D-FD96-4995-B5AE-38D35BFA26A5}" type="parTrans" cxnId="{71746402-F573-496D-A017-F3EFD2EA75CD}">
      <dgm:prSet/>
      <dgm:spPr/>
      <dgm:t>
        <a:bodyPr/>
        <a:lstStyle/>
        <a:p>
          <a:endParaRPr lang="en-US"/>
        </a:p>
      </dgm:t>
    </dgm:pt>
    <dgm:pt modelId="{1CDF6D42-1D41-4FFC-8F19-F7D35DD0B972}" type="sibTrans" cxnId="{71746402-F573-496D-A017-F3EFD2EA75CD}">
      <dgm:prSet/>
      <dgm:spPr/>
      <dgm:t>
        <a:bodyPr/>
        <a:lstStyle/>
        <a:p>
          <a:endParaRPr lang="en-US"/>
        </a:p>
      </dgm:t>
    </dgm:pt>
    <dgm:pt modelId="{BFD08B0B-04E1-4105-93A1-E8A7F92DF1BF}">
      <dgm:prSet/>
      <dgm:spPr/>
      <dgm:t>
        <a:bodyPr/>
        <a:lstStyle/>
        <a:p>
          <a:r>
            <a:rPr lang="en-GB"/>
            <a:t>Delays in language development</a:t>
          </a:r>
          <a:endParaRPr lang="en-US"/>
        </a:p>
      </dgm:t>
    </dgm:pt>
    <dgm:pt modelId="{354F1624-4129-43F2-8DCA-59B5DAE7D303}" type="parTrans" cxnId="{24EA305D-2656-4F31-AADA-19AD3D4932A0}">
      <dgm:prSet/>
      <dgm:spPr/>
      <dgm:t>
        <a:bodyPr/>
        <a:lstStyle/>
        <a:p>
          <a:endParaRPr lang="en-US"/>
        </a:p>
      </dgm:t>
    </dgm:pt>
    <dgm:pt modelId="{D4324D29-5AAC-48AB-B54D-EAE85300F6F4}" type="sibTrans" cxnId="{24EA305D-2656-4F31-AADA-19AD3D4932A0}">
      <dgm:prSet/>
      <dgm:spPr/>
      <dgm:t>
        <a:bodyPr/>
        <a:lstStyle/>
        <a:p>
          <a:endParaRPr lang="en-US"/>
        </a:p>
      </dgm:t>
    </dgm:pt>
    <dgm:pt modelId="{F8F03E38-D109-4990-83DA-AB901D82835A}">
      <dgm:prSet/>
      <dgm:spPr/>
      <dgm:t>
        <a:bodyPr/>
        <a:lstStyle/>
        <a:p>
          <a:r>
            <a:rPr lang="en-GB"/>
            <a:t>Struggles to join group activities</a:t>
          </a:r>
          <a:endParaRPr lang="en-US"/>
        </a:p>
      </dgm:t>
    </dgm:pt>
    <dgm:pt modelId="{021C5DAE-E5E8-424A-990A-5B7FBDF32288}" type="parTrans" cxnId="{E8222BF0-EE42-459C-A323-8185931BAA0F}">
      <dgm:prSet/>
      <dgm:spPr/>
      <dgm:t>
        <a:bodyPr/>
        <a:lstStyle/>
        <a:p>
          <a:endParaRPr lang="en-US"/>
        </a:p>
      </dgm:t>
    </dgm:pt>
    <dgm:pt modelId="{B32F7FA5-C660-408B-845D-6F0A18345951}" type="sibTrans" cxnId="{E8222BF0-EE42-459C-A323-8185931BAA0F}">
      <dgm:prSet/>
      <dgm:spPr/>
      <dgm:t>
        <a:bodyPr/>
        <a:lstStyle/>
        <a:p>
          <a:endParaRPr lang="en-US"/>
        </a:p>
      </dgm:t>
    </dgm:pt>
    <dgm:pt modelId="{A9C89164-C7DA-4685-819C-D23C0AB0A8AF}">
      <dgm:prSet/>
      <dgm:spPr/>
      <dgm:t>
        <a:bodyPr/>
        <a:lstStyle/>
        <a:p>
          <a:r>
            <a:rPr lang="en-GB"/>
            <a:t>Mother says Isaac is clingy, as difficulty sleeping and rarely does independent play at home</a:t>
          </a:r>
          <a:endParaRPr lang="en-US"/>
        </a:p>
      </dgm:t>
    </dgm:pt>
    <dgm:pt modelId="{C65CBEF9-2CBC-4070-B7D2-73A2F6EC9D35}" type="parTrans" cxnId="{39562F8B-0A98-4DD4-B2B0-1C6E0139B453}">
      <dgm:prSet/>
      <dgm:spPr/>
      <dgm:t>
        <a:bodyPr/>
        <a:lstStyle/>
        <a:p>
          <a:endParaRPr lang="en-US"/>
        </a:p>
      </dgm:t>
    </dgm:pt>
    <dgm:pt modelId="{12FD99D8-8D00-4C2B-A0EB-3F01B8211379}" type="sibTrans" cxnId="{39562F8B-0A98-4DD4-B2B0-1C6E0139B453}">
      <dgm:prSet/>
      <dgm:spPr/>
      <dgm:t>
        <a:bodyPr/>
        <a:lstStyle/>
        <a:p>
          <a:endParaRPr lang="en-US"/>
        </a:p>
      </dgm:t>
    </dgm:pt>
    <dgm:pt modelId="{5BF22228-8DCC-46AC-99AE-2295DE7F96F0}" type="pres">
      <dgm:prSet presAssocID="{57B4678C-75D3-485C-A8A1-D0748401F474}" presName="linear" presStyleCnt="0">
        <dgm:presLayoutVars>
          <dgm:animLvl val="lvl"/>
          <dgm:resizeHandles val="exact"/>
        </dgm:presLayoutVars>
      </dgm:prSet>
      <dgm:spPr/>
    </dgm:pt>
    <dgm:pt modelId="{50A92E54-5350-4094-890C-62626CBF0C09}" type="pres">
      <dgm:prSet presAssocID="{773791CF-D422-4C7E-B9C9-A4B82A215B1B}" presName="parentText" presStyleLbl="node1" presStyleIdx="0" presStyleCnt="8">
        <dgm:presLayoutVars>
          <dgm:chMax val="0"/>
          <dgm:bulletEnabled val="1"/>
        </dgm:presLayoutVars>
      </dgm:prSet>
      <dgm:spPr/>
    </dgm:pt>
    <dgm:pt modelId="{861051E4-9CA4-4257-85B5-B5F71D92B0D4}" type="pres">
      <dgm:prSet presAssocID="{67941458-1E28-42E5-90D1-583E65200E69}" presName="spacer" presStyleCnt="0"/>
      <dgm:spPr/>
    </dgm:pt>
    <dgm:pt modelId="{DC2B992D-B93D-49FF-9EB1-EB51E2FB1930}" type="pres">
      <dgm:prSet presAssocID="{A8AB0A9C-8ADC-4717-ADF3-F632CBD49F6A}" presName="parentText" presStyleLbl="node1" presStyleIdx="1" presStyleCnt="8">
        <dgm:presLayoutVars>
          <dgm:chMax val="0"/>
          <dgm:bulletEnabled val="1"/>
        </dgm:presLayoutVars>
      </dgm:prSet>
      <dgm:spPr/>
    </dgm:pt>
    <dgm:pt modelId="{EFFDD658-4B44-43FF-8518-F05D04D2651F}" type="pres">
      <dgm:prSet presAssocID="{2759EB83-13B1-4572-A620-07BE770875CA}" presName="spacer" presStyleCnt="0"/>
      <dgm:spPr/>
    </dgm:pt>
    <dgm:pt modelId="{5034FA33-77C2-4C36-BE4B-19ADE10049F5}" type="pres">
      <dgm:prSet presAssocID="{78488F2A-1374-479E-862B-2AF0A087F784}" presName="parentText" presStyleLbl="node1" presStyleIdx="2" presStyleCnt="8">
        <dgm:presLayoutVars>
          <dgm:chMax val="0"/>
          <dgm:bulletEnabled val="1"/>
        </dgm:presLayoutVars>
      </dgm:prSet>
      <dgm:spPr/>
    </dgm:pt>
    <dgm:pt modelId="{08DADD77-8FD0-4A99-8372-C28C83E90C53}" type="pres">
      <dgm:prSet presAssocID="{9AA98BFE-A4ED-4C99-8D77-0EA181E4EB0C}" presName="spacer" presStyleCnt="0"/>
      <dgm:spPr/>
    </dgm:pt>
    <dgm:pt modelId="{A051AA43-5034-4978-BA94-2561317F53CD}" type="pres">
      <dgm:prSet presAssocID="{685C5502-45E6-4CDB-B8F7-043606F8E74E}" presName="parentText" presStyleLbl="node1" presStyleIdx="3" presStyleCnt="8">
        <dgm:presLayoutVars>
          <dgm:chMax val="0"/>
          <dgm:bulletEnabled val="1"/>
        </dgm:presLayoutVars>
      </dgm:prSet>
      <dgm:spPr/>
    </dgm:pt>
    <dgm:pt modelId="{A6ED5E9E-BEC3-4052-BB4A-24A53FA9CD60}" type="pres">
      <dgm:prSet presAssocID="{DAD1059A-A147-4505-A8FB-29454768712A}" presName="spacer" presStyleCnt="0"/>
      <dgm:spPr/>
    </dgm:pt>
    <dgm:pt modelId="{EF287F38-C24C-4F97-9EC7-587DC296D150}" type="pres">
      <dgm:prSet presAssocID="{855D5900-5877-4CEC-8331-BAD91A68A0FD}" presName="parentText" presStyleLbl="node1" presStyleIdx="4" presStyleCnt="8">
        <dgm:presLayoutVars>
          <dgm:chMax val="0"/>
          <dgm:bulletEnabled val="1"/>
        </dgm:presLayoutVars>
      </dgm:prSet>
      <dgm:spPr/>
    </dgm:pt>
    <dgm:pt modelId="{95FCCABA-F390-4547-8FA3-DB202659C50A}" type="pres">
      <dgm:prSet presAssocID="{1CDF6D42-1D41-4FFC-8F19-F7D35DD0B972}" presName="spacer" presStyleCnt="0"/>
      <dgm:spPr/>
    </dgm:pt>
    <dgm:pt modelId="{88DAA959-A472-4739-8B45-8B9453A2F7FD}" type="pres">
      <dgm:prSet presAssocID="{BFD08B0B-04E1-4105-93A1-E8A7F92DF1BF}" presName="parentText" presStyleLbl="node1" presStyleIdx="5" presStyleCnt="8">
        <dgm:presLayoutVars>
          <dgm:chMax val="0"/>
          <dgm:bulletEnabled val="1"/>
        </dgm:presLayoutVars>
      </dgm:prSet>
      <dgm:spPr/>
    </dgm:pt>
    <dgm:pt modelId="{6BF31EAD-0151-4B19-A74E-70A997BEFB6F}" type="pres">
      <dgm:prSet presAssocID="{D4324D29-5AAC-48AB-B54D-EAE85300F6F4}" presName="spacer" presStyleCnt="0"/>
      <dgm:spPr/>
    </dgm:pt>
    <dgm:pt modelId="{AA356BA0-571C-4D1B-944D-C900BFE3FF6E}" type="pres">
      <dgm:prSet presAssocID="{F8F03E38-D109-4990-83DA-AB901D82835A}" presName="parentText" presStyleLbl="node1" presStyleIdx="6" presStyleCnt="8">
        <dgm:presLayoutVars>
          <dgm:chMax val="0"/>
          <dgm:bulletEnabled val="1"/>
        </dgm:presLayoutVars>
      </dgm:prSet>
      <dgm:spPr/>
    </dgm:pt>
    <dgm:pt modelId="{F98234E8-E105-490E-9133-EACAF19B28F2}" type="pres">
      <dgm:prSet presAssocID="{B32F7FA5-C660-408B-845D-6F0A18345951}" presName="spacer" presStyleCnt="0"/>
      <dgm:spPr/>
    </dgm:pt>
    <dgm:pt modelId="{D56BE525-412F-4EF2-AFD8-12D3E96CD216}" type="pres">
      <dgm:prSet presAssocID="{A9C89164-C7DA-4685-819C-D23C0AB0A8AF}" presName="parentText" presStyleLbl="node1" presStyleIdx="7" presStyleCnt="8">
        <dgm:presLayoutVars>
          <dgm:chMax val="0"/>
          <dgm:bulletEnabled val="1"/>
        </dgm:presLayoutVars>
      </dgm:prSet>
      <dgm:spPr/>
    </dgm:pt>
  </dgm:ptLst>
  <dgm:cxnLst>
    <dgm:cxn modelId="{71746402-F573-496D-A017-F3EFD2EA75CD}" srcId="{57B4678C-75D3-485C-A8A1-D0748401F474}" destId="{855D5900-5877-4CEC-8331-BAD91A68A0FD}" srcOrd="4" destOrd="0" parTransId="{E6239A7D-FD96-4995-B5AE-38D35BFA26A5}" sibTransId="{1CDF6D42-1D41-4FFC-8F19-F7D35DD0B972}"/>
    <dgm:cxn modelId="{335E8921-66A4-44A8-BBBE-8D7330C68D23}" type="presOf" srcId="{773791CF-D422-4C7E-B9C9-A4B82A215B1B}" destId="{50A92E54-5350-4094-890C-62626CBF0C09}" srcOrd="0" destOrd="0" presId="urn:microsoft.com/office/officeart/2005/8/layout/vList2"/>
    <dgm:cxn modelId="{A6525122-F51B-4B1B-909B-B4399F9A9E5D}" type="presOf" srcId="{78488F2A-1374-479E-862B-2AF0A087F784}" destId="{5034FA33-77C2-4C36-BE4B-19ADE10049F5}" srcOrd="0" destOrd="0" presId="urn:microsoft.com/office/officeart/2005/8/layout/vList2"/>
    <dgm:cxn modelId="{1F5F022F-8064-4E21-AB2C-8F31A5ECC9D5}" srcId="{57B4678C-75D3-485C-A8A1-D0748401F474}" destId="{78488F2A-1374-479E-862B-2AF0A087F784}" srcOrd="2" destOrd="0" parTransId="{718CD01A-94BF-4BE8-AC33-F8D8FADBDA77}" sibTransId="{9AA98BFE-A4ED-4C99-8D77-0EA181E4EB0C}"/>
    <dgm:cxn modelId="{24EA305D-2656-4F31-AADA-19AD3D4932A0}" srcId="{57B4678C-75D3-485C-A8A1-D0748401F474}" destId="{BFD08B0B-04E1-4105-93A1-E8A7F92DF1BF}" srcOrd="5" destOrd="0" parTransId="{354F1624-4129-43F2-8DCA-59B5DAE7D303}" sibTransId="{D4324D29-5AAC-48AB-B54D-EAE85300F6F4}"/>
    <dgm:cxn modelId="{D942E861-3FA7-4755-82D3-5133F8CC004B}" type="presOf" srcId="{685C5502-45E6-4CDB-B8F7-043606F8E74E}" destId="{A051AA43-5034-4978-BA94-2561317F53CD}" srcOrd="0" destOrd="0" presId="urn:microsoft.com/office/officeart/2005/8/layout/vList2"/>
    <dgm:cxn modelId="{D336596A-5A31-48D3-A8FD-5494081F960C}" srcId="{57B4678C-75D3-485C-A8A1-D0748401F474}" destId="{685C5502-45E6-4CDB-B8F7-043606F8E74E}" srcOrd="3" destOrd="0" parTransId="{93C7EC44-5C4C-4560-A539-6549B3089EC7}" sibTransId="{DAD1059A-A147-4505-A8FB-29454768712A}"/>
    <dgm:cxn modelId="{8B77126E-8E61-4FC0-A1AD-66E1B563819D}" type="presOf" srcId="{F8F03E38-D109-4990-83DA-AB901D82835A}" destId="{AA356BA0-571C-4D1B-944D-C900BFE3FF6E}" srcOrd="0" destOrd="0" presId="urn:microsoft.com/office/officeart/2005/8/layout/vList2"/>
    <dgm:cxn modelId="{96D4DA86-3F3B-4E7C-AFCA-5D5B09A80EC8}" type="presOf" srcId="{BFD08B0B-04E1-4105-93A1-E8A7F92DF1BF}" destId="{88DAA959-A472-4739-8B45-8B9453A2F7FD}" srcOrd="0" destOrd="0" presId="urn:microsoft.com/office/officeart/2005/8/layout/vList2"/>
    <dgm:cxn modelId="{39562F8B-0A98-4DD4-B2B0-1C6E0139B453}" srcId="{57B4678C-75D3-485C-A8A1-D0748401F474}" destId="{A9C89164-C7DA-4685-819C-D23C0AB0A8AF}" srcOrd="7" destOrd="0" parTransId="{C65CBEF9-2CBC-4070-B7D2-73A2F6EC9D35}" sibTransId="{12FD99D8-8D00-4C2B-A0EB-3F01B8211379}"/>
    <dgm:cxn modelId="{77F01895-0314-4A4F-9D46-32D402B8F0DA}" srcId="{57B4678C-75D3-485C-A8A1-D0748401F474}" destId="{773791CF-D422-4C7E-B9C9-A4B82A215B1B}" srcOrd="0" destOrd="0" parTransId="{A6298687-7DFF-4DE2-84F8-97A7481F888A}" sibTransId="{67941458-1E28-42E5-90D1-583E65200E69}"/>
    <dgm:cxn modelId="{44A67A98-C891-4791-AB94-3DB88FA89E71}" type="presOf" srcId="{855D5900-5877-4CEC-8331-BAD91A68A0FD}" destId="{EF287F38-C24C-4F97-9EC7-587DC296D150}" srcOrd="0" destOrd="0" presId="urn:microsoft.com/office/officeart/2005/8/layout/vList2"/>
    <dgm:cxn modelId="{350331A4-EF19-45B9-8D6B-8FBB39CD55AB}" type="presOf" srcId="{A9C89164-C7DA-4685-819C-D23C0AB0A8AF}" destId="{D56BE525-412F-4EF2-AFD8-12D3E96CD216}" srcOrd="0" destOrd="0" presId="urn:microsoft.com/office/officeart/2005/8/layout/vList2"/>
    <dgm:cxn modelId="{C71781A4-1463-43C8-85DE-A3E2AEC7EC35}" srcId="{57B4678C-75D3-485C-A8A1-D0748401F474}" destId="{A8AB0A9C-8ADC-4717-ADF3-F632CBD49F6A}" srcOrd="1" destOrd="0" parTransId="{02A57099-0F3E-43C9-B3FF-5848A77386C4}" sibTransId="{2759EB83-13B1-4572-A620-07BE770875CA}"/>
    <dgm:cxn modelId="{757036BD-008A-4C24-8FC1-0A75A68AA8DE}" type="presOf" srcId="{57B4678C-75D3-485C-A8A1-D0748401F474}" destId="{5BF22228-8DCC-46AC-99AE-2295DE7F96F0}" srcOrd="0" destOrd="0" presId="urn:microsoft.com/office/officeart/2005/8/layout/vList2"/>
    <dgm:cxn modelId="{B4FE30EE-FE3C-475C-B0C3-652DC96CEE64}" type="presOf" srcId="{A8AB0A9C-8ADC-4717-ADF3-F632CBD49F6A}" destId="{DC2B992D-B93D-49FF-9EB1-EB51E2FB1930}" srcOrd="0" destOrd="0" presId="urn:microsoft.com/office/officeart/2005/8/layout/vList2"/>
    <dgm:cxn modelId="{E8222BF0-EE42-459C-A323-8185931BAA0F}" srcId="{57B4678C-75D3-485C-A8A1-D0748401F474}" destId="{F8F03E38-D109-4990-83DA-AB901D82835A}" srcOrd="6" destOrd="0" parTransId="{021C5DAE-E5E8-424A-990A-5B7FBDF32288}" sibTransId="{B32F7FA5-C660-408B-845D-6F0A18345951}"/>
    <dgm:cxn modelId="{C1D4BE5F-2E83-4057-B5BF-3F02C02EF7FB}" type="presParOf" srcId="{5BF22228-8DCC-46AC-99AE-2295DE7F96F0}" destId="{50A92E54-5350-4094-890C-62626CBF0C09}" srcOrd="0" destOrd="0" presId="urn:microsoft.com/office/officeart/2005/8/layout/vList2"/>
    <dgm:cxn modelId="{EEB0A2C4-A5C8-435E-AD98-6E3C7CBF0189}" type="presParOf" srcId="{5BF22228-8DCC-46AC-99AE-2295DE7F96F0}" destId="{861051E4-9CA4-4257-85B5-B5F71D92B0D4}" srcOrd="1" destOrd="0" presId="urn:microsoft.com/office/officeart/2005/8/layout/vList2"/>
    <dgm:cxn modelId="{2EE95D38-2636-41B1-A8C0-F7AFA3957B07}" type="presParOf" srcId="{5BF22228-8DCC-46AC-99AE-2295DE7F96F0}" destId="{DC2B992D-B93D-49FF-9EB1-EB51E2FB1930}" srcOrd="2" destOrd="0" presId="urn:microsoft.com/office/officeart/2005/8/layout/vList2"/>
    <dgm:cxn modelId="{82F25AD1-FF8C-42C9-B802-AC776E72AC10}" type="presParOf" srcId="{5BF22228-8DCC-46AC-99AE-2295DE7F96F0}" destId="{EFFDD658-4B44-43FF-8518-F05D04D2651F}" srcOrd="3" destOrd="0" presId="urn:microsoft.com/office/officeart/2005/8/layout/vList2"/>
    <dgm:cxn modelId="{2BD0DC6A-04D6-46FF-9A25-FCEE51793FE0}" type="presParOf" srcId="{5BF22228-8DCC-46AC-99AE-2295DE7F96F0}" destId="{5034FA33-77C2-4C36-BE4B-19ADE10049F5}" srcOrd="4" destOrd="0" presId="urn:microsoft.com/office/officeart/2005/8/layout/vList2"/>
    <dgm:cxn modelId="{04C1858E-B583-4454-A7E5-27EDD50C9D73}" type="presParOf" srcId="{5BF22228-8DCC-46AC-99AE-2295DE7F96F0}" destId="{08DADD77-8FD0-4A99-8372-C28C83E90C53}" srcOrd="5" destOrd="0" presId="urn:microsoft.com/office/officeart/2005/8/layout/vList2"/>
    <dgm:cxn modelId="{D3BB85EF-D964-4CCE-B59C-2E1DC4CDCC82}" type="presParOf" srcId="{5BF22228-8DCC-46AC-99AE-2295DE7F96F0}" destId="{A051AA43-5034-4978-BA94-2561317F53CD}" srcOrd="6" destOrd="0" presId="urn:microsoft.com/office/officeart/2005/8/layout/vList2"/>
    <dgm:cxn modelId="{C6DFA80F-E2D1-4486-83E5-1FD3E563D5CB}" type="presParOf" srcId="{5BF22228-8DCC-46AC-99AE-2295DE7F96F0}" destId="{A6ED5E9E-BEC3-4052-BB4A-24A53FA9CD60}" srcOrd="7" destOrd="0" presId="urn:microsoft.com/office/officeart/2005/8/layout/vList2"/>
    <dgm:cxn modelId="{BDD7D458-9E5B-477A-BE71-46CF24D23CF5}" type="presParOf" srcId="{5BF22228-8DCC-46AC-99AE-2295DE7F96F0}" destId="{EF287F38-C24C-4F97-9EC7-587DC296D150}" srcOrd="8" destOrd="0" presId="urn:microsoft.com/office/officeart/2005/8/layout/vList2"/>
    <dgm:cxn modelId="{D3AC7414-EB40-4F03-BC88-02DCC35C16D7}" type="presParOf" srcId="{5BF22228-8DCC-46AC-99AE-2295DE7F96F0}" destId="{95FCCABA-F390-4547-8FA3-DB202659C50A}" srcOrd="9" destOrd="0" presId="urn:microsoft.com/office/officeart/2005/8/layout/vList2"/>
    <dgm:cxn modelId="{0E435C5A-6B3C-428D-B9FE-151B963B31B6}" type="presParOf" srcId="{5BF22228-8DCC-46AC-99AE-2295DE7F96F0}" destId="{88DAA959-A472-4739-8B45-8B9453A2F7FD}" srcOrd="10" destOrd="0" presId="urn:microsoft.com/office/officeart/2005/8/layout/vList2"/>
    <dgm:cxn modelId="{30A78ED4-1404-4D96-BA7C-35CE71EE448E}" type="presParOf" srcId="{5BF22228-8DCC-46AC-99AE-2295DE7F96F0}" destId="{6BF31EAD-0151-4B19-A74E-70A997BEFB6F}" srcOrd="11" destOrd="0" presId="urn:microsoft.com/office/officeart/2005/8/layout/vList2"/>
    <dgm:cxn modelId="{2695167E-ABF0-4A10-85F7-DA9AEC715A34}" type="presParOf" srcId="{5BF22228-8DCC-46AC-99AE-2295DE7F96F0}" destId="{AA356BA0-571C-4D1B-944D-C900BFE3FF6E}" srcOrd="12" destOrd="0" presId="urn:microsoft.com/office/officeart/2005/8/layout/vList2"/>
    <dgm:cxn modelId="{8B813EFA-54BE-4516-9B26-D2398732859D}" type="presParOf" srcId="{5BF22228-8DCC-46AC-99AE-2295DE7F96F0}" destId="{F98234E8-E105-490E-9133-EACAF19B28F2}" srcOrd="13" destOrd="0" presId="urn:microsoft.com/office/officeart/2005/8/layout/vList2"/>
    <dgm:cxn modelId="{D470D9DA-D80B-418C-9A76-C48E0541F147}" type="presParOf" srcId="{5BF22228-8DCC-46AC-99AE-2295DE7F96F0}" destId="{D56BE525-412F-4EF2-AFD8-12D3E96CD216}"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BB0E38-019A-4FD7-BE6A-33B2990E885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FDCA71DC-5FC0-4455-B57B-FD9024010E31}">
      <dgm:prSet/>
      <dgm:spPr/>
      <dgm:t>
        <a:bodyPr/>
        <a:lstStyle/>
        <a:p>
          <a:r>
            <a:rPr lang="en-GB"/>
            <a:t>This is a case for Isaac; however, correct help and support needs to be in place for his mother as well due to facing her own struggles. Without the correct assistance mom will lack in her capability to support Isaac in his development and progression.</a:t>
          </a:r>
          <a:endParaRPr lang="en-US"/>
        </a:p>
      </dgm:t>
    </dgm:pt>
    <dgm:pt modelId="{64E96BBD-9ED4-4DCF-9CF2-A0B95146A59D}" type="parTrans" cxnId="{42A3CC9D-6316-46EF-AA28-12E1BBFF5D67}">
      <dgm:prSet/>
      <dgm:spPr/>
      <dgm:t>
        <a:bodyPr/>
        <a:lstStyle/>
        <a:p>
          <a:endParaRPr lang="en-US"/>
        </a:p>
      </dgm:t>
    </dgm:pt>
    <dgm:pt modelId="{F5A54D54-2122-4CFA-B0B7-27015174C47A}" type="sibTrans" cxnId="{42A3CC9D-6316-46EF-AA28-12E1BBFF5D67}">
      <dgm:prSet/>
      <dgm:spPr/>
      <dgm:t>
        <a:bodyPr/>
        <a:lstStyle/>
        <a:p>
          <a:endParaRPr lang="en-US"/>
        </a:p>
      </dgm:t>
    </dgm:pt>
    <dgm:pt modelId="{610F0242-EAB0-4DC3-9A1F-5024913D6A1F}">
      <dgm:prSet/>
      <dgm:spPr/>
      <dgm:t>
        <a:bodyPr/>
        <a:lstStyle/>
        <a:p>
          <a:r>
            <a:rPr lang="en-GB"/>
            <a:t>This can be accomplished in several ways, such as;</a:t>
          </a:r>
          <a:endParaRPr lang="en-US"/>
        </a:p>
      </dgm:t>
    </dgm:pt>
    <dgm:pt modelId="{0DA9E8DF-F65E-4735-8F2E-636B1660A462}" type="parTrans" cxnId="{721A23E6-BE14-48AC-B2AA-949EE7004633}">
      <dgm:prSet/>
      <dgm:spPr/>
      <dgm:t>
        <a:bodyPr/>
        <a:lstStyle/>
        <a:p>
          <a:endParaRPr lang="en-US"/>
        </a:p>
      </dgm:t>
    </dgm:pt>
    <dgm:pt modelId="{F1F8C4AF-9D42-4050-B733-68DF1DDD0052}" type="sibTrans" cxnId="{721A23E6-BE14-48AC-B2AA-949EE7004633}">
      <dgm:prSet/>
      <dgm:spPr/>
      <dgm:t>
        <a:bodyPr/>
        <a:lstStyle/>
        <a:p>
          <a:endParaRPr lang="en-US"/>
        </a:p>
      </dgm:t>
    </dgm:pt>
    <dgm:pt modelId="{7874EF08-772C-4CAC-98AD-2E8B69090A23}" type="pres">
      <dgm:prSet presAssocID="{39BB0E38-019A-4FD7-BE6A-33B2990E8855}" presName="hierChild1" presStyleCnt="0">
        <dgm:presLayoutVars>
          <dgm:chPref val="1"/>
          <dgm:dir/>
          <dgm:animOne val="branch"/>
          <dgm:animLvl val="lvl"/>
          <dgm:resizeHandles/>
        </dgm:presLayoutVars>
      </dgm:prSet>
      <dgm:spPr/>
    </dgm:pt>
    <dgm:pt modelId="{AD5C81D4-2261-47A0-B426-B29B3A95F69A}" type="pres">
      <dgm:prSet presAssocID="{FDCA71DC-5FC0-4455-B57B-FD9024010E31}" presName="hierRoot1" presStyleCnt="0"/>
      <dgm:spPr/>
    </dgm:pt>
    <dgm:pt modelId="{125DF496-6B5F-4AA8-8D93-D30AAE763A50}" type="pres">
      <dgm:prSet presAssocID="{FDCA71DC-5FC0-4455-B57B-FD9024010E31}" presName="composite" presStyleCnt="0"/>
      <dgm:spPr/>
    </dgm:pt>
    <dgm:pt modelId="{EACEFB28-389D-42FA-9BF6-073905ED2A1E}" type="pres">
      <dgm:prSet presAssocID="{FDCA71DC-5FC0-4455-B57B-FD9024010E31}" presName="background" presStyleLbl="node0" presStyleIdx="0" presStyleCnt="2"/>
      <dgm:spPr/>
    </dgm:pt>
    <dgm:pt modelId="{43FA9174-96B5-4C5A-92D9-0DFBB2C2799B}" type="pres">
      <dgm:prSet presAssocID="{FDCA71DC-5FC0-4455-B57B-FD9024010E31}" presName="text" presStyleLbl="fgAcc0" presStyleIdx="0" presStyleCnt="2">
        <dgm:presLayoutVars>
          <dgm:chPref val="3"/>
        </dgm:presLayoutVars>
      </dgm:prSet>
      <dgm:spPr/>
    </dgm:pt>
    <dgm:pt modelId="{EBC79BD9-2ABC-415C-A324-31E1BE544461}" type="pres">
      <dgm:prSet presAssocID="{FDCA71DC-5FC0-4455-B57B-FD9024010E31}" presName="hierChild2" presStyleCnt="0"/>
      <dgm:spPr/>
    </dgm:pt>
    <dgm:pt modelId="{0C4294E0-A91A-431C-9295-19313A34D971}" type="pres">
      <dgm:prSet presAssocID="{610F0242-EAB0-4DC3-9A1F-5024913D6A1F}" presName="hierRoot1" presStyleCnt="0"/>
      <dgm:spPr/>
    </dgm:pt>
    <dgm:pt modelId="{EC46762C-1668-416B-8E59-80BC8B58A301}" type="pres">
      <dgm:prSet presAssocID="{610F0242-EAB0-4DC3-9A1F-5024913D6A1F}" presName="composite" presStyleCnt="0"/>
      <dgm:spPr/>
    </dgm:pt>
    <dgm:pt modelId="{69A2AB87-AE6A-4814-8949-9CE02737ED24}" type="pres">
      <dgm:prSet presAssocID="{610F0242-EAB0-4DC3-9A1F-5024913D6A1F}" presName="background" presStyleLbl="node0" presStyleIdx="1" presStyleCnt="2"/>
      <dgm:spPr/>
    </dgm:pt>
    <dgm:pt modelId="{8D02B7EA-4885-4C82-8980-051D27558D92}" type="pres">
      <dgm:prSet presAssocID="{610F0242-EAB0-4DC3-9A1F-5024913D6A1F}" presName="text" presStyleLbl="fgAcc0" presStyleIdx="1" presStyleCnt="2">
        <dgm:presLayoutVars>
          <dgm:chPref val="3"/>
        </dgm:presLayoutVars>
      </dgm:prSet>
      <dgm:spPr/>
    </dgm:pt>
    <dgm:pt modelId="{0FB361D4-C6F8-4923-8E29-BF241417B1C3}" type="pres">
      <dgm:prSet presAssocID="{610F0242-EAB0-4DC3-9A1F-5024913D6A1F}" presName="hierChild2" presStyleCnt="0"/>
      <dgm:spPr/>
    </dgm:pt>
  </dgm:ptLst>
  <dgm:cxnLst>
    <dgm:cxn modelId="{1EE1BE00-1B1E-4525-A5D8-FFDC41B3644A}" type="presOf" srcId="{39BB0E38-019A-4FD7-BE6A-33B2990E8855}" destId="{7874EF08-772C-4CAC-98AD-2E8B69090A23}" srcOrd="0" destOrd="0" presId="urn:microsoft.com/office/officeart/2005/8/layout/hierarchy1"/>
    <dgm:cxn modelId="{9C60AD98-C487-4508-9530-24103B88986C}" type="presOf" srcId="{610F0242-EAB0-4DC3-9A1F-5024913D6A1F}" destId="{8D02B7EA-4885-4C82-8980-051D27558D92}" srcOrd="0" destOrd="0" presId="urn:microsoft.com/office/officeart/2005/8/layout/hierarchy1"/>
    <dgm:cxn modelId="{42A3CC9D-6316-46EF-AA28-12E1BBFF5D67}" srcId="{39BB0E38-019A-4FD7-BE6A-33B2990E8855}" destId="{FDCA71DC-5FC0-4455-B57B-FD9024010E31}" srcOrd="0" destOrd="0" parTransId="{64E96BBD-9ED4-4DCF-9CF2-A0B95146A59D}" sibTransId="{F5A54D54-2122-4CFA-B0B7-27015174C47A}"/>
    <dgm:cxn modelId="{C30976CE-5D60-423E-B4FD-11E70855C99C}" type="presOf" srcId="{FDCA71DC-5FC0-4455-B57B-FD9024010E31}" destId="{43FA9174-96B5-4C5A-92D9-0DFBB2C2799B}" srcOrd="0" destOrd="0" presId="urn:microsoft.com/office/officeart/2005/8/layout/hierarchy1"/>
    <dgm:cxn modelId="{721A23E6-BE14-48AC-B2AA-949EE7004633}" srcId="{39BB0E38-019A-4FD7-BE6A-33B2990E8855}" destId="{610F0242-EAB0-4DC3-9A1F-5024913D6A1F}" srcOrd="1" destOrd="0" parTransId="{0DA9E8DF-F65E-4735-8F2E-636B1660A462}" sibTransId="{F1F8C4AF-9D42-4050-B733-68DF1DDD0052}"/>
    <dgm:cxn modelId="{00C043C7-E229-4219-81F6-E7EC2B3119F1}" type="presParOf" srcId="{7874EF08-772C-4CAC-98AD-2E8B69090A23}" destId="{AD5C81D4-2261-47A0-B426-B29B3A95F69A}" srcOrd="0" destOrd="0" presId="urn:microsoft.com/office/officeart/2005/8/layout/hierarchy1"/>
    <dgm:cxn modelId="{99A88A24-B7D3-4AB7-8875-03FC88C9C733}" type="presParOf" srcId="{AD5C81D4-2261-47A0-B426-B29B3A95F69A}" destId="{125DF496-6B5F-4AA8-8D93-D30AAE763A50}" srcOrd="0" destOrd="0" presId="urn:microsoft.com/office/officeart/2005/8/layout/hierarchy1"/>
    <dgm:cxn modelId="{058F0196-2E3F-49D6-AF46-422A62E926F2}" type="presParOf" srcId="{125DF496-6B5F-4AA8-8D93-D30AAE763A50}" destId="{EACEFB28-389D-42FA-9BF6-073905ED2A1E}" srcOrd="0" destOrd="0" presId="urn:microsoft.com/office/officeart/2005/8/layout/hierarchy1"/>
    <dgm:cxn modelId="{DD017166-5B7B-4F81-B7F7-A39ACA4DF1CC}" type="presParOf" srcId="{125DF496-6B5F-4AA8-8D93-D30AAE763A50}" destId="{43FA9174-96B5-4C5A-92D9-0DFBB2C2799B}" srcOrd="1" destOrd="0" presId="urn:microsoft.com/office/officeart/2005/8/layout/hierarchy1"/>
    <dgm:cxn modelId="{D4BC5D5A-0B03-4E58-AD8C-0B889AD912BC}" type="presParOf" srcId="{AD5C81D4-2261-47A0-B426-B29B3A95F69A}" destId="{EBC79BD9-2ABC-415C-A324-31E1BE544461}" srcOrd="1" destOrd="0" presId="urn:microsoft.com/office/officeart/2005/8/layout/hierarchy1"/>
    <dgm:cxn modelId="{95D370B1-68D5-4332-8E7E-12AC19DAACF3}" type="presParOf" srcId="{7874EF08-772C-4CAC-98AD-2E8B69090A23}" destId="{0C4294E0-A91A-431C-9295-19313A34D971}" srcOrd="1" destOrd="0" presId="urn:microsoft.com/office/officeart/2005/8/layout/hierarchy1"/>
    <dgm:cxn modelId="{A59127FC-3AD6-49B3-BD74-6C5E17E11D8D}" type="presParOf" srcId="{0C4294E0-A91A-431C-9295-19313A34D971}" destId="{EC46762C-1668-416B-8E59-80BC8B58A301}" srcOrd="0" destOrd="0" presId="urn:microsoft.com/office/officeart/2005/8/layout/hierarchy1"/>
    <dgm:cxn modelId="{8647A50F-D0C9-44BB-ABDE-FBF337CA587B}" type="presParOf" srcId="{EC46762C-1668-416B-8E59-80BC8B58A301}" destId="{69A2AB87-AE6A-4814-8949-9CE02737ED24}" srcOrd="0" destOrd="0" presId="urn:microsoft.com/office/officeart/2005/8/layout/hierarchy1"/>
    <dgm:cxn modelId="{682E6E49-CBD5-4ABF-977D-43C11D5F3125}" type="presParOf" srcId="{EC46762C-1668-416B-8E59-80BC8B58A301}" destId="{8D02B7EA-4885-4C82-8980-051D27558D92}" srcOrd="1" destOrd="0" presId="urn:microsoft.com/office/officeart/2005/8/layout/hierarchy1"/>
    <dgm:cxn modelId="{5035465B-1659-4707-B654-C708817E0B9F}" type="presParOf" srcId="{0C4294E0-A91A-431C-9295-19313A34D971}" destId="{0FB361D4-C6F8-4923-8E29-BF241417B1C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436005-0503-4D8C-B238-6155EDBFD16F}">
      <dsp:nvSpPr>
        <dsp:cNvPr id="0" name=""/>
        <dsp:cNvSpPr/>
      </dsp:nvSpPr>
      <dsp:spPr>
        <a:xfrm>
          <a:off x="0" y="138217"/>
          <a:ext cx="6692813" cy="2240257"/>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This is a presentation of an early years help plan for a four-year-old boy, named Isaac. This presentation is delivered from the perspective of a trainee early years support worker working in a children’s centre in a district of London.</a:t>
          </a:r>
          <a:endParaRPr lang="en-US" sz="2300" kern="1200"/>
        </a:p>
      </dsp:txBody>
      <dsp:txXfrm>
        <a:off x="109360" y="247577"/>
        <a:ext cx="6474093" cy="2021537"/>
      </dsp:txXfrm>
    </dsp:sp>
    <dsp:sp modelId="{FD0043CF-A3F8-4BD0-B09E-80FFEC94B4FB}">
      <dsp:nvSpPr>
        <dsp:cNvPr id="0" name=""/>
        <dsp:cNvSpPr/>
      </dsp:nvSpPr>
      <dsp:spPr>
        <a:xfrm>
          <a:off x="0" y="2444715"/>
          <a:ext cx="6692813" cy="2240257"/>
        </a:xfrm>
        <a:prstGeom prst="roundRect">
          <a:avLst/>
        </a:prstGeom>
        <a:gradFill rotWithShape="0">
          <a:gsLst>
            <a:gs pos="0">
              <a:schemeClr val="accent2">
                <a:hueOff val="-19377047"/>
                <a:satOff val="22338"/>
                <a:lumOff val="7450"/>
                <a:alphaOff val="0"/>
                <a:tint val="96000"/>
                <a:lumMod val="100000"/>
              </a:schemeClr>
            </a:gs>
            <a:gs pos="78000">
              <a:schemeClr val="accent2">
                <a:hueOff val="-19377047"/>
                <a:satOff val="22338"/>
                <a:lumOff val="745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These are only guidelines. Everything used to assist with forming this plan is theoretical. All children are different and there are many factors such as, ethnicity, cultural background and environment that can affect the rate and ways in which a child may develop.</a:t>
          </a:r>
          <a:endParaRPr lang="en-US" sz="2300" kern="1200"/>
        </a:p>
      </dsp:txBody>
      <dsp:txXfrm>
        <a:off x="109360" y="2554075"/>
        <a:ext cx="6474093" cy="20215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92E54-5350-4094-890C-62626CBF0C09}">
      <dsp:nvSpPr>
        <dsp:cNvPr id="0" name=""/>
        <dsp:cNvSpPr/>
      </dsp:nvSpPr>
      <dsp:spPr>
        <a:xfrm>
          <a:off x="0" y="108314"/>
          <a:ext cx="6692813" cy="54054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Isaac lives at home with his mother who has suffered with postnatal depression, low confidence and limited support</a:t>
          </a:r>
          <a:endParaRPr lang="en-US" sz="1400" kern="1200"/>
        </a:p>
      </dsp:txBody>
      <dsp:txXfrm>
        <a:off x="26387" y="134701"/>
        <a:ext cx="6640039" cy="487766"/>
      </dsp:txXfrm>
    </dsp:sp>
    <dsp:sp modelId="{DC2B992D-B93D-49FF-9EB1-EB51E2FB1930}">
      <dsp:nvSpPr>
        <dsp:cNvPr id="0" name=""/>
        <dsp:cNvSpPr/>
      </dsp:nvSpPr>
      <dsp:spPr>
        <a:xfrm>
          <a:off x="0" y="689174"/>
          <a:ext cx="6692813" cy="540540"/>
        </a:xfrm>
        <a:prstGeom prst="roundRect">
          <a:avLst/>
        </a:prstGeom>
        <a:gradFill rotWithShape="0">
          <a:gsLst>
            <a:gs pos="0">
              <a:schemeClr val="accent2">
                <a:hueOff val="-2768150"/>
                <a:satOff val="3191"/>
                <a:lumOff val="1064"/>
                <a:alphaOff val="0"/>
                <a:tint val="96000"/>
                <a:lumMod val="100000"/>
              </a:schemeClr>
            </a:gs>
            <a:gs pos="78000">
              <a:schemeClr val="accent2">
                <a:hueOff val="-2768150"/>
                <a:satOff val="3191"/>
                <a:lumOff val="106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They have only recently moved into the area</a:t>
          </a:r>
          <a:endParaRPr lang="en-US" sz="1400" kern="1200"/>
        </a:p>
      </dsp:txBody>
      <dsp:txXfrm>
        <a:off x="26387" y="715561"/>
        <a:ext cx="6640039" cy="487766"/>
      </dsp:txXfrm>
    </dsp:sp>
    <dsp:sp modelId="{5034FA33-77C2-4C36-BE4B-19ADE10049F5}">
      <dsp:nvSpPr>
        <dsp:cNvPr id="0" name=""/>
        <dsp:cNvSpPr/>
      </dsp:nvSpPr>
      <dsp:spPr>
        <a:xfrm>
          <a:off x="0" y="1270034"/>
          <a:ext cx="6692813" cy="540540"/>
        </a:xfrm>
        <a:prstGeom prst="roundRect">
          <a:avLst/>
        </a:prstGeom>
        <a:gradFill rotWithShape="0">
          <a:gsLst>
            <a:gs pos="0">
              <a:schemeClr val="accent2">
                <a:hueOff val="-5536299"/>
                <a:satOff val="6382"/>
                <a:lumOff val="2129"/>
                <a:alphaOff val="0"/>
                <a:tint val="96000"/>
                <a:lumMod val="100000"/>
              </a:schemeClr>
            </a:gs>
            <a:gs pos="78000">
              <a:schemeClr val="accent2">
                <a:hueOff val="-5536299"/>
                <a:satOff val="6382"/>
                <a:lumOff val="212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Isaac has had disruptions to his childcare arrangements for the past two years</a:t>
          </a:r>
          <a:endParaRPr lang="en-US" sz="1400" kern="1200"/>
        </a:p>
      </dsp:txBody>
      <dsp:txXfrm>
        <a:off x="26387" y="1296421"/>
        <a:ext cx="6640039" cy="487766"/>
      </dsp:txXfrm>
    </dsp:sp>
    <dsp:sp modelId="{A051AA43-5034-4978-BA94-2561317F53CD}">
      <dsp:nvSpPr>
        <dsp:cNvPr id="0" name=""/>
        <dsp:cNvSpPr/>
      </dsp:nvSpPr>
      <dsp:spPr>
        <a:xfrm>
          <a:off x="0" y="1850894"/>
          <a:ext cx="6692813" cy="540540"/>
        </a:xfrm>
        <a:prstGeom prst="roundRect">
          <a:avLst/>
        </a:prstGeom>
        <a:gradFill rotWithShape="0">
          <a:gsLst>
            <a:gs pos="0">
              <a:schemeClr val="accent2">
                <a:hueOff val="-8304448"/>
                <a:satOff val="9573"/>
                <a:lumOff val="3193"/>
                <a:alphaOff val="0"/>
                <a:tint val="96000"/>
                <a:lumMod val="100000"/>
              </a:schemeClr>
            </a:gs>
            <a:gs pos="78000">
              <a:schemeClr val="accent2">
                <a:hueOff val="-8304448"/>
                <a:satOff val="9573"/>
                <a:lumOff val="319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Isaac is quiet and withdrawn at free play</a:t>
          </a:r>
          <a:endParaRPr lang="en-US" sz="1400" kern="1200"/>
        </a:p>
      </dsp:txBody>
      <dsp:txXfrm>
        <a:off x="26387" y="1877281"/>
        <a:ext cx="6640039" cy="487766"/>
      </dsp:txXfrm>
    </dsp:sp>
    <dsp:sp modelId="{EF287F38-C24C-4F97-9EC7-587DC296D150}">
      <dsp:nvSpPr>
        <dsp:cNvPr id="0" name=""/>
        <dsp:cNvSpPr/>
      </dsp:nvSpPr>
      <dsp:spPr>
        <a:xfrm>
          <a:off x="0" y="2431754"/>
          <a:ext cx="6692813" cy="540540"/>
        </a:xfrm>
        <a:prstGeom prst="roundRect">
          <a:avLst/>
        </a:prstGeom>
        <a:gradFill rotWithShape="0">
          <a:gsLst>
            <a:gs pos="0">
              <a:schemeClr val="accent2">
                <a:hueOff val="-11072598"/>
                <a:satOff val="12765"/>
                <a:lumOff val="4257"/>
                <a:alphaOff val="0"/>
                <a:tint val="96000"/>
                <a:lumMod val="100000"/>
              </a:schemeClr>
            </a:gs>
            <a:gs pos="78000">
              <a:schemeClr val="accent2">
                <a:hueOff val="-11072598"/>
                <a:satOff val="12765"/>
                <a:lumOff val="425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When separated from his mother, Isaac becomes distressed</a:t>
          </a:r>
          <a:endParaRPr lang="en-US" sz="1400" kern="1200"/>
        </a:p>
      </dsp:txBody>
      <dsp:txXfrm>
        <a:off x="26387" y="2458141"/>
        <a:ext cx="6640039" cy="487766"/>
      </dsp:txXfrm>
    </dsp:sp>
    <dsp:sp modelId="{88DAA959-A472-4739-8B45-8B9453A2F7FD}">
      <dsp:nvSpPr>
        <dsp:cNvPr id="0" name=""/>
        <dsp:cNvSpPr/>
      </dsp:nvSpPr>
      <dsp:spPr>
        <a:xfrm>
          <a:off x="0" y="3012614"/>
          <a:ext cx="6692813" cy="540540"/>
        </a:xfrm>
        <a:prstGeom prst="roundRect">
          <a:avLst/>
        </a:prstGeom>
        <a:gradFill rotWithShape="0">
          <a:gsLst>
            <a:gs pos="0">
              <a:schemeClr val="accent2">
                <a:hueOff val="-13840748"/>
                <a:satOff val="15956"/>
                <a:lumOff val="5321"/>
                <a:alphaOff val="0"/>
                <a:tint val="96000"/>
                <a:lumMod val="100000"/>
              </a:schemeClr>
            </a:gs>
            <a:gs pos="78000">
              <a:schemeClr val="accent2">
                <a:hueOff val="-13840748"/>
                <a:satOff val="15956"/>
                <a:lumOff val="532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Delays in language development</a:t>
          </a:r>
          <a:endParaRPr lang="en-US" sz="1400" kern="1200"/>
        </a:p>
      </dsp:txBody>
      <dsp:txXfrm>
        <a:off x="26387" y="3039001"/>
        <a:ext cx="6640039" cy="487766"/>
      </dsp:txXfrm>
    </dsp:sp>
    <dsp:sp modelId="{AA356BA0-571C-4D1B-944D-C900BFE3FF6E}">
      <dsp:nvSpPr>
        <dsp:cNvPr id="0" name=""/>
        <dsp:cNvSpPr/>
      </dsp:nvSpPr>
      <dsp:spPr>
        <a:xfrm>
          <a:off x="0" y="3593475"/>
          <a:ext cx="6692813" cy="540540"/>
        </a:xfrm>
        <a:prstGeom prst="roundRect">
          <a:avLst/>
        </a:prstGeom>
        <a:gradFill rotWithShape="0">
          <a:gsLst>
            <a:gs pos="0">
              <a:schemeClr val="accent2">
                <a:hueOff val="-16608896"/>
                <a:satOff val="19147"/>
                <a:lumOff val="6386"/>
                <a:alphaOff val="0"/>
                <a:tint val="96000"/>
                <a:lumMod val="100000"/>
              </a:schemeClr>
            </a:gs>
            <a:gs pos="78000">
              <a:schemeClr val="accent2">
                <a:hueOff val="-16608896"/>
                <a:satOff val="19147"/>
                <a:lumOff val="6386"/>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Struggles to join group activities</a:t>
          </a:r>
          <a:endParaRPr lang="en-US" sz="1400" kern="1200"/>
        </a:p>
      </dsp:txBody>
      <dsp:txXfrm>
        <a:off x="26387" y="3619862"/>
        <a:ext cx="6640039" cy="487766"/>
      </dsp:txXfrm>
    </dsp:sp>
    <dsp:sp modelId="{D56BE525-412F-4EF2-AFD8-12D3E96CD216}">
      <dsp:nvSpPr>
        <dsp:cNvPr id="0" name=""/>
        <dsp:cNvSpPr/>
      </dsp:nvSpPr>
      <dsp:spPr>
        <a:xfrm>
          <a:off x="0" y="4174335"/>
          <a:ext cx="6692813" cy="540540"/>
        </a:xfrm>
        <a:prstGeom prst="roundRect">
          <a:avLst/>
        </a:prstGeom>
        <a:gradFill rotWithShape="0">
          <a:gsLst>
            <a:gs pos="0">
              <a:schemeClr val="accent2">
                <a:hueOff val="-19377047"/>
                <a:satOff val="22338"/>
                <a:lumOff val="7450"/>
                <a:alphaOff val="0"/>
                <a:tint val="96000"/>
                <a:lumMod val="100000"/>
              </a:schemeClr>
            </a:gs>
            <a:gs pos="78000">
              <a:schemeClr val="accent2">
                <a:hueOff val="-19377047"/>
                <a:satOff val="22338"/>
                <a:lumOff val="745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Mother says Isaac is clingy, as difficulty sleeping and rarely does independent play at home</a:t>
          </a:r>
          <a:endParaRPr lang="en-US" sz="1400" kern="1200"/>
        </a:p>
      </dsp:txBody>
      <dsp:txXfrm>
        <a:off x="26387" y="4200722"/>
        <a:ext cx="6640039" cy="4877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CEFB28-389D-42FA-9BF6-073905ED2A1E}">
      <dsp:nvSpPr>
        <dsp:cNvPr id="0" name=""/>
        <dsp:cNvSpPr/>
      </dsp:nvSpPr>
      <dsp:spPr>
        <a:xfrm>
          <a:off x="1174" y="520807"/>
          <a:ext cx="4121050" cy="26168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FA9174-96B5-4C5A-92D9-0DFBB2C2799B}">
      <dsp:nvSpPr>
        <dsp:cNvPr id="0" name=""/>
        <dsp:cNvSpPr/>
      </dsp:nvSpPr>
      <dsp:spPr>
        <a:xfrm>
          <a:off x="459068" y="955807"/>
          <a:ext cx="4121050" cy="261686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This is a case for Isaac; however, correct help and support needs to be in place for his mother as well due to facing her own struggles. Without the correct assistance mom will lack in her capability to support Isaac in his development and progression.</a:t>
          </a:r>
          <a:endParaRPr lang="en-US" sz="2000" kern="1200"/>
        </a:p>
      </dsp:txBody>
      <dsp:txXfrm>
        <a:off x="535713" y="1032452"/>
        <a:ext cx="3967760" cy="2463577"/>
      </dsp:txXfrm>
    </dsp:sp>
    <dsp:sp modelId="{69A2AB87-AE6A-4814-8949-9CE02737ED24}">
      <dsp:nvSpPr>
        <dsp:cNvPr id="0" name=""/>
        <dsp:cNvSpPr/>
      </dsp:nvSpPr>
      <dsp:spPr>
        <a:xfrm>
          <a:off x="5038013" y="520807"/>
          <a:ext cx="4121050" cy="26168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02B7EA-4885-4C82-8980-051D27558D92}">
      <dsp:nvSpPr>
        <dsp:cNvPr id="0" name=""/>
        <dsp:cNvSpPr/>
      </dsp:nvSpPr>
      <dsp:spPr>
        <a:xfrm>
          <a:off x="5495908" y="955807"/>
          <a:ext cx="4121050" cy="261686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This can be accomplished in several ways, such as;</a:t>
          </a:r>
          <a:endParaRPr lang="en-US" sz="2000" kern="1200"/>
        </a:p>
      </dsp:txBody>
      <dsp:txXfrm>
        <a:off x="5572553" y="1032452"/>
        <a:ext cx="3967760" cy="246357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7E3ECEC-7E7B-4FB9-BAE8-5C10F12795EA}"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7701684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7E3ECEC-7E7B-4FB9-BAE8-5C10F12795EA}"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5126259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7E3ECEC-7E7B-4FB9-BAE8-5C10F12795EA}"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9504816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7E3ECEC-7E7B-4FB9-BAE8-5C10F12795EA}"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86632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7E3ECEC-7E7B-4FB9-BAE8-5C10F12795EA}" type="datetimeFigureOut">
              <a:rPr lang="en-US" smtClean="0"/>
              <a:t>6/21/2026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5900124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7E3ECEC-7E7B-4FB9-BAE8-5C10F12795EA}" type="datetimeFigureOut">
              <a:rPr lang="en-US" smtClean="0"/>
              <a:t>6/21/2026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567710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E3ECEC-7E7B-4FB9-BAE8-5C10F12795EA}" type="datetimeFigureOut">
              <a:rPr lang="en-US" smtClean="0"/>
              <a:t>6/21/2026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6181803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7E3ECEC-7E7B-4FB9-BAE8-5C10F12795EA}"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016835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7E3ECEC-7E7B-4FB9-BAE8-5C10F12795EA}"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0718618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7E3ECEC-7E7B-4FB9-BAE8-5C10F12795EA}"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0762434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7E3ECEC-7E7B-4FB9-BAE8-5C10F12795EA}"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5F31FF-4816-4A7C-BAEE-4B5C41A91EB1}"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2431469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7E3ECEC-7E7B-4FB9-BAE8-5C10F12795EA}"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0856190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7E3ECEC-7E7B-4FB9-BAE8-5C10F12795EA}"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5F31FF-4816-4A7C-BAEE-4B5C41A91EB1}"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388835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7E3ECEC-7E7B-4FB9-BAE8-5C10F12795EA}"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0568750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7E3ECEC-7E7B-4FB9-BAE8-5C10F12795EA}"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612656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7E3ECEC-7E7B-4FB9-BAE8-5C10F12795EA}"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795616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7002" y="105879"/>
            <a:ext cx="6933398" cy="3832346"/>
          </a:xfrm>
        </p:spPr>
        <p:txBody>
          <a:bodyPr vert="horz" lIns="91440" tIns="45720" rIns="91440" bIns="45720" rtlCol="0" anchor="t">
            <a:normAutofit/>
          </a:bodyPr>
          <a:lstStyle>
            <a:lvl1pPr>
              <a:lnSpc>
                <a:spcPct val="90000"/>
              </a:lnSpc>
              <a:defRPr lang="en-US" sz="6600" dirty="0">
                <a:solidFill>
                  <a:schemeClr val="tx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000" y="4837892"/>
            <a:ext cx="4184904" cy="918015"/>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GB"/>
              <a:t>Click to edit Master subtitle style</a:t>
            </a:r>
            <a:endParaRPr lang="en-US" dirty="0"/>
          </a:p>
        </p:txBody>
      </p:sp>
      <p:sp>
        <p:nvSpPr>
          <p:cNvPr id="9" name="Picture Placeholder 10">
            <a:extLst>
              <a:ext uri="{FF2B5EF4-FFF2-40B4-BE49-F238E27FC236}">
                <a16:creationId xmlns:a16="http://schemas.microsoft.com/office/drawing/2014/main" id="{47046596-FFEC-0663-2F9B-19F442C8D1F7}"/>
              </a:ext>
            </a:extLst>
          </p:cNvPr>
          <p:cNvSpPr>
            <a:spLocks noGrp="1"/>
          </p:cNvSpPr>
          <p:nvPr>
            <p:ph type="pic" sz="quarter" idx="13" hasCustomPrompt="1"/>
          </p:nvPr>
        </p:nvSpPr>
        <p:spPr>
          <a:xfrm>
            <a:off x="7681816" y="0"/>
            <a:ext cx="4510185" cy="6096000"/>
          </a:xfrm>
          <a:custGeom>
            <a:avLst/>
            <a:gdLst>
              <a:gd name="connsiteX0" fmla="*/ 0 w 4510185"/>
              <a:gd name="connsiteY0" fmla="*/ 0 h 6096000"/>
              <a:gd name="connsiteX1" fmla="*/ 4510185 w 4510185"/>
              <a:gd name="connsiteY1" fmla="*/ 0 h 6096000"/>
              <a:gd name="connsiteX2" fmla="*/ 4510185 w 4510185"/>
              <a:gd name="connsiteY2" fmla="*/ 6096000 h 6096000"/>
              <a:gd name="connsiteX3" fmla="*/ 501522 w 4510185"/>
              <a:gd name="connsiteY3" fmla="*/ 6096000 h 6096000"/>
              <a:gd name="connsiteX4" fmla="*/ 0 w 4510185"/>
              <a:gd name="connsiteY4" fmla="*/ 559139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10185" h="6096000">
                <a:moveTo>
                  <a:pt x="0" y="0"/>
                </a:moveTo>
                <a:lnTo>
                  <a:pt x="4510185" y="0"/>
                </a:lnTo>
                <a:lnTo>
                  <a:pt x="4510185" y="6096000"/>
                </a:lnTo>
                <a:lnTo>
                  <a:pt x="501522" y="6096000"/>
                </a:lnTo>
                <a:cubicBezTo>
                  <a:pt x="224540" y="6096000"/>
                  <a:pt x="0" y="5870082"/>
                  <a:pt x="0" y="5591398"/>
                </a:cubicBezTo>
                <a:close/>
              </a:path>
            </a:pathLst>
          </a:custGeom>
          <a:blipFill dpi="0" rotWithShape="1">
            <a:blip r:embed="rId2">
              <a:alphaModFix amt="8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D7E3ECEC-7E7B-4FB9-BAE8-5C10F12795EA}" type="datetimeFigureOut">
              <a:rPr lang="en-US" smtClean="0"/>
              <a:t>6/21/2026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19065270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60520" y="822960"/>
            <a:ext cx="7305005" cy="972657"/>
          </a:xfrm>
        </p:spPr>
        <p:txBody>
          <a:bodyPr anchor="t"/>
          <a:lstStyle/>
          <a:p>
            <a:r>
              <a:rPr lang="en-GB"/>
              <a:t>Click to edit Master title style</a:t>
            </a:r>
            <a:endParaRPr lang="en-US" dirty="0"/>
          </a:p>
        </p:txBody>
      </p:sp>
      <p:sp>
        <p:nvSpPr>
          <p:cNvPr id="9" name="Picture Placeholder 8">
            <a:extLst>
              <a:ext uri="{FF2B5EF4-FFF2-40B4-BE49-F238E27FC236}">
                <a16:creationId xmlns:a16="http://schemas.microsoft.com/office/drawing/2014/main" id="{F1613FF0-3917-A83C-848B-3D1932393483}"/>
              </a:ext>
            </a:extLst>
          </p:cNvPr>
          <p:cNvSpPr>
            <a:spLocks noGrp="1"/>
          </p:cNvSpPr>
          <p:nvPr>
            <p:ph type="pic" sz="quarter" idx="15" hasCustomPrompt="1"/>
          </p:nvPr>
        </p:nvSpPr>
        <p:spPr>
          <a:xfrm>
            <a:off x="0" y="0"/>
            <a:ext cx="3493008" cy="6107204"/>
          </a:xfrm>
          <a:custGeom>
            <a:avLst/>
            <a:gdLst>
              <a:gd name="connsiteX0" fmla="*/ 0 w 3493008"/>
              <a:gd name="connsiteY0" fmla="*/ 0 h 6107204"/>
              <a:gd name="connsiteX1" fmla="*/ 3493008 w 3493008"/>
              <a:gd name="connsiteY1" fmla="*/ 0 h 6107204"/>
              <a:gd name="connsiteX2" fmla="*/ 3493008 w 3493008"/>
              <a:gd name="connsiteY2" fmla="*/ 5602161 h 6107204"/>
              <a:gd name="connsiteX3" fmla="*/ 2991486 w 3493008"/>
              <a:gd name="connsiteY3" fmla="*/ 6107204 h 6107204"/>
              <a:gd name="connsiteX4" fmla="*/ 0 w 3493008"/>
              <a:gd name="connsiteY4" fmla="*/ 6107204 h 6107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3008" h="6107204">
                <a:moveTo>
                  <a:pt x="0" y="0"/>
                </a:moveTo>
                <a:lnTo>
                  <a:pt x="3493008" y="0"/>
                </a:lnTo>
                <a:lnTo>
                  <a:pt x="3493008" y="5602161"/>
                </a:lnTo>
                <a:cubicBezTo>
                  <a:pt x="3493008" y="5881089"/>
                  <a:pt x="3268469" y="6107204"/>
                  <a:pt x="2991486" y="6107204"/>
                </a:cubicBezTo>
                <a:lnTo>
                  <a:pt x="0" y="610720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163095" y="1993392"/>
            <a:ext cx="7305005" cy="41208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7E3ECEC-7E7B-4FB9-BAE8-5C10F12795EA}" type="datetimeFigureOut">
              <a:rPr lang="en-US" smtClean="0"/>
              <a:t>6/21/2026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7003538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7E3ECEC-7E7B-4FB9-BAE8-5C10F12795EA}" type="datetimeFigureOut">
              <a:rPr lang="en-US" smtClean="0"/>
              <a:t>6/21/2026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880472600"/>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 id="2147483754" r:id="rId18"/>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frontiersin.org/journals/psychology/articles/10.3389/fpsyg.2018.00789/full" TargetMode="External"/><Relationship Id="rId7" Type="http://schemas.openxmlformats.org/officeDocument/2006/relationships/hyperlink" Target="https://www.earlyyears.tv/b-f-skinner-operant-conditioning-and-behaviourism-theories/" TargetMode="External"/><Relationship Id="rId2" Type="http://schemas.openxmlformats.org/officeDocument/2006/relationships/hyperlink" Target="https://www.youtube.com/watch?v=dmBqwWlJg8U" TargetMode="External"/><Relationship Id="rId1" Type="http://schemas.openxmlformats.org/officeDocument/2006/relationships/slideLayout" Target="../slideLayouts/slideLayout2.xml"/><Relationship Id="rId6" Type="http://schemas.openxmlformats.org/officeDocument/2006/relationships/hyperlink" Target="https://scienceinsights.org/how-much-sleep-does-a-4-year-old-really-need/" TargetMode="External"/><Relationship Id="rId5" Type="http://schemas.openxmlformats.org/officeDocument/2006/relationships/hyperlink" Target="https://www.simplypsychology.org/vygotsky.html" TargetMode="External"/><Relationship Id="rId4" Type="http://schemas.openxmlformats.org/officeDocument/2006/relationships/hyperlink" Target="https://www.simplypsychology.org/languag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88BBA-385E-B100-D3B2-83F877ED7B13}"/>
              </a:ext>
            </a:extLst>
          </p:cNvPr>
          <p:cNvSpPr>
            <a:spLocks noGrp="1"/>
          </p:cNvSpPr>
          <p:nvPr>
            <p:ph type="ctrTitle"/>
          </p:nvPr>
        </p:nvSpPr>
        <p:spPr/>
        <p:txBody>
          <a:bodyPr/>
          <a:lstStyle/>
          <a:p>
            <a:r>
              <a:rPr lang="en-US" dirty="0"/>
              <a:t>Presentation </a:t>
            </a:r>
            <a:br>
              <a:rPr lang="en-US" dirty="0"/>
            </a:br>
            <a:r>
              <a:rPr lang="en-US" dirty="0"/>
              <a:t>LCHS4010</a:t>
            </a:r>
          </a:p>
        </p:txBody>
      </p:sp>
      <p:sp>
        <p:nvSpPr>
          <p:cNvPr id="3" name="Subtitle 2">
            <a:extLst>
              <a:ext uri="{FF2B5EF4-FFF2-40B4-BE49-F238E27FC236}">
                <a16:creationId xmlns:a16="http://schemas.microsoft.com/office/drawing/2014/main" id="{D508797C-B534-8121-1EFA-68AC9E565808}"/>
              </a:ext>
            </a:extLst>
          </p:cNvPr>
          <p:cNvSpPr>
            <a:spLocks noGrp="1"/>
          </p:cNvSpPr>
          <p:nvPr>
            <p:ph type="subTitle" idx="1"/>
          </p:nvPr>
        </p:nvSpPr>
        <p:spPr>
          <a:xfrm>
            <a:off x="762000" y="4837892"/>
            <a:ext cx="4184904" cy="1687452"/>
          </a:xfrm>
        </p:spPr>
        <p:txBody>
          <a:bodyPr>
            <a:noAutofit/>
          </a:bodyPr>
          <a:lstStyle/>
          <a:p>
            <a:r>
              <a:rPr lang="en-US" sz="2200"/>
              <a:t>Student name: Sabrina ROSE</a:t>
            </a:r>
          </a:p>
          <a:p>
            <a:r>
              <a:rPr lang="en-US" sz="2200"/>
              <a:t>Student number: 2511942</a:t>
            </a:r>
          </a:p>
          <a:p>
            <a:r>
              <a:rPr lang="en-US" sz="2200"/>
              <a:t>Lecturers name: Alice Clayton</a:t>
            </a:r>
          </a:p>
          <a:p>
            <a:r>
              <a:rPr lang="en-US" sz="2200"/>
              <a:t>Date: June 2026</a:t>
            </a:r>
            <a:endParaRPr lang="en-US" sz="2200" dirty="0"/>
          </a:p>
        </p:txBody>
      </p:sp>
      <p:pic>
        <p:nvPicPr>
          <p:cNvPr id="6" name="Picture Placeholder 5">
            <a:extLst>
              <a:ext uri="{FF2B5EF4-FFF2-40B4-BE49-F238E27FC236}">
                <a16:creationId xmlns:a16="http://schemas.microsoft.com/office/drawing/2014/main" id="{747B5ADC-439E-8BF3-9088-90C43F8880B1}"/>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5375" r="25375"/>
          <a:stretch>
            <a:fillRect/>
          </a:stretch>
        </p:blipFill>
        <p:spPr/>
      </p:pic>
    </p:spTree>
    <p:extLst>
      <p:ext uri="{BB962C8B-B14F-4D97-AF65-F5344CB8AC3E}">
        <p14:creationId xmlns:p14="http://schemas.microsoft.com/office/powerpoint/2010/main" val="17163428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36D178FC-1907-4922-AA30-719402FAA7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5" name="Straight Connector 14">
              <a:extLst>
                <a:ext uri="{FF2B5EF4-FFF2-40B4-BE49-F238E27FC236}">
                  <a16:creationId xmlns:a16="http://schemas.microsoft.com/office/drawing/2014/main" id="{23AF21C3-8DE4-4D87-A64D-77F6487C4E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E3EF6D-1F38-4115-93BC-77BD2FB855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E31C83A5-88AF-48BE-BF18-BCD441B26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1A69C88A-5BA9-4172-98C1-120F32212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D58E1DE-DB6B-4772-A7B1-DF94F77FB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7">
              <a:extLst>
                <a:ext uri="{FF2B5EF4-FFF2-40B4-BE49-F238E27FC236}">
                  <a16:creationId xmlns:a16="http://schemas.microsoft.com/office/drawing/2014/main" id="{A73CFB7E-FE1B-4EBB-8A51-C929F2DC9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4B826B7-E4AC-4476-96C5-576DABA6C1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9">
              <a:extLst>
                <a:ext uri="{FF2B5EF4-FFF2-40B4-BE49-F238E27FC236}">
                  <a16:creationId xmlns:a16="http://schemas.microsoft.com/office/drawing/2014/main" id="{79460421-E5A9-435C-B0BC-78F6A3B5AD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a:extLst>
                <a:ext uri="{FF2B5EF4-FFF2-40B4-BE49-F238E27FC236}">
                  <a16:creationId xmlns:a16="http://schemas.microsoft.com/office/drawing/2014/main" id="{D3A4D7F7-A7D4-40B0-A8BA-E4550E963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22B007C3-7AE4-431E-A807-3D51DE7DED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6" name="Rectangle 25">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29" name="Straight Connector 28">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31"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Isosceles Triangle 36">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9C76699-DD87-453D-4280-AF6F0972E580}"/>
              </a:ext>
            </a:extLst>
          </p:cNvPr>
          <p:cNvSpPr>
            <a:spLocks noGrp="1"/>
          </p:cNvSpPr>
          <p:nvPr>
            <p:ph type="title"/>
          </p:nvPr>
        </p:nvSpPr>
        <p:spPr>
          <a:xfrm>
            <a:off x="652481" y="1382486"/>
            <a:ext cx="3547581" cy="4093028"/>
          </a:xfrm>
        </p:spPr>
        <p:txBody>
          <a:bodyPr vert="horz" lIns="91440" tIns="45720" rIns="91440" bIns="45720" rtlCol="0" anchor="ctr">
            <a:normAutofit/>
          </a:bodyPr>
          <a:lstStyle/>
          <a:p>
            <a:r>
              <a:rPr lang="en-US" sz="4400"/>
              <a:t>Introduction</a:t>
            </a:r>
          </a:p>
        </p:txBody>
      </p:sp>
      <p:sp>
        <p:nvSpPr>
          <p:cNvPr id="39" name="Rectangle 38">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C1B84CFD-95C7-2686-CD5F-CA8390EB21FC}"/>
              </a:ext>
            </a:extLst>
          </p:cNvPr>
          <p:cNvGraphicFramePr>
            <a:graphicFrameLocks noGrp="1"/>
          </p:cNvGraphicFramePr>
          <p:nvPr>
            <p:ph sz="quarter" idx="14"/>
            <p:extLst>
              <p:ext uri="{D42A27DB-BD31-4B8C-83A1-F6EECF244321}">
                <p14:modId xmlns:p14="http://schemas.microsoft.com/office/powerpoint/2010/main" val="3100847980"/>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91258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289B2FDC-E701-F246-866F-159586F76FEC}"/>
              </a:ext>
            </a:extLst>
          </p:cNvPr>
          <p:cNvSpPr>
            <a:spLocks noGrp="1"/>
          </p:cNvSpPr>
          <p:nvPr>
            <p:ph type="title"/>
          </p:nvPr>
        </p:nvSpPr>
        <p:spPr>
          <a:xfrm>
            <a:off x="652481" y="1382486"/>
            <a:ext cx="3547581" cy="4093028"/>
          </a:xfrm>
        </p:spPr>
        <p:txBody>
          <a:bodyPr anchor="ctr">
            <a:normAutofit/>
          </a:bodyPr>
          <a:lstStyle/>
          <a:p>
            <a:r>
              <a:rPr lang="en-GB" sz="4400"/>
              <a:t>Isaac’s family and social history</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2A47C4B-8A81-E6D5-BD3C-9255FA348DD8}"/>
              </a:ext>
            </a:extLst>
          </p:cNvPr>
          <p:cNvGraphicFramePr>
            <a:graphicFrameLocks noGrp="1"/>
          </p:cNvGraphicFramePr>
          <p:nvPr>
            <p:ph idx="1"/>
            <p:extLst>
              <p:ext uri="{D42A27DB-BD31-4B8C-83A1-F6EECF244321}">
                <p14:modId xmlns:p14="http://schemas.microsoft.com/office/powerpoint/2010/main" val="486533940"/>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1955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81CFB-11E9-D79B-EF7E-77B923D55793}"/>
              </a:ext>
            </a:extLst>
          </p:cNvPr>
          <p:cNvSpPr>
            <a:spLocks noGrp="1"/>
          </p:cNvSpPr>
          <p:nvPr>
            <p:ph type="title"/>
          </p:nvPr>
        </p:nvSpPr>
        <p:spPr/>
        <p:txBody>
          <a:bodyPr/>
          <a:lstStyle/>
          <a:p>
            <a:r>
              <a:rPr lang="en-GB" dirty="0"/>
              <a:t>Behaviourist theory on development</a:t>
            </a:r>
          </a:p>
        </p:txBody>
      </p:sp>
      <p:sp>
        <p:nvSpPr>
          <p:cNvPr id="3" name="Content Placeholder 2">
            <a:extLst>
              <a:ext uri="{FF2B5EF4-FFF2-40B4-BE49-F238E27FC236}">
                <a16:creationId xmlns:a16="http://schemas.microsoft.com/office/drawing/2014/main" id="{A09D7810-5F75-F50D-871A-52981E5B43E3}"/>
              </a:ext>
            </a:extLst>
          </p:cNvPr>
          <p:cNvSpPr>
            <a:spLocks noGrp="1"/>
          </p:cNvSpPr>
          <p:nvPr>
            <p:ph idx="1"/>
          </p:nvPr>
        </p:nvSpPr>
        <p:spPr/>
        <p:txBody>
          <a:bodyPr>
            <a:normAutofit lnSpcReduction="10000"/>
          </a:bodyPr>
          <a:lstStyle/>
          <a:p>
            <a:pPr marL="0" indent="0">
              <a:buNone/>
            </a:pPr>
            <a:r>
              <a:rPr lang="en-GB" b="1" dirty="0"/>
              <a:t>I have chosen to base this plan on the behaviourists’ theory. The reason for this is that they believe human behaviour is learned through interaction with the environment and is complemented by the social and learning theories. It studies observable actions rather than internal mental processes. Three contributing theorists are; B F Skinner, John B Watson and Ivan Pavlov. They believe in the use of operant and classical conditioning as mechanisms in development. Operant conditioning is used by reinforcing or punishing behaviours to increase or decrease the occurrence. Classical conditioning is when we learn by association, this is more natural.</a:t>
            </a:r>
          </a:p>
          <a:p>
            <a:pPr marL="0" indent="0">
              <a:buNone/>
            </a:pPr>
            <a:r>
              <a:rPr lang="en-GB" b="1" dirty="0"/>
              <a:t>The behaviourists’ theory is in favour of the nurture argument as they strongly believe that the brain is in a blank state at birth (tabula rasa) and individuals are not born with behaviours but instead develop them in stages. This goes against the nature theory which believes that we are innately born with these traits. </a:t>
            </a:r>
          </a:p>
        </p:txBody>
      </p:sp>
    </p:spTree>
    <p:extLst>
      <p:ext uri="{BB962C8B-B14F-4D97-AF65-F5344CB8AC3E}">
        <p14:creationId xmlns:p14="http://schemas.microsoft.com/office/powerpoint/2010/main" val="2562008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7B8F8F-4528-4480-AFA3-A006195F5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AF398E-C05E-E584-22F6-155E6C75B3E9}"/>
              </a:ext>
            </a:extLst>
          </p:cNvPr>
          <p:cNvSpPr>
            <a:spLocks noGrp="1"/>
          </p:cNvSpPr>
          <p:nvPr>
            <p:ph type="title"/>
          </p:nvPr>
        </p:nvSpPr>
        <p:spPr>
          <a:xfrm>
            <a:off x="1286933" y="609600"/>
            <a:ext cx="10197494" cy="1099457"/>
          </a:xfrm>
        </p:spPr>
        <p:txBody>
          <a:bodyPr>
            <a:normAutofit/>
          </a:bodyPr>
          <a:lstStyle/>
          <a:p>
            <a:r>
              <a:rPr lang="en-GB" dirty="0"/>
              <a:t>Supporting Mom</a:t>
            </a:r>
          </a:p>
        </p:txBody>
      </p:sp>
      <p:sp>
        <p:nvSpPr>
          <p:cNvPr id="11" name="Isosceles Triangle 10">
            <a:extLst>
              <a:ext uri="{FF2B5EF4-FFF2-40B4-BE49-F238E27FC236}">
                <a16:creationId xmlns:a16="http://schemas.microsoft.com/office/drawing/2014/main" id="{4F8B2185-AE38-43EA-9FA9-E5378AD7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0D36BD5A-BF22-48CD-8A55-28B19177CE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B9BDD52E-FC92-DE53-C9E7-2A8CC23BDB43}"/>
              </a:ext>
            </a:extLst>
          </p:cNvPr>
          <p:cNvGraphicFramePr>
            <a:graphicFrameLocks noGrp="1"/>
          </p:cNvGraphicFramePr>
          <p:nvPr>
            <p:ph idx="1"/>
            <p:extLst>
              <p:ext uri="{D42A27DB-BD31-4B8C-83A1-F6EECF244321}">
                <p14:modId xmlns:p14="http://schemas.microsoft.com/office/powerpoint/2010/main" val="346345398"/>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28479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F398E-C05E-E584-22F6-155E6C75B3E9}"/>
              </a:ext>
            </a:extLst>
          </p:cNvPr>
          <p:cNvSpPr>
            <a:spLocks noGrp="1"/>
          </p:cNvSpPr>
          <p:nvPr>
            <p:ph type="title"/>
          </p:nvPr>
        </p:nvSpPr>
        <p:spPr/>
        <p:txBody>
          <a:bodyPr>
            <a:normAutofit/>
          </a:bodyPr>
          <a:lstStyle/>
          <a:p>
            <a:r>
              <a:rPr lang="en-GB" dirty="0"/>
              <a:t>Supporting Mom</a:t>
            </a:r>
          </a:p>
        </p:txBody>
      </p:sp>
      <p:sp>
        <p:nvSpPr>
          <p:cNvPr id="3" name="Content Placeholder 2">
            <a:extLst>
              <a:ext uri="{FF2B5EF4-FFF2-40B4-BE49-F238E27FC236}">
                <a16:creationId xmlns:a16="http://schemas.microsoft.com/office/drawing/2014/main" id="{11AB06D0-DAF3-964C-6F53-15E2D7F5ED00}"/>
              </a:ext>
            </a:extLst>
          </p:cNvPr>
          <p:cNvSpPr>
            <a:spLocks noGrp="1"/>
          </p:cNvSpPr>
          <p:nvPr>
            <p:ph idx="1"/>
          </p:nvPr>
        </p:nvSpPr>
        <p:spPr/>
        <p:txBody>
          <a:bodyPr>
            <a:normAutofit fontScale="47500" lnSpcReduction="20000"/>
          </a:bodyPr>
          <a:lstStyle/>
          <a:p>
            <a:r>
              <a:rPr lang="en-GB" sz="2900" b="1" dirty="0"/>
              <a:t>Ensure mom is receiving correct help for her mental health problems as it is noted she has previously suffered with post-natal depression. Mom needs to have full mental capacity if she is to help Isaac at home. Advising mom to seek support from her GP would be the initial step.</a:t>
            </a:r>
          </a:p>
          <a:p>
            <a:r>
              <a:rPr lang="en-GB" sz="2900" b="1" dirty="0"/>
              <a:t> Inform her of all services within their district that offer the support that she needs for example, M.I.N.D who offer support to those who are suffering with their mental health.</a:t>
            </a:r>
          </a:p>
          <a:p>
            <a:r>
              <a:rPr lang="en-GB" sz="2900" b="1" dirty="0"/>
              <a:t>Parenting classes while Isaac is at nursery. They can assist mom in getting things like a routine in place so both Isaac and mom know what they are doing on a day-to-day basis. Putting a realistic bedtime in place would allow Isaac to get used to the idea of a bedtime, looking forward to the next day and getting enough sleep. This gives structure to Isaac’s day which is something he is not familiar with. Allowing the mother time to do chores, self care or have a decent bedtime too. According to Science in Sights (2026), “</a:t>
            </a:r>
            <a:r>
              <a:rPr lang="en-GB" sz="2900" b="1" i="0" dirty="0">
                <a:solidFill>
                  <a:srgbClr val="131315"/>
                </a:solidFill>
                <a:effectLst/>
                <a:latin typeface="Open Sans" panose="020B0606030504020204" pitchFamily="34" charset="0"/>
              </a:rPr>
              <a:t> At 4, children are absorbing language, learning social rules, building early math concepts, and developing the ability to control impulses. All of that processing happens most efficiently during sleep.</a:t>
            </a:r>
            <a:r>
              <a:rPr lang="en-GB" sz="2900" b="1" dirty="0"/>
              <a:t>” they also say that a lack of sufficient sleep can cause signs of anxiety and being withdrawn, which are both behaviours Isaac exhibits. The parenting classes could also assist in providing mom with different techniques she can use within the home to encourage Isaac to progress with his speech such as, reinforcing when he uses grammar correctly. Skinner’s (1957) behaviourist theory, would say that mom should provide positive reinforcement to shape language use. Should mom be persistent with the positive reinforcement, according to Skinner’s theory we should see an extinction in the behaviour. In Isaac’s case that would be progression with his speech instead of his current regressive state. </a:t>
            </a:r>
          </a:p>
        </p:txBody>
      </p:sp>
    </p:spTree>
    <p:extLst>
      <p:ext uri="{BB962C8B-B14F-4D97-AF65-F5344CB8AC3E}">
        <p14:creationId xmlns:p14="http://schemas.microsoft.com/office/powerpoint/2010/main" val="4198083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F398E-C05E-E584-22F6-155E6C75B3E9}"/>
              </a:ext>
            </a:extLst>
          </p:cNvPr>
          <p:cNvSpPr>
            <a:spLocks noGrp="1"/>
          </p:cNvSpPr>
          <p:nvPr>
            <p:ph type="title"/>
          </p:nvPr>
        </p:nvSpPr>
        <p:spPr/>
        <p:txBody>
          <a:bodyPr>
            <a:normAutofit/>
          </a:bodyPr>
          <a:lstStyle/>
          <a:p>
            <a:r>
              <a:rPr lang="en-GB" dirty="0"/>
              <a:t>Supporting Mom</a:t>
            </a:r>
          </a:p>
        </p:txBody>
      </p:sp>
      <p:sp>
        <p:nvSpPr>
          <p:cNvPr id="3" name="Content Placeholder 2">
            <a:extLst>
              <a:ext uri="{FF2B5EF4-FFF2-40B4-BE49-F238E27FC236}">
                <a16:creationId xmlns:a16="http://schemas.microsoft.com/office/drawing/2014/main" id="{11AB06D0-DAF3-964C-6F53-15E2D7F5ED00}"/>
              </a:ext>
            </a:extLst>
          </p:cNvPr>
          <p:cNvSpPr>
            <a:spLocks noGrp="1"/>
          </p:cNvSpPr>
          <p:nvPr>
            <p:ph idx="1"/>
          </p:nvPr>
        </p:nvSpPr>
        <p:spPr/>
        <p:txBody>
          <a:bodyPr>
            <a:normAutofit/>
          </a:bodyPr>
          <a:lstStyle/>
          <a:p>
            <a:r>
              <a:rPr lang="en-GB" sz="1900" b="1" dirty="0"/>
              <a:t>Stay and play sessions with Isaac. This will allow them both to socialise as well as Isaac having another opportunity to be around his age mates and learn the behaviours of his peers. Which could possibly lead to imitation behaviours. A Bandura (1961) conducted an experiment named the Bobo doll experiment. The results of that experiment showed that children imitated the behaviours they observed adults doing, whether positive or negative. However, they were less likely to imitate negative behaviours when there was a consequence. Applying this theory to Isaac’s case, there is a potential for Isaac to learn interaction skills as he sees his peers learn, interact and have fun but also learn that there is only a negative consequence for negative behaviours.</a:t>
            </a:r>
          </a:p>
          <a:p>
            <a:pPr marL="0" indent="0">
              <a:buNone/>
            </a:pPr>
            <a:endParaRPr lang="en-GB" dirty="0"/>
          </a:p>
        </p:txBody>
      </p:sp>
    </p:spTree>
    <p:extLst>
      <p:ext uri="{BB962C8B-B14F-4D97-AF65-F5344CB8AC3E}">
        <p14:creationId xmlns:p14="http://schemas.microsoft.com/office/powerpoint/2010/main" val="3430733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4B588-491D-7510-B9AE-AB3B19072407}"/>
              </a:ext>
            </a:extLst>
          </p:cNvPr>
          <p:cNvSpPr>
            <a:spLocks noGrp="1"/>
          </p:cNvSpPr>
          <p:nvPr>
            <p:ph type="title"/>
          </p:nvPr>
        </p:nvSpPr>
        <p:spPr/>
        <p:txBody>
          <a:bodyPr/>
          <a:lstStyle/>
          <a:p>
            <a:r>
              <a:rPr lang="en-GB" dirty="0"/>
              <a:t>Supporting Isaac</a:t>
            </a:r>
          </a:p>
        </p:txBody>
      </p:sp>
      <p:sp>
        <p:nvSpPr>
          <p:cNvPr id="3" name="Content Placeholder 2">
            <a:extLst>
              <a:ext uri="{FF2B5EF4-FFF2-40B4-BE49-F238E27FC236}">
                <a16:creationId xmlns:a16="http://schemas.microsoft.com/office/drawing/2014/main" id="{1FF7CCBB-E3E1-9296-E45F-FF31B9529CE1}"/>
              </a:ext>
            </a:extLst>
          </p:cNvPr>
          <p:cNvSpPr>
            <a:spLocks noGrp="1"/>
          </p:cNvSpPr>
          <p:nvPr>
            <p:ph idx="1"/>
          </p:nvPr>
        </p:nvSpPr>
        <p:spPr>
          <a:xfrm>
            <a:off x="700937" y="1830880"/>
            <a:ext cx="8596668" cy="4436763"/>
          </a:xfrm>
        </p:spPr>
        <p:txBody>
          <a:bodyPr>
            <a:noAutofit/>
          </a:bodyPr>
          <a:lstStyle/>
          <a:p>
            <a:r>
              <a:rPr lang="en-GB" sz="1600" b="1" dirty="0"/>
              <a:t>One to one support worker. Isaac ideally needs a support worker that is familiar with an early years setting. Isaac displays behaviours such as delays, difficulties and clinginess that need one to one support. The support worker will encourage Isaac to participate in group activities and to provide positive reinforcement through praise when Isaac does independent play. Due to mom’s previous mental health struggles, she could have unintentionally not interacted with Isaac when he was developing his interaction skills. Giusti, </a:t>
            </a:r>
            <a:r>
              <a:rPr lang="en-GB" sz="1600" b="1" dirty="0" err="1"/>
              <a:t>Provenzi</a:t>
            </a:r>
            <a:r>
              <a:rPr lang="en-GB" sz="1600" b="1" dirty="0"/>
              <a:t> and </a:t>
            </a:r>
            <a:r>
              <a:rPr lang="en-GB" sz="1600" b="1" dirty="0" err="1"/>
              <a:t>Montirosso</a:t>
            </a:r>
            <a:r>
              <a:rPr lang="en-GB" sz="1600" b="1" dirty="0"/>
              <a:t> (2018) looked into various studies including the well known 1978 Face-to-Face Still-Face (FFSF) paradigm conducted by </a:t>
            </a:r>
            <a:r>
              <a:rPr lang="en-GB" sz="1600" b="1" dirty="0" err="1"/>
              <a:t>Tronik</a:t>
            </a:r>
            <a:r>
              <a:rPr lang="en-GB" sz="1600" b="1" dirty="0"/>
              <a:t> et al, which found that when a baby is developing interaction skills and shown a blank expression in reaction to their communication, it can cause the child to develop a resistance to interaction, thus becoming less interactive as they grow. The support worker can assist in reversing this behaviour by providing the interaction Isaac needs from an adult whilst in the setting, along with positive reinforcement, such as praise, a sticker chart or reward at the end of each positively progressive week. The support worker will ideally provide Isaac with consistency, trust, sense of security and support. The support worker would actively encourage Isaac to verbally participate in sessions with other adults/children.</a:t>
            </a:r>
          </a:p>
        </p:txBody>
      </p:sp>
    </p:spTree>
    <p:extLst>
      <p:ext uri="{BB962C8B-B14F-4D97-AF65-F5344CB8AC3E}">
        <p14:creationId xmlns:p14="http://schemas.microsoft.com/office/powerpoint/2010/main" val="8568715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4B588-491D-7510-B9AE-AB3B19072407}"/>
              </a:ext>
            </a:extLst>
          </p:cNvPr>
          <p:cNvSpPr>
            <a:spLocks noGrp="1"/>
          </p:cNvSpPr>
          <p:nvPr>
            <p:ph type="title"/>
          </p:nvPr>
        </p:nvSpPr>
        <p:spPr/>
        <p:txBody>
          <a:bodyPr/>
          <a:lstStyle/>
          <a:p>
            <a:r>
              <a:rPr lang="en-GB" dirty="0"/>
              <a:t>Supporting Isaac</a:t>
            </a:r>
          </a:p>
        </p:txBody>
      </p:sp>
      <p:sp>
        <p:nvSpPr>
          <p:cNvPr id="3" name="Content Placeholder 2">
            <a:extLst>
              <a:ext uri="{FF2B5EF4-FFF2-40B4-BE49-F238E27FC236}">
                <a16:creationId xmlns:a16="http://schemas.microsoft.com/office/drawing/2014/main" id="{1FF7CCBB-E3E1-9296-E45F-FF31B9529CE1}"/>
              </a:ext>
            </a:extLst>
          </p:cNvPr>
          <p:cNvSpPr>
            <a:spLocks noGrp="1"/>
          </p:cNvSpPr>
          <p:nvPr>
            <p:ph idx="1"/>
          </p:nvPr>
        </p:nvSpPr>
        <p:spPr/>
        <p:txBody>
          <a:bodyPr>
            <a:noAutofit/>
          </a:bodyPr>
          <a:lstStyle/>
          <a:p>
            <a:r>
              <a:rPr lang="en-GB" sz="1600" b="1" dirty="0"/>
              <a:t>Speech and language therapist. Isaac would benefit from having a therapist as they specialise in one of his difficulties. If Isaac cannot communicate properly this will affect his cognitive development. Isaac could also struggle with regulating his emotions as he gets older. They could provide different techniques that could be used to encourage Isaac’s language delay. Isaac may be stuck at an earlier stage of language development, where he is using short, incomplete sentences. This would be in addition to support provided at the early years setting and at home. </a:t>
            </a:r>
            <a:r>
              <a:rPr lang="en-GB" sz="1600" b="1" dirty="0" err="1"/>
              <a:t>Lemetyinen</a:t>
            </a:r>
            <a:r>
              <a:rPr lang="en-GB" sz="1600" b="1" dirty="0"/>
              <a:t> (2026) looks at the behaviourists’ theory, specifically language acquisition. In this study B F Skinner “argued that speech is a product of behavioural history: children learn to communicate through the same principles of operant conditioning that govern other learned behaviours. Skinner proposed that verbal behaviour emerged evolutionarily because human vocal musculature became susceptible to conditioning.” this gives a conception that with the correct conditioning Isaac’s speech can develop with assistance.</a:t>
            </a:r>
          </a:p>
        </p:txBody>
      </p:sp>
    </p:spTree>
    <p:extLst>
      <p:ext uri="{BB962C8B-B14F-4D97-AF65-F5344CB8AC3E}">
        <p14:creationId xmlns:p14="http://schemas.microsoft.com/office/powerpoint/2010/main" val="20383486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3F7F0-AFA8-B7FA-BE0B-D4A4F444F45F}"/>
              </a:ext>
            </a:extLst>
          </p:cNvPr>
          <p:cNvSpPr>
            <a:spLocks noGrp="1"/>
          </p:cNvSpPr>
          <p:nvPr>
            <p:ph type="title"/>
          </p:nvPr>
        </p:nvSpPr>
        <p:spPr/>
        <p:txBody>
          <a:bodyPr/>
          <a:lstStyle/>
          <a:p>
            <a:r>
              <a:rPr lang="en-GB" dirty="0"/>
              <a:t>Criticisms</a:t>
            </a:r>
          </a:p>
        </p:txBody>
      </p:sp>
      <p:sp>
        <p:nvSpPr>
          <p:cNvPr id="3" name="Content Placeholder 2">
            <a:extLst>
              <a:ext uri="{FF2B5EF4-FFF2-40B4-BE49-F238E27FC236}">
                <a16:creationId xmlns:a16="http://schemas.microsoft.com/office/drawing/2014/main" id="{6DA553E6-A465-306A-31D4-7ED579487EE1}"/>
              </a:ext>
            </a:extLst>
          </p:cNvPr>
          <p:cNvSpPr>
            <a:spLocks noGrp="1"/>
          </p:cNvSpPr>
          <p:nvPr>
            <p:ph idx="1"/>
          </p:nvPr>
        </p:nvSpPr>
        <p:spPr/>
        <p:txBody>
          <a:bodyPr>
            <a:normAutofit fontScale="85000" lnSpcReduction="10000"/>
          </a:bodyPr>
          <a:lstStyle/>
          <a:p>
            <a:r>
              <a:rPr lang="en-GB" b="1" dirty="0"/>
              <a:t>Theoretically speaking this plan could be effective in Isaac’s development, however, we do not know how willing Isaac will be to participate and if mom will give consent. </a:t>
            </a:r>
          </a:p>
          <a:p>
            <a:r>
              <a:rPr lang="en-GB" b="1" dirty="0"/>
              <a:t>London is a multi-cultural city, with diverse communities living within it. Many of these theories however do not take these differences into consideration. McLeod (2025) looked at </a:t>
            </a:r>
            <a:r>
              <a:rPr lang="en-GB" b="1" dirty="0" err="1"/>
              <a:t>Vgotsky’s</a:t>
            </a:r>
            <a:r>
              <a:rPr lang="en-GB" b="1" dirty="0"/>
              <a:t> sociocultural theory, which does recognise that culture affects how we develop. He found that “Cultural tools are methods of thinking and problem-solving strategies that children internalize through social interactions with more knowledgeable members of society. These tools, such as language, counting systems, mnemonic techniques, and art forms, shape the way individuals think, problem-solve, and interact with the world.” and “that even when we think alone, our mental processes are shaped by the beliefs, values, and tools of the culture we grow up in.”</a:t>
            </a:r>
          </a:p>
          <a:p>
            <a:r>
              <a:rPr lang="en-GB" b="1" dirty="0"/>
              <a:t>Another criticism is that due to the behaviours displayed by Isaac, he may also need testing for Autism. The initial wait times to get an appointment and the consequential assessments would lead to another plan needing to be put in place as Isaac’s needs would possibly change, requiring the need for a more person-centred approach. However, the time waiting for appointments is also causing a delay in Isaac receiving the correct assistance.</a:t>
            </a:r>
          </a:p>
        </p:txBody>
      </p:sp>
    </p:spTree>
    <p:extLst>
      <p:ext uri="{BB962C8B-B14F-4D97-AF65-F5344CB8AC3E}">
        <p14:creationId xmlns:p14="http://schemas.microsoft.com/office/powerpoint/2010/main" val="24262108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B225C-F8D0-4EED-CF20-BBC163CFBFF5}"/>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7754DDDA-DADB-7427-4BA3-1724F1A04CC1}"/>
              </a:ext>
            </a:extLst>
          </p:cNvPr>
          <p:cNvSpPr>
            <a:spLocks noGrp="1"/>
          </p:cNvSpPr>
          <p:nvPr>
            <p:ph idx="1"/>
          </p:nvPr>
        </p:nvSpPr>
        <p:spPr/>
        <p:txBody>
          <a:bodyPr/>
          <a:lstStyle/>
          <a:p>
            <a:pPr marL="0" indent="0">
              <a:buNone/>
            </a:pPr>
            <a:r>
              <a:rPr lang="en-GB" b="1" dirty="0"/>
              <a:t>With the correct assistance in place for both Isaac and mom, there can be great progression in meeting his developmental needs. There are further changes that we can anticipate due to him needing assessments for autism etc. There are also factors such as Isaac’s ethnicity and cultural beliefs that were not taken into consideration.</a:t>
            </a:r>
          </a:p>
        </p:txBody>
      </p:sp>
    </p:spTree>
    <p:extLst>
      <p:ext uri="{BB962C8B-B14F-4D97-AF65-F5344CB8AC3E}">
        <p14:creationId xmlns:p14="http://schemas.microsoft.com/office/powerpoint/2010/main" val="36555377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8E247-F1D9-986C-E748-91A5116D7EB4}"/>
              </a:ext>
            </a:extLst>
          </p:cNvPr>
          <p:cNvSpPr>
            <a:spLocks noGrp="1"/>
          </p:cNvSpPr>
          <p:nvPr>
            <p:ph type="title"/>
          </p:nvPr>
        </p:nvSpPr>
        <p:spPr/>
        <p:txBody>
          <a:bodyPr>
            <a:normAutofit/>
          </a:bodyPr>
          <a:lstStyle/>
          <a:p>
            <a:r>
              <a:rPr lang="en-GB" dirty="0"/>
              <a:t>Reference list</a:t>
            </a:r>
          </a:p>
        </p:txBody>
      </p:sp>
      <p:sp>
        <p:nvSpPr>
          <p:cNvPr id="3" name="Content Placeholder 2">
            <a:extLst>
              <a:ext uri="{FF2B5EF4-FFF2-40B4-BE49-F238E27FC236}">
                <a16:creationId xmlns:a16="http://schemas.microsoft.com/office/drawing/2014/main" id="{164DF66F-C74C-F46C-E2BC-B603126537B3}"/>
              </a:ext>
            </a:extLst>
          </p:cNvPr>
          <p:cNvSpPr>
            <a:spLocks noGrp="1"/>
          </p:cNvSpPr>
          <p:nvPr>
            <p:ph idx="1"/>
          </p:nvPr>
        </p:nvSpPr>
        <p:spPr>
          <a:xfrm>
            <a:off x="1055440" y="2060848"/>
            <a:ext cx="8596668" cy="3880773"/>
          </a:xfrm>
        </p:spPr>
        <p:txBody>
          <a:bodyPr>
            <a:normAutofit fontScale="92500" lnSpcReduction="20000"/>
          </a:bodyPr>
          <a:lstStyle/>
          <a:p>
            <a:pPr marL="0" indent="0">
              <a:buNone/>
            </a:pPr>
            <a:r>
              <a:rPr lang="en-GB" b="1" dirty="0"/>
              <a:t>Albert Bandura, Bobo doll experiment (1961) Available at: </a:t>
            </a:r>
            <a:r>
              <a:rPr lang="en-GB" b="1" dirty="0">
                <a:hlinkClick r:id="rId2"/>
              </a:rPr>
              <a:t>https://www.youtube.com/watch?v=dmBqwWlJg8U</a:t>
            </a:r>
            <a:r>
              <a:rPr lang="en-GB" b="1" dirty="0"/>
              <a:t> Accessed: June 2026 </a:t>
            </a:r>
          </a:p>
          <a:p>
            <a:pPr marL="0" indent="0">
              <a:buNone/>
            </a:pPr>
            <a:r>
              <a:rPr lang="en-GB" b="1" dirty="0"/>
              <a:t>Giusti, L, </a:t>
            </a:r>
            <a:r>
              <a:rPr lang="en-GB" b="1" dirty="0" err="1"/>
              <a:t>Provenzi</a:t>
            </a:r>
            <a:r>
              <a:rPr lang="en-GB" b="1" dirty="0"/>
              <a:t>, L, </a:t>
            </a:r>
            <a:r>
              <a:rPr lang="en-GB" b="1" dirty="0" err="1"/>
              <a:t>Montirosso</a:t>
            </a:r>
            <a:r>
              <a:rPr lang="en-GB" b="1" dirty="0"/>
              <a:t>, R (2018), The Face-to-Face Still-Face (FFSF) Paradigm in Clinical Settings: Socio-Emotional Regulation Assessment and Parental Support With Infants With Neurodevelopmental Disabilities Available at: </a:t>
            </a:r>
            <a:r>
              <a:rPr lang="en-GB" b="1" dirty="0">
                <a:hlinkClick r:id="rId3"/>
              </a:rPr>
              <a:t>https://www.frontiersin.org/journals/psychology/articles/10.3389/fpsyg.2018.00789/full</a:t>
            </a:r>
            <a:r>
              <a:rPr lang="en-GB" b="1" dirty="0"/>
              <a:t> Accessed: June 2026</a:t>
            </a:r>
          </a:p>
          <a:p>
            <a:pPr marL="0" indent="0">
              <a:buNone/>
            </a:pPr>
            <a:r>
              <a:rPr lang="en-GB" b="1" dirty="0" err="1"/>
              <a:t>Lemetyinen</a:t>
            </a:r>
            <a:r>
              <a:rPr lang="en-GB" b="1" dirty="0"/>
              <a:t>, H (2026), Language Acquisition Theory Available at: </a:t>
            </a:r>
            <a:r>
              <a:rPr lang="en-GB" b="1" dirty="0">
                <a:hlinkClick r:id="rId4"/>
              </a:rPr>
              <a:t>https://www.simplypsychology.org/language.html</a:t>
            </a:r>
            <a:r>
              <a:rPr lang="en-GB" b="1" dirty="0"/>
              <a:t> Accessed: May 2026</a:t>
            </a:r>
          </a:p>
          <a:p>
            <a:pPr marL="0" indent="0">
              <a:buNone/>
            </a:pPr>
            <a:r>
              <a:rPr lang="en-GB" b="1" dirty="0"/>
              <a:t>McLeod, S (2025), </a:t>
            </a:r>
            <a:r>
              <a:rPr lang="en-GB" b="1" dirty="0" err="1"/>
              <a:t>Vgotsky’s</a:t>
            </a:r>
            <a:r>
              <a:rPr lang="en-GB" b="1" dirty="0"/>
              <a:t> theory of cognitive development Available at: </a:t>
            </a:r>
            <a:r>
              <a:rPr lang="en-GB" b="1" dirty="0">
                <a:hlinkClick r:id="rId5"/>
              </a:rPr>
              <a:t>https://www.simplypsychology.org/vygotsky.html</a:t>
            </a:r>
            <a:r>
              <a:rPr lang="en-GB" b="1" dirty="0"/>
              <a:t> Accessed: May 2026</a:t>
            </a:r>
          </a:p>
          <a:p>
            <a:pPr marL="0" indent="0">
              <a:buNone/>
            </a:pPr>
            <a:r>
              <a:rPr lang="en-GB" b="1" dirty="0"/>
              <a:t>Science in Sights, (May 2026) Available at: </a:t>
            </a:r>
            <a:r>
              <a:rPr lang="en-GB" b="1" dirty="0">
                <a:hlinkClick r:id="rId6"/>
              </a:rPr>
              <a:t>https://scienceinsights.org/how-much-sleep-does-a-4-year-old-really-need/</a:t>
            </a:r>
            <a:r>
              <a:rPr lang="en-GB" b="1" dirty="0"/>
              <a:t>  Accessed: June 2026</a:t>
            </a:r>
          </a:p>
          <a:p>
            <a:pPr marL="0" indent="0">
              <a:buNone/>
            </a:pPr>
            <a:r>
              <a:rPr lang="en-GB" b="1" dirty="0"/>
              <a:t>Skinner’s behaviourist theory (1957) Available at: </a:t>
            </a:r>
            <a:r>
              <a:rPr lang="en-GB" b="1" dirty="0">
                <a:hlinkClick r:id="rId7"/>
              </a:rPr>
              <a:t>https://www.earlyyears.tv/b-f-skinner-operant-conditioning-and-behaviourism-theories/</a:t>
            </a:r>
            <a:r>
              <a:rPr lang="en-GB" b="1" dirty="0"/>
              <a:t> Accessed: June 2026</a:t>
            </a:r>
          </a:p>
        </p:txBody>
      </p:sp>
    </p:spTree>
    <p:extLst>
      <p:ext uri="{BB962C8B-B14F-4D97-AF65-F5344CB8AC3E}">
        <p14:creationId xmlns:p14="http://schemas.microsoft.com/office/powerpoint/2010/main" val="410405071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A533346F-C811-4404-B626-0E7631B21215}">
  <ds:schemaRefs>
    <ds:schemaRef ds:uri="http://schemas.microsoft.com/sharepoint/v3/contenttype/forms"/>
  </ds:schemaRefs>
</ds:datastoreItem>
</file>

<file path=customXml/itemProps2.xml><?xml version="1.0" encoding="utf-8"?>
<ds:datastoreItem xmlns:ds="http://schemas.openxmlformats.org/officeDocument/2006/customXml" ds:itemID="{E2E911A2-2017-41E4-8340-9C55208FC2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DA384A2-DC2C-4578-B8CE-512657D68B32}">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Facet</Template>
  <TotalTime>6725</TotalTime>
  <Words>1851</Words>
  <Application>Microsoft Office PowerPoint</Application>
  <PresentationFormat>Widescreen</PresentationFormat>
  <Paragraphs>46</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Open Sans</vt:lpstr>
      <vt:lpstr>Trebuchet MS</vt:lpstr>
      <vt:lpstr>Wingdings 3</vt:lpstr>
      <vt:lpstr>Facet</vt:lpstr>
      <vt:lpstr>Presentation  LCHS4010</vt:lpstr>
      <vt:lpstr>Introduction</vt:lpstr>
      <vt:lpstr>Isaac’s family and social history</vt:lpstr>
      <vt:lpstr>Behaviourist theory on development</vt:lpstr>
      <vt:lpstr>Supporting Mom</vt:lpstr>
      <vt:lpstr>Supporting Mom</vt:lpstr>
      <vt:lpstr>Supporting Mom</vt:lpstr>
      <vt:lpstr>Supporting Isaac</vt:lpstr>
      <vt:lpstr>Supporting Isaac</vt:lpstr>
      <vt:lpstr>Criticisms</vt:lpstr>
      <vt:lpstr>Summary</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Sabrina Rose</dc:creator>
  <cp:lastModifiedBy>Sabrina Rose</cp:lastModifiedBy>
  <cp:revision>1</cp:revision>
  <dcterms:created xsi:type="dcterms:W3CDTF">2026-06-15T09:22:53Z</dcterms:created>
  <dcterms:modified xsi:type="dcterms:W3CDTF">2026-06-21T16:53:15Z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