
<file path=[Content_Types].xml><?xml version="1.0" encoding="utf-8"?>
<Types xmlns="http://schemas.openxmlformats.org/package/2006/content-types">
  <Default ContentType="image/jpeg" Extension="jpg"/>
  <Default ContentType="application/x-fontdata" Extension="fntdata"/>
  <Default ContentType="application/xml" Extension="xml"/>
  <Default ContentType="image/png" Extension="png"/>
  <Default ContentType="application/vnd.openxmlformats-officedocument.obfuscatedFont" Extension="odttf"/>
  <Default ContentType="application/vnd.openxmlformats-package.relationships+xml" Extension="rels"/>
  <Override ContentType="application/vnd.openxmlformats-officedocument.presentationml.notesSlide+xml" PartName="/ppt/notesSlides/notesSlide18.xml"/>
  <Override ContentType="application/vnd.openxmlformats-officedocument.presentationml.notesSlide+xml" PartName="/ppt/notesSlides/notesSlide6.xml"/>
  <Override ContentType="application/vnd.openxmlformats-officedocument.presentationml.notesSlide+xml" PartName="/ppt/notesSlides/notesSlide13.xml"/>
  <Override ContentType="application/vnd.openxmlformats-officedocument.presentationml.notesSlide+xml" PartName="/ppt/notesSlides/notesSlide1.xml"/>
  <Override ContentType="application/vnd.openxmlformats-officedocument.presentationml.notesSlide+xml" PartName="/ppt/notesSlides/notesSlide3.xml"/>
  <Override ContentType="application/vnd.openxmlformats-officedocument.presentationml.notesSlide+xml" PartName="/ppt/notesSlides/notesSlide22.xml"/>
  <Override ContentType="application/vnd.openxmlformats-officedocument.presentationml.notesSlide+xml" PartName="/ppt/notesSlides/notesSlide9.xml"/>
  <Override ContentType="application/vnd.openxmlformats-officedocument.presentationml.notesSlide+xml" PartName="/ppt/notesSlides/notesSlide15.xml"/>
  <Override ContentType="application/vnd.openxmlformats-officedocument.presentationml.notesSlide+xml" PartName="/ppt/notesSlides/notesSlide7.xml"/>
  <Override ContentType="application/vnd.openxmlformats-officedocument.presentationml.notesSlide+xml" PartName="/ppt/notesSlides/notesSlide11.xml"/>
  <Override ContentType="application/vnd.openxmlformats-officedocument.presentationml.notesSlide+xml" PartName="/ppt/notesSlides/notesSlide5.xml"/>
  <Override ContentType="application/vnd.openxmlformats-officedocument.presentationml.notesSlide+xml" PartName="/ppt/notesSlides/notesSlide12.xml"/>
  <Override ContentType="application/vnd.openxmlformats-officedocument.presentationml.notesSlide+xml" PartName="/ppt/notesSlides/notesSlide20.xml"/>
  <Override ContentType="application/vnd.openxmlformats-officedocument.presentationml.notesSlide+xml" PartName="/ppt/notesSlides/notesSlide17.xml"/>
  <Override ContentType="application/vnd.openxmlformats-officedocument.presentationml.notesSlide+xml" PartName="/ppt/notesSlides/notesSlide19.xml"/>
  <Override ContentType="application/vnd.openxmlformats-officedocument.presentationml.notesSlide+xml" PartName="/ppt/notesSlides/notesSlide16.xml"/>
  <Override ContentType="application/vnd.openxmlformats-officedocument.presentationml.notesSlide+xml" PartName="/ppt/notesSlides/notesSlide21.xml"/>
  <Override ContentType="application/vnd.openxmlformats-officedocument.presentationml.notesSlide+xml" PartName="/ppt/notesSlides/notesSlide8.xml"/>
  <Override ContentType="application/vnd.openxmlformats-officedocument.presentationml.notesSlide+xml" PartName="/ppt/notesSlides/notesSlide14.xml"/>
  <Override ContentType="application/vnd.openxmlformats-officedocument.presentationml.notesSlide+xml" PartName="/ppt/notesSlides/notesSlide2.xml"/>
  <Override ContentType="application/vnd.openxmlformats-officedocument.presentationml.notesSlide+xml" PartName="/ppt/notesSlides/notesSlide4.xml"/>
  <Override ContentType="application/vnd.openxmlformats-officedocument.presentationml.notesSlide+xml" PartName="/ppt/notesSlides/notesSlide10.xml"/>
  <Override ContentType="application/vnd.openxmlformats-officedocument.presentationml.slideLayout+xml" PartName="/ppt/slideLayouts/slideLayout3.xml"/>
  <Override ContentType="application/vnd.openxmlformats-officedocument.presentationml.slideLayout+xml" PartName="/ppt/slideLayouts/slideLayout4.xml"/>
  <Override ContentType="application/vnd.openxmlformats-officedocument.presentationml.slideLayout+xml" PartName="/ppt/slideLayouts/slideLayout5.xml"/>
  <Override ContentType="application/vnd.openxmlformats-officedocument.presentationml.slideLayout+xml" PartName="/ppt/slideLayouts/slideLayout2.xml"/>
  <Override ContentType="application/vnd.openxmlformats-officedocument.presentationml.slideLayout+xml" PartName="/ppt/slideLayouts/slideLayout11.xml"/>
  <Override ContentType="application/vnd.openxmlformats-officedocument.presentationml.slideLayout+xml" PartName="/ppt/slideLayouts/slideLayout1.xml"/>
  <Override ContentType="application/vnd.openxmlformats-officedocument.presentationml.slideLayout+xml" PartName="/ppt/slideLayouts/slideLayout10.xml"/>
  <Override ContentType="application/vnd.openxmlformats-officedocument.presentationml.slideLayout+xml" PartName="/ppt/slideLayouts/slideLayout7.xml"/>
  <Override ContentType="application/vnd.openxmlformats-officedocument.presentationml.slideLayout+xml" PartName="/ppt/slideLayouts/slideLayout6.xml"/>
  <Override ContentType="application/vnd.openxmlformats-officedocument.presentationml.slideLayout+xml" PartName="/ppt/slideLayouts/slideLayout8.xml"/>
  <Override ContentType="application/vnd.openxmlformats-officedocument.presentationml.slideLayout+xml" PartName="/ppt/slideLayouts/slideLayout9.xml"/>
  <Override ContentType="application/vnd.openxmlformats-officedocument.presentationml.slideMaster+xml" PartName="/ppt/slideMasters/slideMaster1.xml"/>
  <Override ContentType="application/binary" PartName="/ppt/metadata"/>
  <Override ContentType="application/vnd.openxmlformats-officedocument.presentationml.slide+xml" PartName="/ppt/slides/slide4.xml"/>
  <Override ContentType="application/vnd.openxmlformats-officedocument.presentationml.slide+xml" PartName="/ppt/slides/slide18.xml"/>
  <Override ContentType="application/vnd.openxmlformats-officedocument.presentationml.slide+xml" PartName="/ppt/slides/slide11.xml"/>
  <Override ContentType="application/vnd.openxmlformats-officedocument.presentationml.slide+xml" PartName="/ppt/slides/slide22.xml"/>
  <Override ContentType="application/vnd.openxmlformats-officedocument.presentationml.slide+xml" PartName="/ppt/slides/slide1.xml"/>
  <Override ContentType="application/vnd.openxmlformats-officedocument.presentationml.slide+xml" PartName="/ppt/slides/slide19.xml"/>
  <Override ContentType="application/vnd.openxmlformats-officedocument.presentationml.slide+xml" PartName="/ppt/slides/slide3.xml"/>
  <Override ContentType="application/vnd.openxmlformats-officedocument.presentationml.slide+xml" PartName="/ppt/slides/slide9.xml"/>
  <Override ContentType="application/vnd.openxmlformats-officedocument.presentationml.slide+xml" PartName="/ppt/slides/slide13.xml"/>
  <Override ContentType="application/vnd.openxmlformats-officedocument.presentationml.slide+xml" PartName="/ppt/slides/slide5.xml"/>
  <Override ContentType="application/vnd.openxmlformats-officedocument.presentationml.slide+xml" PartName="/ppt/slides/slide7.xml"/>
  <Override ContentType="application/vnd.openxmlformats-officedocument.presentationml.slide+xml" PartName="/ppt/slides/slide15.xml"/>
  <Override ContentType="application/vnd.openxmlformats-officedocument.presentationml.slide+xml" PartName="/ppt/slides/slide12.xml"/>
  <Override ContentType="application/vnd.openxmlformats-officedocument.presentationml.slide+xml" PartName="/ppt/slides/slide17.xml"/>
  <Override ContentType="application/vnd.openxmlformats-officedocument.presentationml.slide+xml" PartName="/ppt/slides/slide20.xml"/>
  <Override ContentType="application/vnd.openxmlformats-officedocument.presentationml.slide+xml" PartName="/ppt/slides/slide21.xml"/>
  <Override ContentType="application/vnd.openxmlformats-officedocument.presentationml.slide+xml" PartName="/ppt/slides/slide10.xml"/>
  <Override ContentType="application/vnd.openxmlformats-officedocument.presentationml.slide+xml" PartName="/ppt/slides/slide2.xml"/>
  <Override ContentType="application/vnd.openxmlformats-officedocument.presentationml.slide+xml" PartName="/ppt/slides/slide6.xml"/>
  <Override ContentType="application/vnd.openxmlformats-officedocument.presentationml.slide+xml" PartName="/ppt/slides/slide16.xml"/>
  <Override ContentType="application/vnd.openxmlformats-officedocument.presentationml.slide+xml" PartName="/ppt/slides/slide8.xml"/>
  <Override ContentType="application/vnd.openxmlformats-officedocument.presentationml.slide+xml" PartName="/ppt/slides/slide14.xml"/>
  <Override ContentType="application/vnd.openxmlformats-officedocument.presentationml.notesMaster+xml" PartName="/ppt/notesMasters/notesMaster1.xml"/>
  <Override ContentType="application/vnd.openxmlformats-package.core-properties+xml" PartName="/docProps/core.xml"/>
  <Override ContentType="application/vnd.openxmlformats-officedocument.presentationml.presentation.main+xml" PartName="/ppt/presentation.xml"/>
  <Override ContentType="application/vnd.openxmlformats-officedocument.presentationml.presProps+xml" PartName="/ppt/presProps.xml"/>
  <Override ContentType="application/vnd.openxmlformats-officedocument.theme+xml" PartName="/ppt/theme/theme1.xml"/>
  <Override ContentType="application/vnd.openxmlformats-officedocument.theme+xml" PartName="/ppt/theme/theme2.xml"/>
  <Override ContentType="application/vnd.openxmlformats-officedocument.presentationml.viewProps+xml" PartName="/ppt/viewProps.xml"/>
</Types>
</file>

<file path=_rels/.rels><?xml version="1.0" encoding="UTF-8" standalone="yes"?><Relationships xmlns="http://schemas.openxmlformats.org/package/2006/relationships"><Relationship Id="rId1" Type="http://schemas.openxmlformats.org/package/2006/relationships/metadata/core-properties" Target="docProps/core.xml"/><Relationship Id="rId2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autoCompressPictures="0" embedTrueTypeFonts="1" strictFirstAndLastChars="0" saveSubsetFonts="1">
  <p:sldMasterIdLst>
    <p:sldMasterId id="2147483648" r:id="rId4"/>
  </p:sldMasterIdLst>
  <p:notesMasterIdLst>
    <p:notesMasterId r:id="rId5"/>
  </p:notesMasterIdLst>
  <p:sldIdLst>
    <p:sldId id="256" r:id="rId6"/>
    <p:sldId id="257" r:id="rId7"/>
    <p:sldId id="258" r:id="rId8"/>
    <p:sldId id="259" r:id="rId9"/>
    <p:sldId id="260" r:id="rId10"/>
    <p:sldId id="261" r:id="rId11"/>
    <p:sldId id="262" r:id="rId12"/>
    <p:sldId id="263" r:id="rId13"/>
    <p:sldId id="264" r:id="rId14"/>
    <p:sldId id="265" r:id="rId15"/>
    <p:sldId id="266" r:id="rId16"/>
    <p:sldId id="267" r:id="rId17"/>
    <p:sldId id="268" r:id="rId18"/>
    <p:sldId id="269" r:id="rId19"/>
    <p:sldId id="270" r:id="rId20"/>
    <p:sldId id="271" r:id="rId21"/>
    <p:sldId id="272" r:id="rId22"/>
    <p:sldId id="273" r:id="rId23"/>
    <p:sldId id="274" r:id="rId24"/>
    <p:sldId id="275" r:id="rId25"/>
    <p:sldId id="276" r:id="rId26"/>
    <p:sldId id="277" r:id="rId27"/>
  </p:sldIdLst>
  <p:sldSz cy="10287000" cx="18288000"/>
  <p:notesSz cx="6858000" cy="9144000"/>
  <p:embeddedFontLst>
    <p:embeddedFont>
      <p:font typeface="Inter"/>
      <p:regular r:id="rId28"/>
      <p:bold r:id="rId29"/>
      <p:italic r:id="rId30"/>
      <p:boldItalic r:id="rId31"/>
    </p:embeddedFont>
  </p:embeddedFontLst>
  <p:defaultText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>
        <p15:guide id="1" orient="horz" pos="2160">
          <p15:clr>
            <a:srgbClr val="000000"/>
          </p15:clr>
        </p15:guide>
        <p15:guide id="2" pos="2880">
          <p15:clr>
            <a:srgbClr val="000000"/>
          </p15:clr>
        </p15:guide>
      </p15:sldGuideLst>
    </p:ext>
    <p:ext uri="GoogleSlidesCustomDataVersion2">
      <go:slidesCustomData xmlns:go="http://customooxmlschemas.google.com/" r:id="rId32" roundtripDataSignature="AMtx7mi1G3NowOh2QFoqH9yE5q0dBePqDA==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/>
</file>

<file path=ppt/viewProps.xml><?xml version="1.0" encoding="utf-8"?>
<p:view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Comments="0">
  <p:slideViewPr>
    <p:cSldViewPr snapToGrid="0">
      <p:cViewPr varScale="1">
        <p:scale>
          <a:sx n="100" d="100"/>
          <a:sy n="100" d="100"/>
        </p:scale>
        <p:origin x="0" y="0"/>
      </p:cViewPr>
      <p:guideLst>
        <p:guide pos="2160" orient="horz"/>
        <p:guide pos="2880"/>
      </p:guideLst>
    </p:cSldViewPr>
  </p:slideViewPr>
</p:viewPr>
</file>

<file path=ppt/_rels/presentation.xml.rels><?xml version="1.0" encoding="UTF-8" standalone="yes"?><Relationships xmlns="http://schemas.openxmlformats.org/package/2006/relationships"><Relationship Id="rId20" Type="http://schemas.openxmlformats.org/officeDocument/2006/relationships/slide" Target="slides/slide15.xml"/><Relationship Id="rId22" Type="http://schemas.openxmlformats.org/officeDocument/2006/relationships/slide" Target="slides/slide17.xml"/><Relationship Id="rId21" Type="http://schemas.openxmlformats.org/officeDocument/2006/relationships/slide" Target="slides/slide16.xml"/><Relationship Id="rId24" Type="http://schemas.openxmlformats.org/officeDocument/2006/relationships/slide" Target="slides/slide19.xml"/><Relationship Id="rId23" Type="http://schemas.openxmlformats.org/officeDocument/2006/relationships/slide" Target="slides/slide18.xml"/><Relationship Id="rId1" Type="http://schemas.openxmlformats.org/officeDocument/2006/relationships/theme" Target="theme/theme1.xml"/><Relationship Id="rId2" Type="http://schemas.openxmlformats.org/officeDocument/2006/relationships/viewProps" Target="viewProps.xml"/><Relationship Id="rId3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26" Type="http://schemas.openxmlformats.org/officeDocument/2006/relationships/slide" Target="slides/slide21.xml"/><Relationship Id="rId25" Type="http://schemas.openxmlformats.org/officeDocument/2006/relationships/slide" Target="slides/slide20.xml"/><Relationship Id="rId28" Type="http://schemas.openxmlformats.org/officeDocument/2006/relationships/font" Target="fonts/Inter-regular.fntdata"/><Relationship Id="rId27" Type="http://schemas.openxmlformats.org/officeDocument/2006/relationships/slide" Target="slides/slide22.xml"/><Relationship Id="rId5" Type="http://schemas.openxmlformats.org/officeDocument/2006/relationships/notesMaster" Target="notesMasters/notesMaster1.xml"/><Relationship Id="rId6" Type="http://schemas.openxmlformats.org/officeDocument/2006/relationships/slide" Target="slides/slide1.xml"/><Relationship Id="rId29" Type="http://schemas.openxmlformats.org/officeDocument/2006/relationships/font" Target="fonts/Inter-bold.fntdata"/><Relationship Id="rId7" Type="http://schemas.openxmlformats.org/officeDocument/2006/relationships/slide" Target="slides/slide2.xml"/><Relationship Id="rId8" Type="http://schemas.openxmlformats.org/officeDocument/2006/relationships/slide" Target="slides/slide3.xml"/><Relationship Id="rId31" Type="http://schemas.openxmlformats.org/officeDocument/2006/relationships/font" Target="fonts/Inter-boldItalic.fntdata"/><Relationship Id="rId30" Type="http://schemas.openxmlformats.org/officeDocument/2006/relationships/font" Target="fonts/Inter-italic.fntdata"/><Relationship Id="rId11" Type="http://schemas.openxmlformats.org/officeDocument/2006/relationships/slide" Target="slides/slide6.xml"/><Relationship Id="rId10" Type="http://schemas.openxmlformats.org/officeDocument/2006/relationships/slide" Target="slides/slide5.xml"/><Relationship Id="rId32" Type="http://customschemas.google.com/relationships/presentationmetadata" Target="metadata"/><Relationship Id="rId13" Type="http://schemas.openxmlformats.org/officeDocument/2006/relationships/slide" Target="slides/slide8.xml"/><Relationship Id="rId12" Type="http://schemas.openxmlformats.org/officeDocument/2006/relationships/slide" Target="slides/slide7.xml"/><Relationship Id="rId15" Type="http://schemas.openxmlformats.org/officeDocument/2006/relationships/slide" Target="slides/slide10.xml"/><Relationship Id="rId14" Type="http://schemas.openxmlformats.org/officeDocument/2006/relationships/slide" Target="slides/slide9.xml"/><Relationship Id="rId17" Type="http://schemas.openxmlformats.org/officeDocument/2006/relationships/slide" Target="slides/slide12.xml"/><Relationship Id="rId16" Type="http://schemas.openxmlformats.org/officeDocument/2006/relationships/slide" Target="slides/slide11.xml"/><Relationship Id="rId19" Type="http://schemas.openxmlformats.org/officeDocument/2006/relationships/slide" Target="slides/slide14.xml"/><Relationship Id="rId18" Type="http://schemas.openxmlformats.org/officeDocument/2006/relationships/slide" Target="slides/slide13.xml"/></Relationships>
</file>

<file path=ppt/notesMasters/_rels/notesMaster1.xml.rels><?xml version="1.0" encoding="UTF-8" standalone="yes"?>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4" name="Google Shape;4;n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298450" lvl="0" marL="4572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indent="-298450" lvl="1" marL="9144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indent="-298450" lvl="2" marL="13716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indent="-298450" lvl="3" marL="18288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indent="-298450" lvl="4" marL="22860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indent="-298450" lvl="5" marL="27432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indent="-298450" lvl="6" marL="32004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indent="-298450" lvl="7" marL="36576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indent="-298450" lvl="8" marL="41148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/>
        </p:txBody>
      </p:sp>
    </p:spTree>
  </p:cSld>
  <p:clrMap accent1="accent1" accent2="accent2" accent3="accent3" accent4="accent4" accent5="accent5" accent6="accent6" bg1="lt1" bg2="dk2" tx1="dk1" tx2="lt2" folHlink="folHlink" hlink="hlink"/>
  <p:notes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80" name="Shape 8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" name="Google Shape;81;p1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82" name="Google Shape;82;p1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97" name="Shape 9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8" name="Google Shape;98;p2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99" name="Google Shape;99;p2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15" name="Shape 11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6" name="Google Shape;116;p3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17" name="Google Shape;117;p3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31" name="Shape 13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2" name="Google Shape;132;p4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33" name="Google Shape;133;p4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49" name="Shape 14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0" name="Google Shape;150;p5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51" name="Google Shape;151;p5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77" name="Shape 17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8" name="Google Shape;178;p13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79" name="Google Shape;179;p13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13" name="Shape 21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4" name="Google Shape;214;p6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15" name="Google Shape;215;p6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31" name="Shape 23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2" name="Google Shape;232;g3c849c4016f_0_56:notes"/>
          <p:cNvSpPr/>
          <p:nvPr>
            <p:ph idx="2" type="sldImg"/>
          </p:nvPr>
        </p:nvSpPr>
        <p:spPr>
          <a:xfrm>
            <a:off x="1143225" y="685800"/>
            <a:ext cx="4572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33" name="Google Shape;233;g3c849c4016f_0_56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40" name="Shape 24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1" name="Google Shape;241;g3c849c4016f_0_67:notes"/>
          <p:cNvSpPr/>
          <p:nvPr>
            <p:ph idx="2" type="sldImg"/>
          </p:nvPr>
        </p:nvSpPr>
        <p:spPr>
          <a:xfrm>
            <a:off x="1143225" y="685800"/>
            <a:ext cx="4572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42" name="Google Shape;242;g3c849c4016f_0_67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49" name="Shape 24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0" name="Google Shape;250;p8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51" name="Google Shape;251;p8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71" name="Shape 27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2" name="Google Shape;272;g3c849c4016f_0_76:notes"/>
          <p:cNvSpPr/>
          <p:nvPr>
            <p:ph idx="2" type="sldImg"/>
          </p:nvPr>
        </p:nvSpPr>
        <p:spPr>
          <a:xfrm>
            <a:off x="1143225" y="685800"/>
            <a:ext cx="4572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73" name="Google Shape;273;g3c849c4016f_0_76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78" name="Shape 27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9" name="Google Shape;279;g3c849c4016f_0_95:notes"/>
          <p:cNvSpPr/>
          <p:nvPr>
            <p:ph idx="2" type="sldImg"/>
          </p:nvPr>
        </p:nvSpPr>
        <p:spPr>
          <a:xfrm>
            <a:off x="1143225" y="685800"/>
            <a:ext cx="4572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80" name="Google Shape;280;g3c849c4016f_0_95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84" name="Shape 28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5" name="Google Shape;285;g3c849c4016f_0_87:notes"/>
          <p:cNvSpPr/>
          <p:nvPr>
            <p:ph idx="2" type="sldImg"/>
          </p:nvPr>
        </p:nvSpPr>
        <p:spPr>
          <a:xfrm>
            <a:off x="1143225" y="685800"/>
            <a:ext cx="4572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86" name="Google Shape;286;g3c849c4016f_0_87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89" name="Shape 28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0" name="Google Shape;290;p9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91" name="Google Shape;291;p9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311" name="Shape 3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2" name="Google Shape;312;g3c849c4016f_0_102:notes"/>
          <p:cNvSpPr/>
          <p:nvPr>
            <p:ph idx="2" type="sldImg"/>
          </p:nvPr>
        </p:nvSpPr>
        <p:spPr>
          <a:xfrm>
            <a:off x="1143225" y="685800"/>
            <a:ext cx="4572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13" name="Google Shape;313;g3c849c4016f_0_102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317" name="Shape 31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8" name="Google Shape;318;g3c849c4016f_0_108:notes"/>
          <p:cNvSpPr/>
          <p:nvPr>
            <p:ph idx="2" type="sldImg"/>
          </p:nvPr>
        </p:nvSpPr>
        <p:spPr>
          <a:xfrm>
            <a:off x="1143225" y="685800"/>
            <a:ext cx="4572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19" name="Google Shape;319;g3c849c4016f_0_108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323" name="Shape 32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4" name="Google Shape;324;p1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325" name="Google Shape;325;p10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341" name="Shape 34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2" name="Google Shape;342;p11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343" name="Google Shape;343;p11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361" name="Shape 36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2" name="Google Shape;362;p12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363" name="Google Shape;363;p12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377" name="Shape 37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" name="Google Shape;378;p14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379" name="Google Shape;379;p14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401" name="Shape 40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2" name="Google Shape;402;p15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403" name="Google Shape;403;p15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425" name="Shape 42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6" name="Google Shape;426;p16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427" name="Google Shape;427;p16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slideLayouts/_rels/slideLayout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Blank" type="blank">
  <p:cSld name="BLANK">
    <p:spTree>
      <p:nvGrpSpPr>
        <p:cNvPr id="11" name="Shape 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Google Shape;12;p18"/>
          <p:cNvSpPr txBox="1"/>
          <p:nvPr>
            <p:ph idx="10" type="dt"/>
          </p:nvPr>
        </p:nvSpPr>
        <p:spPr>
          <a:xfrm>
            <a:off x="457200" y="6356350"/>
            <a:ext cx="2133600" cy="3651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3" name="Google Shape;13;p18"/>
          <p:cNvSpPr txBox="1"/>
          <p:nvPr>
            <p:ph idx="11" type="ftr"/>
          </p:nvPr>
        </p:nvSpPr>
        <p:spPr>
          <a:xfrm>
            <a:off x="3124200" y="6356350"/>
            <a:ext cx="2895600" cy="3651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4" name="Google Shape;14;p18"/>
          <p:cNvSpPr txBox="1"/>
          <p:nvPr>
            <p:ph idx="12" type="sldNum"/>
          </p:nvPr>
        </p:nvSpPr>
        <p:spPr>
          <a:xfrm>
            <a:off x="6553200" y="6356350"/>
            <a:ext cx="2133600" cy="3651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Slide" type="title">
  <p:cSld name="TITLE">
    <p:spTree>
      <p:nvGrpSpPr>
        <p:cNvPr id="15" name="Shape 1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Google Shape;16;p19"/>
          <p:cNvSpPr txBox="1"/>
          <p:nvPr>
            <p:ph type="ctrTitle"/>
          </p:nvPr>
        </p:nvSpPr>
        <p:spPr>
          <a:xfrm>
            <a:off x="685800" y="2130425"/>
            <a:ext cx="7772400" cy="14700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7" name="Google Shape;17;p19"/>
          <p:cNvSpPr txBox="1"/>
          <p:nvPr>
            <p:ph idx="1" type="subTitle"/>
          </p:nvPr>
        </p:nvSpPr>
        <p:spPr>
          <a:xfrm>
            <a:off x="1371600" y="3886200"/>
            <a:ext cx="6400800" cy="17526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lvl="0" algn="ctr">
              <a:spcBef>
                <a:spcPts val="640"/>
              </a:spcBef>
              <a:spcAft>
                <a:spcPts val="0"/>
              </a:spcAft>
              <a:buClr>
                <a:srgbClr val="888888"/>
              </a:buClr>
              <a:buSzPts val="3200"/>
              <a:buNone/>
              <a:defRPr>
                <a:solidFill>
                  <a:srgbClr val="888888"/>
                </a:solidFill>
              </a:defRPr>
            </a:lvl1pPr>
            <a:lvl2pPr lvl="1" algn="ctr">
              <a:spcBef>
                <a:spcPts val="560"/>
              </a:spcBef>
              <a:spcAft>
                <a:spcPts val="0"/>
              </a:spcAft>
              <a:buClr>
                <a:srgbClr val="888888"/>
              </a:buClr>
              <a:buSzPts val="2800"/>
              <a:buNone/>
              <a:defRPr>
                <a:solidFill>
                  <a:srgbClr val="888888"/>
                </a:solidFill>
              </a:defRPr>
            </a:lvl2pPr>
            <a:lvl3pPr lvl="2" algn="ctr">
              <a:spcBef>
                <a:spcPts val="480"/>
              </a:spcBef>
              <a:spcAft>
                <a:spcPts val="0"/>
              </a:spcAft>
              <a:buClr>
                <a:srgbClr val="888888"/>
              </a:buClr>
              <a:buSzPts val="2400"/>
              <a:buNone/>
              <a:defRPr>
                <a:solidFill>
                  <a:srgbClr val="888888"/>
                </a:solidFill>
              </a:defRPr>
            </a:lvl3pPr>
            <a:lvl4pPr lvl="3" algn="ctr"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>
                <a:solidFill>
                  <a:srgbClr val="888888"/>
                </a:solidFill>
              </a:defRPr>
            </a:lvl4pPr>
            <a:lvl5pPr lvl="4" algn="ctr"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>
                <a:solidFill>
                  <a:srgbClr val="888888"/>
                </a:solidFill>
              </a:defRPr>
            </a:lvl5pPr>
            <a:lvl6pPr lvl="5" algn="ctr"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>
                <a:solidFill>
                  <a:srgbClr val="888888"/>
                </a:solidFill>
              </a:defRPr>
            </a:lvl6pPr>
            <a:lvl7pPr lvl="6" algn="ctr"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>
                <a:solidFill>
                  <a:srgbClr val="888888"/>
                </a:solidFill>
              </a:defRPr>
            </a:lvl7pPr>
            <a:lvl8pPr lvl="7" algn="ctr"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>
                <a:solidFill>
                  <a:srgbClr val="888888"/>
                </a:solidFill>
              </a:defRPr>
            </a:lvl8pPr>
            <a:lvl9pPr lvl="8" algn="ctr"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>
                <a:solidFill>
                  <a:srgbClr val="888888"/>
                </a:solidFill>
              </a:defRPr>
            </a:lvl9pPr>
          </a:lstStyle>
          <a:p/>
        </p:txBody>
      </p:sp>
      <p:sp>
        <p:nvSpPr>
          <p:cNvPr id="18" name="Google Shape;18;p19"/>
          <p:cNvSpPr txBox="1"/>
          <p:nvPr>
            <p:ph idx="10" type="dt"/>
          </p:nvPr>
        </p:nvSpPr>
        <p:spPr>
          <a:xfrm>
            <a:off x="457200" y="6356350"/>
            <a:ext cx="2133600" cy="3651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9" name="Google Shape;19;p19"/>
          <p:cNvSpPr txBox="1"/>
          <p:nvPr>
            <p:ph idx="11" type="ftr"/>
          </p:nvPr>
        </p:nvSpPr>
        <p:spPr>
          <a:xfrm>
            <a:off x="3124200" y="6356350"/>
            <a:ext cx="2895600" cy="3651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20" name="Google Shape;20;p19"/>
          <p:cNvSpPr txBox="1"/>
          <p:nvPr>
            <p:ph idx="12" type="sldNum"/>
          </p:nvPr>
        </p:nvSpPr>
        <p:spPr>
          <a:xfrm>
            <a:off x="6553200" y="6356350"/>
            <a:ext cx="2133600" cy="3651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Content" type="obj">
  <p:cSld name="OBJECT">
    <p:spTree>
      <p:nvGrpSpPr>
        <p:cNvPr id="21" name="Shape 2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Google Shape;22;p20"/>
          <p:cNvSpPr txBox="1"/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23" name="Google Shape;23;p20"/>
          <p:cNvSpPr txBox="1"/>
          <p:nvPr>
            <p:ph idx="1" type="body"/>
          </p:nvPr>
        </p:nvSpPr>
        <p:spPr>
          <a:xfrm>
            <a:off x="457200" y="1600200"/>
            <a:ext cx="8229600" cy="45261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342900" lvl="0" marL="4572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indent="-342900" lvl="1" marL="9144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2pPr>
            <a:lvl3pPr indent="-342900" lvl="2" marL="13716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indent="-342900" lvl="3" marL="18288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4pPr>
            <a:lvl5pPr indent="-342900" lvl="4" marL="22860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»"/>
              <a:defRPr/>
            </a:lvl5pPr>
            <a:lvl6pPr indent="-342900" lvl="5" marL="27432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24" name="Google Shape;24;p20"/>
          <p:cNvSpPr txBox="1"/>
          <p:nvPr>
            <p:ph idx="10" type="dt"/>
          </p:nvPr>
        </p:nvSpPr>
        <p:spPr>
          <a:xfrm>
            <a:off x="457200" y="6356350"/>
            <a:ext cx="2133600" cy="3651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25" name="Google Shape;25;p20"/>
          <p:cNvSpPr txBox="1"/>
          <p:nvPr>
            <p:ph idx="11" type="ftr"/>
          </p:nvPr>
        </p:nvSpPr>
        <p:spPr>
          <a:xfrm>
            <a:off x="3124200" y="6356350"/>
            <a:ext cx="2895600" cy="3651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26" name="Google Shape;26;p20"/>
          <p:cNvSpPr txBox="1"/>
          <p:nvPr>
            <p:ph idx="12" type="sldNum"/>
          </p:nvPr>
        </p:nvSpPr>
        <p:spPr>
          <a:xfrm>
            <a:off x="6553200" y="6356350"/>
            <a:ext cx="2133600" cy="3651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ection Header" type="secHead">
  <p:cSld name="SECTION_HEADER">
    <p:spTree>
      <p:nvGrpSpPr>
        <p:cNvPr id="27" name="Shape 2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Google Shape;28;p21"/>
          <p:cNvSpPr txBox="1"/>
          <p:nvPr>
            <p:ph type="title"/>
          </p:nvPr>
        </p:nvSpPr>
        <p:spPr>
          <a:xfrm>
            <a:off x="722313" y="4406900"/>
            <a:ext cx="7772400" cy="13620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000"/>
              <a:buFont typeface="Calibri"/>
              <a:buNone/>
              <a:defRPr b="1" sz="4000" cap="none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29" name="Google Shape;29;p21"/>
          <p:cNvSpPr txBox="1"/>
          <p:nvPr>
            <p:ph idx="1" type="body"/>
          </p:nvPr>
        </p:nvSpPr>
        <p:spPr>
          <a:xfrm>
            <a:off x="722313" y="2906713"/>
            <a:ext cx="7772400" cy="150030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>
            <a:lvl1pPr indent="-228600" lvl="0" marL="457200" algn="l"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 sz="2000">
                <a:solidFill>
                  <a:srgbClr val="888888"/>
                </a:solidFill>
              </a:defRPr>
            </a:lvl1pPr>
            <a:lvl2pPr indent="-228600" lvl="1" marL="914400" algn="l">
              <a:spcBef>
                <a:spcPts val="360"/>
              </a:spcBef>
              <a:spcAft>
                <a:spcPts val="0"/>
              </a:spcAft>
              <a:buClr>
                <a:srgbClr val="888888"/>
              </a:buClr>
              <a:buSzPts val="1800"/>
              <a:buNone/>
              <a:defRPr sz="1800">
                <a:solidFill>
                  <a:srgbClr val="888888"/>
                </a:solidFill>
              </a:defRPr>
            </a:lvl2pPr>
            <a:lvl3pPr indent="-228600" lvl="2" marL="1371600" algn="l">
              <a:spcBef>
                <a:spcPts val="320"/>
              </a:spcBef>
              <a:spcAft>
                <a:spcPts val="0"/>
              </a:spcAft>
              <a:buClr>
                <a:srgbClr val="888888"/>
              </a:buClr>
              <a:buSzPts val="1600"/>
              <a:buNone/>
              <a:defRPr sz="1600">
                <a:solidFill>
                  <a:srgbClr val="888888"/>
                </a:solidFill>
              </a:defRPr>
            </a:lvl3pPr>
            <a:lvl4pPr indent="-228600" lvl="3" marL="1828800" algn="l">
              <a:spcBef>
                <a:spcPts val="280"/>
              </a:spcBef>
              <a:spcAft>
                <a:spcPts val="0"/>
              </a:spcAft>
              <a:buClr>
                <a:srgbClr val="888888"/>
              </a:buClr>
              <a:buSzPts val="1400"/>
              <a:buNone/>
              <a:defRPr sz="1400">
                <a:solidFill>
                  <a:srgbClr val="888888"/>
                </a:solidFill>
              </a:defRPr>
            </a:lvl4pPr>
            <a:lvl5pPr indent="-228600" lvl="4" marL="2286000" algn="l">
              <a:spcBef>
                <a:spcPts val="280"/>
              </a:spcBef>
              <a:spcAft>
                <a:spcPts val="0"/>
              </a:spcAft>
              <a:buClr>
                <a:srgbClr val="888888"/>
              </a:buClr>
              <a:buSzPts val="1400"/>
              <a:buNone/>
              <a:defRPr sz="1400">
                <a:solidFill>
                  <a:srgbClr val="888888"/>
                </a:solidFill>
              </a:defRPr>
            </a:lvl5pPr>
            <a:lvl6pPr indent="-228600" lvl="5" marL="2743200" algn="l">
              <a:spcBef>
                <a:spcPts val="280"/>
              </a:spcBef>
              <a:spcAft>
                <a:spcPts val="0"/>
              </a:spcAft>
              <a:buClr>
                <a:srgbClr val="888888"/>
              </a:buClr>
              <a:buSzPts val="1400"/>
              <a:buNone/>
              <a:defRPr sz="1400">
                <a:solidFill>
                  <a:srgbClr val="888888"/>
                </a:solidFill>
              </a:defRPr>
            </a:lvl6pPr>
            <a:lvl7pPr indent="-228600" lvl="6" marL="3200400" algn="l">
              <a:spcBef>
                <a:spcPts val="280"/>
              </a:spcBef>
              <a:spcAft>
                <a:spcPts val="0"/>
              </a:spcAft>
              <a:buClr>
                <a:srgbClr val="888888"/>
              </a:buClr>
              <a:buSzPts val="1400"/>
              <a:buNone/>
              <a:defRPr sz="1400">
                <a:solidFill>
                  <a:srgbClr val="888888"/>
                </a:solidFill>
              </a:defRPr>
            </a:lvl7pPr>
            <a:lvl8pPr indent="-228600" lvl="7" marL="3657600" algn="l">
              <a:spcBef>
                <a:spcPts val="280"/>
              </a:spcBef>
              <a:spcAft>
                <a:spcPts val="0"/>
              </a:spcAft>
              <a:buClr>
                <a:srgbClr val="888888"/>
              </a:buClr>
              <a:buSzPts val="1400"/>
              <a:buNone/>
              <a:defRPr sz="1400">
                <a:solidFill>
                  <a:srgbClr val="888888"/>
                </a:solidFill>
              </a:defRPr>
            </a:lvl8pPr>
            <a:lvl9pPr indent="-228600" lvl="8" marL="4114800" algn="l">
              <a:spcBef>
                <a:spcPts val="280"/>
              </a:spcBef>
              <a:spcAft>
                <a:spcPts val="0"/>
              </a:spcAft>
              <a:buClr>
                <a:srgbClr val="888888"/>
              </a:buClr>
              <a:buSzPts val="1400"/>
              <a:buNone/>
              <a:defRPr sz="1400">
                <a:solidFill>
                  <a:srgbClr val="888888"/>
                </a:solidFill>
              </a:defRPr>
            </a:lvl9pPr>
          </a:lstStyle>
          <a:p/>
        </p:txBody>
      </p:sp>
      <p:sp>
        <p:nvSpPr>
          <p:cNvPr id="30" name="Google Shape;30;p21"/>
          <p:cNvSpPr txBox="1"/>
          <p:nvPr>
            <p:ph idx="10" type="dt"/>
          </p:nvPr>
        </p:nvSpPr>
        <p:spPr>
          <a:xfrm>
            <a:off x="457200" y="6356350"/>
            <a:ext cx="2133600" cy="3651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31" name="Google Shape;31;p21"/>
          <p:cNvSpPr txBox="1"/>
          <p:nvPr>
            <p:ph idx="11" type="ftr"/>
          </p:nvPr>
        </p:nvSpPr>
        <p:spPr>
          <a:xfrm>
            <a:off x="3124200" y="6356350"/>
            <a:ext cx="2895600" cy="3651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32" name="Google Shape;32;p21"/>
          <p:cNvSpPr txBox="1"/>
          <p:nvPr>
            <p:ph idx="12" type="sldNum"/>
          </p:nvPr>
        </p:nvSpPr>
        <p:spPr>
          <a:xfrm>
            <a:off x="6553200" y="6356350"/>
            <a:ext cx="2133600" cy="3651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wo Content" type="twoObj">
  <p:cSld name="TWO_OBJECTS">
    <p:spTree>
      <p:nvGrpSpPr>
        <p:cNvPr id="33" name="Shape 3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" name="Google Shape;34;p22"/>
          <p:cNvSpPr txBox="1"/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35" name="Google Shape;35;p22"/>
          <p:cNvSpPr txBox="1"/>
          <p:nvPr>
            <p:ph idx="1" type="body"/>
          </p:nvPr>
        </p:nvSpPr>
        <p:spPr>
          <a:xfrm>
            <a:off x="457200" y="1600200"/>
            <a:ext cx="4038600" cy="45261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406400" lvl="0" marL="457200" algn="l"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  <a:defRPr sz="2800"/>
            </a:lvl1pPr>
            <a:lvl2pPr indent="-381000" lvl="1" marL="91440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Char char="–"/>
              <a:defRPr sz="2400"/>
            </a:lvl2pPr>
            <a:lvl3pPr indent="-355600" lvl="2" marL="1371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3pPr>
            <a:lvl4pPr indent="-342900" lvl="3" marL="18288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 sz="1800"/>
            </a:lvl4pPr>
            <a:lvl5pPr indent="-342900" lvl="4" marL="22860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»"/>
              <a:defRPr sz="1800"/>
            </a:lvl5pPr>
            <a:lvl6pPr indent="-342900" lvl="5" marL="27432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6pPr>
            <a:lvl7pPr indent="-342900" lvl="6" marL="32004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7pPr>
            <a:lvl8pPr indent="-342900" lvl="7" marL="36576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8pPr>
            <a:lvl9pPr indent="-342900" lvl="8" marL="41148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9pPr>
          </a:lstStyle>
          <a:p/>
        </p:txBody>
      </p:sp>
      <p:sp>
        <p:nvSpPr>
          <p:cNvPr id="36" name="Google Shape;36;p22"/>
          <p:cNvSpPr txBox="1"/>
          <p:nvPr>
            <p:ph idx="2" type="body"/>
          </p:nvPr>
        </p:nvSpPr>
        <p:spPr>
          <a:xfrm>
            <a:off x="4648200" y="1600200"/>
            <a:ext cx="4038600" cy="45261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406400" lvl="0" marL="457200" algn="l"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  <a:defRPr sz="2800"/>
            </a:lvl1pPr>
            <a:lvl2pPr indent="-381000" lvl="1" marL="91440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Char char="–"/>
              <a:defRPr sz="2400"/>
            </a:lvl2pPr>
            <a:lvl3pPr indent="-355600" lvl="2" marL="1371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3pPr>
            <a:lvl4pPr indent="-342900" lvl="3" marL="18288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 sz="1800"/>
            </a:lvl4pPr>
            <a:lvl5pPr indent="-342900" lvl="4" marL="22860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»"/>
              <a:defRPr sz="1800"/>
            </a:lvl5pPr>
            <a:lvl6pPr indent="-342900" lvl="5" marL="27432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6pPr>
            <a:lvl7pPr indent="-342900" lvl="6" marL="32004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7pPr>
            <a:lvl8pPr indent="-342900" lvl="7" marL="36576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8pPr>
            <a:lvl9pPr indent="-342900" lvl="8" marL="41148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9pPr>
          </a:lstStyle>
          <a:p/>
        </p:txBody>
      </p:sp>
      <p:sp>
        <p:nvSpPr>
          <p:cNvPr id="37" name="Google Shape;37;p22"/>
          <p:cNvSpPr txBox="1"/>
          <p:nvPr>
            <p:ph idx="10" type="dt"/>
          </p:nvPr>
        </p:nvSpPr>
        <p:spPr>
          <a:xfrm>
            <a:off x="457200" y="6356350"/>
            <a:ext cx="2133600" cy="3651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38" name="Google Shape;38;p22"/>
          <p:cNvSpPr txBox="1"/>
          <p:nvPr>
            <p:ph idx="11" type="ftr"/>
          </p:nvPr>
        </p:nvSpPr>
        <p:spPr>
          <a:xfrm>
            <a:off x="3124200" y="6356350"/>
            <a:ext cx="2895600" cy="3651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39" name="Google Shape;39;p22"/>
          <p:cNvSpPr txBox="1"/>
          <p:nvPr>
            <p:ph idx="12" type="sldNum"/>
          </p:nvPr>
        </p:nvSpPr>
        <p:spPr>
          <a:xfrm>
            <a:off x="6553200" y="6356350"/>
            <a:ext cx="2133600" cy="3651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Comparison" type="twoTxTwoObj">
  <p:cSld name="TWO_OBJECTS_WITH_TEXT">
    <p:spTree>
      <p:nvGrpSpPr>
        <p:cNvPr id="40" name="Shape 4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" name="Google Shape;41;p23"/>
          <p:cNvSpPr txBox="1"/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42" name="Google Shape;42;p23"/>
          <p:cNvSpPr txBox="1"/>
          <p:nvPr>
            <p:ph idx="1" type="body"/>
          </p:nvPr>
        </p:nvSpPr>
        <p:spPr>
          <a:xfrm>
            <a:off x="457200" y="1535113"/>
            <a:ext cx="4040100" cy="63990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>
            <a:lvl1pPr indent="-228600" lvl="0" marL="45720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b="1" sz="2400"/>
            </a:lvl1pPr>
            <a:lvl2pPr indent="-228600" lvl="1" marL="9144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b="1" sz="2000"/>
            </a:lvl2pPr>
            <a:lvl3pPr indent="-228600" lvl="2" marL="13716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b="1" sz="1800"/>
            </a:lvl3pPr>
            <a:lvl4pPr indent="-228600" lvl="3" marL="18288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4pPr>
            <a:lvl5pPr indent="-228600" lvl="4" marL="22860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5pPr>
            <a:lvl6pPr indent="-228600" lvl="5" marL="2743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6pPr>
            <a:lvl7pPr indent="-228600" lvl="6" marL="32004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7pPr>
            <a:lvl8pPr indent="-228600" lvl="7" marL="3657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8pPr>
            <a:lvl9pPr indent="-228600" lvl="8" marL="41148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9pPr>
          </a:lstStyle>
          <a:p/>
        </p:txBody>
      </p:sp>
      <p:sp>
        <p:nvSpPr>
          <p:cNvPr id="43" name="Google Shape;43;p23"/>
          <p:cNvSpPr txBox="1"/>
          <p:nvPr>
            <p:ph idx="2" type="body"/>
          </p:nvPr>
        </p:nvSpPr>
        <p:spPr>
          <a:xfrm>
            <a:off x="457200" y="2174875"/>
            <a:ext cx="4040100" cy="39513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381000" lvl="0" marL="45720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Char char="•"/>
              <a:defRPr sz="2400"/>
            </a:lvl1pPr>
            <a:lvl2pPr indent="-355600" lvl="1" marL="9144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–"/>
              <a:defRPr sz="2000"/>
            </a:lvl2pPr>
            <a:lvl3pPr indent="-342900" lvl="2" marL="13716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3pPr>
            <a:lvl4pPr indent="-330200" lvl="3" marL="18288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–"/>
              <a:defRPr sz="1600"/>
            </a:lvl4pPr>
            <a:lvl5pPr indent="-330200" lvl="4" marL="22860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»"/>
              <a:defRPr sz="1600"/>
            </a:lvl5pPr>
            <a:lvl6pPr indent="-330200" lvl="5" marL="2743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6pPr>
            <a:lvl7pPr indent="-330200" lvl="6" marL="32004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7pPr>
            <a:lvl8pPr indent="-330200" lvl="7" marL="3657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8pPr>
            <a:lvl9pPr indent="-330200" lvl="8" marL="41148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9pPr>
          </a:lstStyle>
          <a:p/>
        </p:txBody>
      </p:sp>
      <p:sp>
        <p:nvSpPr>
          <p:cNvPr id="44" name="Google Shape;44;p23"/>
          <p:cNvSpPr txBox="1"/>
          <p:nvPr>
            <p:ph idx="3" type="body"/>
          </p:nvPr>
        </p:nvSpPr>
        <p:spPr>
          <a:xfrm>
            <a:off x="4645025" y="1535113"/>
            <a:ext cx="4041900" cy="63990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>
            <a:lvl1pPr indent="-228600" lvl="0" marL="45720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b="1" sz="2400"/>
            </a:lvl1pPr>
            <a:lvl2pPr indent="-228600" lvl="1" marL="9144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b="1" sz="2000"/>
            </a:lvl2pPr>
            <a:lvl3pPr indent="-228600" lvl="2" marL="13716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b="1" sz="1800"/>
            </a:lvl3pPr>
            <a:lvl4pPr indent="-228600" lvl="3" marL="18288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4pPr>
            <a:lvl5pPr indent="-228600" lvl="4" marL="22860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5pPr>
            <a:lvl6pPr indent="-228600" lvl="5" marL="2743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6pPr>
            <a:lvl7pPr indent="-228600" lvl="6" marL="32004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7pPr>
            <a:lvl8pPr indent="-228600" lvl="7" marL="3657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8pPr>
            <a:lvl9pPr indent="-228600" lvl="8" marL="41148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9pPr>
          </a:lstStyle>
          <a:p/>
        </p:txBody>
      </p:sp>
      <p:sp>
        <p:nvSpPr>
          <p:cNvPr id="45" name="Google Shape;45;p23"/>
          <p:cNvSpPr txBox="1"/>
          <p:nvPr>
            <p:ph idx="4" type="body"/>
          </p:nvPr>
        </p:nvSpPr>
        <p:spPr>
          <a:xfrm>
            <a:off x="4645025" y="2174875"/>
            <a:ext cx="4041900" cy="39513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381000" lvl="0" marL="45720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Char char="•"/>
              <a:defRPr sz="2400"/>
            </a:lvl1pPr>
            <a:lvl2pPr indent="-355600" lvl="1" marL="9144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–"/>
              <a:defRPr sz="2000"/>
            </a:lvl2pPr>
            <a:lvl3pPr indent="-342900" lvl="2" marL="13716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3pPr>
            <a:lvl4pPr indent="-330200" lvl="3" marL="18288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–"/>
              <a:defRPr sz="1600"/>
            </a:lvl4pPr>
            <a:lvl5pPr indent="-330200" lvl="4" marL="22860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»"/>
              <a:defRPr sz="1600"/>
            </a:lvl5pPr>
            <a:lvl6pPr indent="-330200" lvl="5" marL="2743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6pPr>
            <a:lvl7pPr indent="-330200" lvl="6" marL="32004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7pPr>
            <a:lvl8pPr indent="-330200" lvl="7" marL="3657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8pPr>
            <a:lvl9pPr indent="-330200" lvl="8" marL="41148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9pPr>
          </a:lstStyle>
          <a:p/>
        </p:txBody>
      </p:sp>
      <p:sp>
        <p:nvSpPr>
          <p:cNvPr id="46" name="Google Shape;46;p23"/>
          <p:cNvSpPr txBox="1"/>
          <p:nvPr>
            <p:ph idx="10" type="dt"/>
          </p:nvPr>
        </p:nvSpPr>
        <p:spPr>
          <a:xfrm>
            <a:off x="457200" y="6356350"/>
            <a:ext cx="2133600" cy="3651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47" name="Google Shape;47;p23"/>
          <p:cNvSpPr txBox="1"/>
          <p:nvPr>
            <p:ph idx="11" type="ftr"/>
          </p:nvPr>
        </p:nvSpPr>
        <p:spPr>
          <a:xfrm>
            <a:off x="3124200" y="6356350"/>
            <a:ext cx="2895600" cy="3651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48" name="Google Shape;48;p23"/>
          <p:cNvSpPr txBox="1"/>
          <p:nvPr>
            <p:ph idx="12" type="sldNum"/>
          </p:nvPr>
        </p:nvSpPr>
        <p:spPr>
          <a:xfrm>
            <a:off x="6553200" y="6356350"/>
            <a:ext cx="2133600" cy="3651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Only" type="titleOnly">
  <p:cSld name="TITLE_ONLY">
    <p:spTree>
      <p:nvGrpSpPr>
        <p:cNvPr id="49" name="Shape 4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" name="Google Shape;50;p24"/>
          <p:cNvSpPr txBox="1"/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51" name="Google Shape;51;p24"/>
          <p:cNvSpPr txBox="1"/>
          <p:nvPr>
            <p:ph idx="10" type="dt"/>
          </p:nvPr>
        </p:nvSpPr>
        <p:spPr>
          <a:xfrm>
            <a:off x="457200" y="6356350"/>
            <a:ext cx="2133600" cy="3651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52" name="Google Shape;52;p24"/>
          <p:cNvSpPr txBox="1"/>
          <p:nvPr>
            <p:ph idx="11" type="ftr"/>
          </p:nvPr>
        </p:nvSpPr>
        <p:spPr>
          <a:xfrm>
            <a:off x="3124200" y="6356350"/>
            <a:ext cx="2895600" cy="3651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53" name="Google Shape;53;p24"/>
          <p:cNvSpPr txBox="1"/>
          <p:nvPr>
            <p:ph idx="12" type="sldNum"/>
          </p:nvPr>
        </p:nvSpPr>
        <p:spPr>
          <a:xfrm>
            <a:off x="6553200" y="6356350"/>
            <a:ext cx="2133600" cy="3651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Content with Caption" type="objTx">
  <p:cSld name="OBJECT_WITH_CAPTION_TEXT">
    <p:spTree>
      <p:nvGrpSpPr>
        <p:cNvPr id="54" name="Shape 5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" name="Google Shape;55;p25"/>
          <p:cNvSpPr txBox="1"/>
          <p:nvPr>
            <p:ph type="title"/>
          </p:nvPr>
        </p:nvSpPr>
        <p:spPr>
          <a:xfrm>
            <a:off x="457200" y="273050"/>
            <a:ext cx="3008400" cy="116220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Calibri"/>
              <a:buNone/>
              <a:defRPr b="1" sz="2000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56" name="Google Shape;56;p25"/>
          <p:cNvSpPr txBox="1"/>
          <p:nvPr>
            <p:ph idx="1" type="body"/>
          </p:nvPr>
        </p:nvSpPr>
        <p:spPr>
          <a:xfrm>
            <a:off x="3575050" y="273050"/>
            <a:ext cx="5111700" cy="58530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431800" lvl="0" marL="457200" algn="l"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3200"/>
              <a:buChar char="•"/>
              <a:defRPr sz="3200"/>
            </a:lvl1pPr>
            <a:lvl2pPr indent="-406400" lvl="1" marL="914400" algn="l"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800"/>
              <a:buChar char="–"/>
              <a:defRPr sz="2800"/>
            </a:lvl2pPr>
            <a:lvl3pPr indent="-381000" lvl="2" marL="137160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Char char="•"/>
              <a:defRPr sz="2400"/>
            </a:lvl3pPr>
            <a:lvl4pPr indent="-355600" lvl="3" marL="18288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–"/>
              <a:defRPr sz="2000"/>
            </a:lvl4pPr>
            <a:lvl5pPr indent="-355600" lvl="4" marL="22860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»"/>
              <a:defRPr sz="2000"/>
            </a:lvl5pPr>
            <a:lvl6pPr indent="-355600" lvl="5" marL="27432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6pPr>
            <a:lvl7pPr indent="-355600" lvl="6" marL="32004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7pPr>
            <a:lvl8pPr indent="-355600" lvl="7" marL="3657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8pPr>
            <a:lvl9pPr indent="-355600" lvl="8" marL="41148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9pPr>
          </a:lstStyle>
          <a:p/>
        </p:txBody>
      </p:sp>
      <p:sp>
        <p:nvSpPr>
          <p:cNvPr id="57" name="Google Shape;57;p25"/>
          <p:cNvSpPr txBox="1"/>
          <p:nvPr>
            <p:ph idx="2" type="body"/>
          </p:nvPr>
        </p:nvSpPr>
        <p:spPr>
          <a:xfrm>
            <a:off x="457200" y="1435100"/>
            <a:ext cx="3008400" cy="46911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228600" lvl="0" marL="457200" algn="l">
              <a:spcBef>
                <a:spcPts val="28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 sz="1400"/>
            </a:lvl1pPr>
            <a:lvl2pPr indent="-228600" lvl="1" marL="914400" algn="l">
              <a:spcBef>
                <a:spcPts val="24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/>
            </a:lvl2pPr>
            <a:lvl3pPr indent="-228600" lvl="2" marL="1371600" algn="l"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3pPr>
            <a:lvl4pPr indent="-228600" lvl="3" marL="18288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4pPr>
            <a:lvl5pPr indent="-228600" lvl="4" marL="22860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5pPr>
            <a:lvl6pPr indent="-228600" lvl="5" marL="27432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6pPr>
            <a:lvl7pPr indent="-228600" lvl="6" marL="32004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7pPr>
            <a:lvl8pPr indent="-228600" lvl="7" marL="3657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8pPr>
            <a:lvl9pPr indent="-228600" lvl="8" marL="41148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9pPr>
          </a:lstStyle>
          <a:p/>
        </p:txBody>
      </p:sp>
      <p:sp>
        <p:nvSpPr>
          <p:cNvPr id="58" name="Google Shape;58;p25"/>
          <p:cNvSpPr txBox="1"/>
          <p:nvPr>
            <p:ph idx="10" type="dt"/>
          </p:nvPr>
        </p:nvSpPr>
        <p:spPr>
          <a:xfrm>
            <a:off x="457200" y="6356350"/>
            <a:ext cx="2133600" cy="3651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59" name="Google Shape;59;p25"/>
          <p:cNvSpPr txBox="1"/>
          <p:nvPr>
            <p:ph idx="11" type="ftr"/>
          </p:nvPr>
        </p:nvSpPr>
        <p:spPr>
          <a:xfrm>
            <a:off x="3124200" y="6356350"/>
            <a:ext cx="2895600" cy="3651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60" name="Google Shape;60;p25"/>
          <p:cNvSpPr txBox="1"/>
          <p:nvPr>
            <p:ph idx="12" type="sldNum"/>
          </p:nvPr>
        </p:nvSpPr>
        <p:spPr>
          <a:xfrm>
            <a:off x="6553200" y="6356350"/>
            <a:ext cx="2133600" cy="3651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Picture with Caption" type="picTx">
  <p:cSld name="PICTURE_WITH_CAPTION_TEXT">
    <p:spTree>
      <p:nvGrpSpPr>
        <p:cNvPr id="61" name="Shape 6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" name="Google Shape;62;p26"/>
          <p:cNvSpPr txBox="1"/>
          <p:nvPr>
            <p:ph type="title"/>
          </p:nvPr>
        </p:nvSpPr>
        <p:spPr>
          <a:xfrm>
            <a:off x="1792288" y="4800600"/>
            <a:ext cx="5486400" cy="56670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Calibri"/>
              <a:buNone/>
              <a:defRPr b="1" sz="2000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63" name="Google Shape;63;p26"/>
          <p:cNvSpPr/>
          <p:nvPr>
            <p:ph idx="2" type="pic"/>
          </p:nvPr>
        </p:nvSpPr>
        <p:spPr>
          <a:xfrm>
            <a:off x="1792288" y="612775"/>
            <a:ext cx="5486400" cy="4114800"/>
          </a:xfrm>
          <a:prstGeom prst="rect">
            <a:avLst/>
          </a:prstGeom>
          <a:noFill/>
          <a:ln>
            <a:noFill/>
          </a:ln>
        </p:spPr>
      </p:sp>
      <p:sp>
        <p:nvSpPr>
          <p:cNvPr id="64" name="Google Shape;64;p26"/>
          <p:cNvSpPr txBox="1"/>
          <p:nvPr>
            <p:ph idx="1" type="body"/>
          </p:nvPr>
        </p:nvSpPr>
        <p:spPr>
          <a:xfrm>
            <a:off x="1792288" y="5367338"/>
            <a:ext cx="5486400" cy="8049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228600" lvl="0" marL="457200" algn="l">
              <a:spcBef>
                <a:spcPts val="28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 sz="1400"/>
            </a:lvl1pPr>
            <a:lvl2pPr indent="-228600" lvl="1" marL="914400" algn="l">
              <a:spcBef>
                <a:spcPts val="24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/>
            </a:lvl2pPr>
            <a:lvl3pPr indent="-228600" lvl="2" marL="1371600" algn="l"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3pPr>
            <a:lvl4pPr indent="-228600" lvl="3" marL="18288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4pPr>
            <a:lvl5pPr indent="-228600" lvl="4" marL="22860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5pPr>
            <a:lvl6pPr indent="-228600" lvl="5" marL="27432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6pPr>
            <a:lvl7pPr indent="-228600" lvl="6" marL="32004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7pPr>
            <a:lvl8pPr indent="-228600" lvl="7" marL="3657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8pPr>
            <a:lvl9pPr indent="-228600" lvl="8" marL="41148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9pPr>
          </a:lstStyle>
          <a:p/>
        </p:txBody>
      </p:sp>
      <p:sp>
        <p:nvSpPr>
          <p:cNvPr id="65" name="Google Shape;65;p26"/>
          <p:cNvSpPr txBox="1"/>
          <p:nvPr>
            <p:ph idx="10" type="dt"/>
          </p:nvPr>
        </p:nvSpPr>
        <p:spPr>
          <a:xfrm>
            <a:off x="457200" y="6356350"/>
            <a:ext cx="2133600" cy="3651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66" name="Google Shape;66;p26"/>
          <p:cNvSpPr txBox="1"/>
          <p:nvPr>
            <p:ph idx="11" type="ftr"/>
          </p:nvPr>
        </p:nvSpPr>
        <p:spPr>
          <a:xfrm>
            <a:off x="3124200" y="6356350"/>
            <a:ext cx="2895600" cy="3651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67" name="Google Shape;67;p26"/>
          <p:cNvSpPr txBox="1"/>
          <p:nvPr>
            <p:ph idx="12" type="sldNum"/>
          </p:nvPr>
        </p:nvSpPr>
        <p:spPr>
          <a:xfrm>
            <a:off x="6553200" y="6356350"/>
            <a:ext cx="2133600" cy="3651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Vertical Text" type="vertTx">
  <p:cSld name="VERTICAL_TEXT">
    <p:spTree>
      <p:nvGrpSpPr>
        <p:cNvPr id="68" name="Shape 6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" name="Google Shape;69;p27"/>
          <p:cNvSpPr txBox="1"/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70" name="Google Shape;70;p27"/>
          <p:cNvSpPr txBox="1"/>
          <p:nvPr>
            <p:ph idx="1" type="body"/>
          </p:nvPr>
        </p:nvSpPr>
        <p:spPr>
          <a:xfrm rot="5400000">
            <a:off x="2308950" y="-251550"/>
            <a:ext cx="4526100" cy="82296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342900" lvl="0" marL="4572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indent="-342900" lvl="1" marL="9144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2pPr>
            <a:lvl3pPr indent="-342900" lvl="2" marL="13716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indent="-342900" lvl="3" marL="18288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4pPr>
            <a:lvl5pPr indent="-342900" lvl="4" marL="22860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»"/>
              <a:defRPr/>
            </a:lvl5pPr>
            <a:lvl6pPr indent="-342900" lvl="5" marL="27432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71" name="Google Shape;71;p27"/>
          <p:cNvSpPr txBox="1"/>
          <p:nvPr>
            <p:ph idx="10" type="dt"/>
          </p:nvPr>
        </p:nvSpPr>
        <p:spPr>
          <a:xfrm>
            <a:off x="457200" y="6356350"/>
            <a:ext cx="2133600" cy="3651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72" name="Google Shape;72;p27"/>
          <p:cNvSpPr txBox="1"/>
          <p:nvPr>
            <p:ph idx="11" type="ftr"/>
          </p:nvPr>
        </p:nvSpPr>
        <p:spPr>
          <a:xfrm>
            <a:off x="3124200" y="6356350"/>
            <a:ext cx="2895600" cy="3651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73" name="Google Shape;73;p27"/>
          <p:cNvSpPr txBox="1"/>
          <p:nvPr>
            <p:ph idx="12" type="sldNum"/>
          </p:nvPr>
        </p:nvSpPr>
        <p:spPr>
          <a:xfrm>
            <a:off x="6553200" y="6356350"/>
            <a:ext cx="2133600" cy="3651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Vertical Title and Text" type="vertTitleAndTx">
  <p:cSld name="VERTICAL_TITLE_AND_VERTICAL_TEXT">
    <p:spTree>
      <p:nvGrpSpPr>
        <p:cNvPr id="74" name="Shape 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" name="Google Shape;75;p28"/>
          <p:cNvSpPr txBox="1"/>
          <p:nvPr>
            <p:ph type="title"/>
          </p:nvPr>
        </p:nvSpPr>
        <p:spPr>
          <a:xfrm rot="5400000">
            <a:off x="4732350" y="2171688"/>
            <a:ext cx="5851500" cy="20574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76" name="Google Shape;76;p28"/>
          <p:cNvSpPr txBox="1"/>
          <p:nvPr>
            <p:ph idx="1" type="body"/>
          </p:nvPr>
        </p:nvSpPr>
        <p:spPr>
          <a:xfrm rot="5400000">
            <a:off x="541350" y="190488"/>
            <a:ext cx="5851500" cy="60198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342900" lvl="0" marL="4572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indent="-342900" lvl="1" marL="9144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2pPr>
            <a:lvl3pPr indent="-342900" lvl="2" marL="13716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indent="-342900" lvl="3" marL="18288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4pPr>
            <a:lvl5pPr indent="-342900" lvl="4" marL="22860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»"/>
              <a:defRPr/>
            </a:lvl5pPr>
            <a:lvl6pPr indent="-342900" lvl="5" marL="27432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77" name="Google Shape;77;p28"/>
          <p:cNvSpPr txBox="1"/>
          <p:nvPr>
            <p:ph idx="10" type="dt"/>
          </p:nvPr>
        </p:nvSpPr>
        <p:spPr>
          <a:xfrm>
            <a:off x="457200" y="6356350"/>
            <a:ext cx="2133600" cy="3651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78" name="Google Shape;78;p28"/>
          <p:cNvSpPr txBox="1"/>
          <p:nvPr>
            <p:ph idx="11" type="ftr"/>
          </p:nvPr>
        </p:nvSpPr>
        <p:spPr>
          <a:xfrm>
            <a:off x="3124200" y="6356350"/>
            <a:ext cx="2895600" cy="3651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79" name="Google Shape;79;p28"/>
          <p:cNvSpPr txBox="1"/>
          <p:nvPr>
            <p:ph idx="12" type="sldNum"/>
          </p:nvPr>
        </p:nvSpPr>
        <p:spPr>
          <a:xfrm>
            <a:off x="6553200" y="6356350"/>
            <a:ext cx="2133600" cy="3651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11" Type="http://schemas.openxmlformats.org/officeDocument/2006/relationships/slideLayout" Target="../slideLayouts/slideLayout11.xml"/><Relationship Id="rId10" Type="http://schemas.openxmlformats.org/officeDocument/2006/relationships/slideLayout" Target="../slideLayouts/slideLayout10.xml"/><Relationship Id="rId12" Type="http://schemas.openxmlformats.org/officeDocument/2006/relationships/theme" Target="../theme/theme1.xml"/><Relationship Id="rId9" Type="http://schemas.openxmlformats.org/officeDocument/2006/relationships/slideLayout" Target="../slideLayouts/slideLayout9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/Relationships>
</file>

<file path=ppt/slideMasters/slideMaster1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chemeClr val="lt1"/>
        </a:solidFill>
      </p:bgPr>
    </p:bg>
    <p:spTree>
      <p:nvGrpSpPr>
        <p:cNvPr id="5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7"/>
          <p:cNvSpPr txBox="1"/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marR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  <a:defRPr b="0" i="0" sz="44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9pPr>
          </a:lstStyle>
          <a:p/>
        </p:txBody>
      </p:sp>
      <p:sp>
        <p:nvSpPr>
          <p:cNvPr id="7" name="Google Shape;7;p17"/>
          <p:cNvSpPr txBox="1"/>
          <p:nvPr>
            <p:ph idx="1" type="body"/>
          </p:nvPr>
        </p:nvSpPr>
        <p:spPr>
          <a:xfrm>
            <a:off x="457200" y="1600200"/>
            <a:ext cx="8229600" cy="45261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431800" lvl="0" marL="457200" marR="0" algn="l"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Arial"/>
              <a:buChar char="•"/>
              <a:defRPr b="0" i="0" sz="3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indent="-406400" lvl="1" marL="914400" marR="0" algn="l"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Char char="–"/>
              <a:defRPr b="0" i="0" sz="2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indent="-381000" lvl="2" marL="1371600" marR="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Char char="•"/>
              <a:defRPr b="0" i="0" sz="24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indent="-355600" lvl="3" marL="1828800" marR="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–"/>
              <a:defRPr b="0" i="0" sz="2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indent="-355600" lvl="4" marL="2286000" marR="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»"/>
              <a:defRPr b="0" i="0" sz="2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indent="-355600" lvl="5" marL="2743200" marR="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b="0" i="0" sz="2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indent="-355600" lvl="6" marL="3200400" marR="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b="0" i="0" sz="2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indent="-355600" lvl="7" marL="3657600" marR="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b="0" i="0" sz="2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indent="-355600" lvl="8" marL="4114800" marR="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b="0" i="0" sz="2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/>
        </p:txBody>
      </p:sp>
      <p:sp>
        <p:nvSpPr>
          <p:cNvPr id="8" name="Google Shape;8;p17"/>
          <p:cNvSpPr txBox="1"/>
          <p:nvPr>
            <p:ph idx="10" type="dt"/>
          </p:nvPr>
        </p:nvSpPr>
        <p:spPr>
          <a:xfrm>
            <a:off x="457200" y="6356350"/>
            <a:ext cx="2133600" cy="3651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marR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lvl="1" marR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lvl="2" marR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lvl="3" marR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lvl="4" marR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lvl="5" marR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lvl="6" marR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lvl="7" marR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lvl="8" marR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/>
        </p:txBody>
      </p:sp>
      <p:sp>
        <p:nvSpPr>
          <p:cNvPr id="9" name="Google Shape;9;p17"/>
          <p:cNvSpPr txBox="1"/>
          <p:nvPr>
            <p:ph idx="11" type="ftr"/>
          </p:nvPr>
        </p:nvSpPr>
        <p:spPr>
          <a:xfrm>
            <a:off x="3124200" y="6356350"/>
            <a:ext cx="2895600" cy="3651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marR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lvl="1" marR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lvl="2" marR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lvl="3" marR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lvl="4" marR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lvl="5" marR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lvl="6" marR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lvl="7" marR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lvl="8" marR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/>
        </p:txBody>
      </p:sp>
      <p:sp>
        <p:nvSpPr>
          <p:cNvPr id="10" name="Google Shape;10;p17"/>
          <p:cNvSpPr txBox="1"/>
          <p:nvPr>
            <p:ph idx="12" type="sldNum"/>
          </p:nvPr>
        </p:nvSpPr>
        <p:spPr>
          <a:xfrm>
            <a:off x="6553200" y="6356350"/>
            <a:ext cx="2133600" cy="3651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marR="0" algn="r">
              <a:spcBef>
                <a:spcPts val="0"/>
              </a:spcBef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indent="0" lvl="1" marL="0" marR="0" algn="r">
              <a:spcBef>
                <a:spcPts val="0"/>
              </a:spcBef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indent="0" lvl="2" marL="0" marR="0" algn="r">
              <a:spcBef>
                <a:spcPts val="0"/>
              </a:spcBef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indent="0" lvl="3" marL="0" marR="0" algn="r">
              <a:spcBef>
                <a:spcPts val="0"/>
              </a:spcBef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indent="0" lvl="4" marL="0" marR="0" algn="r">
              <a:spcBef>
                <a:spcPts val="0"/>
              </a:spcBef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indent="0" lvl="5" marL="0" marR="0" algn="r">
              <a:spcBef>
                <a:spcPts val="0"/>
              </a:spcBef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indent="0" lvl="6" marL="0" marR="0" algn="r">
              <a:spcBef>
                <a:spcPts val="0"/>
              </a:spcBef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indent="0" lvl="7" marL="0" marR="0" algn="r">
              <a:spcBef>
                <a:spcPts val="0"/>
              </a:spcBef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indent="0" lvl="8" marL="0" marR="0" algn="r">
              <a:spcBef>
                <a:spcPts val="0"/>
              </a:spcBef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 accent1="accent1" accent2="accent2" accent3="accent3" accent4="accent4" accent5="accent5" accent6="accent6" bg1="lt1" bg2="dk2" tx1="dk1" tx2="lt2" folHlink="folHlink" hlink="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dt="0" ftr="0" hdr="0" sldNum="0"/>
  <p:txStyles>
    <p:title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.xml"/><Relationship Id="rId3" Type="http://schemas.openxmlformats.org/officeDocument/2006/relationships/image" Target="../media/image4.png"/><Relationship Id="rId4" Type="http://schemas.openxmlformats.org/officeDocument/2006/relationships/image" Target="../media/image13.png"/><Relationship Id="rId5" Type="http://schemas.openxmlformats.org/officeDocument/2006/relationships/image" Target="../media/image15.png"/></Relationships>
</file>

<file path=ppt/slides/_rels/slide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.xml"/><Relationship Id="rId3" Type="http://schemas.openxmlformats.org/officeDocument/2006/relationships/image" Target="../media/image15.png"/></Relationships>
</file>

<file path=ppt/slides/_rels/slide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3.xml"/><Relationship Id="rId3" Type="http://schemas.openxmlformats.org/officeDocument/2006/relationships/image" Target="../media/image15.png"/><Relationship Id="rId4" Type="http://schemas.openxmlformats.org/officeDocument/2006/relationships/image" Target="../media/image23.jpg"/></Relationships>
</file>

<file path=ppt/slides/_rels/slide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4.xml"/><Relationship Id="rId3" Type="http://schemas.openxmlformats.org/officeDocument/2006/relationships/image" Target="../media/image15.png"/></Relationships>
</file>

<file path=ppt/slides/_rels/slide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5.xml"/><Relationship Id="rId3" Type="http://schemas.openxmlformats.org/officeDocument/2006/relationships/image" Target="../media/image2.png"/><Relationship Id="rId4" Type="http://schemas.openxmlformats.org/officeDocument/2006/relationships/image" Target="../media/image7.jpg"/></Relationships>
</file>

<file path=ppt/slides/_rels/slide6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6.xml"/><Relationship Id="rId3" Type="http://schemas.openxmlformats.org/officeDocument/2006/relationships/image" Target="../media/image8.png"/><Relationship Id="rId4" Type="http://schemas.openxmlformats.org/officeDocument/2006/relationships/image" Target="../media/image5.png"/><Relationship Id="rId5" Type="http://schemas.openxmlformats.org/officeDocument/2006/relationships/image" Target="../media/image1.png"/><Relationship Id="rId6" Type="http://schemas.openxmlformats.org/officeDocument/2006/relationships/image" Target="../media/image24.png"/></Relationships>
</file>

<file path=ppt/slides/_rels/slide7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7.xml"/><Relationship Id="rId3" Type="http://schemas.openxmlformats.org/officeDocument/2006/relationships/image" Target="../media/image15.png"/></Relationships>
</file>

<file path=ppt/slides/_rels/slide8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8.xml"/><Relationship Id="rId3" Type="http://schemas.openxmlformats.org/officeDocument/2006/relationships/image" Target="../media/image3.jpg"/></Relationships>
</file>

<file path=ppt/slides/_rels/slide9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9.xml"/><Relationship Id="rId3" Type="http://schemas.openxmlformats.org/officeDocument/2006/relationships/image" Target="../media/image21.png"/></Relationships>
</file>

<file path=ppt/slides/_rels/slide10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0.xml"/><Relationship Id="rId3" Type="http://schemas.openxmlformats.org/officeDocument/2006/relationships/image" Target="../media/image16.png"/><Relationship Id="rId4" Type="http://schemas.openxmlformats.org/officeDocument/2006/relationships/image" Target="../media/image18.png"/></Relationships>
</file>

<file path=ppt/slides/_rels/slide1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1.xml"/><Relationship Id="rId3" Type="http://schemas.openxmlformats.org/officeDocument/2006/relationships/image" Target="../media/image25.png"/><Relationship Id="rId4" Type="http://schemas.openxmlformats.org/officeDocument/2006/relationships/image" Target="../media/image9.png"/></Relationships>
</file>

<file path=ppt/slides/_rels/slide1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2.xml"/><Relationship Id="rId3" Type="http://schemas.openxmlformats.org/officeDocument/2006/relationships/image" Target="../media/image10.jpg"/></Relationships>
</file>

<file path=ppt/slides/_rels/slide1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3.xml"/><Relationship Id="rId3" Type="http://schemas.openxmlformats.org/officeDocument/2006/relationships/image" Target="../media/image29.jpg"/></Relationships>
</file>

<file path=ppt/slides/_rels/slide1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4.xml"/><Relationship Id="rId3" Type="http://schemas.openxmlformats.org/officeDocument/2006/relationships/image" Target="../media/image14.png"/><Relationship Id="rId4" Type="http://schemas.openxmlformats.org/officeDocument/2006/relationships/image" Target="../media/image11.png"/></Relationships>
</file>

<file path=ppt/slides/_rels/slide1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5.xml"/><Relationship Id="rId3" Type="http://schemas.openxmlformats.org/officeDocument/2006/relationships/image" Target="../media/image17.png"/></Relationships>
</file>

<file path=ppt/slides/_rels/slide16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6.xml"/><Relationship Id="rId3" Type="http://schemas.openxmlformats.org/officeDocument/2006/relationships/image" Target="../media/image22.png"/></Relationships>
</file>

<file path=ppt/slides/_rels/slide17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7.xml"/><Relationship Id="rId3" Type="http://schemas.openxmlformats.org/officeDocument/2006/relationships/image" Target="../media/image15.png"/></Relationships>
</file>

<file path=ppt/slides/_rels/slide18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8.xml"/><Relationship Id="rId3" Type="http://schemas.openxmlformats.org/officeDocument/2006/relationships/image" Target="../media/image19.png"/><Relationship Id="rId4" Type="http://schemas.openxmlformats.org/officeDocument/2006/relationships/image" Target="../media/image15.png"/><Relationship Id="rId5" Type="http://schemas.openxmlformats.org/officeDocument/2006/relationships/image" Target="../media/image12.jpg"/></Relationships>
</file>

<file path=ppt/slides/_rels/slide19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9.xml"/><Relationship Id="rId3" Type="http://schemas.openxmlformats.org/officeDocument/2006/relationships/image" Target="../media/image26.png"/><Relationship Id="rId4" Type="http://schemas.openxmlformats.org/officeDocument/2006/relationships/image" Target="../media/image27.png"/></Relationships>
</file>

<file path=ppt/slides/_rels/slide20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0.xml"/></Relationships>
</file>

<file path=ppt/slides/_rels/slide2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1.xml"/></Relationships>
</file>

<file path=ppt/slides/_rels/slide2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2.xml"/><Relationship Id="rId3" Type="http://schemas.openxmlformats.org/officeDocument/2006/relationships/image" Target="../media/image28.png"/><Relationship Id="rId4" Type="http://schemas.openxmlformats.org/officeDocument/2006/relationships/image" Target="../media/image20.jpg"/></Relationships>
</file>

<file path=ppt/slides/slide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rgbClr val="000000"/>
        </a:solidFill>
      </p:bgPr>
    </p:bg>
    <p:spTree>
      <p:nvGrpSpPr>
        <p:cNvPr id="83" name="Shape 8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4" name="Google Shape;84;p1"/>
          <p:cNvSpPr/>
          <p:nvPr/>
        </p:nvSpPr>
        <p:spPr>
          <a:xfrm>
            <a:off x="12169267" y="666750"/>
            <a:ext cx="5448300" cy="4324350"/>
          </a:xfrm>
          <a:custGeom>
            <a:rect b="b" l="l" r="r" t="t"/>
            <a:pathLst>
              <a:path extrusionOk="0" h="769736" w="969799">
                <a:moveTo>
                  <a:pt x="45471" y="0"/>
                </a:moveTo>
                <a:lnTo>
                  <a:pt x="924328" y="0"/>
                </a:lnTo>
                <a:cubicBezTo>
                  <a:pt x="949441" y="0"/>
                  <a:pt x="969799" y="20358"/>
                  <a:pt x="969799" y="45471"/>
                </a:cubicBezTo>
                <a:lnTo>
                  <a:pt x="969799" y="724264"/>
                </a:lnTo>
                <a:cubicBezTo>
                  <a:pt x="969799" y="736324"/>
                  <a:pt x="965008" y="747890"/>
                  <a:pt x="956481" y="756417"/>
                </a:cubicBezTo>
                <a:cubicBezTo>
                  <a:pt x="947953" y="764945"/>
                  <a:pt x="936387" y="769736"/>
                  <a:pt x="924328" y="769736"/>
                </a:cubicBezTo>
                <a:lnTo>
                  <a:pt x="45471" y="769736"/>
                </a:lnTo>
                <a:cubicBezTo>
                  <a:pt x="20358" y="769736"/>
                  <a:pt x="0" y="749377"/>
                  <a:pt x="0" y="724264"/>
                </a:cubicBezTo>
                <a:lnTo>
                  <a:pt x="0" y="45471"/>
                </a:lnTo>
                <a:cubicBezTo>
                  <a:pt x="0" y="33412"/>
                  <a:pt x="4791" y="21846"/>
                  <a:pt x="13318" y="13318"/>
                </a:cubicBezTo>
                <a:cubicBezTo>
                  <a:pt x="21846" y="4791"/>
                  <a:pt x="33412" y="0"/>
                  <a:pt x="45471" y="0"/>
                </a:cubicBezTo>
                <a:close/>
              </a:path>
            </a:pathLst>
          </a:custGeom>
          <a:blipFill rotWithShape="1">
            <a:blip r:embed="rId3">
              <a:alphaModFix/>
            </a:blip>
            <a:stretch>
              <a:fillRect b="0" l="-876" r="-877" t="0"/>
            </a:stretch>
          </a:blip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85" name="Google Shape;85;p1"/>
          <p:cNvSpPr/>
          <p:nvPr/>
        </p:nvSpPr>
        <p:spPr>
          <a:xfrm>
            <a:off x="666750" y="5295900"/>
            <a:ext cx="8324850" cy="4324350"/>
          </a:xfrm>
          <a:custGeom>
            <a:rect b="b" l="l" r="r" t="t"/>
            <a:pathLst>
              <a:path extrusionOk="0" h="769736" w="1481826">
                <a:moveTo>
                  <a:pt x="29759" y="0"/>
                </a:moveTo>
                <a:lnTo>
                  <a:pt x="1452066" y="0"/>
                </a:lnTo>
                <a:cubicBezTo>
                  <a:pt x="1468502" y="0"/>
                  <a:pt x="1481826" y="13324"/>
                  <a:pt x="1481826" y="29759"/>
                </a:cubicBezTo>
                <a:lnTo>
                  <a:pt x="1481826" y="739976"/>
                </a:lnTo>
                <a:cubicBezTo>
                  <a:pt x="1481826" y="747869"/>
                  <a:pt x="1478690" y="755438"/>
                  <a:pt x="1473109" y="761019"/>
                </a:cubicBezTo>
                <a:cubicBezTo>
                  <a:pt x="1467528" y="766600"/>
                  <a:pt x="1459959" y="769736"/>
                  <a:pt x="1452066" y="769736"/>
                </a:cubicBezTo>
                <a:lnTo>
                  <a:pt x="29759" y="769736"/>
                </a:lnTo>
                <a:cubicBezTo>
                  <a:pt x="13324" y="769736"/>
                  <a:pt x="0" y="756412"/>
                  <a:pt x="0" y="739976"/>
                </a:cubicBezTo>
                <a:lnTo>
                  <a:pt x="0" y="29759"/>
                </a:lnTo>
                <a:cubicBezTo>
                  <a:pt x="0" y="13324"/>
                  <a:pt x="13324" y="0"/>
                  <a:pt x="29759" y="0"/>
                </a:cubicBezTo>
                <a:close/>
              </a:path>
            </a:pathLst>
          </a:custGeom>
          <a:blipFill rotWithShape="1">
            <a:blip r:embed="rId4">
              <a:alphaModFix/>
            </a:blip>
            <a:stretch>
              <a:fillRect b="0" l="-553" r="-552" t="0"/>
            </a:stretch>
          </a:blip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grpSp>
        <p:nvGrpSpPr>
          <p:cNvPr id="86" name="Google Shape;86;p1"/>
          <p:cNvGrpSpPr/>
          <p:nvPr/>
        </p:nvGrpSpPr>
        <p:grpSpPr>
          <a:xfrm>
            <a:off x="9296400" y="5187404"/>
            <a:ext cx="5448300" cy="4432850"/>
            <a:chOff x="0" y="-28575"/>
            <a:chExt cx="1434943" cy="1167499"/>
          </a:xfrm>
        </p:grpSpPr>
        <p:sp>
          <p:nvSpPr>
            <p:cNvPr id="87" name="Google Shape;87;p1"/>
            <p:cNvSpPr/>
            <p:nvPr/>
          </p:nvSpPr>
          <p:spPr>
            <a:xfrm>
              <a:off x="0" y="0"/>
              <a:ext cx="1434943" cy="1138924"/>
            </a:xfrm>
            <a:custGeom>
              <a:rect b="b" l="l" r="r" t="t"/>
              <a:pathLst>
                <a:path extrusionOk="0" h="1138924" w="1434943">
                  <a:moveTo>
                    <a:pt x="45471" y="0"/>
                  </a:moveTo>
                  <a:lnTo>
                    <a:pt x="1389472" y="0"/>
                  </a:lnTo>
                  <a:cubicBezTo>
                    <a:pt x="1401532" y="0"/>
                    <a:pt x="1413097" y="4791"/>
                    <a:pt x="1421625" y="13318"/>
                  </a:cubicBezTo>
                  <a:cubicBezTo>
                    <a:pt x="1430153" y="21846"/>
                    <a:pt x="1434943" y="33412"/>
                    <a:pt x="1434943" y="45471"/>
                  </a:cubicBezTo>
                  <a:lnTo>
                    <a:pt x="1434943" y="1093452"/>
                  </a:lnTo>
                  <a:cubicBezTo>
                    <a:pt x="1434943" y="1118565"/>
                    <a:pt x="1414585" y="1138924"/>
                    <a:pt x="1389472" y="1138924"/>
                  </a:cubicBezTo>
                  <a:lnTo>
                    <a:pt x="45471" y="1138924"/>
                  </a:lnTo>
                  <a:cubicBezTo>
                    <a:pt x="33412" y="1138924"/>
                    <a:pt x="21846" y="1134133"/>
                    <a:pt x="13318" y="1125605"/>
                  </a:cubicBezTo>
                  <a:cubicBezTo>
                    <a:pt x="4791" y="1117078"/>
                    <a:pt x="0" y="1105512"/>
                    <a:pt x="0" y="1093452"/>
                  </a:cubicBezTo>
                  <a:lnTo>
                    <a:pt x="0" y="45471"/>
                  </a:lnTo>
                  <a:cubicBezTo>
                    <a:pt x="0" y="33412"/>
                    <a:pt x="4791" y="21846"/>
                    <a:pt x="13318" y="13318"/>
                  </a:cubicBezTo>
                  <a:cubicBezTo>
                    <a:pt x="21846" y="4791"/>
                    <a:pt x="33412" y="0"/>
                    <a:pt x="45471" y="0"/>
                  </a:cubicBezTo>
                  <a:close/>
                </a:path>
              </a:pathLst>
            </a:custGeom>
            <a:solidFill>
              <a:srgbClr val="000000"/>
            </a:solidFill>
            <a:ln cap="rnd" cmpd="sng" w="38100">
              <a:solidFill>
                <a:srgbClr val="F8BDFF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8" name="Google Shape;88;p1"/>
            <p:cNvSpPr txBox="1"/>
            <p:nvPr/>
          </p:nvSpPr>
          <p:spPr>
            <a:xfrm>
              <a:off x="0" y="-28575"/>
              <a:ext cx="1434943" cy="116749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50800" lIns="50800" spcFirstLastPara="1" rIns="50800" wrap="square" tIns="50800">
              <a:noAutofit/>
            </a:bodyPr>
            <a:lstStyle/>
            <a:p>
              <a:pPr indent="0" lvl="0" marL="0" marR="0" rtl="0" algn="ctr">
                <a:lnSpc>
                  <a:spcPct val="108888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grpSp>
        <p:nvGrpSpPr>
          <p:cNvPr id="89" name="Google Shape;89;p1"/>
          <p:cNvGrpSpPr/>
          <p:nvPr/>
        </p:nvGrpSpPr>
        <p:grpSpPr>
          <a:xfrm>
            <a:off x="666750" y="558254"/>
            <a:ext cx="11201400" cy="4432850"/>
            <a:chOff x="0" y="-28575"/>
            <a:chExt cx="2950163" cy="1167499"/>
          </a:xfrm>
        </p:grpSpPr>
        <p:sp>
          <p:nvSpPr>
            <p:cNvPr id="90" name="Google Shape;90;p1"/>
            <p:cNvSpPr/>
            <p:nvPr/>
          </p:nvSpPr>
          <p:spPr>
            <a:xfrm>
              <a:off x="0" y="0"/>
              <a:ext cx="2950163" cy="1138924"/>
            </a:xfrm>
            <a:custGeom>
              <a:rect b="b" l="l" r="r" t="t"/>
              <a:pathLst>
                <a:path extrusionOk="0" h="1138924" w="2950163">
                  <a:moveTo>
                    <a:pt x="22117" y="0"/>
                  </a:moveTo>
                  <a:lnTo>
                    <a:pt x="2928046" y="0"/>
                  </a:lnTo>
                  <a:cubicBezTo>
                    <a:pt x="2933912" y="0"/>
                    <a:pt x="2939537" y="2330"/>
                    <a:pt x="2943685" y="6478"/>
                  </a:cubicBezTo>
                  <a:cubicBezTo>
                    <a:pt x="2947833" y="10626"/>
                    <a:pt x="2950163" y="16251"/>
                    <a:pt x="2950163" y="22117"/>
                  </a:cubicBezTo>
                  <a:lnTo>
                    <a:pt x="2950163" y="1116807"/>
                  </a:lnTo>
                  <a:cubicBezTo>
                    <a:pt x="2950163" y="1129021"/>
                    <a:pt x="2940261" y="1138924"/>
                    <a:pt x="2928046" y="1138924"/>
                  </a:cubicBezTo>
                  <a:lnTo>
                    <a:pt x="22117" y="1138924"/>
                  </a:lnTo>
                  <a:cubicBezTo>
                    <a:pt x="16251" y="1138924"/>
                    <a:pt x="10626" y="1136593"/>
                    <a:pt x="6478" y="1132446"/>
                  </a:cubicBezTo>
                  <a:cubicBezTo>
                    <a:pt x="2330" y="1128298"/>
                    <a:pt x="0" y="1122672"/>
                    <a:pt x="0" y="1116807"/>
                  </a:cubicBezTo>
                  <a:lnTo>
                    <a:pt x="0" y="22117"/>
                  </a:lnTo>
                  <a:cubicBezTo>
                    <a:pt x="0" y="9902"/>
                    <a:pt x="9902" y="0"/>
                    <a:pt x="22117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1" name="Google Shape;91;p1"/>
            <p:cNvSpPr txBox="1"/>
            <p:nvPr/>
          </p:nvSpPr>
          <p:spPr>
            <a:xfrm>
              <a:off x="0" y="-28575"/>
              <a:ext cx="2950163" cy="116749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50800" lIns="50800" spcFirstLastPara="1" rIns="50800" wrap="square" tIns="50800">
              <a:noAutofit/>
            </a:bodyPr>
            <a:lstStyle/>
            <a:p>
              <a:pPr indent="0" lvl="0" marL="0" marR="0" rtl="0" algn="ctr">
                <a:lnSpc>
                  <a:spcPct val="108888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sp>
        <p:nvSpPr>
          <p:cNvPr id="92" name="Google Shape;92;p1"/>
          <p:cNvSpPr txBox="1"/>
          <p:nvPr/>
        </p:nvSpPr>
        <p:spPr>
          <a:xfrm>
            <a:off x="1429990" y="1558964"/>
            <a:ext cx="9495185" cy="2587624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US" sz="9999" u="none" cap="none" strike="noStrike">
                <a:solidFill>
                  <a:srgbClr val="1C1C1C"/>
                </a:solidFill>
                <a:latin typeface="Arial"/>
                <a:ea typeface="Arial"/>
                <a:cs typeface="Arial"/>
                <a:sym typeface="Arial"/>
              </a:rPr>
              <a:t>Black and White Photography</a:t>
            </a:r>
            <a:endParaRPr/>
          </a:p>
        </p:txBody>
      </p:sp>
      <p:grpSp>
        <p:nvGrpSpPr>
          <p:cNvPr id="93" name="Google Shape;93;p1"/>
          <p:cNvGrpSpPr/>
          <p:nvPr/>
        </p:nvGrpSpPr>
        <p:grpSpPr>
          <a:xfrm>
            <a:off x="15049500" y="5187404"/>
            <a:ext cx="2568067" cy="4432850"/>
            <a:chOff x="0" y="-28575"/>
            <a:chExt cx="676363" cy="1167499"/>
          </a:xfrm>
        </p:grpSpPr>
        <p:sp>
          <p:nvSpPr>
            <p:cNvPr id="94" name="Google Shape;94;p1"/>
            <p:cNvSpPr/>
            <p:nvPr/>
          </p:nvSpPr>
          <p:spPr>
            <a:xfrm>
              <a:off x="0" y="0"/>
              <a:ext cx="676363" cy="1138924"/>
            </a:xfrm>
            <a:custGeom>
              <a:rect b="b" l="l" r="r" t="t"/>
              <a:pathLst>
                <a:path extrusionOk="0" h="1138924" w="676363">
                  <a:moveTo>
                    <a:pt x="96470" y="0"/>
                  </a:moveTo>
                  <a:lnTo>
                    <a:pt x="579893" y="0"/>
                  </a:lnTo>
                  <a:cubicBezTo>
                    <a:pt x="633172" y="0"/>
                    <a:pt x="676363" y="43191"/>
                    <a:pt x="676363" y="96470"/>
                  </a:cubicBezTo>
                  <a:lnTo>
                    <a:pt x="676363" y="1042454"/>
                  </a:lnTo>
                  <a:cubicBezTo>
                    <a:pt x="676363" y="1095732"/>
                    <a:pt x="633172" y="1138924"/>
                    <a:pt x="579893" y="1138924"/>
                  </a:cubicBezTo>
                  <a:lnTo>
                    <a:pt x="96470" y="1138924"/>
                  </a:lnTo>
                  <a:cubicBezTo>
                    <a:pt x="43191" y="1138924"/>
                    <a:pt x="0" y="1095732"/>
                    <a:pt x="0" y="1042454"/>
                  </a:cubicBezTo>
                  <a:lnTo>
                    <a:pt x="0" y="96470"/>
                  </a:lnTo>
                  <a:cubicBezTo>
                    <a:pt x="0" y="43191"/>
                    <a:pt x="43191" y="0"/>
                    <a:pt x="96470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5" name="Google Shape;95;p1"/>
            <p:cNvSpPr txBox="1"/>
            <p:nvPr/>
          </p:nvSpPr>
          <p:spPr>
            <a:xfrm>
              <a:off x="0" y="-28575"/>
              <a:ext cx="676363" cy="116749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50800" lIns="50800" spcFirstLastPara="1" rIns="50800" wrap="square" tIns="50800">
              <a:noAutofit/>
            </a:bodyPr>
            <a:lstStyle/>
            <a:p>
              <a:pPr indent="0" lvl="0" marL="0" marR="0" rtl="0" algn="ctr">
                <a:lnSpc>
                  <a:spcPct val="108888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sp>
        <p:nvSpPr>
          <p:cNvPr id="96" name="Google Shape;96;p1"/>
          <p:cNvSpPr/>
          <p:nvPr/>
        </p:nvSpPr>
        <p:spPr>
          <a:xfrm>
            <a:off x="15803373" y="8040071"/>
            <a:ext cx="1368805" cy="1100021"/>
          </a:xfrm>
          <a:custGeom>
            <a:rect b="b" l="l" r="r" t="t"/>
            <a:pathLst>
              <a:path extrusionOk="0" h="1100021" w="1368805">
                <a:moveTo>
                  <a:pt x="0" y="0"/>
                </a:moveTo>
                <a:lnTo>
                  <a:pt x="1368804" y="0"/>
                </a:lnTo>
                <a:lnTo>
                  <a:pt x="1368804" y="1100021"/>
                </a:lnTo>
                <a:lnTo>
                  <a:pt x="0" y="1100021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5">
              <a:alphaModFix/>
            </a:blip>
            <a:stretch>
              <a:fillRect b="0" l="0" r="0" t="0"/>
            </a:stretch>
          </a:blipFill>
          <a:ln>
            <a:noFill/>
          </a:ln>
        </p:spPr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rgbClr val="1C1C1C"/>
        </a:solidFill>
      </p:bgPr>
    </p:bg>
    <p:spTree>
      <p:nvGrpSpPr>
        <p:cNvPr id="100" name="Shape 10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1" name="Google Shape;101;p2"/>
          <p:cNvGrpSpPr/>
          <p:nvPr/>
        </p:nvGrpSpPr>
        <p:grpSpPr>
          <a:xfrm>
            <a:off x="7858125" y="5187404"/>
            <a:ext cx="9763125" cy="4432850"/>
            <a:chOff x="0" y="-28575"/>
            <a:chExt cx="2571358" cy="1167499"/>
          </a:xfrm>
        </p:grpSpPr>
        <p:sp>
          <p:nvSpPr>
            <p:cNvPr id="102" name="Google Shape;102;p2"/>
            <p:cNvSpPr/>
            <p:nvPr/>
          </p:nvSpPr>
          <p:spPr>
            <a:xfrm>
              <a:off x="0" y="0"/>
              <a:ext cx="2571358" cy="1138924"/>
            </a:xfrm>
            <a:custGeom>
              <a:rect b="b" l="l" r="r" t="t"/>
              <a:pathLst>
                <a:path extrusionOk="0" h="1138924" w="2571358">
                  <a:moveTo>
                    <a:pt x="25375" y="0"/>
                  </a:moveTo>
                  <a:lnTo>
                    <a:pt x="2545983" y="0"/>
                  </a:lnTo>
                  <a:cubicBezTo>
                    <a:pt x="2552713" y="0"/>
                    <a:pt x="2559167" y="2673"/>
                    <a:pt x="2563926" y="7432"/>
                  </a:cubicBezTo>
                  <a:cubicBezTo>
                    <a:pt x="2568684" y="12191"/>
                    <a:pt x="2571358" y="18645"/>
                    <a:pt x="2571358" y="25375"/>
                  </a:cubicBezTo>
                  <a:lnTo>
                    <a:pt x="2571358" y="1113548"/>
                  </a:lnTo>
                  <a:cubicBezTo>
                    <a:pt x="2571358" y="1127563"/>
                    <a:pt x="2559997" y="1138924"/>
                    <a:pt x="2545983" y="1138924"/>
                  </a:cubicBezTo>
                  <a:lnTo>
                    <a:pt x="25375" y="1138924"/>
                  </a:lnTo>
                  <a:cubicBezTo>
                    <a:pt x="18645" y="1138924"/>
                    <a:pt x="12191" y="1136250"/>
                    <a:pt x="7432" y="1131491"/>
                  </a:cubicBezTo>
                  <a:cubicBezTo>
                    <a:pt x="2673" y="1126732"/>
                    <a:pt x="0" y="1120278"/>
                    <a:pt x="0" y="1113548"/>
                  </a:cubicBezTo>
                  <a:lnTo>
                    <a:pt x="0" y="25375"/>
                  </a:lnTo>
                  <a:cubicBezTo>
                    <a:pt x="0" y="18645"/>
                    <a:pt x="2673" y="12191"/>
                    <a:pt x="7432" y="7432"/>
                  </a:cubicBezTo>
                  <a:cubicBezTo>
                    <a:pt x="12191" y="2673"/>
                    <a:pt x="18645" y="0"/>
                    <a:pt x="25375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3" name="Google Shape;103;p2"/>
            <p:cNvSpPr txBox="1"/>
            <p:nvPr/>
          </p:nvSpPr>
          <p:spPr>
            <a:xfrm>
              <a:off x="0" y="-28575"/>
              <a:ext cx="2571358" cy="116749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50800" lIns="50800" spcFirstLastPara="1" rIns="50800" wrap="square" tIns="50800">
              <a:noAutofit/>
            </a:bodyPr>
            <a:lstStyle/>
            <a:p>
              <a:pPr indent="0" lvl="0" marL="0" marR="0" rtl="0" algn="ctr">
                <a:lnSpc>
                  <a:spcPct val="108888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sp>
        <p:nvSpPr>
          <p:cNvPr id="104" name="Google Shape;104;p2"/>
          <p:cNvSpPr/>
          <p:nvPr/>
        </p:nvSpPr>
        <p:spPr>
          <a:xfrm>
            <a:off x="15793848" y="8000104"/>
            <a:ext cx="1368805" cy="1100021"/>
          </a:xfrm>
          <a:custGeom>
            <a:rect b="b" l="l" r="r" t="t"/>
            <a:pathLst>
              <a:path extrusionOk="0" h="1100021" w="1368805">
                <a:moveTo>
                  <a:pt x="0" y="0"/>
                </a:moveTo>
                <a:lnTo>
                  <a:pt x="1368804" y="0"/>
                </a:lnTo>
                <a:lnTo>
                  <a:pt x="1368804" y="1100021"/>
                </a:lnTo>
                <a:lnTo>
                  <a:pt x="0" y="1100021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3">
              <a:alphaModFix/>
            </a:blip>
            <a:stretch>
              <a:fillRect b="0" l="0" r="0" t="0"/>
            </a:stretch>
          </a:blipFill>
          <a:ln>
            <a:noFill/>
          </a:ln>
        </p:spPr>
      </p:sp>
      <p:grpSp>
        <p:nvGrpSpPr>
          <p:cNvPr id="105" name="Google Shape;105;p2"/>
          <p:cNvGrpSpPr/>
          <p:nvPr/>
        </p:nvGrpSpPr>
        <p:grpSpPr>
          <a:xfrm>
            <a:off x="666750" y="5187249"/>
            <a:ext cx="6886575" cy="4433001"/>
            <a:chOff x="0" y="-28575"/>
            <a:chExt cx="1811150" cy="1165867"/>
          </a:xfrm>
        </p:grpSpPr>
        <p:sp>
          <p:nvSpPr>
            <p:cNvPr id="106" name="Google Shape;106;p2"/>
            <p:cNvSpPr/>
            <p:nvPr/>
          </p:nvSpPr>
          <p:spPr>
            <a:xfrm>
              <a:off x="0" y="0"/>
              <a:ext cx="1811150" cy="1137292"/>
            </a:xfrm>
            <a:custGeom>
              <a:rect b="b" l="l" r="r" t="t"/>
              <a:pathLst>
                <a:path extrusionOk="0" h="1137292" w="1811150">
                  <a:moveTo>
                    <a:pt x="35975" y="0"/>
                  </a:moveTo>
                  <a:lnTo>
                    <a:pt x="1775176" y="0"/>
                  </a:lnTo>
                  <a:cubicBezTo>
                    <a:pt x="1784717" y="0"/>
                    <a:pt x="1793867" y="3790"/>
                    <a:pt x="1800614" y="10537"/>
                  </a:cubicBezTo>
                  <a:cubicBezTo>
                    <a:pt x="1807360" y="17283"/>
                    <a:pt x="1811150" y="26434"/>
                    <a:pt x="1811150" y="35975"/>
                  </a:cubicBezTo>
                  <a:lnTo>
                    <a:pt x="1811150" y="1101318"/>
                  </a:lnTo>
                  <a:cubicBezTo>
                    <a:pt x="1811150" y="1110859"/>
                    <a:pt x="1807360" y="1120009"/>
                    <a:pt x="1800614" y="1126756"/>
                  </a:cubicBezTo>
                  <a:cubicBezTo>
                    <a:pt x="1793867" y="1133502"/>
                    <a:pt x="1784717" y="1137292"/>
                    <a:pt x="1775176" y="1137292"/>
                  </a:cubicBezTo>
                  <a:lnTo>
                    <a:pt x="35975" y="1137292"/>
                  </a:lnTo>
                  <a:cubicBezTo>
                    <a:pt x="16106" y="1137292"/>
                    <a:pt x="0" y="1121186"/>
                    <a:pt x="0" y="1101318"/>
                  </a:cubicBezTo>
                  <a:lnTo>
                    <a:pt x="0" y="35975"/>
                  </a:lnTo>
                  <a:cubicBezTo>
                    <a:pt x="0" y="26434"/>
                    <a:pt x="3790" y="17283"/>
                    <a:pt x="10537" y="10537"/>
                  </a:cubicBezTo>
                  <a:cubicBezTo>
                    <a:pt x="17283" y="3790"/>
                    <a:pt x="26434" y="0"/>
                    <a:pt x="35975" y="0"/>
                  </a:cubicBezTo>
                  <a:close/>
                </a:path>
              </a:pathLst>
            </a:custGeom>
            <a:solidFill>
              <a:srgbClr val="1C1C1C"/>
            </a:solidFill>
            <a:ln cap="rnd" cmpd="sng" w="38100">
              <a:solidFill>
                <a:srgbClr val="F8BDFF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7" name="Google Shape;107;p2"/>
            <p:cNvSpPr txBox="1"/>
            <p:nvPr/>
          </p:nvSpPr>
          <p:spPr>
            <a:xfrm>
              <a:off x="0" y="-28575"/>
              <a:ext cx="1811150" cy="1165867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50800" lIns="50800" spcFirstLastPara="1" rIns="50800" wrap="square" tIns="50800">
              <a:noAutofit/>
            </a:bodyPr>
            <a:lstStyle/>
            <a:p>
              <a:pPr indent="0" lvl="0" marL="0" marR="0" rtl="0" algn="ctr">
                <a:lnSpc>
                  <a:spcPct val="108888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grpSp>
        <p:nvGrpSpPr>
          <p:cNvPr id="108" name="Google Shape;108;p2"/>
          <p:cNvGrpSpPr/>
          <p:nvPr/>
        </p:nvGrpSpPr>
        <p:grpSpPr>
          <a:xfrm>
            <a:off x="10734675" y="558254"/>
            <a:ext cx="6886575" cy="4432850"/>
            <a:chOff x="0" y="-28575"/>
            <a:chExt cx="1813748" cy="1167499"/>
          </a:xfrm>
        </p:grpSpPr>
        <p:sp>
          <p:nvSpPr>
            <p:cNvPr id="109" name="Google Shape;109;p2"/>
            <p:cNvSpPr/>
            <p:nvPr/>
          </p:nvSpPr>
          <p:spPr>
            <a:xfrm>
              <a:off x="0" y="0"/>
              <a:ext cx="1813748" cy="1138924"/>
            </a:xfrm>
            <a:custGeom>
              <a:rect b="b" l="l" r="r" t="t"/>
              <a:pathLst>
                <a:path extrusionOk="0" h="1138924" w="1813748">
                  <a:moveTo>
                    <a:pt x="35975" y="0"/>
                  </a:moveTo>
                  <a:lnTo>
                    <a:pt x="1777774" y="0"/>
                  </a:lnTo>
                  <a:cubicBezTo>
                    <a:pt x="1787315" y="0"/>
                    <a:pt x="1796465" y="3790"/>
                    <a:pt x="1803211" y="10537"/>
                  </a:cubicBezTo>
                  <a:cubicBezTo>
                    <a:pt x="1809958" y="17283"/>
                    <a:pt x="1813748" y="26434"/>
                    <a:pt x="1813748" y="35975"/>
                  </a:cubicBezTo>
                  <a:lnTo>
                    <a:pt x="1813748" y="1102949"/>
                  </a:lnTo>
                  <a:cubicBezTo>
                    <a:pt x="1813748" y="1122817"/>
                    <a:pt x="1797642" y="1138924"/>
                    <a:pt x="1777774" y="1138924"/>
                  </a:cubicBezTo>
                  <a:lnTo>
                    <a:pt x="35975" y="1138924"/>
                  </a:lnTo>
                  <a:cubicBezTo>
                    <a:pt x="26434" y="1138924"/>
                    <a:pt x="17283" y="1135133"/>
                    <a:pt x="10537" y="1128387"/>
                  </a:cubicBezTo>
                  <a:cubicBezTo>
                    <a:pt x="3790" y="1121640"/>
                    <a:pt x="0" y="1112490"/>
                    <a:pt x="0" y="1102949"/>
                  </a:cubicBezTo>
                  <a:lnTo>
                    <a:pt x="0" y="35975"/>
                  </a:lnTo>
                  <a:cubicBezTo>
                    <a:pt x="0" y="26434"/>
                    <a:pt x="3790" y="17283"/>
                    <a:pt x="10537" y="10537"/>
                  </a:cubicBezTo>
                  <a:cubicBezTo>
                    <a:pt x="17283" y="3790"/>
                    <a:pt x="26434" y="0"/>
                    <a:pt x="35975" y="0"/>
                  </a:cubicBezTo>
                  <a:close/>
                </a:path>
              </a:pathLst>
            </a:custGeom>
            <a:solidFill>
              <a:srgbClr val="1C1C1C"/>
            </a:solidFill>
            <a:ln cap="rnd" cmpd="sng" w="38100">
              <a:solidFill>
                <a:srgbClr val="F8BDFF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0" name="Google Shape;110;p2"/>
            <p:cNvSpPr txBox="1"/>
            <p:nvPr/>
          </p:nvSpPr>
          <p:spPr>
            <a:xfrm>
              <a:off x="0" y="-28575"/>
              <a:ext cx="1813748" cy="116749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50800" lIns="50800" spcFirstLastPara="1" rIns="50800" wrap="square" tIns="50800">
              <a:noAutofit/>
            </a:bodyPr>
            <a:lstStyle/>
            <a:p>
              <a:pPr indent="0" lvl="0" marL="0" marR="0" rtl="0" algn="ctr">
                <a:lnSpc>
                  <a:spcPct val="108888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grpSp>
        <p:nvGrpSpPr>
          <p:cNvPr id="111" name="Google Shape;111;p2"/>
          <p:cNvGrpSpPr/>
          <p:nvPr/>
        </p:nvGrpSpPr>
        <p:grpSpPr>
          <a:xfrm>
            <a:off x="666750" y="558254"/>
            <a:ext cx="9763125" cy="4432850"/>
            <a:chOff x="0" y="-28575"/>
            <a:chExt cx="2571358" cy="1167499"/>
          </a:xfrm>
        </p:grpSpPr>
        <p:sp>
          <p:nvSpPr>
            <p:cNvPr id="112" name="Google Shape;112;p2"/>
            <p:cNvSpPr/>
            <p:nvPr/>
          </p:nvSpPr>
          <p:spPr>
            <a:xfrm>
              <a:off x="0" y="0"/>
              <a:ext cx="2571358" cy="1138924"/>
            </a:xfrm>
            <a:custGeom>
              <a:rect b="b" l="l" r="r" t="t"/>
              <a:pathLst>
                <a:path extrusionOk="0" h="1138924" w="2571358">
                  <a:moveTo>
                    <a:pt x="25375" y="0"/>
                  </a:moveTo>
                  <a:lnTo>
                    <a:pt x="2545983" y="0"/>
                  </a:lnTo>
                  <a:cubicBezTo>
                    <a:pt x="2552713" y="0"/>
                    <a:pt x="2559167" y="2673"/>
                    <a:pt x="2563926" y="7432"/>
                  </a:cubicBezTo>
                  <a:cubicBezTo>
                    <a:pt x="2568684" y="12191"/>
                    <a:pt x="2571358" y="18645"/>
                    <a:pt x="2571358" y="25375"/>
                  </a:cubicBezTo>
                  <a:lnTo>
                    <a:pt x="2571358" y="1113548"/>
                  </a:lnTo>
                  <a:cubicBezTo>
                    <a:pt x="2571358" y="1127563"/>
                    <a:pt x="2559997" y="1138924"/>
                    <a:pt x="2545983" y="1138924"/>
                  </a:cubicBezTo>
                  <a:lnTo>
                    <a:pt x="25375" y="1138924"/>
                  </a:lnTo>
                  <a:cubicBezTo>
                    <a:pt x="18645" y="1138924"/>
                    <a:pt x="12191" y="1136250"/>
                    <a:pt x="7432" y="1131491"/>
                  </a:cubicBezTo>
                  <a:cubicBezTo>
                    <a:pt x="2673" y="1126732"/>
                    <a:pt x="0" y="1120278"/>
                    <a:pt x="0" y="1113548"/>
                  </a:cubicBezTo>
                  <a:lnTo>
                    <a:pt x="0" y="25375"/>
                  </a:lnTo>
                  <a:cubicBezTo>
                    <a:pt x="0" y="18645"/>
                    <a:pt x="2673" y="12191"/>
                    <a:pt x="7432" y="7432"/>
                  </a:cubicBezTo>
                  <a:cubicBezTo>
                    <a:pt x="12191" y="2673"/>
                    <a:pt x="18645" y="0"/>
                    <a:pt x="25375" y="0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3" name="Google Shape;113;p2"/>
            <p:cNvSpPr txBox="1"/>
            <p:nvPr/>
          </p:nvSpPr>
          <p:spPr>
            <a:xfrm>
              <a:off x="0" y="-28575"/>
              <a:ext cx="2571358" cy="116749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50800" lIns="50800" spcFirstLastPara="1" rIns="50800" wrap="square" tIns="50800">
              <a:noAutofit/>
            </a:bodyPr>
            <a:lstStyle/>
            <a:p>
              <a:pPr indent="0" lvl="0" marL="0" marR="0" rtl="0" algn="ctr">
                <a:lnSpc>
                  <a:spcPct val="108888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sp>
        <p:nvSpPr>
          <p:cNvPr id="114" name="Google Shape;114;p2"/>
          <p:cNvSpPr txBox="1"/>
          <p:nvPr/>
        </p:nvSpPr>
        <p:spPr>
          <a:xfrm>
            <a:off x="1239490" y="1575431"/>
            <a:ext cx="7752110" cy="1887855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US" sz="7200" u="none" cap="none" strike="noStrik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Understanding Black and White</a:t>
            </a:r>
            <a:endParaRPr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rgbClr val="000000"/>
        </a:solidFill>
      </p:bgPr>
    </p:bg>
    <p:spTree>
      <p:nvGrpSpPr>
        <p:cNvPr id="118" name="Shape 11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9" name="Google Shape;119;p3"/>
          <p:cNvGrpSpPr/>
          <p:nvPr/>
        </p:nvGrpSpPr>
        <p:grpSpPr>
          <a:xfrm>
            <a:off x="7858125" y="754554"/>
            <a:ext cx="9763189" cy="4432877"/>
            <a:chOff x="0" y="-28575"/>
            <a:chExt cx="2571358" cy="1167499"/>
          </a:xfrm>
        </p:grpSpPr>
        <p:sp>
          <p:nvSpPr>
            <p:cNvPr id="120" name="Google Shape;120;p3"/>
            <p:cNvSpPr/>
            <p:nvPr/>
          </p:nvSpPr>
          <p:spPr>
            <a:xfrm>
              <a:off x="0" y="0"/>
              <a:ext cx="2571358" cy="1138924"/>
            </a:xfrm>
            <a:custGeom>
              <a:rect b="b" l="l" r="r" t="t"/>
              <a:pathLst>
                <a:path extrusionOk="0" h="1138924" w="2571358">
                  <a:moveTo>
                    <a:pt x="25375" y="0"/>
                  </a:moveTo>
                  <a:lnTo>
                    <a:pt x="2545983" y="0"/>
                  </a:lnTo>
                  <a:cubicBezTo>
                    <a:pt x="2552713" y="0"/>
                    <a:pt x="2559167" y="2673"/>
                    <a:pt x="2563926" y="7432"/>
                  </a:cubicBezTo>
                  <a:cubicBezTo>
                    <a:pt x="2568684" y="12191"/>
                    <a:pt x="2571358" y="18645"/>
                    <a:pt x="2571358" y="25375"/>
                  </a:cubicBezTo>
                  <a:lnTo>
                    <a:pt x="2571358" y="1113548"/>
                  </a:lnTo>
                  <a:cubicBezTo>
                    <a:pt x="2571358" y="1127563"/>
                    <a:pt x="2559997" y="1138924"/>
                    <a:pt x="2545983" y="1138924"/>
                  </a:cubicBezTo>
                  <a:lnTo>
                    <a:pt x="25375" y="1138924"/>
                  </a:lnTo>
                  <a:cubicBezTo>
                    <a:pt x="18645" y="1138924"/>
                    <a:pt x="12191" y="1136250"/>
                    <a:pt x="7432" y="1131491"/>
                  </a:cubicBezTo>
                  <a:cubicBezTo>
                    <a:pt x="2673" y="1126732"/>
                    <a:pt x="0" y="1120278"/>
                    <a:pt x="0" y="1113548"/>
                  </a:cubicBezTo>
                  <a:lnTo>
                    <a:pt x="0" y="25375"/>
                  </a:lnTo>
                  <a:cubicBezTo>
                    <a:pt x="0" y="18645"/>
                    <a:pt x="2673" y="12191"/>
                    <a:pt x="7432" y="7432"/>
                  </a:cubicBezTo>
                  <a:cubicBezTo>
                    <a:pt x="12191" y="2673"/>
                    <a:pt x="18645" y="0"/>
                    <a:pt x="25375" y="0"/>
                  </a:cubicBezTo>
                  <a:close/>
                </a:path>
              </a:pathLst>
            </a:custGeom>
            <a:solidFill>
              <a:srgbClr val="000000"/>
            </a:solidFill>
            <a:ln cap="rnd" cmpd="sng" w="38100">
              <a:solidFill>
                <a:srgbClr val="F8BDFF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1" name="Google Shape;121;p3"/>
            <p:cNvSpPr txBox="1"/>
            <p:nvPr/>
          </p:nvSpPr>
          <p:spPr>
            <a:xfrm>
              <a:off x="0" y="-28575"/>
              <a:ext cx="2571358" cy="116749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50800" lIns="50800" spcFirstLastPara="1" rIns="50800" wrap="square" tIns="50800">
              <a:noAutofit/>
            </a:bodyPr>
            <a:lstStyle/>
            <a:p>
              <a:pPr indent="0" lvl="0" marL="0" marR="0" rtl="0" algn="ctr">
                <a:lnSpc>
                  <a:spcPct val="108888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grpSp>
        <p:nvGrpSpPr>
          <p:cNvPr id="122" name="Google Shape;122;p3"/>
          <p:cNvGrpSpPr/>
          <p:nvPr/>
        </p:nvGrpSpPr>
        <p:grpSpPr>
          <a:xfrm>
            <a:off x="666750" y="558254"/>
            <a:ext cx="6886575" cy="4432850"/>
            <a:chOff x="0" y="-28575"/>
            <a:chExt cx="1813748" cy="1167499"/>
          </a:xfrm>
        </p:grpSpPr>
        <p:sp>
          <p:nvSpPr>
            <p:cNvPr id="123" name="Google Shape;123;p3"/>
            <p:cNvSpPr/>
            <p:nvPr/>
          </p:nvSpPr>
          <p:spPr>
            <a:xfrm>
              <a:off x="0" y="0"/>
              <a:ext cx="1813748" cy="1138924"/>
            </a:xfrm>
            <a:custGeom>
              <a:rect b="b" l="l" r="r" t="t"/>
              <a:pathLst>
                <a:path extrusionOk="0" h="1138924" w="1813748">
                  <a:moveTo>
                    <a:pt x="35975" y="0"/>
                  </a:moveTo>
                  <a:lnTo>
                    <a:pt x="1777774" y="0"/>
                  </a:lnTo>
                  <a:cubicBezTo>
                    <a:pt x="1787315" y="0"/>
                    <a:pt x="1796465" y="3790"/>
                    <a:pt x="1803211" y="10537"/>
                  </a:cubicBezTo>
                  <a:cubicBezTo>
                    <a:pt x="1809958" y="17283"/>
                    <a:pt x="1813748" y="26434"/>
                    <a:pt x="1813748" y="35975"/>
                  </a:cubicBezTo>
                  <a:lnTo>
                    <a:pt x="1813748" y="1102949"/>
                  </a:lnTo>
                  <a:cubicBezTo>
                    <a:pt x="1813748" y="1122817"/>
                    <a:pt x="1797642" y="1138924"/>
                    <a:pt x="1777774" y="1138924"/>
                  </a:cubicBezTo>
                  <a:lnTo>
                    <a:pt x="35975" y="1138924"/>
                  </a:lnTo>
                  <a:cubicBezTo>
                    <a:pt x="26434" y="1138924"/>
                    <a:pt x="17283" y="1135133"/>
                    <a:pt x="10537" y="1128387"/>
                  </a:cubicBezTo>
                  <a:cubicBezTo>
                    <a:pt x="3790" y="1121640"/>
                    <a:pt x="0" y="1112490"/>
                    <a:pt x="0" y="1102949"/>
                  </a:cubicBezTo>
                  <a:lnTo>
                    <a:pt x="0" y="35975"/>
                  </a:lnTo>
                  <a:cubicBezTo>
                    <a:pt x="0" y="26434"/>
                    <a:pt x="3790" y="17283"/>
                    <a:pt x="10537" y="10537"/>
                  </a:cubicBezTo>
                  <a:cubicBezTo>
                    <a:pt x="17283" y="3790"/>
                    <a:pt x="26434" y="0"/>
                    <a:pt x="35975" y="0"/>
                  </a:cubicBezTo>
                  <a:close/>
                </a:path>
              </a:pathLst>
            </a:custGeom>
            <a:solidFill>
              <a:srgbClr val="1C1C1C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4" name="Google Shape;124;p3"/>
            <p:cNvSpPr txBox="1"/>
            <p:nvPr/>
          </p:nvSpPr>
          <p:spPr>
            <a:xfrm>
              <a:off x="0" y="-28575"/>
              <a:ext cx="1813748" cy="116749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50800" lIns="50800" spcFirstLastPara="1" rIns="50800" wrap="square" tIns="50800">
              <a:noAutofit/>
            </a:bodyPr>
            <a:lstStyle/>
            <a:p>
              <a:pPr indent="0" lvl="0" marL="0" marR="0" rtl="0" algn="ctr">
                <a:lnSpc>
                  <a:spcPct val="108888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sp>
        <p:nvSpPr>
          <p:cNvPr id="125" name="Google Shape;125;p3"/>
          <p:cNvSpPr txBox="1"/>
          <p:nvPr/>
        </p:nvSpPr>
        <p:spPr>
          <a:xfrm>
            <a:off x="9296438" y="1830845"/>
            <a:ext cx="6886500" cy="25851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lnSpc>
                <a:spcPct val="140019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US" sz="2099" u="none" cap="none" strike="noStrike">
                <a:solidFill>
                  <a:srgbClr val="CCCCCC"/>
                </a:solidFill>
                <a:latin typeface="Inter"/>
                <a:ea typeface="Inter"/>
                <a:cs typeface="Inter"/>
                <a:sym typeface="Inter"/>
              </a:rPr>
              <a:t>Black and white photography is a powerful medium that </a:t>
            </a:r>
            <a:r>
              <a:rPr b="1" i="0" lang="en-US" sz="2099" u="none" cap="none" strike="noStrike">
                <a:solidFill>
                  <a:srgbClr val="CCCCCC"/>
                </a:solidFill>
                <a:latin typeface="Inter"/>
                <a:ea typeface="Inter"/>
                <a:cs typeface="Inter"/>
                <a:sym typeface="Inter"/>
              </a:rPr>
              <a:t>removes color</a:t>
            </a:r>
            <a:r>
              <a:rPr b="0" i="0" lang="en-US" sz="2099" u="none" cap="none" strike="noStrike">
                <a:solidFill>
                  <a:srgbClr val="CCCCCC"/>
                </a:solidFill>
                <a:latin typeface="Inter"/>
                <a:ea typeface="Inter"/>
                <a:cs typeface="Inter"/>
                <a:sym typeface="Inter"/>
              </a:rPr>
              <a:t> to reveal the underlying forms, light, and emotions. This artistic choice allows photographers to emphasize </a:t>
            </a:r>
            <a:r>
              <a:rPr b="1" i="0" lang="en-US" sz="2099" u="none" cap="none" strike="noStrike">
                <a:solidFill>
                  <a:srgbClr val="CCCCCC"/>
                </a:solidFill>
                <a:latin typeface="Inter"/>
                <a:ea typeface="Inter"/>
                <a:cs typeface="Inter"/>
                <a:sym typeface="Inter"/>
              </a:rPr>
              <a:t>texture</a:t>
            </a:r>
            <a:r>
              <a:rPr b="0" i="0" lang="en-US" sz="2099" u="none" cap="none" strike="noStrike">
                <a:solidFill>
                  <a:srgbClr val="CCCCCC"/>
                </a:solidFill>
                <a:latin typeface="Inter"/>
                <a:ea typeface="Inter"/>
                <a:cs typeface="Inter"/>
                <a:sym typeface="Inter"/>
              </a:rPr>
              <a:t> and </a:t>
            </a:r>
            <a:r>
              <a:rPr b="1" i="0" lang="en-US" sz="2099" u="none" cap="none" strike="noStrike">
                <a:solidFill>
                  <a:srgbClr val="CCCCCC"/>
                </a:solidFill>
                <a:latin typeface="Inter"/>
                <a:ea typeface="Inter"/>
                <a:cs typeface="Inter"/>
                <a:sym typeface="Inter"/>
              </a:rPr>
              <a:t>contrast</a:t>
            </a:r>
            <a:r>
              <a:rPr b="0" i="0" lang="en-US" sz="2099" u="none" cap="none" strike="noStrike">
                <a:solidFill>
                  <a:srgbClr val="CCCCCC"/>
                </a:solidFill>
                <a:latin typeface="Inter"/>
                <a:ea typeface="Inter"/>
                <a:cs typeface="Inter"/>
                <a:sym typeface="Inter"/>
              </a:rPr>
              <a:t>, creating striking images that evoke a range of feelings.</a:t>
            </a:r>
            <a:endParaRPr/>
          </a:p>
        </p:txBody>
      </p:sp>
      <p:grpSp>
        <p:nvGrpSpPr>
          <p:cNvPr id="126" name="Google Shape;126;p3"/>
          <p:cNvGrpSpPr/>
          <p:nvPr/>
        </p:nvGrpSpPr>
        <p:grpSpPr>
          <a:xfrm>
            <a:off x="1239490" y="1554000"/>
            <a:ext cx="5598676" cy="3126928"/>
            <a:chOff x="0" y="123825"/>
            <a:chExt cx="7464900" cy="4169238"/>
          </a:xfrm>
        </p:grpSpPr>
        <p:sp>
          <p:nvSpPr>
            <p:cNvPr id="127" name="Google Shape;127;p3"/>
            <p:cNvSpPr txBox="1"/>
            <p:nvPr/>
          </p:nvSpPr>
          <p:spPr>
            <a:xfrm>
              <a:off x="0" y="123825"/>
              <a:ext cx="7464814" cy="255842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sp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0" i="0" lang="en-US" sz="7200" u="none" cap="none" strike="noStrike">
                  <a:solidFill>
                    <a:srgbClr val="FFFFFF"/>
                  </a:solidFill>
                  <a:latin typeface="Arial"/>
                  <a:ea typeface="Arial"/>
                  <a:cs typeface="Arial"/>
                  <a:sym typeface="Arial"/>
                </a:rPr>
                <a:t>What is Black and White?</a:t>
              </a:r>
              <a:endParaRPr/>
            </a:p>
          </p:txBody>
        </p:sp>
        <p:sp>
          <p:nvSpPr>
            <p:cNvPr id="128" name="Google Shape;128;p3"/>
            <p:cNvSpPr txBox="1"/>
            <p:nvPr/>
          </p:nvSpPr>
          <p:spPr>
            <a:xfrm>
              <a:off x="0" y="3111063"/>
              <a:ext cx="7464900" cy="11820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spAutoFit/>
            </a:bodyPr>
            <a:lstStyle/>
            <a:p>
              <a:pPr indent="0" lvl="0" marL="0" marR="0" rtl="0" algn="l">
                <a:lnSpc>
                  <a:spcPct val="139958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i="0" lang="en-US" sz="2400" u="none" cap="none" strike="noStrike">
                  <a:solidFill>
                    <a:srgbClr val="FFFFFF"/>
                  </a:solidFill>
                  <a:latin typeface="Inter"/>
                  <a:ea typeface="Inter"/>
                  <a:cs typeface="Inter"/>
                  <a:sym typeface="Inter"/>
                </a:rPr>
                <a:t>Understanding the Essence of Photography</a:t>
              </a:r>
              <a:endParaRPr/>
            </a:p>
          </p:txBody>
        </p:sp>
      </p:grpSp>
      <p:sp>
        <p:nvSpPr>
          <p:cNvPr id="129" name="Google Shape;129;p3"/>
          <p:cNvSpPr/>
          <p:nvPr/>
        </p:nvSpPr>
        <p:spPr>
          <a:xfrm>
            <a:off x="5469297" y="7912274"/>
            <a:ext cx="1368805" cy="1100021"/>
          </a:xfrm>
          <a:custGeom>
            <a:rect b="b" l="l" r="r" t="t"/>
            <a:pathLst>
              <a:path extrusionOk="0" h="1100021" w="1368805">
                <a:moveTo>
                  <a:pt x="0" y="0"/>
                </a:moveTo>
                <a:lnTo>
                  <a:pt x="1368804" y="0"/>
                </a:lnTo>
                <a:lnTo>
                  <a:pt x="1368804" y="1100021"/>
                </a:lnTo>
                <a:lnTo>
                  <a:pt x="0" y="1100021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3">
              <a:alphaModFix/>
            </a:blip>
            <a:stretch>
              <a:fillRect b="0" l="0" r="0" t="0"/>
            </a:stretch>
          </a:blipFill>
          <a:ln>
            <a:noFill/>
          </a:ln>
        </p:spPr>
      </p:sp>
      <p:pic>
        <p:nvPicPr>
          <p:cNvPr id="130" name="Google Shape;130;p3"/>
          <p:cNvPicPr preferRelativeResize="0"/>
          <p:nvPr/>
        </p:nvPicPr>
        <p:blipFill rotWithShape="1">
          <a:blip r:embed="rId4">
            <a:alphaModFix/>
          </a:blip>
          <a:srcRect b="32325" l="11355" r="0" t="33079"/>
          <a:stretch/>
        </p:blipFill>
        <p:spPr>
          <a:xfrm>
            <a:off x="666750" y="5551200"/>
            <a:ext cx="16954225" cy="443287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rgbClr val="1C1C1C"/>
        </a:solidFill>
      </p:bgPr>
    </p:bg>
    <p:spTree>
      <p:nvGrpSpPr>
        <p:cNvPr id="134" name="Shape 13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5" name="Google Shape;135;p4"/>
          <p:cNvGrpSpPr/>
          <p:nvPr/>
        </p:nvGrpSpPr>
        <p:grpSpPr>
          <a:xfrm>
            <a:off x="7858125" y="5187404"/>
            <a:ext cx="9763125" cy="4432850"/>
            <a:chOff x="0" y="-28575"/>
            <a:chExt cx="2571358" cy="1167499"/>
          </a:xfrm>
        </p:grpSpPr>
        <p:sp>
          <p:nvSpPr>
            <p:cNvPr id="136" name="Google Shape;136;p4"/>
            <p:cNvSpPr/>
            <p:nvPr/>
          </p:nvSpPr>
          <p:spPr>
            <a:xfrm>
              <a:off x="0" y="0"/>
              <a:ext cx="2571358" cy="1138924"/>
            </a:xfrm>
            <a:custGeom>
              <a:rect b="b" l="l" r="r" t="t"/>
              <a:pathLst>
                <a:path extrusionOk="0" h="1138924" w="2571358">
                  <a:moveTo>
                    <a:pt x="25375" y="0"/>
                  </a:moveTo>
                  <a:lnTo>
                    <a:pt x="2545983" y="0"/>
                  </a:lnTo>
                  <a:cubicBezTo>
                    <a:pt x="2552713" y="0"/>
                    <a:pt x="2559167" y="2673"/>
                    <a:pt x="2563926" y="7432"/>
                  </a:cubicBezTo>
                  <a:cubicBezTo>
                    <a:pt x="2568684" y="12191"/>
                    <a:pt x="2571358" y="18645"/>
                    <a:pt x="2571358" y="25375"/>
                  </a:cubicBezTo>
                  <a:lnTo>
                    <a:pt x="2571358" y="1113548"/>
                  </a:lnTo>
                  <a:cubicBezTo>
                    <a:pt x="2571358" y="1127563"/>
                    <a:pt x="2559997" y="1138924"/>
                    <a:pt x="2545983" y="1138924"/>
                  </a:cubicBezTo>
                  <a:lnTo>
                    <a:pt x="25375" y="1138924"/>
                  </a:lnTo>
                  <a:cubicBezTo>
                    <a:pt x="18645" y="1138924"/>
                    <a:pt x="12191" y="1136250"/>
                    <a:pt x="7432" y="1131491"/>
                  </a:cubicBezTo>
                  <a:cubicBezTo>
                    <a:pt x="2673" y="1126732"/>
                    <a:pt x="0" y="1120278"/>
                    <a:pt x="0" y="1113548"/>
                  </a:cubicBezTo>
                  <a:lnTo>
                    <a:pt x="0" y="25375"/>
                  </a:lnTo>
                  <a:cubicBezTo>
                    <a:pt x="0" y="18645"/>
                    <a:pt x="2673" y="12191"/>
                    <a:pt x="7432" y="7432"/>
                  </a:cubicBezTo>
                  <a:cubicBezTo>
                    <a:pt x="12191" y="2673"/>
                    <a:pt x="18645" y="0"/>
                    <a:pt x="25375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37" name="Google Shape;137;p4"/>
            <p:cNvSpPr txBox="1"/>
            <p:nvPr/>
          </p:nvSpPr>
          <p:spPr>
            <a:xfrm>
              <a:off x="0" y="-28575"/>
              <a:ext cx="2571358" cy="116749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50800" lIns="50800" spcFirstLastPara="1" rIns="50800" wrap="square" tIns="50800">
              <a:noAutofit/>
            </a:bodyPr>
            <a:lstStyle/>
            <a:p>
              <a:pPr indent="0" lvl="0" marL="0" marR="0" rtl="0" algn="ctr">
                <a:lnSpc>
                  <a:spcPct val="108888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sp>
        <p:nvSpPr>
          <p:cNvPr id="138" name="Google Shape;138;p4"/>
          <p:cNvSpPr/>
          <p:nvPr/>
        </p:nvSpPr>
        <p:spPr>
          <a:xfrm>
            <a:off x="15793848" y="8000104"/>
            <a:ext cx="1368805" cy="1100021"/>
          </a:xfrm>
          <a:custGeom>
            <a:rect b="b" l="l" r="r" t="t"/>
            <a:pathLst>
              <a:path extrusionOk="0" h="1100021" w="1368805">
                <a:moveTo>
                  <a:pt x="0" y="0"/>
                </a:moveTo>
                <a:lnTo>
                  <a:pt x="1368804" y="0"/>
                </a:lnTo>
                <a:lnTo>
                  <a:pt x="1368804" y="1100021"/>
                </a:lnTo>
                <a:lnTo>
                  <a:pt x="0" y="1100021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3">
              <a:alphaModFix/>
            </a:blip>
            <a:stretch>
              <a:fillRect b="0" l="0" r="0" t="0"/>
            </a:stretch>
          </a:blipFill>
          <a:ln>
            <a:noFill/>
          </a:ln>
        </p:spPr>
      </p:sp>
      <p:grpSp>
        <p:nvGrpSpPr>
          <p:cNvPr id="139" name="Google Shape;139;p4"/>
          <p:cNvGrpSpPr/>
          <p:nvPr/>
        </p:nvGrpSpPr>
        <p:grpSpPr>
          <a:xfrm>
            <a:off x="666750" y="5187249"/>
            <a:ext cx="6886575" cy="4433001"/>
            <a:chOff x="0" y="-28575"/>
            <a:chExt cx="1811150" cy="1165867"/>
          </a:xfrm>
        </p:grpSpPr>
        <p:sp>
          <p:nvSpPr>
            <p:cNvPr id="140" name="Google Shape;140;p4"/>
            <p:cNvSpPr/>
            <p:nvPr/>
          </p:nvSpPr>
          <p:spPr>
            <a:xfrm>
              <a:off x="0" y="0"/>
              <a:ext cx="1811150" cy="1137292"/>
            </a:xfrm>
            <a:custGeom>
              <a:rect b="b" l="l" r="r" t="t"/>
              <a:pathLst>
                <a:path extrusionOk="0" h="1137292" w="1811150">
                  <a:moveTo>
                    <a:pt x="35975" y="0"/>
                  </a:moveTo>
                  <a:lnTo>
                    <a:pt x="1775176" y="0"/>
                  </a:lnTo>
                  <a:cubicBezTo>
                    <a:pt x="1784717" y="0"/>
                    <a:pt x="1793867" y="3790"/>
                    <a:pt x="1800614" y="10537"/>
                  </a:cubicBezTo>
                  <a:cubicBezTo>
                    <a:pt x="1807360" y="17283"/>
                    <a:pt x="1811150" y="26434"/>
                    <a:pt x="1811150" y="35975"/>
                  </a:cubicBezTo>
                  <a:lnTo>
                    <a:pt x="1811150" y="1101318"/>
                  </a:lnTo>
                  <a:cubicBezTo>
                    <a:pt x="1811150" y="1110859"/>
                    <a:pt x="1807360" y="1120009"/>
                    <a:pt x="1800614" y="1126756"/>
                  </a:cubicBezTo>
                  <a:cubicBezTo>
                    <a:pt x="1793867" y="1133502"/>
                    <a:pt x="1784717" y="1137292"/>
                    <a:pt x="1775176" y="1137292"/>
                  </a:cubicBezTo>
                  <a:lnTo>
                    <a:pt x="35975" y="1137292"/>
                  </a:lnTo>
                  <a:cubicBezTo>
                    <a:pt x="16106" y="1137292"/>
                    <a:pt x="0" y="1121186"/>
                    <a:pt x="0" y="1101318"/>
                  </a:cubicBezTo>
                  <a:lnTo>
                    <a:pt x="0" y="35975"/>
                  </a:lnTo>
                  <a:cubicBezTo>
                    <a:pt x="0" y="26434"/>
                    <a:pt x="3790" y="17283"/>
                    <a:pt x="10537" y="10537"/>
                  </a:cubicBezTo>
                  <a:cubicBezTo>
                    <a:pt x="17283" y="3790"/>
                    <a:pt x="26434" y="0"/>
                    <a:pt x="35975" y="0"/>
                  </a:cubicBezTo>
                  <a:close/>
                </a:path>
              </a:pathLst>
            </a:custGeom>
            <a:solidFill>
              <a:srgbClr val="1C1C1C"/>
            </a:solidFill>
            <a:ln cap="rnd" cmpd="sng" w="38100">
              <a:solidFill>
                <a:srgbClr val="F8BDFF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41" name="Google Shape;141;p4"/>
            <p:cNvSpPr txBox="1"/>
            <p:nvPr/>
          </p:nvSpPr>
          <p:spPr>
            <a:xfrm>
              <a:off x="0" y="-28575"/>
              <a:ext cx="1811150" cy="1165867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50800" lIns="50800" spcFirstLastPara="1" rIns="50800" wrap="square" tIns="50800">
              <a:noAutofit/>
            </a:bodyPr>
            <a:lstStyle/>
            <a:p>
              <a:pPr indent="0" lvl="0" marL="0" marR="0" rtl="0" algn="ctr">
                <a:lnSpc>
                  <a:spcPct val="108888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grpSp>
        <p:nvGrpSpPr>
          <p:cNvPr id="142" name="Google Shape;142;p4"/>
          <p:cNvGrpSpPr/>
          <p:nvPr/>
        </p:nvGrpSpPr>
        <p:grpSpPr>
          <a:xfrm>
            <a:off x="10734675" y="558254"/>
            <a:ext cx="6886575" cy="4432850"/>
            <a:chOff x="0" y="-28575"/>
            <a:chExt cx="1813748" cy="1167499"/>
          </a:xfrm>
        </p:grpSpPr>
        <p:sp>
          <p:nvSpPr>
            <p:cNvPr id="143" name="Google Shape;143;p4"/>
            <p:cNvSpPr/>
            <p:nvPr/>
          </p:nvSpPr>
          <p:spPr>
            <a:xfrm>
              <a:off x="0" y="0"/>
              <a:ext cx="1813748" cy="1138924"/>
            </a:xfrm>
            <a:custGeom>
              <a:rect b="b" l="l" r="r" t="t"/>
              <a:pathLst>
                <a:path extrusionOk="0" h="1138924" w="1813748">
                  <a:moveTo>
                    <a:pt x="35975" y="0"/>
                  </a:moveTo>
                  <a:lnTo>
                    <a:pt x="1777774" y="0"/>
                  </a:lnTo>
                  <a:cubicBezTo>
                    <a:pt x="1787315" y="0"/>
                    <a:pt x="1796465" y="3790"/>
                    <a:pt x="1803211" y="10537"/>
                  </a:cubicBezTo>
                  <a:cubicBezTo>
                    <a:pt x="1809958" y="17283"/>
                    <a:pt x="1813748" y="26434"/>
                    <a:pt x="1813748" y="35975"/>
                  </a:cubicBezTo>
                  <a:lnTo>
                    <a:pt x="1813748" y="1102949"/>
                  </a:lnTo>
                  <a:cubicBezTo>
                    <a:pt x="1813748" y="1122817"/>
                    <a:pt x="1797642" y="1138924"/>
                    <a:pt x="1777774" y="1138924"/>
                  </a:cubicBezTo>
                  <a:lnTo>
                    <a:pt x="35975" y="1138924"/>
                  </a:lnTo>
                  <a:cubicBezTo>
                    <a:pt x="26434" y="1138924"/>
                    <a:pt x="17283" y="1135133"/>
                    <a:pt x="10537" y="1128387"/>
                  </a:cubicBezTo>
                  <a:cubicBezTo>
                    <a:pt x="3790" y="1121640"/>
                    <a:pt x="0" y="1112490"/>
                    <a:pt x="0" y="1102949"/>
                  </a:cubicBezTo>
                  <a:lnTo>
                    <a:pt x="0" y="35975"/>
                  </a:lnTo>
                  <a:cubicBezTo>
                    <a:pt x="0" y="26434"/>
                    <a:pt x="3790" y="17283"/>
                    <a:pt x="10537" y="10537"/>
                  </a:cubicBezTo>
                  <a:cubicBezTo>
                    <a:pt x="17283" y="3790"/>
                    <a:pt x="26434" y="0"/>
                    <a:pt x="35975" y="0"/>
                  </a:cubicBezTo>
                  <a:close/>
                </a:path>
              </a:pathLst>
            </a:custGeom>
            <a:solidFill>
              <a:srgbClr val="1C1C1C"/>
            </a:solidFill>
            <a:ln cap="rnd" cmpd="sng" w="38100">
              <a:solidFill>
                <a:srgbClr val="F8BDFF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44" name="Google Shape;144;p4"/>
            <p:cNvSpPr txBox="1"/>
            <p:nvPr/>
          </p:nvSpPr>
          <p:spPr>
            <a:xfrm>
              <a:off x="0" y="-28575"/>
              <a:ext cx="1813748" cy="116749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50800" lIns="50800" spcFirstLastPara="1" rIns="50800" wrap="square" tIns="50800">
              <a:noAutofit/>
            </a:bodyPr>
            <a:lstStyle/>
            <a:p>
              <a:pPr indent="0" lvl="0" marL="0" marR="0" rtl="0" algn="ctr">
                <a:lnSpc>
                  <a:spcPct val="108888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grpSp>
        <p:nvGrpSpPr>
          <p:cNvPr id="145" name="Google Shape;145;p4"/>
          <p:cNvGrpSpPr/>
          <p:nvPr/>
        </p:nvGrpSpPr>
        <p:grpSpPr>
          <a:xfrm>
            <a:off x="666750" y="558254"/>
            <a:ext cx="9763125" cy="4432850"/>
            <a:chOff x="0" y="-28575"/>
            <a:chExt cx="2571358" cy="1167499"/>
          </a:xfrm>
        </p:grpSpPr>
        <p:sp>
          <p:nvSpPr>
            <p:cNvPr id="146" name="Google Shape;146;p4"/>
            <p:cNvSpPr/>
            <p:nvPr/>
          </p:nvSpPr>
          <p:spPr>
            <a:xfrm>
              <a:off x="0" y="0"/>
              <a:ext cx="2571358" cy="1138924"/>
            </a:xfrm>
            <a:custGeom>
              <a:rect b="b" l="l" r="r" t="t"/>
              <a:pathLst>
                <a:path extrusionOk="0" h="1138924" w="2571358">
                  <a:moveTo>
                    <a:pt x="25375" y="0"/>
                  </a:moveTo>
                  <a:lnTo>
                    <a:pt x="2545983" y="0"/>
                  </a:lnTo>
                  <a:cubicBezTo>
                    <a:pt x="2552713" y="0"/>
                    <a:pt x="2559167" y="2673"/>
                    <a:pt x="2563926" y="7432"/>
                  </a:cubicBezTo>
                  <a:cubicBezTo>
                    <a:pt x="2568684" y="12191"/>
                    <a:pt x="2571358" y="18645"/>
                    <a:pt x="2571358" y="25375"/>
                  </a:cubicBezTo>
                  <a:lnTo>
                    <a:pt x="2571358" y="1113548"/>
                  </a:lnTo>
                  <a:cubicBezTo>
                    <a:pt x="2571358" y="1127563"/>
                    <a:pt x="2559997" y="1138924"/>
                    <a:pt x="2545983" y="1138924"/>
                  </a:cubicBezTo>
                  <a:lnTo>
                    <a:pt x="25375" y="1138924"/>
                  </a:lnTo>
                  <a:cubicBezTo>
                    <a:pt x="18645" y="1138924"/>
                    <a:pt x="12191" y="1136250"/>
                    <a:pt x="7432" y="1131491"/>
                  </a:cubicBezTo>
                  <a:cubicBezTo>
                    <a:pt x="2673" y="1126732"/>
                    <a:pt x="0" y="1120278"/>
                    <a:pt x="0" y="1113548"/>
                  </a:cubicBezTo>
                  <a:lnTo>
                    <a:pt x="0" y="25375"/>
                  </a:lnTo>
                  <a:cubicBezTo>
                    <a:pt x="0" y="18645"/>
                    <a:pt x="2673" y="12191"/>
                    <a:pt x="7432" y="7432"/>
                  </a:cubicBezTo>
                  <a:cubicBezTo>
                    <a:pt x="12191" y="2673"/>
                    <a:pt x="18645" y="0"/>
                    <a:pt x="25375" y="0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47" name="Google Shape;147;p4"/>
            <p:cNvSpPr txBox="1"/>
            <p:nvPr/>
          </p:nvSpPr>
          <p:spPr>
            <a:xfrm>
              <a:off x="0" y="-28575"/>
              <a:ext cx="2571358" cy="116749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50800" lIns="50800" spcFirstLastPara="1" rIns="50800" wrap="square" tIns="50800">
              <a:noAutofit/>
            </a:bodyPr>
            <a:lstStyle/>
            <a:p>
              <a:pPr indent="0" lvl="0" marL="0" marR="0" rtl="0" algn="ctr">
                <a:lnSpc>
                  <a:spcPct val="108888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sp>
        <p:nvSpPr>
          <p:cNvPr id="148" name="Google Shape;148;p4"/>
          <p:cNvSpPr txBox="1"/>
          <p:nvPr/>
        </p:nvSpPr>
        <p:spPr>
          <a:xfrm>
            <a:off x="1239490" y="1575431"/>
            <a:ext cx="7752110" cy="973455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US" sz="7200" u="none" cap="none" strike="noStrik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Key Techniques</a:t>
            </a:r>
            <a:endParaRPr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rgbClr val="000000"/>
        </a:solidFill>
      </p:bgPr>
    </p:bg>
    <p:spTree>
      <p:nvGrpSpPr>
        <p:cNvPr id="152" name="Shape 15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53" name="Google Shape;153;p5"/>
          <p:cNvGrpSpPr/>
          <p:nvPr/>
        </p:nvGrpSpPr>
        <p:grpSpPr>
          <a:xfrm>
            <a:off x="6419850" y="558254"/>
            <a:ext cx="5448300" cy="4432850"/>
            <a:chOff x="0" y="-28575"/>
            <a:chExt cx="1434943" cy="1167499"/>
          </a:xfrm>
        </p:grpSpPr>
        <p:sp>
          <p:nvSpPr>
            <p:cNvPr id="154" name="Google Shape;154;p5"/>
            <p:cNvSpPr/>
            <p:nvPr/>
          </p:nvSpPr>
          <p:spPr>
            <a:xfrm>
              <a:off x="0" y="0"/>
              <a:ext cx="1434943" cy="1138924"/>
            </a:xfrm>
            <a:custGeom>
              <a:rect b="b" l="l" r="r" t="t"/>
              <a:pathLst>
                <a:path extrusionOk="0" h="1138924" w="1434943">
                  <a:moveTo>
                    <a:pt x="45471" y="0"/>
                  </a:moveTo>
                  <a:lnTo>
                    <a:pt x="1389472" y="0"/>
                  </a:lnTo>
                  <a:cubicBezTo>
                    <a:pt x="1401532" y="0"/>
                    <a:pt x="1413097" y="4791"/>
                    <a:pt x="1421625" y="13318"/>
                  </a:cubicBezTo>
                  <a:cubicBezTo>
                    <a:pt x="1430153" y="21846"/>
                    <a:pt x="1434943" y="33412"/>
                    <a:pt x="1434943" y="45471"/>
                  </a:cubicBezTo>
                  <a:lnTo>
                    <a:pt x="1434943" y="1093452"/>
                  </a:lnTo>
                  <a:cubicBezTo>
                    <a:pt x="1434943" y="1118565"/>
                    <a:pt x="1414585" y="1138924"/>
                    <a:pt x="1389472" y="1138924"/>
                  </a:cubicBezTo>
                  <a:lnTo>
                    <a:pt x="45471" y="1138924"/>
                  </a:lnTo>
                  <a:cubicBezTo>
                    <a:pt x="33412" y="1138924"/>
                    <a:pt x="21846" y="1134133"/>
                    <a:pt x="13318" y="1125605"/>
                  </a:cubicBezTo>
                  <a:cubicBezTo>
                    <a:pt x="4791" y="1117078"/>
                    <a:pt x="0" y="1105512"/>
                    <a:pt x="0" y="1093452"/>
                  </a:cubicBezTo>
                  <a:lnTo>
                    <a:pt x="0" y="45471"/>
                  </a:lnTo>
                  <a:cubicBezTo>
                    <a:pt x="0" y="33412"/>
                    <a:pt x="4791" y="21846"/>
                    <a:pt x="13318" y="13318"/>
                  </a:cubicBezTo>
                  <a:cubicBezTo>
                    <a:pt x="21846" y="4791"/>
                    <a:pt x="33412" y="0"/>
                    <a:pt x="45471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5" name="Google Shape;155;p5"/>
            <p:cNvSpPr txBox="1"/>
            <p:nvPr/>
          </p:nvSpPr>
          <p:spPr>
            <a:xfrm>
              <a:off x="0" y="-28575"/>
              <a:ext cx="1434943" cy="116749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50800" lIns="50800" spcFirstLastPara="1" rIns="50800" wrap="square" tIns="50800">
              <a:noAutofit/>
            </a:bodyPr>
            <a:lstStyle/>
            <a:p>
              <a:pPr indent="0" lvl="0" marL="0" marR="0" rtl="0" algn="ctr">
                <a:lnSpc>
                  <a:spcPct val="108888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grpSp>
        <p:nvGrpSpPr>
          <p:cNvPr id="156" name="Google Shape;156;p5"/>
          <p:cNvGrpSpPr/>
          <p:nvPr/>
        </p:nvGrpSpPr>
        <p:grpSpPr>
          <a:xfrm>
            <a:off x="6419850" y="5187404"/>
            <a:ext cx="5448300" cy="4432850"/>
            <a:chOff x="0" y="-28575"/>
            <a:chExt cx="1434943" cy="1167499"/>
          </a:xfrm>
        </p:grpSpPr>
        <p:sp>
          <p:nvSpPr>
            <p:cNvPr id="157" name="Google Shape;157;p5"/>
            <p:cNvSpPr/>
            <p:nvPr/>
          </p:nvSpPr>
          <p:spPr>
            <a:xfrm>
              <a:off x="0" y="0"/>
              <a:ext cx="1434943" cy="1138924"/>
            </a:xfrm>
            <a:custGeom>
              <a:rect b="b" l="l" r="r" t="t"/>
              <a:pathLst>
                <a:path extrusionOk="0" h="1138924" w="1434943">
                  <a:moveTo>
                    <a:pt x="45471" y="0"/>
                  </a:moveTo>
                  <a:lnTo>
                    <a:pt x="1389472" y="0"/>
                  </a:lnTo>
                  <a:cubicBezTo>
                    <a:pt x="1401532" y="0"/>
                    <a:pt x="1413097" y="4791"/>
                    <a:pt x="1421625" y="13318"/>
                  </a:cubicBezTo>
                  <a:cubicBezTo>
                    <a:pt x="1430153" y="21846"/>
                    <a:pt x="1434943" y="33412"/>
                    <a:pt x="1434943" y="45471"/>
                  </a:cubicBezTo>
                  <a:lnTo>
                    <a:pt x="1434943" y="1093452"/>
                  </a:lnTo>
                  <a:cubicBezTo>
                    <a:pt x="1434943" y="1118565"/>
                    <a:pt x="1414585" y="1138924"/>
                    <a:pt x="1389472" y="1138924"/>
                  </a:cubicBezTo>
                  <a:lnTo>
                    <a:pt x="45471" y="1138924"/>
                  </a:lnTo>
                  <a:cubicBezTo>
                    <a:pt x="33412" y="1138924"/>
                    <a:pt x="21846" y="1134133"/>
                    <a:pt x="13318" y="1125605"/>
                  </a:cubicBezTo>
                  <a:cubicBezTo>
                    <a:pt x="4791" y="1117078"/>
                    <a:pt x="0" y="1105512"/>
                    <a:pt x="0" y="1093452"/>
                  </a:cubicBezTo>
                  <a:lnTo>
                    <a:pt x="0" y="45471"/>
                  </a:lnTo>
                  <a:cubicBezTo>
                    <a:pt x="0" y="33412"/>
                    <a:pt x="4791" y="21846"/>
                    <a:pt x="13318" y="13318"/>
                  </a:cubicBezTo>
                  <a:cubicBezTo>
                    <a:pt x="21846" y="4791"/>
                    <a:pt x="33412" y="0"/>
                    <a:pt x="45471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8" name="Google Shape;158;p5"/>
            <p:cNvSpPr txBox="1"/>
            <p:nvPr/>
          </p:nvSpPr>
          <p:spPr>
            <a:xfrm>
              <a:off x="0" y="-28575"/>
              <a:ext cx="1434943" cy="116749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50800" lIns="50800" spcFirstLastPara="1" rIns="50800" wrap="square" tIns="50800">
              <a:noAutofit/>
            </a:bodyPr>
            <a:lstStyle/>
            <a:p>
              <a:pPr indent="0" lvl="0" marL="0" marR="0" rtl="0" algn="ctr">
                <a:lnSpc>
                  <a:spcPct val="108888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grpSp>
        <p:nvGrpSpPr>
          <p:cNvPr id="159" name="Google Shape;159;p5"/>
          <p:cNvGrpSpPr/>
          <p:nvPr/>
        </p:nvGrpSpPr>
        <p:grpSpPr>
          <a:xfrm>
            <a:off x="666750" y="5187404"/>
            <a:ext cx="5448300" cy="4432850"/>
            <a:chOff x="0" y="-28575"/>
            <a:chExt cx="1434943" cy="1167499"/>
          </a:xfrm>
        </p:grpSpPr>
        <p:sp>
          <p:nvSpPr>
            <p:cNvPr id="160" name="Google Shape;160;p5"/>
            <p:cNvSpPr/>
            <p:nvPr/>
          </p:nvSpPr>
          <p:spPr>
            <a:xfrm>
              <a:off x="0" y="0"/>
              <a:ext cx="1434943" cy="1138924"/>
            </a:xfrm>
            <a:custGeom>
              <a:rect b="b" l="l" r="r" t="t"/>
              <a:pathLst>
                <a:path extrusionOk="0" h="1138924" w="1434943">
                  <a:moveTo>
                    <a:pt x="45471" y="0"/>
                  </a:moveTo>
                  <a:lnTo>
                    <a:pt x="1389472" y="0"/>
                  </a:lnTo>
                  <a:cubicBezTo>
                    <a:pt x="1401532" y="0"/>
                    <a:pt x="1413097" y="4791"/>
                    <a:pt x="1421625" y="13318"/>
                  </a:cubicBezTo>
                  <a:cubicBezTo>
                    <a:pt x="1430153" y="21846"/>
                    <a:pt x="1434943" y="33412"/>
                    <a:pt x="1434943" y="45471"/>
                  </a:cubicBezTo>
                  <a:lnTo>
                    <a:pt x="1434943" y="1093452"/>
                  </a:lnTo>
                  <a:cubicBezTo>
                    <a:pt x="1434943" y="1118565"/>
                    <a:pt x="1414585" y="1138924"/>
                    <a:pt x="1389472" y="1138924"/>
                  </a:cubicBezTo>
                  <a:lnTo>
                    <a:pt x="45471" y="1138924"/>
                  </a:lnTo>
                  <a:cubicBezTo>
                    <a:pt x="33412" y="1138924"/>
                    <a:pt x="21846" y="1134133"/>
                    <a:pt x="13318" y="1125605"/>
                  </a:cubicBezTo>
                  <a:cubicBezTo>
                    <a:pt x="4791" y="1117078"/>
                    <a:pt x="0" y="1105512"/>
                    <a:pt x="0" y="1093452"/>
                  </a:cubicBezTo>
                  <a:lnTo>
                    <a:pt x="0" y="45471"/>
                  </a:lnTo>
                  <a:cubicBezTo>
                    <a:pt x="0" y="33412"/>
                    <a:pt x="4791" y="21846"/>
                    <a:pt x="13318" y="13318"/>
                  </a:cubicBezTo>
                  <a:cubicBezTo>
                    <a:pt x="21846" y="4791"/>
                    <a:pt x="33412" y="0"/>
                    <a:pt x="45471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1" name="Google Shape;161;p5"/>
            <p:cNvSpPr txBox="1"/>
            <p:nvPr/>
          </p:nvSpPr>
          <p:spPr>
            <a:xfrm>
              <a:off x="0" y="-28575"/>
              <a:ext cx="1434943" cy="116749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50800" lIns="50800" spcFirstLastPara="1" rIns="50800" wrap="square" tIns="50800">
              <a:noAutofit/>
            </a:bodyPr>
            <a:lstStyle/>
            <a:p>
              <a:pPr indent="0" lvl="0" marL="0" marR="0" rtl="0" algn="ctr">
                <a:lnSpc>
                  <a:spcPct val="108888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grpSp>
        <p:nvGrpSpPr>
          <p:cNvPr id="162" name="Google Shape;162;p5"/>
          <p:cNvGrpSpPr/>
          <p:nvPr/>
        </p:nvGrpSpPr>
        <p:grpSpPr>
          <a:xfrm>
            <a:off x="6983527" y="1250726"/>
            <a:ext cx="4320945" cy="2464224"/>
            <a:chOff x="0" y="-57150"/>
            <a:chExt cx="5761261" cy="3285631"/>
          </a:xfrm>
        </p:grpSpPr>
        <p:sp>
          <p:nvSpPr>
            <p:cNvPr id="163" name="Google Shape;163;p5"/>
            <p:cNvSpPr txBox="1"/>
            <p:nvPr/>
          </p:nvSpPr>
          <p:spPr>
            <a:xfrm>
              <a:off x="0" y="-57150"/>
              <a:ext cx="5761261" cy="53467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spAutoFit/>
            </a:bodyPr>
            <a:lstStyle/>
            <a:p>
              <a:pPr indent="0" lvl="0" marL="0" marR="0" rtl="0" algn="l">
                <a:lnSpc>
                  <a:spcPct val="139958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i="0" lang="en-US" sz="2400" u="none" cap="none" strike="noStrike">
                  <a:solidFill>
                    <a:srgbClr val="1C1C1C"/>
                  </a:solidFill>
                  <a:latin typeface="Inter"/>
                  <a:ea typeface="Inter"/>
                  <a:cs typeface="Inter"/>
                  <a:sym typeface="Inter"/>
                </a:rPr>
                <a:t>Light &amp; Shadow</a:t>
              </a:r>
              <a:endParaRPr/>
            </a:p>
          </p:txBody>
        </p:sp>
        <p:sp>
          <p:nvSpPr>
            <p:cNvPr id="164" name="Google Shape;164;p5"/>
            <p:cNvSpPr txBox="1"/>
            <p:nvPr/>
          </p:nvSpPr>
          <p:spPr>
            <a:xfrm>
              <a:off x="0" y="775476"/>
              <a:ext cx="5761261" cy="2453005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spAutoFit/>
            </a:bodyPr>
            <a:lstStyle/>
            <a:p>
              <a:pPr indent="0" lvl="0" marL="0" marR="0" rtl="0" algn="l">
                <a:lnSpc>
                  <a:spcPct val="14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0" i="0" lang="en-US" sz="2100" u="none" cap="none" strike="noStrike">
                  <a:solidFill>
                    <a:srgbClr val="1C1C1C"/>
                  </a:solidFill>
                  <a:latin typeface="Inter"/>
                  <a:ea typeface="Inter"/>
                  <a:cs typeface="Inter"/>
                  <a:sym typeface="Inter"/>
                </a:rPr>
                <a:t>Mastering the </a:t>
              </a:r>
              <a:r>
                <a:rPr b="1" i="0" lang="en-US" sz="2100" u="none" cap="none" strike="noStrike">
                  <a:solidFill>
                    <a:srgbClr val="1C1C1C"/>
                  </a:solidFill>
                  <a:latin typeface="Inter"/>
                  <a:ea typeface="Inter"/>
                  <a:cs typeface="Inter"/>
                  <a:sym typeface="Inter"/>
                </a:rPr>
                <a:t>use of light and shadow</a:t>
              </a:r>
              <a:r>
                <a:rPr b="0" i="0" lang="en-US" sz="2100" u="none" cap="none" strike="noStrike">
                  <a:solidFill>
                    <a:srgbClr val="1C1C1C"/>
                  </a:solidFill>
                  <a:latin typeface="Inter"/>
                  <a:ea typeface="Inter"/>
                  <a:cs typeface="Inter"/>
                  <a:sym typeface="Inter"/>
                </a:rPr>
                <a:t> is essential in black and white photography. It accentuates shapes and creates depth, enhancing overall composition.</a:t>
              </a:r>
              <a:endParaRPr/>
            </a:p>
          </p:txBody>
        </p:sp>
      </p:grpSp>
      <p:grpSp>
        <p:nvGrpSpPr>
          <p:cNvPr id="165" name="Google Shape;165;p5"/>
          <p:cNvGrpSpPr/>
          <p:nvPr/>
        </p:nvGrpSpPr>
        <p:grpSpPr>
          <a:xfrm>
            <a:off x="1230427" y="5879729"/>
            <a:ext cx="4320945" cy="2835699"/>
            <a:chOff x="0" y="-57150"/>
            <a:chExt cx="5761261" cy="3780931"/>
          </a:xfrm>
        </p:grpSpPr>
        <p:sp>
          <p:nvSpPr>
            <p:cNvPr id="166" name="Google Shape;166;p5"/>
            <p:cNvSpPr txBox="1"/>
            <p:nvPr/>
          </p:nvSpPr>
          <p:spPr>
            <a:xfrm>
              <a:off x="0" y="-57150"/>
              <a:ext cx="5761261" cy="53467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spAutoFit/>
            </a:bodyPr>
            <a:lstStyle/>
            <a:p>
              <a:pPr indent="0" lvl="0" marL="0" marR="0" rtl="0" algn="l">
                <a:lnSpc>
                  <a:spcPct val="139958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i="0" lang="en-US" sz="2400" u="none" cap="none" strike="noStrike">
                  <a:solidFill>
                    <a:srgbClr val="1C1C1C"/>
                  </a:solidFill>
                  <a:latin typeface="Inter"/>
                  <a:ea typeface="Inter"/>
                  <a:cs typeface="Inter"/>
                  <a:sym typeface="Inter"/>
                </a:rPr>
                <a:t>Contrast</a:t>
              </a:r>
              <a:endParaRPr/>
            </a:p>
          </p:txBody>
        </p:sp>
        <p:sp>
          <p:nvSpPr>
            <p:cNvPr id="167" name="Google Shape;167;p5"/>
            <p:cNvSpPr txBox="1"/>
            <p:nvPr/>
          </p:nvSpPr>
          <p:spPr>
            <a:xfrm>
              <a:off x="0" y="775476"/>
              <a:ext cx="5761261" cy="2948305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spAutoFit/>
            </a:bodyPr>
            <a:lstStyle/>
            <a:p>
              <a:pPr indent="0" lvl="0" marL="0" marR="0" rtl="0" algn="l">
                <a:lnSpc>
                  <a:spcPct val="14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i="0" lang="en-US" sz="2100" u="none" cap="none" strike="noStrike">
                  <a:solidFill>
                    <a:srgbClr val="1C1C1C"/>
                  </a:solidFill>
                  <a:latin typeface="Inter"/>
                  <a:ea typeface="Inter"/>
                  <a:cs typeface="Inter"/>
                  <a:sym typeface="Inter"/>
                </a:rPr>
                <a:t>Contrast manipulation</a:t>
              </a:r>
              <a:r>
                <a:rPr b="0" i="0" lang="en-US" sz="2100" u="none" cap="none" strike="noStrike">
                  <a:solidFill>
                    <a:srgbClr val="1C1C1C"/>
                  </a:solidFill>
                  <a:latin typeface="Inter"/>
                  <a:ea typeface="Inter"/>
                  <a:cs typeface="Inter"/>
                  <a:sym typeface="Inter"/>
                </a:rPr>
                <a:t> allows photographers to emphasize differences between light and dark areas, drawing attention to specific elements and heightening emotional impact.</a:t>
              </a:r>
              <a:endParaRPr/>
            </a:p>
          </p:txBody>
        </p:sp>
      </p:grpSp>
      <p:grpSp>
        <p:nvGrpSpPr>
          <p:cNvPr id="168" name="Google Shape;168;p5"/>
          <p:cNvGrpSpPr/>
          <p:nvPr/>
        </p:nvGrpSpPr>
        <p:grpSpPr>
          <a:xfrm>
            <a:off x="6983527" y="5879729"/>
            <a:ext cx="4320945" cy="2464224"/>
            <a:chOff x="0" y="-57150"/>
            <a:chExt cx="5761261" cy="3285631"/>
          </a:xfrm>
        </p:grpSpPr>
        <p:sp>
          <p:nvSpPr>
            <p:cNvPr id="169" name="Google Shape;169;p5"/>
            <p:cNvSpPr txBox="1"/>
            <p:nvPr/>
          </p:nvSpPr>
          <p:spPr>
            <a:xfrm>
              <a:off x="0" y="-57150"/>
              <a:ext cx="5761261" cy="53467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spAutoFit/>
            </a:bodyPr>
            <a:lstStyle/>
            <a:p>
              <a:pPr indent="0" lvl="0" marL="0" marR="0" rtl="0" algn="l">
                <a:lnSpc>
                  <a:spcPct val="139958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i="0" lang="en-US" sz="2400" u="none" cap="none" strike="noStrike">
                  <a:solidFill>
                    <a:srgbClr val="1C1C1C"/>
                  </a:solidFill>
                  <a:latin typeface="Inter"/>
                  <a:ea typeface="Inter"/>
                  <a:cs typeface="Inter"/>
                  <a:sym typeface="Inter"/>
                </a:rPr>
                <a:t>Texture</a:t>
              </a:r>
              <a:endParaRPr/>
            </a:p>
          </p:txBody>
        </p:sp>
        <p:sp>
          <p:nvSpPr>
            <p:cNvPr id="170" name="Google Shape;170;p5"/>
            <p:cNvSpPr txBox="1"/>
            <p:nvPr/>
          </p:nvSpPr>
          <p:spPr>
            <a:xfrm>
              <a:off x="0" y="775476"/>
              <a:ext cx="5761261" cy="2453005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spAutoFit/>
            </a:bodyPr>
            <a:lstStyle/>
            <a:p>
              <a:pPr indent="0" lvl="0" marL="0" marR="0" rtl="0" algn="l">
                <a:lnSpc>
                  <a:spcPct val="14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0" i="0" lang="en-US" sz="2100" u="none" cap="none" strike="noStrike">
                  <a:solidFill>
                    <a:srgbClr val="1C1C1C"/>
                  </a:solidFill>
                  <a:latin typeface="Inter"/>
                  <a:ea typeface="Inter"/>
                  <a:cs typeface="Inter"/>
                  <a:sym typeface="Inter"/>
                </a:rPr>
                <a:t>Highlighting </a:t>
              </a:r>
              <a:r>
                <a:rPr b="1" i="0" lang="en-US" sz="2100" u="none" cap="none" strike="noStrike">
                  <a:solidFill>
                    <a:srgbClr val="1C1C1C"/>
                  </a:solidFill>
                  <a:latin typeface="Inter"/>
                  <a:ea typeface="Inter"/>
                  <a:cs typeface="Inter"/>
                  <a:sym typeface="Inter"/>
                </a:rPr>
                <a:t>texture</a:t>
              </a:r>
              <a:r>
                <a:rPr b="0" i="0" lang="en-US" sz="2100" u="none" cap="none" strike="noStrike">
                  <a:solidFill>
                    <a:srgbClr val="1C1C1C"/>
                  </a:solidFill>
                  <a:latin typeface="Inter"/>
                  <a:ea typeface="Inter"/>
                  <a:cs typeface="Inter"/>
                  <a:sym typeface="Inter"/>
                </a:rPr>
                <a:t> in black and white photography enhances the visual interest, making surfaces more tangible and engaging to the viewer's eye.</a:t>
              </a:r>
              <a:endParaRPr/>
            </a:p>
          </p:txBody>
        </p:sp>
      </p:grpSp>
      <p:sp>
        <p:nvSpPr>
          <p:cNvPr id="171" name="Google Shape;171;p5"/>
          <p:cNvSpPr/>
          <p:nvPr/>
        </p:nvSpPr>
        <p:spPr>
          <a:xfrm>
            <a:off x="12172950" y="666750"/>
            <a:ext cx="5448300" cy="8953500"/>
          </a:xfrm>
          <a:custGeom>
            <a:rect b="b" l="l" r="r" t="t"/>
            <a:pathLst>
              <a:path extrusionOk="0" h="1387131" w="844084">
                <a:moveTo>
                  <a:pt x="45471" y="0"/>
                </a:moveTo>
                <a:lnTo>
                  <a:pt x="798613" y="0"/>
                </a:lnTo>
                <a:cubicBezTo>
                  <a:pt x="823726" y="0"/>
                  <a:pt x="844084" y="20358"/>
                  <a:pt x="844084" y="45471"/>
                </a:cubicBezTo>
                <a:lnTo>
                  <a:pt x="844084" y="1341660"/>
                </a:lnTo>
                <a:cubicBezTo>
                  <a:pt x="844084" y="1353720"/>
                  <a:pt x="839294" y="1365286"/>
                  <a:pt x="830766" y="1373813"/>
                </a:cubicBezTo>
                <a:cubicBezTo>
                  <a:pt x="822238" y="1382341"/>
                  <a:pt x="810673" y="1387131"/>
                  <a:pt x="798613" y="1387131"/>
                </a:cubicBezTo>
                <a:lnTo>
                  <a:pt x="45471" y="1387131"/>
                </a:lnTo>
                <a:cubicBezTo>
                  <a:pt x="20358" y="1387131"/>
                  <a:pt x="0" y="1366773"/>
                  <a:pt x="0" y="1341660"/>
                </a:cubicBezTo>
                <a:lnTo>
                  <a:pt x="0" y="45471"/>
                </a:lnTo>
                <a:cubicBezTo>
                  <a:pt x="0" y="33412"/>
                  <a:pt x="4791" y="21846"/>
                  <a:pt x="13318" y="13318"/>
                </a:cubicBezTo>
                <a:cubicBezTo>
                  <a:pt x="21846" y="4791"/>
                  <a:pt x="33412" y="0"/>
                  <a:pt x="45471" y="0"/>
                </a:cubicBezTo>
                <a:close/>
              </a:path>
            </a:pathLst>
          </a:custGeom>
          <a:blipFill rotWithShape="1">
            <a:blip r:embed="rId3">
              <a:alphaModFix/>
            </a:blip>
            <a:stretch>
              <a:fillRect b="-601" l="0" r="0" t="-602"/>
            </a:stretch>
          </a:blip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grpSp>
        <p:nvGrpSpPr>
          <p:cNvPr id="172" name="Google Shape;172;p5"/>
          <p:cNvGrpSpPr/>
          <p:nvPr/>
        </p:nvGrpSpPr>
        <p:grpSpPr>
          <a:xfrm>
            <a:off x="666750" y="558254"/>
            <a:ext cx="5448300" cy="4432850"/>
            <a:chOff x="0" y="-28575"/>
            <a:chExt cx="1434943" cy="1167499"/>
          </a:xfrm>
        </p:grpSpPr>
        <p:sp>
          <p:nvSpPr>
            <p:cNvPr id="173" name="Google Shape;173;p5"/>
            <p:cNvSpPr/>
            <p:nvPr/>
          </p:nvSpPr>
          <p:spPr>
            <a:xfrm>
              <a:off x="0" y="0"/>
              <a:ext cx="1434943" cy="1138924"/>
            </a:xfrm>
            <a:custGeom>
              <a:rect b="b" l="l" r="r" t="t"/>
              <a:pathLst>
                <a:path extrusionOk="0" h="1138924" w="1434943">
                  <a:moveTo>
                    <a:pt x="45471" y="0"/>
                  </a:moveTo>
                  <a:lnTo>
                    <a:pt x="1389472" y="0"/>
                  </a:lnTo>
                  <a:cubicBezTo>
                    <a:pt x="1401532" y="0"/>
                    <a:pt x="1413097" y="4791"/>
                    <a:pt x="1421625" y="13318"/>
                  </a:cubicBezTo>
                  <a:cubicBezTo>
                    <a:pt x="1430153" y="21846"/>
                    <a:pt x="1434943" y="33412"/>
                    <a:pt x="1434943" y="45471"/>
                  </a:cubicBezTo>
                  <a:lnTo>
                    <a:pt x="1434943" y="1093452"/>
                  </a:lnTo>
                  <a:cubicBezTo>
                    <a:pt x="1434943" y="1118565"/>
                    <a:pt x="1414585" y="1138924"/>
                    <a:pt x="1389472" y="1138924"/>
                  </a:cubicBezTo>
                  <a:lnTo>
                    <a:pt x="45471" y="1138924"/>
                  </a:lnTo>
                  <a:cubicBezTo>
                    <a:pt x="33412" y="1138924"/>
                    <a:pt x="21846" y="1134133"/>
                    <a:pt x="13318" y="1125605"/>
                  </a:cubicBezTo>
                  <a:cubicBezTo>
                    <a:pt x="4791" y="1117078"/>
                    <a:pt x="0" y="1105512"/>
                    <a:pt x="0" y="1093452"/>
                  </a:cubicBezTo>
                  <a:lnTo>
                    <a:pt x="0" y="45471"/>
                  </a:lnTo>
                  <a:cubicBezTo>
                    <a:pt x="0" y="33412"/>
                    <a:pt x="4791" y="21846"/>
                    <a:pt x="13318" y="13318"/>
                  </a:cubicBezTo>
                  <a:cubicBezTo>
                    <a:pt x="21846" y="4791"/>
                    <a:pt x="33412" y="0"/>
                    <a:pt x="45471" y="0"/>
                  </a:cubicBezTo>
                  <a:close/>
                </a:path>
              </a:pathLst>
            </a:custGeom>
            <a:solidFill>
              <a:srgbClr val="1C1C1C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4" name="Google Shape;174;p5"/>
            <p:cNvSpPr txBox="1"/>
            <p:nvPr/>
          </p:nvSpPr>
          <p:spPr>
            <a:xfrm>
              <a:off x="0" y="-28575"/>
              <a:ext cx="1434943" cy="116749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50800" lIns="50800" spcFirstLastPara="1" rIns="50800" wrap="square" tIns="50800">
              <a:noAutofit/>
            </a:bodyPr>
            <a:lstStyle/>
            <a:p>
              <a:pPr indent="0" lvl="0" marL="0" marR="0" rtl="0" algn="ctr">
                <a:lnSpc>
                  <a:spcPct val="108888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sp>
        <p:nvSpPr>
          <p:cNvPr id="175" name="Google Shape;175;p5"/>
          <p:cNvSpPr txBox="1"/>
          <p:nvPr/>
        </p:nvSpPr>
        <p:spPr>
          <a:xfrm>
            <a:off x="1013401" y="1521650"/>
            <a:ext cx="4755000" cy="21933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US" sz="7125" u="none" cap="none" strike="noStrik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Key Techniques</a:t>
            </a:r>
            <a:endParaRPr/>
          </a:p>
        </p:txBody>
      </p:sp>
      <p:pic>
        <p:nvPicPr>
          <p:cNvPr id="176" name="Google Shape;176;p5" title="IMG_20230205_205434_101.jpg"/>
          <p:cNvPicPr preferRelativeResize="0"/>
          <p:nvPr/>
        </p:nvPicPr>
        <p:blipFill rotWithShape="1">
          <a:blip r:embed="rId4">
            <a:alphaModFix/>
          </a:blip>
          <a:srcRect b="0" l="36789" r="2360" t="0"/>
          <a:stretch/>
        </p:blipFill>
        <p:spPr>
          <a:xfrm>
            <a:off x="12172949" y="666750"/>
            <a:ext cx="5448300" cy="8953498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rgbClr val="000000"/>
        </a:solidFill>
      </p:bgPr>
    </p:bg>
    <p:spTree>
      <p:nvGrpSpPr>
        <p:cNvPr id="180" name="Shape 18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81" name="Google Shape;181;p13"/>
          <p:cNvGrpSpPr/>
          <p:nvPr/>
        </p:nvGrpSpPr>
        <p:grpSpPr>
          <a:xfrm>
            <a:off x="666750" y="3549104"/>
            <a:ext cx="4010025" cy="6071146"/>
            <a:chOff x="0" y="-28575"/>
            <a:chExt cx="1056138" cy="1598985"/>
          </a:xfrm>
        </p:grpSpPr>
        <p:sp>
          <p:nvSpPr>
            <p:cNvPr id="182" name="Google Shape;182;p13"/>
            <p:cNvSpPr/>
            <p:nvPr/>
          </p:nvSpPr>
          <p:spPr>
            <a:xfrm>
              <a:off x="0" y="0"/>
              <a:ext cx="1056138" cy="1570410"/>
            </a:xfrm>
            <a:custGeom>
              <a:rect b="b" l="l" r="r" t="t"/>
              <a:pathLst>
                <a:path extrusionOk="0" h="1570410" w="1056138">
                  <a:moveTo>
                    <a:pt x="61781" y="0"/>
                  </a:moveTo>
                  <a:lnTo>
                    <a:pt x="994358" y="0"/>
                  </a:lnTo>
                  <a:cubicBezTo>
                    <a:pt x="1028478" y="0"/>
                    <a:pt x="1056138" y="27660"/>
                    <a:pt x="1056138" y="61781"/>
                  </a:cubicBezTo>
                  <a:lnTo>
                    <a:pt x="1056138" y="1508629"/>
                  </a:lnTo>
                  <a:cubicBezTo>
                    <a:pt x="1056138" y="1542750"/>
                    <a:pt x="1028478" y="1570410"/>
                    <a:pt x="994358" y="1570410"/>
                  </a:cubicBezTo>
                  <a:lnTo>
                    <a:pt x="61781" y="1570410"/>
                  </a:lnTo>
                  <a:cubicBezTo>
                    <a:pt x="27660" y="1570410"/>
                    <a:pt x="0" y="1542750"/>
                    <a:pt x="0" y="1508629"/>
                  </a:cubicBezTo>
                  <a:lnTo>
                    <a:pt x="0" y="61781"/>
                  </a:lnTo>
                  <a:cubicBezTo>
                    <a:pt x="0" y="27660"/>
                    <a:pt x="27660" y="0"/>
                    <a:pt x="61781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3" name="Google Shape;183;p13"/>
            <p:cNvSpPr txBox="1"/>
            <p:nvPr/>
          </p:nvSpPr>
          <p:spPr>
            <a:xfrm>
              <a:off x="0" y="-28575"/>
              <a:ext cx="1056138" cy="1598985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50800" lIns="50800" spcFirstLastPara="1" rIns="50800" wrap="square" tIns="50800">
              <a:noAutofit/>
            </a:bodyPr>
            <a:lstStyle/>
            <a:p>
              <a:pPr indent="0" lvl="0" marL="0" marR="0" rtl="0" algn="ctr">
                <a:lnSpc>
                  <a:spcPct val="108888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grpSp>
        <p:nvGrpSpPr>
          <p:cNvPr id="184" name="Google Shape;184;p13"/>
          <p:cNvGrpSpPr/>
          <p:nvPr/>
        </p:nvGrpSpPr>
        <p:grpSpPr>
          <a:xfrm>
            <a:off x="4981575" y="3549104"/>
            <a:ext cx="4010025" cy="6071146"/>
            <a:chOff x="0" y="-28575"/>
            <a:chExt cx="1056138" cy="1598985"/>
          </a:xfrm>
        </p:grpSpPr>
        <p:sp>
          <p:nvSpPr>
            <p:cNvPr id="185" name="Google Shape;185;p13"/>
            <p:cNvSpPr/>
            <p:nvPr/>
          </p:nvSpPr>
          <p:spPr>
            <a:xfrm>
              <a:off x="0" y="0"/>
              <a:ext cx="1056138" cy="1570410"/>
            </a:xfrm>
            <a:custGeom>
              <a:rect b="b" l="l" r="r" t="t"/>
              <a:pathLst>
                <a:path extrusionOk="0" h="1570410" w="1056138">
                  <a:moveTo>
                    <a:pt x="61781" y="0"/>
                  </a:moveTo>
                  <a:lnTo>
                    <a:pt x="994358" y="0"/>
                  </a:lnTo>
                  <a:cubicBezTo>
                    <a:pt x="1028478" y="0"/>
                    <a:pt x="1056138" y="27660"/>
                    <a:pt x="1056138" y="61781"/>
                  </a:cubicBezTo>
                  <a:lnTo>
                    <a:pt x="1056138" y="1508629"/>
                  </a:lnTo>
                  <a:cubicBezTo>
                    <a:pt x="1056138" y="1542750"/>
                    <a:pt x="1028478" y="1570410"/>
                    <a:pt x="994358" y="1570410"/>
                  </a:cubicBezTo>
                  <a:lnTo>
                    <a:pt x="61781" y="1570410"/>
                  </a:lnTo>
                  <a:cubicBezTo>
                    <a:pt x="27660" y="1570410"/>
                    <a:pt x="0" y="1542750"/>
                    <a:pt x="0" y="1508629"/>
                  </a:cubicBezTo>
                  <a:lnTo>
                    <a:pt x="0" y="61781"/>
                  </a:lnTo>
                  <a:cubicBezTo>
                    <a:pt x="0" y="27660"/>
                    <a:pt x="27660" y="0"/>
                    <a:pt x="61781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6" name="Google Shape;186;p13"/>
            <p:cNvSpPr txBox="1"/>
            <p:nvPr/>
          </p:nvSpPr>
          <p:spPr>
            <a:xfrm>
              <a:off x="0" y="-28575"/>
              <a:ext cx="1056138" cy="1598985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50800" lIns="50800" spcFirstLastPara="1" rIns="50800" wrap="square" tIns="50800">
              <a:noAutofit/>
            </a:bodyPr>
            <a:lstStyle/>
            <a:p>
              <a:pPr indent="0" lvl="0" marL="0" marR="0" rtl="0" algn="ctr">
                <a:lnSpc>
                  <a:spcPct val="108888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grpSp>
        <p:nvGrpSpPr>
          <p:cNvPr id="187" name="Google Shape;187;p13"/>
          <p:cNvGrpSpPr/>
          <p:nvPr/>
        </p:nvGrpSpPr>
        <p:grpSpPr>
          <a:xfrm>
            <a:off x="9296400" y="3549104"/>
            <a:ext cx="4010025" cy="6071146"/>
            <a:chOff x="0" y="-28575"/>
            <a:chExt cx="1056138" cy="1598985"/>
          </a:xfrm>
        </p:grpSpPr>
        <p:sp>
          <p:nvSpPr>
            <p:cNvPr id="188" name="Google Shape;188;p13"/>
            <p:cNvSpPr/>
            <p:nvPr/>
          </p:nvSpPr>
          <p:spPr>
            <a:xfrm>
              <a:off x="0" y="0"/>
              <a:ext cx="1056138" cy="1570410"/>
            </a:xfrm>
            <a:custGeom>
              <a:rect b="b" l="l" r="r" t="t"/>
              <a:pathLst>
                <a:path extrusionOk="0" h="1570410" w="1056138">
                  <a:moveTo>
                    <a:pt x="61781" y="0"/>
                  </a:moveTo>
                  <a:lnTo>
                    <a:pt x="994358" y="0"/>
                  </a:lnTo>
                  <a:cubicBezTo>
                    <a:pt x="1028478" y="0"/>
                    <a:pt x="1056138" y="27660"/>
                    <a:pt x="1056138" y="61781"/>
                  </a:cubicBezTo>
                  <a:lnTo>
                    <a:pt x="1056138" y="1508629"/>
                  </a:lnTo>
                  <a:cubicBezTo>
                    <a:pt x="1056138" y="1542750"/>
                    <a:pt x="1028478" y="1570410"/>
                    <a:pt x="994358" y="1570410"/>
                  </a:cubicBezTo>
                  <a:lnTo>
                    <a:pt x="61781" y="1570410"/>
                  </a:lnTo>
                  <a:cubicBezTo>
                    <a:pt x="27660" y="1570410"/>
                    <a:pt x="0" y="1542750"/>
                    <a:pt x="0" y="1508629"/>
                  </a:cubicBezTo>
                  <a:lnTo>
                    <a:pt x="0" y="61781"/>
                  </a:lnTo>
                  <a:cubicBezTo>
                    <a:pt x="0" y="27660"/>
                    <a:pt x="27660" y="0"/>
                    <a:pt x="61781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9" name="Google Shape;189;p13"/>
            <p:cNvSpPr txBox="1"/>
            <p:nvPr/>
          </p:nvSpPr>
          <p:spPr>
            <a:xfrm>
              <a:off x="0" y="-28575"/>
              <a:ext cx="1056138" cy="1598985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50800" lIns="50800" spcFirstLastPara="1" rIns="50800" wrap="square" tIns="50800">
              <a:noAutofit/>
            </a:bodyPr>
            <a:lstStyle/>
            <a:p>
              <a:pPr indent="0" lvl="0" marL="0" marR="0" rtl="0" algn="ctr">
                <a:lnSpc>
                  <a:spcPct val="108888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grpSp>
        <p:nvGrpSpPr>
          <p:cNvPr id="190" name="Google Shape;190;p13"/>
          <p:cNvGrpSpPr/>
          <p:nvPr/>
        </p:nvGrpSpPr>
        <p:grpSpPr>
          <a:xfrm>
            <a:off x="13611225" y="3549104"/>
            <a:ext cx="4010025" cy="6071146"/>
            <a:chOff x="0" y="-28575"/>
            <a:chExt cx="1056138" cy="1598985"/>
          </a:xfrm>
        </p:grpSpPr>
        <p:sp>
          <p:nvSpPr>
            <p:cNvPr id="191" name="Google Shape;191;p13"/>
            <p:cNvSpPr/>
            <p:nvPr/>
          </p:nvSpPr>
          <p:spPr>
            <a:xfrm>
              <a:off x="0" y="0"/>
              <a:ext cx="1056138" cy="1570410"/>
            </a:xfrm>
            <a:custGeom>
              <a:rect b="b" l="l" r="r" t="t"/>
              <a:pathLst>
                <a:path extrusionOk="0" h="1570410" w="1056138">
                  <a:moveTo>
                    <a:pt x="61781" y="0"/>
                  </a:moveTo>
                  <a:lnTo>
                    <a:pt x="994358" y="0"/>
                  </a:lnTo>
                  <a:cubicBezTo>
                    <a:pt x="1028478" y="0"/>
                    <a:pt x="1056138" y="27660"/>
                    <a:pt x="1056138" y="61781"/>
                  </a:cubicBezTo>
                  <a:lnTo>
                    <a:pt x="1056138" y="1508629"/>
                  </a:lnTo>
                  <a:cubicBezTo>
                    <a:pt x="1056138" y="1542750"/>
                    <a:pt x="1028478" y="1570410"/>
                    <a:pt x="994358" y="1570410"/>
                  </a:cubicBezTo>
                  <a:lnTo>
                    <a:pt x="61781" y="1570410"/>
                  </a:lnTo>
                  <a:cubicBezTo>
                    <a:pt x="27660" y="1570410"/>
                    <a:pt x="0" y="1542750"/>
                    <a:pt x="0" y="1508629"/>
                  </a:cubicBezTo>
                  <a:lnTo>
                    <a:pt x="0" y="61781"/>
                  </a:lnTo>
                  <a:cubicBezTo>
                    <a:pt x="0" y="27660"/>
                    <a:pt x="27660" y="0"/>
                    <a:pt x="61781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92" name="Google Shape;192;p13"/>
            <p:cNvSpPr txBox="1"/>
            <p:nvPr/>
          </p:nvSpPr>
          <p:spPr>
            <a:xfrm>
              <a:off x="0" y="-28575"/>
              <a:ext cx="1056138" cy="1598985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50800" lIns="50800" spcFirstLastPara="1" rIns="50800" wrap="square" tIns="50800">
              <a:noAutofit/>
            </a:bodyPr>
            <a:lstStyle/>
            <a:p>
              <a:pPr indent="0" lvl="0" marL="0" marR="0" rtl="0" algn="ctr">
                <a:lnSpc>
                  <a:spcPct val="108888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grpSp>
        <p:nvGrpSpPr>
          <p:cNvPr id="193" name="Google Shape;193;p13"/>
          <p:cNvGrpSpPr/>
          <p:nvPr/>
        </p:nvGrpSpPr>
        <p:grpSpPr>
          <a:xfrm>
            <a:off x="666750" y="558254"/>
            <a:ext cx="16954500" cy="2794546"/>
            <a:chOff x="0" y="-28575"/>
            <a:chExt cx="4465383" cy="736012"/>
          </a:xfrm>
        </p:grpSpPr>
        <p:sp>
          <p:nvSpPr>
            <p:cNvPr id="194" name="Google Shape;194;p13"/>
            <p:cNvSpPr/>
            <p:nvPr/>
          </p:nvSpPr>
          <p:spPr>
            <a:xfrm>
              <a:off x="0" y="0"/>
              <a:ext cx="4465383" cy="707437"/>
            </a:xfrm>
            <a:custGeom>
              <a:rect b="b" l="l" r="r" t="t"/>
              <a:pathLst>
                <a:path extrusionOk="0" h="707437" w="4465383">
                  <a:moveTo>
                    <a:pt x="14612" y="0"/>
                  </a:moveTo>
                  <a:lnTo>
                    <a:pt x="4450771" y="0"/>
                  </a:lnTo>
                  <a:cubicBezTo>
                    <a:pt x="4458841" y="0"/>
                    <a:pt x="4465383" y="6542"/>
                    <a:pt x="4465383" y="14612"/>
                  </a:cubicBezTo>
                  <a:lnTo>
                    <a:pt x="4465383" y="692825"/>
                  </a:lnTo>
                  <a:cubicBezTo>
                    <a:pt x="4465383" y="700895"/>
                    <a:pt x="4458841" y="707437"/>
                    <a:pt x="4450771" y="707437"/>
                  </a:cubicBezTo>
                  <a:lnTo>
                    <a:pt x="14612" y="707437"/>
                  </a:lnTo>
                  <a:cubicBezTo>
                    <a:pt x="6542" y="707437"/>
                    <a:pt x="0" y="700895"/>
                    <a:pt x="0" y="692825"/>
                  </a:cubicBezTo>
                  <a:lnTo>
                    <a:pt x="0" y="14612"/>
                  </a:lnTo>
                  <a:cubicBezTo>
                    <a:pt x="0" y="6542"/>
                    <a:pt x="6542" y="0"/>
                    <a:pt x="14612" y="0"/>
                  </a:cubicBezTo>
                  <a:close/>
                </a:path>
              </a:pathLst>
            </a:custGeom>
            <a:solidFill>
              <a:srgbClr val="1C1C1C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95" name="Google Shape;195;p13"/>
            <p:cNvSpPr txBox="1"/>
            <p:nvPr/>
          </p:nvSpPr>
          <p:spPr>
            <a:xfrm>
              <a:off x="0" y="-28575"/>
              <a:ext cx="4465383" cy="736012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50800" lIns="50800" spcFirstLastPara="1" rIns="50800" wrap="square" tIns="50800">
              <a:noAutofit/>
            </a:bodyPr>
            <a:lstStyle/>
            <a:p>
              <a:pPr indent="0" lvl="0" marL="0" marR="0" rtl="0" algn="l">
                <a:lnSpc>
                  <a:spcPct val="108888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sp>
        <p:nvSpPr>
          <p:cNvPr id="196" name="Google Shape;196;p13"/>
          <p:cNvSpPr/>
          <p:nvPr/>
        </p:nvSpPr>
        <p:spPr>
          <a:xfrm>
            <a:off x="666750" y="3657600"/>
            <a:ext cx="4010025" cy="3800306"/>
          </a:xfrm>
          <a:custGeom>
            <a:rect b="b" l="l" r="r" t="t"/>
            <a:pathLst>
              <a:path extrusionOk="0" h="588767" w="621258">
                <a:moveTo>
                  <a:pt x="61781" y="0"/>
                </a:moveTo>
                <a:lnTo>
                  <a:pt x="559477" y="0"/>
                </a:lnTo>
                <a:cubicBezTo>
                  <a:pt x="593598" y="0"/>
                  <a:pt x="621258" y="27660"/>
                  <a:pt x="621258" y="61781"/>
                </a:cubicBezTo>
                <a:lnTo>
                  <a:pt x="621258" y="526986"/>
                </a:lnTo>
                <a:cubicBezTo>
                  <a:pt x="621258" y="561107"/>
                  <a:pt x="593598" y="588767"/>
                  <a:pt x="559477" y="588767"/>
                </a:cubicBezTo>
                <a:lnTo>
                  <a:pt x="61781" y="588767"/>
                </a:lnTo>
                <a:cubicBezTo>
                  <a:pt x="27660" y="588767"/>
                  <a:pt x="0" y="561107"/>
                  <a:pt x="0" y="526986"/>
                </a:cubicBezTo>
                <a:lnTo>
                  <a:pt x="0" y="61781"/>
                </a:lnTo>
                <a:cubicBezTo>
                  <a:pt x="0" y="27660"/>
                  <a:pt x="27660" y="0"/>
                  <a:pt x="61781" y="0"/>
                </a:cubicBezTo>
                <a:close/>
              </a:path>
            </a:pathLst>
          </a:custGeom>
          <a:blipFill rotWithShape="1">
            <a:blip r:embed="rId3">
              <a:alphaModFix/>
            </a:blip>
            <a:stretch>
              <a:fillRect b="-317" l="0" r="0" t="-318"/>
            </a:stretch>
          </a:blip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97" name="Google Shape;197;p13"/>
          <p:cNvSpPr/>
          <p:nvPr/>
        </p:nvSpPr>
        <p:spPr>
          <a:xfrm>
            <a:off x="4981575" y="3657600"/>
            <a:ext cx="4010025" cy="3800306"/>
          </a:xfrm>
          <a:custGeom>
            <a:rect b="b" l="l" r="r" t="t"/>
            <a:pathLst>
              <a:path extrusionOk="0" h="588767" w="621258">
                <a:moveTo>
                  <a:pt x="61781" y="0"/>
                </a:moveTo>
                <a:lnTo>
                  <a:pt x="559477" y="0"/>
                </a:lnTo>
                <a:cubicBezTo>
                  <a:pt x="593598" y="0"/>
                  <a:pt x="621258" y="27660"/>
                  <a:pt x="621258" y="61781"/>
                </a:cubicBezTo>
                <a:lnTo>
                  <a:pt x="621258" y="526986"/>
                </a:lnTo>
                <a:cubicBezTo>
                  <a:pt x="621258" y="561107"/>
                  <a:pt x="593598" y="588767"/>
                  <a:pt x="559477" y="588767"/>
                </a:cubicBezTo>
                <a:lnTo>
                  <a:pt x="61781" y="588767"/>
                </a:lnTo>
                <a:cubicBezTo>
                  <a:pt x="27660" y="588767"/>
                  <a:pt x="0" y="561107"/>
                  <a:pt x="0" y="526986"/>
                </a:cubicBezTo>
                <a:lnTo>
                  <a:pt x="0" y="61781"/>
                </a:lnTo>
                <a:cubicBezTo>
                  <a:pt x="0" y="27660"/>
                  <a:pt x="27660" y="0"/>
                  <a:pt x="61781" y="0"/>
                </a:cubicBezTo>
                <a:close/>
              </a:path>
            </a:pathLst>
          </a:custGeom>
          <a:blipFill rotWithShape="1">
            <a:blip r:embed="rId4">
              <a:alphaModFix/>
            </a:blip>
            <a:stretch>
              <a:fillRect b="-317" l="0" r="0" t="-318"/>
            </a:stretch>
          </a:blip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98" name="Google Shape;198;p13"/>
          <p:cNvSpPr/>
          <p:nvPr/>
        </p:nvSpPr>
        <p:spPr>
          <a:xfrm>
            <a:off x="9296400" y="3657600"/>
            <a:ext cx="4010025" cy="3800306"/>
          </a:xfrm>
          <a:custGeom>
            <a:rect b="b" l="l" r="r" t="t"/>
            <a:pathLst>
              <a:path extrusionOk="0" h="588767" w="621258">
                <a:moveTo>
                  <a:pt x="61781" y="0"/>
                </a:moveTo>
                <a:lnTo>
                  <a:pt x="559477" y="0"/>
                </a:lnTo>
                <a:cubicBezTo>
                  <a:pt x="593598" y="0"/>
                  <a:pt x="621258" y="27660"/>
                  <a:pt x="621258" y="61781"/>
                </a:cubicBezTo>
                <a:lnTo>
                  <a:pt x="621258" y="526986"/>
                </a:lnTo>
                <a:cubicBezTo>
                  <a:pt x="621258" y="561107"/>
                  <a:pt x="593598" y="588767"/>
                  <a:pt x="559477" y="588767"/>
                </a:cubicBezTo>
                <a:lnTo>
                  <a:pt x="61781" y="588767"/>
                </a:lnTo>
                <a:cubicBezTo>
                  <a:pt x="27660" y="588767"/>
                  <a:pt x="0" y="561107"/>
                  <a:pt x="0" y="526986"/>
                </a:cubicBezTo>
                <a:lnTo>
                  <a:pt x="0" y="61781"/>
                </a:lnTo>
                <a:cubicBezTo>
                  <a:pt x="0" y="27660"/>
                  <a:pt x="27660" y="0"/>
                  <a:pt x="61781" y="0"/>
                </a:cubicBezTo>
                <a:close/>
              </a:path>
            </a:pathLst>
          </a:custGeom>
          <a:blipFill rotWithShape="1">
            <a:blip r:embed="rId5">
              <a:alphaModFix/>
            </a:blip>
            <a:stretch>
              <a:fillRect b="-317" l="0" r="0" t="-318"/>
            </a:stretch>
          </a:blip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99" name="Google Shape;199;p13"/>
          <p:cNvSpPr/>
          <p:nvPr/>
        </p:nvSpPr>
        <p:spPr>
          <a:xfrm>
            <a:off x="13611225" y="3657600"/>
            <a:ext cx="4010025" cy="3800306"/>
          </a:xfrm>
          <a:custGeom>
            <a:rect b="b" l="l" r="r" t="t"/>
            <a:pathLst>
              <a:path extrusionOk="0" h="588767" w="621258">
                <a:moveTo>
                  <a:pt x="61781" y="0"/>
                </a:moveTo>
                <a:lnTo>
                  <a:pt x="559477" y="0"/>
                </a:lnTo>
                <a:cubicBezTo>
                  <a:pt x="593598" y="0"/>
                  <a:pt x="621258" y="27660"/>
                  <a:pt x="621258" y="61781"/>
                </a:cubicBezTo>
                <a:lnTo>
                  <a:pt x="621258" y="526986"/>
                </a:lnTo>
                <a:cubicBezTo>
                  <a:pt x="621258" y="561107"/>
                  <a:pt x="593598" y="588767"/>
                  <a:pt x="559477" y="588767"/>
                </a:cubicBezTo>
                <a:lnTo>
                  <a:pt x="61781" y="588767"/>
                </a:lnTo>
                <a:cubicBezTo>
                  <a:pt x="27660" y="588767"/>
                  <a:pt x="0" y="561107"/>
                  <a:pt x="0" y="526986"/>
                </a:cubicBezTo>
                <a:lnTo>
                  <a:pt x="0" y="61781"/>
                </a:lnTo>
                <a:cubicBezTo>
                  <a:pt x="0" y="27660"/>
                  <a:pt x="27660" y="0"/>
                  <a:pt x="61781" y="0"/>
                </a:cubicBezTo>
                <a:close/>
              </a:path>
            </a:pathLst>
          </a:custGeom>
          <a:blipFill rotWithShape="1">
            <a:blip r:embed="rId6">
              <a:alphaModFix/>
            </a:blip>
            <a:stretch>
              <a:fillRect b="-317" l="0" r="0" t="-318"/>
            </a:stretch>
          </a:blip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grpSp>
        <p:nvGrpSpPr>
          <p:cNvPr id="200" name="Google Shape;200;p13"/>
          <p:cNvGrpSpPr/>
          <p:nvPr/>
        </p:nvGrpSpPr>
        <p:grpSpPr>
          <a:xfrm>
            <a:off x="1020686" y="7836716"/>
            <a:ext cx="3331207" cy="1099935"/>
            <a:chOff x="0" y="9525"/>
            <a:chExt cx="4441609" cy="1466580"/>
          </a:xfrm>
        </p:grpSpPr>
        <p:sp>
          <p:nvSpPr>
            <p:cNvPr id="201" name="Google Shape;201;p13"/>
            <p:cNvSpPr txBox="1"/>
            <p:nvPr/>
          </p:nvSpPr>
          <p:spPr>
            <a:xfrm>
              <a:off x="0" y="9525"/>
              <a:ext cx="4441609" cy="475615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spAutoFit/>
            </a:bodyPr>
            <a:lstStyle/>
            <a:p>
              <a:pPr indent="0" lvl="0" marL="0" marR="0" rtl="0" algn="l">
                <a:lnSpc>
                  <a:spcPct val="11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i="0" lang="en-US" sz="2400" u="none" cap="none" strike="noStrike">
                  <a:solidFill>
                    <a:srgbClr val="1C1C1C"/>
                  </a:solidFill>
                  <a:latin typeface="Inter"/>
                  <a:ea typeface="Inter"/>
                  <a:cs typeface="Inter"/>
                  <a:sym typeface="Inter"/>
                </a:rPr>
                <a:t>Ansel Adams</a:t>
              </a:r>
              <a:endParaRPr/>
            </a:p>
          </p:txBody>
        </p:sp>
        <p:sp>
          <p:nvSpPr>
            <p:cNvPr id="202" name="Google Shape;202;p13"/>
            <p:cNvSpPr txBox="1"/>
            <p:nvPr/>
          </p:nvSpPr>
          <p:spPr>
            <a:xfrm>
              <a:off x="0" y="556414"/>
              <a:ext cx="4441609" cy="919691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spAutoFit/>
            </a:bodyPr>
            <a:lstStyle/>
            <a:p>
              <a:pPr indent="0" lvl="0" marL="0" marR="0" rtl="0" algn="l">
                <a:lnSpc>
                  <a:spcPct val="14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0" i="0" lang="en-US" sz="2000" u="none" cap="none" strike="noStrike">
                  <a:solidFill>
                    <a:srgbClr val="1C1C1C"/>
                  </a:solidFill>
                  <a:latin typeface="Inter"/>
                  <a:ea typeface="Inter"/>
                  <a:cs typeface="Inter"/>
                  <a:sym typeface="Inter"/>
                </a:rPr>
                <a:t>Master of landscapes and tonal depth</a:t>
              </a:r>
              <a:endParaRPr/>
            </a:p>
          </p:txBody>
        </p:sp>
      </p:grpSp>
      <p:grpSp>
        <p:nvGrpSpPr>
          <p:cNvPr id="203" name="Google Shape;203;p13"/>
          <p:cNvGrpSpPr/>
          <p:nvPr/>
        </p:nvGrpSpPr>
        <p:grpSpPr>
          <a:xfrm>
            <a:off x="5320984" y="7836716"/>
            <a:ext cx="3331207" cy="1099935"/>
            <a:chOff x="0" y="9525"/>
            <a:chExt cx="4441609" cy="1466580"/>
          </a:xfrm>
        </p:grpSpPr>
        <p:sp>
          <p:nvSpPr>
            <p:cNvPr id="204" name="Google Shape;204;p13"/>
            <p:cNvSpPr txBox="1"/>
            <p:nvPr/>
          </p:nvSpPr>
          <p:spPr>
            <a:xfrm>
              <a:off x="0" y="9525"/>
              <a:ext cx="4441609" cy="475615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spAutoFit/>
            </a:bodyPr>
            <a:lstStyle/>
            <a:p>
              <a:pPr indent="0" lvl="0" marL="0" marR="0" rtl="0" algn="l">
                <a:lnSpc>
                  <a:spcPct val="11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i="0" lang="en-US" sz="2400" u="none" cap="none" strike="noStrike">
                  <a:solidFill>
                    <a:srgbClr val="1C1C1C"/>
                  </a:solidFill>
                  <a:latin typeface="Inter"/>
                  <a:ea typeface="Inter"/>
                  <a:cs typeface="Inter"/>
                  <a:sym typeface="Inter"/>
                </a:rPr>
                <a:t>Henri Cartier-Bresson</a:t>
              </a:r>
              <a:endParaRPr/>
            </a:p>
          </p:txBody>
        </p:sp>
        <p:sp>
          <p:nvSpPr>
            <p:cNvPr id="205" name="Google Shape;205;p13"/>
            <p:cNvSpPr txBox="1"/>
            <p:nvPr/>
          </p:nvSpPr>
          <p:spPr>
            <a:xfrm>
              <a:off x="0" y="556414"/>
              <a:ext cx="4441609" cy="919691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spAutoFit/>
            </a:bodyPr>
            <a:lstStyle/>
            <a:p>
              <a:pPr indent="0" lvl="0" marL="0" marR="0" rtl="0" algn="l">
                <a:lnSpc>
                  <a:spcPct val="14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0" i="0" lang="en-US" sz="2000" u="none" cap="none" strike="noStrike">
                  <a:solidFill>
                    <a:srgbClr val="1C1C1C"/>
                  </a:solidFill>
                  <a:latin typeface="Inter"/>
                  <a:ea typeface="Inter"/>
                  <a:cs typeface="Inter"/>
                  <a:sym typeface="Inter"/>
                </a:rPr>
                <a:t>Pioneer of street photography moments</a:t>
              </a:r>
              <a:endParaRPr/>
            </a:p>
          </p:txBody>
        </p:sp>
      </p:grpSp>
      <p:grpSp>
        <p:nvGrpSpPr>
          <p:cNvPr id="206" name="Google Shape;206;p13"/>
          <p:cNvGrpSpPr/>
          <p:nvPr/>
        </p:nvGrpSpPr>
        <p:grpSpPr>
          <a:xfrm>
            <a:off x="9620250" y="7836716"/>
            <a:ext cx="3331207" cy="1099935"/>
            <a:chOff x="0" y="9525"/>
            <a:chExt cx="4441609" cy="1466580"/>
          </a:xfrm>
        </p:grpSpPr>
        <p:sp>
          <p:nvSpPr>
            <p:cNvPr id="207" name="Google Shape;207;p13"/>
            <p:cNvSpPr txBox="1"/>
            <p:nvPr/>
          </p:nvSpPr>
          <p:spPr>
            <a:xfrm>
              <a:off x="0" y="9525"/>
              <a:ext cx="4441609" cy="475615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spAutoFit/>
            </a:bodyPr>
            <a:lstStyle/>
            <a:p>
              <a:pPr indent="0" lvl="0" marL="0" marR="0" rtl="0" algn="l">
                <a:lnSpc>
                  <a:spcPct val="11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i="0" lang="en-US" sz="2400" u="none" cap="none" strike="noStrike">
                  <a:solidFill>
                    <a:srgbClr val="1C1C1C"/>
                  </a:solidFill>
                  <a:latin typeface="Inter"/>
                  <a:ea typeface="Inter"/>
                  <a:cs typeface="Inter"/>
                  <a:sym typeface="Inter"/>
                </a:rPr>
                <a:t>Dorothea Lange</a:t>
              </a:r>
              <a:endParaRPr/>
            </a:p>
          </p:txBody>
        </p:sp>
        <p:sp>
          <p:nvSpPr>
            <p:cNvPr id="208" name="Google Shape;208;p13"/>
            <p:cNvSpPr txBox="1"/>
            <p:nvPr/>
          </p:nvSpPr>
          <p:spPr>
            <a:xfrm>
              <a:off x="0" y="556414"/>
              <a:ext cx="4441609" cy="919691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spAutoFit/>
            </a:bodyPr>
            <a:lstStyle/>
            <a:p>
              <a:pPr indent="0" lvl="0" marL="0" marR="0" rtl="0" algn="l">
                <a:lnSpc>
                  <a:spcPct val="14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0" i="0" lang="en-US" sz="2000" u="none" cap="none" strike="noStrike">
                  <a:solidFill>
                    <a:srgbClr val="1C1C1C"/>
                  </a:solidFill>
                  <a:latin typeface="Inter"/>
                  <a:ea typeface="Inter"/>
                  <a:cs typeface="Inter"/>
                  <a:sym typeface="Inter"/>
                </a:rPr>
                <a:t>Powerful portraits with emotional impact</a:t>
              </a:r>
              <a:endParaRPr/>
            </a:p>
          </p:txBody>
        </p:sp>
      </p:grpSp>
      <p:grpSp>
        <p:nvGrpSpPr>
          <p:cNvPr id="209" name="Google Shape;209;p13"/>
          <p:cNvGrpSpPr/>
          <p:nvPr/>
        </p:nvGrpSpPr>
        <p:grpSpPr>
          <a:xfrm>
            <a:off x="13954125" y="7836716"/>
            <a:ext cx="3331207" cy="1099935"/>
            <a:chOff x="0" y="9525"/>
            <a:chExt cx="4441609" cy="1466580"/>
          </a:xfrm>
        </p:grpSpPr>
        <p:sp>
          <p:nvSpPr>
            <p:cNvPr id="210" name="Google Shape;210;p13"/>
            <p:cNvSpPr txBox="1"/>
            <p:nvPr/>
          </p:nvSpPr>
          <p:spPr>
            <a:xfrm>
              <a:off x="0" y="9525"/>
              <a:ext cx="4441609" cy="475615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spAutoFit/>
            </a:bodyPr>
            <a:lstStyle/>
            <a:p>
              <a:pPr indent="0" lvl="0" marL="0" marR="0" rtl="0" algn="l">
                <a:lnSpc>
                  <a:spcPct val="11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i="0" lang="en-US" sz="2400" u="none" cap="none" strike="noStrike">
                  <a:solidFill>
                    <a:srgbClr val="1C1C1C"/>
                  </a:solidFill>
                  <a:latin typeface="Inter"/>
                  <a:ea typeface="Inter"/>
                  <a:cs typeface="Inter"/>
                  <a:sym typeface="Inter"/>
                </a:rPr>
                <a:t>Sebastião Salgado</a:t>
              </a:r>
              <a:endParaRPr/>
            </a:p>
          </p:txBody>
        </p:sp>
        <p:sp>
          <p:nvSpPr>
            <p:cNvPr id="211" name="Google Shape;211;p13"/>
            <p:cNvSpPr txBox="1"/>
            <p:nvPr/>
          </p:nvSpPr>
          <p:spPr>
            <a:xfrm>
              <a:off x="0" y="556414"/>
              <a:ext cx="4441609" cy="919691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spAutoFit/>
            </a:bodyPr>
            <a:lstStyle/>
            <a:p>
              <a:pPr indent="0" lvl="0" marL="0" marR="0" rtl="0" algn="l">
                <a:lnSpc>
                  <a:spcPct val="14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0" i="0" lang="en-US" sz="2000" u="none" cap="none" strike="noStrike">
                  <a:solidFill>
                    <a:srgbClr val="1C1C1C"/>
                  </a:solidFill>
                  <a:latin typeface="Inter"/>
                  <a:ea typeface="Inter"/>
                  <a:cs typeface="Inter"/>
                  <a:sym typeface="Inter"/>
                </a:rPr>
                <a:t>Dramatic social and environmental imagery</a:t>
              </a:r>
              <a:endParaRPr/>
            </a:p>
          </p:txBody>
        </p:sp>
      </p:grpSp>
      <p:sp>
        <p:nvSpPr>
          <p:cNvPr id="212" name="Google Shape;212;p13"/>
          <p:cNvSpPr txBox="1"/>
          <p:nvPr/>
        </p:nvSpPr>
        <p:spPr>
          <a:xfrm>
            <a:off x="1239490" y="1571627"/>
            <a:ext cx="14943485" cy="973455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US" sz="7200" u="none" cap="none" strike="noStrik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Influential Photographers</a:t>
            </a:r>
            <a:endParaRPr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rgbClr val="1C1C1C"/>
        </a:solidFill>
      </p:bgPr>
    </p:bg>
    <p:spTree>
      <p:nvGrpSpPr>
        <p:cNvPr id="216" name="Shape 21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17" name="Google Shape;217;p6"/>
          <p:cNvGrpSpPr/>
          <p:nvPr/>
        </p:nvGrpSpPr>
        <p:grpSpPr>
          <a:xfrm>
            <a:off x="7858125" y="5187404"/>
            <a:ext cx="9763125" cy="4432850"/>
            <a:chOff x="0" y="-28575"/>
            <a:chExt cx="2571358" cy="1167499"/>
          </a:xfrm>
        </p:grpSpPr>
        <p:sp>
          <p:nvSpPr>
            <p:cNvPr id="218" name="Google Shape;218;p6"/>
            <p:cNvSpPr/>
            <p:nvPr/>
          </p:nvSpPr>
          <p:spPr>
            <a:xfrm>
              <a:off x="0" y="0"/>
              <a:ext cx="2571358" cy="1138924"/>
            </a:xfrm>
            <a:custGeom>
              <a:rect b="b" l="l" r="r" t="t"/>
              <a:pathLst>
                <a:path extrusionOk="0" h="1138924" w="2571358">
                  <a:moveTo>
                    <a:pt x="25375" y="0"/>
                  </a:moveTo>
                  <a:lnTo>
                    <a:pt x="2545983" y="0"/>
                  </a:lnTo>
                  <a:cubicBezTo>
                    <a:pt x="2552713" y="0"/>
                    <a:pt x="2559167" y="2673"/>
                    <a:pt x="2563926" y="7432"/>
                  </a:cubicBezTo>
                  <a:cubicBezTo>
                    <a:pt x="2568684" y="12191"/>
                    <a:pt x="2571358" y="18645"/>
                    <a:pt x="2571358" y="25375"/>
                  </a:cubicBezTo>
                  <a:lnTo>
                    <a:pt x="2571358" y="1113548"/>
                  </a:lnTo>
                  <a:cubicBezTo>
                    <a:pt x="2571358" y="1127563"/>
                    <a:pt x="2559997" y="1138924"/>
                    <a:pt x="2545983" y="1138924"/>
                  </a:cubicBezTo>
                  <a:lnTo>
                    <a:pt x="25375" y="1138924"/>
                  </a:lnTo>
                  <a:cubicBezTo>
                    <a:pt x="18645" y="1138924"/>
                    <a:pt x="12191" y="1136250"/>
                    <a:pt x="7432" y="1131491"/>
                  </a:cubicBezTo>
                  <a:cubicBezTo>
                    <a:pt x="2673" y="1126732"/>
                    <a:pt x="0" y="1120278"/>
                    <a:pt x="0" y="1113548"/>
                  </a:cubicBezTo>
                  <a:lnTo>
                    <a:pt x="0" y="25375"/>
                  </a:lnTo>
                  <a:cubicBezTo>
                    <a:pt x="0" y="18645"/>
                    <a:pt x="2673" y="12191"/>
                    <a:pt x="7432" y="7432"/>
                  </a:cubicBezTo>
                  <a:cubicBezTo>
                    <a:pt x="12191" y="2673"/>
                    <a:pt x="18645" y="0"/>
                    <a:pt x="25375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9" name="Google Shape;219;p6"/>
            <p:cNvSpPr txBox="1"/>
            <p:nvPr/>
          </p:nvSpPr>
          <p:spPr>
            <a:xfrm>
              <a:off x="0" y="-28575"/>
              <a:ext cx="2571358" cy="116749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50800" lIns="50800" spcFirstLastPara="1" rIns="50800" wrap="square" tIns="50800">
              <a:noAutofit/>
            </a:bodyPr>
            <a:lstStyle/>
            <a:p>
              <a:pPr indent="0" lvl="0" marL="0" marR="0" rtl="0" algn="ctr">
                <a:lnSpc>
                  <a:spcPct val="108888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sp>
        <p:nvSpPr>
          <p:cNvPr id="220" name="Google Shape;220;p6"/>
          <p:cNvSpPr/>
          <p:nvPr/>
        </p:nvSpPr>
        <p:spPr>
          <a:xfrm>
            <a:off x="15793848" y="8000104"/>
            <a:ext cx="1368805" cy="1100021"/>
          </a:xfrm>
          <a:custGeom>
            <a:rect b="b" l="l" r="r" t="t"/>
            <a:pathLst>
              <a:path extrusionOk="0" h="1100021" w="1368805">
                <a:moveTo>
                  <a:pt x="0" y="0"/>
                </a:moveTo>
                <a:lnTo>
                  <a:pt x="1368804" y="0"/>
                </a:lnTo>
                <a:lnTo>
                  <a:pt x="1368804" y="1100021"/>
                </a:lnTo>
                <a:lnTo>
                  <a:pt x="0" y="1100021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3">
              <a:alphaModFix/>
            </a:blip>
            <a:stretch>
              <a:fillRect b="0" l="0" r="0" t="0"/>
            </a:stretch>
          </a:blipFill>
          <a:ln>
            <a:noFill/>
          </a:ln>
        </p:spPr>
      </p:sp>
      <p:grpSp>
        <p:nvGrpSpPr>
          <p:cNvPr id="221" name="Google Shape;221;p6"/>
          <p:cNvGrpSpPr/>
          <p:nvPr/>
        </p:nvGrpSpPr>
        <p:grpSpPr>
          <a:xfrm>
            <a:off x="666750" y="5187249"/>
            <a:ext cx="6886575" cy="4433001"/>
            <a:chOff x="0" y="-28575"/>
            <a:chExt cx="1811150" cy="1165867"/>
          </a:xfrm>
        </p:grpSpPr>
        <p:sp>
          <p:nvSpPr>
            <p:cNvPr id="222" name="Google Shape;222;p6"/>
            <p:cNvSpPr/>
            <p:nvPr/>
          </p:nvSpPr>
          <p:spPr>
            <a:xfrm>
              <a:off x="0" y="0"/>
              <a:ext cx="1811150" cy="1137292"/>
            </a:xfrm>
            <a:custGeom>
              <a:rect b="b" l="l" r="r" t="t"/>
              <a:pathLst>
                <a:path extrusionOk="0" h="1137292" w="1811150">
                  <a:moveTo>
                    <a:pt x="35975" y="0"/>
                  </a:moveTo>
                  <a:lnTo>
                    <a:pt x="1775176" y="0"/>
                  </a:lnTo>
                  <a:cubicBezTo>
                    <a:pt x="1784717" y="0"/>
                    <a:pt x="1793867" y="3790"/>
                    <a:pt x="1800614" y="10537"/>
                  </a:cubicBezTo>
                  <a:cubicBezTo>
                    <a:pt x="1807360" y="17283"/>
                    <a:pt x="1811150" y="26434"/>
                    <a:pt x="1811150" y="35975"/>
                  </a:cubicBezTo>
                  <a:lnTo>
                    <a:pt x="1811150" y="1101318"/>
                  </a:lnTo>
                  <a:cubicBezTo>
                    <a:pt x="1811150" y="1110859"/>
                    <a:pt x="1807360" y="1120009"/>
                    <a:pt x="1800614" y="1126756"/>
                  </a:cubicBezTo>
                  <a:cubicBezTo>
                    <a:pt x="1793867" y="1133502"/>
                    <a:pt x="1784717" y="1137292"/>
                    <a:pt x="1775176" y="1137292"/>
                  </a:cubicBezTo>
                  <a:lnTo>
                    <a:pt x="35975" y="1137292"/>
                  </a:lnTo>
                  <a:cubicBezTo>
                    <a:pt x="16106" y="1137292"/>
                    <a:pt x="0" y="1121186"/>
                    <a:pt x="0" y="1101318"/>
                  </a:cubicBezTo>
                  <a:lnTo>
                    <a:pt x="0" y="35975"/>
                  </a:lnTo>
                  <a:cubicBezTo>
                    <a:pt x="0" y="26434"/>
                    <a:pt x="3790" y="17283"/>
                    <a:pt x="10537" y="10537"/>
                  </a:cubicBezTo>
                  <a:cubicBezTo>
                    <a:pt x="17283" y="3790"/>
                    <a:pt x="26434" y="0"/>
                    <a:pt x="35975" y="0"/>
                  </a:cubicBezTo>
                  <a:close/>
                </a:path>
              </a:pathLst>
            </a:custGeom>
            <a:solidFill>
              <a:srgbClr val="1C1C1C"/>
            </a:solidFill>
            <a:ln cap="rnd" cmpd="sng" w="38100">
              <a:solidFill>
                <a:srgbClr val="F8BDFF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3" name="Google Shape;223;p6"/>
            <p:cNvSpPr txBox="1"/>
            <p:nvPr/>
          </p:nvSpPr>
          <p:spPr>
            <a:xfrm>
              <a:off x="0" y="-28575"/>
              <a:ext cx="1811150" cy="1165867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50800" lIns="50800" spcFirstLastPara="1" rIns="50800" wrap="square" tIns="50800">
              <a:noAutofit/>
            </a:bodyPr>
            <a:lstStyle/>
            <a:p>
              <a:pPr indent="0" lvl="0" marL="0" marR="0" rtl="0" algn="ctr">
                <a:lnSpc>
                  <a:spcPct val="108888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grpSp>
        <p:nvGrpSpPr>
          <p:cNvPr id="224" name="Google Shape;224;p6"/>
          <p:cNvGrpSpPr/>
          <p:nvPr/>
        </p:nvGrpSpPr>
        <p:grpSpPr>
          <a:xfrm>
            <a:off x="10734675" y="558254"/>
            <a:ext cx="6886575" cy="4432850"/>
            <a:chOff x="0" y="-28575"/>
            <a:chExt cx="1813748" cy="1167499"/>
          </a:xfrm>
        </p:grpSpPr>
        <p:sp>
          <p:nvSpPr>
            <p:cNvPr id="225" name="Google Shape;225;p6"/>
            <p:cNvSpPr/>
            <p:nvPr/>
          </p:nvSpPr>
          <p:spPr>
            <a:xfrm>
              <a:off x="0" y="0"/>
              <a:ext cx="1813748" cy="1138924"/>
            </a:xfrm>
            <a:custGeom>
              <a:rect b="b" l="l" r="r" t="t"/>
              <a:pathLst>
                <a:path extrusionOk="0" h="1138924" w="1813748">
                  <a:moveTo>
                    <a:pt x="35975" y="0"/>
                  </a:moveTo>
                  <a:lnTo>
                    <a:pt x="1777774" y="0"/>
                  </a:lnTo>
                  <a:cubicBezTo>
                    <a:pt x="1787315" y="0"/>
                    <a:pt x="1796465" y="3790"/>
                    <a:pt x="1803211" y="10537"/>
                  </a:cubicBezTo>
                  <a:cubicBezTo>
                    <a:pt x="1809958" y="17283"/>
                    <a:pt x="1813748" y="26434"/>
                    <a:pt x="1813748" y="35975"/>
                  </a:cubicBezTo>
                  <a:lnTo>
                    <a:pt x="1813748" y="1102949"/>
                  </a:lnTo>
                  <a:cubicBezTo>
                    <a:pt x="1813748" y="1122817"/>
                    <a:pt x="1797642" y="1138924"/>
                    <a:pt x="1777774" y="1138924"/>
                  </a:cubicBezTo>
                  <a:lnTo>
                    <a:pt x="35975" y="1138924"/>
                  </a:lnTo>
                  <a:cubicBezTo>
                    <a:pt x="26434" y="1138924"/>
                    <a:pt x="17283" y="1135133"/>
                    <a:pt x="10537" y="1128387"/>
                  </a:cubicBezTo>
                  <a:cubicBezTo>
                    <a:pt x="3790" y="1121640"/>
                    <a:pt x="0" y="1112490"/>
                    <a:pt x="0" y="1102949"/>
                  </a:cubicBezTo>
                  <a:lnTo>
                    <a:pt x="0" y="35975"/>
                  </a:lnTo>
                  <a:cubicBezTo>
                    <a:pt x="0" y="26434"/>
                    <a:pt x="3790" y="17283"/>
                    <a:pt x="10537" y="10537"/>
                  </a:cubicBezTo>
                  <a:cubicBezTo>
                    <a:pt x="17283" y="3790"/>
                    <a:pt x="26434" y="0"/>
                    <a:pt x="35975" y="0"/>
                  </a:cubicBezTo>
                  <a:close/>
                </a:path>
              </a:pathLst>
            </a:custGeom>
            <a:solidFill>
              <a:srgbClr val="1C1C1C"/>
            </a:solidFill>
            <a:ln cap="rnd" cmpd="sng" w="38100">
              <a:solidFill>
                <a:srgbClr val="F8BDFF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6" name="Google Shape;226;p6"/>
            <p:cNvSpPr txBox="1"/>
            <p:nvPr/>
          </p:nvSpPr>
          <p:spPr>
            <a:xfrm>
              <a:off x="0" y="-28575"/>
              <a:ext cx="1813748" cy="116749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50800" lIns="50800" spcFirstLastPara="1" rIns="50800" wrap="square" tIns="50800">
              <a:noAutofit/>
            </a:bodyPr>
            <a:lstStyle/>
            <a:p>
              <a:pPr indent="0" lvl="0" marL="0" marR="0" rtl="0" algn="ctr">
                <a:lnSpc>
                  <a:spcPct val="108888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grpSp>
        <p:nvGrpSpPr>
          <p:cNvPr id="227" name="Google Shape;227;p6"/>
          <p:cNvGrpSpPr/>
          <p:nvPr/>
        </p:nvGrpSpPr>
        <p:grpSpPr>
          <a:xfrm>
            <a:off x="666750" y="558254"/>
            <a:ext cx="9763125" cy="4432850"/>
            <a:chOff x="0" y="-28575"/>
            <a:chExt cx="2571358" cy="1167499"/>
          </a:xfrm>
        </p:grpSpPr>
        <p:sp>
          <p:nvSpPr>
            <p:cNvPr id="228" name="Google Shape;228;p6"/>
            <p:cNvSpPr/>
            <p:nvPr/>
          </p:nvSpPr>
          <p:spPr>
            <a:xfrm>
              <a:off x="0" y="0"/>
              <a:ext cx="2571358" cy="1138924"/>
            </a:xfrm>
            <a:custGeom>
              <a:rect b="b" l="l" r="r" t="t"/>
              <a:pathLst>
                <a:path extrusionOk="0" h="1138924" w="2571358">
                  <a:moveTo>
                    <a:pt x="25375" y="0"/>
                  </a:moveTo>
                  <a:lnTo>
                    <a:pt x="2545983" y="0"/>
                  </a:lnTo>
                  <a:cubicBezTo>
                    <a:pt x="2552713" y="0"/>
                    <a:pt x="2559167" y="2673"/>
                    <a:pt x="2563926" y="7432"/>
                  </a:cubicBezTo>
                  <a:cubicBezTo>
                    <a:pt x="2568684" y="12191"/>
                    <a:pt x="2571358" y="18645"/>
                    <a:pt x="2571358" y="25375"/>
                  </a:cubicBezTo>
                  <a:lnTo>
                    <a:pt x="2571358" y="1113548"/>
                  </a:lnTo>
                  <a:cubicBezTo>
                    <a:pt x="2571358" y="1127563"/>
                    <a:pt x="2559997" y="1138924"/>
                    <a:pt x="2545983" y="1138924"/>
                  </a:cubicBezTo>
                  <a:lnTo>
                    <a:pt x="25375" y="1138924"/>
                  </a:lnTo>
                  <a:cubicBezTo>
                    <a:pt x="18645" y="1138924"/>
                    <a:pt x="12191" y="1136250"/>
                    <a:pt x="7432" y="1131491"/>
                  </a:cubicBezTo>
                  <a:cubicBezTo>
                    <a:pt x="2673" y="1126732"/>
                    <a:pt x="0" y="1120278"/>
                    <a:pt x="0" y="1113548"/>
                  </a:cubicBezTo>
                  <a:lnTo>
                    <a:pt x="0" y="25375"/>
                  </a:lnTo>
                  <a:cubicBezTo>
                    <a:pt x="0" y="18645"/>
                    <a:pt x="2673" y="12191"/>
                    <a:pt x="7432" y="7432"/>
                  </a:cubicBezTo>
                  <a:cubicBezTo>
                    <a:pt x="12191" y="2673"/>
                    <a:pt x="18645" y="0"/>
                    <a:pt x="25375" y="0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9" name="Google Shape;229;p6"/>
            <p:cNvSpPr txBox="1"/>
            <p:nvPr/>
          </p:nvSpPr>
          <p:spPr>
            <a:xfrm>
              <a:off x="0" y="-28575"/>
              <a:ext cx="2571358" cy="116749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50800" lIns="50800" spcFirstLastPara="1" rIns="50800" wrap="square" tIns="50800">
              <a:noAutofit/>
            </a:bodyPr>
            <a:lstStyle/>
            <a:p>
              <a:pPr indent="0" lvl="0" marL="0" marR="0" rtl="0" algn="ctr">
                <a:lnSpc>
                  <a:spcPct val="108888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sp>
        <p:nvSpPr>
          <p:cNvPr id="230" name="Google Shape;230;p6"/>
          <p:cNvSpPr txBox="1"/>
          <p:nvPr/>
        </p:nvSpPr>
        <p:spPr>
          <a:xfrm>
            <a:off x="1239490" y="1575431"/>
            <a:ext cx="7752110" cy="973455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US" sz="7200" u="none" cap="none" strike="noStrik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Examples by Genre</a:t>
            </a:r>
            <a:endParaRPr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chemeClr val="dk1"/>
        </a:solidFill>
      </p:bgPr>
    </p:bg>
    <p:spTree>
      <p:nvGrpSpPr>
        <p:cNvPr id="234" name="Shape 23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5" name="Google Shape;235;g3c849c4016f_0_56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121725" y="76200"/>
            <a:ext cx="12668250" cy="10134600"/>
          </a:xfrm>
          <a:prstGeom prst="rect">
            <a:avLst/>
          </a:prstGeom>
          <a:noFill/>
          <a:ln>
            <a:noFill/>
          </a:ln>
        </p:spPr>
      </p:pic>
      <p:sp>
        <p:nvSpPr>
          <p:cNvPr id="236" name="Google Shape;236;g3c849c4016f_0_56"/>
          <p:cNvSpPr txBox="1"/>
          <p:nvPr/>
        </p:nvSpPr>
        <p:spPr>
          <a:xfrm>
            <a:off x="13212250" y="3429000"/>
            <a:ext cx="4735800" cy="30375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lnSpc>
                <a:spcPct val="140019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US" sz="2099" u="none" cap="none" strike="noStrike">
                <a:solidFill>
                  <a:schemeClr val="lt1"/>
                </a:solidFill>
                <a:latin typeface="Inter"/>
                <a:ea typeface="Inter"/>
                <a:cs typeface="Inter"/>
                <a:sym typeface="Inter"/>
              </a:rPr>
              <a:t>Black and white landscapes allow photographers to emphasize </a:t>
            </a:r>
            <a:r>
              <a:rPr b="1" i="0" lang="en-US" sz="2099" u="none" cap="none" strike="noStrike">
                <a:solidFill>
                  <a:schemeClr val="lt1"/>
                </a:solidFill>
                <a:latin typeface="Inter"/>
                <a:ea typeface="Inter"/>
                <a:cs typeface="Inter"/>
                <a:sym typeface="Inter"/>
              </a:rPr>
              <a:t>texture and contrast</a:t>
            </a:r>
            <a:r>
              <a:rPr b="0" i="0" lang="en-US" sz="2099" u="none" cap="none" strike="noStrike">
                <a:solidFill>
                  <a:schemeClr val="lt1"/>
                </a:solidFill>
                <a:latin typeface="Inter"/>
                <a:ea typeface="Inter"/>
                <a:cs typeface="Inter"/>
                <a:sym typeface="Inter"/>
              </a:rPr>
              <a:t>, highlighting the beauty of nature. By removing color, the focus shifts to shapes and forms, creating a compelling narrative that evokes various emotions.</a:t>
            </a:r>
            <a:endParaRPr>
              <a:solidFill>
                <a:schemeClr val="lt1"/>
              </a:solidFill>
            </a:endParaRPr>
          </a:p>
        </p:txBody>
      </p:sp>
      <p:grpSp>
        <p:nvGrpSpPr>
          <p:cNvPr id="237" name="Google Shape;237;g3c849c4016f_0_56"/>
          <p:cNvGrpSpPr/>
          <p:nvPr/>
        </p:nvGrpSpPr>
        <p:grpSpPr>
          <a:xfrm>
            <a:off x="12916965" y="292796"/>
            <a:ext cx="8567100" cy="2238579"/>
            <a:chOff x="0" y="123825"/>
            <a:chExt cx="11422800" cy="2984772"/>
          </a:xfrm>
        </p:grpSpPr>
        <p:sp>
          <p:nvSpPr>
            <p:cNvPr id="238" name="Google Shape;238;g3c849c4016f_0_56"/>
            <p:cNvSpPr txBox="1"/>
            <p:nvPr/>
          </p:nvSpPr>
          <p:spPr>
            <a:xfrm>
              <a:off x="0" y="123825"/>
              <a:ext cx="11422800" cy="14778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sp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0" i="0" lang="en-US" sz="7200" u="none" cap="none" strike="noStrike">
                  <a:solidFill>
                    <a:srgbClr val="FFFFFF"/>
                  </a:solidFill>
                  <a:latin typeface="Arial"/>
                  <a:ea typeface="Arial"/>
                  <a:cs typeface="Arial"/>
                  <a:sym typeface="Arial"/>
                </a:rPr>
                <a:t>Landscapes</a:t>
              </a:r>
              <a:endParaRPr/>
            </a:p>
          </p:txBody>
        </p:sp>
        <p:sp>
          <p:nvSpPr>
            <p:cNvPr id="239" name="Google Shape;239;g3c849c4016f_0_56"/>
            <p:cNvSpPr txBox="1"/>
            <p:nvPr/>
          </p:nvSpPr>
          <p:spPr>
            <a:xfrm>
              <a:off x="13" y="1926597"/>
              <a:ext cx="6314400" cy="11820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spAutoFit/>
            </a:bodyPr>
            <a:lstStyle/>
            <a:p>
              <a:pPr indent="0" lvl="0" marL="0" marR="0" rtl="0" algn="l">
                <a:lnSpc>
                  <a:spcPct val="139958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i="0" lang="en-US" sz="2400" u="none" cap="none" strike="noStrike">
                  <a:solidFill>
                    <a:srgbClr val="FFFFFF"/>
                  </a:solidFill>
                  <a:latin typeface="Inter"/>
                  <a:ea typeface="Inter"/>
                  <a:cs typeface="Inter"/>
                  <a:sym typeface="Inter"/>
                </a:rPr>
                <a:t>Capturing texture and mood in nature</a:t>
              </a:r>
              <a:endParaRPr/>
            </a:p>
          </p:txBody>
        </p:sp>
      </p:grp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chemeClr val="dk1"/>
        </a:solidFill>
      </p:bgPr>
    </p:bg>
    <p:spTree>
      <p:nvGrpSpPr>
        <p:cNvPr id="243" name="Shape 24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4" name="Google Shape;244;g3c849c4016f_0_67"/>
          <p:cNvSpPr txBox="1"/>
          <p:nvPr/>
        </p:nvSpPr>
        <p:spPr>
          <a:xfrm>
            <a:off x="13212250" y="3429000"/>
            <a:ext cx="4735800" cy="30375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lnSpc>
                <a:spcPct val="140019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US" sz="2099" u="none" cap="none" strike="noStrike">
                <a:solidFill>
                  <a:schemeClr val="lt1"/>
                </a:solidFill>
                <a:latin typeface="Inter"/>
                <a:ea typeface="Inter"/>
                <a:cs typeface="Inter"/>
                <a:sym typeface="Inter"/>
              </a:rPr>
              <a:t>Black and white landscapes allow photographers to emphasize </a:t>
            </a:r>
            <a:r>
              <a:rPr b="1" i="0" lang="en-US" sz="2099" u="none" cap="none" strike="noStrike">
                <a:solidFill>
                  <a:schemeClr val="lt1"/>
                </a:solidFill>
                <a:latin typeface="Inter"/>
                <a:ea typeface="Inter"/>
                <a:cs typeface="Inter"/>
                <a:sym typeface="Inter"/>
              </a:rPr>
              <a:t>texture and contrast</a:t>
            </a:r>
            <a:r>
              <a:rPr b="0" i="0" lang="en-US" sz="2099" u="none" cap="none" strike="noStrike">
                <a:solidFill>
                  <a:schemeClr val="lt1"/>
                </a:solidFill>
                <a:latin typeface="Inter"/>
                <a:ea typeface="Inter"/>
                <a:cs typeface="Inter"/>
                <a:sym typeface="Inter"/>
              </a:rPr>
              <a:t>, highlighting the beauty of nature. By removing color, the focus shifts to shapes and forms, creating a compelling narrative that evokes various emotions.</a:t>
            </a:r>
            <a:endParaRPr>
              <a:solidFill>
                <a:schemeClr val="lt1"/>
              </a:solidFill>
            </a:endParaRPr>
          </a:p>
        </p:txBody>
      </p:sp>
      <p:grpSp>
        <p:nvGrpSpPr>
          <p:cNvPr id="245" name="Google Shape;245;g3c849c4016f_0_67"/>
          <p:cNvGrpSpPr/>
          <p:nvPr/>
        </p:nvGrpSpPr>
        <p:grpSpPr>
          <a:xfrm>
            <a:off x="12916965" y="292796"/>
            <a:ext cx="8567100" cy="2238579"/>
            <a:chOff x="0" y="123825"/>
            <a:chExt cx="11422800" cy="2984772"/>
          </a:xfrm>
        </p:grpSpPr>
        <p:sp>
          <p:nvSpPr>
            <p:cNvPr id="246" name="Google Shape;246;g3c849c4016f_0_67"/>
            <p:cNvSpPr txBox="1"/>
            <p:nvPr/>
          </p:nvSpPr>
          <p:spPr>
            <a:xfrm>
              <a:off x="0" y="123825"/>
              <a:ext cx="11422800" cy="14778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sp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0" i="0" lang="en-US" sz="7200" u="none" cap="none" strike="noStrike">
                  <a:solidFill>
                    <a:srgbClr val="FFFFFF"/>
                  </a:solidFill>
                  <a:latin typeface="Arial"/>
                  <a:ea typeface="Arial"/>
                  <a:cs typeface="Arial"/>
                  <a:sym typeface="Arial"/>
                </a:rPr>
                <a:t>Landscapes</a:t>
              </a:r>
              <a:endParaRPr/>
            </a:p>
          </p:txBody>
        </p:sp>
        <p:sp>
          <p:nvSpPr>
            <p:cNvPr id="247" name="Google Shape;247;g3c849c4016f_0_67"/>
            <p:cNvSpPr txBox="1"/>
            <p:nvPr/>
          </p:nvSpPr>
          <p:spPr>
            <a:xfrm>
              <a:off x="13" y="1926597"/>
              <a:ext cx="6314400" cy="11820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spAutoFit/>
            </a:bodyPr>
            <a:lstStyle/>
            <a:p>
              <a:pPr indent="0" lvl="0" marL="0" marR="0" rtl="0" algn="l">
                <a:lnSpc>
                  <a:spcPct val="139958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i="0" lang="en-US" sz="2400" u="none" cap="none" strike="noStrike">
                  <a:solidFill>
                    <a:srgbClr val="FFFFFF"/>
                  </a:solidFill>
                  <a:latin typeface="Inter"/>
                  <a:ea typeface="Inter"/>
                  <a:cs typeface="Inter"/>
                  <a:sym typeface="Inter"/>
                </a:rPr>
                <a:t>Capturing texture and mood in nature</a:t>
              </a:r>
              <a:endParaRPr/>
            </a:p>
          </p:txBody>
        </p:sp>
      </p:grpSp>
      <p:pic>
        <p:nvPicPr>
          <p:cNvPr id="248" name="Google Shape;248;g3c849c4016f_0_67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105835" y="99162"/>
            <a:ext cx="12714849" cy="10088674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rgbClr val="1C1C1C"/>
        </a:solidFill>
      </p:bgPr>
    </p:bg>
    <p:spTree>
      <p:nvGrpSpPr>
        <p:cNvPr id="252" name="Shape 25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53" name="Google Shape;253;p8"/>
          <p:cNvGrpSpPr/>
          <p:nvPr/>
        </p:nvGrpSpPr>
        <p:grpSpPr>
          <a:xfrm>
            <a:off x="9296400" y="3549104"/>
            <a:ext cx="8324850" cy="6071146"/>
            <a:chOff x="0" y="-28575"/>
            <a:chExt cx="2192553" cy="1598985"/>
          </a:xfrm>
        </p:grpSpPr>
        <p:sp>
          <p:nvSpPr>
            <p:cNvPr id="254" name="Google Shape;254;p8"/>
            <p:cNvSpPr/>
            <p:nvPr/>
          </p:nvSpPr>
          <p:spPr>
            <a:xfrm>
              <a:off x="0" y="0"/>
              <a:ext cx="2192553" cy="1570410"/>
            </a:xfrm>
            <a:custGeom>
              <a:rect b="b" l="l" r="r" t="t"/>
              <a:pathLst>
                <a:path extrusionOk="0" h="1570410" w="2192553">
                  <a:moveTo>
                    <a:pt x="29759" y="0"/>
                  </a:moveTo>
                  <a:lnTo>
                    <a:pt x="2162794" y="0"/>
                  </a:lnTo>
                  <a:cubicBezTo>
                    <a:pt x="2179230" y="0"/>
                    <a:pt x="2192553" y="13324"/>
                    <a:pt x="2192553" y="29759"/>
                  </a:cubicBezTo>
                  <a:lnTo>
                    <a:pt x="2192553" y="1540651"/>
                  </a:lnTo>
                  <a:cubicBezTo>
                    <a:pt x="2192553" y="1557086"/>
                    <a:pt x="2179230" y="1570410"/>
                    <a:pt x="2162794" y="1570410"/>
                  </a:cubicBezTo>
                  <a:lnTo>
                    <a:pt x="29759" y="1570410"/>
                  </a:lnTo>
                  <a:cubicBezTo>
                    <a:pt x="13324" y="1570410"/>
                    <a:pt x="0" y="1557086"/>
                    <a:pt x="0" y="1540651"/>
                  </a:cubicBezTo>
                  <a:lnTo>
                    <a:pt x="0" y="29759"/>
                  </a:lnTo>
                  <a:cubicBezTo>
                    <a:pt x="0" y="13324"/>
                    <a:pt x="13324" y="0"/>
                    <a:pt x="29759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55" name="Google Shape;255;p8"/>
            <p:cNvSpPr txBox="1"/>
            <p:nvPr/>
          </p:nvSpPr>
          <p:spPr>
            <a:xfrm>
              <a:off x="0" y="-28575"/>
              <a:ext cx="2192553" cy="1598985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50800" lIns="50800" spcFirstLastPara="1" rIns="50800" wrap="square" tIns="50800">
              <a:noAutofit/>
            </a:bodyPr>
            <a:lstStyle/>
            <a:p>
              <a:pPr indent="0" lvl="0" marL="0" marR="0" rtl="0" algn="ctr">
                <a:lnSpc>
                  <a:spcPct val="108888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grpSp>
        <p:nvGrpSpPr>
          <p:cNvPr id="256" name="Google Shape;256;p8"/>
          <p:cNvGrpSpPr/>
          <p:nvPr/>
        </p:nvGrpSpPr>
        <p:grpSpPr>
          <a:xfrm>
            <a:off x="666750" y="3549104"/>
            <a:ext cx="8324850" cy="6071146"/>
            <a:chOff x="0" y="-28575"/>
            <a:chExt cx="2192553" cy="1598985"/>
          </a:xfrm>
        </p:grpSpPr>
        <p:sp>
          <p:nvSpPr>
            <p:cNvPr id="257" name="Google Shape;257;p8"/>
            <p:cNvSpPr/>
            <p:nvPr/>
          </p:nvSpPr>
          <p:spPr>
            <a:xfrm>
              <a:off x="0" y="0"/>
              <a:ext cx="2192553" cy="1570410"/>
            </a:xfrm>
            <a:custGeom>
              <a:rect b="b" l="l" r="r" t="t"/>
              <a:pathLst>
                <a:path extrusionOk="0" h="1570410" w="2192553">
                  <a:moveTo>
                    <a:pt x="29759" y="0"/>
                  </a:moveTo>
                  <a:lnTo>
                    <a:pt x="2162794" y="0"/>
                  </a:lnTo>
                  <a:cubicBezTo>
                    <a:pt x="2179230" y="0"/>
                    <a:pt x="2192553" y="13324"/>
                    <a:pt x="2192553" y="29759"/>
                  </a:cubicBezTo>
                  <a:lnTo>
                    <a:pt x="2192553" y="1540651"/>
                  </a:lnTo>
                  <a:cubicBezTo>
                    <a:pt x="2192553" y="1557086"/>
                    <a:pt x="2179230" y="1570410"/>
                    <a:pt x="2162794" y="1570410"/>
                  </a:cubicBezTo>
                  <a:lnTo>
                    <a:pt x="29759" y="1570410"/>
                  </a:lnTo>
                  <a:cubicBezTo>
                    <a:pt x="13324" y="1570410"/>
                    <a:pt x="0" y="1557086"/>
                    <a:pt x="0" y="1540651"/>
                  </a:cubicBezTo>
                  <a:lnTo>
                    <a:pt x="0" y="29759"/>
                  </a:lnTo>
                  <a:cubicBezTo>
                    <a:pt x="0" y="13324"/>
                    <a:pt x="13324" y="0"/>
                    <a:pt x="29759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58" name="Google Shape;258;p8"/>
            <p:cNvSpPr txBox="1"/>
            <p:nvPr/>
          </p:nvSpPr>
          <p:spPr>
            <a:xfrm>
              <a:off x="0" y="-28575"/>
              <a:ext cx="2192553" cy="1598985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50800" lIns="50800" spcFirstLastPara="1" rIns="50800" wrap="square" tIns="50800">
              <a:noAutofit/>
            </a:bodyPr>
            <a:lstStyle/>
            <a:p>
              <a:pPr indent="0" lvl="0" marL="0" marR="0" rtl="0" algn="ctr">
                <a:lnSpc>
                  <a:spcPct val="108888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grpSp>
        <p:nvGrpSpPr>
          <p:cNvPr id="259" name="Google Shape;259;p8"/>
          <p:cNvGrpSpPr/>
          <p:nvPr/>
        </p:nvGrpSpPr>
        <p:grpSpPr>
          <a:xfrm>
            <a:off x="666750" y="558254"/>
            <a:ext cx="16954500" cy="2794546"/>
            <a:chOff x="0" y="-28575"/>
            <a:chExt cx="4465383" cy="736012"/>
          </a:xfrm>
        </p:grpSpPr>
        <p:sp>
          <p:nvSpPr>
            <p:cNvPr id="260" name="Google Shape;260;p8"/>
            <p:cNvSpPr/>
            <p:nvPr/>
          </p:nvSpPr>
          <p:spPr>
            <a:xfrm>
              <a:off x="0" y="0"/>
              <a:ext cx="4465383" cy="707437"/>
            </a:xfrm>
            <a:custGeom>
              <a:rect b="b" l="l" r="r" t="t"/>
              <a:pathLst>
                <a:path extrusionOk="0" h="707437" w="4465383">
                  <a:moveTo>
                    <a:pt x="14612" y="0"/>
                  </a:moveTo>
                  <a:lnTo>
                    <a:pt x="4450771" y="0"/>
                  </a:lnTo>
                  <a:cubicBezTo>
                    <a:pt x="4458841" y="0"/>
                    <a:pt x="4465383" y="6542"/>
                    <a:pt x="4465383" y="14612"/>
                  </a:cubicBezTo>
                  <a:lnTo>
                    <a:pt x="4465383" y="692825"/>
                  </a:lnTo>
                  <a:cubicBezTo>
                    <a:pt x="4465383" y="700895"/>
                    <a:pt x="4458841" y="707437"/>
                    <a:pt x="4450771" y="707437"/>
                  </a:cubicBezTo>
                  <a:lnTo>
                    <a:pt x="14612" y="707437"/>
                  </a:lnTo>
                  <a:cubicBezTo>
                    <a:pt x="6542" y="707437"/>
                    <a:pt x="0" y="700895"/>
                    <a:pt x="0" y="692825"/>
                  </a:cubicBezTo>
                  <a:lnTo>
                    <a:pt x="0" y="14612"/>
                  </a:lnTo>
                  <a:cubicBezTo>
                    <a:pt x="0" y="6542"/>
                    <a:pt x="6542" y="0"/>
                    <a:pt x="14612" y="0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61" name="Google Shape;261;p8"/>
            <p:cNvSpPr txBox="1"/>
            <p:nvPr/>
          </p:nvSpPr>
          <p:spPr>
            <a:xfrm>
              <a:off x="0" y="-28575"/>
              <a:ext cx="4465383" cy="736012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50800" lIns="50800" spcFirstLastPara="1" rIns="50800" wrap="square" tIns="50800">
              <a:noAutofit/>
            </a:bodyPr>
            <a:lstStyle/>
            <a:p>
              <a:pPr indent="0" lvl="0" marL="0" marR="0" rtl="0" algn="l">
                <a:lnSpc>
                  <a:spcPct val="108888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sp>
        <p:nvSpPr>
          <p:cNvPr id="262" name="Google Shape;262;p8"/>
          <p:cNvSpPr/>
          <p:nvPr/>
        </p:nvSpPr>
        <p:spPr>
          <a:xfrm>
            <a:off x="9296400" y="3657600"/>
            <a:ext cx="8324850" cy="3800306"/>
          </a:xfrm>
          <a:custGeom>
            <a:rect b="b" l="l" r="r" t="t"/>
            <a:pathLst>
              <a:path extrusionOk="0" h="588767" w="1289737">
                <a:moveTo>
                  <a:pt x="29759" y="0"/>
                </a:moveTo>
                <a:lnTo>
                  <a:pt x="1259978" y="0"/>
                </a:lnTo>
                <a:cubicBezTo>
                  <a:pt x="1267871" y="0"/>
                  <a:pt x="1275440" y="3135"/>
                  <a:pt x="1281021" y="8716"/>
                </a:cubicBezTo>
                <a:cubicBezTo>
                  <a:pt x="1286602" y="14297"/>
                  <a:pt x="1289737" y="21867"/>
                  <a:pt x="1289737" y="29759"/>
                </a:cubicBezTo>
                <a:lnTo>
                  <a:pt x="1289737" y="559008"/>
                </a:lnTo>
                <a:cubicBezTo>
                  <a:pt x="1289737" y="575443"/>
                  <a:pt x="1276413" y="588767"/>
                  <a:pt x="1259978" y="588767"/>
                </a:cubicBezTo>
                <a:lnTo>
                  <a:pt x="29759" y="588767"/>
                </a:lnTo>
                <a:cubicBezTo>
                  <a:pt x="13324" y="588767"/>
                  <a:pt x="0" y="575443"/>
                  <a:pt x="0" y="559008"/>
                </a:cubicBezTo>
                <a:lnTo>
                  <a:pt x="0" y="29759"/>
                </a:lnTo>
                <a:cubicBezTo>
                  <a:pt x="0" y="13324"/>
                  <a:pt x="13324" y="0"/>
                  <a:pt x="29759" y="0"/>
                </a:cubicBezTo>
                <a:close/>
              </a:path>
            </a:pathLst>
          </a:custGeom>
          <a:blipFill rotWithShape="1">
            <a:blip r:embed="rId3">
              <a:alphaModFix/>
            </a:blip>
            <a:stretch>
              <a:fillRect b="0" l="-580" r="-579" t="0"/>
            </a:stretch>
          </a:blip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63" name="Google Shape;263;p8"/>
          <p:cNvSpPr/>
          <p:nvPr/>
        </p:nvSpPr>
        <p:spPr>
          <a:xfrm>
            <a:off x="666750" y="3657600"/>
            <a:ext cx="8324850" cy="3800306"/>
          </a:xfrm>
          <a:custGeom>
            <a:rect b="b" l="l" r="r" t="t"/>
            <a:pathLst>
              <a:path extrusionOk="0" h="588767" w="1289737">
                <a:moveTo>
                  <a:pt x="29759" y="0"/>
                </a:moveTo>
                <a:lnTo>
                  <a:pt x="1259978" y="0"/>
                </a:lnTo>
                <a:cubicBezTo>
                  <a:pt x="1267871" y="0"/>
                  <a:pt x="1275440" y="3135"/>
                  <a:pt x="1281021" y="8716"/>
                </a:cubicBezTo>
                <a:cubicBezTo>
                  <a:pt x="1286602" y="14297"/>
                  <a:pt x="1289737" y="21867"/>
                  <a:pt x="1289737" y="29759"/>
                </a:cubicBezTo>
                <a:lnTo>
                  <a:pt x="1289737" y="559008"/>
                </a:lnTo>
                <a:cubicBezTo>
                  <a:pt x="1289737" y="575443"/>
                  <a:pt x="1276413" y="588767"/>
                  <a:pt x="1259978" y="588767"/>
                </a:cubicBezTo>
                <a:lnTo>
                  <a:pt x="29759" y="588767"/>
                </a:lnTo>
                <a:cubicBezTo>
                  <a:pt x="13324" y="588767"/>
                  <a:pt x="0" y="575443"/>
                  <a:pt x="0" y="559008"/>
                </a:cubicBezTo>
                <a:lnTo>
                  <a:pt x="0" y="29759"/>
                </a:lnTo>
                <a:cubicBezTo>
                  <a:pt x="0" y="13324"/>
                  <a:pt x="13324" y="0"/>
                  <a:pt x="29759" y="0"/>
                </a:cubicBezTo>
                <a:close/>
              </a:path>
            </a:pathLst>
          </a:custGeom>
          <a:blipFill rotWithShape="1">
            <a:blip r:embed="rId4">
              <a:alphaModFix/>
            </a:blip>
            <a:stretch>
              <a:fillRect b="0" l="-580" r="-579" t="0"/>
            </a:stretch>
          </a:blip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grpSp>
        <p:nvGrpSpPr>
          <p:cNvPr id="264" name="Google Shape;264;p8"/>
          <p:cNvGrpSpPr/>
          <p:nvPr/>
        </p:nvGrpSpPr>
        <p:grpSpPr>
          <a:xfrm>
            <a:off x="10429875" y="8055678"/>
            <a:ext cx="6057900" cy="804501"/>
            <a:chOff x="0" y="-57150"/>
            <a:chExt cx="8077200" cy="1072669"/>
          </a:xfrm>
        </p:grpSpPr>
        <p:sp>
          <p:nvSpPr>
            <p:cNvPr id="265" name="Google Shape;265;p8"/>
            <p:cNvSpPr txBox="1"/>
            <p:nvPr/>
          </p:nvSpPr>
          <p:spPr>
            <a:xfrm>
              <a:off x="0" y="-57150"/>
              <a:ext cx="8077200" cy="53467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spAutoFit/>
            </a:bodyPr>
            <a:lstStyle/>
            <a:p>
              <a:pPr indent="0" lvl="0" marL="0" marR="0" rtl="0" algn="l">
                <a:lnSpc>
                  <a:spcPct val="139958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i="0" lang="en-US" sz="2400" u="none" cap="none" strike="noStrike">
                  <a:solidFill>
                    <a:srgbClr val="1C1C1C"/>
                  </a:solidFill>
                  <a:latin typeface="Inter"/>
                  <a:ea typeface="Inter"/>
                  <a:cs typeface="Inter"/>
                  <a:sym typeface="Inter"/>
                </a:rPr>
                <a:t>Highlighting Athletic Form</a:t>
              </a:r>
              <a:endParaRPr/>
            </a:p>
          </p:txBody>
        </p:sp>
        <p:sp>
          <p:nvSpPr>
            <p:cNvPr id="266" name="Google Shape;266;p8"/>
            <p:cNvSpPr txBox="1"/>
            <p:nvPr/>
          </p:nvSpPr>
          <p:spPr>
            <a:xfrm>
              <a:off x="0" y="586894"/>
              <a:ext cx="8077200" cy="428625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spAutoFit/>
            </a:bodyPr>
            <a:lstStyle/>
            <a:p>
              <a:pPr indent="0" lvl="0" marL="0" marR="0" rtl="0" algn="l">
                <a:lnSpc>
                  <a:spcPct val="12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0" i="0" lang="en-US" sz="2100" u="none" cap="none" strike="noStrike">
                  <a:solidFill>
                    <a:srgbClr val="1C1C1C"/>
                  </a:solidFill>
                  <a:latin typeface="Inter"/>
                  <a:ea typeface="Inter"/>
                  <a:cs typeface="Inter"/>
                  <a:sym typeface="Inter"/>
                </a:rPr>
                <a:t>Emphasizing shape and movement</a:t>
              </a:r>
              <a:endParaRPr/>
            </a:p>
          </p:txBody>
        </p:sp>
      </p:grpSp>
      <p:grpSp>
        <p:nvGrpSpPr>
          <p:cNvPr id="267" name="Google Shape;267;p8"/>
          <p:cNvGrpSpPr/>
          <p:nvPr/>
        </p:nvGrpSpPr>
        <p:grpSpPr>
          <a:xfrm>
            <a:off x="1800225" y="8055678"/>
            <a:ext cx="6057900" cy="804501"/>
            <a:chOff x="0" y="-57150"/>
            <a:chExt cx="8077200" cy="1072669"/>
          </a:xfrm>
        </p:grpSpPr>
        <p:sp>
          <p:nvSpPr>
            <p:cNvPr id="268" name="Google Shape;268;p8"/>
            <p:cNvSpPr txBox="1"/>
            <p:nvPr/>
          </p:nvSpPr>
          <p:spPr>
            <a:xfrm>
              <a:off x="0" y="-57150"/>
              <a:ext cx="8077200" cy="53467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spAutoFit/>
            </a:bodyPr>
            <a:lstStyle/>
            <a:p>
              <a:pPr indent="0" lvl="0" marL="0" marR="0" rtl="0" algn="l">
                <a:lnSpc>
                  <a:spcPct val="139958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i="0" lang="en-US" sz="2400" u="none" cap="none" strike="noStrike">
                  <a:solidFill>
                    <a:srgbClr val="1C1C1C"/>
                  </a:solidFill>
                  <a:latin typeface="Inter"/>
                  <a:ea typeface="Inter"/>
                  <a:cs typeface="Inter"/>
                  <a:sym typeface="Inter"/>
                </a:rPr>
                <a:t>Freezing Dynamic Moments</a:t>
              </a:r>
              <a:endParaRPr/>
            </a:p>
          </p:txBody>
        </p:sp>
        <p:sp>
          <p:nvSpPr>
            <p:cNvPr id="269" name="Google Shape;269;p8"/>
            <p:cNvSpPr txBox="1"/>
            <p:nvPr/>
          </p:nvSpPr>
          <p:spPr>
            <a:xfrm>
              <a:off x="0" y="586894"/>
              <a:ext cx="8077200" cy="428625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spAutoFit/>
            </a:bodyPr>
            <a:lstStyle/>
            <a:p>
              <a:pPr indent="0" lvl="0" marL="0" marR="0" rtl="0" algn="l">
                <a:lnSpc>
                  <a:spcPct val="12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0" i="0" lang="en-US" sz="2100" u="none" cap="none" strike="noStrike">
                  <a:solidFill>
                    <a:srgbClr val="1C1C1C"/>
                  </a:solidFill>
                  <a:latin typeface="Inter"/>
                  <a:ea typeface="Inter"/>
                  <a:cs typeface="Inter"/>
                  <a:sym typeface="Inter"/>
                </a:rPr>
                <a:t>Capturing energy in an instant</a:t>
              </a:r>
              <a:endParaRPr/>
            </a:p>
          </p:txBody>
        </p:sp>
      </p:grpSp>
      <p:sp>
        <p:nvSpPr>
          <p:cNvPr id="270" name="Google Shape;270;p8"/>
          <p:cNvSpPr txBox="1"/>
          <p:nvPr/>
        </p:nvSpPr>
        <p:spPr>
          <a:xfrm>
            <a:off x="1239490" y="1571627"/>
            <a:ext cx="14943485" cy="973455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US" sz="7200" u="none" cap="none" strike="noStrik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The Art of Motion</a:t>
            </a:r>
            <a:endParaRPr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chemeClr val="dk1"/>
        </a:solidFill>
      </p:bgPr>
    </p:bg>
    <p:spTree>
      <p:nvGrpSpPr>
        <p:cNvPr id="274" name="Shape 2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5" name="Google Shape;275;g3c849c4016f_0_76"/>
          <p:cNvSpPr txBox="1"/>
          <p:nvPr/>
        </p:nvSpPr>
        <p:spPr>
          <a:xfrm>
            <a:off x="8638090" y="313996"/>
            <a:ext cx="8567100" cy="33249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200">
                <a:solidFill>
                  <a:srgbClr val="FFFFFF"/>
                </a:solidFill>
              </a:rPr>
              <a:t>The Art of Motion</a:t>
            </a:r>
            <a:endParaRPr sz="7200">
              <a:solidFill>
                <a:srgbClr val="FFFFFF"/>
              </a:solidFill>
            </a:endParaRPr>
          </a:p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200">
                <a:solidFill>
                  <a:srgbClr val="FFFFFF"/>
                </a:solidFill>
              </a:rPr>
              <a:t>The Decisive Moment</a:t>
            </a:r>
            <a:endParaRPr sz="7200">
              <a:solidFill>
                <a:srgbClr val="FFFFFF"/>
              </a:solidFill>
            </a:endParaRPr>
          </a:p>
        </p:txBody>
      </p:sp>
      <p:pic>
        <p:nvPicPr>
          <p:cNvPr id="276" name="Google Shape;276;g3c849c4016f_0_76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152400" y="152400"/>
            <a:ext cx="6745786" cy="9982203"/>
          </a:xfrm>
          <a:prstGeom prst="rect">
            <a:avLst/>
          </a:prstGeom>
          <a:noFill/>
          <a:ln>
            <a:noFill/>
          </a:ln>
        </p:spPr>
      </p:pic>
      <p:pic>
        <p:nvPicPr>
          <p:cNvPr id="277" name="Google Shape;277;g3c849c4016f_0_76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8638094" y="3727771"/>
            <a:ext cx="9494344" cy="6406828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chemeClr val="dk1"/>
        </a:solidFill>
      </p:bgPr>
    </p:bg>
    <p:spTree>
      <p:nvGrpSpPr>
        <p:cNvPr id="281" name="Shape 28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2" name="Google Shape;282;g3c849c4016f_0_95"/>
          <p:cNvSpPr txBox="1"/>
          <p:nvPr/>
        </p:nvSpPr>
        <p:spPr>
          <a:xfrm>
            <a:off x="10380115" y="208146"/>
            <a:ext cx="8567100" cy="11082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200">
                <a:solidFill>
                  <a:srgbClr val="FFFFFF"/>
                </a:solidFill>
              </a:rPr>
              <a:t>The Art of Motion</a:t>
            </a:r>
            <a:endParaRPr/>
          </a:p>
        </p:txBody>
      </p:sp>
      <p:pic>
        <p:nvPicPr>
          <p:cNvPr id="283" name="Google Shape;283;g3c849c4016f_0_95" title="IMG_20240622_095830_097.webp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121725" y="76204"/>
            <a:ext cx="10106002" cy="10106002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chemeClr val="dk1"/>
        </a:solidFill>
      </p:bgPr>
    </p:bg>
    <p:spTree>
      <p:nvGrpSpPr>
        <p:cNvPr id="287" name="Shape 28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88" name="Google Shape;288;g3c849c4016f_0_87"/>
          <p:cNvPicPr preferRelativeResize="0"/>
          <p:nvPr/>
        </p:nvPicPr>
        <p:blipFill rotWithShape="1">
          <a:blip r:embed="rId3">
            <a:alphaModFix/>
          </a:blip>
          <a:srcRect b="327" l="0" r="0" t="327"/>
          <a:stretch/>
        </p:blipFill>
        <p:spPr>
          <a:xfrm>
            <a:off x="1574600" y="105712"/>
            <a:ext cx="15138801" cy="1007557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rgbClr val="000000"/>
        </a:solidFill>
      </p:bgPr>
    </p:bg>
    <p:spTree>
      <p:nvGrpSpPr>
        <p:cNvPr id="292" name="Shape 29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93" name="Google Shape;293;p9"/>
          <p:cNvGrpSpPr/>
          <p:nvPr/>
        </p:nvGrpSpPr>
        <p:grpSpPr>
          <a:xfrm>
            <a:off x="9296400" y="3549104"/>
            <a:ext cx="8324850" cy="6071146"/>
            <a:chOff x="0" y="-28575"/>
            <a:chExt cx="2192553" cy="1598985"/>
          </a:xfrm>
        </p:grpSpPr>
        <p:sp>
          <p:nvSpPr>
            <p:cNvPr id="294" name="Google Shape;294;p9"/>
            <p:cNvSpPr/>
            <p:nvPr/>
          </p:nvSpPr>
          <p:spPr>
            <a:xfrm>
              <a:off x="0" y="0"/>
              <a:ext cx="2192553" cy="1570410"/>
            </a:xfrm>
            <a:custGeom>
              <a:rect b="b" l="l" r="r" t="t"/>
              <a:pathLst>
                <a:path extrusionOk="0" h="1570410" w="2192553">
                  <a:moveTo>
                    <a:pt x="29759" y="0"/>
                  </a:moveTo>
                  <a:lnTo>
                    <a:pt x="2162794" y="0"/>
                  </a:lnTo>
                  <a:cubicBezTo>
                    <a:pt x="2179230" y="0"/>
                    <a:pt x="2192553" y="13324"/>
                    <a:pt x="2192553" y="29759"/>
                  </a:cubicBezTo>
                  <a:lnTo>
                    <a:pt x="2192553" y="1540651"/>
                  </a:lnTo>
                  <a:cubicBezTo>
                    <a:pt x="2192553" y="1557086"/>
                    <a:pt x="2179230" y="1570410"/>
                    <a:pt x="2162794" y="1570410"/>
                  </a:cubicBezTo>
                  <a:lnTo>
                    <a:pt x="29759" y="1570410"/>
                  </a:lnTo>
                  <a:cubicBezTo>
                    <a:pt x="13324" y="1570410"/>
                    <a:pt x="0" y="1557086"/>
                    <a:pt x="0" y="1540651"/>
                  </a:cubicBezTo>
                  <a:lnTo>
                    <a:pt x="0" y="29759"/>
                  </a:lnTo>
                  <a:cubicBezTo>
                    <a:pt x="0" y="13324"/>
                    <a:pt x="13324" y="0"/>
                    <a:pt x="29759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95" name="Google Shape;295;p9"/>
            <p:cNvSpPr txBox="1"/>
            <p:nvPr/>
          </p:nvSpPr>
          <p:spPr>
            <a:xfrm>
              <a:off x="0" y="-28575"/>
              <a:ext cx="2192553" cy="1598985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50800" lIns="50800" spcFirstLastPara="1" rIns="50800" wrap="square" tIns="50800">
              <a:noAutofit/>
            </a:bodyPr>
            <a:lstStyle/>
            <a:p>
              <a:pPr indent="0" lvl="0" marL="0" marR="0" rtl="0" algn="ctr">
                <a:lnSpc>
                  <a:spcPct val="108888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grpSp>
        <p:nvGrpSpPr>
          <p:cNvPr id="296" name="Google Shape;296;p9"/>
          <p:cNvGrpSpPr/>
          <p:nvPr/>
        </p:nvGrpSpPr>
        <p:grpSpPr>
          <a:xfrm>
            <a:off x="666750" y="3549104"/>
            <a:ext cx="8324850" cy="6071146"/>
            <a:chOff x="0" y="-28575"/>
            <a:chExt cx="2192553" cy="1598985"/>
          </a:xfrm>
        </p:grpSpPr>
        <p:sp>
          <p:nvSpPr>
            <p:cNvPr id="297" name="Google Shape;297;p9"/>
            <p:cNvSpPr/>
            <p:nvPr/>
          </p:nvSpPr>
          <p:spPr>
            <a:xfrm>
              <a:off x="0" y="0"/>
              <a:ext cx="2192553" cy="1570410"/>
            </a:xfrm>
            <a:custGeom>
              <a:rect b="b" l="l" r="r" t="t"/>
              <a:pathLst>
                <a:path extrusionOk="0" h="1570410" w="2192553">
                  <a:moveTo>
                    <a:pt x="29759" y="0"/>
                  </a:moveTo>
                  <a:lnTo>
                    <a:pt x="2162794" y="0"/>
                  </a:lnTo>
                  <a:cubicBezTo>
                    <a:pt x="2179230" y="0"/>
                    <a:pt x="2192553" y="13324"/>
                    <a:pt x="2192553" y="29759"/>
                  </a:cubicBezTo>
                  <a:lnTo>
                    <a:pt x="2192553" y="1540651"/>
                  </a:lnTo>
                  <a:cubicBezTo>
                    <a:pt x="2192553" y="1557086"/>
                    <a:pt x="2179230" y="1570410"/>
                    <a:pt x="2162794" y="1570410"/>
                  </a:cubicBezTo>
                  <a:lnTo>
                    <a:pt x="29759" y="1570410"/>
                  </a:lnTo>
                  <a:cubicBezTo>
                    <a:pt x="13324" y="1570410"/>
                    <a:pt x="0" y="1557086"/>
                    <a:pt x="0" y="1540651"/>
                  </a:cubicBezTo>
                  <a:lnTo>
                    <a:pt x="0" y="29759"/>
                  </a:lnTo>
                  <a:cubicBezTo>
                    <a:pt x="0" y="13324"/>
                    <a:pt x="13324" y="0"/>
                    <a:pt x="29759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98" name="Google Shape;298;p9"/>
            <p:cNvSpPr txBox="1"/>
            <p:nvPr/>
          </p:nvSpPr>
          <p:spPr>
            <a:xfrm>
              <a:off x="0" y="-28575"/>
              <a:ext cx="2192553" cy="1598985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50800" lIns="50800" spcFirstLastPara="1" rIns="50800" wrap="square" tIns="50800">
              <a:noAutofit/>
            </a:bodyPr>
            <a:lstStyle/>
            <a:p>
              <a:pPr indent="0" lvl="0" marL="0" marR="0" rtl="0" algn="ctr">
                <a:lnSpc>
                  <a:spcPct val="108888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grpSp>
        <p:nvGrpSpPr>
          <p:cNvPr id="299" name="Google Shape;299;p9"/>
          <p:cNvGrpSpPr/>
          <p:nvPr/>
        </p:nvGrpSpPr>
        <p:grpSpPr>
          <a:xfrm>
            <a:off x="666750" y="558254"/>
            <a:ext cx="16954500" cy="2794546"/>
            <a:chOff x="0" y="-28575"/>
            <a:chExt cx="4465383" cy="736012"/>
          </a:xfrm>
        </p:grpSpPr>
        <p:sp>
          <p:nvSpPr>
            <p:cNvPr id="300" name="Google Shape;300;p9"/>
            <p:cNvSpPr/>
            <p:nvPr/>
          </p:nvSpPr>
          <p:spPr>
            <a:xfrm>
              <a:off x="0" y="0"/>
              <a:ext cx="4465383" cy="707437"/>
            </a:xfrm>
            <a:custGeom>
              <a:rect b="b" l="l" r="r" t="t"/>
              <a:pathLst>
                <a:path extrusionOk="0" h="707437" w="4465383">
                  <a:moveTo>
                    <a:pt x="14612" y="0"/>
                  </a:moveTo>
                  <a:lnTo>
                    <a:pt x="4450771" y="0"/>
                  </a:lnTo>
                  <a:cubicBezTo>
                    <a:pt x="4458841" y="0"/>
                    <a:pt x="4465383" y="6542"/>
                    <a:pt x="4465383" y="14612"/>
                  </a:cubicBezTo>
                  <a:lnTo>
                    <a:pt x="4465383" y="692825"/>
                  </a:lnTo>
                  <a:cubicBezTo>
                    <a:pt x="4465383" y="700895"/>
                    <a:pt x="4458841" y="707437"/>
                    <a:pt x="4450771" y="707437"/>
                  </a:cubicBezTo>
                  <a:lnTo>
                    <a:pt x="14612" y="707437"/>
                  </a:lnTo>
                  <a:cubicBezTo>
                    <a:pt x="6542" y="707437"/>
                    <a:pt x="0" y="700895"/>
                    <a:pt x="0" y="692825"/>
                  </a:cubicBezTo>
                  <a:lnTo>
                    <a:pt x="0" y="14612"/>
                  </a:lnTo>
                  <a:cubicBezTo>
                    <a:pt x="0" y="6542"/>
                    <a:pt x="6542" y="0"/>
                    <a:pt x="14612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01" name="Google Shape;301;p9"/>
            <p:cNvSpPr txBox="1"/>
            <p:nvPr/>
          </p:nvSpPr>
          <p:spPr>
            <a:xfrm>
              <a:off x="0" y="-28575"/>
              <a:ext cx="4465383" cy="736012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50800" lIns="50800" spcFirstLastPara="1" rIns="50800" wrap="square" tIns="50800">
              <a:noAutofit/>
            </a:bodyPr>
            <a:lstStyle/>
            <a:p>
              <a:pPr indent="0" lvl="0" marL="0" marR="0" rtl="0" algn="l">
                <a:lnSpc>
                  <a:spcPct val="108888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sp>
        <p:nvSpPr>
          <p:cNvPr id="302" name="Google Shape;302;p9"/>
          <p:cNvSpPr/>
          <p:nvPr/>
        </p:nvSpPr>
        <p:spPr>
          <a:xfrm>
            <a:off x="9296400" y="3657600"/>
            <a:ext cx="8324850" cy="3800306"/>
          </a:xfrm>
          <a:custGeom>
            <a:rect b="b" l="l" r="r" t="t"/>
            <a:pathLst>
              <a:path extrusionOk="0" h="588767" w="1289737">
                <a:moveTo>
                  <a:pt x="29759" y="0"/>
                </a:moveTo>
                <a:lnTo>
                  <a:pt x="1259978" y="0"/>
                </a:lnTo>
                <a:cubicBezTo>
                  <a:pt x="1267871" y="0"/>
                  <a:pt x="1275440" y="3135"/>
                  <a:pt x="1281021" y="8716"/>
                </a:cubicBezTo>
                <a:cubicBezTo>
                  <a:pt x="1286602" y="14297"/>
                  <a:pt x="1289737" y="21867"/>
                  <a:pt x="1289737" y="29759"/>
                </a:cubicBezTo>
                <a:lnTo>
                  <a:pt x="1289737" y="559008"/>
                </a:lnTo>
                <a:cubicBezTo>
                  <a:pt x="1289737" y="575443"/>
                  <a:pt x="1276413" y="588767"/>
                  <a:pt x="1259978" y="588767"/>
                </a:cubicBezTo>
                <a:lnTo>
                  <a:pt x="29759" y="588767"/>
                </a:lnTo>
                <a:cubicBezTo>
                  <a:pt x="13324" y="588767"/>
                  <a:pt x="0" y="575443"/>
                  <a:pt x="0" y="559008"/>
                </a:cubicBezTo>
                <a:lnTo>
                  <a:pt x="0" y="29759"/>
                </a:lnTo>
                <a:cubicBezTo>
                  <a:pt x="0" y="13324"/>
                  <a:pt x="13324" y="0"/>
                  <a:pt x="29759" y="0"/>
                </a:cubicBezTo>
                <a:close/>
              </a:path>
            </a:pathLst>
          </a:custGeom>
          <a:blipFill rotWithShape="1">
            <a:blip r:embed="rId3">
              <a:alphaModFix/>
            </a:blip>
            <a:stretch>
              <a:fillRect b="0" l="-580" r="-579" t="0"/>
            </a:stretch>
          </a:blip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303" name="Google Shape;303;p9"/>
          <p:cNvSpPr/>
          <p:nvPr/>
        </p:nvSpPr>
        <p:spPr>
          <a:xfrm>
            <a:off x="666750" y="3657600"/>
            <a:ext cx="8324850" cy="3800306"/>
          </a:xfrm>
          <a:custGeom>
            <a:rect b="b" l="l" r="r" t="t"/>
            <a:pathLst>
              <a:path extrusionOk="0" h="588767" w="1289737">
                <a:moveTo>
                  <a:pt x="29759" y="0"/>
                </a:moveTo>
                <a:lnTo>
                  <a:pt x="1259978" y="0"/>
                </a:lnTo>
                <a:cubicBezTo>
                  <a:pt x="1267871" y="0"/>
                  <a:pt x="1275440" y="3135"/>
                  <a:pt x="1281021" y="8716"/>
                </a:cubicBezTo>
                <a:cubicBezTo>
                  <a:pt x="1286602" y="14297"/>
                  <a:pt x="1289737" y="21867"/>
                  <a:pt x="1289737" y="29759"/>
                </a:cubicBezTo>
                <a:lnTo>
                  <a:pt x="1289737" y="559008"/>
                </a:lnTo>
                <a:cubicBezTo>
                  <a:pt x="1289737" y="575443"/>
                  <a:pt x="1276413" y="588767"/>
                  <a:pt x="1259978" y="588767"/>
                </a:cubicBezTo>
                <a:lnTo>
                  <a:pt x="29759" y="588767"/>
                </a:lnTo>
                <a:cubicBezTo>
                  <a:pt x="13324" y="588767"/>
                  <a:pt x="0" y="575443"/>
                  <a:pt x="0" y="559008"/>
                </a:cubicBezTo>
                <a:lnTo>
                  <a:pt x="0" y="29759"/>
                </a:lnTo>
                <a:cubicBezTo>
                  <a:pt x="0" y="13324"/>
                  <a:pt x="13324" y="0"/>
                  <a:pt x="29759" y="0"/>
                </a:cubicBezTo>
                <a:close/>
              </a:path>
            </a:pathLst>
          </a:custGeom>
          <a:blipFill rotWithShape="1">
            <a:blip r:embed="rId4">
              <a:alphaModFix/>
            </a:blip>
            <a:stretch>
              <a:fillRect b="0" l="-580" r="-579" t="0"/>
            </a:stretch>
          </a:blip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grpSp>
        <p:nvGrpSpPr>
          <p:cNvPr id="304" name="Google Shape;304;p9"/>
          <p:cNvGrpSpPr/>
          <p:nvPr/>
        </p:nvGrpSpPr>
        <p:grpSpPr>
          <a:xfrm>
            <a:off x="10429875" y="8055678"/>
            <a:ext cx="6057900" cy="804501"/>
            <a:chOff x="0" y="-57150"/>
            <a:chExt cx="8077200" cy="1072669"/>
          </a:xfrm>
        </p:grpSpPr>
        <p:sp>
          <p:nvSpPr>
            <p:cNvPr id="305" name="Google Shape;305;p9"/>
            <p:cNvSpPr txBox="1"/>
            <p:nvPr/>
          </p:nvSpPr>
          <p:spPr>
            <a:xfrm>
              <a:off x="0" y="-57150"/>
              <a:ext cx="8077200" cy="53467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spAutoFit/>
            </a:bodyPr>
            <a:lstStyle/>
            <a:p>
              <a:pPr indent="0" lvl="0" marL="0" marR="0" rtl="0" algn="l">
                <a:lnSpc>
                  <a:spcPct val="139958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i="0" lang="en-US" sz="2400" u="none" cap="none" strike="noStrike">
                  <a:solidFill>
                    <a:srgbClr val="1C1C1C"/>
                  </a:solidFill>
                  <a:latin typeface="Inter"/>
                  <a:ea typeface="Inter"/>
                  <a:cs typeface="Inter"/>
                  <a:sym typeface="Inter"/>
                </a:rPr>
                <a:t>Capturing Emotion and Mood</a:t>
              </a:r>
              <a:endParaRPr/>
            </a:p>
          </p:txBody>
        </p:sp>
        <p:sp>
          <p:nvSpPr>
            <p:cNvPr id="306" name="Google Shape;306;p9"/>
            <p:cNvSpPr txBox="1"/>
            <p:nvPr/>
          </p:nvSpPr>
          <p:spPr>
            <a:xfrm>
              <a:off x="0" y="586894"/>
              <a:ext cx="8077200" cy="428625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spAutoFit/>
            </a:bodyPr>
            <a:lstStyle/>
            <a:p>
              <a:pPr indent="0" lvl="0" marL="0" marR="0" rtl="0" algn="l">
                <a:lnSpc>
                  <a:spcPct val="12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0" i="0" lang="en-US" sz="2100" u="none" cap="none" strike="noStrike">
                  <a:solidFill>
                    <a:srgbClr val="1C1C1C"/>
                  </a:solidFill>
                  <a:latin typeface="Inter"/>
                  <a:ea typeface="Inter"/>
                  <a:cs typeface="Inter"/>
                  <a:sym typeface="Inter"/>
                </a:rPr>
                <a:t>Emotion radiates through facial texture.</a:t>
              </a:r>
              <a:endParaRPr/>
            </a:p>
          </p:txBody>
        </p:sp>
      </p:grpSp>
      <p:grpSp>
        <p:nvGrpSpPr>
          <p:cNvPr id="307" name="Google Shape;307;p9"/>
          <p:cNvGrpSpPr/>
          <p:nvPr/>
        </p:nvGrpSpPr>
        <p:grpSpPr>
          <a:xfrm>
            <a:off x="1800225" y="8055678"/>
            <a:ext cx="6057900" cy="804501"/>
            <a:chOff x="0" y="-57150"/>
            <a:chExt cx="8077200" cy="1072669"/>
          </a:xfrm>
        </p:grpSpPr>
        <p:sp>
          <p:nvSpPr>
            <p:cNvPr id="308" name="Google Shape;308;p9"/>
            <p:cNvSpPr txBox="1"/>
            <p:nvPr/>
          </p:nvSpPr>
          <p:spPr>
            <a:xfrm>
              <a:off x="0" y="-57150"/>
              <a:ext cx="8077200" cy="53467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spAutoFit/>
            </a:bodyPr>
            <a:lstStyle/>
            <a:p>
              <a:pPr indent="0" lvl="0" marL="0" marR="0" rtl="0" algn="l">
                <a:lnSpc>
                  <a:spcPct val="139958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i="0" lang="en-US" sz="2400" u="none" cap="none" strike="noStrike">
                  <a:solidFill>
                    <a:srgbClr val="1C1C1C"/>
                  </a:solidFill>
                  <a:latin typeface="Inter"/>
                  <a:ea typeface="Inter"/>
                  <a:cs typeface="Inter"/>
                  <a:sym typeface="Inter"/>
                </a:rPr>
                <a:t>Sculpting Faces with Light</a:t>
              </a:r>
              <a:endParaRPr/>
            </a:p>
          </p:txBody>
        </p:sp>
        <p:sp>
          <p:nvSpPr>
            <p:cNvPr id="309" name="Google Shape;309;p9"/>
            <p:cNvSpPr txBox="1"/>
            <p:nvPr/>
          </p:nvSpPr>
          <p:spPr>
            <a:xfrm>
              <a:off x="0" y="586894"/>
              <a:ext cx="8077200" cy="428625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spAutoFit/>
            </a:bodyPr>
            <a:lstStyle/>
            <a:p>
              <a:pPr indent="0" lvl="0" marL="0" marR="0" rtl="0" algn="l">
                <a:lnSpc>
                  <a:spcPct val="12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0" i="0" lang="en-US" sz="2100" u="none" cap="none" strike="noStrike">
                  <a:solidFill>
                    <a:srgbClr val="1C1C1C"/>
                  </a:solidFill>
                  <a:latin typeface="Inter"/>
                  <a:ea typeface="Inter"/>
                  <a:cs typeface="Inter"/>
                  <a:sym typeface="Inter"/>
                </a:rPr>
                <a:t>Light enhances facial contours profoundly.</a:t>
              </a:r>
              <a:endParaRPr/>
            </a:p>
          </p:txBody>
        </p:sp>
      </p:grpSp>
      <p:sp>
        <p:nvSpPr>
          <p:cNvPr id="310" name="Google Shape;310;p9"/>
          <p:cNvSpPr txBox="1"/>
          <p:nvPr/>
        </p:nvSpPr>
        <p:spPr>
          <a:xfrm>
            <a:off x="1239490" y="1571627"/>
            <a:ext cx="14943485" cy="973455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US" sz="7200" u="none" cap="none" strike="noStrike">
                <a:solidFill>
                  <a:srgbClr val="1C1C1C"/>
                </a:solidFill>
                <a:latin typeface="Arial"/>
                <a:ea typeface="Arial"/>
                <a:cs typeface="Arial"/>
                <a:sym typeface="Arial"/>
              </a:rPr>
              <a:t>Portrait Techniques</a:t>
            </a:r>
            <a:endParaRPr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chemeClr val="dk1"/>
        </a:solidFill>
      </p:bgPr>
    </p:bg>
    <p:spTree>
      <p:nvGrpSpPr>
        <p:cNvPr id="314" name="Shape 31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5" name="Google Shape;315;g3c849c4016f_0_102"/>
          <p:cNvSpPr txBox="1"/>
          <p:nvPr/>
        </p:nvSpPr>
        <p:spPr>
          <a:xfrm>
            <a:off x="9720890" y="152396"/>
            <a:ext cx="8567100" cy="22164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</a:pPr>
            <a:r>
              <a:rPr lang="en-US" sz="7200">
                <a:solidFill>
                  <a:schemeClr val="lt1"/>
                </a:solidFill>
              </a:rPr>
              <a:t>Portrait Techniques</a:t>
            </a:r>
            <a:endParaRPr>
              <a:solidFill>
                <a:schemeClr val="lt1"/>
              </a:solidFill>
            </a:endParaRPr>
          </a:p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7200">
              <a:solidFill>
                <a:srgbClr val="FFFFFF"/>
              </a:solidFill>
            </a:endParaRPr>
          </a:p>
        </p:txBody>
      </p:sp>
      <p:pic>
        <p:nvPicPr>
          <p:cNvPr id="316" name="Google Shape;316;g3c849c4016f_0_102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152400" y="152400"/>
            <a:ext cx="7491526" cy="9982203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chemeClr val="dk1"/>
        </a:solidFill>
      </p:bgPr>
    </p:bg>
    <p:spTree>
      <p:nvGrpSpPr>
        <p:cNvPr id="320" name="Shape 32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1" name="Google Shape;321;g3c849c4016f_0_108"/>
          <p:cNvSpPr txBox="1"/>
          <p:nvPr/>
        </p:nvSpPr>
        <p:spPr>
          <a:xfrm>
            <a:off x="9720890" y="152396"/>
            <a:ext cx="8567100" cy="22164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200">
                <a:solidFill>
                  <a:schemeClr val="lt1"/>
                </a:solidFill>
              </a:rPr>
              <a:t>Portrait Techniques</a:t>
            </a:r>
            <a:endParaRPr>
              <a:solidFill>
                <a:schemeClr val="lt1"/>
              </a:solidFill>
            </a:endParaRPr>
          </a:p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7200">
              <a:solidFill>
                <a:srgbClr val="FFFFFF"/>
              </a:solidFill>
            </a:endParaRPr>
          </a:p>
        </p:txBody>
      </p:sp>
      <p:pic>
        <p:nvPicPr>
          <p:cNvPr id="322" name="Google Shape;322;g3c849c4016f_0_108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152400" y="1565550"/>
            <a:ext cx="13017500" cy="862407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rgbClr val="1C1C1C"/>
        </a:solidFill>
      </p:bgPr>
    </p:bg>
    <p:spTree>
      <p:nvGrpSpPr>
        <p:cNvPr id="326" name="Shape 32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27" name="Google Shape;327;p10"/>
          <p:cNvGrpSpPr/>
          <p:nvPr/>
        </p:nvGrpSpPr>
        <p:grpSpPr>
          <a:xfrm>
            <a:off x="7858125" y="5187404"/>
            <a:ext cx="9763125" cy="4432850"/>
            <a:chOff x="0" y="-28575"/>
            <a:chExt cx="2571358" cy="1167499"/>
          </a:xfrm>
        </p:grpSpPr>
        <p:sp>
          <p:nvSpPr>
            <p:cNvPr id="328" name="Google Shape;328;p10"/>
            <p:cNvSpPr/>
            <p:nvPr/>
          </p:nvSpPr>
          <p:spPr>
            <a:xfrm>
              <a:off x="0" y="0"/>
              <a:ext cx="2571358" cy="1138924"/>
            </a:xfrm>
            <a:custGeom>
              <a:rect b="b" l="l" r="r" t="t"/>
              <a:pathLst>
                <a:path extrusionOk="0" h="1138924" w="2571358">
                  <a:moveTo>
                    <a:pt x="25375" y="0"/>
                  </a:moveTo>
                  <a:lnTo>
                    <a:pt x="2545983" y="0"/>
                  </a:lnTo>
                  <a:cubicBezTo>
                    <a:pt x="2552713" y="0"/>
                    <a:pt x="2559167" y="2673"/>
                    <a:pt x="2563926" y="7432"/>
                  </a:cubicBezTo>
                  <a:cubicBezTo>
                    <a:pt x="2568684" y="12191"/>
                    <a:pt x="2571358" y="18645"/>
                    <a:pt x="2571358" y="25375"/>
                  </a:cubicBezTo>
                  <a:lnTo>
                    <a:pt x="2571358" y="1113548"/>
                  </a:lnTo>
                  <a:cubicBezTo>
                    <a:pt x="2571358" y="1127563"/>
                    <a:pt x="2559997" y="1138924"/>
                    <a:pt x="2545983" y="1138924"/>
                  </a:cubicBezTo>
                  <a:lnTo>
                    <a:pt x="25375" y="1138924"/>
                  </a:lnTo>
                  <a:cubicBezTo>
                    <a:pt x="18645" y="1138924"/>
                    <a:pt x="12191" y="1136250"/>
                    <a:pt x="7432" y="1131491"/>
                  </a:cubicBezTo>
                  <a:cubicBezTo>
                    <a:pt x="2673" y="1126732"/>
                    <a:pt x="0" y="1120278"/>
                    <a:pt x="0" y="1113548"/>
                  </a:cubicBezTo>
                  <a:lnTo>
                    <a:pt x="0" y="25375"/>
                  </a:lnTo>
                  <a:cubicBezTo>
                    <a:pt x="0" y="18645"/>
                    <a:pt x="2673" y="12191"/>
                    <a:pt x="7432" y="7432"/>
                  </a:cubicBezTo>
                  <a:cubicBezTo>
                    <a:pt x="12191" y="2673"/>
                    <a:pt x="18645" y="0"/>
                    <a:pt x="25375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29" name="Google Shape;329;p10"/>
            <p:cNvSpPr txBox="1"/>
            <p:nvPr/>
          </p:nvSpPr>
          <p:spPr>
            <a:xfrm>
              <a:off x="0" y="-28575"/>
              <a:ext cx="2571358" cy="116749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50800" lIns="50800" spcFirstLastPara="1" rIns="50800" wrap="square" tIns="50800">
              <a:noAutofit/>
            </a:bodyPr>
            <a:lstStyle/>
            <a:p>
              <a:pPr indent="0" lvl="0" marL="0" marR="0" rtl="0" algn="ctr">
                <a:lnSpc>
                  <a:spcPct val="108888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sp>
        <p:nvSpPr>
          <p:cNvPr id="330" name="Google Shape;330;p10"/>
          <p:cNvSpPr/>
          <p:nvPr/>
        </p:nvSpPr>
        <p:spPr>
          <a:xfrm>
            <a:off x="15793848" y="8000104"/>
            <a:ext cx="1368805" cy="1100021"/>
          </a:xfrm>
          <a:custGeom>
            <a:rect b="b" l="l" r="r" t="t"/>
            <a:pathLst>
              <a:path extrusionOk="0" h="1100021" w="1368805">
                <a:moveTo>
                  <a:pt x="0" y="0"/>
                </a:moveTo>
                <a:lnTo>
                  <a:pt x="1368804" y="0"/>
                </a:lnTo>
                <a:lnTo>
                  <a:pt x="1368804" y="1100021"/>
                </a:lnTo>
                <a:lnTo>
                  <a:pt x="0" y="1100021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3">
              <a:alphaModFix/>
            </a:blip>
            <a:stretch>
              <a:fillRect b="0" l="0" r="0" t="0"/>
            </a:stretch>
          </a:blipFill>
          <a:ln>
            <a:noFill/>
          </a:ln>
        </p:spPr>
      </p:sp>
      <p:grpSp>
        <p:nvGrpSpPr>
          <p:cNvPr id="331" name="Google Shape;331;p10"/>
          <p:cNvGrpSpPr/>
          <p:nvPr/>
        </p:nvGrpSpPr>
        <p:grpSpPr>
          <a:xfrm>
            <a:off x="666750" y="5187249"/>
            <a:ext cx="6886575" cy="4433001"/>
            <a:chOff x="0" y="-28575"/>
            <a:chExt cx="1811150" cy="1165867"/>
          </a:xfrm>
        </p:grpSpPr>
        <p:sp>
          <p:nvSpPr>
            <p:cNvPr id="332" name="Google Shape;332;p10"/>
            <p:cNvSpPr/>
            <p:nvPr/>
          </p:nvSpPr>
          <p:spPr>
            <a:xfrm>
              <a:off x="0" y="0"/>
              <a:ext cx="1811150" cy="1137292"/>
            </a:xfrm>
            <a:custGeom>
              <a:rect b="b" l="l" r="r" t="t"/>
              <a:pathLst>
                <a:path extrusionOk="0" h="1137292" w="1811150">
                  <a:moveTo>
                    <a:pt x="35975" y="0"/>
                  </a:moveTo>
                  <a:lnTo>
                    <a:pt x="1775176" y="0"/>
                  </a:lnTo>
                  <a:cubicBezTo>
                    <a:pt x="1784717" y="0"/>
                    <a:pt x="1793867" y="3790"/>
                    <a:pt x="1800614" y="10537"/>
                  </a:cubicBezTo>
                  <a:cubicBezTo>
                    <a:pt x="1807360" y="17283"/>
                    <a:pt x="1811150" y="26434"/>
                    <a:pt x="1811150" y="35975"/>
                  </a:cubicBezTo>
                  <a:lnTo>
                    <a:pt x="1811150" y="1101318"/>
                  </a:lnTo>
                  <a:cubicBezTo>
                    <a:pt x="1811150" y="1110859"/>
                    <a:pt x="1807360" y="1120009"/>
                    <a:pt x="1800614" y="1126756"/>
                  </a:cubicBezTo>
                  <a:cubicBezTo>
                    <a:pt x="1793867" y="1133502"/>
                    <a:pt x="1784717" y="1137292"/>
                    <a:pt x="1775176" y="1137292"/>
                  </a:cubicBezTo>
                  <a:lnTo>
                    <a:pt x="35975" y="1137292"/>
                  </a:lnTo>
                  <a:cubicBezTo>
                    <a:pt x="16106" y="1137292"/>
                    <a:pt x="0" y="1121186"/>
                    <a:pt x="0" y="1101318"/>
                  </a:cubicBezTo>
                  <a:lnTo>
                    <a:pt x="0" y="35975"/>
                  </a:lnTo>
                  <a:cubicBezTo>
                    <a:pt x="0" y="26434"/>
                    <a:pt x="3790" y="17283"/>
                    <a:pt x="10537" y="10537"/>
                  </a:cubicBezTo>
                  <a:cubicBezTo>
                    <a:pt x="17283" y="3790"/>
                    <a:pt x="26434" y="0"/>
                    <a:pt x="35975" y="0"/>
                  </a:cubicBezTo>
                  <a:close/>
                </a:path>
              </a:pathLst>
            </a:custGeom>
            <a:solidFill>
              <a:srgbClr val="1C1C1C"/>
            </a:solidFill>
            <a:ln cap="rnd" cmpd="sng" w="38100">
              <a:solidFill>
                <a:srgbClr val="F8BDFF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33" name="Google Shape;333;p10"/>
            <p:cNvSpPr txBox="1"/>
            <p:nvPr/>
          </p:nvSpPr>
          <p:spPr>
            <a:xfrm>
              <a:off x="0" y="-28575"/>
              <a:ext cx="1811150" cy="1165867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50800" lIns="50800" spcFirstLastPara="1" rIns="50800" wrap="square" tIns="50800">
              <a:noAutofit/>
            </a:bodyPr>
            <a:lstStyle/>
            <a:p>
              <a:pPr indent="0" lvl="0" marL="0" marR="0" rtl="0" algn="ctr">
                <a:lnSpc>
                  <a:spcPct val="108888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grpSp>
        <p:nvGrpSpPr>
          <p:cNvPr id="334" name="Google Shape;334;p10"/>
          <p:cNvGrpSpPr/>
          <p:nvPr/>
        </p:nvGrpSpPr>
        <p:grpSpPr>
          <a:xfrm>
            <a:off x="10734675" y="558254"/>
            <a:ext cx="6886575" cy="4432850"/>
            <a:chOff x="0" y="-28575"/>
            <a:chExt cx="1813748" cy="1167499"/>
          </a:xfrm>
        </p:grpSpPr>
        <p:sp>
          <p:nvSpPr>
            <p:cNvPr id="335" name="Google Shape;335;p10"/>
            <p:cNvSpPr/>
            <p:nvPr/>
          </p:nvSpPr>
          <p:spPr>
            <a:xfrm>
              <a:off x="0" y="0"/>
              <a:ext cx="1813748" cy="1138924"/>
            </a:xfrm>
            <a:custGeom>
              <a:rect b="b" l="l" r="r" t="t"/>
              <a:pathLst>
                <a:path extrusionOk="0" h="1138924" w="1813748">
                  <a:moveTo>
                    <a:pt x="35975" y="0"/>
                  </a:moveTo>
                  <a:lnTo>
                    <a:pt x="1777774" y="0"/>
                  </a:lnTo>
                  <a:cubicBezTo>
                    <a:pt x="1787315" y="0"/>
                    <a:pt x="1796465" y="3790"/>
                    <a:pt x="1803211" y="10537"/>
                  </a:cubicBezTo>
                  <a:cubicBezTo>
                    <a:pt x="1809958" y="17283"/>
                    <a:pt x="1813748" y="26434"/>
                    <a:pt x="1813748" y="35975"/>
                  </a:cubicBezTo>
                  <a:lnTo>
                    <a:pt x="1813748" y="1102949"/>
                  </a:lnTo>
                  <a:cubicBezTo>
                    <a:pt x="1813748" y="1122817"/>
                    <a:pt x="1797642" y="1138924"/>
                    <a:pt x="1777774" y="1138924"/>
                  </a:cubicBezTo>
                  <a:lnTo>
                    <a:pt x="35975" y="1138924"/>
                  </a:lnTo>
                  <a:cubicBezTo>
                    <a:pt x="26434" y="1138924"/>
                    <a:pt x="17283" y="1135133"/>
                    <a:pt x="10537" y="1128387"/>
                  </a:cubicBezTo>
                  <a:cubicBezTo>
                    <a:pt x="3790" y="1121640"/>
                    <a:pt x="0" y="1112490"/>
                    <a:pt x="0" y="1102949"/>
                  </a:cubicBezTo>
                  <a:lnTo>
                    <a:pt x="0" y="35975"/>
                  </a:lnTo>
                  <a:cubicBezTo>
                    <a:pt x="0" y="26434"/>
                    <a:pt x="3790" y="17283"/>
                    <a:pt x="10537" y="10537"/>
                  </a:cubicBezTo>
                  <a:cubicBezTo>
                    <a:pt x="17283" y="3790"/>
                    <a:pt x="26434" y="0"/>
                    <a:pt x="35975" y="0"/>
                  </a:cubicBezTo>
                  <a:close/>
                </a:path>
              </a:pathLst>
            </a:custGeom>
            <a:solidFill>
              <a:srgbClr val="1C1C1C"/>
            </a:solidFill>
            <a:ln cap="rnd" cmpd="sng" w="38100">
              <a:solidFill>
                <a:srgbClr val="F8BDFF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36" name="Google Shape;336;p10"/>
            <p:cNvSpPr txBox="1"/>
            <p:nvPr/>
          </p:nvSpPr>
          <p:spPr>
            <a:xfrm>
              <a:off x="0" y="-28575"/>
              <a:ext cx="1813748" cy="116749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50800" lIns="50800" spcFirstLastPara="1" rIns="50800" wrap="square" tIns="50800">
              <a:noAutofit/>
            </a:bodyPr>
            <a:lstStyle/>
            <a:p>
              <a:pPr indent="0" lvl="0" marL="0" marR="0" rtl="0" algn="ctr">
                <a:lnSpc>
                  <a:spcPct val="108888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grpSp>
        <p:nvGrpSpPr>
          <p:cNvPr id="337" name="Google Shape;337;p10"/>
          <p:cNvGrpSpPr/>
          <p:nvPr/>
        </p:nvGrpSpPr>
        <p:grpSpPr>
          <a:xfrm>
            <a:off x="666750" y="558254"/>
            <a:ext cx="9763125" cy="4432850"/>
            <a:chOff x="0" y="-28575"/>
            <a:chExt cx="2571358" cy="1167499"/>
          </a:xfrm>
        </p:grpSpPr>
        <p:sp>
          <p:nvSpPr>
            <p:cNvPr id="338" name="Google Shape;338;p10"/>
            <p:cNvSpPr/>
            <p:nvPr/>
          </p:nvSpPr>
          <p:spPr>
            <a:xfrm>
              <a:off x="0" y="0"/>
              <a:ext cx="2571358" cy="1138924"/>
            </a:xfrm>
            <a:custGeom>
              <a:rect b="b" l="l" r="r" t="t"/>
              <a:pathLst>
                <a:path extrusionOk="0" h="1138924" w="2571358">
                  <a:moveTo>
                    <a:pt x="25375" y="0"/>
                  </a:moveTo>
                  <a:lnTo>
                    <a:pt x="2545983" y="0"/>
                  </a:lnTo>
                  <a:cubicBezTo>
                    <a:pt x="2552713" y="0"/>
                    <a:pt x="2559167" y="2673"/>
                    <a:pt x="2563926" y="7432"/>
                  </a:cubicBezTo>
                  <a:cubicBezTo>
                    <a:pt x="2568684" y="12191"/>
                    <a:pt x="2571358" y="18645"/>
                    <a:pt x="2571358" y="25375"/>
                  </a:cubicBezTo>
                  <a:lnTo>
                    <a:pt x="2571358" y="1113548"/>
                  </a:lnTo>
                  <a:cubicBezTo>
                    <a:pt x="2571358" y="1127563"/>
                    <a:pt x="2559997" y="1138924"/>
                    <a:pt x="2545983" y="1138924"/>
                  </a:cubicBezTo>
                  <a:lnTo>
                    <a:pt x="25375" y="1138924"/>
                  </a:lnTo>
                  <a:cubicBezTo>
                    <a:pt x="18645" y="1138924"/>
                    <a:pt x="12191" y="1136250"/>
                    <a:pt x="7432" y="1131491"/>
                  </a:cubicBezTo>
                  <a:cubicBezTo>
                    <a:pt x="2673" y="1126732"/>
                    <a:pt x="0" y="1120278"/>
                    <a:pt x="0" y="1113548"/>
                  </a:cubicBezTo>
                  <a:lnTo>
                    <a:pt x="0" y="25375"/>
                  </a:lnTo>
                  <a:cubicBezTo>
                    <a:pt x="0" y="18645"/>
                    <a:pt x="2673" y="12191"/>
                    <a:pt x="7432" y="7432"/>
                  </a:cubicBezTo>
                  <a:cubicBezTo>
                    <a:pt x="12191" y="2673"/>
                    <a:pt x="18645" y="0"/>
                    <a:pt x="25375" y="0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39" name="Google Shape;339;p10"/>
            <p:cNvSpPr txBox="1"/>
            <p:nvPr/>
          </p:nvSpPr>
          <p:spPr>
            <a:xfrm>
              <a:off x="0" y="-28575"/>
              <a:ext cx="2571358" cy="116749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50800" lIns="50800" spcFirstLastPara="1" rIns="50800" wrap="square" tIns="50800">
              <a:noAutofit/>
            </a:bodyPr>
            <a:lstStyle/>
            <a:p>
              <a:pPr indent="0" lvl="0" marL="0" marR="0" rtl="0" algn="ctr">
                <a:lnSpc>
                  <a:spcPct val="108888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sp>
        <p:nvSpPr>
          <p:cNvPr id="340" name="Google Shape;340;p10"/>
          <p:cNvSpPr txBox="1"/>
          <p:nvPr/>
        </p:nvSpPr>
        <p:spPr>
          <a:xfrm>
            <a:off x="1239490" y="1575431"/>
            <a:ext cx="7752110" cy="1887855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US" sz="7200" u="none" cap="none" strike="noStrik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Supporting Light &amp; Composition</a:t>
            </a:r>
            <a:endParaRPr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rgbClr val="000000"/>
        </a:solidFill>
      </p:bgPr>
    </p:bg>
    <p:spTree>
      <p:nvGrpSpPr>
        <p:cNvPr id="344" name="Shape 34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5" name="Google Shape;345;p11"/>
          <p:cNvSpPr/>
          <p:nvPr/>
        </p:nvSpPr>
        <p:spPr>
          <a:xfrm>
            <a:off x="7858125" y="666750"/>
            <a:ext cx="9763125" cy="4324350"/>
          </a:xfrm>
          <a:custGeom>
            <a:rect b="b" l="l" r="r" t="t"/>
            <a:pathLst>
              <a:path extrusionOk="0" h="669955" w="1512564">
                <a:moveTo>
                  <a:pt x="25375" y="0"/>
                </a:moveTo>
                <a:lnTo>
                  <a:pt x="1487188" y="0"/>
                </a:lnTo>
                <a:cubicBezTo>
                  <a:pt x="1501203" y="0"/>
                  <a:pt x="1512564" y="11361"/>
                  <a:pt x="1512564" y="25375"/>
                </a:cubicBezTo>
                <a:lnTo>
                  <a:pt x="1512564" y="644580"/>
                </a:lnTo>
                <a:cubicBezTo>
                  <a:pt x="1512564" y="651310"/>
                  <a:pt x="1509890" y="657764"/>
                  <a:pt x="1505131" y="662523"/>
                </a:cubicBezTo>
                <a:cubicBezTo>
                  <a:pt x="1500373" y="667282"/>
                  <a:pt x="1493918" y="669955"/>
                  <a:pt x="1487188" y="669955"/>
                </a:cubicBezTo>
                <a:lnTo>
                  <a:pt x="25375" y="669955"/>
                </a:lnTo>
                <a:cubicBezTo>
                  <a:pt x="11361" y="669955"/>
                  <a:pt x="0" y="658594"/>
                  <a:pt x="0" y="644580"/>
                </a:cubicBezTo>
                <a:lnTo>
                  <a:pt x="0" y="25375"/>
                </a:lnTo>
                <a:cubicBezTo>
                  <a:pt x="0" y="18645"/>
                  <a:pt x="2673" y="12191"/>
                  <a:pt x="7432" y="7432"/>
                </a:cubicBezTo>
                <a:cubicBezTo>
                  <a:pt x="12191" y="2673"/>
                  <a:pt x="18645" y="0"/>
                  <a:pt x="25375" y="0"/>
                </a:cubicBezTo>
                <a:close/>
              </a:path>
            </a:pathLst>
          </a:custGeom>
          <a:blipFill rotWithShape="1">
            <a:blip r:embed="rId3">
              <a:alphaModFix/>
            </a:blip>
            <a:stretch>
              <a:fillRect b="0" l="-330" r="-331" t="0"/>
            </a:stretch>
          </a:blip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grpSp>
        <p:nvGrpSpPr>
          <p:cNvPr id="346" name="Google Shape;346;p11"/>
          <p:cNvGrpSpPr/>
          <p:nvPr/>
        </p:nvGrpSpPr>
        <p:grpSpPr>
          <a:xfrm>
            <a:off x="7858125" y="5187404"/>
            <a:ext cx="9763125" cy="4432850"/>
            <a:chOff x="0" y="-28575"/>
            <a:chExt cx="2571358" cy="1167499"/>
          </a:xfrm>
        </p:grpSpPr>
        <p:sp>
          <p:nvSpPr>
            <p:cNvPr id="347" name="Google Shape;347;p11"/>
            <p:cNvSpPr/>
            <p:nvPr/>
          </p:nvSpPr>
          <p:spPr>
            <a:xfrm>
              <a:off x="0" y="0"/>
              <a:ext cx="2571358" cy="1138924"/>
            </a:xfrm>
            <a:custGeom>
              <a:rect b="b" l="l" r="r" t="t"/>
              <a:pathLst>
                <a:path extrusionOk="0" h="1138924" w="2571358">
                  <a:moveTo>
                    <a:pt x="25375" y="0"/>
                  </a:moveTo>
                  <a:lnTo>
                    <a:pt x="2545983" y="0"/>
                  </a:lnTo>
                  <a:cubicBezTo>
                    <a:pt x="2552713" y="0"/>
                    <a:pt x="2559167" y="2673"/>
                    <a:pt x="2563926" y="7432"/>
                  </a:cubicBezTo>
                  <a:cubicBezTo>
                    <a:pt x="2568684" y="12191"/>
                    <a:pt x="2571358" y="18645"/>
                    <a:pt x="2571358" y="25375"/>
                  </a:cubicBezTo>
                  <a:lnTo>
                    <a:pt x="2571358" y="1113548"/>
                  </a:lnTo>
                  <a:cubicBezTo>
                    <a:pt x="2571358" y="1127563"/>
                    <a:pt x="2559997" y="1138924"/>
                    <a:pt x="2545983" y="1138924"/>
                  </a:cubicBezTo>
                  <a:lnTo>
                    <a:pt x="25375" y="1138924"/>
                  </a:lnTo>
                  <a:cubicBezTo>
                    <a:pt x="18645" y="1138924"/>
                    <a:pt x="12191" y="1136250"/>
                    <a:pt x="7432" y="1131491"/>
                  </a:cubicBezTo>
                  <a:cubicBezTo>
                    <a:pt x="2673" y="1126732"/>
                    <a:pt x="0" y="1120278"/>
                    <a:pt x="0" y="1113548"/>
                  </a:cubicBezTo>
                  <a:lnTo>
                    <a:pt x="0" y="25375"/>
                  </a:lnTo>
                  <a:cubicBezTo>
                    <a:pt x="0" y="18645"/>
                    <a:pt x="2673" y="12191"/>
                    <a:pt x="7432" y="7432"/>
                  </a:cubicBezTo>
                  <a:cubicBezTo>
                    <a:pt x="12191" y="2673"/>
                    <a:pt x="18645" y="0"/>
                    <a:pt x="25375" y="0"/>
                  </a:cubicBezTo>
                  <a:close/>
                </a:path>
              </a:pathLst>
            </a:custGeom>
            <a:solidFill>
              <a:srgbClr val="000000"/>
            </a:solidFill>
            <a:ln cap="rnd" cmpd="sng" w="38100">
              <a:solidFill>
                <a:srgbClr val="F8BDFF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48" name="Google Shape;348;p11"/>
            <p:cNvSpPr txBox="1"/>
            <p:nvPr/>
          </p:nvSpPr>
          <p:spPr>
            <a:xfrm>
              <a:off x="0" y="-28575"/>
              <a:ext cx="2571358" cy="116749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50800" lIns="50800" spcFirstLastPara="1" rIns="50800" wrap="square" tIns="50800">
              <a:noAutofit/>
            </a:bodyPr>
            <a:lstStyle/>
            <a:p>
              <a:pPr indent="0" lvl="0" marL="0" marR="0" rtl="0" algn="ctr">
                <a:lnSpc>
                  <a:spcPct val="108888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grpSp>
        <p:nvGrpSpPr>
          <p:cNvPr id="349" name="Google Shape;349;p11"/>
          <p:cNvGrpSpPr/>
          <p:nvPr/>
        </p:nvGrpSpPr>
        <p:grpSpPr>
          <a:xfrm>
            <a:off x="666750" y="558254"/>
            <a:ext cx="6886575" cy="4432850"/>
            <a:chOff x="0" y="-28575"/>
            <a:chExt cx="1813748" cy="1167499"/>
          </a:xfrm>
        </p:grpSpPr>
        <p:sp>
          <p:nvSpPr>
            <p:cNvPr id="350" name="Google Shape;350;p11"/>
            <p:cNvSpPr/>
            <p:nvPr/>
          </p:nvSpPr>
          <p:spPr>
            <a:xfrm>
              <a:off x="0" y="0"/>
              <a:ext cx="1813748" cy="1138924"/>
            </a:xfrm>
            <a:custGeom>
              <a:rect b="b" l="l" r="r" t="t"/>
              <a:pathLst>
                <a:path extrusionOk="0" h="1138924" w="1813748">
                  <a:moveTo>
                    <a:pt x="35975" y="0"/>
                  </a:moveTo>
                  <a:lnTo>
                    <a:pt x="1777774" y="0"/>
                  </a:lnTo>
                  <a:cubicBezTo>
                    <a:pt x="1787315" y="0"/>
                    <a:pt x="1796465" y="3790"/>
                    <a:pt x="1803211" y="10537"/>
                  </a:cubicBezTo>
                  <a:cubicBezTo>
                    <a:pt x="1809958" y="17283"/>
                    <a:pt x="1813748" y="26434"/>
                    <a:pt x="1813748" y="35975"/>
                  </a:cubicBezTo>
                  <a:lnTo>
                    <a:pt x="1813748" y="1102949"/>
                  </a:lnTo>
                  <a:cubicBezTo>
                    <a:pt x="1813748" y="1122817"/>
                    <a:pt x="1797642" y="1138924"/>
                    <a:pt x="1777774" y="1138924"/>
                  </a:cubicBezTo>
                  <a:lnTo>
                    <a:pt x="35975" y="1138924"/>
                  </a:lnTo>
                  <a:cubicBezTo>
                    <a:pt x="26434" y="1138924"/>
                    <a:pt x="17283" y="1135133"/>
                    <a:pt x="10537" y="1128387"/>
                  </a:cubicBezTo>
                  <a:cubicBezTo>
                    <a:pt x="3790" y="1121640"/>
                    <a:pt x="0" y="1112490"/>
                    <a:pt x="0" y="1102949"/>
                  </a:cubicBezTo>
                  <a:lnTo>
                    <a:pt x="0" y="35975"/>
                  </a:lnTo>
                  <a:cubicBezTo>
                    <a:pt x="0" y="26434"/>
                    <a:pt x="3790" y="17283"/>
                    <a:pt x="10537" y="10537"/>
                  </a:cubicBezTo>
                  <a:cubicBezTo>
                    <a:pt x="17283" y="3790"/>
                    <a:pt x="26434" y="0"/>
                    <a:pt x="35975" y="0"/>
                  </a:cubicBezTo>
                  <a:close/>
                </a:path>
              </a:pathLst>
            </a:custGeom>
            <a:solidFill>
              <a:srgbClr val="1C1C1C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51" name="Google Shape;351;p11"/>
            <p:cNvSpPr txBox="1"/>
            <p:nvPr/>
          </p:nvSpPr>
          <p:spPr>
            <a:xfrm>
              <a:off x="0" y="-28575"/>
              <a:ext cx="1813748" cy="116749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50800" lIns="50800" spcFirstLastPara="1" rIns="50800" wrap="square" tIns="50800">
              <a:noAutofit/>
            </a:bodyPr>
            <a:lstStyle/>
            <a:p>
              <a:pPr indent="0" lvl="0" marL="0" marR="0" rtl="0" algn="ctr">
                <a:lnSpc>
                  <a:spcPct val="108888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grpSp>
        <p:nvGrpSpPr>
          <p:cNvPr id="352" name="Google Shape;352;p11"/>
          <p:cNvGrpSpPr/>
          <p:nvPr/>
        </p:nvGrpSpPr>
        <p:grpSpPr>
          <a:xfrm>
            <a:off x="666750" y="5187404"/>
            <a:ext cx="6886575" cy="4432850"/>
            <a:chOff x="0" y="-28575"/>
            <a:chExt cx="1813748" cy="1167499"/>
          </a:xfrm>
        </p:grpSpPr>
        <p:sp>
          <p:nvSpPr>
            <p:cNvPr id="353" name="Google Shape;353;p11"/>
            <p:cNvSpPr/>
            <p:nvPr/>
          </p:nvSpPr>
          <p:spPr>
            <a:xfrm>
              <a:off x="0" y="0"/>
              <a:ext cx="1813748" cy="1138924"/>
            </a:xfrm>
            <a:custGeom>
              <a:rect b="b" l="l" r="r" t="t"/>
              <a:pathLst>
                <a:path extrusionOk="0" h="1138924" w="1813748">
                  <a:moveTo>
                    <a:pt x="35975" y="0"/>
                  </a:moveTo>
                  <a:lnTo>
                    <a:pt x="1777774" y="0"/>
                  </a:lnTo>
                  <a:cubicBezTo>
                    <a:pt x="1787315" y="0"/>
                    <a:pt x="1796465" y="3790"/>
                    <a:pt x="1803211" y="10537"/>
                  </a:cubicBezTo>
                  <a:cubicBezTo>
                    <a:pt x="1809958" y="17283"/>
                    <a:pt x="1813748" y="26434"/>
                    <a:pt x="1813748" y="35975"/>
                  </a:cubicBezTo>
                  <a:lnTo>
                    <a:pt x="1813748" y="1102949"/>
                  </a:lnTo>
                  <a:cubicBezTo>
                    <a:pt x="1813748" y="1122817"/>
                    <a:pt x="1797642" y="1138924"/>
                    <a:pt x="1777774" y="1138924"/>
                  </a:cubicBezTo>
                  <a:lnTo>
                    <a:pt x="35975" y="1138924"/>
                  </a:lnTo>
                  <a:cubicBezTo>
                    <a:pt x="26434" y="1138924"/>
                    <a:pt x="17283" y="1135133"/>
                    <a:pt x="10537" y="1128387"/>
                  </a:cubicBezTo>
                  <a:cubicBezTo>
                    <a:pt x="3790" y="1121640"/>
                    <a:pt x="0" y="1112490"/>
                    <a:pt x="0" y="1102949"/>
                  </a:cubicBezTo>
                  <a:lnTo>
                    <a:pt x="0" y="35975"/>
                  </a:lnTo>
                  <a:cubicBezTo>
                    <a:pt x="0" y="26434"/>
                    <a:pt x="3790" y="17283"/>
                    <a:pt x="10537" y="10537"/>
                  </a:cubicBezTo>
                  <a:cubicBezTo>
                    <a:pt x="17283" y="3790"/>
                    <a:pt x="26434" y="0"/>
                    <a:pt x="35975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54" name="Google Shape;354;p11"/>
            <p:cNvSpPr txBox="1"/>
            <p:nvPr/>
          </p:nvSpPr>
          <p:spPr>
            <a:xfrm>
              <a:off x="0" y="-28575"/>
              <a:ext cx="1813748" cy="116749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50800" lIns="50800" spcFirstLastPara="1" rIns="50800" wrap="square" tIns="50800">
              <a:noAutofit/>
            </a:bodyPr>
            <a:lstStyle/>
            <a:p>
              <a:pPr indent="0" lvl="0" marL="0" marR="0" rtl="0" algn="ctr">
                <a:lnSpc>
                  <a:spcPct val="108888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sp>
        <p:nvSpPr>
          <p:cNvPr id="355" name="Google Shape;355;p11"/>
          <p:cNvSpPr txBox="1"/>
          <p:nvPr/>
        </p:nvSpPr>
        <p:spPr>
          <a:xfrm>
            <a:off x="9296400" y="6508432"/>
            <a:ext cx="6886500" cy="25851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lnSpc>
                <a:spcPct val="140019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US" sz="2099" u="none" cap="none" strike="noStrike">
                <a:solidFill>
                  <a:srgbClr val="CCCCCC"/>
                </a:solidFill>
                <a:latin typeface="Inter"/>
                <a:ea typeface="Inter"/>
                <a:cs typeface="Inter"/>
                <a:sym typeface="Inter"/>
              </a:rPr>
              <a:t>Black and white photography </a:t>
            </a:r>
            <a:r>
              <a:rPr b="1" i="0" lang="en-US" sz="2099" u="none" cap="none" strike="noStrike">
                <a:solidFill>
                  <a:srgbClr val="CCCCCC"/>
                </a:solidFill>
                <a:latin typeface="Inter"/>
                <a:ea typeface="Inter"/>
                <a:cs typeface="Inter"/>
                <a:sym typeface="Inter"/>
              </a:rPr>
              <a:t>removes colour distractions</a:t>
            </a:r>
            <a:r>
              <a:rPr b="0" i="0" lang="en-US" sz="2099" u="none" cap="none" strike="noStrike">
                <a:solidFill>
                  <a:srgbClr val="CCCCCC"/>
                </a:solidFill>
                <a:latin typeface="Inter"/>
                <a:ea typeface="Inter"/>
                <a:cs typeface="Inter"/>
                <a:sym typeface="Inter"/>
              </a:rPr>
              <a:t>, allowing the viewer to focus on the intricate tonal range in an image. This emphasis on light and shadow creates a more </a:t>
            </a:r>
            <a:r>
              <a:rPr b="1" i="0" lang="en-US" sz="2099" u="none" cap="none" strike="noStrike">
                <a:solidFill>
                  <a:srgbClr val="CCCCCC"/>
                </a:solidFill>
                <a:latin typeface="Inter"/>
                <a:ea typeface="Inter"/>
                <a:cs typeface="Inter"/>
                <a:sym typeface="Inter"/>
              </a:rPr>
              <a:t>striking contrast</a:t>
            </a:r>
            <a:r>
              <a:rPr b="0" i="0" lang="en-US" sz="2099" u="none" cap="none" strike="noStrike">
                <a:solidFill>
                  <a:srgbClr val="CCCCCC"/>
                </a:solidFill>
                <a:latin typeface="Inter"/>
                <a:ea typeface="Inter"/>
                <a:cs typeface="Inter"/>
                <a:sym typeface="Inter"/>
              </a:rPr>
              <a:t>, enhancing the overall emotional impact of the photograph.</a:t>
            </a:r>
            <a:endParaRPr/>
          </a:p>
        </p:txBody>
      </p:sp>
      <p:grpSp>
        <p:nvGrpSpPr>
          <p:cNvPr id="356" name="Google Shape;356;p11"/>
          <p:cNvGrpSpPr/>
          <p:nvPr/>
        </p:nvGrpSpPr>
        <p:grpSpPr>
          <a:xfrm>
            <a:off x="1239490" y="1554000"/>
            <a:ext cx="5598676" cy="3148095"/>
            <a:chOff x="0" y="123825"/>
            <a:chExt cx="7464900" cy="4197460"/>
          </a:xfrm>
        </p:grpSpPr>
        <p:sp>
          <p:nvSpPr>
            <p:cNvPr id="357" name="Google Shape;357;p11"/>
            <p:cNvSpPr txBox="1"/>
            <p:nvPr/>
          </p:nvSpPr>
          <p:spPr>
            <a:xfrm>
              <a:off x="0" y="123825"/>
              <a:ext cx="7464814" cy="255842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sp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0" i="0" lang="en-US" sz="7200" u="none" cap="none" strike="noStrike">
                  <a:solidFill>
                    <a:srgbClr val="FFFFFF"/>
                  </a:solidFill>
                  <a:latin typeface="Arial"/>
                  <a:ea typeface="Arial"/>
                  <a:cs typeface="Arial"/>
                  <a:sym typeface="Arial"/>
                </a:rPr>
                <a:t>Light &amp; Contrast</a:t>
              </a:r>
              <a:endParaRPr/>
            </a:p>
          </p:txBody>
        </p:sp>
        <p:sp>
          <p:nvSpPr>
            <p:cNvPr id="358" name="Google Shape;358;p11"/>
            <p:cNvSpPr txBox="1"/>
            <p:nvPr/>
          </p:nvSpPr>
          <p:spPr>
            <a:xfrm>
              <a:off x="0" y="3139285"/>
              <a:ext cx="7464900" cy="11820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spAutoFit/>
            </a:bodyPr>
            <a:lstStyle/>
            <a:p>
              <a:pPr indent="0" lvl="0" marL="0" marR="0" rtl="0" algn="l">
                <a:lnSpc>
                  <a:spcPct val="139958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i="0" lang="en-US" sz="2400" u="none" cap="none" strike="noStrike">
                  <a:solidFill>
                    <a:srgbClr val="FFFFFF"/>
                  </a:solidFill>
                  <a:latin typeface="Inter"/>
                  <a:ea typeface="Inter"/>
                  <a:cs typeface="Inter"/>
                  <a:sym typeface="Inter"/>
                </a:rPr>
                <a:t>Enhancing perception through monochrome effects</a:t>
              </a:r>
              <a:endParaRPr/>
            </a:p>
          </p:txBody>
        </p:sp>
      </p:grpSp>
      <p:sp>
        <p:nvSpPr>
          <p:cNvPr id="359" name="Google Shape;359;p11"/>
          <p:cNvSpPr/>
          <p:nvPr/>
        </p:nvSpPr>
        <p:spPr>
          <a:xfrm>
            <a:off x="5469297" y="7912274"/>
            <a:ext cx="1368805" cy="1100021"/>
          </a:xfrm>
          <a:custGeom>
            <a:rect b="b" l="l" r="r" t="t"/>
            <a:pathLst>
              <a:path extrusionOk="0" h="1100021" w="1368805">
                <a:moveTo>
                  <a:pt x="0" y="0"/>
                </a:moveTo>
                <a:lnTo>
                  <a:pt x="1368804" y="0"/>
                </a:lnTo>
                <a:lnTo>
                  <a:pt x="1368804" y="1100021"/>
                </a:lnTo>
                <a:lnTo>
                  <a:pt x="0" y="1100021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4">
              <a:alphaModFix/>
            </a:blip>
            <a:stretch>
              <a:fillRect b="0" l="0" r="0" t="0"/>
            </a:stretch>
          </a:blipFill>
          <a:ln>
            <a:noFill/>
          </a:ln>
        </p:spPr>
      </p:sp>
      <p:pic>
        <p:nvPicPr>
          <p:cNvPr id="360" name="Google Shape;360;p11" title="P1170033.JPG"/>
          <p:cNvPicPr preferRelativeResize="0"/>
          <p:nvPr/>
        </p:nvPicPr>
        <p:blipFill rotWithShape="1">
          <a:blip r:embed="rId5">
            <a:alphaModFix/>
          </a:blip>
          <a:srcRect b="35238" l="0" r="0" t="35238"/>
          <a:stretch/>
        </p:blipFill>
        <p:spPr>
          <a:xfrm>
            <a:off x="7858125" y="666750"/>
            <a:ext cx="9763125" cy="4324352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rgbClr val="1C1C1C"/>
        </a:solidFill>
      </p:bgPr>
    </p:bg>
    <p:spTree>
      <p:nvGrpSpPr>
        <p:cNvPr id="364" name="Shape 36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65" name="Google Shape;365;p12"/>
          <p:cNvGrpSpPr/>
          <p:nvPr/>
        </p:nvGrpSpPr>
        <p:grpSpPr>
          <a:xfrm>
            <a:off x="9296400" y="5187404"/>
            <a:ext cx="8324850" cy="4432850"/>
            <a:chOff x="0" y="-28575"/>
            <a:chExt cx="2192553" cy="1167499"/>
          </a:xfrm>
        </p:grpSpPr>
        <p:sp>
          <p:nvSpPr>
            <p:cNvPr id="366" name="Google Shape;366;p12"/>
            <p:cNvSpPr/>
            <p:nvPr/>
          </p:nvSpPr>
          <p:spPr>
            <a:xfrm>
              <a:off x="0" y="0"/>
              <a:ext cx="2192553" cy="1138924"/>
            </a:xfrm>
            <a:custGeom>
              <a:rect b="b" l="l" r="r" t="t"/>
              <a:pathLst>
                <a:path extrusionOk="0" h="1138924" w="2192553">
                  <a:moveTo>
                    <a:pt x="29759" y="0"/>
                  </a:moveTo>
                  <a:lnTo>
                    <a:pt x="2162794" y="0"/>
                  </a:lnTo>
                  <a:cubicBezTo>
                    <a:pt x="2179230" y="0"/>
                    <a:pt x="2192553" y="13324"/>
                    <a:pt x="2192553" y="29759"/>
                  </a:cubicBezTo>
                  <a:lnTo>
                    <a:pt x="2192553" y="1109164"/>
                  </a:lnTo>
                  <a:cubicBezTo>
                    <a:pt x="2192553" y="1125600"/>
                    <a:pt x="2179230" y="1138924"/>
                    <a:pt x="2162794" y="1138924"/>
                  </a:cubicBezTo>
                  <a:lnTo>
                    <a:pt x="29759" y="1138924"/>
                  </a:lnTo>
                  <a:cubicBezTo>
                    <a:pt x="13324" y="1138924"/>
                    <a:pt x="0" y="1125600"/>
                    <a:pt x="0" y="1109164"/>
                  </a:cubicBezTo>
                  <a:lnTo>
                    <a:pt x="0" y="29759"/>
                  </a:lnTo>
                  <a:cubicBezTo>
                    <a:pt x="0" y="13324"/>
                    <a:pt x="13324" y="0"/>
                    <a:pt x="29759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67" name="Google Shape;367;p12"/>
            <p:cNvSpPr txBox="1"/>
            <p:nvPr/>
          </p:nvSpPr>
          <p:spPr>
            <a:xfrm>
              <a:off x="0" y="-28575"/>
              <a:ext cx="2192553" cy="116749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50800" lIns="50800" spcFirstLastPara="1" rIns="50800" wrap="square" tIns="50800">
              <a:noAutofit/>
            </a:bodyPr>
            <a:lstStyle/>
            <a:p>
              <a:pPr indent="0" lvl="0" marL="0" marR="0" rtl="0" algn="ctr">
                <a:lnSpc>
                  <a:spcPct val="108888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sp>
        <p:nvSpPr>
          <p:cNvPr id="368" name="Google Shape;368;p12"/>
          <p:cNvSpPr/>
          <p:nvPr/>
        </p:nvSpPr>
        <p:spPr>
          <a:xfrm>
            <a:off x="10734675" y="666750"/>
            <a:ext cx="6886575" cy="4324350"/>
          </a:xfrm>
          <a:custGeom>
            <a:rect b="b" l="l" r="r" t="t"/>
            <a:pathLst>
              <a:path extrusionOk="0" h="669955" w="1066911">
                <a:moveTo>
                  <a:pt x="35975" y="0"/>
                </a:moveTo>
                <a:lnTo>
                  <a:pt x="1030936" y="0"/>
                </a:lnTo>
                <a:cubicBezTo>
                  <a:pt x="1040477" y="0"/>
                  <a:pt x="1049627" y="3790"/>
                  <a:pt x="1056374" y="10537"/>
                </a:cubicBezTo>
                <a:cubicBezTo>
                  <a:pt x="1063120" y="17283"/>
                  <a:pt x="1066911" y="26434"/>
                  <a:pt x="1066911" y="35975"/>
                </a:cubicBezTo>
                <a:lnTo>
                  <a:pt x="1066911" y="633980"/>
                </a:lnTo>
                <a:cubicBezTo>
                  <a:pt x="1066911" y="643521"/>
                  <a:pt x="1063120" y="652672"/>
                  <a:pt x="1056374" y="659418"/>
                </a:cubicBezTo>
                <a:cubicBezTo>
                  <a:pt x="1049627" y="666165"/>
                  <a:pt x="1040477" y="669955"/>
                  <a:pt x="1030936" y="669955"/>
                </a:cubicBezTo>
                <a:lnTo>
                  <a:pt x="35975" y="669955"/>
                </a:lnTo>
                <a:cubicBezTo>
                  <a:pt x="16106" y="669955"/>
                  <a:pt x="0" y="653849"/>
                  <a:pt x="0" y="633980"/>
                </a:cubicBezTo>
                <a:lnTo>
                  <a:pt x="0" y="35975"/>
                </a:lnTo>
                <a:cubicBezTo>
                  <a:pt x="0" y="26434"/>
                  <a:pt x="3790" y="17283"/>
                  <a:pt x="10537" y="10537"/>
                </a:cubicBezTo>
                <a:cubicBezTo>
                  <a:pt x="17283" y="3790"/>
                  <a:pt x="26434" y="0"/>
                  <a:pt x="35975" y="0"/>
                </a:cubicBezTo>
                <a:close/>
              </a:path>
            </a:pathLst>
          </a:custGeom>
          <a:blipFill rotWithShape="1">
            <a:blip r:embed="rId3">
              <a:alphaModFix/>
            </a:blip>
            <a:stretch>
              <a:fillRect b="0" l="-536" r="-537" t="0"/>
            </a:stretch>
          </a:blip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369" name="Google Shape;369;p12"/>
          <p:cNvSpPr/>
          <p:nvPr/>
        </p:nvSpPr>
        <p:spPr>
          <a:xfrm>
            <a:off x="666750" y="5295900"/>
            <a:ext cx="8324850" cy="4324350"/>
          </a:xfrm>
          <a:custGeom>
            <a:rect b="b" l="l" r="r" t="t"/>
            <a:pathLst>
              <a:path extrusionOk="0" h="669955" w="1289737">
                <a:moveTo>
                  <a:pt x="29759" y="0"/>
                </a:moveTo>
                <a:lnTo>
                  <a:pt x="1259978" y="0"/>
                </a:lnTo>
                <a:cubicBezTo>
                  <a:pt x="1267871" y="0"/>
                  <a:pt x="1275440" y="3135"/>
                  <a:pt x="1281021" y="8716"/>
                </a:cubicBezTo>
                <a:cubicBezTo>
                  <a:pt x="1286602" y="14297"/>
                  <a:pt x="1289737" y="21867"/>
                  <a:pt x="1289737" y="29759"/>
                </a:cubicBezTo>
                <a:lnTo>
                  <a:pt x="1289737" y="640196"/>
                </a:lnTo>
                <a:cubicBezTo>
                  <a:pt x="1289737" y="656631"/>
                  <a:pt x="1276413" y="669955"/>
                  <a:pt x="1259978" y="669955"/>
                </a:cubicBezTo>
                <a:lnTo>
                  <a:pt x="29759" y="669955"/>
                </a:lnTo>
                <a:cubicBezTo>
                  <a:pt x="13324" y="669955"/>
                  <a:pt x="0" y="656631"/>
                  <a:pt x="0" y="640196"/>
                </a:cubicBezTo>
                <a:lnTo>
                  <a:pt x="0" y="29759"/>
                </a:lnTo>
                <a:cubicBezTo>
                  <a:pt x="0" y="13324"/>
                  <a:pt x="13324" y="0"/>
                  <a:pt x="29759" y="0"/>
                </a:cubicBezTo>
                <a:close/>
              </a:path>
            </a:pathLst>
          </a:custGeom>
          <a:blipFill rotWithShape="1">
            <a:blip r:embed="rId4">
              <a:alphaModFix/>
            </a:blip>
            <a:stretch>
              <a:fillRect b="0" l="-553" r="-552" t="0"/>
            </a:stretch>
          </a:blip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370" name="Google Shape;370;p12"/>
          <p:cNvSpPr txBox="1"/>
          <p:nvPr/>
        </p:nvSpPr>
        <p:spPr>
          <a:xfrm>
            <a:off x="10429875" y="6322695"/>
            <a:ext cx="6057900" cy="2223135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lnSpc>
                <a:spcPct val="140019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US" sz="2099" u="none" cap="none" strike="noStrike">
                <a:solidFill>
                  <a:srgbClr val="1C1C1C"/>
                </a:solidFill>
                <a:latin typeface="Inter"/>
                <a:ea typeface="Inter"/>
                <a:cs typeface="Inter"/>
                <a:sym typeface="Inter"/>
              </a:rPr>
              <a:t>In black and white photography, </a:t>
            </a:r>
            <a:r>
              <a:rPr b="1" i="0" lang="en-US" sz="2099" u="none" cap="none" strike="noStrike">
                <a:solidFill>
                  <a:srgbClr val="1C1C1C"/>
                </a:solidFill>
                <a:latin typeface="Inter"/>
                <a:ea typeface="Inter"/>
                <a:cs typeface="Inter"/>
                <a:sym typeface="Inter"/>
              </a:rPr>
              <a:t>texture becomes more pronounced</a:t>
            </a:r>
            <a:r>
              <a:rPr b="0" i="0" lang="en-US" sz="2099" u="none" cap="none" strike="noStrike">
                <a:solidFill>
                  <a:srgbClr val="1C1C1C"/>
                </a:solidFill>
                <a:latin typeface="Inter"/>
                <a:ea typeface="Inter"/>
                <a:cs typeface="Inter"/>
                <a:sym typeface="Inter"/>
              </a:rPr>
              <a:t>, allowing viewers to experience the intricacies of the subject. Monochrome tones shape the atmosphere, intensifying emotions and creating a compelling narrative that color alone may not convey.</a:t>
            </a:r>
            <a:endParaRPr/>
          </a:p>
        </p:txBody>
      </p:sp>
      <p:grpSp>
        <p:nvGrpSpPr>
          <p:cNvPr id="371" name="Google Shape;371;p12"/>
          <p:cNvGrpSpPr/>
          <p:nvPr/>
        </p:nvGrpSpPr>
        <p:grpSpPr>
          <a:xfrm>
            <a:off x="666750" y="558254"/>
            <a:ext cx="9763125" cy="4432850"/>
            <a:chOff x="0" y="-28575"/>
            <a:chExt cx="2571358" cy="1167499"/>
          </a:xfrm>
        </p:grpSpPr>
        <p:sp>
          <p:nvSpPr>
            <p:cNvPr id="372" name="Google Shape;372;p12"/>
            <p:cNvSpPr/>
            <p:nvPr/>
          </p:nvSpPr>
          <p:spPr>
            <a:xfrm>
              <a:off x="0" y="0"/>
              <a:ext cx="2571358" cy="1138924"/>
            </a:xfrm>
            <a:custGeom>
              <a:rect b="b" l="l" r="r" t="t"/>
              <a:pathLst>
                <a:path extrusionOk="0" h="1138924" w="2571358">
                  <a:moveTo>
                    <a:pt x="25375" y="0"/>
                  </a:moveTo>
                  <a:lnTo>
                    <a:pt x="2545983" y="0"/>
                  </a:lnTo>
                  <a:cubicBezTo>
                    <a:pt x="2552713" y="0"/>
                    <a:pt x="2559167" y="2673"/>
                    <a:pt x="2563926" y="7432"/>
                  </a:cubicBezTo>
                  <a:cubicBezTo>
                    <a:pt x="2568684" y="12191"/>
                    <a:pt x="2571358" y="18645"/>
                    <a:pt x="2571358" y="25375"/>
                  </a:cubicBezTo>
                  <a:lnTo>
                    <a:pt x="2571358" y="1113548"/>
                  </a:lnTo>
                  <a:cubicBezTo>
                    <a:pt x="2571358" y="1127563"/>
                    <a:pt x="2559997" y="1138924"/>
                    <a:pt x="2545983" y="1138924"/>
                  </a:cubicBezTo>
                  <a:lnTo>
                    <a:pt x="25375" y="1138924"/>
                  </a:lnTo>
                  <a:cubicBezTo>
                    <a:pt x="18645" y="1138924"/>
                    <a:pt x="12191" y="1136250"/>
                    <a:pt x="7432" y="1131491"/>
                  </a:cubicBezTo>
                  <a:cubicBezTo>
                    <a:pt x="2673" y="1126732"/>
                    <a:pt x="0" y="1120278"/>
                    <a:pt x="0" y="1113548"/>
                  </a:cubicBezTo>
                  <a:lnTo>
                    <a:pt x="0" y="25375"/>
                  </a:lnTo>
                  <a:cubicBezTo>
                    <a:pt x="0" y="18645"/>
                    <a:pt x="2673" y="12191"/>
                    <a:pt x="7432" y="7432"/>
                  </a:cubicBezTo>
                  <a:cubicBezTo>
                    <a:pt x="12191" y="2673"/>
                    <a:pt x="18645" y="0"/>
                    <a:pt x="25375" y="0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73" name="Google Shape;373;p12"/>
            <p:cNvSpPr txBox="1"/>
            <p:nvPr/>
          </p:nvSpPr>
          <p:spPr>
            <a:xfrm>
              <a:off x="0" y="-28575"/>
              <a:ext cx="2571358" cy="116749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50800" lIns="50800" spcFirstLastPara="1" rIns="50800" wrap="square" tIns="50800">
              <a:noAutofit/>
            </a:bodyPr>
            <a:lstStyle/>
            <a:p>
              <a:pPr indent="0" lvl="0" marL="0" marR="0" rtl="0" algn="ctr">
                <a:lnSpc>
                  <a:spcPct val="108888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grpSp>
        <p:nvGrpSpPr>
          <p:cNvPr id="374" name="Google Shape;374;p12"/>
          <p:cNvGrpSpPr/>
          <p:nvPr/>
        </p:nvGrpSpPr>
        <p:grpSpPr>
          <a:xfrm>
            <a:off x="1239490" y="1541621"/>
            <a:ext cx="8567030" cy="1753077"/>
            <a:chOff x="0" y="123825"/>
            <a:chExt cx="11422707" cy="2337436"/>
          </a:xfrm>
        </p:grpSpPr>
        <p:sp>
          <p:nvSpPr>
            <p:cNvPr id="375" name="Google Shape;375;p12"/>
            <p:cNvSpPr txBox="1"/>
            <p:nvPr/>
          </p:nvSpPr>
          <p:spPr>
            <a:xfrm>
              <a:off x="0" y="123825"/>
              <a:ext cx="11422707" cy="133922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sp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0" i="0" lang="en-US" sz="7200" u="none" cap="none" strike="noStrike">
                  <a:solidFill>
                    <a:srgbClr val="FFFFFF"/>
                  </a:solidFill>
                  <a:latin typeface="Arial"/>
                  <a:ea typeface="Arial"/>
                  <a:cs typeface="Arial"/>
                  <a:sym typeface="Arial"/>
                </a:rPr>
                <a:t>Texture and Tone</a:t>
              </a:r>
              <a:endParaRPr/>
            </a:p>
          </p:txBody>
        </p:sp>
        <p:sp>
          <p:nvSpPr>
            <p:cNvPr id="376" name="Google Shape;376;p12"/>
            <p:cNvSpPr txBox="1"/>
            <p:nvPr/>
          </p:nvSpPr>
          <p:spPr>
            <a:xfrm>
              <a:off x="0" y="1926591"/>
              <a:ext cx="11422707" cy="53467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spAutoFit/>
            </a:bodyPr>
            <a:lstStyle/>
            <a:p>
              <a:pPr indent="0" lvl="0" marL="0" marR="0" rtl="0" algn="l">
                <a:lnSpc>
                  <a:spcPct val="139958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i="0" lang="en-US" sz="2400" u="none" cap="none" strike="noStrike">
                  <a:solidFill>
                    <a:srgbClr val="FFFFFF"/>
                  </a:solidFill>
                  <a:latin typeface="Inter"/>
                  <a:ea typeface="Inter"/>
                  <a:cs typeface="Inter"/>
                  <a:sym typeface="Inter"/>
                </a:rPr>
                <a:t>Enhancing Mood Through Monochrome Imagery</a:t>
              </a:r>
              <a:endParaRPr/>
            </a:p>
          </p:txBody>
        </p:sp>
      </p:grp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rgbClr val="1C1C1C"/>
        </a:solidFill>
      </p:bgPr>
    </p:bg>
    <p:spTree>
      <p:nvGrpSpPr>
        <p:cNvPr id="380" name="Shape 38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81" name="Google Shape;381;p14"/>
          <p:cNvGrpSpPr/>
          <p:nvPr/>
        </p:nvGrpSpPr>
        <p:grpSpPr>
          <a:xfrm>
            <a:off x="666750" y="5187249"/>
            <a:ext cx="8324850" cy="4433001"/>
            <a:chOff x="0" y="-28575"/>
            <a:chExt cx="2189413" cy="1165867"/>
          </a:xfrm>
        </p:grpSpPr>
        <p:sp>
          <p:nvSpPr>
            <p:cNvPr id="382" name="Google Shape;382;p14"/>
            <p:cNvSpPr/>
            <p:nvPr/>
          </p:nvSpPr>
          <p:spPr>
            <a:xfrm>
              <a:off x="0" y="0"/>
              <a:ext cx="2189413" cy="1137292"/>
            </a:xfrm>
            <a:custGeom>
              <a:rect b="b" l="l" r="r" t="t"/>
              <a:pathLst>
                <a:path extrusionOk="0" h="1137292" w="2189413">
                  <a:moveTo>
                    <a:pt x="29759" y="0"/>
                  </a:moveTo>
                  <a:lnTo>
                    <a:pt x="2159653" y="0"/>
                  </a:lnTo>
                  <a:cubicBezTo>
                    <a:pt x="2167546" y="0"/>
                    <a:pt x="2175115" y="3135"/>
                    <a:pt x="2180696" y="8716"/>
                  </a:cubicBezTo>
                  <a:cubicBezTo>
                    <a:pt x="2186277" y="14297"/>
                    <a:pt x="2189413" y="21867"/>
                    <a:pt x="2189413" y="29759"/>
                  </a:cubicBezTo>
                  <a:lnTo>
                    <a:pt x="2189413" y="1107533"/>
                  </a:lnTo>
                  <a:cubicBezTo>
                    <a:pt x="2189413" y="1123969"/>
                    <a:pt x="2176089" y="1137292"/>
                    <a:pt x="2159653" y="1137292"/>
                  </a:cubicBezTo>
                  <a:lnTo>
                    <a:pt x="29759" y="1137292"/>
                  </a:lnTo>
                  <a:cubicBezTo>
                    <a:pt x="13324" y="1137292"/>
                    <a:pt x="0" y="1123969"/>
                    <a:pt x="0" y="1107533"/>
                  </a:cubicBezTo>
                  <a:lnTo>
                    <a:pt x="0" y="29759"/>
                  </a:lnTo>
                  <a:cubicBezTo>
                    <a:pt x="0" y="13324"/>
                    <a:pt x="13324" y="0"/>
                    <a:pt x="29759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83" name="Google Shape;383;p14"/>
            <p:cNvSpPr txBox="1"/>
            <p:nvPr/>
          </p:nvSpPr>
          <p:spPr>
            <a:xfrm>
              <a:off x="0" y="-28575"/>
              <a:ext cx="2189413" cy="1165867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50800" lIns="50800" spcFirstLastPara="1" rIns="50800" wrap="square" tIns="50800">
              <a:noAutofit/>
            </a:bodyPr>
            <a:lstStyle/>
            <a:p>
              <a:pPr indent="0" lvl="0" marL="0" marR="0" rtl="0" algn="ctr">
                <a:lnSpc>
                  <a:spcPct val="108888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grpSp>
        <p:nvGrpSpPr>
          <p:cNvPr id="384" name="Google Shape;384;p14"/>
          <p:cNvGrpSpPr/>
          <p:nvPr/>
        </p:nvGrpSpPr>
        <p:grpSpPr>
          <a:xfrm>
            <a:off x="12172950" y="558254"/>
            <a:ext cx="5448300" cy="4432850"/>
            <a:chOff x="0" y="-28575"/>
            <a:chExt cx="1434943" cy="1167499"/>
          </a:xfrm>
        </p:grpSpPr>
        <p:sp>
          <p:nvSpPr>
            <p:cNvPr id="385" name="Google Shape;385;p14"/>
            <p:cNvSpPr/>
            <p:nvPr/>
          </p:nvSpPr>
          <p:spPr>
            <a:xfrm>
              <a:off x="0" y="0"/>
              <a:ext cx="1434943" cy="1138924"/>
            </a:xfrm>
            <a:custGeom>
              <a:rect b="b" l="l" r="r" t="t"/>
              <a:pathLst>
                <a:path extrusionOk="0" h="1138924" w="1434943">
                  <a:moveTo>
                    <a:pt x="45471" y="0"/>
                  </a:moveTo>
                  <a:lnTo>
                    <a:pt x="1389472" y="0"/>
                  </a:lnTo>
                  <a:cubicBezTo>
                    <a:pt x="1401532" y="0"/>
                    <a:pt x="1413097" y="4791"/>
                    <a:pt x="1421625" y="13318"/>
                  </a:cubicBezTo>
                  <a:cubicBezTo>
                    <a:pt x="1430153" y="21846"/>
                    <a:pt x="1434943" y="33412"/>
                    <a:pt x="1434943" y="45471"/>
                  </a:cubicBezTo>
                  <a:lnTo>
                    <a:pt x="1434943" y="1093452"/>
                  </a:lnTo>
                  <a:cubicBezTo>
                    <a:pt x="1434943" y="1118565"/>
                    <a:pt x="1414585" y="1138924"/>
                    <a:pt x="1389472" y="1138924"/>
                  </a:cubicBezTo>
                  <a:lnTo>
                    <a:pt x="45471" y="1138924"/>
                  </a:lnTo>
                  <a:cubicBezTo>
                    <a:pt x="33412" y="1138924"/>
                    <a:pt x="21846" y="1134133"/>
                    <a:pt x="13318" y="1125605"/>
                  </a:cubicBezTo>
                  <a:cubicBezTo>
                    <a:pt x="4791" y="1117078"/>
                    <a:pt x="0" y="1105512"/>
                    <a:pt x="0" y="1093452"/>
                  </a:cubicBezTo>
                  <a:lnTo>
                    <a:pt x="0" y="45471"/>
                  </a:lnTo>
                  <a:cubicBezTo>
                    <a:pt x="0" y="33412"/>
                    <a:pt x="4791" y="21846"/>
                    <a:pt x="13318" y="13318"/>
                  </a:cubicBezTo>
                  <a:cubicBezTo>
                    <a:pt x="21846" y="4791"/>
                    <a:pt x="33412" y="0"/>
                    <a:pt x="45471" y="0"/>
                  </a:cubicBezTo>
                  <a:close/>
                </a:path>
              </a:pathLst>
            </a:custGeom>
            <a:solidFill>
              <a:srgbClr val="1C1C1C"/>
            </a:solidFill>
            <a:ln cap="rnd" cmpd="sng" w="38100">
              <a:solidFill>
                <a:srgbClr val="F8BDFF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86" name="Google Shape;386;p14"/>
            <p:cNvSpPr txBox="1"/>
            <p:nvPr/>
          </p:nvSpPr>
          <p:spPr>
            <a:xfrm>
              <a:off x="0" y="-28575"/>
              <a:ext cx="1434943" cy="116749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50800" lIns="50800" spcFirstLastPara="1" rIns="50800" wrap="square" tIns="50800">
              <a:noAutofit/>
            </a:bodyPr>
            <a:lstStyle/>
            <a:p>
              <a:pPr indent="0" lvl="0" marL="0" marR="0" rtl="0" algn="ctr">
                <a:lnSpc>
                  <a:spcPct val="108888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grpSp>
        <p:nvGrpSpPr>
          <p:cNvPr id="387" name="Google Shape;387;p14"/>
          <p:cNvGrpSpPr/>
          <p:nvPr/>
        </p:nvGrpSpPr>
        <p:grpSpPr>
          <a:xfrm>
            <a:off x="666750" y="558254"/>
            <a:ext cx="11201400" cy="4432850"/>
            <a:chOff x="0" y="-28575"/>
            <a:chExt cx="2950163" cy="1167499"/>
          </a:xfrm>
        </p:grpSpPr>
        <p:sp>
          <p:nvSpPr>
            <p:cNvPr id="388" name="Google Shape;388;p14"/>
            <p:cNvSpPr/>
            <p:nvPr/>
          </p:nvSpPr>
          <p:spPr>
            <a:xfrm>
              <a:off x="0" y="0"/>
              <a:ext cx="2950163" cy="1138924"/>
            </a:xfrm>
            <a:custGeom>
              <a:rect b="b" l="l" r="r" t="t"/>
              <a:pathLst>
                <a:path extrusionOk="0" h="1138924" w="2950163">
                  <a:moveTo>
                    <a:pt x="22117" y="0"/>
                  </a:moveTo>
                  <a:lnTo>
                    <a:pt x="2928046" y="0"/>
                  </a:lnTo>
                  <a:cubicBezTo>
                    <a:pt x="2933912" y="0"/>
                    <a:pt x="2939537" y="2330"/>
                    <a:pt x="2943685" y="6478"/>
                  </a:cubicBezTo>
                  <a:cubicBezTo>
                    <a:pt x="2947833" y="10626"/>
                    <a:pt x="2950163" y="16251"/>
                    <a:pt x="2950163" y="22117"/>
                  </a:cubicBezTo>
                  <a:lnTo>
                    <a:pt x="2950163" y="1116807"/>
                  </a:lnTo>
                  <a:cubicBezTo>
                    <a:pt x="2950163" y="1129021"/>
                    <a:pt x="2940261" y="1138924"/>
                    <a:pt x="2928046" y="1138924"/>
                  </a:cubicBezTo>
                  <a:lnTo>
                    <a:pt x="22117" y="1138924"/>
                  </a:lnTo>
                  <a:cubicBezTo>
                    <a:pt x="16251" y="1138924"/>
                    <a:pt x="10626" y="1136593"/>
                    <a:pt x="6478" y="1132446"/>
                  </a:cubicBezTo>
                  <a:cubicBezTo>
                    <a:pt x="2330" y="1128298"/>
                    <a:pt x="0" y="1122672"/>
                    <a:pt x="0" y="1116807"/>
                  </a:cubicBezTo>
                  <a:lnTo>
                    <a:pt x="0" y="22117"/>
                  </a:lnTo>
                  <a:cubicBezTo>
                    <a:pt x="0" y="9902"/>
                    <a:pt x="9902" y="0"/>
                    <a:pt x="22117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89" name="Google Shape;389;p14"/>
            <p:cNvSpPr txBox="1"/>
            <p:nvPr/>
          </p:nvSpPr>
          <p:spPr>
            <a:xfrm>
              <a:off x="0" y="-28575"/>
              <a:ext cx="2950163" cy="116749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50800" lIns="50800" spcFirstLastPara="1" rIns="50800" wrap="square" tIns="50800">
              <a:noAutofit/>
            </a:bodyPr>
            <a:lstStyle/>
            <a:p>
              <a:pPr indent="0" lvl="0" marL="0" marR="0" rtl="0" algn="ctr">
                <a:lnSpc>
                  <a:spcPct val="108888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grpSp>
        <p:nvGrpSpPr>
          <p:cNvPr id="390" name="Google Shape;390;p14"/>
          <p:cNvGrpSpPr/>
          <p:nvPr/>
        </p:nvGrpSpPr>
        <p:grpSpPr>
          <a:xfrm>
            <a:off x="9296400" y="5187249"/>
            <a:ext cx="8324850" cy="4433001"/>
            <a:chOff x="0" y="-28575"/>
            <a:chExt cx="2189413" cy="1165867"/>
          </a:xfrm>
        </p:grpSpPr>
        <p:sp>
          <p:nvSpPr>
            <p:cNvPr id="391" name="Google Shape;391;p14"/>
            <p:cNvSpPr/>
            <p:nvPr/>
          </p:nvSpPr>
          <p:spPr>
            <a:xfrm>
              <a:off x="0" y="0"/>
              <a:ext cx="2189413" cy="1137292"/>
            </a:xfrm>
            <a:custGeom>
              <a:rect b="b" l="l" r="r" t="t"/>
              <a:pathLst>
                <a:path extrusionOk="0" h="1137292" w="2189413">
                  <a:moveTo>
                    <a:pt x="29759" y="0"/>
                  </a:moveTo>
                  <a:lnTo>
                    <a:pt x="2159653" y="0"/>
                  </a:lnTo>
                  <a:cubicBezTo>
                    <a:pt x="2167546" y="0"/>
                    <a:pt x="2175115" y="3135"/>
                    <a:pt x="2180696" y="8716"/>
                  </a:cubicBezTo>
                  <a:cubicBezTo>
                    <a:pt x="2186277" y="14297"/>
                    <a:pt x="2189413" y="21867"/>
                    <a:pt x="2189413" y="29759"/>
                  </a:cubicBezTo>
                  <a:lnTo>
                    <a:pt x="2189413" y="1107533"/>
                  </a:lnTo>
                  <a:cubicBezTo>
                    <a:pt x="2189413" y="1123969"/>
                    <a:pt x="2176089" y="1137292"/>
                    <a:pt x="2159653" y="1137292"/>
                  </a:cubicBezTo>
                  <a:lnTo>
                    <a:pt x="29759" y="1137292"/>
                  </a:lnTo>
                  <a:cubicBezTo>
                    <a:pt x="13324" y="1137292"/>
                    <a:pt x="0" y="1123969"/>
                    <a:pt x="0" y="1107533"/>
                  </a:cubicBezTo>
                  <a:lnTo>
                    <a:pt x="0" y="29759"/>
                  </a:lnTo>
                  <a:cubicBezTo>
                    <a:pt x="0" y="13324"/>
                    <a:pt x="13324" y="0"/>
                    <a:pt x="29759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92" name="Google Shape;392;p14"/>
            <p:cNvSpPr txBox="1"/>
            <p:nvPr/>
          </p:nvSpPr>
          <p:spPr>
            <a:xfrm>
              <a:off x="0" y="-28575"/>
              <a:ext cx="2189413" cy="1165867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50800" lIns="50800" spcFirstLastPara="1" rIns="50800" wrap="square" tIns="50800">
              <a:noAutofit/>
            </a:bodyPr>
            <a:lstStyle/>
            <a:p>
              <a:pPr indent="0" lvl="0" marL="0" marR="0" rtl="0" algn="ctr">
                <a:lnSpc>
                  <a:spcPct val="108888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sp>
        <p:nvSpPr>
          <p:cNvPr id="393" name="Google Shape;393;p14"/>
          <p:cNvSpPr txBox="1"/>
          <p:nvPr/>
        </p:nvSpPr>
        <p:spPr>
          <a:xfrm>
            <a:off x="1274570" y="6038850"/>
            <a:ext cx="6583555" cy="485775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US" sz="3200" u="none" cap="none" strike="noStrike">
                <a:solidFill>
                  <a:srgbClr val="1C1C1C"/>
                </a:solidFill>
                <a:latin typeface="Arial"/>
                <a:ea typeface="Arial"/>
                <a:cs typeface="Arial"/>
                <a:sym typeface="Arial"/>
              </a:rPr>
              <a:t>Focus on Textures</a:t>
            </a:r>
            <a:endParaRPr/>
          </a:p>
        </p:txBody>
      </p:sp>
      <p:sp>
        <p:nvSpPr>
          <p:cNvPr id="394" name="Google Shape;394;p14"/>
          <p:cNvSpPr txBox="1"/>
          <p:nvPr/>
        </p:nvSpPr>
        <p:spPr>
          <a:xfrm>
            <a:off x="1274570" y="6886575"/>
            <a:ext cx="6583555" cy="110871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lnSpc>
                <a:spcPct val="14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US" sz="2100" u="none" cap="none" strike="noStrike">
                <a:solidFill>
                  <a:srgbClr val="1C1C1C"/>
                </a:solidFill>
                <a:latin typeface="Inter"/>
                <a:ea typeface="Inter"/>
                <a:cs typeface="Inter"/>
                <a:sym typeface="Inter"/>
              </a:rPr>
              <a:t>Pay attention to close-up textures in materials like wood, fabric, or skin. </a:t>
            </a:r>
            <a:r>
              <a:rPr b="1" i="0" lang="en-US" sz="2100" u="none" cap="none" strike="noStrike">
                <a:solidFill>
                  <a:srgbClr val="1C1C1C"/>
                </a:solidFill>
                <a:latin typeface="Inter"/>
                <a:ea typeface="Inter"/>
                <a:cs typeface="Inter"/>
                <a:sym typeface="Inter"/>
              </a:rPr>
              <a:t>Highlight shapes</a:t>
            </a:r>
            <a:r>
              <a:rPr b="0" i="0" lang="en-US" sz="2100" u="none" cap="none" strike="noStrike">
                <a:solidFill>
                  <a:srgbClr val="1C1C1C"/>
                </a:solidFill>
                <a:latin typeface="Inter"/>
                <a:ea typeface="Inter"/>
                <a:cs typeface="Inter"/>
                <a:sym typeface="Inter"/>
              </a:rPr>
              <a:t> using natural light to create depth and interest.</a:t>
            </a:r>
            <a:endParaRPr/>
          </a:p>
        </p:txBody>
      </p:sp>
      <p:grpSp>
        <p:nvGrpSpPr>
          <p:cNvPr id="395" name="Google Shape;395;p14"/>
          <p:cNvGrpSpPr/>
          <p:nvPr/>
        </p:nvGrpSpPr>
        <p:grpSpPr>
          <a:xfrm>
            <a:off x="10014648" y="6038850"/>
            <a:ext cx="6583555" cy="1956448"/>
            <a:chOff x="0" y="0"/>
            <a:chExt cx="8778073" cy="2608598"/>
          </a:xfrm>
        </p:grpSpPr>
        <p:sp>
          <p:nvSpPr>
            <p:cNvPr id="396" name="Google Shape;396;p14"/>
            <p:cNvSpPr txBox="1"/>
            <p:nvPr/>
          </p:nvSpPr>
          <p:spPr>
            <a:xfrm>
              <a:off x="0" y="0"/>
              <a:ext cx="8778073" cy="6477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spAutoFit/>
            </a:bodyPr>
            <a:lstStyle/>
            <a:p>
              <a:pPr indent="0" lvl="0" marL="0" marR="0" rtl="0" algn="l">
                <a:lnSpc>
                  <a:spcPct val="12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0" i="0" lang="en-US" sz="3200" u="none" cap="none" strike="noStrike">
                  <a:solidFill>
                    <a:srgbClr val="1C1C1C"/>
                  </a:solidFill>
                  <a:latin typeface="Arial"/>
                  <a:ea typeface="Arial"/>
                  <a:cs typeface="Arial"/>
                  <a:sym typeface="Arial"/>
                </a:rPr>
                <a:t>Use of Light</a:t>
              </a:r>
              <a:endParaRPr/>
            </a:p>
          </p:txBody>
        </p:sp>
        <p:sp>
          <p:nvSpPr>
            <p:cNvPr id="397" name="Google Shape;397;p14"/>
            <p:cNvSpPr txBox="1"/>
            <p:nvPr/>
          </p:nvSpPr>
          <p:spPr>
            <a:xfrm>
              <a:off x="0" y="1146193"/>
              <a:ext cx="8778073" cy="1462405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spAutoFit/>
            </a:bodyPr>
            <a:lstStyle/>
            <a:p>
              <a:pPr indent="0" lvl="0" marL="0" marR="0" rtl="0" algn="l">
                <a:lnSpc>
                  <a:spcPct val="14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0" i="0" lang="en-US" sz="2100" u="none" cap="none" strike="noStrike">
                  <a:solidFill>
                    <a:srgbClr val="1C1C1C"/>
                  </a:solidFill>
                  <a:latin typeface="Inter"/>
                  <a:ea typeface="Inter"/>
                  <a:cs typeface="Inter"/>
                  <a:sym typeface="Inter"/>
                </a:rPr>
                <a:t>Experiment with different lighting angles to enhance the textures you capture. </a:t>
              </a:r>
              <a:r>
                <a:rPr b="1" i="0" lang="en-US" sz="2100" u="none" cap="none" strike="noStrike">
                  <a:solidFill>
                    <a:srgbClr val="1C1C1C"/>
                  </a:solidFill>
                  <a:latin typeface="Inter"/>
                  <a:ea typeface="Inter"/>
                  <a:cs typeface="Inter"/>
                  <a:sym typeface="Inter"/>
                </a:rPr>
                <a:t>Dramatic light</a:t>
              </a:r>
              <a:r>
                <a:rPr b="0" i="0" lang="en-US" sz="2100" u="none" cap="none" strike="noStrike">
                  <a:solidFill>
                    <a:srgbClr val="1C1C1C"/>
                  </a:solidFill>
                  <a:latin typeface="Inter"/>
                  <a:ea typeface="Inter"/>
                  <a:cs typeface="Inter"/>
                  <a:sym typeface="Inter"/>
                </a:rPr>
                <a:t> can reveal details and form, making your images powerful.</a:t>
              </a:r>
              <a:endParaRPr/>
            </a:p>
          </p:txBody>
        </p:sp>
      </p:grpSp>
      <p:grpSp>
        <p:nvGrpSpPr>
          <p:cNvPr id="398" name="Google Shape;398;p14"/>
          <p:cNvGrpSpPr/>
          <p:nvPr/>
        </p:nvGrpSpPr>
        <p:grpSpPr>
          <a:xfrm>
            <a:off x="1239490" y="1554002"/>
            <a:ext cx="10024875" cy="1500060"/>
            <a:chOff x="0" y="123825"/>
            <a:chExt cx="13366500" cy="2000081"/>
          </a:xfrm>
        </p:grpSpPr>
        <p:sp>
          <p:nvSpPr>
            <p:cNvPr id="399" name="Google Shape;399;p14"/>
            <p:cNvSpPr txBox="1"/>
            <p:nvPr/>
          </p:nvSpPr>
          <p:spPr>
            <a:xfrm>
              <a:off x="54943" y="1648291"/>
              <a:ext cx="13311500" cy="475615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spAutoFit/>
            </a:bodyPr>
            <a:lstStyle/>
            <a:p>
              <a:pPr indent="0" lvl="0" marL="0" marR="0" rtl="0" algn="l">
                <a:lnSpc>
                  <a:spcPct val="11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i="0" lang="en-US" sz="2400" u="none" cap="none" strike="noStrike">
                  <a:solidFill>
                    <a:srgbClr val="1C1C1C"/>
                  </a:solidFill>
                  <a:latin typeface="Inter"/>
                  <a:ea typeface="Inter"/>
                  <a:cs typeface="Inter"/>
                  <a:sym typeface="Inter"/>
                </a:rPr>
                <a:t>Capture Texture and Shape</a:t>
              </a:r>
              <a:endParaRPr/>
            </a:p>
          </p:txBody>
        </p:sp>
        <p:sp>
          <p:nvSpPr>
            <p:cNvPr id="400" name="Google Shape;400;p14"/>
            <p:cNvSpPr txBox="1"/>
            <p:nvPr/>
          </p:nvSpPr>
          <p:spPr>
            <a:xfrm>
              <a:off x="0" y="123825"/>
              <a:ext cx="13366500" cy="14778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sp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0" i="0" lang="en-US" sz="7200" u="none" cap="none" strike="noStrike">
                  <a:solidFill>
                    <a:srgbClr val="1C1C1C"/>
                  </a:solidFill>
                  <a:latin typeface="Arial"/>
                  <a:ea typeface="Arial"/>
                  <a:cs typeface="Arial"/>
                  <a:sym typeface="Arial"/>
                </a:rPr>
                <a:t>Task 1</a:t>
              </a:r>
              <a:endParaRPr/>
            </a:p>
          </p:txBody>
        </p:sp>
      </p:grp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rgbClr val="000000"/>
        </a:solidFill>
      </p:bgPr>
    </p:bg>
    <p:spTree>
      <p:nvGrpSpPr>
        <p:cNvPr id="404" name="Shape 40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05" name="Google Shape;405;p15"/>
          <p:cNvGrpSpPr/>
          <p:nvPr/>
        </p:nvGrpSpPr>
        <p:grpSpPr>
          <a:xfrm>
            <a:off x="666750" y="5187249"/>
            <a:ext cx="8324850" cy="4433001"/>
            <a:chOff x="0" y="-28575"/>
            <a:chExt cx="2189413" cy="1165867"/>
          </a:xfrm>
        </p:grpSpPr>
        <p:sp>
          <p:nvSpPr>
            <p:cNvPr id="406" name="Google Shape;406;p15"/>
            <p:cNvSpPr/>
            <p:nvPr/>
          </p:nvSpPr>
          <p:spPr>
            <a:xfrm>
              <a:off x="0" y="0"/>
              <a:ext cx="2189413" cy="1137292"/>
            </a:xfrm>
            <a:custGeom>
              <a:rect b="b" l="l" r="r" t="t"/>
              <a:pathLst>
                <a:path extrusionOk="0" h="1137292" w="2189413">
                  <a:moveTo>
                    <a:pt x="29759" y="0"/>
                  </a:moveTo>
                  <a:lnTo>
                    <a:pt x="2159653" y="0"/>
                  </a:lnTo>
                  <a:cubicBezTo>
                    <a:pt x="2167546" y="0"/>
                    <a:pt x="2175115" y="3135"/>
                    <a:pt x="2180696" y="8716"/>
                  </a:cubicBezTo>
                  <a:cubicBezTo>
                    <a:pt x="2186277" y="14297"/>
                    <a:pt x="2189413" y="21867"/>
                    <a:pt x="2189413" y="29759"/>
                  </a:cubicBezTo>
                  <a:lnTo>
                    <a:pt x="2189413" y="1107533"/>
                  </a:lnTo>
                  <a:cubicBezTo>
                    <a:pt x="2189413" y="1123969"/>
                    <a:pt x="2176089" y="1137292"/>
                    <a:pt x="2159653" y="1137292"/>
                  </a:cubicBezTo>
                  <a:lnTo>
                    <a:pt x="29759" y="1137292"/>
                  </a:lnTo>
                  <a:cubicBezTo>
                    <a:pt x="13324" y="1137292"/>
                    <a:pt x="0" y="1123969"/>
                    <a:pt x="0" y="1107533"/>
                  </a:cubicBezTo>
                  <a:lnTo>
                    <a:pt x="0" y="29759"/>
                  </a:lnTo>
                  <a:cubicBezTo>
                    <a:pt x="0" y="13324"/>
                    <a:pt x="13324" y="0"/>
                    <a:pt x="29759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07" name="Google Shape;407;p15"/>
            <p:cNvSpPr txBox="1"/>
            <p:nvPr/>
          </p:nvSpPr>
          <p:spPr>
            <a:xfrm>
              <a:off x="0" y="-28575"/>
              <a:ext cx="2189413" cy="1165867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50800" lIns="50800" spcFirstLastPara="1" rIns="50800" wrap="square" tIns="50800">
              <a:noAutofit/>
            </a:bodyPr>
            <a:lstStyle/>
            <a:p>
              <a:pPr indent="0" lvl="0" marL="0" marR="0" rtl="0" algn="ctr">
                <a:lnSpc>
                  <a:spcPct val="108888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grpSp>
        <p:nvGrpSpPr>
          <p:cNvPr id="408" name="Google Shape;408;p15"/>
          <p:cNvGrpSpPr/>
          <p:nvPr/>
        </p:nvGrpSpPr>
        <p:grpSpPr>
          <a:xfrm>
            <a:off x="12172950" y="558254"/>
            <a:ext cx="5448300" cy="4432850"/>
            <a:chOff x="0" y="-28575"/>
            <a:chExt cx="1434943" cy="1167499"/>
          </a:xfrm>
        </p:grpSpPr>
        <p:sp>
          <p:nvSpPr>
            <p:cNvPr id="409" name="Google Shape;409;p15"/>
            <p:cNvSpPr/>
            <p:nvPr/>
          </p:nvSpPr>
          <p:spPr>
            <a:xfrm>
              <a:off x="0" y="0"/>
              <a:ext cx="1434943" cy="1138924"/>
            </a:xfrm>
            <a:custGeom>
              <a:rect b="b" l="l" r="r" t="t"/>
              <a:pathLst>
                <a:path extrusionOk="0" h="1138924" w="1434943">
                  <a:moveTo>
                    <a:pt x="45471" y="0"/>
                  </a:moveTo>
                  <a:lnTo>
                    <a:pt x="1389472" y="0"/>
                  </a:lnTo>
                  <a:cubicBezTo>
                    <a:pt x="1401532" y="0"/>
                    <a:pt x="1413097" y="4791"/>
                    <a:pt x="1421625" y="13318"/>
                  </a:cubicBezTo>
                  <a:cubicBezTo>
                    <a:pt x="1430153" y="21846"/>
                    <a:pt x="1434943" y="33412"/>
                    <a:pt x="1434943" y="45471"/>
                  </a:cubicBezTo>
                  <a:lnTo>
                    <a:pt x="1434943" y="1093452"/>
                  </a:lnTo>
                  <a:cubicBezTo>
                    <a:pt x="1434943" y="1118565"/>
                    <a:pt x="1414585" y="1138924"/>
                    <a:pt x="1389472" y="1138924"/>
                  </a:cubicBezTo>
                  <a:lnTo>
                    <a:pt x="45471" y="1138924"/>
                  </a:lnTo>
                  <a:cubicBezTo>
                    <a:pt x="33412" y="1138924"/>
                    <a:pt x="21846" y="1134133"/>
                    <a:pt x="13318" y="1125605"/>
                  </a:cubicBezTo>
                  <a:cubicBezTo>
                    <a:pt x="4791" y="1117078"/>
                    <a:pt x="0" y="1105512"/>
                    <a:pt x="0" y="1093452"/>
                  </a:cubicBezTo>
                  <a:lnTo>
                    <a:pt x="0" y="45471"/>
                  </a:lnTo>
                  <a:cubicBezTo>
                    <a:pt x="0" y="33412"/>
                    <a:pt x="4791" y="21846"/>
                    <a:pt x="13318" y="13318"/>
                  </a:cubicBezTo>
                  <a:cubicBezTo>
                    <a:pt x="21846" y="4791"/>
                    <a:pt x="33412" y="0"/>
                    <a:pt x="45471" y="0"/>
                  </a:cubicBezTo>
                  <a:close/>
                </a:path>
              </a:pathLst>
            </a:custGeom>
            <a:solidFill>
              <a:srgbClr val="000000"/>
            </a:solidFill>
            <a:ln cap="rnd" cmpd="sng" w="38100">
              <a:solidFill>
                <a:srgbClr val="F8BDFF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10" name="Google Shape;410;p15"/>
            <p:cNvSpPr txBox="1"/>
            <p:nvPr/>
          </p:nvSpPr>
          <p:spPr>
            <a:xfrm>
              <a:off x="0" y="-28575"/>
              <a:ext cx="1434943" cy="116749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50800" lIns="50800" spcFirstLastPara="1" rIns="50800" wrap="square" tIns="50800">
              <a:noAutofit/>
            </a:bodyPr>
            <a:lstStyle/>
            <a:p>
              <a:pPr indent="0" lvl="0" marL="0" marR="0" rtl="0" algn="ctr">
                <a:lnSpc>
                  <a:spcPct val="108888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grpSp>
        <p:nvGrpSpPr>
          <p:cNvPr id="411" name="Google Shape;411;p15"/>
          <p:cNvGrpSpPr/>
          <p:nvPr/>
        </p:nvGrpSpPr>
        <p:grpSpPr>
          <a:xfrm>
            <a:off x="666750" y="558254"/>
            <a:ext cx="11201400" cy="4432850"/>
            <a:chOff x="0" y="-28575"/>
            <a:chExt cx="2950163" cy="1167499"/>
          </a:xfrm>
        </p:grpSpPr>
        <p:sp>
          <p:nvSpPr>
            <p:cNvPr id="412" name="Google Shape;412;p15"/>
            <p:cNvSpPr/>
            <p:nvPr/>
          </p:nvSpPr>
          <p:spPr>
            <a:xfrm>
              <a:off x="0" y="0"/>
              <a:ext cx="2950163" cy="1138924"/>
            </a:xfrm>
            <a:custGeom>
              <a:rect b="b" l="l" r="r" t="t"/>
              <a:pathLst>
                <a:path extrusionOk="0" h="1138924" w="2950163">
                  <a:moveTo>
                    <a:pt x="22117" y="0"/>
                  </a:moveTo>
                  <a:lnTo>
                    <a:pt x="2928046" y="0"/>
                  </a:lnTo>
                  <a:cubicBezTo>
                    <a:pt x="2933912" y="0"/>
                    <a:pt x="2939537" y="2330"/>
                    <a:pt x="2943685" y="6478"/>
                  </a:cubicBezTo>
                  <a:cubicBezTo>
                    <a:pt x="2947833" y="10626"/>
                    <a:pt x="2950163" y="16251"/>
                    <a:pt x="2950163" y="22117"/>
                  </a:cubicBezTo>
                  <a:lnTo>
                    <a:pt x="2950163" y="1116807"/>
                  </a:lnTo>
                  <a:cubicBezTo>
                    <a:pt x="2950163" y="1129021"/>
                    <a:pt x="2940261" y="1138924"/>
                    <a:pt x="2928046" y="1138924"/>
                  </a:cubicBezTo>
                  <a:lnTo>
                    <a:pt x="22117" y="1138924"/>
                  </a:lnTo>
                  <a:cubicBezTo>
                    <a:pt x="16251" y="1138924"/>
                    <a:pt x="10626" y="1136593"/>
                    <a:pt x="6478" y="1132446"/>
                  </a:cubicBezTo>
                  <a:cubicBezTo>
                    <a:pt x="2330" y="1128298"/>
                    <a:pt x="0" y="1122672"/>
                    <a:pt x="0" y="1116807"/>
                  </a:cubicBezTo>
                  <a:lnTo>
                    <a:pt x="0" y="22117"/>
                  </a:lnTo>
                  <a:cubicBezTo>
                    <a:pt x="0" y="9902"/>
                    <a:pt x="9902" y="0"/>
                    <a:pt x="22117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13" name="Google Shape;413;p15"/>
            <p:cNvSpPr txBox="1"/>
            <p:nvPr/>
          </p:nvSpPr>
          <p:spPr>
            <a:xfrm>
              <a:off x="0" y="-28575"/>
              <a:ext cx="2950163" cy="116749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50800" lIns="50800" spcFirstLastPara="1" rIns="50800" wrap="square" tIns="50800">
              <a:noAutofit/>
            </a:bodyPr>
            <a:lstStyle/>
            <a:p>
              <a:pPr indent="0" lvl="0" marL="0" marR="0" rtl="0" algn="ctr">
                <a:lnSpc>
                  <a:spcPct val="108888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grpSp>
        <p:nvGrpSpPr>
          <p:cNvPr id="414" name="Google Shape;414;p15"/>
          <p:cNvGrpSpPr/>
          <p:nvPr/>
        </p:nvGrpSpPr>
        <p:grpSpPr>
          <a:xfrm>
            <a:off x="9296400" y="5187249"/>
            <a:ext cx="8324850" cy="4433001"/>
            <a:chOff x="0" y="-28575"/>
            <a:chExt cx="2189413" cy="1165867"/>
          </a:xfrm>
        </p:grpSpPr>
        <p:sp>
          <p:nvSpPr>
            <p:cNvPr id="415" name="Google Shape;415;p15"/>
            <p:cNvSpPr/>
            <p:nvPr/>
          </p:nvSpPr>
          <p:spPr>
            <a:xfrm>
              <a:off x="0" y="0"/>
              <a:ext cx="2189413" cy="1137292"/>
            </a:xfrm>
            <a:custGeom>
              <a:rect b="b" l="l" r="r" t="t"/>
              <a:pathLst>
                <a:path extrusionOk="0" h="1137292" w="2189413">
                  <a:moveTo>
                    <a:pt x="29759" y="0"/>
                  </a:moveTo>
                  <a:lnTo>
                    <a:pt x="2159653" y="0"/>
                  </a:lnTo>
                  <a:cubicBezTo>
                    <a:pt x="2167546" y="0"/>
                    <a:pt x="2175115" y="3135"/>
                    <a:pt x="2180696" y="8716"/>
                  </a:cubicBezTo>
                  <a:cubicBezTo>
                    <a:pt x="2186277" y="14297"/>
                    <a:pt x="2189413" y="21867"/>
                    <a:pt x="2189413" y="29759"/>
                  </a:cubicBezTo>
                  <a:lnTo>
                    <a:pt x="2189413" y="1107533"/>
                  </a:lnTo>
                  <a:cubicBezTo>
                    <a:pt x="2189413" y="1123969"/>
                    <a:pt x="2176089" y="1137292"/>
                    <a:pt x="2159653" y="1137292"/>
                  </a:cubicBezTo>
                  <a:lnTo>
                    <a:pt x="29759" y="1137292"/>
                  </a:lnTo>
                  <a:cubicBezTo>
                    <a:pt x="13324" y="1137292"/>
                    <a:pt x="0" y="1123969"/>
                    <a:pt x="0" y="1107533"/>
                  </a:cubicBezTo>
                  <a:lnTo>
                    <a:pt x="0" y="29759"/>
                  </a:lnTo>
                  <a:cubicBezTo>
                    <a:pt x="0" y="13324"/>
                    <a:pt x="13324" y="0"/>
                    <a:pt x="29759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16" name="Google Shape;416;p15"/>
            <p:cNvSpPr txBox="1"/>
            <p:nvPr/>
          </p:nvSpPr>
          <p:spPr>
            <a:xfrm>
              <a:off x="0" y="-28575"/>
              <a:ext cx="2189413" cy="1165867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50800" lIns="50800" spcFirstLastPara="1" rIns="50800" wrap="square" tIns="50800">
              <a:noAutofit/>
            </a:bodyPr>
            <a:lstStyle/>
            <a:p>
              <a:pPr indent="0" lvl="0" marL="0" marR="0" rtl="0" algn="ctr">
                <a:lnSpc>
                  <a:spcPct val="108888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sp>
        <p:nvSpPr>
          <p:cNvPr id="417" name="Google Shape;417;p15"/>
          <p:cNvSpPr txBox="1"/>
          <p:nvPr/>
        </p:nvSpPr>
        <p:spPr>
          <a:xfrm>
            <a:off x="1274570" y="6038850"/>
            <a:ext cx="6583555" cy="485775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US" sz="3200" u="none" cap="none" strike="noStrike">
                <a:solidFill>
                  <a:srgbClr val="1C1C1C"/>
                </a:solidFill>
                <a:latin typeface="Arial"/>
                <a:ea typeface="Arial"/>
                <a:cs typeface="Arial"/>
                <a:sym typeface="Arial"/>
              </a:rPr>
              <a:t>Light and Shadow</a:t>
            </a:r>
            <a:endParaRPr/>
          </a:p>
        </p:txBody>
      </p:sp>
      <p:sp>
        <p:nvSpPr>
          <p:cNvPr id="418" name="Google Shape;418;p15"/>
          <p:cNvSpPr txBox="1"/>
          <p:nvPr/>
        </p:nvSpPr>
        <p:spPr>
          <a:xfrm>
            <a:off x="1274570" y="6886575"/>
            <a:ext cx="6583555" cy="110871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lnSpc>
                <a:spcPct val="14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US" sz="2100" u="none" cap="none" strike="noStrike">
                <a:solidFill>
                  <a:srgbClr val="1C1C1C"/>
                </a:solidFill>
                <a:latin typeface="Inter"/>
                <a:ea typeface="Inter"/>
                <a:cs typeface="Inter"/>
                <a:sym typeface="Inter"/>
              </a:rPr>
              <a:t>Focus on the interplay of </a:t>
            </a:r>
            <a:r>
              <a:rPr b="1" i="0" lang="en-US" sz="2100" u="none" cap="none" strike="noStrike">
                <a:solidFill>
                  <a:srgbClr val="1C1C1C"/>
                </a:solidFill>
                <a:latin typeface="Inter"/>
                <a:ea typeface="Inter"/>
                <a:cs typeface="Inter"/>
                <a:sym typeface="Inter"/>
              </a:rPr>
              <a:t>light and shadow</a:t>
            </a:r>
            <a:r>
              <a:rPr b="0" i="0" lang="en-US" sz="2100" u="none" cap="none" strike="noStrike">
                <a:solidFill>
                  <a:srgbClr val="1C1C1C"/>
                </a:solidFill>
                <a:latin typeface="Inter"/>
                <a:ea typeface="Inter"/>
                <a:cs typeface="Inter"/>
                <a:sym typeface="Inter"/>
              </a:rPr>
              <a:t> in your shots to create depth and emphasize shapes. This technique enhances visual interest.</a:t>
            </a:r>
            <a:endParaRPr/>
          </a:p>
        </p:txBody>
      </p:sp>
      <p:grpSp>
        <p:nvGrpSpPr>
          <p:cNvPr id="419" name="Google Shape;419;p15"/>
          <p:cNvGrpSpPr/>
          <p:nvPr/>
        </p:nvGrpSpPr>
        <p:grpSpPr>
          <a:xfrm>
            <a:off x="10014648" y="6038850"/>
            <a:ext cx="6583555" cy="1956448"/>
            <a:chOff x="0" y="0"/>
            <a:chExt cx="8778073" cy="2608598"/>
          </a:xfrm>
        </p:grpSpPr>
        <p:sp>
          <p:nvSpPr>
            <p:cNvPr id="420" name="Google Shape;420;p15"/>
            <p:cNvSpPr txBox="1"/>
            <p:nvPr/>
          </p:nvSpPr>
          <p:spPr>
            <a:xfrm>
              <a:off x="0" y="0"/>
              <a:ext cx="8778073" cy="6477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spAutoFit/>
            </a:bodyPr>
            <a:lstStyle/>
            <a:p>
              <a:pPr indent="0" lvl="0" marL="0" marR="0" rtl="0" algn="l">
                <a:lnSpc>
                  <a:spcPct val="12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0" i="0" lang="en-US" sz="3200" u="none" cap="none" strike="noStrike">
                  <a:solidFill>
                    <a:srgbClr val="1C1C1C"/>
                  </a:solidFill>
                  <a:latin typeface="Arial"/>
                  <a:ea typeface="Arial"/>
                  <a:cs typeface="Arial"/>
                  <a:sym typeface="Arial"/>
                </a:rPr>
                <a:t>Compositional Rules</a:t>
              </a:r>
              <a:endParaRPr/>
            </a:p>
          </p:txBody>
        </p:sp>
        <p:sp>
          <p:nvSpPr>
            <p:cNvPr id="421" name="Google Shape;421;p15"/>
            <p:cNvSpPr txBox="1"/>
            <p:nvPr/>
          </p:nvSpPr>
          <p:spPr>
            <a:xfrm>
              <a:off x="0" y="1146193"/>
              <a:ext cx="8778073" cy="1462405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spAutoFit/>
            </a:bodyPr>
            <a:lstStyle/>
            <a:p>
              <a:pPr indent="0" lvl="0" marL="0" marR="0" rtl="0" algn="l">
                <a:lnSpc>
                  <a:spcPct val="14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0" i="0" lang="en-US" sz="2100" u="none" cap="none" strike="noStrike">
                  <a:solidFill>
                    <a:srgbClr val="1C1C1C"/>
                  </a:solidFill>
                  <a:latin typeface="Inter"/>
                  <a:ea typeface="Inter"/>
                  <a:cs typeface="Inter"/>
                  <a:sym typeface="Inter"/>
                </a:rPr>
                <a:t>Apply compositional rules such as </a:t>
              </a:r>
              <a:r>
                <a:rPr b="1" i="0" lang="en-US" sz="2100" u="none" cap="none" strike="noStrike">
                  <a:solidFill>
                    <a:srgbClr val="1C1C1C"/>
                  </a:solidFill>
                  <a:latin typeface="Inter"/>
                  <a:ea typeface="Inter"/>
                  <a:cs typeface="Inter"/>
                  <a:sym typeface="Inter"/>
                </a:rPr>
                <a:t>leading lines</a:t>
              </a:r>
              <a:r>
                <a:rPr b="0" i="0" lang="en-US" sz="2100" u="none" cap="none" strike="noStrike">
                  <a:solidFill>
                    <a:srgbClr val="1C1C1C"/>
                  </a:solidFill>
                  <a:latin typeface="Inter"/>
                  <a:ea typeface="Inter"/>
                  <a:cs typeface="Inter"/>
                  <a:sym typeface="Inter"/>
                </a:rPr>
                <a:t> and framing to guide the viewer’s eye through your photograph, creating a more engaging image.</a:t>
              </a:r>
              <a:endParaRPr/>
            </a:p>
          </p:txBody>
        </p:sp>
      </p:grpSp>
      <p:grpSp>
        <p:nvGrpSpPr>
          <p:cNvPr id="422" name="Google Shape;422;p15"/>
          <p:cNvGrpSpPr/>
          <p:nvPr/>
        </p:nvGrpSpPr>
        <p:grpSpPr>
          <a:xfrm>
            <a:off x="1239490" y="1554002"/>
            <a:ext cx="10024875" cy="1500060"/>
            <a:chOff x="0" y="123825"/>
            <a:chExt cx="13366500" cy="2000081"/>
          </a:xfrm>
        </p:grpSpPr>
        <p:sp>
          <p:nvSpPr>
            <p:cNvPr id="423" name="Google Shape;423;p15"/>
            <p:cNvSpPr txBox="1"/>
            <p:nvPr/>
          </p:nvSpPr>
          <p:spPr>
            <a:xfrm>
              <a:off x="54943" y="1648291"/>
              <a:ext cx="13311500" cy="475615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spAutoFit/>
            </a:bodyPr>
            <a:lstStyle/>
            <a:p>
              <a:pPr indent="0" lvl="0" marL="0" marR="0" rtl="0" algn="l">
                <a:lnSpc>
                  <a:spcPct val="11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i="0" lang="en-US" sz="2400" u="none" cap="none" strike="noStrike">
                  <a:solidFill>
                    <a:srgbClr val="1C1C1C"/>
                  </a:solidFill>
                  <a:latin typeface="Inter"/>
                  <a:ea typeface="Inter"/>
                  <a:cs typeface="Inter"/>
                  <a:sym typeface="Inter"/>
                </a:rPr>
                <a:t>Explore Light and Composition Techniques</a:t>
              </a:r>
              <a:endParaRPr/>
            </a:p>
          </p:txBody>
        </p:sp>
        <p:sp>
          <p:nvSpPr>
            <p:cNvPr id="424" name="Google Shape;424;p15"/>
            <p:cNvSpPr txBox="1"/>
            <p:nvPr/>
          </p:nvSpPr>
          <p:spPr>
            <a:xfrm>
              <a:off x="0" y="123825"/>
              <a:ext cx="13366500" cy="14778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sp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0" i="0" lang="en-US" sz="7200" u="none" cap="none" strike="noStrike">
                  <a:solidFill>
                    <a:srgbClr val="1C1C1C"/>
                  </a:solidFill>
                  <a:latin typeface="Arial"/>
                  <a:ea typeface="Arial"/>
                  <a:cs typeface="Arial"/>
                  <a:sym typeface="Arial"/>
                </a:rPr>
                <a:t>Task 2</a:t>
              </a:r>
              <a:endParaRPr/>
            </a:p>
          </p:txBody>
        </p:sp>
      </p:grp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rgbClr val="1C1C1C"/>
        </a:solidFill>
      </p:bgPr>
    </p:bg>
    <p:spTree>
      <p:nvGrpSpPr>
        <p:cNvPr id="428" name="Shape 42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29" name="Google Shape;429;p16"/>
          <p:cNvGrpSpPr/>
          <p:nvPr/>
        </p:nvGrpSpPr>
        <p:grpSpPr>
          <a:xfrm>
            <a:off x="666750" y="5258854"/>
            <a:ext cx="9763189" cy="4432877"/>
            <a:chOff x="0" y="-28575"/>
            <a:chExt cx="2571358" cy="1167499"/>
          </a:xfrm>
        </p:grpSpPr>
        <p:sp>
          <p:nvSpPr>
            <p:cNvPr id="430" name="Google Shape;430;p16"/>
            <p:cNvSpPr/>
            <p:nvPr/>
          </p:nvSpPr>
          <p:spPr>
            <a:xfrm>
              <a:off x="0" y="0"/>
              <a:ext cx="2571358" cy="1138924"/>
            </a:xfrm>
            <a:custGeom>
              <a:rect b="b" l="l" r="r" t="t"/>
              <a:pathLst>
                <a:path extrusionOk="0" h="1138924" w="2571358">
                  <a:moveTo>
                    <a:pt x="25375" y="0"/>
                  </a:moveTo>
                  <a:lnTo>
                    <a:pt x="2545983" y="0"/>
                  </a:lnTo>
                  <a:cubicBezTo>
                    <a:pt x="2552713" y="0"/>
                    <a:pt x="2559167" y="2673"/>
                    <a:pt x="2563926" y="7432"/>
                  </a:cubicBezTo>
                  <a:cubicBezTo>
                    <a:pt x="2568684" y="12191"/>
                    <a:pt x="2571358" y="18645"/>
                    <a:pt x="2571358" y="25375"/>
                  </a:cubicBezTo>
                  <a:lnTo>
                    <a:pt x="2571358" y="1113548"/>
                  </a:lnTo>
                  <a:cubicBezTo>
                    <a:pt x="2571358" y="1127563"/>
                    <a:pt x="2559997" y="1138924"/>
                    <a:pt x="2545983" y="1138924"/>
                  </a:cubicBezTo>
                  <a:lnTo>
                    <a:pt x="25375" y="1138924"/>
                  </a:lnTo>
                  <a:cubicBezTo>
                    <a:pt x="18645" y="1138924"/>
                    <a:pt x="12191" y="1136250"/>
                    <a:pt x="7432" y="1131491"/>
                  </a:cubicBezTo>
                  <a:cubicBezTo>
                    <a:pt x="2673" y="1126732"/>
                    <a:pt x="0" y="1120278"/>
                    <a:pt x="0" y="1113548"/>
                  </a:cubicBezTo>
                  <a:lnTo>
                    <a:pt x="0" y="25375"/>
                  </a:lnTo>
                  <a:cubicBezTo>
                    <a:pt x="0" y="18645"/>
                    <a:pt x="2673" y="12191"/>
                    <a:pt x="7432" y="7432"/>
                  </a:cubicBezTo>
                  <a:cubicBezTo>
                    <a:pt x="12191" y="2673"/>
                    <a:pt x="18645" y="0"/>
                    <a:pt x="25375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31" name="Google Shape;431;p16"/>
            <p:cNvSpPr txBox="1"/>
            <p:nvPr/>
          </p:nvSpPr>
          <p:spPr>
            <a:xfrm>
              <a:off x="0" y="-28575"/>
              <a:ext cx="2571358" cy="116749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50800" lIns="50800" spcFirstLastPara="1" rIns="50800" wrap="square" tIns="50800">
              <a:noAutofit/>
            </a:bodyPr>
            <a:lstStyle/>
            <a:p>
              <a:pPr indent="0" lvl="0" marL="0" marR="0" rtl="0" algn="ctr">
                <a:lnSpc>
                  <a:spcPct val="108888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grpSp>
        <p:nvGrpSpPr>
          <p:cNvPr id="432" name="Google Shape;432;p16"/>
          <p:cNvGrpSpPr/>
          <p:nvPr/>
        </p:nvGrpSpPr>
        <p:grpSpPr>
          <a:xfrm>
            <a:off x="666750" y="558254"/>
            <a:ext cx="9763125" cy="4432850"/>
            <a:chOff x="0" y="-28575"/>
            <a:chExt cx="2571358" cy="1167499"/>
          </a:xfrm>
        </p:grpSpPr>
        <p:sp>
          <p:nvSpPr>
            <p:cNvPr id="433" name="Google Shape;433;p16"/>
            <p:cNvSpPr/>
            <p:nvPr/>
          </p:nvSpPr>
          <p:spPr>
            <a:xfrm>
              <a:off x="0" y="0"/>
              <a:ext cx="2571358" cy="1138924"/>
            </a:xfrm>
            <a:custGeom>
              <a:rect b="b" l="l" r="r" t="t"/>
              <a:pathLst>
                <a:path extrusionOk="0" h="1138924" w="2571358">
                  <a:moveTo>
                    <a:pt x="25375" y="0"/>
                  </a:moveTo>
                  <a:lnTo>
                    <a:pt x="2545983" y="0"/>
                  </a:lnTo>
                  <a:cubicBezTo>
                    <a:pt x="2552713" y="0"/>
                    <a:pt x="2559167" y="2673"/>
                    <a:pt x="2563926" y="7432"/>
                  </a:cubicBezTo>
                  <a:cubicBezTo>
                    <a:pt x="2568684" y="12191"/>
                    <a:pt x="2571358" y="18645"/>
                    <a:pt x="2571358" y="25375"/>
                  </a:cubicBezTo>
                  <a:lnTo>
                    <a:pt x="2571358" y="1113548"/>
                  </a:lnTo>
                  <a:cubicBezTo>
                    <a:pt x="2571358" y="1127563"/>
                    <a:pt x="2559997" y="1138924"/>
                    <a:pt x="2545983" y="1138924"/>
                  </a:cubicBezTo>
                  <a:lnTo>
                    <a:pt x="25375" y="1138924"/>
                  </a:lnTo>
                  <a:cubicBezTo>
                    <a:pt x="18645" y="1138924"/>
                    <a:pt x="12191" y="1136250"/>
                    <a:pt x="7432" y="1131491"/>
                  </a:cubicBezTo>
                  <a:cubicBezTo>
                    <a:pt x="2673" y="1126732"/>
                    <a:pt x="0" y="1120278"/>
                    <a:pt x="0" y="1113548"/>
                  </a:cubicBezTo>
                  <a:lnTo>
                    <a:pt x="0" y="25375"/>
                  </a:lnTo>
                  <a:cubicBezTo>
                    <a:pt x="0" y="18645"/>
                    <a:pt x="2673" y="12191"/>
                    <a:pt x="7432" y="7432"/>
                  </a:cubicBezTo>
                  <a:cubicBezTo>
                    <a:pt x="12191" y="2673"/>
                    <a:pt x="18645" y="0"/>
                    <a:pt x="25375" y="0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34" name="Google Shape;434;p16"/>
            <p:cNvSpPr txBox="1"/>
            <p:nvPr/>
          </p:nvSpPr>
          <p:spPr>
            <a:xfrm>
              <a:off x="0" y="-28575"/>
              <a:ext cx="2571358" cy="1167498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50800" lIns="50800" spcFirstLastPara="1" rIns="50800" wrap="square" tIns="50800">
              <a:noAutofit/>
            </a:bodyPr>
            <a:lstStyle/>
            <a:p>
              <a:pPr indent="0" lvl="0" marL="0" marR="0" rtl="0" algn="ctr">
                <a:lnSpc>
                  <a:spcPct val="108888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sp>
        <p:nvSpPr>
          <p:cNvPr id="435" name="Google Shape;435;p16"/>
          <p:cNvSpPr/>
          <p:nvPr/>
        </p:nvSpPr>
        <p:spPr>
          <a:xfrm>
            <a:off x="10734675" y="666750"/>
            <a:ext cx="6886575" cy="4324345"/>
          </a:xfrm>
          <a:custGeom>
            <a:rect b="b" l="l" r="r" t="t"/>
            <a:pathLst>
              <a:path extrusionOk="0" h="957078" w="1524158">
                <a:moveTo>
                  <a:pt x="35975" y="0"/>
                </a:moveTo>
                <a:lnTo>
                  <a:pt x="1488184" y="0"/>
                </a:lnTo>
                <a:cubicBezTo>
                  <a:pt x="1508052" y="0"/>
                  <a:pt x="1524158" y="16106"/>
                  <a:pt x="1524158" y="35975"/>
                </a:cubicBezTo>
                <a:lnTo>
                  <a:pt x="1524158" y="921104"/>
                </a:lnTo>
                <a:cubicBezTo>
                  <a:pt x="1524158" y="930645"/>
                  <a:pt x="1520368" y="939795"/>
                  <a:pt x="1513621" y="946542"/>
                </a:cubicBezTo>
                <a:cubicBezTo>
                  <a:pt x="1506875" y="953288"/>
                  <a:pt x="1497725" y="957078"/>
                  <a:pt x="1488184" y="957078"/>
                </a:cubicBezTo>
                <a:lnTo>
                  <a:pt x="35975" y="957078"/>
                </a:lnTo>
                <a:cubicBezTo>
                  <a:pt x="26434" y="957078"/>
                  <a:pt x="17283" y="953288"/>
                  <a:pt x="10537" y="946542"/>
                </a:cubicBezTo>
                <a:cubicBezTo>
                  <a:pt x="3790" y="939795"/>
                  <a:pt x="0" y="930645"/>
                  <a:pt x="0" y="921104"/>
                </a:cubicBezTo>
                <a:lnTo>
                  <a:pt x="0" y="35975"/>
                </a:lnTo>
                <a:cubicBezTo>
                  <a:pt x="0" y="26434"/>
                  <a:pt x="3790" y="17283"/>
                  <a:pt x="10537" y="10537"/>
                </a:cubicBezTo>
                <a:cubicBezTo>
                  <a:pt x="17283" y="3790"/>
                  <a:pt x="26434" y="0"/>
                  <a:pt x="35975" y="0"/>
                </a:cubicBezTo>
                <a:close/>
              </a:path>
            </a:pathLst>
          </a:custGeom>
          <a:blipFill rotWithShape="1">
            <a:blip r:embed="rId3">
              <a:alphaModFix/>
            </a:blip>
            <a:stretch>
              <a:fillRect b="0" l="-536" r="-537" t="0"/>
            </a:stretch>
          </a:blip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436" name="Google Shape;436;p16"/>
          <p:cNvSpPr txBox="1"/>
          <p:nvPr/>
        </p:nvSpPr>
        <p:spPr>
          <a:xfrm>
            <a:off x="1239490" y="1571627"/>
            <a:ext cx="7752110" cy="973455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US" sz="7200" u="none" cap="none" strike="noStrik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Questions</a:t>
            </a:r>
            <a:endParaRPr/>
          </a:p>
        </p:txBody>
      </p:sp>
      <p:pic>
        <p:nvPicPr>
          <p:cNvPr id="437" name="Google Shape;437;p16" title="IMG_20230705_211958_772.jpg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10734675" y="666750"/>
            <a:ext cx="6886577" cy="6886577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xmlns:r="http://schemas.openxmlformats.org/officeDocument/2006/relationships" name="Office Theme">
  <a:themeElements>
    <a:clrScheme name="Office">
      <a:dk1>
        <a:srgbClr val="000000"/>
      </a:dk1>
      <a:lt1>
        <a:srgbClr val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a="http://schemas.openxmlformats.org/drawingml/2006/main" xmlns:r="http://schemas.openxmlformats.org/officeDocument/2006/relationships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terms:created xsi:type="dcterms:W3CDTF">2006-08-16T00:00:00Z</dcterms:created>
</cp:coreProperties>
</file>