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6BA585-3683-2A4C-8E6E-2FF4BCBB72EC}" v="40" dt="2026-06-26T21:42:59.3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599"/>
  </p:normalViewPr>
  <p:slideViewPr>
    <p:cSldViewPr snapToGrid="0">
      <p:cViewPr varScale="1">
        <p:scale>
          <a:sx n="90" d="100"/>
          <a:sy n="90" d="100"/>
        </p:scale>
        <p:origin x="232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bir Sanosi Ali (2505769)" userId="6c1daeac-e0ed-4eaa-be21-4be3e1fed8ba" providerId="ADAL" clId="{A36BA585-3683-2A4C-8E6E-2FF4BCBB72EC}"/>
    <pc:docChg chg="undo custSel addSld delSld modSld">
      <pc:chgData name="Sabir Sanosi Ali (2505769)" userId="6c1daeac-e0ed-4eaa-be21-4be3e1fed8ba" providerId="ADAL" clId="{A36BA585-3683-2A4C-8E6E-2FF4BCBB72EC}" dt="2026-06-26T21:54:20.702" v="418" actId="2696"/>
      <pc:docMkLst>
        <pc:docMk/>
      </pc:docMkLst>
      <pc:sldChg chg="addSp delSp modSp mod setBg">
        <pc:chgData name="Sabir Sanosi Ali (2505769)" userId="6c1daeac-e0ed-4eaa-be21-4be3e1fed8ba" providerId="ADAL" clId="{A36BA585-3683-2A4C-8E6E-2FF4BCBB72EC}" dt="2026-06-26T21:42:59.339" v="417" actId="33524"/>
        <pc:sldMkLst>
          <pc:docMk/>
          <pc:sldMk cId="2071875348" sldId="259"/>
        </pc:sldMkLst>
        <pc:spChg chg="mod ord">
          <ac:chgData name="Sabir Sanosi Ali (2505769)" userId="6c1daeac-e0ed-4eaa-be21-4be3e1fed8ba" providerId="ADAL" clId="{A36BA585-3683-2A4C-8E6E-2FF4BCBB72EC}" dt="2026-06-26T21:42:39.276" v="410" actId="26606"/>
          <ac:spMkLst>
            <pc:docMk/>
            <pc:sldMk cId="2071875348" sldId="259"/>
            <ac:spMk id="2" creationId="{099E92E6-3243-6247-DD25-2782333801FB}"/>
          </ac:spMkLst>
        </pc:spChg>
        <pc:spChg chg="add del mod">
          <ac:chgData name="Sabir Sanosi Ali (2505769)" userId="6c1daeac-e0ed-4eaa-be21-4be3e1fed8ba" providerId="ADAL" clId="{A36BA585-3683-2A4C-8E6E-2FF4BCBB72EC}" dt="2026-06-26T21:33:04.438" v="367" actId="26606"/>
          <ac:spMkLst>
            <pc:docMk/>
            <pc:sldMk cId="2071875348" sldId="259"/>
            <ac:spMk id="3" creationId="{AFC9DD12-3F2F-6BF5-6F21-3C7C140ED094}"/>
          </ac:spMkLst>
        </pc:spChg>
        <pc:spChg chg="add del">
          <ac:chgData name="Sabir Sanosi Ali (2505769)" userId="6c1daeac-e0ed-4eaa-be21-4be3e1fed8ba" providerId="ADAL" clId="{A36BA585-3683-2A4C-8E6E-2FF4BCBB72EC}" dt="2026-06-26T21:26:23.393" v="269" actId="26606"/>
          <ac:spMkLst>
            <pc:docMk/>
            <pc:sldMk cId="2071875348" sldId="259"/>
            <ac:spMk id="8" creationId="{1BB867FF-FC45-48F7-8104-F89BE54909F1}"/>
          </ac:spMkLst>
        </pc:spChg>
        <pc:spChg chg="add del">
          <ac:chgData name="Sabir Sanosi Ali (2505769)" userId="6c1daeac-e0ed-4eaa-be21-4be3e1fed8ba" providerId="ADAL" clId="{A36BA585-3683-2A4C-8E6E-2FF4BCBB72EC}" dt="2026-06-26T21:26:23.393" v="269" actId="26606"/>
          <ac:spMkLst>
            <pc:docMk/>
            <pc:sldMk cId="2071875348" sldId="259"/>
            <ac:spMk id="10" creationId="{8BB56887-D0D5-4F0C-9E19-7247EB83C8B7}"/>
          </ac:spMkLst>
        </pc:spChg>
        <pc:spChg chg="add del">
          <ac:chgData name="Sabir Sanosi Ali (2505769)" userId="6c1daeac-e0ed-4eaa-be21-4be3e1fed8ba" providerId="ADAL" clId="{A36BA585-3683-2A4C-8E6E-2FF4BCBB72EC}" dt="2026-06-26T21:26:23.393" v="269" actId="26606"/>
          <ac:spMkLst>
            <pc:docMk/>
            <pc:sldMk cId="2071875348" sldId="259"/>
            <ac:spMk id="12" creationId="{081E4A58-353D-44AE-B2FC-2A74E2E400F7}"/>
          </ac:spMkLst>
        </pc:spChg>
        <pc:spChg chg="add del">
          <ac:chgData name="Sabir Sanosi Ali (2505769)" userId="6c1daeac-e0ed-4eaa-be21-4be3e1fed8ba" providerId="ADAL" clId="{A36BA585-3683-2A4C-8E6E-2FF4BCBB72EC}" dt="2026-06-26T21:33:04.438" v="367" actId="26606"/>
          <ac:spMkLst>
            <pc:docMk/>
            <pc:sldMk cId="2071875348" sldId="259"/>
            <ac:spMk id="17" creationId="{1BB867FF-FC45-48F7-8104-F89BE54909F1}"/>
          </ac:spMkLst>
        </pc:spChg>
        <pc:spChg chg="add del">
          <ac:chgData name="Sabir Sanosi Ali (2505769)" userId="6c1daeac-e0ed-4eaa-be21-4be3e1fed8ba" providerId="ADAL" clId="{A36BA585-3683-2A4C-8E6E-2FF4BCBB72EC}" dt="2026-06-26T21:33:04.438" v="367" actId="26606"/>
          <ac:spMkLst>
            <pc:docMk/>
            <pc:sldMk cId="2071875348" sldId="259"/>
            <ac:spMk id="19" creationId="{8BB56887-D0D5-4F0C-9E19-7247EB83C8B7}"/>
          </ac:spMkLst>
        </pc:spChg>
        <pc:spChg chg="add del">
          <ac:chgData name="Sabir Sanosi Ali (2505769)" userId="6c1daeac-e0ed-4eaa-be21-4be3e1fed8ba" providerId="ADAL" clId="{A36BA585-3683-2A4C-8E6E-2FF4BCBB72EC}" dt="2026-06-26T21:33:04.438" v="367" actId="26606"/>
          <ac:spMkLst>
            <pc:docMk/>
            <pc:sldMk cId="2071875348" sldId="259"/>
            <ac:spMk id="21" creationId="{081E4A58-353D-44AE-B2FC-2A74E2E400F7}"/>
          </ac:spMkLst>
        </pc:spChg>
        <pc:spChg chg="add del">
          <ac:chgData name="Sabir Sanosi Ali (2505769)" userId="6c1daeac-e0ed-4eaa-be21-4be3e1fed8ba" providerId="ADAL" clId="{A36BA585-3683-2A4C-8E6E-2FF4BCBB72EC}" dt="2026-06-26T21:33:04.424" v="366" actId="26606"/>
          <ac:spMkLst>
            <pc:docMk/>
            <pc:sldMk cId="2071875348" sldId="259"/>
            <ac:spMk id="26" creationId="{F837543A-6020-4505-A233-C9DB4BF74011}"/>
          </ac:spMkLst>
        </pc:spChg>
        <pc:spChg chg="add del">
          <ac:chgData name="Sabir Sanosi Ali (2505769)" userId="6c1daeac-e0ed-4eaa-be21-4be3e1fed8ba" providerId="ADAL" clId="{A36BA585-3683-2A4C-8E6E-2FF4BCBB72EC}" dt="2026-06-26T21:32:59.294" v="364" actId="26606"/>
          <ac:spMkLst>
            <pc:docMk/>
            <pc:sldMk cId="2071875348" sldId="259"/>
            <ac:spMk id="28" creationId="{D1D34770-47A8-402C-AF23-2B653F2D88C1}"/>
          </ac:spMkLst>
        </pc:spChg>
        <pc:spChg chg="add del">
          <ac:chgData name="Sabir Sanosi Ali (2505769)" userId="6c1daeac-e0ed-4eaa-be21-4be3e1fed8ba" providerId="ADAL" clId="{A36BA585-3683-2A4C-8E6E-2FF4BCBB72EC}" dt="2026-06-26T21:33:04.424" v="366" actId="26606"/>
          <ac:spMkLst>
            <pc:docMk/>
            <pc:sldMk cId="2071875348" sldId="259"/>
            <ac:spMk id="30" creationId="{C3C0D90E-074A-4F52-9B11-B52BEF4BCBE5}"/>
          </ac:spMkLst>
        </pc:spChg>
        <pc:spChg chg="add del">
          <ac:chgData name="Sabir Sanosi Ali (2505769)" userId="6c1daeac-e0ed-4eaa-be21-4be3e1fed8ba" providerId="ADAL" clId="{A36BA585-3683-2A4C-8E6E-2FF4BCBB72EC}" dt="2026-06-26T21:33:04.424" v="366" actId="26606"/>
          <ac:spMkLst>
            <pc:docMk/>
            <pc:sldMk cId="2071875348" sldId="259"/>
            <ac:spMk id="31" creationId="{35B16301-FB18-48BA-A6DD-C37CAF6F9A18}"/>
          </ac:spMkLst>
        </pc:spChg>
        <pc:spChg chg="add del">
          <ac:chgData name="Sabir Sanosi Ali (2505769)" userId="6c1daeac-e0ed-4eaa-be21-4be3e1fed8ba" providerId="ADAL" clId="{A36BA585-3683-2A4C-8E6E-2FF4BCBB72EC}" dt="2026-06-26T21:33:04.424" v="366" actId="26606"/>
          <ac:spMkLst>
            <pc:docMk/>
            <pc:sldMk cId="2071875348" sldId="259"/>
            <ac:spMk id="32" creationId="{CABBD4C1-E6F8-46F6-8152-A8A97490BF4D}"/>
          </ac:spMkLst>
        </pc:spChg>
        <pc:spChg chg="add del">
          <ac:chgData name="Sabir Sanosi Ali (2505769)" userId="6c1daeac-e0ed-4eaa-be21-4be3e1fed8ba" providerId="ADAL" clId="{A36BA585-3683-2A4C-8E6E-2FF4BCBB72EC}" dt="2026-06-26T21:33:04.424" v="366" actId="26606"/>
          <ac:spMkLst>
            <pc:docMk/>
            <pc:sldMk cId="2071875348" sldId="259"/>
            <ac:spMk id="33" creationId="{AFC9DD12-3F2F-6BF5-6F21-3C7C140ED094}"/>
          </ac:spMkLst>
        </pc:spChg>
        <pc:spChg chg="add del">
          <ac:chgData name="Sabir Sanosi Ali (2505769)" userId="6c1daeac-e0ed-4eaa-be21-4be3e1fed8ba" providerId="ADAL" clId="{A36BA585-3683-2A4C-8E6E-2FF4BCBB72EC}" dt="2026-06-26T21:33:04.424" v="366" actId="26606"/>
          <ac:spMkLst>
            <pc:docMk/>
            <pc:sldMk cId="2071875348" sldId="259"/>
            <ac:spMk id="34" creationId="{83BA5EF5-1FE9-4BF9-83BB-269BCDDF6156}"/>
          </ac:spMkLst>
        </pc:spChg>
        <pc:spChg chg="add del">
          <ac:chgData name="Sabir Sanosi Ali (2505769)" userId="6c1daeac-e0ed-4eaa-be21-4be3e1fed8ba" providerId="ADAL" clId="{A36BA585-3683-2A4C-8E6E-2FF4BCBB72EC}" dt="2026-06-26T21:33:04.424" v="366" actId="26606"/>
          <ac:spMkLst>
            <pc:docMk/>
            <pc:sldMk cId="2071875348" sldId="259"/>
            <ac:spMk id="38" creationId="{88853921-7BC9-4BDE-ACAB-133C683C82D6}"/>
          </ac:spMkLst>
        </pc:spChg>
        <pc:spChg chg="add del">
          <ac:chgData name="Sabir Sanosi Ali (2505769)" userId="6c1daeac-e0ed-4eaa-be21-4be3e1fed8ba" providerId="ADAL" clId="{A36BA585-3683-2A4C-8E6E-2FF4BCBB72EC}" dt="2026-06-26T21:33:04.424" v="366" actId="26606"/>
          <ac:spMkLst>
            <pc:docMk/>
            <pc:sldMk cId="2071875348" sldId="259"/>
            <ac:spMk id="40" creationId="{09192968-3AE7-4470-A61C-97294BB92731}"/>
          </ac:spMkLst>
        </pc:spChg>
        <pc:spChg chg="add del">
          <ac:chgData name="Sabir Sanosi Ali (2505769)" userId="6c1daeac-e0ed-4eaa-be21-4be3e1fed8ba" providerId="ADAL" clId="{A36BA585-3683-2A4C-8E6E-2FF4BCBB72EC}" dt="2026-06-26T21:33:04.424" v="366" actId="26606"/>
          <ac:spMkLst>
            <pc:docMk/>
            <pc:sldMk cId="2071875348" sldId="259"/>
            <ac:spMk id="42" creationId="{3AB72E55-43E4-4356-BFE8-E2102CB0B505}"/>
          </ac:spMkLst>
        </pc:spChg>
        <pc:spChg chg="add del">
          <ac:chgData name="Sabir Sanosi Ali (2505769)" userId="6c1daeac-e0ed-4eaa-be21-4be3e1fed8ba" providerId="ADAL" clId="{A36BA585-3683-2A4C-8E6E-2FF4BCBB72EC}" dt="2026-06-26T21:37:38.530" v="379" actId="26606"/>
          <ac:spMkLst>
            <pc:docMk/>
            <pc:sldMk cId="2071875348" sldId="259"/>
            <ac:spMk id="44" creationId="{4F7EBAE4-9945-4473-9E34-B2C66EA0F03D}"/>
          </ac:spMkLst>
        </pc:spChg>
        <pc:spChg chg="add del">
          <ac:chgData name="Sabir Sanosi Ali (2505769)" userId="6c1daeac-e0ed-4eaa-be21-4be3e1fed8ba" providerId="ADAL" clId="{A36BA585-3683-2A4C-8E6E-2FF4BCBB72EC}" dt="2026-06-26T21:37:38.530" v="379" actId="26606"/>
          <ac:spMkLst>
            <pc:docMk/>
            <pc:sldMk cId="2071875348" sldId="259"/>
            <ac:spMk id="46" creationId="{70BEB1E7-2F88-40BC-B73D-42E5B6F80BFC}"/>
          </ac:spMkLst>
        </pc:spChg>
        <pc:spChg chg="add del">
          <ac:chgData name="Sabir Sanosi Ali (2505769)" userId="6c1daeac-e0ed-4eaa-be21-4be3e1fed8ba" providerId="ADAL" clId="{A36BA585-3683-2A4C-8E6E-2FF4BCBB72EC}" dt="2026-06-26T21:37:38.530" v="379" actId="26606"/>
          <ac:spMkLst>
            <pc:docMk/>
            <pc:sldMk cId="2071875348" sldId="259"/>
            <ac:spMk id="47" creationId="{A7B99495-F43F-4D80-A44F-2CB4764EB90B}"/>
          </ac:spMkLst>
        </pc:spChg>
        <pc:spChg chg="add del">
          <ac:chgData name="Sabir Sanosi Ali (2505769)" userId="6c1daeac-e0ed-4eaa-be21-4be3e1fed8ba" providerId="ADAL" clId="{A36BA585-3683-2A4C-8E6E-2FF4BCBB72EC}" dt="2026-06-26T21:37:31.002" v="374" actId="26606"/>
          <ac:spMkLst>
            <pc:docMk/>
            <pc:sldMk cId="2071875348" sldId="259"/>
            <ac:spMk id="53" creationId="{50D1C5B3-B60D-4696-AE60-100D5EC8AB5D}"/>
          </ac:spMkLst>
        </pc:spChg>
        <pc:spChg chg="add del">
          <ac:chgData name="Sabir Sanosi Ali (2505769)" userId="6c1daeac-e0ed-4eaa-be21-4be3e1fed8ba" providerId="ADAL" clId="{A36BA585-3683-2A4C-8E6E-2FF4BCBB72EC}" dt="2026-06-26T21:37:31.002" v="374" actId="26606"/>
          <ac:spMkLst>
            <pc:docMk/>
            <pc:sldMk cId="2071875348" sldId="259"/>
            <ac:spMk id="55" creationId="{6C45AC87-1D03-4452-BBE4-712E10796A83}"/>
          </ac:spMkLst>
        </pc:spChg>
        <pc:spChg chg="add del">
          <ac:chgData name="Sabir Sanosi Ali (2505769)" userId="6c1daeac-e0ed-4eaa-be21-4be3e1fed8ba" providerId="ADAL" clId="{A36BA585-3683-2A4C-8E6E-2FF4BCBB72EC}" dt="2026-06-26T21:37:31.002" v="374" actId="26606"/>
          <ac:spMkLst>
            <pc:docMk/>
            <pc:sldMk cId="2071875348" sldId="259"/>
            <ac:spMk id="57" creationId="{D3A66E38-056D-4A0A-BF1D-682AB0529888}"/>
          </ac:spMkLst>
        </pc:spChg>
        <pc:spChg chg="add del">
          <ac:chgData name="Sabir Sanosi Ali (2505769)" userId="6c1daeac-e0ed-4eaa-be21-4be3e1fed8ba" providerId="ADAL" clId="{A36BA585-3683-2A4C-8E6E-2FF4BCBB72EC}" dt="2026-06-26T21:37:31.002" v="374" actId="26606"/>
          <ac:spMkLst>
            <pc:docMk/>
            <pc:sldMk cId="2071875348" sldId="259"/>
            <ac:spMk id="59" creationId="{E7D0A197-F7EC-4629-86FB-48D5D3B829AB}"/>
          </ac:spMkLst>
        </pc:spChg>
        <pc:spChg chg="add del">
          <ac:chgData name="Sabir Sanosi Ali (2505769)" userId="6c1daeac-e0ed-4eaa-be21-4be3e1fed8ba" providerId="ADAL" clId="{A36BA585-3683-2A4C-8E6E-2FF4BCBB72EC}" dt="2026-06-26T21:37:31.002" v="374" actId="26606"/>
          <ac:spMkLst>
            <pc:docMk/>
            <pc:sldMk cId="2071875348" sldId="259"/>
            <ac:spMk id="61" creationId="{47251444-A29D-44A8-9E2E-263F0C215B1F}"/>
          </ac:spMkLst>
        </pc:spChg>
        <pc:spChg chg="add del">
          <ac:chgData name="Sabir Sanosi Ali (2505769)" userId="6c1daeac-e0ed-4eaa-be21-4be3e1fed8ba" providerId="ADAL" clId="{A36BA585-3683-2A4C-8E6E-2FF4BCBB72EC}" dt="2026-06-26T21:37:33.938" v="376" actId="26606"/>
          <ac:spMkLst>
            <pc:docMk/>
            <pc:sldMk cId="2071875348" sldId="259"/>
            <ac:spMk id="63" creationId="{09C509D2-0C1A-47B8-89C1-D3AB17D45256}"/>
          </ac:spMkLst>
        </pc:spChg>
        <pc:spChg chg="add del">
          <ac:chgData name="Sabir Sanosi Ali (2505769)" userId="6c1daeac-e0ed-4eaa-be21-4be3e1fed8ba" providerId="ADAL" clId="{A36BA585-3683-2A4C-8E6E-2FF4BCBB72EC}" dt="2026-06-26T21:37:38.512" v="378" actId="26606"/>
          <ac:spMkLst>
            <pc:docMk/>
            <pc:sldMk cId="2071875348" sldId="259"/>
            <ac:spMk id="65" creationId="{50D1C5B3-B60D-4696-AE60-100D5EC8AB5D}"/>
          </ac:spMkLst>
        </pc:spChg>
        <pc:spChg chg="add del">
          <ac:chgData name="Sabir Sanosi Ali (2505769)" userId="6c1daeac-e0ed-4eaa-be21-4be3e1fed8ba" providerId="ADAL" clId="{A36BA585-3683-2A4C-8E6E-2FF4BCBB72EC}" dt="2026-06-26T21:37:38.512" v="378" actId="26606"/>
          <ac:spMkLst>
            <pc:docMk/>
            <pc:sldMk cId="2071875348" sldId="259"/>
            <ac:spMk id="66" creationId="{6C45AC87-1D03-4452-BBE4-712E10796A83}"/>
          </ac:spMkLst>
        </pc:spChg>
        <pc:spChg chg="add del">
          <ac:chgData name="Sabir Sanosi Ali (2505769)" userId="6c1daeac-e0ed-4eaa-be21-4be3e1fed8ba" providerId="ADAL" clId="{A36BA585-3683-2A4C-8E6E-2FF4BCBB72EC}" dt="2026-06-26T21:37:38.512" v="378" actId="26606"/>
          <ac:spMkLst>
            <pc:docMk/>
            <pc:sldMk cId="2071875348" sldId="259"/>
            <ac:spMk id="67" creationId="{D3A66E38-056D-4A0A-BF1D-682AB0529888}"/>
          </ac:spMkLst>
        </pc:spChg>
        <pc:spChg chg="add del">
          <ac:chgData name="Sabir Sanosi Ali (2505769)" userId="6c1daeac-e0ed-4eaa-be21-4be3e1fed8ba" providerId="ADAL" clId="{A36BA585-3683-2A4C-8E6E-2FF4BCBB72EC}" dt="2026-06-26T21:37:38.512" v="378" actId="26606"/>
          <ac:spMkLst>
            <pc:docMk/>
            <pc:sldMk cId="2071875348" sldId="259"/>
            <ac:spMk id="68" creationId="{E7D0A197-F7EC-4629-86FB-48D5D3B829AB}"/>
          </ac:spMkLst>
        </pc:spChg>
        <pc:spChg chg="add del">
          <ac:chgData name="Sabir Sanosi Ali (2505769)" userId="6c1daeac-e0ed-4eaa-be21-4be3e1fed8ba" providerId="ADAL" clId="{A36BA585-3683-2A4C-8E6E-2FF4BCBB72EC}" dt="2026-06-26T21:37:38.512" v="378" actId="26606"/>
          <ac:spMkLst>
            <pc:docMk/>
            <pc:sldMk cId="2071875348" sldId="259"/>
            <ac:spMk id="69" creationId="{47251444-A29D-44A8-9E2E-263F0C215B1F}"/>
          </ac:spMkLst>
        </pc:spChg>
        <pc:spChg chg="add del">
          <ac:chgData name="Sabir Sanosi Ali (2505769)" userId="6c1daeac-e0ed-4eaa-be21-4be3e1fed8ba" providerId="ADAL" clId="{A36BA585-3683-2A4C-8E6E-2FF4BCBB72EC}" dt="2026-06-26T21:42:39.276" v="410" actId="26606"/>
          <ac:spMkLst>
            <pc:docMk/>
            <pc:sldMk cId="2071875348" sldId="259"/>
            <ac:spMk id="71" creationId="{09C509D2-0C1A-47B8-89C1-D3AB17D45256}"/>
          </ac:spMkLst>
        </pc:spChg>
        <pc:spChg chg="add del">
          <ac:chgData name="Sabir Sanosi Ali (2505769)" userId="6c1daeac-e0ed-4eaa-be21-4be3e1fed8ba" providerId="ADAL" clId="{A36BA585-3683-2A4C-8E6E-2FF4BCBB72EC}" dt="2026-06-26T21:42:37.940" v="407" actId="26606"/>
          <ac:spMkLst>
            <pc:docMk/>
            <pc:sldMk cId="2071875348" sldId="259"/>
            <ac:spMk id="76" creationId="{04812C46-200A-4DEB-A05E-3ED6C68C2387}"/>
          </ac:spMkLst>
        </pc:spChg>
        <pc:spChg chg="add del">
          <ac:chgData name="Sabir Sanosi Ali (2505769)" userId="6c1daeac-e0ed-4eaa-be21-4be3e1fed8ba" providerId="ADAL" clId="{A36BA585-3683-2A4C-8E6E-2FF4BCBB72EC}" dt="2026-06-26T21:42:37.940" v="407" actId="26606"/>
          <ac:spMkLst>
            <pc:docMk/>
            <pc:sldMk cId="2071875348" sldId="259"/>
            <ac:spMk id="78" creationId="{D1EA859B-E555-4109-94F3-6700E046E008}"/>
          </ac:spMkLst>
        </pc:spChg>
        <pc:spChg chg="add del">
          <ac:chgData name="Sabir Sanosi Ali (2505769)" userId="6c1daeac-e0ed-4eaa-be21-4be3e1fed8ba" providerId="ADAL" clId="{A36BA585-3683-2A4C-8E6E-2FF4BCBB72EC}" dt="2026-06-26T21:42:39.262" v="409" actId="26606"/>
          <ac:spMkLst>
            <pc:docMk/>
            <pc:sldMk cId="2071875348" sldId="259"/>
            <ac:spMk id="80" creationId="{04812C46-200A-4DEB-A05E-3ED6C68C2387}"/>
          </ac:spMkLst>
        </pc:spChg>
        <pc:spChg chg="add del">
          <ac:chgData name="Sabir Sanosi Ali (2505769)" userId="6c1daeac-e0ed-4eaa-be21-4be3e1fed8ba" providerId="ADAL" clId="{A36BA585-3683-2A4C-8E6E-2FF4BCBB72EC}" dt="2026-06-26T21:42:39.262" v="409" actId="26606"/>
          <ac:spMkLst>
            <pc:docMk/>
            <pc:sldMk cId="2071875348" sldId="259"/>
            <ac:spMk id="81" creationId="{D1EA859B-E555-4109-94F3-6700E046E008}"/>
          </ac:spMkLst>
        </pc:spChg>
        <pc:spChg chg="add">
          <ac:chgData name="Sabir Sanosi Ali (2505769)" userId="6c1daeac-e0ed-4eaa-be21-4be3e1fed8ba" providerId="ADAL" clId="{A36BA585-3683-2A4C-8E6E-2FF4BCBB72EC}" dt="2026-06-26T21:42:39.276" v="410" actId="26606"/>
          <ac:spMkLst>
            <pc:docMk/>
            <pc:sldMk cId="2071875348" sldId="259"/>
            <ac:spMk id="83" creationId="{04812C46-200A-4DEB-A05E-3ED6C68C2387}"/>
          </ac:spMkLst>
        </pc:spChg>
        <pc:spChg chg="add">
          <ac:chgData name="Sabir Sanosi Ali (2505769)" userId="6c1daeac-e0ed-4eaa-be21-4be3e1fed8ba" providerId="ADAL" clId="{A36BA585-3683-2A4C-8E6E-2FF4BCBB72EC}" dt="2026-06-26T21:42:39.276" v="410" actId="26606"/>
          <ac:spMkLst>
            <pc:docMk/>
            <pc:sldMk cId="2071875348" sldId="259"/>
            <ac:spMk id="84" creationId="{D1EA859B-E555-4109-94F3-6700E046E008}"/>
          </ac:spMkLst>
        </pc:spChg>
        <pc:graphicFrameChg chg="add del">
          <ac:chgData name="Sabir Sanosi Ali (2505769)" userId="6c1daeac-e0ed-4eaa-be21-4be3e1fed8ba" providerId="ADAL" clId="{A36BA585-3683-2A4C-8E6E-2FF4BCBB72EC}" dt="2026-06-26T21:32:59.294" v="364" actId="26606"/>
          <ac:graphicFrameMkLst>
            <pc:docMk/>
            <pc:sldMk cId="2071875348" sldId="259"/>
            <ac:graphicFrameMk id="23" creationId="{D2786EA7-D64A-1B18-D323-A49392554CE2}"/>
          </ac:graphicFrameMkLst>
        </pc:graphicFrameChg>
        <pc:graphicFrameChg chg="add mod ord modGraphic">
          <ac:chgData name="Sabir Sanosi Ali (2505769)" userId="6c1daeac-e0ed-4eaa-be21-4be3e1fed8ba" providerId="ADAL" clId="{A36BA585-3683-2A4C-8E6E-2FF4BCBB72EC}" dt="2026-06-26T21:42:59.339" v="417" actId="33524"/>
          <ac:graphicFrameMkLst>
            <pc:docMk/>
            <pc:sldMk cId="2071875348" sldId="259"/>
            <ac:graphicFrameMk id="48" creationId="{E47FB2FA-4989-C162-EBC2-C5E3BBFA7203}"/>
          </ac:graphicFrameMkLst>
        </pc:graphicFrameChg>
        <pc:picChg chg="add del mod ord">
          <ac:chgData name="Sabir Sanosi Ali (2505769)" userId="6c1daeac-e0ed-4eaa-be21-4be3e1fed8ba" providerId="ADAL" clId="{A36BA585-3683-2A4C-8E6E-2FF4BCBB72EC}" dt="2026-06-26T21:37:47.180" v="380" actId="478"/>
          <ac:picMkLst>
            <pc:docMk/>
            <pc:sldMk cId="2071875348" sldId="259"/>
            <ac:picMk id="5" creationId="{27A8C179-6438-4F5B-724D-BB258C22523D}"/>
          </ac:picMkLst>
        </pc:picChg>
        <pc:picChg chg="add del mod ord">
          <ac:chgData name="Sabir Sanosi Ali (2505769)" userId="6c1daeac-e0ed-4eaa-be21-4be3e1fed8ba" providerId="ADAL" clId="{A36BA585-3683-2A4C-8E6E-2FF4BCBB72EC}" dt="2026-06-26T21:37:47.180" v="380" actId="478"/>
          <ac:picMkLst>
            <pc:docMk/>
            <pc:sldMk cId="2071875348" sldId="259"/>
            <ac:picMk id="7" creationId="{E050C806-4F52-35FD-557B-5AB7ED3BBC70}"/>
          </ac:picMkLst>
        </pc:picChg>
        <pc:picChg chg="add del">
          <ac:chgData name="Sabir Sanosi Ali (2505769)" userId="6c1daeac-e0ed-4eaa-be21-4be3e1fed8ba" providerId="ADAL" clId="{A36BA585-3683-2A4C-8E6E-2FF4BCBB72EC}" dt="2026-06-26T21:32:59.294" v="364" actId="26606"/>
          <ac:picMkLst>
            <pc:docMk/>
            <pc:sldMk cId="2071875348" sldId="259"/>
            <ac:picMk id="24" creationId="{CD1CFC03-B8A0-C820-28BB-E09ADD0C64CA}"/>
          </ac:picMkLst>
        </pc:picChg>
        <pc:picChg chg="add mod">
          <ac:chgData name="Sabir Sanosi Ali (2505769)" userId="6c1daeac-e0ed-4eaa-be21-4be3e1fed8ba" providerId="ADAL" clId="{A36BA585-3683-2A4C-8E6E-2FF4BCBB72EC}" dt="2026-06-26T21:42:39.276" v="410" actId="26606"/>
          <ac:picMkLst>
            <pc:docMk/>
            <pc:sldMk cId="2071875348" sldId="259"/>
            <ac:picMk id="45" creationId="{9C051A3D-49FA-7B06-DD11-F01AD0DEC61E}"/>
          </ac:picMkLst>
        </pc:picChg>
        <pc:cxnChg chg="add del">
          <ac:chgData name="Sabir Sanosi Ali (2505769)" userId="6c1daeac-e0ed-4eaa-be21-4be3e1fed8ba" providerId="ADAL" clId="{A36BA585-3683-2A4C-8E6E-2FF4BCBB72EC}" dt="2026-06-26T21:33:04.424" v="366" actId="26606"/>
          <ac:cxnSpMkLst>
            <pc:docMk/>
            <pc:sldMk cId="2071875348" sldId="259"/>
            <ac:cxnSpMk id="36" creationId="{4B3BCACB-5880-460B-9606-8C433A9AF99D}"/>
          </ac:cxnSpMkLst>
        </pc:cxnChg>
      </pc:sldChg>
      <pc:sldChg chg="addSp delSp modSp mod setBg">
        <pc:chgData name="Sabir Sanosi Ali (2505769)" userId="6c1daeac-e0ed-4eaa-be21-4be3e1fed8ba" providerId="ADAL" clId="{A36BA585-3683-2A4C-8E6E-2FF4BCBB72EC}" dt="2026-06-26T21:25:50.507" v="268" actId="26606"/>
        <pc:sldMkLst>
          <pc:docMk/>
          <pc:sldMk cId="1512375508" sldId="260"/>
        </pc:sldMkLst>
        <pc:spChg chg="del mod">
          <ac:chgData name="Sabir Sanosi Ali (2505769)" userId="6c1daeac-e0ed-4eaa-be21-4be3e1fed8ba" providerId="ADAL" clId="{A36BA585-3683-2A4C-8E6E-2FF4BCBB72EC}" dt="2026-06-26T21:24:46.400" v="260" actId="478"/>
          <ac:spMkLst>
            <pc:docMk/>
            <pc:sldMk cId="1512375508" sldId="260"/>
            <ac:spMk id="2" creationId="{FF741664-C00B-307F-326A-670D14D7AD46}"/>
          </ac:spMkLst>
        </pc:spChg>
        <pc:spChg chg="del">
          <ac:chgData name="Sabir Sanosi Ali (2505769)" userId="6c1daeac-e0ed-4eaa-be21-4be3e1fed8ba" providerId="ADAL" clId="{A36BA585-3683-2A4C-8E6E-2FF4BCBB72EC}" dt="2026-06-26T21:23:07.493" v="226" actId="931"/>
          <ac:spMkLst>
            <pc:docMk/>
            <pc:sldMk cId="1512375508" sldId="260"/>
            <ac:spMk id="3" creationId="{D41C084D-DFFC-0FEA-C568-2276FC758459}"/>
          </ac:spMkLst>
        </pc:spChg>
        <pc:spChg chg="add mod ord">
          <ac:chgData name="Sabir Sanosi Ali (2505769)" userId="6c1daeac-e0ed-4eaa-be21-4be3e1fed8ba" providerId="ADAL" clId="{A36BA585-3683-2A4C-8E6E-2FF4BCBB72EC}" dt="2026-06-26T21:25:50.502" v="267" actId="26606"/>
          <ac:spMkLst>
            <pc:docMk/>
            <pc:sldMk cId="1512375508" sldId="260"/>
            <ac:spMk id="13" creationId="{78E98DAC-0BEC-02B6-0E02-9FCA45FBF8EC}"/>
          </ac:spMkLst>
        </pc:spChg>
        <pc:spChg chg="add del">
          <ac:chgData name="Sabir Sanosi Ali (2505769)" userId="6c1daeac-e0ed-4eaa-be21-4be3e1fed8ba" providerId="ADAL" clId="{A36BA585-3683-2A4C-8E6E-2FF4BCBB72EC}" dt="2026-06-26T21:25:14.870" v="262" actId="26606"/>
          <ac:spMkLst>
            <pc:docMk/>
            <pc:sldMk cId="1512375508" sldId="260"/>
            <ac:spMk id="16" creationId="{1135A26D-9D47-467E-91F1-31149BF0D213}"/>
          </ac:spMkLst>
        </pc:spChg>
        <pc:spChg chg="add del">
          <ac:chgData name="Sabir Sanosi Ali (2505769)" userId="6c1daeac-e0ed-4eaa-be21-4be3e1fed8ba" providerId="ADAL" clId="{A36BA585-3683-2A4C-8E6E-2FF4BCBB72EC}" dt="2026-06-26T21:25:14.870" v="262" actId="26606"/>
          <ac:spMkLst>
            <pc:docMk/>
            <pc:sldMk cId="1512375508" sldId="260"/>
            <ac:spMk id="18" creationId="{CB147A70-DC29-4DDF-A34C-2B82C6E2295E}"/>
          </ac:spMkLst>
        </pc:spChg>
        <pc:spChg chg="add del">
          <ac:chgData name="Sabir Sanosi Ali (2505769)" userId="6c1daeac-e0ed-4eaa-be21-4be3e1fed8ba" providerId="ADAL" clId="{A36BA585-3683-2A4C-8E6E-2FF4BCBB72EC}" dt="2026-06-26T21:25:14.870" v="262" actId="26606"/>
          <ac:spMkLst>
            <pc:docMk/>
            <pc:sldMk cId="1512375508" sldId="260"/>
            <ac:spMk id="20" creationId="{3B438362-1E1E-4C62-A99E-4134CB16366C}"/>
          </ac:spMkLst>
        </pc:spChg>
        <pc:spChg chg="add del">
          <ac:chgData name="Sabir Sanosi Ali (2505769)" userId="6c1daeac-e0ed-4eaa-be21-4be3e1fed8ba" providerId="ADAL" clId="{A36BA585-3683-2A4C-8E6E-2FF4BCBB72EC}" dt="2026-06-26T21:25:14.870" v="262" actId="26606"/>
          <ac:spMkLst>
            <pc:docMk/>
            <pc:sldMk cId="1512375508" sldId="260"/>
            <ac:spMk id="22" creationId="{6C077334-5571-4B83-A83E-4CCCFA7B5E8A}"/>
          </ac:spMkLst>
        </pc:spChg>
        <pc:spChg chg="add del">
          <ac:chgData name="Sabir Sanosi Ali (2505769)" userId="6c1daeac-e0ed-4eaa-be21-4be3e1fed8ba" providerId="ADAL" clId="{A36BA585-3683-2A4C-8E6E-2FF4BCBB72EC}" dt="2026-06-26T21:25:14.870" v="262" actId="26606"/>
          <ac:spMkLst>
            <pc:docMk/>
            <pc:sldMk cId="1512375508" sldId="260"/>
            <ac:spMk id="24" creationId="{4D3DC50D-CA0F-48F9-B17E-20D8669AA4E0}"/>
          </ac:spMkLst>
        </pc:spChg>
        <pc:spChg chg="add del">
          <ac:chgData name="Sabir Sanosi Ali (2505769)" userId="6c1daeac-e0ed-4eaa-be21-4be3e1fed8ba" providerId="ADAL" clId="{A36BA585-3683-2A4C-8E6E-2FF4BCBB72EC}" dt="2026-06-26T21:25:14.870" v="262" actId="26606"/>
          <ac:spMkLst>
            <pc:docMk/>
            <pc:sldMk cId="1512375508" sldId="260"/>
            <ac:spMk id="26" creationId="{D1B80E9C-CF8A-440B-B8F5-54BF121BF458}"/>
          </ac:spMkLst>
        </pc:spChg>
        <pc:spChg chg="add del">
          <ac:chgData name="Sabir Sanosi Ali (2505769)" userId="6c1daeac-e0ed-4eaa-be21-4be3e1fed8ba" providerId="ADAL" clId="{A36BA585-3683-2A4C-8E6E-2FF4BCBB72EC}" dt="2026-06-26T21:25:50.507" v="268" actId="26606"/>
          <ac:spMkLst>
            <pc:docMk/>
            <pc:sldMk cId="1512375508" sldId="260"/>
            <ac:spMk id="31" creationId="{A2679492-7988-4050-9056-542444452411}"/>
          </ac:spMkLst>
        </pc:spChg>
        <pc:spChg chg="add del">
          <ac:chgData name="Sabir Sanosi Ali (2505769)" userId="6c1daeac-e0ed-4eaa-be21-4be3e1fed8ba" providerId="ADAL" clId="{A36BA585-3683-2A4C-8E6E-2FF4BCBB72EC}" dt="2026-06-26T21:25:50.507" v="268" actId="26606"/>
          <ac:spMkLst>
            <pc:docMk/>
            <pc:sldMk cId="1512375508" sldId="260"/>
            <ac:spMk id="33" creationId="{B5ABDEAA-B248-4182-B67C-A925338E772D}"/>
          </ac:spMkLst>
        </pc:spChg>
        <pc:spChg chg="add del">
          <ac:chgData name="Sabir Sanosi Ali (2505769)" userId="6c1daeac-e0ed-4eaa-be21-4be3e1fed8ba" providerId="ADAL" clId="{A36BA585-3683-2A4C-8E6E-2FF4BCBB72EC}" dt="2026-06-26T21:25:50.507" v="268" actId="26606"/>
          <ac:spMkLst>
            <pc:docMk/>
            <pc:sldMk cId="1512375508" sldId="260"/>
            <ac:spMk id="35" creationId="{B091B163-7D61-4891-ABCF-5C13D9C418D0}"/>
          </ac:spMkLst>
        </pc:spChg>
        <pc:spChg chg="add del">
          <ac:chgData name="Sabir Sanosi Ali (2505769)" userId="6c1daeac-e0ed-4eaa-be21-4be3e1fed8ba" providerId="ADAL" clId="{A36BA585-3683-2A4C-8E6E-2FF4BCBB72EC}" dt="2026-06-26T21:25:50.507" v="268" actId="26606"/>
          <ac:spMkLst>
            <pc:docMk/>
            <pc:sldMk cId="1512375508" sldId="260"/>
            <ac:spMk id="37" creationId="{D1222F65-9AFD-442B-8F0E-AAA61F9E9954}"/>
          </ac:spMkLst>
        </pc:spChg>
        <pc:spChg chg="add del">
          <ac:chgData name="Sabir Sanosi Ali (2505769)" userId="6c1daeac-e0ed-4eaa-be21-4be3e1fed8ba" providerId="ADAL" clId="{A36BA585-3683-2A4C-8E6E-2FF4BCBB72EC}" dt="2026-06-26T21:25:48.985" v="265" actId="26606"/>
          <ac:spMkLst>
            <pc:docMk/>
            <pc:sldMk cId="1512375508" sldId="260"/>
            <ac:spMk id="44" creationId="{1135A26D-9D47-467E-91F1-31149BF0D213}"/>
          </ac:spMkLst>
        </pc:spChg>
        <pc:spChg chg="add del">
          <ac:chgData name="Sabir Sanosi Ali (2505769)" userId="6c1daeac-e0ed-4eaa-be21-4be3e1fed8ba" providerId="ADAL" clId="{A36BA585-3683-2A4C-8E6E-2FF4BCBB72EC}" dt="2026-06-26T21:25:48.985" v="265" actId="26606"/>
          <ac:spMkLst>
            <pc:docMk/>
            <pc:sldMk cId="1512375508" sldId="260"/>
            <ac:spMk id="46" creationId="{CB147A70-DC29-4DDF-A34C-2B82C6E2295E}"/>
          </ac:spMkLst>
        </pc:spChg>
        <pc:spChg chg="add del">
          <ac:chgData name="Sabir Sanosi Ali (2505769)" userId="6c1daeac-e0ed-4eaa-be21-4be3e1fed8ba" providerId="ADAL" clId="{A36BA585-3683-2A4C-8E6E-2FF4BCBB72EC}" dt="2026-06-26T21:25:48.985" v="265" actId="26606"/>
          <ac:spMkLst>
            <pc:docMk/>
            <pc:sldMk cId="1512375508" sldId="260"/>
            <ac:spMk id="48" creationId="{3B438362-1E1E-4C62-A99E-4134CB16366C}"/>
          </ac:spMkLst>
        </pc:spChg>
        <pc:spChg chg="add del">
          <ac:chgData name="Sabir Sanosi Ali (2505769)" userId="6c1daeac-e0ed-4eaa-be21-4be3e1fed8ba" providerId="ADAL" clId="{A36BA585-3683-2A4C-8E6E-2FF4BCBB72EC}" dt="2026-06-26T21:25:48.985" v="265" actId="26606"/>
          <ac:spMkLst>
            <pc:docMk/>
            <pc:sldMk cId="1512375508" sldId="260"/>
            <ac:spMk id="50" creationId="{6C077334-5571-4B83-A83E-4CCCFA7B5E8A}"/>
          </ac:spMkLst>
        </pc:spChg>
        <pc:spChg chg="add del">
          <ac:chgData name="Sabir Sanosi Ali (2505769)" userId="6c1daeac-e0ed-4eaa-be21-4be3e1fed8ba" providerId="ADAL" clId="{A36BA585-3683-2A4C-8E6E-2FF4BCBB72EC}" dt="2026-06-26T21:25:48.985" v="265" actId="26606"/>
          <ac:spMkLst>
            <pc:docMk/>
            <pc:sldMk cId="1512375508" sldId="260"/>
            <ac:spMk id="52" creationId="{4D3DC50D-CA0F-48F9-B17E-20D8669AA4E0}"/>
          </ac:spMkLst>
        </pc:spChg>
        <pc:spChg chg="add del">
          <ac:chgData name="Sabir Sanosi Ali (2505769)" userId="6c1daeac-e0ed-4eaa-be21-4be3e1fed8ba" providerId="ADAL" clId="{A36BA585-3683-2A4C-8E6E-2FF4BCBB72EC}" dt="2026-06-26T21:25:48.985" v="265" actId="26606"/>
          <ac:spMkLst>
            <pc:docMk/>
            <pc:sldMk cId="1512375508" sldId="260"/>
            <ac:spMk id="54" creationId="{D1B80E9C-CF8A-440B-B8F5-54BF121BF458}"/>
          </ac:spMkLst>
        </pc:spChg>
        <pc:spChg chg="add del">
          <ac:chgData name="Sabir Sanosi Ali (2505769)" userId="6c1daeac-e0ed-4eaa-be21-4be3e1fed8ba" providerId="ADAL" clId="{A36BA585-3683-2A4C-8E6E-2FF4BCBB72EC}" dt="2026-06-26T21:25:50.502" v="267" actId="26606"/>
          <ac:spMkLst>
            <pc:docMk/>
            <pc:sldMk cId="1512375508" sldId="260"/>
            <ac:spMk id="56" creationId="{9E9F2A28-69A3-4945-B6B6-C2E4A6C55373}"/>
          </ac:spMkLst>
        </pc:spChg>
        <pc:spChg chg="add del">
          <ac:chgData name="Sabir Sanosi Ali (2505769)" userId="6c1daeac-e0ed-4eaa-be21-4be3e1fed8ba" providerId="ADAL" clId="{A36BA585-3683-2A4C-8E6E-2FF4BCBB72EC}" dt="2026-06-26T21:25:50.502" v="267" actId="26606"/>
          <ac:spMkLst>
            <pc:docMk/>
            <pc:sldMk cId="1512375508" sldId="260"/>
            <ac:spMk id="57" creationId="{CB147A70-DC29-4DDF-A34C-2B82C6E2295E}"/>
          </ac:spMkLst>
        </pc:spChg>
        <pc:spChg chg="add del">
          <ac:chgData name="Sabir Sanosi Ali (2505769)" userId="6c1daeac-e0ed-4eaa-be21-4be3e1fed8ba" providerId="ADAL" clId="{A36BA585-3683-2A4C-8E6E-2FF4BCBB72EC}" dt="2026-06-26T21:25:50.502" v="267" actId="26606"/>
          <ac:spMkLst>
            <pc:docMk/>
            <pc:sldMk cId="1512375508" sldId="260"/>
            <ac:spMk id="58" creationId="{3B438362-1E1E-4C62-A99E-4134CB16366C}"/>
          </ac:spMkLst>
        </pc:spChg>
        <pc:spChg chg="add del">
          <ac:chgData name="Sabir Sanosi Ali (2505769)" userId="6c1daeac-e0ed-4eaa-be21-4be3e1fed8ba" providerId="ADAL" clId="{A36BA585-3683-2A4C-8E6E-2FF4BCBB72EC}" dt="2026-06-26T21:25:50.502" v="267" actId="26606"/>
          <ac:spMkLst>
            <pc:docMk/>
            <pc:sldMk cId="1512375508" sldId="260"/>
            <ac:spMk id="59" creationId="{6C077334-5571-4B83-A83E-4CCCFA7B5E8A}"/>
          </ac:spMkLst>
        </pc:spChg>
        <pc:spChg chg="add del">
          <ac:chgData name="Sabir Sanosi Ali (2505769)" userId="6c1daeac-e0ed-4eaa-be21-4be3e1fed8ba" providerId="ADAL" clId="{A36BA585-3683-2A4C-8E6E-2FF4BCBB72EC}" dt="2026-06-26T21:25:50.502" v="267" actId="26606"/>
          <ac:spMkLst>
            <pc:docMk/>
            <pc:sldMk cId="1512375508" sldId="260"/>
            <ac:spMk id="60" creationId="{4D3DC50D-CA0F-48F9-B17E-20D8669AA4E0}"/>
          </ac:spMkLst>
        </pc:spChg>
        <pc:spChg chg="add del">
          <ac:chgData name="Sabir Sanosi Ali (2505769)" userId="6c1daeac-e0ed-4eaa-be21-4be3e1fed8ba" providerId="ADAL" clId="{A36BA585-3683-2A4C-8E6E-2FF4BCBB72EC}" dt="2026-06-26T21:25:50.502" v="267" actId="26606"/>
          <ac:spMkLst>
            <pc:docMk/>
            <pc:sldMk cId="1512375508" sldId="260"/>
            <ac:spMk id="61" creationId="{D1B80E9C-CF8A-440B-B8F5-54BF121BF458}"/>
          </ac:spMkLst>
        </pc:spChg>
        <pc:spChg chg="add">
          <ac:chgData name="Sabir Sanosi Ali (2505769)" userId="6c1daeac-e0ed-4eaa-be21-4be3e1fed8ba" providerId="ADAL" clId="{A36BA585-3683-2A4C-8E6E-2FF4BCBB72EC}" dt="2026-06-26T21:25:50.507" v="268" actId="26606"/>
          <ac:spMkLst>
            <pc:docMk/>
            <pc:sldMk cId="1512375508" sldId="260"/>
            <ac:spMk id="63" creationId="{A2679492-7988-4050-9056-542444452411}"/>
          </ac:spMkLst>
        </pc:spChg>
        <pc:spChg chg="add">
          <ac:chgData name="Sabir Sanosi Ali (2505769)" userId="6c1daeac-e0ed-4eaa-be21-4be3e1fed8ba" providerId="ADAL" clId="{A36BA585-3683-2A4C-8E6E-2FF4BCBB72EC}" dt="2026-06-26T21:25:50.507" v="268" actId="26606"/>
          <ac:spMkLst>
            <pc:docMk/>
            <pc:sldMk cId="1512375508" sldId="260"/>
            <ac:spMk id="64" creationId="{B5ABDEAA-B248-4182-B67C-A925338E772D}"/>
          </ac:spMkLst>
        </pc:spChg>
        <pc:spChg chg="add">
          <ac:chgData name="Sabir Sanosi Ali (2505769)" userId="6c1daeac-e0ed-4eaa-be21-4be3e1fed8ba" providerId="ADAL" clId="{A36BA585-3683-2A4C-8E6E-2FF4BCBB72EC}" dt="2026-06-26T21:25:50.507" v="268" actId="26606"/>
          <ac:spMkLst>
            <pc:docMk/>
            <pc:sldMk cId="1512375508" sldId="260"/>
            <ac:spMk id="65" creationId="{B091B163-7D61-4891-ABCF-5C13D9C418D0}"/>
          </ac:spMkLst>
        </pc:spChg>
        <pc:spChg chg="add">
          <ac:chgData name="Sabir Sanosi Ali (2505769)" userId="6c1daeac-e0ed-4eaa-be21-4be3e1fed8ba" providerId="ADAL" clId="{A36BA585-3683-2A4C-8E6E-2FF4BCBB72EC}" dt="2026-06-26T21:25:50.507" v="268" actId="26606"/>
          <ac:spMkLst>
            <pc:docMk/>
            <pc:sldMk cId="1512375508" sldId="260"/>
            <ac:spMk id="66" creationId="{D1222F65-9AFD-442B-8F0E-AAA61F9E9954}"/>
          </ac:spMkLst>
        </pc:spChg>
        <pc:picChg chg="add mod ord">
          <ac:chgData name="Sabir Sanosi Ali (2505769)" userId="6c1daeac-e0ed-4eaa-be21-4be3e1fed8ba" providerId="ADAL" clId="{A36BA585-3683-2A4C-8E6E-2FF4BCBB72EC}" dt="2026-06-26T21:25:50.502" v="267" actId="26606"/>
          <ac:picMkLst>
            <pc:docMk/>
            <pc:sldMk cId="1512375508" sldId="260"/>
            <ac:picMk id="5" creationId="{3A52760B-470D-3729-8F3F-8CF75EE49044}"/>
          </ac:picMkLst>
        </pc:picChg>
        <pc:picChg chg="add mod ord">
          <ac:chgData name="Sabir Sanosi Ali (2505769)" userId="6c1daeac-e0ed-4eaa-be21-4be3e1fed8ba" providerId="ADAL" clId="{A36BA585-3683-2A4C-8E6E-2FF4BCBB72EC}" dt="2026-06-26T21:25:50.502" v="267" actId="26606"/>
          <ac:picMkLst>
            <pc:docMk/>
            <pc:sldMk cId="1512375508" sldId="260"/>
            <ac:picMk id="7" creationId="{467A04B1-F351-760C-9B66-6C2199BA637A}"/>
          </ac:picMkLst>
        </pc:picChg>
        <pc:picChg chg="add mod ord">
          <ac:chgData name="Sabir Sanosi Ali (2505769)" userId="6c1daeac-e0ed-4eaa-be21-4be3e1fed8ba" providerId="ADAL" clId="{A36BA585-3683-2A4C-8E6E-2FF4BCBB72EC}" dt="2026-06-26T21:25:50.507" v="268" actId="26606"/>
          <ac:picMkLst>
            <pc:docMk/>
            <pc:sldMk cId="1512375508" sldId="260"/>
            <ac:picMk id="9" creationId="{F94C8F7B-DC00-3E90-967A-9BAAD3A0D039}"/>
          </ac:picMkLst>
        </pc:picChg>
        <pc:cxnChg chg="add del">
          <ac:chgData name="Sabir Sanosi Ali (2505769)" userId="6c1daeac-e0ed-4eaa-be21-4be3e1fed8ba" providerId="ADAL" clId="{A36BA585-3683-2A4C-8E6E-2FF4BCBB72EC}" dt="2026-06-26T21:25:50.507" v="268" actId="26606"/>
          <ac:cxnSpMkLst>
            <pc:docMk/>
            <pc:sldMk cId="1512375508" sldId="260"/>
            <ac:cxnSpMk id="39" creationId="{C49DA8F6-BCC1-4447-B54C-57856834B94B}"/>
          </ac:cxnSpMkLst>
        </pc:cxnChg>
        <pc:cxnChg chg="add">
          <ac:chgData name="Sabir Sanosi Ali (2505769)" userId="6c1daeac-e0ed-4eaa-be21-4be3e1fed8ba" providerId="ADAL" clId="{A36BA585-3683-2A4C-8E6E-2FF4BCBB72EC}" dt="2026-06-26T21:25:50.507" v="268" actId="26606"/>
          <ac:cxnSpMkLst>
            <pc:docMk/>
            <pc:sldMk cId="1512375508" sldId="260"/>
            <ac:cxnSpMk id="67" creationId="{C49DA8F6-BCC1-4447-B54C-57856834B94B}"/>
          </ac:cxnSpMkLst>
        </pc:cxnChg>
      </pc:sldChg>
      <pc:sldChg chg="addSp delSp modSp mod setBg">
        <pc:chgData name="Sabir Sanosi Ali (2505769)" userId="6c1daeac-e0ed-4eaa-be21-4be3e1fed8ba" providerId="ADAL" clId="{A36BA585-3683-2A4C-8E6E-2FF4BCBB72EC}" dt="2026-06-26T21:20:27.001" v="224" actId="26606"/>
        <pc:sldMkLst>
          <pc:docMk/>
          <pc:sldMk cId="2971391977" sldId="261"/>
        </pc:sldMkLst>
        <pc:spChg chg="mod">
          <ac:chgData name="Sabir Sanosi Ali (2505769)" userId="6c1daeac-e0ed-4eaa-be21-4be3e1fed8ba" providerId="ADAL" clId="{A36BA585-3683-2A4C-8E6E-2FF4BCBB72EC}" dt="2026-06-26T21:20:27.001" v="224" actId="26606"/>
          <ac:spMkLst>
            <pc:docMk/>
            <pc:sldMk cId="2971391977" sldId="261"/>
            <ac:spMk id="2" creationId="{43E749ED-6F56-CE99-291D-EBBE5389EE4D}"/>
          </ac:spMkLst>
        </pc:spChg>
        <pc:spChg chg="del mod">
          <ac:chgData name="Sabir Sanosi Ali (2505769)" userId="6c1daeac-e0ed-4eaa-be21-4be3e1fed8ba" providerId="ADAL" clId="{A36BA585-3683-2A4C-8E6E-2FF4BCBB72EC}" dt="2026-06-26T21:20:27.001" v="224" actId="26606"/>
          <ac:spMkLst>
            <pc:docMk/>
            <pc:sldMk cId="2971391977" sldId="261"/>
            <ac:spMk id="3" creationId="{0DF463B6-3A33-3C48-66E7-4C8A71689627}"/>
          </ac:spMkLst>
        </pc:spChg>
        <pc:spChg chg="add">
          <ac:chgData name="Sabir Sanosi Ali (2505769)" userId="6c1daeac-e0ed-4eaa-be21-4be3e1fed8ba" providerId="ADAL" clId="{A36BA585-3683-2A4C-8E6E-2FF4BCBB72EC}" dt="2026-06-26T21:20:27.001" v="224" actId="26606"/>
          <ac:spMkLst>
            <pc:docMk/>
            <pc:sldMk cId="2971391977" sldId="261"/>
            <ac:spMk id="10" creationId="{DB304A14-32D0-4873-B914-423ED7B8DAFD}"/>
          </ac:spMkLst>
        </pc:spChg>
        <pc:spChg chg="add">
          <ac:chgData name="Sabir Sanosi Ali (2505769)" userId="6c1daeac-e0ed-4eaa-be21-4be3e1fed8ba" providerId="ADAL" clId="{A36BA585-3683-2A4C-8E6E-2FF4BCBB72EC}" dt="2026-06-26T21:20:27.001" v="224" actId="26606"/>
          <ac:spMkLst>
            <pc:docMk/>
            <pc:sldMk cId="2971391977" sldId="261"/>
            <ac:spMk id="12" creationId="{1D460C86-854F-4FB3-ABC2-E823D8FEB9DB}"/>
          </ac:spMkLst>
        </pc:spChg>
        <pc:spChg chg="add">
          <ac:chgData name="Sabir Sanosi Ali (2505769)" userId="6c1daeac-e0ed-4eaa-be21-4be3e1fed8ba" providerId="ADAL" clId="{A36BA585-3683-2A4C-8E6E-2FF4BCBB72EC}" dt="2026-06-26T21:20:27.001" v="224" actId="26606"/>
          <ac:spMkLst>
            <pc:docMk/>
            <pc:sldMk cId="2971391977" sldId="261"/>
            <ac:spMk id="14" creationId="{BB48116A-278A-4CC5-89D3-9DE8E8FF1245}"/>
          </ac:spMkLst>
        </pc:spChg>
        <pc:graphicFrameChg chg="add">
          <ac:chgData name="Sabir Sanosi Ali (2505769)" userId="6c1daeac-e0ed-4eaa-be21-4be3e1fed8ba" providerId="ADAL" clId="{A36BA585-3683-2A4C-8E6E-2FF4BCBB72EC}" dt="2026-06-26T21:20:27.001" v="224" actId="26606"/>
          <ac:graphicFrameMkLst>
            <pc:docMk/>
            <pc:sldMk cId="2971391977" sldId="261"/>
            <ac:graphicFrameMk id="5" creationId="{290491D7-C534-C255-8E9B-FFD3022E5AE8}"/>
          </ac:graphicFrameMkLst>
        </pc:graphicFrameChg>
        <pc:picChg chg="add">
          <ac:chgData name="Sabir Sanosi Ali (2505769)" userId="6c1daeac-e0ed-4eaa-be21-4be3e1fed8ba" providerId="ADAL" clId="{A36BA585-3683-2A4C-8E6E-2FF4BCBB72EC}" dt="2026-06-26T21:20:27.001" v="224" actId="26606"/>
          <ac:picMkLst>
            <pc:docMk/>
            <pc:sldMk cId="2971391977" sldId="261"/>
            <ac:picMk id="6" creationId="{9953A45F-F346-B7E3-2F3C-F1558D921D80}"/>
          </ac:picMkLst>
        </pc:picChg>
      </pc:sldChg>
      <pc:sldChg chg="modSp new del mod">
        <pc:chgData name="Sabir Sanosi Ali (2505769)" userId="6c1daeac-e0ed-4eaa-be21-4be3e1fed8ba" providerId="ADAL" clId="{A36BA585-3683-2A4C-8E6E-2FF4BCBB72EC}" dt="2026-06-26T21:54:20.702" v="418" actId="2696"/>
        <pc:sldMkLst>
          <pc:docMk/>
          <pc:sldMk cId="3293838815" sldId="262"/>
        </pc:sldMkLst>
        <pc:spChg chg="mod">
          <ac:chgData name="Sabir Sanosi Ali (2505769)" userId="6c1daeac-e0ed-4eaa-be21-4be3e1fed8ba" providerId="ADAL" clId="{A36BA585-3683-2A4C-8E6E-2FF4BCBB72EC}" dt="2026-06-26T21:15:12.152" v="101" actId="13926"/>
          <ac:spMkLst>
            <pc:docMk/>
            <pc:sldMk cId="3293838815" sldId="262"/>
            <ac:spMk id="2" creationId="{8CAC2C12-D864-21BD-ECCC-FE76BF35E064}"/>
          </ac:spMkLst>
        </pc:spChg>
      </pc:sldChg>
      <pc:sldChg chg="addSp delSp modSp new mod setBg">
        <pc:chgData name="Sabir Sanosi Ali (2505769)" userId="6c1daeac-e0ed-4eaa-be21-4be3e1fed8ba" providerId="ADAL" clId="{A36BA585-3683-2A4C-8E6E-2FF4BCBB72EC}" dt="2026-06-26T21:19:59.627" v="223" actId="26606"/>
        <pc:sldMkLst>
          <pc:docMk/>
          <pc:sldMk cId="1037101934" sldId="263"/>
        </pc:sldMkLst>
        <pc:spChg chg="mod">
          <ac:chgData name="Sabir Sanosi Ali (2505769)" userId="6c1daeac-e0ed-4eaa-be21-4be3e1fed8ba" providerId="ADAL" clId="{A36BA585-3683-2A4C-8E6E-2FF4BCBB72EC}" dt="2026-06-26T21:19:59.627" v="223" actId="26606"/>
          <ac:spMkLst>
            <pc:docMk/>
            <pc:sldMk cId="1037101934" sldId="263"/>
            <ac:spMk id="2" creationId="{B386021F-9C33-AD65-85B4-C8D935E16825}"/>
          </ac:spMkLst>
        </pc:spChg>
        <pc:spChg chg="del mod">
          <ac:chgData name="Sabir Sanosi Ali (2505769)" userId="6c1daeac-e0ed-4eaa-be21-4be3e1fed8ba" providerId="ADAL" clId="{A36BA585-3683-2A4C-8E6E-2FF4BCBB72EC}" dt="2026-06-26T21:18:56.738" v="208" actId="26606"/>
          <ac:spMkLst>
            <pc:docMk/>
            <pc:sldMk cId="1037101934" sldId="263"/>
            <ac:spMk id="3" creationId="{46A37F4E-B34A-038D-20D1-434233450188}"/>
          </ac:spMkLst>
        </pc:spChg>
        <pc:spChg chg="add del">
          <ac:chgData name="Sabir Sanosi Ali (2505769)" userId="6c1daeac-e0ed-4eaa-be21-4be3e1fed8ba" providerId="ADAL" clId="{A36BA585-3683-2A4C-8E6E-2FF4BCBB72EC}" dt="2026-06-26T21:19:59.627" v="223" actId="26606"/>
          <ac:spMkLst>
            <pc:docMk/>
            <pc:sldMk cId="1037101934" sldId="263"/>
            <ac:spMk id="10" creationId="{E51BA4DF-2BD4-4EC2-B1DB-B27C8AC71864}"/>
          </ac:spMkLst>
        </pc:spChg>
        <pc:spChg chg="add">
          <ac:chgData name="Sabir Sanosi Ali (2505769)" userId="6c1daeac-e0ed-4eaa-be21-4be3e1fed8ba" providerId="ADAL" clId="{A36BA585-3683-2A4C-8E6E-2FF4BCBB72EC}" dt="2026-06-26T21:19:59.627" v="223" actId="26606"/>
          <ac:spMkLst>
            <pc:docMk/>
            <pc:sldMk cId="1037101934" sldId="263"/>
            <ac:spMk id="15" creationId="{D2B783EE-0239-4717-BBEA-8C9EAC61C824}"/>
          </ac:spMkLst>
        </pc:spChg>
        <pc:spChg chg="add">
          <ac:chgData name="Sabir Sanosi Ali (2505769)" userId="6c1daeac-e0ed-4eaa-be21-4be3e1fed8ba" providerId="ADAL" clId="{A36BA585-3683-2A4C-8E6E-2FF4BCBB72EC}" dt="2026-06-26T21:19:59.627" v="223" actId="26606"/>
          <ac:spMkLst>
            <pc:docMk/>
            <pc:sldMk cId="1037101934" sldId="263"/>
            <ac:spMk id="17" creationId="{A7B99495-F43F-4D80-A44F-2CB4764EB90B}"/>
          </ac:spMkLst>
        </pc:spChg>
        <pc:spChg chg="add">
          <ac:chgData name="Sabir Sanosi Ali (2505769)" userId="6c1daeac-e0ed-4eaa-be21-4be3e1fed8ba" providerId="ADAL" clId="{A36BA585-3683-2A4C-8E6E-2FF4BCBB72EC}" dt="2026-06-26T21:19:59.627" v="223" actId="26606"/>
          <ac:spMkLst>
            <pc:docMk/>
            <pc:sldMk cId="1037101934" sldId="263"/>
            <ac:spMk id="19" creationId="{70BEB1E7-2F88-40BC-B73D-42E5B6F80BFC}"/>
          </ac:spMkLst>
        </pc:spChg>
        <pc:graphicFrameChg chg="add mod ord modGraphic">
          <ac:chgData name="Sabir Sanosi Ali (2505769)" userId="6c1daeac-e0ed-4eaa-be21-4be3e1fed8ba" providerId="ADAL" clId="{A36BA585-3683-2A4C-8E6E-2FF4BCBB72EC}" dt="2026-06-26T21:19:59.627" v="223" actId="26606"/>
          <ac:graphicFrameMkLst>
            <pc:docMk/>
            <pc:sldMk cId="1037101934" sldId="263"/>
            <ac:graphicFrameMk id="7" creationId="{1A8143D8-095A-247D-E50B-C505A8B3E19E}"/>
          </ac:graphicFrameMkLst>
        </pc:graphicFrameChg>
        <pc:picChg chg="add del mod">
          <ac:chgData name="Sabir Sanosi Ali (2505769)" userId="6c1daeac-e0ed-4eaa-be21-4be3e1fed8ba" providerId="ADAL" clId="{A36BA585-3683-2A4C-8E6E-2FF4BCBB72EC}" dt="2026-06-26T21:18:34.174" v="207" actId="478"/>
          <ac:picMkLst>
            <pc:docMk/>
            <pc:sldMk cId="1037101934" sldId="263"/>
            <ac:picMk id="5" creationId="{36B18717-8472-08B7-7795-DFAA9ED0E614}"/>
          </ac:picMkLst>
        </pc:picChg>
        <pc:picChg chg="add mod">
          <ac:chgData name="Sabir Sanosi Ali (2505769)" userId="6c1daeac-e0ed-4eaa-be21-4be3e1fed8ba" providerId="ADAL" clId="{A36BA585-3683-2A4C-8E6E-2FF4BCBB72EC}" dt="2026-06-26T21:19:59.627" v="223" actId="26606"/>
          <ac:picMkLst>
            <pc:docMk/>
            <pc:sldMk cId="1037101934" sldId="263"/>
            <ac:picMk id="6" creationId="{58A765D5-8D57-9358-9312-C88372EAD078}"/>
          </ac:picMkLst>
        </pc:picChg>
        <pc:picChg chg="add mod">
          <ac:chgData name="Sabir Sanosi Ali (2505769)" userId="6c1daeac-e0ed-4eaa-be21-4be3e1fed8ba" providerId="ADAL" clId="{A36BA585-3683-2A4C-8E6E-2FF4BCBB72EC}" dt="2026-06-26T21:19:59.627" v="223" actId="26606"/>
          <ac:picMkLst>
            <pc:docMk/>
            <pc:sldMk cId="1037101934" sldId="263"/>
            <ac:picMk id="9" creationId="{367D8986-6E8C-42D7-FBCF-2CE235E35DCB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0B8BA1-B845-4C8D-ABCF-28E018DCB0C6}" type="doc">
      <dgm:prSet loTypeId="urn:microsoft.com/office/officeart/2008/layout/LinedList" loCatId="list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34FB6B1F-D619-4AE6-8E13-3F959893A123}">
      <dgm:prSet/>
      <dgm:spPr/>
      <dgm:t>
        <a:bodyPr/>
        <a:lstStyle/>
        <a:p>
          <a:r>
            <a:rPr lang="en-US" dirty="0"/>
            <a:t>I used LinkedIn and LinkedIn learning I have learned about PowerPoint and excel 365 and </a:t>
          </a:r>
          <a:r>
            <a:rPr lang="en-US" dirty="0" err="1"/>
            <a:t>i</a:t>
          </a:r>
          <a:r>
            <a:rPr lang="en-US" dirty="0"/>
            <a:t> have completed some courses </a:t>
          </a:r>
        </a:p>
      </dgm:t>
    </dgm:pt>
    <dgm:pt modelId="{3D33FE0E-D432-4209-A024-F7C6D791BBAD}" type="parTrans" cxnId="{C51AA0DA-054A-4620-8A0C-7F4D43E6D23C}">
      <dgm:prSet/>
      <dgm:spPr/>
      <dgm:t>
        <a:bodyPr/>
        <a:lstStyle/>
        <a:p>
          <a:endParaRPr lang="en-US"/>
        </a:p>
      </dgm:t>
    </dgm:pt>
    <dgm:pt modelId="{AF7C633B-6641-4B27-94E4-D0C3B8DAC410}" type="sibTrans" cxnId="{C51AA0DA-054A-4620-8A0C-7F4D43E6D23C}">
      <dgm:prSet/>
      <dgm:spPr/>
      <dgm:t>
        <a:bodyPr/>
        <a:lstStyle/>
        <a:p>
          <a:endParaRPr lang="en-US"/>
        </a:p>
      </dgm:t>
    </dgm:pt>
    <dgm:pt modelId="{D2D4FFD8-38B4-4AF4-BFAB-6727B60C50E2}">
      <dgm:prSet/>
      <dgm:spPr/>
      <dgm:t>
        <a:bodyPr/>
        <a:lstStyle/>
        <a:p>
          <a:r>
            <a:rPr lang="en-US" dirty="0"/>
            <a:t>I am doing link in because its opportunity the university give mw </a:t>
          </a:r>
        </a:p>
      </dgm:t>
    </dgm:pt>
    <dgm:pt modelId="{7530B679-543A-4DA7-8E3A-742178AC11A8}" type="parTrans" cxnId="{EFE06828-65C3-4D9C-B41C-B0CA099D9286}">
      <dgm:prSet/>
      <dgm:spPr/>
      <dgm:t>
        <a:bodyPr/>
        <a:lstStyle/>
        <a:p>
          <a:endParaRPr lang="en-US"/>
        </a:p>
      </dgm:t>
    </dgm:pt>
    <dgm:pt modelId="{AAAAC3EB-97CB-474F-AD6C-F94B51D8CCD8}" type="sibTrans" cxnId="{EFE06828-65C3-4D9C-B41C-B0CA099D9286}">
      <dgm:prSet/>
      <dgm:spPr/>
      <dgm:t>
        <a:bodyPr/>
        <a:lstStyle/>
        <a:p>
          <a:endParaRPr lang="en-US"/>
        </a:p>
      </dgm:t>
    </dgm:pt>
    <dgm:pt modelId="{F2BFF964-ACFB-FA41-B671-4502E0659EA2}" type="pres">
      <dgm:prSet presAssocID="{F20B8BA1-B845-4C8D-ABCF-28E018DCB0C6}" presName="vert0" presStyleCnt="0">
        <dgm:presLayoutVars>
          <dgm:dir/>
          <dgm:animOne val="branch"/>
          <dgm:animLvl val="lvl"/>
        </dgm:presLayoutVars>
      </dgm:prSet>
      <dgm:spPr/>
    </dgm:pt>
    <dgm:pt modelId="{BA118FC6-8900-3340-BC35-9839ECE1DC21}" type="pres">
      <dgm:prSet presAssocID="{34FB6B1F-D619-4AE6-8E13-3F959893A123}" presName="thickLine" presStyleLbl="alignNode1" presStyleIdx="0" presStyleCnt="2"/>
      <dgm:spPr/>
    </dgm:pt>
    <dgm:pt modelId="{5EF4E5E7-A0C8-A44B-A45A-50B483EF0F61}" type="pres">
      <dgm:prSet presAssocID="{34FB6B1F-D619-4AE6-8E13-3F959893A123}" presName="horz1" presStyleCnt="0"/>
      <dgm:spPr/>
    </dgm:pt>
    <dgm:pt modelId="{7D764166-BDEF-1349-8D19-343D8F9CDBE2}" type="pres">
      <dgm:prSet presAssocID="{34FB6B1F-D619-4AE6-8E13-3F959893A123}" presName="tx1" presStyleLbl="revTx" presStyleIdx="0" presStyleCnt="2"/>
      <dgm:spPr/>
    </dgm:pt>
    <dgm:pt modelId="{03A2DB8A-20C4-794C-A8DB-0F4187597117}" type="pres">
      <dgm:prSet presAssocID="{34FB6B1F-D619-4AE6-8E13-3F959893A123}" presName="vert1" presStyleCnt="0"/>
      <dgm:spPr/>
    </dgm:pt>
    <dgm:pt modelId="{E1A1FE2E-8D63-D345-AE5A-76D22FD5750A}" type="pres">
      <dgm:prSet presAssocID="{D2D4FFD8-38B4-4AF4-BFAB-6727B60C50E2}" presName="thickLine" presStyleLbl="alignNode1" presStyleIdx="1" presStyleCnt="2"/>
      <dgm:spPr/>
    </dgm:pt>
    <dgm:pt modelId="{CD487BD7-D273-2347-A390-79746B0E0C35}" type="pres">
      <dgm:prSet presAssocID="{D2D4FFD8-38B4-4AF4-BFAB-6727B60C50E2}" presName="horz1" presStyleCnt="0"/>
      <dgm:spPr/>
    </dgm:pt>
    <dgm:pt modelId="{4BB0D154-2715-4841-A948-5A69CE5E863D}" type="pres">
      <dgm:prSet presAssocID="{D2D4FFD8-38B4-4AF4-BFAB-6727B60C50E2}" presName="tx1" presStyleLbl="revTx" presStyleIdx="1" presStyleCnt="2"/>
      <dgm:spPr/>
    </dgm:pt>
    <dgm:pt modelId="{95B96FB3-04E6-CF4C-8683-5B61F5298B9B}" type="pres">
      <dgm:prSet presAssocID="{D2D4FFD8-38B4-4AF4-BFAB-6727B60C50E2}" presName="vert1" presStyleCnt="0"/>
      <dgm:spPr/>
    </dgm:pt>
  </dgm:ptLst>
  <dgm:cxnLst>
    <dgm:cxn modelId="{EFE06828-65C3-4D9C-B41C-B0CA099D9286}" srcId="{F20B8BA1-B845-4C8D-ABCF-28E018DCB0C6}" destId="{D2D4FFD8-38B4-4AF4-BFAB-6727B60C50E2}" srcOrd="1" destOrd="0" parTransId="{7530B679-543A-4DA7-8E3A-742178AC11A8}" sibTransId="{AAAAC3EB-97CB-474F-AD6C-F94B51D8CCD8}"/>
    <dgm:cxn modelId="{35745E43-A104-B24E-A771-CAC87165CF85}" type="presOf" srcId="{D2D4FFD8-38B4-4AF4-BFAB-6727B60C50E2}" destId="{4BB0D154-2715-4841-A948-5A69CE5E863D}" srcOrd="0" destOrd="0" presId="urn:microsoft.com/office/officeart/2008/layout/LinedList"/>
    <dgm:cxn modelId="{E8621BB0-7FF0-8047-9A47-B5E95F6C32FE}" type="presOf" srcId="{F20B8BA1-B845-4C8D-ABCF-28E018DCB0C6}" destId="{F2BFF964-ACFB-FA41-B671-4502E0659EA2}" srcOrd="0" destOrd="0" presId="urn:microsoft.com/office/officeart/2008/layout/LinedList"/>
    <dgm:cxn modelId="{C51AA0DA-054A-4620-8A0C-7F4D43E6D23C}" srcId="{F20B8BA1-B845-4C8D-ABCF-28E018DCB0C6}" destId="{34FB6B1F-D619-4AE6-8E13-3F959893A123}" srcOrd="0" destOrd="0" parTransId="{3D33FE0E-D432-4209-A024-F7C6D791BBAD}" sibTransId="{AF7C633B-6641-4B27-94E4-D0C3B8DAC410}"/>
    <dgm:cxn modelId="{45D978E3-A672-BB44-8401-18027AF65FFA}" type="presOf" srcId="{34FB6B1F-D619-4AE6-8E13-3F959893A123}" destId="{7D764166-BDEF-1349-8D19-343D8F9CDBE2}" srcOrd="0" destOrd="0" presId="urn:microsoft.com/office/officeart/2008/layout/LinedList"/>
    <dgm:cxn modelId="{15E70EFA-4DBB-2E47-9309-D3935C6D2529}" type="presParOf" srcId="{F2BFF964-ACFB-FA41-B671-4502E0659EA2}" destId="{BA118FC6-8900-3340-BC35-9839ECE1DC21}" srcOrd="0" destOrd="0" presId="urn:microsoft.com/office/officeart/2008/layout/LinedList"/>
    <dgm:cxn modelId="{47D38629-B98F-8A42-99B9-81830B1FD685}" type="presParOf" srcId="{F2BFF964-ACFB-FA41-B671-4502E0659EA2}" destId="{5EF4E5E7-A0C8-A44B-A45A-50B483EF0F61}" srcOrd="1" destOrd="0" presId="urn:microsoft.com/office/officeart/2008/layout/LinedList"/>
    <dgm:cxn modelId="{41203D15-DDC4-8249-9B91-8E64926727DF}" type="presParOf" srcId="{5EF4E5E7-A0C8-A44B-A45A-50B483EF0F61}" destId="{7D764166-BDEF-1349-8D19-343D8F9CDBE2}" srcOrd="0" destOrd="0" presId="urn:microsoft.com/office/officeart/2008/layout/LinedList"/>
    <dgm:cxn modelId="{3972FCA8-5826-1B45-AC4F-5656D40ED047}" type="presParOf" srcId="{5EF4E5E7-A0C8-A44B-A45A-50B483EF0F61}" destId="{03A2DB8A-20C4-794C-A8DB-0F4187597117}" srcOrd="1" destOrd="0" presId="urn:microsoft.com/office/officeart/2008/layout/LinedList"/>
    <dgm:cxn modelId="{E144DA0E-D00D-CD40-968B-C66BCBBB2AE3}" type="presParOf" srcId="{F2BFF964-ACFB-FA41-B671-4502E0659EA2}" destId="{E1A1FE2E-8D63-D345-AE5A-76D22FD5750A}" srcOrd="2" destOrd="0" presId="urn:microsoft.com/office/officeart/2008/layout/LinedList"/>
    <dgm:cxn modelId="{7880CA28-9347-6F46-93DA-D1A7FB84B588}" type="presParOf" srcId="{F2BFF964-ACFB-FA41-B671-4502E0659EA2}" destId="{CD487BD7-D273-2347-A390-79746B0E0C35}" srcOrd="3" destOrd="0" presId="urn:microsoft.com/office/officeart/2008/layout/LinedList"/>
    <dgm:cxn modelId="{21BEA3E0-9F41-D642-885C-C41472E92ECA}" type="presParOf" srcId="{CD487BD7-D273-2347-A390-79746B0E0C35}" destId="{4BB0D154-2715-4841-A948-5A69CE5E863D}" srcOrd="0" destOrd="0" presId="urn:microsoft.com/office/officeart/2008/layout/LinedList"/>
    <dgm:cxn modelId="{B6F37B7D-1509-114C-BC40-B711B90F19E3}" type="presParOf" srcId="{CD487BD7-D273-2347-A390-79746B0E0C35}" destId="{95B96FB3-04E6-CF4C-8683-5B61F5298B9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C53B31-125B-41CC-BF9F-09A92D0AB79B}" type="doc">
      <dgm:prSet loTypeId="urn:microsoft.com/office/officeart/2005/8/layout/hierarchy1" loCatId="hierarchy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9A2914A-CEA5-42D0-9243-478E9780C018}">
      <dgm:prSet/>
      <dgm:spPr/>
      <dgm:t>
        <a:bodyPr/>
        <a:lstStyle/>
        <a:p>
          <a:r>
            <a:rPr lang="en-US"/>
            <a:t>I have developed specific skills in my course like critical thinking , research skills and teamwork </a:t>
          </a:r>
        </a:p>
      </dgm:t>
    </dgm:pt>
    <dgm:pt modelId="{B67C175C-E6EC-4BB4-A805-9BD810710EE2}" type="parTrans" cxnId="{A934E64F-4B34-47EB-AE71-C86F9B2D1859}">
      <dgm:prSet/>
      <dgm:spPr/>
      <dgm:t>
        <a:bodyPr/>
        <a:lstStyle/>
        <a:p>
          <a:endParaRPr lang="en-US"/>
        </a:p>
      </dgm:t>
    </dgm:pt>
    <dgm:pt modelId="{E1FB1B0F-BD33-4BCD-AA1D-B0A6E87A99B4}" type="sibTrans" cxnId="{A934E64F-4B34-47EB-AE71-C86F9B2D1859}">
      <dgm:prSet/>
      <dgm:spPr/>
      <dgm:t>
        <a:bodyPr/>
        <a:lstStyle/>
        <a:p>
          <a:endParaRPr lang="en-US"/>
        </a:p>
      </dgm:t>
    </dgm:pt>
    <dgm:pt modelId="{99BD7765-4B31-48F8-AD5C-3DE8D39B622C}">
      <dgm:prSet/>
      <dgm:spPr/>
      <dgm:t>
        <a:bodyPr/>
        <a:lstStyle/>
        <a:p>
          <a:r>
            <a:rPr lang="en-US"/>
            <a:t>This course have change me confidence  </a:t>
          </a:r>
        </a:p>
      </dgm:t>
    </dgm:pt>
    <dgm:pt modelId="{D440DA93-1ADC-46D4-930E-BA9B87B96CDE}" type="parTrans" cxnId="{FCE34938-2BDF-4037-9593-AFF8B3158172}">
      <dgm:prSet/>
      <dgm:spPr/>
      <dgm:t>
        <a:bodyPr/>
        <a:lstStyle/>
        <a:p>
          <a:endParaRPr lang="en-US"/>
        </a:p>
      </dgm:t>
    </dgm:pt>
    <dgm:pt modelId="{85A4EEBB-0B84-499A-B2C7-12F7C9E4EA51}" type="sibTrans" cxnId="{FCE34938-2BDF-4037-9593-AFF8B3158172}">
      <dgm:prSet/>
      <dgm:spPr/>
      <dgm:t>
        <a:bodyPr/>
        <a:lstStyle/>
        <a:p>
          <a:endParaRPr lang="en-US"/>
        </a:p>
      </dgm:t>
    </dgm:pt>
    <dgm:pt modelId="{2988BC83-0046-6247-9CA2-1D7B9765CA7A}" type="pres">
      <dgm:prSet presAssocID="{F2C53B31-125B-41CC-BF9F-09A92D0AB79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4638EF3-9A57-1341-B55A-EF4414E12B33}" type="pres">
      <dgm:prSet presAssocID="{69A2914A-CEA5-42D0-9243-478E9780C018}" presName="hierRoot1" presStyleCnt="0"/>
      <dgm:spPr/>
    </dgm:pt>
    <dgm:pt modelId="{6AF69A7D-5FC9-CE4A-B454-957BDB223741}" type="pres">
      <dgm:prSet presAssocID="{69A2914A-CEA5-42D0-9243-478E9780C018}" presName="composite" presStyleCnt="0"/>
      <dgm:spPr/>
    </dgm:pt>
    <dgm:pt modelId="{15BEB7D4-30D5-694F-8A15-0BB85AB96EDC}" type="pres">
      <dgm:prSet presAssocID="{69A2914A-CEA5-42D0-9243-478E9780C018}" presName="background" presStyleLbl="node0" presStyleIdx="0" presStyleCnt="2"/>
      <dgm:spPr/>
    </dgm:pt>
    <dgm:pt modelId="{E615AD08-FC15-DB42-8F47-51EA6B9DCBDB}" type="pres">
      <dgm:prSet presAssocID="{69A2914A-CEA5-42D0-9243-478E9780C018}" presName="text" presStyleLbl="fgAcc0" presStyleIdx="0" presStyleCnt="2">
        <dgm:presLayoutVars>
          <dgm:chPref val="3"/>
        </dgm:presLayoutVars>
      </dgm:prSet>
      <dgm:spPr/>
    </dgm:pt>
    <dgm:pt modelId="{F3234252-459C-6D4C-BA6B-A6B14D460ADA}" type="pres">
      <dgm:prSet presAssocID="{69A2914A-CEA5-42D0-9243-478E9780C018}" presName="hierChild2" presStyleCnt="0"/>
      <dgm:spPr/>
    </dgm:pt>
    <dgm:pt modelId="{800FD5AC-A649-3445-B5EE-197F56224679}" type="pres">
      <dgm:prSet presAssocID="{99BD7765-4B31-48F8-AD5C-3DE8D39B622C}" presName="hierRoot1" presStyleCnt="0"/>
      <dgm:spPr/>
    </dgm:pt>
    <dgm:pt modelId="{1AA44310-D0FF-A84A-8F38-471EA68B5D37}" type="pres">
      <dgm:prSet presAssocID="{99BD7765-4B31-48F8-AD5C-3DE8D39B622C}" presName="composite" presStyleCnt="0"/>
      <dgm:spPr/>
    </dgm:pt>
    <dgm:pt modelId="{34E1AC37-618B-4741-9CEF-23B31BEE67A9}" type="pres">
      <dgm:prSet presAssocID="{99BD7765-4B31-48F8-AD5C-3DE8D39B622C}" presName="background" presStyleLbl="node0" presStyleIdx="1" presStyleCnt="2"/>
      <dgm:spPr/>
    </dgm:pt>
    <dgm:pt modelId="{328B0CDC-3247-2E44-9900-D399833F6422}" type="pres">
      <dgm:prSet presAssocID="{99BD7765-4B31-48F8-AD5C-3DE8D39B622C}" presName="text" presStyleLbl="fgAcc0" presStyleIdx="1" presStyleCnt="2">
        <dgm:presLayoutVars>
          <dgm:chPref val="3"/>
        </dgm:presLayoutVars>
      </dgm:prSet>
      <dgm:spPr/>
    </dgm:pt>
    <dgm:pt modelId="{4812BEE3-9D32-E640-889A-91ABF7010B58}" type="pres">
      <dgm:prSet presAssocID="{99BD7765-4B31-48F8-AD5C-3DE8D39B622C}" presName="hierChild2" presStyleCnt="0"/>
      <dgm:spPr/>
    </dgm:pt>
  </dgm:ptLst>
  <dgm:cxnLst>
    <dgm:cxn modelId="{046F4103-52D9-A14C-AAFC-6769A5E00A3D}" type="presOf" srcId="{F2C53B31-125B-41CC-BF9F-09A92D0AB79B}" destId="{2988BC83-0046-6247-9CA2-1D7B9765CA7A}" srcOrd="0" destOrd="0" presId="urn:microsoft.com/office/officeart/2005/8/layout/hierarchy1"/>
    <dgm:cxn modelId="{D5BEC922-09F6-134A-A92C-83D2AFB702ED}" type="presOf" srcId="{69A2914A-CEA5-42D0-9243-478E9780C018}" destId="{E615AD08-FC15-DB42-8F47-51EA6B9DCBDB}" srcOrd="0" destOrd="0" presId="urn:microsoft.com/office/officeart/2005/8/layout/hierarchy1"/>
    <dgm:cxn modelId="{FCE34938-2BDF-4037-9593-AFF8B3158172}" srcId="{F2C53B31-125B-41CC-BF9F-09A92D0AB79B}" destId="{99BD7765-4B31-48F8-AD5C-3DE8D39B622C}" srcOrd="1" destOrd="0" parTransId="{D440DA93-1ADC-46D4-930E-BA9B87B96CDE}" sibTransId="{85A4EEBB-0B84-499A-B2C7-12F7C9E4EA51}"/>
    <dgm:cxn modelId="{A934E64F-4B34-47EB-AE71-C86F9B2D1859}" srcId="{F2C53B31-125B-41CC-BF9F-09A92D0AB79B}" destId="{69A2914A-CEA5-42D0-9243-478E9780C018}" srcOrd="0" destOrd="0" parTransId="{B67C175C-E6EC-4BB4-A805-9BD810710EE2}" sibTransId="{E1FB1B0F-BD33-4BCD-AA1D-B0A6E87A99B4}"/>
    <dgm:cxn modelId="{A21A37EB-5C06-BB4F-ACDF-FA1CD3136E0D}" type="presOf" srcId="{99BD7765-4B31-48F8-AD5C-3DE8D39B622C}" destId="{328B0CDC-3247-2E44-9900-D399833F6422}" srcOrd="0" destOrd="0" presId="urn:microsoft.com/office/officeart/2005/8/layout/hierarchy1"/>
    <dgm:cxn modelId="{5DE13B71-EBDC-AF47-ADEC-554BEA0C0950}" type="presParOf" srcId="{2988BC83-0046-6247-9CA2-1D7B9765CA7A}" destId="{34638EF3-9A57-1341-B55A-EF4414E12B33}" srcOrd="0" destOrd="0" presId="urn:microsoft.com/office/officeart/2005/8/layout/hierarchy1"/>
    <dgm:cxn modelId="{71E66F1B-72B3-564B-83CC-B7B1C94937CF}" type="presParOf" srcId="{34638EF3-9A57-1341-B55A-EF4414E12B33}" destId="{6AF69A7D-5FC9-CE4A-B454-957BDB223741}" srcOrd="0" destOrd="0" presId="urn:microsoft.com/office/officeart/2005/8/layout/hierarchy1"/>
    <dgm:cxn modelId="{C598FB1F-BC55-9649-9474-E66D70D6A68A}" type="presParOf" srcId="{6AF69A7D-5FC9-CE4A-B454-957BDB223741}" destId="{15BEB7D4-30D5-694F-8A15-0BB85AB96EDC}" srcOrd="0" destOrd="0" presId="urn:microsoft.com/office/officeart/2005/8/layout/hierarchy1"/>
    <dgm:cxn modelId="{B5EB95A6-8AF2-9141-AFD8-AC1041327170}" type="presParOf" srcId="{6AF69A7D-5FC9-CE4A-B454-957BDB223741}" destId="{E615AD08-FC15-DB42-8F47-51EA6B9DCBDB}" srcOrd="1" destOrd="0" presId="urn:microsoft.com/office/officeart/2005/8/layout/hierarchy1"/>
    <dgm:cxn modelId="{98A7F0DA-E284-D54F-8B4E-392DB8F525CF}" type="presParOf" srcId="{34638EF3-9A57-1341-B55A-EF4414E12B33}" destId="{F3234252-459C-6D4C-BA6B-A6B14D460ADA}" srcOrd="1" destOrd="0" presId="urn:microsoft.com/office/officeart/2005/8/layout/hierarchy1"/>
    <dgm:cxn modelId="{1ED41040-378E-F048-9DB1-1544F07B76AC}" type="presParOf" srcId="{2988BC83-0046-6247-9CA2-1D7B9765CA7A}" destId="{800FD5AC-A649-3445-B5EE-197F56224679}" srcOrd="1" destOrd="0" presId="urn:microsoft.com/office/officeart/2005/8/layout/hierarchy1"/>
    <dgm:cxn modelId="{88E3D11B-032A-294E-AD48-6ABB35DBE404}" type="presParOf" srcId="{800FD5AC-A649-3445-B5EE-197F56224679}" destId="{1AA44310-D0FF-A84A-8F38-471EA68B5D37}" srcOrd="0" destOrd="0" presId="urn:microsoft.com/office/officeart/2005/8/layout/hierarchy1"/>
    <dgm:cxn modelId="{4A030B3C-FADB-8546-829A-250451A06877}" type="presParOf" srcId="{1AA44310-D0FF-A84A-8F38-471EA68B5D37}" destId="{34E1AC37-618B-4741-9CEF-23B31BEE67A9}" srcOrd="0" destOrd="0" presId="urn:microsoft.com/office/officeart/2005/8/layout/hierarchy1"/>
    <dgm:cxn modelId="{13E71AAF-1739-D547-932C-F600FFE5275D}" type="presParOf" srcId="{1AA44310-D0FF-A84A-8F38-471EA68B5D37}" destId="{328B0CDC-3247-2E44-9900-D399833F6422}" srcOrd="1" destOrd="0" presId="urn:microsoft.com/office/officeart/2005/8/layout/hierarchy1"/>
    <dgm:cxn modelId="{796B0F3B-013C-5B49-ABBA-96914BEDEEA2}" type="presParOf" srcId="{800FD5AC-A649-3445-B5EE-197F56224679}" destId="{4812BEE3-9D32-E640-889A-91ABF7010B5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5C62522-BA5F-44FC-B1C3-1236E431CA1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793E1D5B-F638-43C8-B8D7-3304BCDC973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ANY QUESTIONS </a:t>
          </a:r>
        </a:p>
      </dgm:t>
    </dgm:pt>
    <dgm:pt modelId="{95B8C16F-AA05-41FA-9373-D00BAD506901}" type="parTrans" cxnId="{32B3CBB0-8657-4478-8D90-2118F56C4E78}">
      <dgm:prSet/>
      <dgm:spPr/>
      <dgm:t>
        <a:bodyPr/>
        <a:lstStyle/>
        <a:p>
          <a:endParaRPr lang="en-US"/>
        </a:p>
      </dgm:t>
    </dgm:pt>
    <dgm:pt modelId="{FB0DA757-17B3-4202-9216-B0E9E76D6603}" type="sibTrans" cxnId="{32B3CBB0-8657-4478-8D90-2118F56C4E78}">
      <dgm:prSet/>
      <dgm:spPr/>
      <dgm:t>
        <a:bodyPr/>
        <a:lstStyle/>
        <a:p>
          <a:endParaRPr lang="en-US"/>
        </a:p>
      </dgm:t>
    </dgm:pt>
    <dgm:pt modelId="{01729EDB-144A-4298-B045-F6935C08074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MY QR CODE </a:t>
          </a:r>
        </a:p>
      </dgm:t>
    </dgm:pt>
    <dgm:pt modelId="{5F8D15D9-AB4E-4E7A-84BE-FDA60E6A6A08}" type="parTrans" cxnId="{9BCF3236-B189-46DC-B395-5D1BEE29DDFA}">
      <dgm:prSet/>
      <dgm:spPr/>
      <dgm:t>
        <a:bodyPr/>
        <a:lstStyle/>
        <a:p>
          <a:endParaRPr lang="en-US"/>
        </a:p>
      </dgm:t>
    </dgm:pt>
    <dgm:pt modelId="{50AA99CA-8C45-4CFE-85D1-7350083BFC7D}" type="sibTrans" cxnId="{9BCF3236-B189-46DC-B395-5D1BEE29DDFA}">
      <dgm:prSet/>
      <dgm:spPr/>
      <dgm:t>
        <a:bodyPr/>
        <a:lstStyle/>
        <a:p>
          <a:endParaRPr lang="en-US"/>
        </a:p>
      </dgm:t>
    </dgm:pt>
    <dgm:pt modelId="{B3261777-2C2F-4E60-B08E-D2452C62CFA2}" type="pres">
      <dgm:prSet presAssocID="{75C62522-BA5F-44FC-B1C3-1236E431CA1D}" presName="root" presStyleCnt="0">
        <dgm:presLayoutVars>
          <dgm:dir/>
          <dgm:resizeHandles val="exact"/>
        </dgm:presLayoutVars>
      </dgm:prSet>
      <dgm:spPr/>
    </dgm:pt>
    <dgm:pt modelId="{87662DE8-7700-4C4C-9585-01029F4AC38F}" type="pres">
      <dgm:prSet presAssocID="{793E1D5B-F638-43C8-B8D7-3304BCDC9735}" presName="compNode" presStyleCnt="0"/>
      <dgm:spPr/>
    </dgm:pt>
    <dgm:pt modelId="{5B12CD74-7117-418C-B42E-21A5EE86F833}" type="pres">
      <dgm:prSet presAssocID="{793E1D5B-F638-43C8-B8D7-3304BCDC973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67899BDA-425D-44A1-8AAE-061A6019F058}" type="pres">
      <dgm:prSet presAssocID="{793E1D5B-F638-43C8-B8D7-3304BCDC9735}" presName="spaceRect" presStyleCnt="0"/>
      <dgm:spPr/>
    </dgm:pt>
    <dgm:pt modelId="{AD0499C2-DB3D-4290-834A-EEC849B90726}" type="pres">
      <dgm:prSet presAssocID="{793E1D5B-F638-43C8-B8D7-3304BCDC9735}" presName="textRect" presStyleLbl="revTx" presStyleIdx="0" presStyleCnt="2">
        <dgm:presLayoutVars>
          <dgm:chMax val="1"/>
          <dgm:chPref val="1"/>
        </dgm:presLayoutVars>
      </dgm:prSet>
      <dgm:spPr/>
    </dgm:pt>
    <dgm:pt modelId="{6C01709D-5E67-4FB3-A7EE-06338C7A2D98}" type="pres">
      <dgm:prSet presAssocID="{FB0DA757-17B3-4202-9216-B0E9E76D6603}" presName="sibTrans" presStyleCnt="0"/>
      <dgm:spPr/>
    </dgm:pt>
    <dgm:pt modelId="{6B1B56D7-EC05-4C75-A695-3FE051C10B6A}" type="pres">
      <dgm:prSet presAssocID="{01729EDB-144A-4298-B045-F6935C080746}" presName="compNode" presStyleCnt="0"/>
      <dgm:spPr/>
    </dgm:pt>
    <dgm:pt modelId="{C0FE7383-13F9-4427-B957-A0B3355865E4}" type="pres">
      <dgm:prSet presAssocID="{01729EDB-144A-4298-B045-F6935C08074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9590C1CD-E85E-4915-9D30-F33DA382B668}" type="pres">
      <dgm:prSet presAssocID="{01729EDB-144A-4298-B045-F6935C080746}" presName="spaceRect" presStyleCnt="0"/>
      <dgm:spPr/>
    </dgm:pt>
    <dgm:pt modelId="{848473A5-D53A-4752-A7FD-14F8CBA51512}" type="pres">
      <dgm:prSet presAssocID="{01729EDB-144A-4298-B045-F6935C08074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27AC033-B227-4B41-95CA-25CA022B5E79}" type="presOf" srcId="{75C62522-BA5F-44FC-B1C3-1236E431CA1D}" destId="{B3261777-2C2F-4E60-B08E-D2452C62CFA2}" srcOrd="0" destOrd="0" presId="urn:microsoft.com/office/officeart/2018/2/layout/IconLabelList"/>
    <dgm:cxn modelId="{9BCF3236-B189-46DC-B395-5D1BEE29DDFA}" srcId="{75C62522-BA5F-44FC-B1C3-1236E431CA1D}" destId="{01729EDB-144A-4298-B045-F6935C080746}" srcOrd="1" destOrd="0" parTransId="{5F8D15D9-AB4E-4E7A-84BE-FDA60E6A6A08}" sibTransId="{50AA99CA-8C45-4CFE-85D1-7350083BFC7D}"/>
    <dgm:cxn modelId="{EA0C4E4D-5F90-4A4D-95FB-4BF5384D10A4}" type="presOf" srcId="{793E1D5B-F638-43C8-B8D7-3304BCDC9735}" destId="{AD0499C2-DB3D-4290-834A-EEC849B90726}" srcOrd="0" destOrd="0" presId="urn:microsoft.com/office/officeart/2018/2/layout/IconLabelList"/>
    <dgm:cxn modelId="{0A874778-6346-3240-993A-BD9856B0E9DC}" type="presOf" srcId="{01729EDB-144A-4298-B045-F6935C080746}" destId="{848473A5-D53A-4752-A7FD-14F8CBA51512}" srcOrd="0" destOrd="0" presId="urn:microsoft.com/office/officeart/2018/2/layout/IconLabelList"/>
    <dgm:cxn modelId="{32B3CBB0-8657-4478-8D90-2118F56C4E78}" srcId="{75C62522-BA5F-44FC-B1C3-1236E431CA1D}" destId="{793E1D5B-F638-43C8-B8D7-3304BCDC9735}" srcOrd="0" destOrd="0" parTransId="{95B8C16F-AA05-41FA-9373-D00BAD506901}" sibTransId="{FB0DA757-17B3-4202-9216-B0E9E76D6603}"/>
    <dgm:cxn modelId="{C19DC62D-540C-B544-B062-A1891BC8E217}" type="presParOf" srcId="{B3261777-2C2F-4E60-B08E-D2452C62CFA2}" destId="{87662DE8-7700-4C4C-9585-01029F4AC38F}" srcOrd="0" destOrd="0" presId="urn:microsoft.com/office/officeart/2018/2/layout/IconLabelList"/>
    <dgm:cxn modelId="{A4FDF882-0621-2846-B056-BD4C9963A112}" type="presParOf" srcId="{87662DE8-7700-4C4C-9585-01029F4AC38F}" destId="{5B12CD74-7117-418C-B42E-21A5EE86F833}" srcOrd="0" destOrd="0" presId="urn:microsoft.com/office/officeart/2018/2/layout/IconLabelList"/>
    <dgm:cxn modelId="{4B1CA157-12E4-FD47-8FE4-59A78A9E50F7}" type="presParOf" srcId="{87662DE8-7700-4C4C-9585-01029F4AC38F}" destId="{67899BDA-425D-44A1-8AAE-061A6019F058}" srcOrd="1" destOrd="0" presId="urn:microsoft.com/office/officeart/2018/2/layout/IconLabelList"/>
    <dgm:cxn modelId="{A6C34477-B617-F643-B0F4-2085E33FF4C8}" type="presParOf" srcId="{87662DE8-7700-4C4C-9585-01029F4AC38F}" destId="{AD0499C2-DB3D-4290-834A-EEC849B90726}" srcOrd="2" destOrd="0" presId="urn:microsoft.com/office/officeart/2018/2/layout/IconLabelList"/>
    <dgm:cxn modelId="{E76599E6-C9DD-A34A-B94F-B9E104957E81}" type="presParOf" srcId="{B3261777-2C2F-4E60-B08E-D2452C62CFA2}" destId="{6C01709D-5E67-4FB3-A7EE-06338C7A2D98}" srcOrd="1" destOrd="0" presId="urn:microsoft.com/office/officeart/2018/2/layout/IconLabelList"/>
    <dgm:cxn modelId="{703ADC6A-0C92-F641-B6E2-20F44B6EDAD8}" type="presParOf" srcId="{B3261777-2C2F-4E60-B08E-D2452C62CFA2}" destId="{6B1B56D7-EC05-4C75-A695-3FE051C10B6A}" srcOrd="2" destOrd="0" presId="urn:microsoft.com/office/officeart/2018/2/layout/IconLabelList"/>
    <dgm:cxn modelId="{737AC1AA-9D64-4A41-B26F-653CD207032B}" type="presParOf" srcId="{6B1B56D7-EC05-4C75-A695-3FE051C10B6A}" destId="{C0FE7383-13F9-4427-B957-A0B3355865E4}" srcOrd="0" destOrd="0" presId="urn:microsoft.com/office/officeart/2018/2/layout/IconLabelList"/>
    <dgm:cxn modelId="{7C35FD47-10B4-B642-8A19-CA83CEE3503B}" type="presParOf" srcId="{6B1B56D7-EC05-4C75-A695-3FE051C10B6A}" destId="{9590C1CD-E85E-4915-9D30-F33DA382B668}" srcOrd="1" destOrd="0" presId="urn:microsoft.com/office/officeart/2018/2/layout/IconLabelList"/>
    <dgm:cxn modelId="{BBB9EE10-281F-2343-AE20-DFB13876AFC9}" type="presParOf" srcId="{6B1B56D7-EC05-4C75-A695-3FE051C10B6A}" destId="{848473A5-D53A-4752-A7FD-14F8CBA5151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118FC6-8900-3340-BC35-9839ECE1DC21}">
      <dsp:nvSpPr>
        <dsp:cNvPr id="0" name=""/>
        <dsp:cNvSpPr/>
      </dsp:nvSpPr>
      <dsp:spPr>
        <a:xfrm>
          <a:off x="0" y="0"/>
          <a:ext cx="382218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D764166-BDEF-1349-8D19-343D8F9CDBE2}">
      <dsp:nvSpPr>
        <dsp:cNvPr id="0" name=""/>
        <dsp:cNvSpPr/>
      </dsp:nvSpPr>
      <dsp:spPr>
        <a:xfrm>
          <a:off x="0" y="0"/>
          <a:ext cx="3822189" cy="18713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 used LinkedIn and LinkedIn learning I have learned about PowerPoint and excel 365 and </a:t>
          </a:r>
          <a:r>
            <a:rPr lang="en-US" sz="2400" kern="1200" dirty="0" err="1"/>
            <a:t>i</a:t>
          </a:r>
          <a:r>
            <a:rPr lang="en-US" sz="2400" kern="1200" dirty="0"/>
            <a:t> have completed some courses </a:t>
          </a:r>
        </a:p>
      </dsp:txBody>
      <dsp:txXfrm>
        <a:off x="0" y="0"/>
        <a:ext cx="3822189" cy="1871381"/>
      </dsp:txXfrm>
    </dsp:sp>
    <dsp:sp modelId="{E1A1FE2E-8D63-D345-AE5A-76D22FD5750A}">
      <dsp:nvSpPr>
        <dsp:cNvPr id="0" name=""/>
        <dsp:cNvSpPr/>
      </dsp:nvSpPr>
      <dsp:spPr>
        <a:xfrm>
          <a:off x="0" y="1871381"/>
          <a:ext cx="382218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BB0D154-2715-4841-A948-5A69CE5E863D}">
      <dsp:nvSpPr>
        <dsp:cNvPr id="0" name=""/>
        <dsp:cNvSpPr/>
      </dsp:nvSpPr>
      <dsp:spPr>
        <a:xfrm>
          <a:off x="0" y="1871381"/>
          <a:ext cx="3822189" cy="18713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 am doing link in because its opportunity the university give mw </a:t>
          </a:r>
        </a:p>
      </dsp:txBody>
      <dsp:txXfrm>
        <a:off x="0" y="1871381"/>
        <a:ext cx="3822189" cy="18713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BEB7D4-30D5-694F-8A15-0BB85AB96EDC}">
      <dsp:nvSpPr>
        <dsp:cNvPr id="0" name=""/>
        <dsp:cNvSpPr/>
      </dsp:nvSpPr>
      <dsp:spPr>
        <a:xfrm>
          <a:off x="657" y="1320932"/>
          <a:ext cx="2308365" cy="14658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15AD08-FC15-DB42-8F47-51EA6B9DCBDB}">
      <dsp:nvSpPr>
        <dsp:cNvPr id="0" name=""/>
        <dsp:cNvSpPr/>
      </dsp:nvSpPr>
      <dsp:spPr>
        <a:xfrm>
          <a:off x="257142" y="1564593"/>
          <a:ext cx="2308365" cy="14658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 have developed specific skills in my course like critical thinking , research skills and teamwork </a:t>
          </a:r>
        </a:p>
      </dsp:txBody>
      <dsp:txXfrm>
        <a:off x="300074" y="1607525"/>
        <a:ext cx="2222501" cy="1379948"/>
      </dsp:txXfrm>
    </dsp:sp>
    <dsp:sp modelId="{34E1AC37-618B-4741-9CEF-23B31BEE67A9}">
      <dsp:nvSpPr>
        <dsp:cNvPr id="0" name=""/>
        <dsp:cNvSpPr/>
      </dsp:nvSpPr>
      <dsp:spPr>
        <a:xfrm>
          <a:off x="2821993" y="1320932"/>
          <a:ext cx="2308365" cy="14658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28B0CDC-3247-2E44-9900-D399833F6422}">
      <dsp:nvSpPr>
        <dsp:cNvPr id="0" name=""/>
        <dsp:cNvSpPr/>
      </dsp:nvSpPr>
      <dsp:spPr>
        <a:xfrm>
          <a:off x="3078478" y="1564593"/>
          <a:ext cx="2308365" cy="14658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This course have change me confidence  </a:t>
          </a:r>
        </a:p>
      </dsp:txBody>
      <dsp:txXfrm>
        <a:off x="3121410" y="1607525"/>
        <a:ext cx="2222501" cy="13799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12CD74-7117-418C-B42E-21A5EE86F833}">
      <dsp:nvSpPr>
        <dsp:cNvPr id="0" name=""/>
        <dsp:cNvSpPr/>
      </dsp:nvSpPr>
      <dsp:spPr>
        <a:xfrm>
          <a:off x="699690" y="1150487"/>
          <a:ext cx="1022625" cy="10226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0499C2-DB3D-4290-834A-EEC849B90726}">
      <dsp:nvSpPr>
        <dsp:cNvPr id="0" name=""/>
        <dsp:cNvSpPr/>
      </dsp:nvSpPr>
      <dsp:spPr>
        <a:xfrm>
          <a:off x="74753" y="2480850"/>
          <a:ext cx="227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ANY QUESTIONS </a:t>
          </a:r>
        </a:p>
      </dsp:txBody>
      <dsp:txXfrm>
        <a:off x="74753" y="2480850"/>
        <a:ext cx="2272500" cy="720000"/>
      </dsp:txXfrm>
    </dsp:sp>
    <dsp:sp modelId="{C0FE7383-13F9-4427-B957-A0B3355865E4}">
      <dsp:nvSpPr>
        <dsp:cNvPr id="0" name=""/>
        <dsp:cNvSpPr/>
      </dsp:nvSpPr>
      <dsp:spPr>
        <a:xfrm>
          <a:off x="3369878" y="1150487"/>
          <a:ext cx="1022625" cy="10226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8473A5-D53A-4752-A7FD-14F8CBA51512}">
      <dsp:nvSpPr>
        <dsp:cNvPr id="0" name=""/>
        <dsp:cNvSpPr/>
      </dsp:nvSpPr>
      <dsp:spPr>
        <a:xfrm>
          <a:off x="2744940" y="2480850"/>
          <a:ext cx="227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MY QR CODE </a:t>
          </a:r>
        </a:p>
      </dsp:txBody>
      <dsp:txXfrm>
        <a:off x="2744940" y="2480850"/>
        <a:ext cx="2272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2FAD6-FA29-AC34-C98B-B53FFB5B9C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036D29-6096-9770-7F83-94354EB880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540D3D-6234-0879-2DEF-76F4A27DD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6/26/26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EC5FDC-A176-DA8A-C31F-44F187423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6CF7EC-3741-628F-35B6-037018A3D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4041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17060-8665-4386-472B-F437FBA79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C5A0E-BFA9-7DC3-25EF-20FD693715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E98AF-8A73-DDB1-6B38-9C34AF9F3F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6/26/26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0C6030-E328-5D05-CA1A-9F3EB4280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981BDD-2371-EB5B-C1EB-3F4FC3791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847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09EAB-D208-BAD9-7165-72D4CA339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6013E3-DBF6-D3B7-100B-A03E366571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83BE09-0E5B-AA4A-F71A-1969C76FD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6/26/26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7A0B71-FCA1-1769-ED35-351215491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86C0B-5506-9D04-8FD4-19D8BB709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255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39349-381E-7AED-270E-A7A8C253F9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67E71-A31F-C6D8-BF02-4262059377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3619AA-C516-1064-C49D-392F832CCC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0008E2-6FD0-A124-E809-B666EEB82C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6/26/26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5B611E-1F83-5229-3EF2-8DC69B58D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494ED0-87BF-3167-2AB8-981D6E5BE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369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2DF03-B893-6E83-C59B-91D839ECE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D7C47E-37BB-0003-9D35-B6063D6732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00E838-3DB1-A31F-F345-5999D3700F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0E1630-8A57-ABCB-ECBA-AEF622DF81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D8AF68-00F1-27F6-7216-BFF9FC2373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0A6AE2-61B5-4A2D-A0C5-B9730CD9E7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6/26/26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1F704B-0430-7B76-E5E0-19E6083180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D5C072-DA34-A33B-926A-18B591FA9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8155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C63A8-CFA8-7AF2-A244-3E6C23565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BA3348-B7A4-6BDB-9C81-7035F12B0E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6/26/26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18A3CD-4C0D-F938-1726-1290B7232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56B1D-0FC3-CF0A-1D62-F8C886CDC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655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70AC24-4EA9-9071-2BF2-348301DBE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6/26/26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F97444-59D0-65E0-8594-76A35255E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131D2F-8045-367C-7D02-318CD5945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690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73ABB-D747-9B3B-718B-D0B1EE95A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50EA0-DFCD-3E44-307A-2D59FB1D61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E43B02-E051-86AD-A229-436696E4DB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5220E2-23C3-3CA5-952E-6681173524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6/26/26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22421-E3DE-E9CD-B5A6-BDA25F78A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074390-A36E-431A-FCEA-696224B45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98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FF775-0F04-6FED-69F3-7ED9166A9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D38E87-E0A5-D33B-F366-60DD2EE2D6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BFF0F2-2E1F-E10A-4F92-42CD4BF99D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59A5E2-0A71-6990-F85D-B25FAB31AB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6/26/26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EFC10F-B0F7-F1A9-982B-F5C7EA5578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FB93AB-7A17-DE57-243E-EF5060ED43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582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79FAD-7720-7FF8-DC78-D6B5E67FF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B5FBD6-1A92-318E-D1F1-BED643EFD0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AA9EA-DC6F-8D1A-8092-B608DAA29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6/26/26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CBB19-43E4-5015-3AC3-D0BCC9AC2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74B74E-EB1D-1A9C-D971-DB4DF57AE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34229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4A8D2D-B752-0AF0-90C8-6DCB8D2066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7E6F5C-EF66-E25A-7265-84E48FFD1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92B2E2-3D23-6E42-3F65-D53772D4BA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6/26/26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7354EE-D1DA-E1BD-C1CB-3356314F88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232863-16A7-5B87-2047-6C3FB59FB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185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90ACCAB-AC73-1892-092F-196A77EBF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5889CA-3088-C3EE-34A0-1ABE5575E0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9716FF-6C39-062A-CA4D-AE99EA2F370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6/26/26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5A4A2C-0F24-AED6-3B2A-9C7FC01B1E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2E630C-B918-B34D-6AA4-C2D204A866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030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66" r:id="rId8"/>
    <p:sldLayoutId id="2147483767" r:id="rId9"/>
    <p:sldLayoutId id="2147483768" r:id="rId10"/>
    <p:sldLayoutId id="214748376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pt.wiktionary.org/wiki/Sudan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19/04/top-mistakes-students-make-when-writing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10.jpg"/><Relationship Id="rId7" Type="http://schemas.openxmlformats.org/officeDocument/2006/relationships/diagramQuickStyle" Target="../diagrams/quickStyle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hyperlink" Target="https://www.britannica.com/technology/QR-Code" TargetMode="External"/><Relationship Id="rId9" Type="http://schemas.microsoft.com/office/2007/relationships/diagramDrawing" Target="../diagrams/drawing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6105D36-C1D3-4564-F094-F2D0BB5A79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76" r="7016" b="31818"/>
          <a:stretch>
            <a:fillRect/>
          </a:stretch>
        </p:blipFill>
        <p:spPr>
          <a:xfrm>
            <a:off x="20" y="324863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3D581C-489C-7AD1-CE68-EB23EE2931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8758" y="721895"/>
            <a:ext cx="8215162" cy="6033910"/>
          </a:xfrm>
        </p:spPr>
        <p:txBody>
          <a:bodyPr anchor="ctr">
            <a:normAutofit/>
          </a:bodyPr>
          <a:lstStyle/>
          <a:p>
            <a:pPr algn="l"/>
            <a:r>
              <a:rPr lang="en-US" sz="5400" dirty="0">
                <a:highlight>
                  <a:srgbClr val="00FFFF"/>
                </a:highlight>
              </a:rPr>
              <a:t>Introduction</a:t>
            </a:r>
            <a:br>
              <a:rPr lang="en-US" sz="5400" dirty="0">
                <a:highlight>
                  <a:srgbClr val="00FFFF"/>
                </a:highlight>
              </a:rPr>
            </a:br>
            <a:r>
              <a:rPr lang="en-US" sz="5400" dirty="0"/>
              <a:t>MY NAME IS SABIR ALI   </a:t>
            </a:r>
            <a:br>
              <a:rPr lang="en-US" sz="5400" dirty="0"/>
            </a:br>
            <a:r>
              <a:rPr lang="en-US" sz="5400" dirty="0"/>
              <a:t>I came from Sudan  </a:t>
            </a:r>
            <a:br>
              <a:rPr lang="en-US" sz="5400" dirty="0"/>
            </a:br>
            <a:r>
              <a:rPr lang="en-US" sz="5400" dirty="0"/>
              <a:t>this is our flag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295D9D-F551-0FC3-2005-67374CCCB3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7818" y="5795685"/>
            <a:ext cx="3409109" cy="960120"/>
          </a:xfrm>
        </p:spPr>
        <p:txBody>
          <a:bodyPr anchor="ctr">
            <a:normAutofit/>
          </a:bodyPr>
          <a:lstStyle/>
          <a:p>
            <a:pPr algn="r"/>
            <a:r>
              <a:rPr lang="en-US" sz="1900" dirty="0"/>
              <a:t>I </a:t>
            </a:r>
          </a:p>
        </p:txBody>
      </p:sp>
      <p:pic>
        <p:nvPicPr>
          <p:cNvPr id="10" name="Picture 9" descr="A red white and black flag&#10;&#10;Description automatically generated">
            <a:extLst>
              <a:ext uri="{FF2B5EF4-FFF2-40B4-BE49-F238E27FC236}">
                <a16:creationId xmlns:a16="http://schemas.microsoft.com/office/drawing/2014/main" id="{5613D6D9-BC65-E2E5-3183-6F0AC51255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485252" y="767352"/>
            <a:ext cx="4511675" cy="266164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04E94CA-69D6-43B8-5397-9375BB29F4BD}"/>
              </a:ext>
            </a:extLst>
          </p:cNvPr>
          <p:cNvSpPr txBox="1"/>
          <p:nvPr/>
        </p:nvSpPr>
        <p:spPr>
          <a:xfrm>
            <a:off x="7660414" y="2944858"/>
            <a:ext cx="451167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4" tooltip="https://pt.wiktionary.org/wiki/Sudan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5" tooltip="https://creativecommons.org/licenses/by-sa/3.0/"/>
              </a:rPr>
              <a:t>CC SA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19581074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holding his head in his hands&#10;&#10;Description automatically generated">
            <a:extLst>
              <a:ext uri="{FF2B5EF4-FFF2-40B4-BE49-F238E27FC236}">
                <a16:creationId xmlns:a16="http://schemas.microsoft.com/office/drawing/2014/main" id="{98765207-00AB-04CA-84C1-E71FE86FFF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853" r="1030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B42763-C17C-2DE1-1BB3-7DFF06197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dirty="0">
                <a:highlight>
                  <a:srgbClr val="00FFFF"/>
                </a:highlight>
              </a:rPr>
              <a:t>MY STRUGGLES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F5D94-3024-E3A8-70CC-846D096AE8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dirty="0"/>
              <a:t>My struggles   </a:t>
            </a:r>
          </a:p>
          <a:p>
            <a:pPr marL="0" indent="0">
              <a:buNone/>
            </a:pPr>
            <a:r>
              <a:rPr lang="en-US" sz="2000" dirty="0"/>
              <a:t>Using excel </a:t>
            </a:r>
          </a:p>
          <a:p>
            <a:pPr marL="0" indent="0">
              <a:buNone/>
            </a:pPr>
            <a:r>
              <a:rPr lang="en-US" sz="2000" dirty="0"/>
              <a:t>Power point </a:t>
            </a:r>
          </a:p>
          <a:p>
            <a:pPr marL="0" indent="0">
              <a:buNone/>
            </a:pPr>
            <a:r>
              <a:rPr lang="en-US" sz="2000" dirty="0"/>
              <a:t>Understanding about the course</a:t>
            </a:r>
          </a:p>
          <a:p>
            <a:pPr marL="0" indent="0">
              <a:buNone/>
            </a:pPr>
            <a:r>
              <a:rPr lang="en-US" sz="2000" dirty="0"/>
              <a:t> Frist day I struggled to find  classroom and  parking for my car </a:t>
            </a:r>
          </a:p>
          <a:p>
            <a:pPr marL="0" indent="0">
              <a:buNone/>
            </a:pPr>
            <a:endParaRPr lang="en-US" sz="2000" dirty="0">
              <a:highlight>
                <a:srgbClr val="00FFFF"/>
              </a:highlight>
            </a:endParaRPr>
          </a:p>
          <a:p>
            <a:pPr marL="0" indent="0">
              <a:buNone/>
            </a:pPr>
            <a:endParaRPr lang="en-US" sz="2000" dirty="0">
              <a:highlight>
                <a:srgbClr val="00FFFF"/>
              </a:highligh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30A862-0A6E-355F-9151-D015FBAB6877}"/>
              </a:ext>
            </a:extLst>
          </p:cNvPr>
          <p:cNvSpPr txBox="1"/>
          <p:nvPr/>
        </p:nvSpPr>
        <p:spPr>
          <a:xfrm>
            <a:off x="9602830" y="6657945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technofaq.org/posts/2019/04/top-mistakes-students-make-when-writ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1403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6DF57-DFFA-9AFD-9F1F-FEF833516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400">
                <a:highlight>
                  <a:srgbClr val="00FFFF"/>
                </a:highlight>
              </a:rPr>
              <a:t>How out come over my problems</a:t>
            </a:r>
          </a:p>
        </p:txBody>
      </p:sp>
      <p:pic>
        <p:nvPicPr>
          <p:cNvPr id="5" name="Picture 4" descr="A grey room full of question marks with an opening going out">
            <a:extLst>
              <a:ext uri="{FF2B5EF4-FFF2-40B4-BE49-F238E27FC236}">
                <a16:creationId xmlns:a16="http://schemas.microsoft.com/office/drawing/2014/main" id="{914B378B-7888-D339-C59E-4918539B38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878" r="25791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8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5C427-ACDC-53F3-65EF-654FFFCBD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US" sz="2200" dirty="0"/>
              <a:t>Over come my problems by using LinkedIn  and Linkin learning  which Mr. Manjit told us to use it which its really help me to learn a lot abort this course </a:t>
            </a:r>
          </a:p>
        </p:txBody>
      </p:sp>
    </p:spTree>
    <p:extLst>
      <p:ext uri="{BB962C8B-B14F-4D97-AF65-F5344CB8AC3E}">
        <p14:creationId xmlns:p14="http://schemas.microsoft.com/office/powerpoint/2010/main" val="32923971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9C051A3D-49FA-7B06-DD11-F01AD0DEC6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60" r="402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84" name="Rectangle 8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9E92E6-3243-6247-DD25-278233380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>
                <a:highlight>
                  <a:srgbClr val="00FFFF"/>
                </a:highlight>
              </a:rPr>
              <a:t>MY LEARNING </a:t>
            </a:r>
          </a:p>
        </p:txBody>
      </p:sp>
      <p:graphicFrame>
        <p:nvGraphicFramePr>
          <p:cNvPr id="48" name="Content Placeholder 2">
            <a:extLst>
              <a:ext uri="{FF2B5EF4-FFF2-40B4-BE49-F238E27FC236}">
                <a16:creationId xmlns:a16="http://schemas.microsoft.com/office/drawing/2014/main" id="{E47FB2FA-4989-C162-EBC2-C5E3BBFA72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4587633"/>
              </p:ext>
            </p:extLst>
          </p:nvPr>
        </p:nvGraphicFramePr>
        <p:xfrm>
          <a:off x="838200" y="2434201"/>
          <a:ext cx="3822189" cy="3742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718753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B5ABDEAA-B248-4182-B67C-A925338E7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3406" y="466613"/>
            <a:ext cx="3003459" cy="2675212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7" name="Picture 6" descr="A close-up of a powerpoint&#10;&#10;Description automatically generated">
            <a:extLst>
              <a:ext uri="{FF2B5EF4-FFF2-40B4-BE49-F238E27FC236}">
                <a16:creationId xmlns:a16="http://schemas.microsoft.com/office/drawing/2014/main" id="{467A04B1-F351-760C-9B66-6C2199BA63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862" y="864940"/>
            <a:ext cx="2609562" cy="1931075"/>
          </a:xfrm>
          <a:prstGeom prst="rect">
            <a:avLst/>
          </a:prstGeom>
        </p:spPr>
      </p:pic>
      <p:sp>
        <p:nvSpPr>
          <p:cNvPr id="65" name="Rectangle 64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014" y="3610394"/>
            <a:ext cx="2999031" cy="2674644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D1222F65-9AFD-442B-8F0E-AAA61F9E9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6482" y="2065135"/>
            <a:ext cx="3003459" cy="2675212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9" name="Picture 8" descr="A close-up of a powerpoint&#10;&#10;Description automatically generated">
            <a:extLst>
              <a:ext uri="{FF2B5EF4-FFF2-40B4-BE49-F238E27FC236}">
                <a16:creationId xmlns:a16="http://schemas.microsoft.com/office/drawing/2014/main" id="{F94C8F7B-DC00-3E90-967A-9BAAD3A0D0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5938" y="2463462"/>
            <a:ext cx="2609562" cy="1931075"/>
          </a:xfrm>
          <a:prstGeom prst="rect">
            <a:avLst/>
          </a:pr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8E98DAC-0BEC-02B6-0E02-9FCA45FBF8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2970" y="2645922"/>
            <a:ext cx="3614334" cy="371042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2000">
                <a:highlight>
                  <a:srgbClr val="00FFFF"/>
                </a:highlight>
              </a:rPr>
              <a:t>MY SERTIFICATES </a:t>
            </a:r>
            <a:endParaRPr lang="en-US" sz="2000" dirty="0"/>
          </a:p>
        </p:txBody>
      </p:sp>
      <p:pic>
        <p:nvPicPr>
          <p:cNvPr id="5" name="Content Placeholder 4" descr="A certificate of microsoft excel&#10;&#10;Description automatically generated">
            <a:extLst>
              <a:ext uri="{FF2B5EF4-FFF2-40B4-BE49-F238E27FC236}">
                <a16:creationId xmlns:a16="http://schemas.microsoft.com/office/drawing/2014/main" id="{3A52760B-470D-3729-8F3F-8CF75EE490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251" y="3866262"/>
            <a:ext cx="2421192" cy="2215391"/>
          </a:xfrm>
          <a:prstGeom prst="rect">
            <a:avLst/>
          </a:prstGeom>
        </p:spPr>
      </p:pic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23755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E749ED-6F56-CE99-291D-EBBE5389E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87502" cy="1325563"/>
          </a:xfrm>
        </p:spPr>
        <p:txBody>
          <a:bodyPr>
            <a:normAutofit/>
          </a:bodyPr>
          <a:lstStyle/>
          <a:p>
            <a:r>
              <a:rPr lang="en-US" dirty="0">
                <a:highlight>
                  <a:srgbClr val="00FFFF"/>
                </a:highlight>
              </a:rPr>
              <a:t>MY PROGRESS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953A45F-F346-B7E3-2F3C-F1558D921D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797" r="13872" b="2"/>
          <a:stretch>
            <a:fillRect/>
          </a:stretch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12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0491D7-C534-C255-8E9B-FFD3022E5A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7209271"/>
              </p:ext>
            </p:extLst>
          </p:nvPr>
        </p:nvGraphicFramePr>
        <p:xfrm>
          <a:off x="838200" y="1825625"/>
          <a:ext cx="538750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713919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86021F-9C33-AD65-85B4-C8D935E16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US">
                <a:highlight>
                  <a:srgbClr val="00FFFF"/>
                </a:highlight>
              </a:rPr>
              <a:t>THANK YOU FOR  LISTENING 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8A765D5-8D57-9358-9312-C88372EAD0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657" r="-1" b="-1"/>
          <a:stretch>
            <a:fillRect/>
          </a:stretch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9" name="Arc 18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367D8986-6E8C-42D7-FBCF-2CE235E35D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3934" r="-3" b="10595"/>
          <a:stretch>
            <a:fillRect/>
          </a:stretch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A8143D8-095A-247D-E50B-C505A8B3E1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1514171"/>
              </p:ext>
            </p:extLst>
          </p:nvPr>
        </p:nvGraphicFramePr>
        <p:xfrm>
          <a:off x="838201" y="1825625"/>
          <a:ext cx="5092194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0371019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</TotalTime>
  <Words>169</Words>
  <Application>Microsoft Macintosh PowerPoint</Application>
  <PresentationFormat>Widescreen</PresentationFormat>
  <Paragraphs>22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Office Theme</vt:lpstr>
      <vt:lpstr>Introduction MY NAME IS SABIR ALI    I came from Sudan   this is our flag </vt:lpstr>
      <vt:lpstr>MY STRUGGLES</vt:lpstr>
      <vt:lpstr>How out come over my problems</vt:lpstr>
      <vt:lpstr>MY LEARNING </vt:lpstr>
      <vt:lpstr>PowerPoint Presentation</vt:lpstr>
      <vt:lpstr>MY PROGRESS </vt:lpstr>
      <vt:lpstr>THANK YOU FOR  LISTENING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Sabir Sanosi Ali (2505769)</dc:creator>
  <cp:lastModifiedBy>Sabir Sanosi Ali (2505769)</cp:lastModifiedBy>
  <cp:revision>1</cp:revision>
  <dcterms:created xsi:type="dcterms:W3CDTF">2026-06-26T20:11:05Z</dcterms:created>
  <dcterms:modified xsi:type="dcterms:W3CDTF">2026-06-26T21:54:30Z</dcterms:modified>
</cp:coreProperties>
</file>