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12192000" cy="6858000"/>
  <p:notesSz cx="12192000" cy="6858000"/>
  <p:embeddedFontLst>
    <p:embeddedFont>
      <p:font typeface="Calibri" panose="020F0502020204030204" pitchFamily="34" charset="0"/>
      <p:regular r:id="rId44"/>
      <p:bold r:id="rId45"/>
      <p:italic r:id="rId46"/>
      <p:boldItalic r:id="rId47"/>
    </p:embeddedFont>
    <p:embeddedFont>
      <p:font typeface="Calibri Light" panose="020F0302020204030204" pitchFamily="34" charset="0"/>
      <p:regular r:id="rId48"/>
      <p:italic r:id="rId49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font" Target="fonts/font4.fntdata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2.fntdata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.fntdata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font" Target="fonts/font5.fntdata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3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79935" cy="6196965"/>
          </a:xfrm>
          <a:custGeom>
            <a:avLst/>
            <a:gdLst/>
            <a:ahLst/>
            <a:cxnLst/>
            <a:rect l="l" t="t" r="r" b="b"/>
            <a:pathLst>
              <a:path w="12179935" h="6196965">
                <a:moveTo>
                  <a:pt x="12179808" y="0"/>
                </a:moveTo>
                <a:lnTo>
                  <a:pt x="0" y="0"/>
                </a:lnTo>
                <a:lnTo>
                  <a:pt x="0" y="6196584"/>
                </a:lnTo>
                <a:lnTo>
                  <a:pt x="12179808" y="6196584"/>
                </a:lnTo>
                <a:lnTo>
                  <a:pt x="1217980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12" y="12"/>
            <a:ext cx="11734786" cy="6196570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1" y="1"/>
            <a:ext cx="2743200" cy="2746375"/>
          </a:xfrm>
          <a:custGeom>
            <a:avLst/>
            <a:gdLst/>
            <a:ahLst/>
            <a:cxnLst/>
            <a:rect l="l" t="t" r="r" b="b"/>
            <a:pathLst>
              <a:path w="2743200" h="2746375">
                <a:moveTo>
                  <a:pt x="2743200" y="0"/>
                </a:moveTo>
                <a:lnTo>
                  <a:pt x="0" y="0"/>
                </a:lnTo>
                <a:lnTo>
                  <a:pt x="0" y="2746248"/>
                </a:lnTo>
                <a:lnTo>
                  <a:pt x="665022" y="2746248"/>
                </a:lnTo>
                <a:lnTo>
                  <a:pt x="665574" y="2697830"/>
                </a:lnTo>
                <a:lnTo>
                  <a:pt x="667221" y="2649684"/>
                </a:lnTo>
                <a:lnTo>
                  <a:pt x="669952" y="2601820"/>
                </a:lnTo>
                <a:lnTo>
                  <a:pt x="673754" y="2554252"/>
                </a:lnTo>
                <a:lnTo>
                  <a:pt x="678616" y="2506989"/>
                </a:lnTo>
                <a:lnTo>
                  <a:pt x="684525" y="2460046"/>
                </a:lnTo>
                <a:lnTo>
                  <a:pt x="691470" y="2413433"/>
                </a:lnTo>
                <a:lnTo>
                  <a:pt x="699439" y="2367163"/>
                </a:lnTo>
                <a:lnTo>
                  <a:pt x="708419" y="2321247"/>
                </a:lnTo>
                <a:lnTo>
                  <a:pt x="718400" y="2275698"/>
                </a:lnTo>
                <a:lnTo>
                  <a:pt x="729368" y="2230528"/>
                </a:lnTo>
                <a:lnTo>
                  <a:pt x="741312" y="2185748"/>
                </a:lnTo>
                <a:lnTo>
                  <a:pt x="754220" y="2141370"/>
                </a:lnTo>
                <a:lnTo>
                  <a:pt x="768080" y="2097407"/>
                </a:lnTo>
                <a:lnTo>
                  <a:pt x="782880" y="2053870"/>
                </a:lnTo>
                <a:lnTo>
                  <a:pt x="798608" y="2010772"/>
                </a:lnTo>
                <a:lnTo>
                  <a:pt x="815253" y="1968124"/>
                </a:lnTo>
                <a:lnTo>
                  <a:pt x="832801" y="1925938"/>
                </a:lnTo>
                <a:lnTo>
                  <a:pt x="851242" y="1884227"/>
                </a:lnTo>
                <a:lnTo>
                  <a:pt x="870563" y="1843002"/>
                </a:lnTo>
                <a:lnTo>
                  <a:pt x="890752" y="1802275"/>
                </a:lnTo>
                <a:lnTo>
                  <a:pt x="911798" y="1762058"/>
                </a:lnTo>
                <a:lnTo>
                  <a:pt x="933688" y="1722363"/>
                </a:lnTo>
                <a:lnTo>
                  <a:pt x="956411" y="1683203"/>
                </a:lnTo>
                <a:lnTo>
                  <a:pt x="979954" y="1644589"/>
                </a:lnTo>
                <a:lnTo>
                  <a:pt x="1004306" y="1606533"/>
                </a:lnTo>
                <a:lnTo>
                  <a:pt x="1029454" y="1569047"/>
                </a:lnTo>
                <a:lnTo>
                  <a:pt x="1055387" y="1532142"/>
                </a:lnTo>
                <a:lnTo>
                  <a:pt x="1082093" y="1495832"/>
                </a:lnTo>
                <a:lnTo>
                  <a:pt x="1109560" y="1460128"/>
                </a:lnTo>
                <a:lnTo>
                  <a:pt x="1137775" y="1425042"/>
                </a:lnTo>
                <a:lnTo>
                  <a:pt x="1166727" y="1390586"/>
                </a:lnTo>
                <a:lnTo>
                  <a:pt x="1196405" y="1356771"/>
                </a:lnTo>
                <a:lnTo>
                  <a:pt x="1226795" y="1323611"/>
                </a:lnTo>
                <a:lnTo>
                  <a:pt x="1257886" y="1291116"/>
                </a:lnTo>
                <a:lnTo>
                  <a:pt x="1289666" y="1259299"/>
                </a:lnTo>
                <a:lnTo>
                  <a:pt x="1322123" y="1228172"/>
                </a:lnTo>
                <a:lnTo>
                  <a:pt x="1355245" y="1197747"/>
                </a:lnTo>
                <a:lnTo>
                  <a:pt x="1389021" y="1168035"/>
                </a:lnTo>
                <a:lnTo>
                  <a:pt x="1423438" y="1139049"/>
                </a:lnTo>
                <a:lnTo>
                  <a:pt x="1458484" y="1110801"/>
                </a:lnTo>
                <a:lnTo>
                  <a:pt x="1494147" y="1083302"/>
                </a:lnTo>
                <a:lnTo>
                  <a:pt x="1530416" y="1056565"/>
                </a:lnTo>
                <a:lnTo>
                  <a:pt x="1567278" y="1030601"/>
                </a:lnTo>
                <a:lnTo>
                  <a:pt x="1604722" y="1005423"/>
                </a:lnTo>
                <a:lnTo>
                  <a:pt x="1642735" y="981043"/>
                </a:lnTo>
                <a:lnTo>
                  <a:pt x="1681306" y="957472"/>
                </a:lnTo>
                <a:lnTo>
                  <a:pt x="1720423" y="934722"/>
                </a:lnTo>
                <a:lnTo>
                  <a:pt x="1760073" y="912806"/>
                </a:lnTo>
                <a:lnTo>
                  <a:pt x="1800244" y="891735"/>
                </a:lnTo>
                <a:lnTo>
                  <a:pt x="1840926" y="871522"/>
                </a:lnTo>
                <a:lnTo>
                  <a:pt x="1882105" y="852178"/>
                </a:lnTo>
                <a:lnTo>
                  <a:pt x="1923770" y="833715"/>
                </a:lnTo>
                <a:lnTo>
                  <a:pt x="1965910" y="816145"/>
                </a:lnTo>
                <a:lnTo>
                  <a:pt x="2008511" y="799481"/>
                </a:lnTo>
                <a:lnTo>
                  <a:pt x="2051562" y="783734"/>
                </a:lnTo>
                <a:lnTo>
                  <a:pt x="2095051" y="768916"/>
                </a:lnTo>
                <a:lnTo>
                  <a:pt x="2138966" y="755039"/>
                </a:lnTo>
                <a:lnTo>
                  <a:pt x="2183295" y="742116"/>
                </a:lnTo>
                <a:lnTo>
                  <a:pt x="2228027" y="730157"/>
                </a:lnTo>
                <a:lnTo>
                  <a:pt x="2273149" y="719176"/>
                </a:lnTo>
                <a:lnTo>
                  <a:pt x="2318649" y="709183"/>
                </a:lnTo>
                <a:lnTo>
                  <a:pt x="2364515" y="700192"/>
                </a:lnTo>
                <a:lnTo>
                  <a:pt x="2410736" y="692213"/>
                </a:lnTo>
                <a:lnTo>
                  <a:pt x="2457299" y="685260"/>
                </a:lnTo>
                <a:lnTo>
                  <a:pt x="2504193" y="679343"/>
                </a:lnTo>
                <a:lnTo>
                  <a:pt x="2551405" y="674476"/>
                </a:lnTo>
                <a:lnTo>
                  <a:pt x="2598923" y="670669"/>
                </a:lnTo>
                <a:lnTo>
                  <a:pt x="2646737" y="667935"/>
                </a:lnTo>
                <a:lnTo>
                  <a:pt x="2694833" y="666286"/>
                </a:lnTo>
                <a:lnTo>
                  <a:pt x="2743200" y="665734"/>
                </a:lnTo>
                <a:lnTo>
                  <a:pt x="2743200" y="0"/>
                </a:lnTo>
                <a:close/>
              </a:path>
            </a:pathLst>
          </a:custGeom>
          <a:solidFill>
            <a:srgbClr val="FFFFFF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95143" y="1278318"/>
            <a:ext cx="8098790" cy="14725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0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43320" y="3006755"/>
            <a:ext cx="6305359" cy="819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200" b="0" i="0">
                <a:solidFill>
                  <a:schemeClr val="bg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628646" y="2567481"/>
            <a:ext cx="8934706" cy="1622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414655" marR="5080" indent="-402590">
              <a:lnSpc>
                <a:spcPts val="5400"/>
              </a:lnSpc>
              <a:spcBef>
                <a:spcPts val="770"/>
              </a:spcBef>
            </a:pPr>
            <a:r>
              <a:rPr spc="-20" dirty="0"/>
              <a:t>Wrist</a:t>
            </a:r>
            <a:r>
              <a:rPr spc="-120" dirty="0"/>
              <a:t> </a:t>
            </a:r>
            <a:r>
              <a:rPr dirty="0"/>
              <a:t>&amp;</a:t>
            </a:r>
            <a:r>
              <a:rPr spc="-120" dirty="0"/>
              <a:t> </a:t>
            </a:r>
            <a:r>
              <a:rPr dirty="0"/>
              <a:t>Hand</a:t>
            </a:r>
            <a:r>
              <a:rPr spc="-130" dirty="0"/>
              <a:t> </a:t>
            </a:r>
            <a:r>
              <a:rPr spc="-10" dirty="0"/>
              <a:t>Arthrokinematics, </a:t>
            </a:r>
            <a:r>
              <a:rPr dirty="0"/>
              <a:t>Injuries</a:t>
            </a:r>
            <a:r>
              <a:rPr spc="-120" dirty="0"/>
              <a:t> </a:t>
            </a:r>
            <a:r>
              <a:rPr dirty="0"/>
              <a:t>and</a:t>
            </a:r>
            <a:r>
              <a:rPr spc="-110" dirty="0"/>
              <a:t> </a:t>
            </a:r>
            <a:r>
              <a:rPr dirty="0"/>
              <a:t>Manual</a:t>
            </a:r>
            <a:r>
              <a:rPr spc="-135" dirty="0"/>
              <a:t> </a:t>
            </a:r>
            <a:r>
              <a:rPr spc="-10" dirty="0"/>
              <a:t>Therapy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191" y="685800"/>
            <a:ext cx="12179935" cy="6172200"/>
            <a:chOff x="12191" y="685800"/>
            <a:chExt cx="12179935" cy="6172200"/>
          </a:xfrm>
        </p:grpSpPr>
        <p:sp>
          <p:nvSpPr>
            <p:cNvPr id="4" name="object 4"/>
            <p:cNvSpPr/>
            <p:nvPr/>
          </p:nvSpPr>
          <p:spPr>
            <a:xfrm>
              <a:off x="9448798" y="4111750"/>
              <a:ext cx="2743200" cy="2746375"/>
            </a:xfrm>
            <a:custGeom>
              <a:avLst/>
              <a:gdLst/>
              <a:ahLst/>
              <a:cxnLst/>
              <a:rect l="l" t="t" r="r" b="b"/>
              <a:pathLst>
                <a:path w="2743200" h="2746375">
                  <a:moveTo>
                    <a:pt x="2743200" y="0"/>
                  </a:moveTo>
                  <a:lnTo>
                    <a:pt x="2078177" y="0"/>
                  </a:lnTo>
                  <a:lnTo>
                    <a:pt x="2077625" y="48417"/>
                  </a:lnTo>
                  <a:lnTo>
                    <a:pt x="2075978" y="96563"/>
                  </a:lnTo>
                  <a:lnTo>
                    <a:pt x="2073247" y="144427"/>
                  </a:lnTo>
                  <a:lnTo>
                    <a:pt x="2069445" y="191995"/>
                  </a:lnTo>
                  <a:lnTo>
                    <a:pt x="2064583" y="239258"/>
                  </a:lnTo>
                  <a:lnTo>
                    <a:pt x="2058674" y="286201"/>
                  </a:lnTo>
                  <a:lnTo>
                    <a:pt x="2051729" y="332814"/>
                  </a:lnTo>
                  <a:lnTo>
                    <a:pt x="2043760" y="379084"/>
                  </a:lnTo>
                  <a:lnTo>
                    <a:pt x="2034780" y="425000"/>
                  </a:lnTo>
                  <a:lnTo>
                    <a:pt x="2024799" y="470549"/>
                  </a:lnTo>
                  <a:lnTo>
                    <a:pt x="2013831" y="515719"/>
                  </a:lnTo>
                  <a:lnTo>
                    <a:pt x="2001887" y="560499"/>
                  </a:lnTo>
                  <a:lnTo>
                    <a:pt x="1988979" y="604877"/>
                  </a:lnTo>
                  <a:lnTo>
                    <a:pt x="1975119" y="648840"/>
                  </a:lnTo>
                  <a:lnTo>
                    <a:pt x="1960319" y="692377"/>
                  </a:lnTo>
                  <a:lnTo>
                    <a:pt x="1944591" y="735475"/>
                  </a:lnTo>
                  <a:lnTo>
                    <a:pt x="1927946" y="778123"/>
                  </a:lnTo>
                  <a:lnTo>
                    <a:pt x="1910398" y="820309"/>
                  </a:lnTo>
                  <a:lnTo>
                    <a:pt x="1891957" y="862020"/>
                  </a:lnTo>
                  <a:lnTo>
                    <a:pt x="1872636" y="903245"/>
                  </a:lnTo>
                  <a:lnTo>
                    <a:pt x="1852447" y="943972"/>
                  </a:lnTo>
                  <a:lnTo>
                    <a:pt x="1831401" y="984189"/>
                  </a:lnTo>
                  <a:lnTo>
                    <a:pt x="1809511" y="1023884"/>
                  </a:lnTo>
                  <a:lnTo>
                    <a:pt x="1786788" y="1063044"/>
                  </a:lnTo>
                  <a:lnTo>
                    <a:pt x="1763245" y="1101658"/>
                  </a:lnTo>
                  <a:lnTo>
                    <a:pt x="1738893" y="1139714"/>
                  </a:lnTo>
                  <a:lnTo>
                    <a:pt x="1713745" y="1177200"/>
                  </a:lnTo>
                  <a:lnTo>
                    <a:pt x="1687812" y="1214105"/>
                  </a:lnTo>
                  <a:lnTo>
                    <a:pt x="1661106" y="1250415"/>
                  </a:lnTo>
                  <a:lnTo>
                    <a:pt x="1633639" y="1286119"/>
                  </a:lnTo>
                  <a:lnTo>
                    <a:pt x="1605424" y="1321205"/>
                  </a:lnTo>
                  <a:lnTo>
                    <a:pt x="1576472" y="1355661"/>
                  </a:lnTo>
                  <a:lnTo>
                    <a:pt x="1546794" y="1389476"/>
                  </a:lnTo>
                  <a:lnTo>
                    <a:pt x="1516404" y="1422636"/>
                  </a:lnTo>
                  <a:lnTo>
                    <a:pt x="1485313" y="1455131"/>
                  </a:lnTo>
                  <a:lnTo>
                    <a:pt x="1453533" y="1486948"/>
                  </a:lnTo>
                  <a:lnTo>
                    <a:pt x="1421076" y="1518075"/>
                  </a:lnTo>
                  <a:lnTo>
                    <a:pt x="1387954" y="1548500"/>
                  </a:lnTo>
                  <a:lnTo>
                    <a:pt x="1354178" y="1578212"/>
                  </a:lnTo>
                  <a:lnTo>
                    <a:pt x="1319761" y="1607198"/>
                  </a:lnTo>
                  <a:lnTo>
                    <a:pt x="1284715" y="1635446"/>
                  </a:lnTo>
                  <a:lnTo>
                    <a:pt x="1249052" y="1662945"/>
                  </a:lnTo>
                  <a:lnTo>
                    <a:pt x="1212783" y="1689682"/>
                  </a:lnTo>
                  <a:lnTo>
                    <a:pt x="1175921" y="1715646"/>
                  </a:lnTo>
                  <a:lnTo>
                    <a:pt x="1138477" y="1740824"/>
                  </a:lnTo>
                  <a:lnTo>
                    <a:pt x="1100464" y="1765204"/>
                  </a:lnTo>
                  <a:lnTo>
                    <a:pt x="1061893" y="1788775"/>
                  </a:lnTo>
                  <a:lnTo>
                    <a:pt x="1022776" y="1811525"/>
                  </a:lnTo>
                  <a:lnTo>
                    <a:pt x="983126" y="1833441"/>
                  </a:lnTo>
                  <a:lnTo>
                    <a:pt x="942955" y="1854512"/>
                  </a:lnTo>
                  <a:lnTo>
                    <a:pt x="902273" y="1874725"/>
                  </a:lnTo>
                  <a:lnTo>
                    <a:pt x="861094" y="1894069"/>
                  </a:lnTo>
                  <a:lnTo>
                    <a:pt x="819429" y="1912532"/>
                  </a:lnTo>
                  <a:lnTo>
                    <a:pt x="777289" y="1930102"/>
                  </a:lnTo>
                  <a:lnTo>
                    <a:pt x="734688" y="1946766"/>
                  </a:lnTo>
                  <a:lnTo>
                    <a:pt x="691637" y="1962513"/>
                  </a:lnTo>
                  <a:lnTo>
                    <a:pt x="648148" y="1977331"/>
                  </a:lnTo>
                  <a:lnTo>
                    <a:pt x="604233" y="1991208"/>
                  </a:lnTo>
                  <a:lnTo>
                    <a:pt x="559904" y="2004131"/>
                  </a:lnTo>
                  <a:lnTo>
                    <a:pt x="515172" y="2016090"/>
                  </a:lnTo>
                  <a:lnTo>
                    <a:pt x="470050" y="2027071"/>
                  </a:lnTo>
                  <a:lnTo>
                    <a:pt x="424550" y="2037064"/>
                  </a:lnTo>
                  <a:lnTo>
                    <a:pt x="378684" y="2046055"/>
                  </a:lnTo>
                  <a:lnTo>
                    <a:pt x="332463" y="2054034"/>
                  </a:lnTo>
                  <a:lnTo>
                    <a:pt x="285900" y="2060987"/>
                  </a:lnTo>
                  <a:lnTo>
                    <a:pt x="239006" y="2066904"/>
                  </a:lnTo>
                  <a:lnTo>
                    <a:pt x="191794" y="2071771"/>
                  </a:lnTo>
                  <a:lnTo>
                    <a:pt x="144276" y="2075578"/>
                  </a:lnTo>
                  <a:lnTo>
                    <a:pt x="96462" y="2078312"/>
                  </a:lnTo>
                  <a:lnTo>
                    <a:pt x="48366" y="2079961"/>
                  </a:lnTo>
                  <a:lnTo>
                    <a:pt x="0" y="2080514"/>
                  </a:lnTo>
                  <a:lnTo>
                    <a:pt x="0" y="2746248"/>
                  </a:lnTo>
                  <a:lnTo>
                    <a:pt x="2743200" y="2746248"/>
                  </a:lnTo>
                  <a:lnTo>
                    <a:pt x="2743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2192" y="685799"/>
              <a:ext cx="12179935" cy="6172200"/>
            </a:xfrm>
            <a:custGeom>
              <a:avLst/>
              <a:gdLst/>
              <a:ahLst/>
              <a:cxnLst/>
              <a:rect l="l" t="t" r="r" b="b"/>
              <a:pathLst>
                <a:path w="12179935" h="6172200">
                  <a:moveTo>
                    <a:pt x="118872" y="0"/>
                  </a:moveTo>
                  <a:lnTo>
                    <a:pt x="0" y="0"/>
                  </a:lnTo>
                  <a:lnTo>
                    <a:pt x="0" y="1551432"/>
                  </a:lnTo>
                  <a:lnTo>
                    <a:pt x="118872" y="1551432"/>
                  </a:lnTo>
                  <a:lnTo>
                    <a:pt x="118872" y="0"/>
                  </a:lnTo>
                  <a:close/>
                </a:path>
                <a:path w="12179935" h="6172200">
                  <a:moveTo>
                    <a:pt x="12179808" y="5486400"/>
                  </a:moveTo>
                  <a:lnTo>
                    <a:pt x="12060936" y="5486400"/>
                  </a:lnTo>
                  <a:lnTo>
                    <a:pt x="12060936" y="6172200"/>
                  </a:lnTo>
                  <a:lnTo>
                    <a:pt x="12179808" y="6172200"/>
                  </a:lnTo>
                  <a:lnTo>
                    <a:pt x="12179808" y="548640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9448798" y="1"/>
            <a:ext cx="2743200" cy="2746375"/>
          </a:xfrm>
          <a:custGeom>
            <a:avLst/>
            <a:gdLst/>
            <a:ahLst/>
            <a:cxnLst/>
            <a:rect l="l" t="t" r="r" b="b"/>
            <a:pathLst>
              <a:path w="2743200" h="2746375">
                <a:moveTo>
                  <a:pt x="2743200" y="0"/>
                </a:moveTo>
                <a:lnTo>
                  <a:pt x="0" y="0"/>
                </a:lnTo>
                <a:lnTo>
                  <a:pt x="0" y="665734"/>
                </a:lnTo>
                <a:lnTo>
                  <a:pt x="48366" y="666286"/>
                </a:lnTo>
                <a:lnTo>
                  <a:pt x="96462" y="667935"/>
                </a:lnTo>
                <a:lnTo>
                  <a:pt x="144276" y="670669"/>
                </a:lnTo>
                <a:lnTo>
                  <a:pt x="191794" y="674476"/>
                </a:lnTo>
                <a:lnTo>
                  <a:pt x="239006" y="679343"/>
                </a:lnTo>
                <a:lnTo>
                  <a:pt x="285900" y="685260"/>
                </a:lnTo>
                <a:lnTo>
                  <a:pt x="332463" y="692213"/>
                </a:lnTo>
                <a:lnTo>
                  <a:pt x="378684" y="700192"/>
                </a:lnTo>
                <a:lnTo>
                  <a:pt x="424550" y="709183"/>
                </a:lnTo>
                <a:lnTo>
                  <a:pt x="470050" y="719176"/>
                </a:lnTo>
                <a:lnTo>
                  <a:pt x="515172" y="730157"/>
                </a:lnTo>
                <a:lnTo>
                  <a:pt x="559904" y="742116"/>
                </a:lnTo>
                <a:lnTo>
                  <a:pt x="604233" y="755039"/>
                </a:lnTo>
                <a:lnTo>
                  <a:pt x="648148" y="768916"/>
                </a:lnTo>
                <a:lnTo>
                  <a:pt x="691637" y="783734"/>
                </a:lnTo>
                <a:lnTo>
                  <a:pt x="734688" y="799481"/>
                </a:lnTo>
                <a:lnTo>
                  <a:pt x="777289" y="816145"/>
                </a:lnTo>
                <a:lnTo>
                  <a:pt x="819429" y="833715"/>
                </a:lnTo>
                <a:lnTo>
                  <a:pt x="861094" y="852178"/>
                </a:lnTo>
                <a:lnTo>
                  <a:pt x="902273" y="871522"/>
                </a:lnTo>
                <a:lnTo>
                  <a:pt x="942955" y="891735"/>
                </a:lnTo>
                <a:lnTo>
                  <a:pt x="983126" y="912806"/>
                </a:lnTo>
                <a:lnTo>
                  <a:pt x="1022776" y="934722"/>
                </a:lnTo>
                <a:lnTo>
                  <a:pt x="1061893" y="957472"/>
                </a:lnTo>
                <a:lnTo>
                  <a:pt x="1100464" y="981043"/>
                </a:lnTo>
                <a:lnTo>
                  <a:pt x="1138477" y="1005423"/>
                </a:lnTo>
                <a:lnTo>
                  <a:pt x="1175921" y="1030601"/>
                </a:lnTo>
                <a:lnTo>
                  <a:pt x="1212783" y="1056565"/>
                </a:lnTo>
                <a:lnTo>
                  <a:pt x="1249052" y="1083302"/>
                </a:lnTo>
                <a:lnTo>
                  <a:pt x="1284715" y="1110801"/>
                </a:lnTo>
                <a:lnTo>
                  <a:pt x="1319761" y="1139049"/>
                </a:lnTo>
                <a:lnTo>
                  <a:pt x="1354178" y="1168035"/>
                </a:lnTo>
                <a:lnTo>
                  <a:pt x="1387954" y="1197747"/>
                </a:lnTo>
                <a:lnTo>
                  <a:pt x="1421076" y="1228172"/>
                </a:lnTo>
                <a:lnTo>
                  <a:pt x="1453533" y="1259299"/>
                </a:lnTo>
                <a:lnTo>
                  <a:pt x="1485313" y="1291116"/>
                </a:lnTo>
                <a:lnTo>
                  <a:pt x="1516404" y="1323611"/>
                </a:lnTo>
                <a:lnTo>
                  <a:pt x="1546794" y="1356771"/>
                </a:lnTo>
                <a:lnTo>
                  <a:pt x="1576472" y="1390586"/>
                </a:lnTo>
                <a:lnTo>
                  <a:pt x="1605424" y="1425042"/>
                </a:lnTo>
                <a:lnTo>
                  <a:pt x="1633639" y="1460128"/>
                </a:lnTo>
                <a:lnTo>
                  <a:pt x="1661106" y="1495832"/>
                </a:lnTo>
                <a:lnTo>
                  <a:pt x="1687812" y="1532142"/>
                </a:lnTo>
                <a:lnTo>
                  <a:pt x="1713745" y="1569047"/>
                </a:lnTo>
                <a:lnTo>
                  <a:pt x="1738893" y="1606533"/>
                </a:lnTo>
                <a:lnTo>
                  <a:pt x="1763245" y="1644589"/>
                </a:lnTo>
                <a:lnTo>
                  <a:pt x="1786788" y="1683203"/>
                </a:lnTo>
                <a:lnTo>
                  <a:pt x="1809511" y="1722363"/>
                </a:lnTo>
                <a:lnTo>
                  <a:pt x="1831401" y="1762058"/>
                </a:lnTo>
                <a:lnTo>
                  <a:pt x="1852447" y="1802275"/>
                </a:lnTo>
                <a:lnTo>
                  <a:pt x="1872636" y="1843002"/>
                </a:lnTo>
                <a:lnTo>
                  <a:pt x="1891957" y="1884227"/>
                </a:lnTo>
                <a:lnTo>
                  <a:pt x="1910398" y="1925938"/>
                </a:lnTo>
                <a:lnTo>
                  <a:pt x="1927946" y="1968124"/>
                </a:lnTo>
                <a:lnTo>
                  <a:pt x="1944591" y="2010772"/>
                </a:lnTo>
                <a:lnTo>
                  <a:pt x="1960319" y="2053870"/>
                </a:lnTo>
                <a:lnTo>
                  <a:pt x="1975119" y="2097407"/>
                </a:lnTo>
                <a:lnTo>
                  <a:pt x="1988979" y="2141370"/>
                </a:lnTo>
                <a:lnTo>
                  <a:pt x="2001887" y="2185748"/>
                </a:lnTo>
                <a:lnTo>
                  <a:pt x="2013831" y="2230528"/>
                </a:lnTo>
                <a:lnTo>
                  <a:pt x="2024799" y="2275698"/>
                </a:lnTo>
                <a:lnTo>
                  <a:pt x="2034780" y="2321247"/>
                </a:lnTo>
                <a:lnTo>
                  <a:pt x="2043760" y="2367163"/>
                </a:lnTo>
                <a:lnTo>
                  <a:pt x="2051729" y="2413433"/>
                </a:lnTo>
                <a:lnTo>
                  <a:pt x="2058674" y="2460046"/>
                </a:lnTo>
                <a:lnTo>
                  <a:pt x="2064583" y="2506989"/>
                </a:lnTo>
                <a:lnTo>
                  <a:pt x="2069445" y="2554252"/>
                </a:lnTo>
                <a:lnTo>
                  <a:pt x="2073247" y="2601820"/>
                </a:lnTo>
                <a:lnTo>
                  <a:pt x="2075978" y="2649684"/>
                </a:lnTo>
                <a:lnTo>
                  <a:pt x="2077625" y="2697830"/>
                </a:lnTo>
                <a:lnTo>
                  <a:pt x="2078177" y="2746248"/>
                </a:lnTo>
                <a:lnTo>
                  <a:pt x="2743200" y="2746248"/>
                </a:lnTo>
                <a:lnTo>
                  <a:pt x="2743200" y="0"/>
                </a:lnTo>
                <a:close/>
              </a:path>
            </a:pathLst>
          </a:custGeom>
          <a:solidFill>
            <a:srgbClr val="FFFFFF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21297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Overview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838200" y="1825751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0" y="0"/>
                </a:moveTo>
                <a:lnTo>
                  <a:pt x="10515600" y="0"/>
                </a:lnTo>
              </a:path>
            </a:pathLst>
          </a:custGeom>
          <a:ln w="1270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38200" y="2913888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0" y="0"/>
                </a:moveTo>
                <a:lnTo>
                  <a:pt x="10515600" y="0"/>
                </a:lnTo>
              </a:path>
            </a:pathLst>
          </a:custGeom>
          <a:ln w="1270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38200" y="4002023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0" y="0"/>
                </a:moveTo>
                <a:lnTo>
                  <a:pt x="10515600" y="0"/>
                </a:lnTo>
              </a:path>
            </a:pathLst>
          </a:custGeom>
          <a:ln w="1270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8200" y="5090159"/>
            <a:ext cx="10515600" cy="0"/>
          </a:xfrm>
          <a:custGeom>
            <a:avLst/>
            <a:gdLst/>
            <a:ahLst/>
            <a:cxnLst/>
            <a:rect l="l" t="t" r="r" b="b"/>
            <a:pathLst>
              <a:path w="10515600">
                <a:moveTo>
                  <a:pt x="0" y="0"/>
                </a:moveTo>
                <a:lnTo>
                  <a:pt x="10515600" y="0"/>
                </a:lnTo>
              </a:path>
            </a:pathLst>
          </a:custGeom>
          <a:ln w="1270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016000" y="1569691"/>
            <a:ext cx="4130675" cy="4377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24890">
              <a:lnSpc>
                <a:spcPct val="142800"/>
              </a:lnSpc>
              <a:spcBef>
                <a:spcPts val="100"/>
              </a:spcBef>
            </a:pPr>
            <a:r>
              <a:rPr sz="5000" spc="-10" dirty="0">
                <a:latin typeface="Calibri"/>
                <a:cs typeface="Calibri"/>
              </a:rPr>
              <a:t>Anatomy </a:t>
            </a:r>
            <a:r>
              <a:rPr sz="5000" spc="-25" dirty="0">
                <a:latin typeface="Calibri"/>
                <a:cs typeface="Calibri"/>
              </a:rPr>
              <a:t>Movements </a:t>
            </a:r>
            <a:r>
              <a:rPr sz="5000" spc="-10" dirty="0">
                <a:latin typeface="Calibri"/>
                <a:cs typeface="Calibri"/>
              </a:rPr>
              <a:t>Injuries</a:t>
            </a:r>
            <a:endParaRPr sz="5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65"/>
              </a:spcBef>
            </a:pPr>
            <a:r>
              <a:rPr sz="5000" dirty="0">
                <a:latin typeface="Calibri"/>
                <a:cs typeface="Calibri"/>
              </a:rPr>
              <a:t>Manual</a:t>
            </a:r>
            <a:r>
              <a:rPr sz="5000" spc="-125" dirty="0">
                <a:latin typeface="Calibri"/>
                <a:cs typeface="Calibri"/>
              </a:rPr>
              <a:t> </a:t>
            </a:r>
            <a:r>
              <a:rPr sz="5000" spc="-10" dirty="0">
                <a:latin typeface="Calibri"/>
                <a:cs typeface="Calibri"/>
              </a:rPr>
              <a:t>therapy</a:t>
            </a:r>
            <a:endParaRPr sz="5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06111" y="0"/>
            <a:ext cx="7482840" cy="6858000"/>
          </a:xfrm>
          <a:custGeom>
            <a:avLst/>
            <a:gdLst/>
            <a:ahLst/>
            <a:cxnLst/>
            <a:rect l="l" t="t" r="r" b="b"/>
            <a:pathLst>
              <a:path w="7482840" h="6858000">
                <a:moveTo>
                  <a:pt x="0" y="6858000"/>
                </a:moveTo>
                <a:lnTo>
                  <a:pt x="7482840" y="6858000"/>
                </a:lnTo>
                <a:lnTo>
                  <a:pt x="748284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653270" cy="6858000"/>
            <a:chOff x="0" y="0"/>
            <a:chExt cx="965327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4706620" cy="6858000"/>
            </a:xfrm>
            <a:custGeom>
              <a:avLst/>
              <a:gdLst/>
              <a:ahLst/>
              <a:cxnLst/>
              <a:rect l="l" t="t" r="r" b="b"/>
              <a:pathLst>
                <a:path w="4706620" h="6858000">
                  <a:moveTo>
                    <a:pt x="470611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706112" y="6858000"/>
                  </a:lnTo>
                  <a:lnTo>
                    <a:pt x="4706112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4706620" cy="6858000"/>
            </a:xfrm>
            <a:custGeom>
              <a:avLst/>
              <a:gdLst/>
              <a:ahLst/>
              <a:cxnLst/>
              <a:rect l="l" t="t" r="r" b="b"/>
              <a:pathLst>
                <a:path w="4706620" h="6858000">
                  <a:moveTo>
                    <a:pt x="470611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706112" y="6858000"/>
                  </a:lnTo>
                  <a:lnTo>
                    <a:pt x="4706112" y="0"/>
                  </a:lnTo>
                  <a:close/>
                </a:path>
              </a:pathLst>
            </a:custGeom>
            <a:solidFill>
              <a:srgbClr val="6FAC46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773" y="6016759"/>
              <a:ext cx="2606040" cy="841375"/>
            </a:xfrm>
            <a:custGeom>
              <a:avLst/>
              <a:gdLst/>
              <a:ahLst/>
              <a:cxnLst/>
              <a:rect l="l" t="t" r="r" b="b"/>
              <a:pathLst>
                <a:path w="2606040" h="841375">
                  <a:moveTo>
                    <a:pt x="892120" y="0"/>
                  </a:moveTo>
                  <a:lnTo>
                    <a:pt x="841457" y="627"/>
                  </a:lnTo>
                  <a:lnTo>
                    <a:pt x="791016" y="2892"/>
                  </a:lnTo>
                  <a:lnTo>
                    <a:pt x="740880" y="6914"/>
                  </a:lnTo>
                  <a:lnTo>
                    <a:pt x="691130" y="12811"/>
                  </a:lnTo>
                  <a:lnTo>
                    <a:pt x="641850" y="20702"/>
                  </a:lnTo>
                  <a:lnTo>
                    <a:pt x="593123" y="30704"/>
                  </a:lnTo>
                  <a:lnTo>
                    <a:pt x="545029" y="42938"/>
                  </a:lnTo>
                  <a:lnTo>
                    <a:pt x="497654" y="57521"/>
                  </a:lnTo>
                  <a:lnTo>
                    <a:pt x="451077" y="74572"/>
                  </a:lnTo>
                  <a:lnTo>
                    <a:pt x="405384" y="94210"/>
                  </a:lnTo>
                  <a:lnTo>
                    <a:pt x="360655" y="116552"/>
                  </a:lnTo>
                  <a:lnTo>
                    <a:pt x="316973" y="141719"/>
                  </a:lnTo>
                  <a:lnTo>
                    <a:pt x="274421" y="169828"/>
                  </a:lnTo>
                  <a:lnTo>
                    <a:pt x="233082" y="200997"/>
                  </a:lnTo>
                  <a:lnTo>
                    <a:pt x="193038" y="235346"/>
                  </a:lnTo>
                  <a:lnTo>
                    <a:pt x="156386" y="271915"/>
                  </a:lnTo>
                  <a:lnTo>
                    <a:pt x="123885" y="310201"/>
                  </a:lnTo>
                  <a:lnTo>
                    <a:pt x="95427" y="350051"/>
                  </a:lnTo>
                  <a:lnTo>
                    <a:pt x="70900" y="391311"/>
                  </a:lnTo>
                  <a:lnTo>
                    <a:pt x="50193" y="433827"/>
                  </a:lnTo>
                  <a:lnTo>
                    <a:pt x="33197" y="477446"/>
                  </a:lnTo>
                  <a:lnTo>
                    <a:pt x="19800" y="522013"/>
                  </a:lnTo>
                  <a:lnTo>
                    <a:pt x="9892" y="567376"/>
                  </a:lnTo>
                  <a:lnTo>
                    <a:pt x="3363" y="613380"/>
                  </a:lnTo>
                  <a:lnTo>
                    <a:pt x="103" y="659872"/>
                  </a:lnTo>
                  <a:lnTo>
                    <a:pt x="0" y="706698"/>
                  </a:lnTo>
                  <a:lnTo>
                    <a:pt x="2944" y="753705"/>
                  </a:lnTo>
                  <a:lnTo>
                    <a:pt x="8824" y="800737"/>
                  </a:lnTo>
                  <a:lnTo>
                    <a:pt x="19022" y="841238"/>
                  </a:lnTo>
                  <a:lnTo>
                    <a:pt x="2600996" y="841238"/>
                  </a:lnTo>
                  <a:lnTo>
                    <a:pt x="2602304" y="833592"/>
                  </a:lnTo>
                  <a:lnTo>
                    <a:pt x="2605453" y="784199"/>
                  </a:lnTo>
                  <a:lnTo>
                    <a:pt x="2605020" y="734473"/>
                  </a:lnTo>
                  <a:lnTo>
                    <a:pt x="2601188" y="684628"/>
                  </a:lnTo>
                  <a:lnTo>
                    <a:pt x="2594138" y="634879"/>
                  </a:lnTo>
                  <a:lnTo>
                    <a:pt x="2584052" y="585440"/>
                  </a:lnTo>
                  <a:lnTo>
                    <a:pt x="2571113" y="536525"/>
                  </a:lnTo>
                  <a:lnTo>
                    <a:pt x="2555503" y="488349"/>
                  </a:lnTo>
                  <a:lnTo>
                    <a:pt x="2537403" y="441125"/>
                  </a:lnTo>
                  <a:lnTo>
                    <a:pt x="2516997" y="395068"/>
                  </a:lnTo>
                  <a:lnTo>
                    <a:pt x="2494466" y="350392"/>
                  </a:lnTo>
                  <a:lnTo>
                    <a:pt x="2469992" y="307312"/>
                  </a:lnTo>
                  <a:lnTo>
                    <a:pt x="2443757" y="266042"/>
                  </a:lnTo>
                  <a:lnTo>
                    <a:pt x="2416623" y="226302"/>
                  </a:lnTo>
                  <a:lnTo>
                    <a:pt x="2386422" y="186955"/>
                  </a:lnTo>
                  <a:lnTo>
                    <a:pt x="2353121" y="149398"/>
                  </a:lnTo>
                  <a:lnTo>
                    <a:pt x="2316682" y="115027"/>
                  </a:lnTo>
                  <a:lnTo>
                    <a:pt x="2277070" y="85239"/>
                  </a:lnTo>
                  <a:lnTo>
                    <a:pt x="2234249" y="61431"/>
                  </a:lnTo>
                  <a:lnTo>
                    <a:pt x="2188182" y="44999"/>
                  </a:lnTo>
                  <a:lnTo>
                    <a:pt x="2132609" y="35322"/>
                  </a:lnTo>
                  <a:lnTo>
                    <a:pt x="2083677" y="38553"/>
                  </a:lnTo>
                  <a:lnTo>
                    <a:pt x="2038753" y="50880"/>
                  </a:lnTo>
                  <a:lnTo>
                    <a:pt x="1995204" y="68496"/>
                  </a:lnTo>
                  <a:lnTo>
                    <a:pt x="1950396" y="87592"/>
                  </a:lnTo>
                  <a:lnTo>
                    <a:pt x="1901696" y="104358"/>
                  </a:lnTo>
                  <a:lnTo>
                    <a:pt x="1853102" y="112771"/>
                  </a:lnTo>
                  <a:lnTo>
                    <a:pt x="1800352" y="114701"/>
                  </a:lnTo>
                  <a:lnTo>
                    <a:pt x="1745724" y="112015"/>
                  </a:lnTo>
                  <a:lnTo>
                    <a:pt x="1691493" y="106578"/>
                  </a:lnTo>
                  <a:lnTo>
                    <a:pt x="1639936" y="100256"/>
                  </a:lnTo>
                  <a:lnTo>
                    <a:pt x="1585505" y="92198"/>
                  </a:lnTo>
                  <a:lnTo>
                    <a:pt x="1530692" y="83373"/>
                  </a:lnTo>
                  <a:lnTo>
                    <a:pt x="1475882" y="73780"/>
                  </a:lnTo>
                  <a:lnTo>
                    <a:pt x="1421458" y="63414"/>
                  </a:lnTo>
                  <a:lnTo>
                    <a:pt x="1375450" y="54343"/>
                  </a:lnTo>
                  <a:lnTo>
                    <a:pt x="1328837" y="45619"/>
                  </a:lnTo>
                  <a:lnTo>
                    <a:pt x="1281692" y="37346"/>
                  </a:lnTo>
                  <a:lnTo>
                    <a:pt x="1234089" y="29630"/>
                  </a:lnTo>
                  <a:lnTo>
                    <a:pt x="1186100" y="22575"/>
                  </a:lnTo>
                  <a:lnTo>
                    <a:pt x="1137798" y="16286"/>
                  </a:lnTo>
                  <a:lnTo>
                    <a:pt x="1089257" y="10869"/>
                  </a:lnTo>
                  <a:lnTo>
                    <a:pt x="1040548" y="6427"/>
                  </a:lnTo>
                  <a:lnTo>
                    <a:pt x="991746" y="3066"/>
                  </a:lnTo>
                  <a:lnTo>
                    <a:pt x="942922" y="891"/>
                  </a:lnTo>
                  <a:lnTo>
                    <a:pt x="892120" y="0"/>
                  </a:lnTo>
                  <a:close/>
                </a:path>
              </a:pathLst>
            </a:custGeom>
            <a:solidFill>
              <a:srgbClr val="FFFFFF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55316" y="5796649"/>
              <a:ext cx="2487295" cy="1061720"/>
            </a:xfrm>
            <a:custGeom>
              <a:avLst/>
              <a:gdLst/>
              <a:ahLst/>
              <a:cxnLst/>
              <a:rect l="l" t="t" r="r" b="b"/>
              <a:pathLst>
                <a:path w="2487295" h="1061720">
                  <a:moveTo>
                    <a:pt x="1573453" y="1055116"/>
                  </a:moveTo>
                  <a:lnTo>
                    <a:pt x="1569592" y="1055890"/>
                  </a:lnTo>
                  <a:lnTo>
                    <a:pt x="1566519" y="1058951"/>
                  </a:lnTo>
                  <a:lnTo>
                    <a:pt x="1564386" y="1061351"/>
                  </a:lnTo>
                  <a:lnTo>
                    <a:pt x="1585467" y="1061351"/>
                  </a:lnTo>
                  <a:lnTo>
                    <a:pt x="1577695" y="1056271"/>
                  </a:lnTo>
                  <a:lnTo>
                    <a:pt x="1573453" y="1055116"/>
                  </a:lnTo>
                  <a:close/>
                </a:path>
                <a:path w="2487295" h="1061720">
                  <a:moveTo>
                    <a:pt x="493903" y="1045921"/>
                  </a:moveTo>
                  <a:lnTo>
                    <a:pt x="490042" y="1046683"/>
                  </a:lnTo>
                  <a:lnTo>
                    <a:pt x="486956" y="1049756"/>
                  </a:lnTo>
                  <a:lnTo>
                    <a:pt x="480796" y="1051280"/>
                  </a:lnTo>
                  <a:lnTo>
                    <a:pt x="477710" y="1053592"/>
                  </a:lnTo>
                  <a:lnTo>
                    <a:pt x="476935" y="1057414"/>
                  </a:lnTo>
                  <a:lnTo>
                    <a:pt x="477837" y="1061351"/>
                  </a:lnTo>
                  <a:lnTo>
                    <a:pt x="513206" y="1061351"/>
                  </a:lnTo>
                  <a:lnTo>
                    <a:pt x="511632" y="1055890"/>
                  </a:lnTo>
                  <a:lnTo>
                    <a:pt x="507009" y="1051280"/>
                  </a:lnTo>
                  <a:lnTo>
                    <a:pt x="502386" y="1048219"/>
                  </a:lnTo>
                  <a:lnTo>
                    <a:pt x="493903" y="1045921"/>
                  </a:lnTo>
                  <a:close/>
                </a:path>
                <a:path w="2487295" h="1061720">
                  <a:moveTo>
                    <a:pt x="327342" y="1039787"/>
                  </a:moveTo>
                  <a:lnTo>
                    <a:pt x="323481" y="1040549"/>
                  </a:lnTo>
                  <a:lnTo>
                    <a:pt x="320395" y="1043622"/>
                  </a:lnTo>
                  <a:lnTo>
                    <a:pt x="315772" y="1046683"/>
                  </a:lnTo>
                  <a:lnTo>
                    <a:pt x="312686" y="1049756"/>
                  </a:lnTo>
                  <a:lnTo>
                    <a:pt x="311531" y="1053592"/>
                  </a:lnTo>
                  <a:lnTo>
                    <a:pt x="312966" y="1061351"/>
                  </a:lnTo>
                  <a:lnTo>
                    <a:pt x="347217" y="1061351"/>
                  </a:lnTo>
                  <a:lnTo>
                    <a:pt x="345071" y="1049756"/>
                  </a:lnTo>
                  <a:lnTo>
                    <a:pt x="340448" y="1045146"/>
                  </a:lnTo>
                  <a:lnTo>
                    <a:pt x="335826" y="1042085"/>
                  </a:lnTo>
                  <a:lnTo>
                    <a:pt x="327342" y="1039787"/>
                  </a:lnTo>
                  <a:close/>
                </a:path>
                <a:path w="2487295" h="1061720">
                  <a:moveTo>
                    <a:pt x="17348" y="1035951"/>
                  </a:moveTo>
                  <a:lnTo>
                    <a:pt x="13500" y="1037488"/>
                  </a:lnTo>
                  <a:lnTo>
                    <a:pt x="4241" y="1043622"/>
                  </a:lnTo>
                  <a:lnTo>
                    <a:pt x="1155" y="1046683"/>
                  </a:lnTo>
                  <a:lnTo>
                    <a:pt x="0" y="1050518"/>
                  </a:lnTo>
                  <a:lnTo>
                    <a:pt x="2006" y="1061351"/>
                  </a:lnTo>
                  <a:lnTo>
                    <a:pt x="36283" y="1061351"/>
                  </a:lnTo>
                  <a:lnTo>
                    <a:pt x="37401" y="1060107"/>
                  </a:lnTo>
                  <a:lnTo>
                    <a:pt x="38950" y="1055890"/>
                  </a:lnTo>
                  <a:lnTo>
                    <a:pt x="38176" y="1051280"/>
                  </a:lnTo>
                  <a:lnTo>
                    <a:pt x="33540" y="1046683"/>
                  </a:lnTo>
                  <a:lnTo>
                    <a:pt x="28917" y="1040549"/>
                  </a:lnTo>
                  <a:lnTo>
                    <a:pt x="25069" y="1037488"/>
                  </a:lnTo>
                  <a:lnTo>
                    <a:pt x="17348" y="1035951"/>
                  </a:lnTo>
                  <a:close/>
                </a:path>
                <a:path w="2487295" h="1061720">
                  <a:moveTo>
                    <a:pt x="2128659" y="1033652"/>
                  </a:moveTo>
                  <a:lnTo>
                    <a:pt x="2124798" y="1034414"/>
                  </a:lnTo>
                  <a:lnTo>
                    <a:pt x="2121712" y="1037488"/>
                  </a:lnTo>
                  <a:lnTo>
                    <a:pt x="2117090" y="1039012"/>
                  </a:lnTo>
                  <a:lnTo>
                    <a:pt x="2114003" y="1042085"/>
                  </a:lnTo>
                  <a:lnTo>
                    <a:pt x="2112848" y="1046302"/>
                  </a:lnTo>
                  <a:lnTo>
                    <a:pt x="2115426" y="1061351"/>
                  </a:lnTo>
                  <a:lnTo>
                    <a:pt x="2146363" y="1061351"/>
                  </a:lnTo>
                  <a:lnTo>
                    <a:pt x="2150249" y="1057033"/>
                  </a:lnTo>
                  <a:lnTo>
                    <a:pt x="2151786" y="1052817"/>
                  </a:lnTo>
                  <a:lnTo>
                    <a:pt x="2151011" y="1048219"/>
                  </a:lnTo>
                  <a:lnTo>
                    <a:pt x="2141766" y="1039012"/>
                  </a:lnTo>
                  <a:lnTo>
                    <a:pt x="2137143" y="1035951"/>
                  </a:lnTo>
                  <a:lnTo>
                    <a:pt x="2128659" y="1033652"/>
                  </a:lnTo>
                  <a:close/>
                </a:path>
                <a:path w="2487295" h="1061720">
                  <a:moveTo>
                    <a:pt x="1206411" y="1033652"/>
                  </a:moveTo>
                  <a:lnTo>
                    <a:pt x="1202550" y="1034414"/>
                  </a:lnTo>
                  <a:lnTo>
                    <a:pt x="1199464" y="1037488"/>
                  </a:lnTo>
                  <a:lnTo>
                    <a:pt x="1194841" y="1040549"/>
                  </a:lnTo>
                  <a:lnTo>
                    <a:pt x="1191755" y="1043622"/>
                  </a:lnTo>
                  <a:lnTo>
                    <a:pt x="1190599" y="1047457"/>
                  </a:lnTo>
                  <a:lnTo>
                    <a:pt x="1193177" y="1061351"/>
                  </a:lnTo>
                  <a:lnTo>
                    <a:pt x="1224114" y="1061351"/>
                  </a:lnTo>
                  <a:lnTo>
                    <a:pt x="1228001" y="1057033"/>
                  </a:lnTo>
                  <a:lnTo>
                    <a:pt x="1229537" y="1052817"/>
                  </a:lnTo>
                  <a:lnTo>
                    <a:pt x="1228763" y="1048219"/>
                  </a:lnTo>
                  <a:lnTo>
                    <a:pt x="1219517" y="1039012"/>
                  </a:lnTo>
                  <a:lnTo>
                    <a:pt x="1214894" y="1035951"/>
                  </a:lnTo>
                  <a:lnTo>
                    <a:pt x="1206411" y="1033652"/>
                  </a:lnTo>
                  <a:close/>
                </a:path>
                <a:path w="2487295" h="1061720">
                  <a:moveTo>
                    <a:pt x="796175" y="1033652"/>
                  </a:moveTo>
                  <a:lnTo>
                    <a:pt x="792314" y="1034414"/>
                  </a:lnTo>
                  <a:lnTo>
                    <a:pt x="789228" y="1037488"/>
                  </a:lnTo>
                  <a:lnTo>
                    <a:pt x="784605" y="1039012"/>
                  </a:lnTo>
                  <a:lnTo>
                    <a:pt x="781519" y="1041323"/>
                  </a:lnTo>
                  <a:lnTo>
                    <a:pt x="780364" y="1045146"/>
                  </a:lnTo>
                  <a:lnTo>
                    <a:pt x="782954" y="1061351"/>
                  </a:lnTo>
                  <a:lnTo>
                    <a:pt x="813879" y="1061351"/>
                  </a:lnTo>
                  <a:lnTo>
                    <a:pt x="817765" y="1057033"/>
                  </a:lnTo>
                  <a:lnTo>
                    <a:pt x="819302" y="1052817"/>
                  </a:lnTo>
                  <a:lnTo>
                    <a:pt x="818540" y="1048219"/>
                  </a:lnTo>
                  <a:lnTo>
                    <a:pt x="809282" y="1039012"/>
                  </a:lnTo>
                  <a:lnTo>
                    <a:pt x="804659" y="1035951"/>
                  </a:lnTo>
                  <a:lnTo>
                    <a:pt x="796175" y="1033652"/>
                  </a:lnTo>
                  <a:close/>
                </a:path>
                <a:path w="2487295" h="1061720">
                  <a:moveTo>
                    <a:pt x="136105" y="1033652"/>
                  </a:moveTo>
                  <a:lnTo>
                    <a:pt x="132245" y="1034414"/>
                  </a:lnTo>
                  <a:lnTo>
                    <a:pt x="129158" y="1037488"/>
                  </a:lnTo>
                  <a:lnTo>
                    <a:pt x="124536" y="1040549"/>
                  </a:lnTo>
                  <a:lnTo>
                    <a:pt x="121450" y="1043622"/>
                  </a:lnTo>
                  <a:lnTo>
                    <a:pt x="120294" y="1047457"/>
                  </a:lnTo>
                  <a:lnTo>
                    <a:pt x="122872" y="1061351"/>
                  </a:lnTo>
                  <a:lnTo>
                    <a:pt x="153720" y="1061351"/>
                  </a:lnTo>
                  <a:lnTo>
                    <a:pt x="156540" y="1058189"/>
                  </a:lnTo>
                  <a:lnTo>
                    <a:pt x="158470" y="1053592"/>
                  </a:lnTo>
                  <a:lnTo>
                    <a:pt x="158470" y="1048219"/>
                  </a:lnTo>
                  <a:lnTo>
                    <a:pt x="149212" y="1039012"/>
                  </a:lnTo>
                  <a:lnTo>
                    <a:pt x="144589" y="1035951"/>
                  </a:lnTo>
                  <a:lnTo>
                    <a:pt x="136105" y="1033652"/>
                  </a:lnTo>
                  <a:close/>
                </a:path>
                <a:path w="2487295" h="1061720">
                  <a:moveTo>
                    <a:pt x="904125" y="1030579"/>
                  </a:moveTo>
                  <a:lnTo>
                    <a:pt x="900277" y="1031354"/>
                  </a:lnTo>
                  <a:lnTo>
                    <a:pt x="897191" y="1034414"/>
                  </a:lnTo>
                  <a:lnTo>
                    <a:pt x="890151" y="1037389"/>
                  </a:lnTo>
                  <a:lnTo>
                    <a:pt x="887161" y="1042087"/>
                  </a:lnTo>
                  <a:lnTo>
                    <a:pt x="887643" y="1049082"/>
                  </a:lnTo>
                  <a:lnTo>
                    <a:pt x="891019" y="1058951"/>
                  </a:lnTo>
                  <a:lnTo>
                    <a:pt x="894372" y="1061351"/>
                  </a:lnTo>
                  <a:lnTo>
                    <a:pt x="919073" y="1061351"/>
                  </a:lnTo>
                  <a:lnTo>
                    <a:pt x="925728" y="1053973"/>
                  </a:lnTo>
                  <a:lnTo>
                    <a:pt x="927265" y="1049756"/>
                  </a:lnTo>
                  <a:lnTo>
                    <a:pt x="926490" y="1045146"/>
                  </a:lnTo>
                  <a:lnTo>
                    <a:pt x="917244" y="1035951"/>
                  </a:lnTo>
                  <a:lnTo>
                    <a:pt x="912609" y="1032878"/>
                  </a:lnTo>
                  <a:lnTo>
                    <a:pt x="904125" y="1030579"/>
                  </a:lnTo>
                  <a:close/>
                </a:path>
                <a:path w="2487295" h="1061720">
                  <a:moveTo>
                    <a:pt x="700557" y="1030579"/>
                  </a:moveTo>
                  <a:lnTo>
                    <a:pt x="684943" y="1050804"/>
                  </a:lnTo>
                  <a:lnTo>
                    <a:pt x="687451" y="1058951"/>
                  </a:lnTo>
                  <a:lnTo>
                    <a:pt x="690803" y="1061351"/>
                  </a:lnTo>
                  <a:lnTo>
                    <a:pt x="715492" y="1061351"/>
                  </a:lnTo>
                  <a:lnTo>
                    <a:pt x="722147" y="1053973"/>
                  </a:lnTo>
                  <a:lnTo>
                    <a:pt x="723696" y="1049756"/>
                  </a:lnTo>
                  <a:lnTo>
                    <a:pt x="722922" y="1045146"/>
                  </a:lnTo>
                  <a:lnTo>
                    <a:pt x="713663" y="1035951"/>
                  </a:lnTo>
                  <a:lnTo>
                    <a:pt x="709041" y="1032878"/>
                  </a:lnTo>
                  <a:lnTo>
                    <a:pt x="700557" y="1030579"/>
                  </a:lnTo>
                  <a:close/>
                </a:path>
                <a:path w="2487295" h="1061720">
                  <a:moveTo>
                    <a:pt x="601853" y="1030579"/>
                  </a:moveTo>
                  <a:lnTo>
                    <a:pt x="598004" y="1031354"/>
                  </a:lnTo>
                  <a:lnTo>
                    <a:pt x="594918" y="1034414"/>
                  </a:lnTo>
                  <a:lnTo>
                    <a:pt x="589180" y="1037389"/>
                  </a:lnTo>
                  <a:lnTo>
                    <a:pt x="586046" y="1042087"/>
                  </a:lnTo>
                  <a:lnTo>
                    <a:pt x="585805" y="1049082"/>
                  </a:lnTo>
                  <a:lnTo>
                    <a:pt x="588746" y="1058951"/>
                  </a:lnTo>
                  <a:lnTo>
                    <a:pt x="592099" y="1061351"/>
                  </a:lnTo>
                  <a:lnTo>
                    <a:pt x="616788" y="1061351"/>
                  </a:lnTo>
                  <a:lnTo>
                    <a:pt x="623442" y="1053973"/>
                  </a:lnTo>
                  <a:lnTo>
                    <a:pt x="624992" y="1049756"/>
                  </a:lnTo>
                  <a:lnTo>
                    <a:pt x="624217" y="1045146"/>
                  </a:lnTo>
                  <a:lnTo>
                    <a:pt x="614959" y="1035951"/>
                  </a:lnTo>
                  <a:lnTo>
                    <a:pt x="610336" y="1032878"/>
                  </a:lnTo>
                  <a:lnTo>
                    <a:pt x="601853" y="1030579"/>
                  </a:lnTo>
                  <a:close/>
                </a:path>
                <a:path w="2487295" h="1061720">
                  <a:moveTo>
                    <a:pt x="1098448" y="1024445"/>
                  </a:moveTo>
                  <a:lnTo>
                    <a:pt x="1094600" y="1025220"/>
                  </a:lnTo>
                  <a:lnTo>
                    <a:pt x="1091514" y="1028280"/>
                  </a:lnTo>
                  <a:lnTo>
                    <a:pt x="1085775" y="1032977"/>
                  </a:lnTo>
                  <a:lnTo>
                    <a:pt x="1082641" y="1038248"/>
                  </a:lnTo>
                  <a:lnTo>
                    <a:pt x="1082400" y="1044670"/>
                  </a:lnTo>
                  <a:lnTo>
                    <a:pt x="1085342" y="1052817"/>
                  </a:lnTo>
                  <a:lnTo>
                    <a:pt x="1097280" y="1061351"/>
                  </a:lnTo>
                  <a:lnTo>
                    <a:pt x="1099007" y="1061351"/>
                  </a:lnTo>
                  <a:lnTo>
                    <a:pt x="1110018" y="1058951"/>
                  </a:lnTo>
                  <a:lnTo>
                    <a:pt x="1114886" y="1055121"/>
                  </a:lnTo>
                  <a:lnTo>
                    <a:pt x="1118885" y="1048988"/>
                  </a:lnTo>
                  <a:lnTo>
                    <a:pt x="1119994" y="1041702"/>
                  </a:lnTo>
                  <a:lnTo>
                    <a:pt x="1116190" y="1034414"/>
                  </a:lnTo>
                  <a:lnTo>
                    <a:pt x="1111554" y="1029817"/>
                  </a:lnTo>
                  <a:lnTo>
                    <a:pt x="1106932" y="1026744"/>
                  </a:lnTo>
                  <a:lnTo>
                    <a:pt x="1098448" y="1024445"/>
                  </a:lnTo>
                  <a:close/>
                </a:path>
                <a:path w="2487295" h="1061720">
                  <a:moveTo>
                    <a:pt x="1329778" y="1018311"/>
                  </a:moveTo>
                  <a:lnTo>
                    <a:pt x="1325930" y="1019086"/>
                  </a:lnTo>
                  <a:lnTo>
                    <a:pt x="1322844" y="1022146"/>
                  </a:lnTo>
                  <a:lnTo>
                    <a:pt x="1317106" y="1026843"/>
                  </a:lnTo>
                  <a:lnTo>
                    <a:pt x="1313972" y="1032114"/>
                  </a:lnTo>
                  <a:lnTo>
                    <a:pt x="1313731" y="1038536"/>
                  </a:lnTo>
                  <a:lnTo>
                    <a:pt x="1316672" y="1046683"/>
                  </a:lnTo>
                  <a:lnTo>
                    <a:pt x="1322264" y="1053249"/>
                  </a:lnTo>
                  <a:lnTo>
                    <a:pt x="1329010" y="1055503"/>
                  </a:lnTo>
                  <a:lnTo>
                    <a:pt x="1335757" y="1054880"/>
                  </a:lnTo>
                  <a:lnTo>
                    <a:pt x="1341348" y="1052817"/>
                  </a:lnTo>
                  <a:lnTo>
                    <a:pt x="1346217" y="1048987"/>
                  </a:lnTo>
                  <a:lnTo>
                    <a:pt x="1350216" y="1042854"/>
                  </a:lnTo>
                  <a:lnTo>
                    <a:pt x="1351324" y="1035568"/>
                  </a:lnTo>
                  <a:lnTo>
                    <a:pt x="1347520" y="1028280"/>
                  </a:lnTo>
                  <a:lnTo>
                    <a:pt x="1342898" y="1023683"/>
                  </a:lnTo>
                  <a:lnTo>
                    <a:pt x="1338262" y="1020610"/>
                  </a:lnTo>
                  <a:lnTo>
                    <a:pt x="1329778" y="1018311"/>
                  </a:lnTo>
                  <a:close/>
                </a:path>
                <a:path w="2487295" h="1061720">
                  <a:moveTo>
                    <a:pt x="2369235" y="1006043"/>
                  </a:moveTo>
                  <a:lnTo>
                    <a:pt x="2365387" y="1006817"/>
                  </a:lnTo>
                  <a:lnTo>
                    <a:pt x="2362301" y="1009878"/>
                  </a:lnTo>
                  <a:lnTo>
                    <a:pt x="2356563" y="1012853"/>
                  </a:lnTo>
                  <a:lnTo>
                    <a:pt x="2353429" y="1017550"/>
                  </a:lnTo>
                  <a:lnTo>
                    <a:pt x="2353187" y="1024546"/>
                  </a:lnTo>
                  <a:lnTo>
                    <a:pt x="2356129" y="1034414"/>
                  </a:lnTo>
                  <a:lnTo>
                    <a:pt x="2361720" y="1040981"/>
                  </a:lnTo>
                  <a:lnTo>
                    <a:pt x="2368467" y="1043235"/>
                  </a:lnTo>
                  <a:lnTo>
                    <a:pt x="2375213" y="1042612"/>
                  </a:lnTo>
                  <a:lnTo>
                    <a:pt x="2380805" y="1040549"/>
                  </a:lnTo>
                  <a:lnTo>
                    <a:pt x="2386977" y="1035422"/>
                  </a:lnTo>
                  <a:lnTo>
                    <a:pt x="2390835" y="1029433"/>
                  </a:lnTo>
                  <a:lnTo>
                    <a:pt x="2391221" y="1022868"/>
                  </a:lnTo>
                  <a:lnTo>
                    <a:pt x="2386977" y="1016012"/>
                  </a:lnTo>
                  <a:lnTo>
                    <a:pt x="2382354" y="1011415"/>
                  </a:lnTo>
                  <a:lnTo>
                    <a:pt x="2377719" y="1008341"/>
                  </a:lnTo>
                  <a:lnTo>
                    <a:pt x="2369235" y="1006043"/>
                  </a:lnTo>
                  <a:close/>
                </a:path>
                <a:path w="2487295" h="1061720">
                  <a:moveTo>
                    <a:pt x="1446987" y="999909"/>
                  </a:moveTo>
                  <a:lnTo>
                    <a:pt x="1443139" y="1000683"/>
                  </a:lnTo>
                  <a:lnTo>
                    <a:pt x="1440053" y="1003744"/>
                  </a:lnTo>
                  <a:lnTo>
                    <a:pt x="1434314" y="1007149"/>
                  </a:lnTo>
                  <a:lnTo>
                    <a:pt x="1431180" y="1012564"/>
                  </a:lnTo>
                  <a:lnTo>
                    <a:pt x="1430939" y="1019703"/>
                  </a:lnTo>
                  <a:lnTo>
                    <a:pt x="1433880" y="1028280"/>
                  </a:lnTo>
                  <a:lnTo>
                    <a:pt x="1439472" y="1034847"/>
                  </a:lnTo>
                  <a:lnTo>
                    <a:pt x="1446218" y="1037101"/>
                  </a:lnTo>
                  <a:lnTo>
                    <a:pt x="1452965" y="1036478"/>
                  </a:lnTo>
                  <a:lnTo>
                    <a:pt x="1458556" y="1034414"/>
                  </a:lnTo>
                  <a:lnTo>
                    <a:pt x="1464727" y="1029288"/>
                  </a:lnTo>
                  <a:lnTo>
                    <a:pt x="1468581" y="1023299"/>
                  </a:lnTo>
                  <a:lnTo>
                    <a:pt x="1468967" y="1016734"/>
                  </a:lnTo>
                  <a:lnTo>
                    <a:pt x="1464729" y="1009878"/>
                  </a:lnTo>
                  <a:lnTo>
                    <a:pt x="1460106" y="1005281"/>
                  </a:lnTo>
                  <a:lnTo>
                    <a:pt x="1455470" y="1002207"/>
                  </a:lnTo>
                  <a:lnTo>
                    <a:pt x="1446987" y="999909"/>
                  </a:lnTo>
                  <a:close/>
                </a:path>
                <a:path w="2487295" h="1061720">
                  <a:moveTo>
                    <a:pt x="1693748" y="996848"/>
                  </a:moveTo>
                  <a:lnTo>
                    <a:pt x="1689887" y="997610"/>
                  </a:lnTo>
                  <a:lnTo>
                    <a:pt x="1686801" y="1000683"/>
                  </a:lnTo>
                  <a:lnTo>
                    <a:pt x="1679768" y="1004083"/>
                  </a:lnTo>
                  <a:lnTo>
                    <a:pt x="1676782" y="1009499"/>
                  </a:lnTo>
                  <a:lnTo>
                    <a:pt x="1677266" y="1016641"/>
                  </a:lnTo>
                  <a:lnTo>
                    <a:pt x="1680641" y="1025220"/>
                  </a:lnTo>
                  <a:lnTo>
                    <a:pt x="1686228" y="1031784"/>
                  </a:lnTo>
                  <a:lnTo>
                    <a:pt x="1692975" y="1034035"/>
                  </a:lnTo>
                  <a:lnTo>
                    <a:pt x="1699724" y="1033412"/>
                  </a:lnTo>
                  <a:lnTo>
                    <a:pt x="1705317" y="1031354"/>
                  </a:lnTo>
                  <a:lnTo>
                    <a:pt x="1711482" y="1026225"/>
                  </a:lnTo>
                  <a:lnTo>
                    <a:pt x="1715336" y="1020233"/>
                  </a:lnTo>
                  <a:lnTo>
                    <a:pt x="1715720" y="1013668"/>
                  </a:lnTo>
                  <a:lnTo>
                    <a:pt x="1711477" y="1006817"/>
                  </a:lnTo>
                  <a:lnTo>
                    <a:pt x="1706854" y="1002207"/>
                  </a:lnTo>
                  <a:lnTo>
                    <a:pt x="1702231" y="999147"/>
                  </a:lnTo>
                  <a:lnTo>
                    <a:pt x="1693748" y="996848"/>
                  </a:lnTo>
                  <a:close/>
                </a:path>
                <a:path w="2487295" h="1061720">
                  <a:moveTo>
                    <a:pt x="1826374" y="984580"/>
                  </a:moveTo>
                  <a:lnTo>
                    <a:pt x="1822526" y="985342"/>
                  </a:lnTo>
                  <a:lnTo>
                    <a:pt x="1819440" y="988402"/>
                  </a:lnTo>
                  <a:lnTo>
                    <a:pt x="1813701" y="991377"/>
                  </a:lnTo>
                  <a:lnTo>
                    <a:pt x="1810567" y="996076"/>
                  </a:lnTo>
                  <a:lnTo>
                    <a:pt x="1810326" y="1003076"/>
                  </a:lnTo>
                  <a:lnTo>
                    <a:pt x="1813267" y="1012951"/>
                  </a:lnTo>
                  <a:lnTo>
                    <a:pt x="1818859" y="1019516"/>
                  </a:lnTo>
                  <a:lnTo>
                    <a:pt x="1825605" y="1021767"/>
                  </a:lnTo>
                  <a:lnTo>
                    <a:pt x="1832352" y="1021144"/>
                  </a:lnTo>
                  <a:lnTo>
                    <a:pt x="1837944" y="1019086"/>
                  </a:lnTo>
                  <a:lnTo>
                    <a:pt x="1844114" y="1013957"/>
                  </a:lnTo>
                  <a:lnTo>
                    <a:pt x="1847969" y="1007964"/>
                  </a:lnTo>
                  <a:lnTo>
                    <a:pt x="1848354" y="1001394"/>
                  </a:lnTo>
                  <a:lnTo>
                    <a:pt x="1844116" y="994536"/>
                  </a:lnTo>
                  <a:lnTo>
                    <a:pt x="1839493" y="989939"/>
                  </a:lnTo>
                  <a:lnTo>
                    <a:pt x="1834857" y="986878"/>
                  </a:lnTo>
                  <a:lnTo>
                    <a:pt x="1826374" y="984580"/>
                  </a:lnTo>
                  <a:close/>
                </a:path>
                <a:path w="2487295" h="1061720">
                  <a:moveTo>
                    <a:pt x="2057717" y="978446"/>
                  </a:moveTo>
                  <a:lnTo>
                    <a:pt x="2053856" y="979208"/>
                  </a:lnTo>
                  <a:lnTo>
                    <a:pt x="2050770" y="982268"/>
                  </a:lnTo>
                  <a:lnTo>
                    <a:pt x="2045039" y="985243"/>
                  </a:lnTo>
                  <a:lnTo>
                    <a:pt x="2041907" y="989942"/>
                  </a:lnTo>
                  <a:lnTo>
                    <a:pt x="2041664" y="996942"/>
                  </a:lnTo>
                  <a:lnTo>
                    <a:pt x="2044598" y="1006817"/>
                  </a:lnTo>
                  <a:lnTo>
                    <a:pt x="2050191" y="1013382"/>
                  </a:lnTo>
                  <a:lnTo>
                    <a:pt x="2056941" y="1015633"/>
                  </a:lnTo>
                  <a:lnTo>
                    <a:pt x="2063688" y="1015009"/>
                  </a:lnTo>
                  <a:lnTo>
                    <a:pt x="2069274" y="1012951"/>
                  </a:lnTo>
                  <a:lnTo>
                    <a:pt x="2075446" y="1007823"/>
                  </a:lnTo>
                  <a:lnTo>
                    <a:pt x="2079304" y="1001829"/>
                  </a:lnTo>
                  <a:lnTo>
                    <a:pt x="2079690" y="995260"/>
                  </a:lnTo>
                  <a:lnTo>
                    <a:pt x="2075446" y="988402"/>
                  </a:lnTo>
                  <a:lnTo>
                    <a:pt x="2070823" y="983805"/>
                  </a:lnTo>
                  <a:lnTo>
                    <a:pt x="2066188" y="980744"/>
                  </a:lnTo>
                  <a:lnTo>
                    <a:pt x="2057717" y="978446"/>
                  </a:lnTo>
                  <a:close/>
                </a:path>
                <a:path w="2487295" h="1061720">
                  <a:moveTo>
                    <a:pt x="407530" y="975372"/>
                  </a:moveTo>
                  <a:lnTo>
                    <a:pt x="403682" y="976134"/>
                  </a:lnTo>
                  <a:lnTo>
                    <a:pt x="400596" y="979208"/>
                  </a:lnTo>
                  <a:lnTo>
                    <a:pt x="394857" y="982175"/>
                  </a:lnTo>
                  <a:lnTo>
                    <a:pt x="391723" y="986870"/>
                  </a:lnTo>
                  <a:lnTo>
                    <a:pt x="391482" y="993868"/>
                  </a:lnTo>
                  <a:lnTo>
                    <a:pt x="394423" y="1003744"/>
                  </a:lnTo>
                  <a:lnTo>
                    <a:pt x="400015" y="1010310"/>
                  </a:lnTo>
                  <a:lnTo>
                    <a:pt x="406761" y="1012564"/>
                  </a:lnTo>
                  <a:lnTo>
                    <a:pt x="413508" y="1011941"/>
                  </a:lnTo>
                  <a:lnTo>
                    <a:pt x="419100" y="1009878"/>
                  </a:lnTo>
                  <a:lnTo>
                    <a:pt x="423970" y="1006046"/>
                  </a:lnTo>
                  <a:lnTo>
                    <a:pt x="427972" y="999910"/>
                  </a:lnTo>
                  <a:lnTo>
                    <a:pt x="429081" y="992624"/>
                  </a:lnTo>
                  <a:lnTo>
                    <a:pt x="425272" y="985342"/>
                  </a:lnTo>
                  <a:lnTo>
                    <a:pt x="420649" y="980744"/>
                  </a:lnTo>
                  <a:lnTo>
                    <a:pt x="416013" y="977671"/>
                  </a:lnTo>
                  <a:lnTo>
                    <a:pt x="407530" y="975372"/>
                  </a:lnTo>
                  <a:close/>
                </a:path>
                <a:path w="2487295" h="1061720">
                  <a:moveTo>
                    <a:pt x="2255113" y="966177"/>
                  </a:moveTo>
                  <a:lnTo>
                    <a:pt x="2251265" y="966939"/>
                  </a:lnTo>
                  <a:lnTo>
                    <a:pt x="2248179" y="970000"/>
                  </a:lnTo>
                  <a:lnTo>
                    <a:pt x="2241139" y="972975"/>
                  </a:lnTo>
                  <a:lnTo>
                    <a:pt x="2238149" y="977674"/>
                  </a:lnTo>
                  <a:lnTo>
                    <a:pt x="2238631" y="984673"/>
                  </a:lnTo>
                  <a:lnTo>
                    <a:pt x="2242007" y="994549"/>
                  </a:lnTo>
                  <a:lnTo>
                    <a:pt x="2247598" y="1001114"/>
                  </a:lnTo>
                  <a:lnTo>
                    <a:pt x="2254345" y="1003365"/>
                  </a:lnTo>
                  <a:lnTo>
                    <a:pt x="2261091" y="1002741"/>
                  </a:lnTo>
                  <a:lnTo>
                    <a:pt x="2266683" y="1000683"/>
                  </a:lnTo>
                  <a:lnTo>
                    <a:pt x="2272853" y="995554"/>
                  </a:lnTo>
                  <a:lnTo>
                    <a:pt x="2276708" y="989561"/>
                  </a:lnTo>
                  <a:lnTo>
                    <a:pt x="2277093" y="982992"/>
                  </a:lnTo>
                  <a:lnTo>
                    <a:pt x="2272855" y="976134"/>
                  </a:lnTo>
                  <a:lnTo>
                    <a:pt x="2268220" y="971537"/>
                  </a:lnTo>
                  <a:lnTo>
                    <a:pt x="2263597" y="968476"/>
                  </a:lnTo>
                  <a:lnTo>
                    <a:pt x="2255113" y="966177"/>
                  </a:lnTo>
                  <a:close/>
                </a:path>
                <a:path w="2487295" h="1061720">
                  <a:moveTo>
                    <a:pt x="1952840" y="963104"/>
                  </a:moveTo>
                  <a:lnTo>
                    <a:pt x="1948980" y="963866"/>
                  </a:lnTo>
                  <a:lnTo>
                    <a:pt x="1945894" y="966939"/>
                  </a:lnTo>
                  <a:lnTo>
                    <a:pt x="1940163" y="971636"/>
                  </a:lnTo>
                  <a:lnTo>
                    <a:pt x="1937032" y="976907"/>
                  </a:lnTo>
                  <a:lnTo>
                    <a:pt x="1936792" y="983329"/>
                  </a:lnTo>
                  <a:lnTo>
                    <a:pt x="1939734" y="991476"/>
                  </a:lnTo>
                  <a:lnTo>
                    <a:pt x="1945320" y="998042"/>
                  </a:lnTo>
                  <a:lnTo>
                    <a:pt x="1952067" y="1000296"/>
                  </a:lnTo>
                  <a:lnTo>
                    <a:pt x="1958817" y="999673"/>
                  </a:lnTo>
                  <a:lnTo>
                    <a:pt x="1964410" y="997610"/>
                  </a:lnTo>
                  <a:lnTo>
                    <a:pt x="1969273" y="993778"/>
                  </a:lnTo>
                  <a:lnTo>
                    <a:pt x="1973272" y="987642"/>
                  </a:lnTo>
                  <a:lnTo>
                    <a:pt x="1974379" y="980356"/>
                  </a:lnTo>
                  <a:lnTo>
                    <a:pt x="1970570" y="973073"/>
                  </a:lnTo>
                  <a:lnTo>
                    <a:pt x="1965947" y="968476"/>
                  </a:lnTo>
                  <a:lnTo>
                    <a:pt x="1961324" y="965403"/>
                  </a:lnTo>
                  <a:lnTo>
                    <a:pt x="1952840" y="963104"/>
                  </a:lnTo>
                  <a:close/>
                </a:path>
                <a:path w="2487295" h="1061720">
                  <a:moveTo>
                    <a:pt x="244055" y="963104"/>
                  </a:moveTo>
                  <a:lnTo>
                    <a:pt x="240207" y="963866"/>
                  </a:lnTo>
                  <a:lnTo>
                    <a:pt x="237121" y="966939"/>
                  </a:lnTo>
                  <a:lnTo>
                    <a:pt x="231383" y="971636"/>
                  </a:lnTo>
                  <a:lnTo>
                    <a:pt x="228249" y="976907"/>
                  </a:lnTo>
                  <a:lnTo>
                    <a:pt x="228008" y="983329"/>
                  </a:lnTo>
                  <a:lnTo>
                    <a:pt x="230949" y="991476"/>
                  </a:lnTo>
                  <a:lnTo>
                    <a:pt x="236541" y="998042"/>
                  </a:lnTo>
                  <a:lnTo>
                    <a:pt x="243287" y="1000296"/>
                  </a:lnTo>
                  <a:lnTo>
                    <a:pt x="250034" y="999673"/>
                  </a:lnTo>
                  <a:lnTo>
                    <a:pt x="255625" y="997610"/>
                  </a:lnTo>
                  <a:lnTo>
                    <a:pt x="260494" y="993778"/>
                  </a:lnTo>
                  <a:lnTo>
                    <a:pt x="264493" y="987642"/>
                  </a:lnTo>
                  <a:lnTo>
                    <a:pt x="265601" y="980356"/>
                  </a:lnTo>
                  <a:lnTo>
                    <a:pt x="261797" y="973073"/>
                  </a:lnTo>
                  <a:lnTo>
                    <a:pt x="257175" y="968476"/>
                  </a:lnTo>
                  <a:lnTo>
                    <a:pt x="252539" y="965403"/>
                  </a:lnTo>
                  <a:lnTo>
                    <a:pt x="244055" y="963104"/>
                  </a:lnTo>
                  <a:close/>
                </a:path>
                <a:path w="2487295" h="1061720">
                  <a:moveTo>
                    <a:pt x="2464854" y="960043"/>
                  </a:moveTo>
                  <a:lnTo>
                    <a:pt x="2461006" y="960805"/>
                  </a:lnTo>
                  <a:lnTo>
                    <a:pt x="2457919" y="963866"/>
                  </a:lnTo>
                  <a:lnTo>
                    <a:pt x="2452181" y="966841"/>
                  </a:lnTo>
                  <a:lnTo>
                    <a:pt x="2449047" y="971540"/>
                  </a:lnTo>
                  <a:lnTo>
                    <a:pt x="2448806" y="978539"/>
                  </a:lnTo>
                  <a:lnTo>
                    <a:pt x="2451747" y="988415"/>
                  </a:lnTo>
                  <a:lnTo>
                    <a:pt x="2457339" y="994980"/>
                  </a:lnTo>
                  <a:lnTo>
                    <a:pt x="2464085" y="997230"/>
                  </a:lnTo>
                  <a:lnTo>
                    <a:pt x="2470832" y="996607"/>
                  </a:lnTo>
                  <a:lnTo>
                    <a:pt x="2476423" y="994549"/>
                  </a:lnTo>
                  <a:lnTo>
                    <a:pt x="2482594" y="989420"/>
                  </a:lnTo>
                  <a:lnTo>
                    <a:pt x="2486448" y="983427"/>
                  </a:lnTo>
                  <a:lnTo>
                    <a:pt x="2486834" y="976858"/>
                  </a:lnTo>
                  <a:lnTo>
                    <a:pt x="2482596" y="970000"/>
                  </a:lnTo>
                  <a:lnTo>
                    <a:pt x="2477973" y="965403"/>
                  </a:lnTo>
                  <a:lnTo>
                    <a:pt x="2473337" y="962342"/>
                  </a:lnTo>
                  <a:lnTo>
                    <a:pt x="2464854" y="960043"/>
                  </a:lnTo>
                  <a:close/>
                </a:path>
                <a:path w="2487295" h="1061720">
                  <a:moveTo>
                    <a:pt x="1573453" y="956970"/>
                  </a:moveTo>
                  <a:lnTo>
                    <a:pt x="1557839" y="977195"/>
                  </a:lnTo>
                  <a:lnTo>
                    <a:pt x="1560347" y="985342"/>
                  </a:lnTo>
                  <a:lnTo>
                    <a:pt x="1565938" y="991908"/>
                  </a:lnTo>
                  <a:lnTo>
                    <a:pt x="1572685" y="994162"/>
                  </a:lnTo>
                  <a:lnTo>
                    <a:pt x="1579431" y="993539"/>
                  </a:lnTo>
                  <a:lnTo>
                    <a:pt x="1585023" y="991476"/>
                  </a:lnTo>
                  <a:lnTo>
                    <a:pt x="1591188" y="986347"/>
                  </a:lnTo>
                  <a:lnTo>
                    <a:pt x="1595042" y="980355"/>
                  </a:lnTo>
                  <a:lnTo>
                    <a:pt x="1595426" y="973790"/>
                  </a:lnTo>
                  <a:lnTo>
                    <a:pt x="1591183" y="966939"/>
                  </a:lnTo>
                  <a:lnTo>
                    <a:pt x="1586560" y="962342"/>
                  </a:lnTo>
                  <a:lnTo>
                    <a:pt x="1581937" y="959269"/>
                  </a:lnTo>
                  <a:lnTo>
                    <a:pt x="1573453" y="956970"/>
                  </a:lnTo>
                  <a:close/>
                </a:path>
                <a:path w="2487295" h="1061720">
                  <a:moveTo>
                    <a:pt x="1237246" y="941628"/>
                  </a:moveTo>
                  <a:lnTo>
                    <a:pt x="1233398" y="942403"/>
                  </a:lnTo>
                  <a:lnTo>
                    <a:pt x="1230312" y="945464"/>
                  </a:lnTo>
                  <a:lnTo>
                    <a:pt x="1224574" y="948869"/>
                  </a:lnTo>
                  <a:lnTo>
                    <a:pt x="1221439" y="954284"/>
                  </a:lnTo>
                  <a:lnTo>
                    <a:pt x="1221198" y="961423"/>
                  </a:lnTo>
                  <a:lnTo>
                    <a:pt x="1224140" y="970000"/>
                  </a:lnTo>
                  <a:lnTo>
                    <a:pt x="1229731" y="976566"/>
                  </a:lnTo>
                  <a:lnTo>
                    <a:pt x="1236478" y="978820"/>
                  </a:lnTo>
                  <a:lnTo>
                    <a:pt x="1243224" y="978198"/>
                  </a:lnTo>
                  <a:lnTo>
                    <a:pt x="1248816" y="976134"/>
                  </a:lnTo>
                  <a:lnTo>
                    <a:pt x="1254986" y="971007"/>
                  </a:lnTo>
                  <a:lnTo>
                    <a:pt x="1258841" y="965019"/>
                  </a:lnTo>
                  <a:lnTo>
                    <a:pt x="1259226" y="958453"/>
                  </a:lnTo>
                  <a:lnTo>
                    <a:pt x="1254988" y="951598"/>
                  </a:lnTo>
                  <a:lnTo>
                    <a:pt x="1250353" y="947000"/>
                  </a:lnTo>
                  <a:lnTo>
                    <a:pt x="1245730" y="943940"/>
                  </a:lnTo>
                  <a:lnTo>
                    <a:pt x="1237246" y="941628"/>
                  </a:lnTo>
                  <a:close/>
                </a:path>
                <a:path w="2487295" h="1061720">
                  <a:moveTo>
                    <a:pt x="1042924" y="938568"/>
                  </a:moveTo>
                  <a:lnTo>
                    <a:pt x="1039075" y="939330"/>
                  </a:lnTo>
                  <a:lnTo>
                    <a:pt x="1035989" y="942403"/>
                  </a:lnTo>
                  <a:lnTo>
                    <a:pt x="1030253" y="945371"/>
                  </a:lnTo>
                  <a:lnTo>
                    <a:pt x="1027122" y="950066"/>
                  </a:lnTo>
                  <a:lnTo>
                    <a:pt x="1026881" y="957064"/>
                  </a:lnTo>
                  <a:lnTo>
                    <a:pt x="1029817" y="966939"/>
                  </a:lnTo>
                  <a:lnTo>
                    <a:pt x="1035410" y="973504"/>
                  </a:lnTo>
                  <a:lnTo>
                    <a:pt x="1042160" y="975755"/>
                  </a:lnTo>
                  <a:lnTo>
                    <a:pt x="1048907" y="975131"/>
                  </a:lnTo>
                  <a:lnTo>
                    <a:pt x="1054493" y="973073"/>
                  </a:lnTo>
                  <a:lnTo>
                    <a:pt x="1060665" y="967945"/>
                  </a:lnTo>
                  <a:lnTo>
                    <a:pt x="1064523" y="961953"/>
                  </a:lnTo>
                  <a:lnTo>
                    <a:pt x="1064909" y="955387"/>
                  </a:lnTo>
                  <a:lnTo>
                    <a:pt x="1060665" y="948537"/>
                  </a:lnTo>
                  <a:lnTo>
                    <a:pt x="1056043" y="943940"/>
                  </a:lnTo>
                  <a:lnTo>
                    <a:pt x="1051407" y="940866"/>
                  </a:lnTo>
                  <a:lnTo>
                    <a:pt x="1042924" y="938568"/>
                  </a:lnTo>
                  <a:close/>
                </a:path>
                <a:path w="2487295" h="1061720">
                  <a:moveTo>
                    <a:pt x="941146" y="938568"/>
                  </a:moveTo>
                  <a:lnTo>
                    <a:pt x="937285" y="939330"/>
                  </a:lnTo>
                  <a:lnTo>
                    <a:pt x="934199" y="942403"/>
                  </a:lnTo>
                  <a:lnTo>
                    <a:pt x="928468" y="945803"/>
                  </a:lnTo>
                  <a:lnTo>
                    <a:pt x="925337" y="951218"/>
                  </a:lnTo>
                  <a:lnTo>
                    <a:pt x="925098" y="958360"/>
                  </a:lnTo>
                  <a:lnTo>
                    <a:pt x="928039" y="966939"/>
                  </a:lnTo>
                  <a:lnTo>
                    <a:pt x="933626" y="973504"/>
                  </a:lnTo>
                  <a:lnTo>
                    <a:pt x="940373" y="975755"/>
                  </a:lnTo>
                  <a:lnTo>
                    <a:pt x="947122" y="975131"/>
                  </a:lnTo>
                  <a:lnTo>
                    <a:pt x="952715" y="973073"/>
                  </a:lnTo>
                  <a:lnTo>
                    <a:pt x="958880" y="967945"/>
                  </a:lnTo>
                  <a:lnTo>
                    <a:pt x="962734" y="961953"/>
                  </a:lnTo>
                  <a:lnTo>
                    <a:pt x="963118" y="955387"/>
                  </a:lnTo>
                  <a:lnTo>
                    <a:pt x="958875" y="948537"/>
                  </a:lnTo>
                  <a:lnTo>
                    <a:pt x="954252" y="943940"/>
                  </a:lnTo>
                  <a:lnTo>
                    <a:pt x="949629" y="940866"/>
                  </a:lnTo>
                  <a:lnTo>
                    <a:pt x="941146" y="938568"/>
                  </a:lnTo>
                  <a:close/>
                </a:path>
                <a:path w="2487295" h="1061720">
                  <a:moveTo>
                    <a:pt x="120688" y="938568"/>
                  </a:moveTo>
                  <a:lnTo>
                    <a:pt x="116827" y="939330"/>
                  </a:lnTo>
                  <a:lnTo>
                    <a:pt x="113741" y="942403"/>
                  </a:lnTo>
                  <a:lnTo>
                    <a:pt x="106708" y="945803"/>
                  </a:lnTo>
                  <a:lnTo>
                    <a:pt x="103720" y="951218"/>
                  </a:lnTo>
                  <a:lnTo>
                    <a:pt x="104200" y="958360"/>
                  </a:lnTo>
                  <a:lnTo>
                    <a:pt x="107568" y="966939"/>
                  </a:lnTo>
                  <a:lnTo>
                    <a:pt x="113162" y="973504"/>
                  </a:lnTo>
                  <a:lnTo>
                    <a:pt x="119911" y="975755"/>
                  </a:lnTo>
                  <a:lnTo>
                    <a:pt x="126658" y="975131"/>
                  </a:lnTo>
                  <a:lnTo>
                    <a:pt x="132245" y="973073"/>
                  </a:lnTo>
                  <a:lnTo>
                    <a:pt x="138417" y="967945"/>
                  </a:lnTo>
                  <a:lnTo>
                    <a:pt x="142274" y="961953"/>
                  </a:lnTo>
                  <a:lnTo>
                    <a:pt x="142660" y="955387"/>
                  </a:lnTo>
                  <a:lnTo>
                    <a:pt x="138417" y="948537"/>
                  </a:lnTo>
                  <a:lnTo>
                    <a:pt x="133794" y="943940"/>
                  </a:lnTo>
                  <a:lnTo>
                    <a:pt x="129158" y="940866"/>
                  </a:lnTo>
                  <a:lnTo>
                    <a:pt x="120688" y="938568"/>
                  </a:lnTo>
                  <a:close/>
                </a:path>
                <a:path w="2487295" h="1061720">
                  <a:moveTo>
                    <a:pt x="527824" y="926299"/>
                  </a:moveTo>
                  <a:lnTo>
                    <a:pt x="523976" y="927061"/>
                  </a:lnTo>
                  <a:lnTo>
                    <a:pt x="520890" y="930135"/>
                  </a:lnTo>
                  <a:lnTo>
                    <a:pt x="513850" y="934831"/>
                  </a:lnTo>
                  <a:lnTo>
                    <a:pt x="510860" y="940103"/>
                  </a:lnTo>
                  <a:lnTo>
                    <a:pt x="511342" y="946524"/>
                  </a:lnTo>
                  <a:lnTo>
                    <a:pt x="514718" y="954671"/>
                  </a:lnTo>
                  <a:lnTo>
                    <a:pt x="520309" y="961236"/>
                  </a:lnTo>
                  <a:lnTo>
                    <a:pt x="527056" y="963487"/>
                  </a:lnTo>
                  <a:lnTo>
                    <a:pt x="533802" y="962863"/>
                  </a:lnTo>
                  <a:lnTo>
                    <a:pt x="539394" y="960805"/>
                  </a:lnTo>
                  <a:lnTo>
                    <a:pt x="545564" y="955677"/>
                  </a:lnTo>
                  <a:lnTo>
                    <a:pt x="549419" y="949685"/>
                  </a:lnTo>
                  <a:lnTo>
                    <a:pt x="549804" y="943119"/>
                  </a:lnTo>
                  <a:lnTo>
                    <a:pt x="545566" y="936269"/>
                  </a:lnTo>
                  <a:lnTo>
                    <a:pt x="540943" y="931671"/>
                  </a:lnTo>
                  <a:lnTo>
                    <a:pt x="536308" y="928598"/>
                  </a:lnTo>
                  <a:lnTo>
                    <a:pt x="527824" y="926299"/>
                  </a:lnTo>
                  <a:close/>
                </a:path>
                <a:path w="2487295" h="1061720">
                  <a:moveTo>
                    <a:pt x="833183" y="920165"/>
                  </a:moveTo>
                  <a:lnTo>
                    <a:pt x="829335" y="920927"/>
                  </a:lnTo>
                  <a:lnTo>
                    <a:pt x="826249" y="924001"/>
                  </a:lnTo>
                  <a:lnTo>
                    <a:pt x="819209" y="928697"/>
                  </a:lnTo>
                  <a:lnTo>
                    <a:pt x="816219" y="933969"/>
                  </a:lnTo>
                  <a:lnTo>
                    <a:pt x="816701" y="940390"/>
                  </a:lnTo>
                  <a:lnTo>
                    <a:pt x="820077" y="948537"/>
                  </a:lnTo>
                  <a:lnTo>
                    <a:pt x="825668" y="955102"/>
                  </a:lnTo>
                  <a:lnTo>
                    <a:pt x="832415" y="957352"/>
                  </a:lnTo>
                  <a:lnTo>
                    <a:pt x="839161" y="956729"/>
                  </a:lnTo>
                  <a:lnTo>
                    <a:pt x="844753" y="954671"/>
                  </a:lnTo>
                  <a:lnTo>
                    <a:pt x="850923" y="949543"/>
                  </a:lnTo>
                  <a:lnTo>
                    <a:pt x="854778" y="943551"/>
                  </a:lnTo>
                  <a:lnTo>
                    <a:pt x="855163" y="936985"/>
                  </a:lnTo>
                  <a:lnTo>
                    <a:pt x="850925" y="930135"/>
                  </a:lnTo>
                  <a:lnTo>
                    <a:pt x="846302" y="925537"/>
                  </a:lnTo>
                  <a:lnTo>
                    <a:pt x="841667" y="922464"/>
                  </a:lnTo>
                  <a:lnTo>
                    <a:pt x="833183" y="920165"/>
                  </a:lnTo>
                  <a:close/>
                </a:path>
                <a:path w="2487295" h="1061720">
                  <a:moveTo>
                    <a:pt x="2165667" y="914031"/>
                  </a:moveTo>
                  <a:lnTo>
                    <a:pt x="2161806" y="914793"/>
                  </a:lnTo>
                  <a:lnTo>
                    <a:pt x="2158733" y="917867"/>
                  </a:lnTo>
                  <a:lnTo>
                    <a:pt x="2154297" y="922131"/>
                  </a:lnTo>
                  <a:lnTo>
                    <a:pt x="2151018" y="926682"/>
                  </a:lnTo>
                  <a:lnTo>
                    <a:pt x="2150053" y="932960"/>
                  </a:lnTo>
                  <a:lnTo>
                    <a:pt x="2152561" y="942403"/>
                  </a:lnTo>
                  <a:lnTo>
                    <a:pt x="2158152" y="948968"/>
                  </a:lnTo>
                  <a:lnTo>
                    <a:pt x="2164899" y="951218"/>
                  </a:lnTo>
                  <a:lnTo>
                    <a:pt x="2171645" y="950595"/>
                  </a:lnTo>
                  <a:lnTo>
                    <a:pt x="2177237" y="948537"/>
                  </a:lnTo>
                  <a:lnTo>
                    <a:pt x="2183402" y="943408"/>
                  </a:lnTo>
                  <a:lnTo>
                    <a:pt x="2187255" y="937417"/>
                  </a:lnTo>
                  <a:lnTo>
                    <a:pt x="2187640" y="930851"/>
                  </a:lnTo>
                  <a:lnTo>
                    <a:pt x="2183396" y="924001"/>
                  </a:lnTo>
                  <a:lnTo>
                    <a:pt x="2178773" y="919403"/>
                  </a:lnTo>
                  <a:lnTo>
                    <a:pt x="2174151" y="916330"/>
                  </a:lnTo>
                  <a:lnTo>
                    <a:pt x="2165667" y="914031"/>
                  </a:lnTo>
                  <a:close/>
                </a:path>
                <a:path w="2487295" h="1061720">
                  <a:moveTo>
                    <a:pt x="635787" y="914031"/>
                  </a:moveTo>
                  <a:lnTo>
                    <a:pt x="631926" y="914793"/>
                  </a:lnTo>
                  <a:lnTo>
                    <a:pt x="628840" y="917867"/>
                  </a:lnTo>
                  <a:lnTo>
                    <a:pt x="623109" y="920834"/>
                  </a:lnTo>
                  <a:lnTo>
                    <a:pt x="619977" y="925529"/>
                  </a:lnTo>
                  <a:lnTo>
                    <a:pt x="619734" y="932527"/>
                  </a:lnTo>
                  <a:lnTo>
                    <a:pt x="622668" y="942403"/>
                  </a:lnTo>
                  <a:lnTo>
                    <a:pt x="628261" y="948968"/>
                  </a:lnTo>
                  <a:lnTo>
                    <a:pt x="635011" y="951218"/>
                  </a:lnTo>
                  <a:lnTo>
                    <a:pt x="641758" y="950595"/>
                  </a:lnTo>
                  <a:lnTo>
                    <a:pt x="647344" y="948537"/>
                  </a:lnTo>
                  <a:lnTo>
                    <a:pt x="653516" y="943408"/>
                  </a:lnTo>
                  <a:lnTo>
                    <a:pt x="657374" y="937417"/>
                  </a:lnTo>
                  <a:lnTo>
                    <a:pt x="657759" y="930851"/>
                  </a:lnTo>
                  <a:lnTo>
                    <a:pt x="653516" y="924001"/>
                  </a:lnTo>
                  <a:lnTo>
                    <a:pt x="648893" y="919403"/>
                  </a:lnTo>
                  <a:lnTo>
                    <a:pt x="644270" y="916330"/>
                  </a:lnTo>
                  <a:lnTo>
                    <a:pt x="635787" y="914031"/>
                  </a:lnTo>
                  <a:close/>
                </a:path>
                <a:path w="2487295" h="1061720">
                  <a:moveTo>
                    <a:pt x="1348295" y="904824"/>
                  </a:moveTo>
                  <a:lnTo>
                    <a:pt x="1344434" y="905598"/>
                  </a:lnTo>
                  <a:lnTo>
                    <a:pt x="1341348" y="908659"/>
                  </a:lnTo>
                  <a:lnTo>
                    <a:pt x="1335612" y="912064"/>
                  </a:lnTo>
                  <a:lnTo>
                    <a:pt x="1332480" y="917479"/>
                  </a:lnTo>
                  <a:lnTo>
                    <a:pt x="1332240" y="924618"/>
                  </a:lnTo>
                  <a:lnTo>
                    <a:pt x="1335176" y="933195"/>
                  </a:lnTo>
                  <a:lnTo>
                    <a:pt x="1340769" y="939762"/>
                  </a:lnTo>
                  <a:lnTo>
                    <a:pt x="1347519" y="942016"/>
                  </a:lnTo>
                  <a:lnTo>
                    <a:pt x="1354266" y="941393"/>
                  </a:lnTo>
                  <a:lnTo>
                    <a:pt x="1359852" y="939330"/>
                  </a:lnTo>
                  <a:lnTo>
                    <a:pt x="1366024" y="934203"/>
                  </a:lnTo>
                  <a:lnTo>
                    <a:pt x="1369882" y="928214"/>
                  </a:lnTo>
                  <a:lnTo>
                    <a:pt x="1370268" y="921649"/>
                  </a:lnTo>
                  <a:lnTo>
                    <a:pt x="1366024" y="914793"/>
                  </a:lnTo>
                  <a:lnTo>
                    <a:pt x="1361401" y="910196"/>
                  </a:lnTo>
                  <a:lnTo>
                    <a:pt x="1356766" y="907122"/>
                  </a:lnTo>
                  <a:lnTo>
                    <a:pt x="1348295" y="904824"/>
                  </a:lnTo>
                  <a:close/>
                </a:path>
                <a:path w="2487295" h="1061720">
                  <a:moveTo>
                    <a:pt x="731405" y="898690"/>
                  </a:moveTo>
                  <a:lnTo>
                    <a:pt x="727544" y="899464"/>
                  </a:lnTo>
                  <a:lnTo>
                    <a:pt x="724458" y="902525"/>
                  </a:lnTo>
                  <a:lnTo>
                    <a:pt x="718727" y="905500"/>
                  </a:lnTo>
                  <a:lnTo>
                    <a:pt x="715595" y="910197"/>
                  </a:lnTo>
                  <a:lnTo>
                    <a:pt x="715352" y="917193"/>
                  </a:lnTo>
                  <a:lnTo>
                    <a:pt x="718286" y="927061"/>
                  </a:lnTo>
                  <a:lnTo>
                    <a:pt x="723879" y="933628"/>
                  </a:lnTo>
                  <a:lnTo>
                    <a:pt x="730629" y="935882"/>
                  </a:lnTo>
                  <a:lnTo>
                    <a:pt x="737376" y="935259"/>
                  </a:lnTo>
                  <a:lnTo>
                    <a:pt x="742962" y="933195"/>
                  </a:lnTo>
                  <a:lnTo>
                    <a:pt x="749134" y="928069"/>
                  </a:lnTo>
                  <a:lnTo>
                    <a:pt x="752992" y="922080"/>
                  </a:lnTo>
                  <a:lnTo>
                    <a:pt x="753378" y="915515"/>
                  </a:lnTo>
                  <a:lnTo>
                    <a:pt x="749134" y="908659"/>
                  </a:lnTo>
                  <a:lnTo>
                    <a:pt x="744512" y="904062"/>
                  </a:lnTo>
                  <a:lnTo>
                    <a:pt x="739889" y="900988"/>
                  </a:lnTo>
                  <a:lnTo>
                    <a:pt x="731405" y="898690"/>
                  </a:lnTo>
                  <a:close/>
                </a:path>
                <a:path w="2487295" h="1061720">
                  <a:moveTo>
                    <a:pt x="1453159" y="892555"/>
                  </a:moveTo>
                  <a:lnTo>
                    <a:pt x="1449311" y="893330"/>
                  </a:lnTo>
                  <a:lnTo>
                    <a:pt x="1446225" y="896391"/>
                  </a:lnTo>
                  <a:lnTo>
                    <a:pt x="1440486" y="899796"/>
                  </a:lnTo>
                  <a:lnTo>
                    <a:pt x="1437352" y="905211"/>
                  </a:lnTo>
                  <a:lnTo>
                    <a:pt x="1437111" y="912350"/>
                  </a:lnTo>
                  <a:lnTo>
                    <a:pt x="1440053" y="920927"/>
                  </a:lnTo>
                  <a:lnTo>
                    <a:pt x="1445644" y="927494"/>
                  </a:lnTo>
                  <a:lnTo>
                    <a:pt x="1452391" y="929747"/>
                  </a:lnTo>
                  <a:lnTo>
                    <a:pt x="1459137" y="929125"/>
                  </a:lnTo>
                  <a:lnTo>
                    <a:pt x="1464729" y="927061"/>
                  </a:lnTo>
                  <a:lnTo>
                    <a:pt x="1470899" y="921935"/>
                  </a:lnTo>
                  <a:lnTo>
                    <a:pt x="1474754" y="915946"/>
                  </a:lnTo>
                  <a:lnTo>
                    <a:pt x="1475139" y="909381"/>
                  </a:lnTo>
                  <a:lnTo>
                    <a:pt x="1470901" y="902525"/>
                  </a:lnTo>
                  <a:lnTo>
                    <a:pt x="1466265" y="897928"/>
                  </a:lnTo>
                  <a:lnTo>
                    <a:pt x="1461642" y="894854"/>
                  </a:lnTo>
                  <a:lnTo>
                    <a:pt x="1453159" y="892555"/>
                  </a:lnTo>
                  <a:close/>
                </a:path>
                <a:path w="2487295" h="1061720">
                  <a:moveTo>
                    <a:pt x="1144714" y="892555"/>
                  </a:moveTo>
                  <a:lnTo>
                    <a:pt x="1140866" y="893330"/>
                  </a:lnTo>
                  <a:lnTo>
                    <a:pt x="1137780" y="896391"/>
                  </a:lnTo>
                  <a:lnTo>
                    <a:pt x="1132042" y="899366"/>
                  </a:lnTo>
                  <a:lnTo>
                    <a:pt x="1128907" y="904063"/>
                  </a:lnTo>
                  <a:lnTo>
                    <a:pt x="1128666" y="911059"/>
                  </a:lnTo>
                  <a:lnTo>
                    <a:pt x="1131608" y="920927"/>
                  </a:lnTo>
                  <a:lnTo>
                    <a:pt x="1137199" y="927494"/>
                  </a:lnTo>
                  <a:lnTo>
                    <a:pt x="1143946" y="929747"/>
                  </a:lnTo>
                  <a:lnTo>
                    <a:pt x="1150692" y="929125"/>
                  </a:lnTo>
                  <a:lnTo>
                    <a:pt x="1156284" y="927061"/>
                  </a:lnTo>
                  <a:lnTo>
                    <a:pt x="1161152" y="923231"/>
                  </a:lnTo>
                  <a:lnTo>
                    <a:pt x="1165151" y="917098"/>
                  </a:lnTo>
                  <a:lnTo>
                    <a:pt x="1166260" y="909813"/>
                  </a:lnTo>
                  <a:lnTo>
                    <a:pt x="1162456" y="902525"/>
                  </a:lnTo>
                  <a:lnTo>
                    <a:pt x="1157820" y="897928"/>
                  </a:lnTo>
                  <a:lnTo>
                    <a:pt x="1153198" y="894854"/>
                  </a:lnTo>
                  <a:lnTo>
                    <a:pt x="1144714" y="892555"/>
                  </a:lnTo>
                  <a:close/>
                </a:path>
                <a:path w="2487295" h="1061720">
                  <a:moveTo>
                    <a:pt x="1780108" y="889495"/>
                  </a:moveTo>
                  <a:lnTo>
                    <a:pt x="1776260" y="890257"/>
                  </a:lnTo>
                  <a:lnTo>
                    <a:pt x="1773174" y="893330"/>
                  </a:lnTo>
                  <a:lnTo>
                    <a:pt x="1766133" y="898027"/>
                  </a:lnTo>
                  <a:lnTo>
                    <a:pt x="1763144" y="903298"/>
                  </a:lnTo>
                  <a:lnTo>
                    <a:pt x="1763626" y="909720"/>
                  </a:lnTo>
                  <a:lnTo>
                    <a:pt x="1767001" y="917867"/>
                  </a:lnTo>
                  <a:lnTo>
                    <a:pt x="1772593" y="924431"/>
                  </a:lnTo>
                  <a:lnTo>
                    <a:pt x="1779339" y="926682"/>
                  </a:lnTo>
                  <a:lnTo>
                    <a:pt x="1786086" y="926059"/>
                  </a:lnTo>
                  <a:lnTo>
                    <a:pt x="1791677" y="924001"/>
                  </a:lnTo>
                  <a:lnTo>
                    <a:pt x="1797848" y="918872"/>
                  </a:lnTo>
                  <a:lnTo>
                    <a:pt x="1801702" y="912880"/>
                  </a:lnTo>
                  <a:lnTo>
                    <a:pt x="1802088" y="906315"/>
                  </a:lnTo>
                  <a:lnTo>
                    <a:pt x="1797850" y="899464"/>
                  </a:lnTo>
                  <a:lnTo>
                    <a:pt x="1793227" y="894854"/>
                  </a:lnTo>
                  <a:lnTo>
                    <a:pt x="1788591" y="891794"/>
                  </a:lnTo>
                  <a:lnTo>
                    <a:pt x="1780108" y="889495"/>
                  </a:lnTo>
                  <a:close/>
                </a:path>
                <a:path w="2487295" h="1061720">
                  <a:moveTo>
                    <a:pt x="1675244" y="889495"/>
                  </a:moveTo>
                  <a:lnTo>
                    <a:pt x="1671383" y="890257"/>
                  </a:lnTo>
                  <a:lnTo>
                    <a:pt x="1668297" y="893330"/>
                  </a:lnTo>
                  <a:lnTo>
                    <a:pt x="1662566" y="898027"/>
                  </a:lnTo>
                  <a:lnTo>
                    <a:pt x="1659435" y="903298"/>
                  </a:lnTo>
                  <a:lnTo>
                    <a:pt x="1659196" y="909720"/>
                  </a:lnTo>
                  <a:lnTo>
                    <a:pt x="1662137" y="917867"/>
                  </a:lnTo>
                  <a:lnTo>
                    <a:pt x="1667724" y="924431"/>
                  </a:lnTo>
                  <a:lnTo>
                    <a:pt x="1674471" y="926682"/>
                  </a:lnTo>
                  <a:lnTo>
                    <a:pt x="1681220" y="926059"/>
                  </a:lnTo>
                  <a:lnTo>
                    <a:pt x="1686814" y="924001"/>
                  </a:lnTo>
                  <a:lnTo>
                    <a:pt x="1692978" y="918872"/>
                  </a:lnTo>
                  <a:lnTo>
                    <a:pt x="1696832" y="912880"/>
                  </a:lnTo>
                  <a:lnTo>
                    <a:pt x="1697217" y="906315"/>
                  </a:lnTo>
                  <a:lnTo>
                    <a:pt x="1692973" y="899464"/>
                  </a:lnTo>
                  <a:lnTo>
                    <a:pt x="1688350" y="894854"/>
                  </a:lnTo>
                  <a:lnTo>
                    <a:pt x="1683727" y="891794"/>
                  </a:lnTo>
                  <a:lnTo>
                    <a:pt x="1675244" y="889495"/>
                  </a:lnTo>
                  <a:close/>
                </a:path>
                <a:path w="2487295" h="1061720">
                  <a:moveTo>
                    <a:pt x="2378494" y="886421"/>
                  </a:moveTo>
                  <a:lnTo>
                    <a:pt x="2374633" y="887196"/>
                  </a:lnTo>
                  <a:lnTo>
                    <a:pt x="2371559" y="890257"/>
                  </a:lnTo>
                  <a:lnTo>
                    <a:pt x="2365821" y="894953"/>
                  </a:lnTo>
                  <a:lnTo>
                    <a:pt x="2362687" y="900225"/>
                  </a:lnTo>
                  <a:lnTo>
                    <a:pt x="2362446" y="906646"/>
                  </a:lnTo>
                  <a:lnTo>
                    <a:pt x="2365387" y="914793"/>
                  </a:lnTo>
                  <a:lnTo>
                    <a:pt x="2370979" y="921359"/>
                  </a:lnTo>
                  <a:lnTo>
                    <a:pt x="2377725" y="923613"/>
                  </a:lnTo>
                  <a:lnTo>
                    <a:pt x="2384472" y="922991"/>
                  </a:lnTo>
                  <a:lnTo>
                    <a:pt x="2390063" y="920927"/>
                  </a:lnTo>
                  <a:lnTo>
                    <a:pt x="2396228" y="915800"/>
                  </a:lnTo>
                  <a:lnTo>
                    <a:pt x="2400084" y="909812"/>
                  </a:lnTo>
                  <a:lnTo>
                    <a:pt x="2400472" y="903247"/>
                  </a:lnTo>
                  <a:lnTo>
                    <a:pt x="2396236" y="896391"/>
                  </a:lnTo>
                  <a:lnTo>
                    <a:pt x="2391600" y="891794"/>
                  </a:lnTo>
                  <a:lnTo>
                    <a:pt x="2386977" y="888720"/>
                  </a:lnTo>
                  <a:lnTo>
                    <a:pt x="2378494" y="886421"/>
                  </a:lnTo>
                  <a:close/>
                </a:path>
                <a:path w="2487295" h="1061720">
                  <a:moveTo>
                    <a:pt x="321170" y="880287"/>
                  </a:moveTo>
                  <a:lnTo>
                    <a:pt x="317309" y="881062"/>
                  </a:lnTo>
                  <a:lnTo>
                    <a:pt x="314236" y="884123"/>
                  </a:lnTo>
                  <a:lnTo>
                    <a:pt x="308497" y="888819"/>
                  </a:lnTo>
                  <a:lnTo>
                    <a:pt x="305363" y="894091"/>
                  </a:lnTo>
                  <a:lnTo>
                    <a:pt x="305122" y="900512"/>
                  </a:lnTo>
                  <a:lnTo>
                    <a:pt x="308063" y="908659"/>
                  </a:lnTo>
                  <a:lnTo>
                    <a:pt x="313655" y="915225"/>
                  </a:lnTo>
                  <a:lnTo>
                    <a:pt x="320401" y="917479"/>
                  </a:lnTo>
                  <a:lnTo>
                    <a:pt x="327148" y="916857"/>
                  </a:lnTo>
                  <a:lnTo>
                    <a:pt x="332739" y="914793"/>
                  </a:lnTo>
                  <a:lnTo>
                    <a:pt x="338905" y="909666"/>
                  </a:lnTo>
                  <a:lnTo>
                    <a:pt x="342760" y="903678"/>
                  </a:lnTo>
                  <a:lnTo>
                    <a:pt x="343148" y="897112"/>
                  </a:lnTo>
                  <a:lnTo>
                    <a:pt x="338912" y="890257"/>
                  </a:lnTo>
                  <a:lnTo>
                    <a:pt x="334276" y="885659"/>
                  </a:lnTo>
                  <a:lnTo>
                    <a:pt x="329653" y="882586"/>
                  </a:lnTo>
                  <a:lnTo>
                    <a:pt x="321170" y="880287"/>
                  </a:lnTo>
                  <a:close/>
                </a:path>
                <a:path w="2487295" h="1061720">
                  <a:moveTo>
                    <a:pt x="1900402" y="874153"/>
                  </a:moveTo>
                  <a:lnTo>
                    <a:pt x="1896554" y="874928"/>
                  </a:lnTo>
                  <a:lnTo>
                    <a:pt x="1893468" y="877989"/>
                  </a:lnTo>
                  <a:lnTo>
                    <a:pt x="1887730" y="880963"/>
                  </a:lnTo>
                  <a:lnTo>
                    <a:pt x="1884595" y="885661"/>
                  </a:lnTo>
                  <a:lnTo>
                    <a:pt x="1884354" y="892657"/>
                  </a:lnTo>
                  <a:lnTo>
                    <a:pt x="1887296" y="902525"/>
                  </a:lnTo>
                  <a:lnTo>
                    <a:pt x="1892887" y="909091"/>
                  </a:lnTo>
                  <a:lnTo>
                    <a:pt x="1899634" y="911345"/>
                  </a:lnTo>
                  <a:lnTo>
                    <a:pt x="1906380" y="910722"/>
                  </a:lnTo>
                  <a:lnTo>
                    <a:pt x="1911972" y="908659"/>
                  </a:lnTo>
                  <a:lnTo>
                    <a:pt x="1916840" y="904829"/>
                  </a:lnTo>
                  <a:lnTo>
                    <a:pt x="1920840" y="898696"/>
                  </a:lnTo>
                  <a:lnTo>
                    <a:pt x="1921948" y="891411"/>
                  </a:lnTo>
                  <a:lnTo>
                    <a:pt x="1918144" y="884123"/>
                  </a:lnTo>
                  <a:lnTo>
                    <a:pt x="1913508" y="879525"/>
                  </a:lnTo>
                  <a:lnTo>
                    <a:pt x="1908886" y="876452"/>
                  </a:lnTo>
                  <a:lnTo>
                    <a:pt x="1900402" y="874153"/>
                  </a:lnTo>
                  <a:close/>
                </a:path>
                <a:path w="2487295" h="1061720">
                  <a:moveTo>
                    <a:pt x="2026869" y="864958"/>
                  </a:moveTo>
                  <a:lnTo>
                    <a:pt x="2023008" y="865720"/>
                  </a:lnTo>
                  <a:lnTo>
                    <a:pt x="2019922" y="868794"/>
                  </a:lnTo>
                  <a:lnTo>
                    <a:pt x="2014191" y="873490"/>
                  </a:lnTo>
                  <a:lnTo>
                    <a:pt x="2011060" y="878762"/>
                  </a:lnTo>
                  <a:lnTo>
                    <a:pt x="2010821" y="885183"/>
                  </a:lnTo>
                  <a:lnTo>
                    <a:pt x="2013762" y="893330"/>
                  </a:lnTo>
                  <a:lnTo>
                    <a:pt x="2019349" y="899895"/>
                  </a:lnTo>
                  <a:lnTo>
                    <a:pt x="2026096" y="902146"/>
                  </a:lnTo>
                  <a:lnTo>
                    <a:pt x="2032845" y="901522"/>
                  </a:lnTo>
                  <a:lnTo>
                    <a:pt x="2038438" y="899464"/>
                  </a:lnTo>
                  <a:lnTo>
                    <a:pt x="2043301" y="895627"/>
                  </a:lnTo>
                  <a:lnTo>
                    <a:pt x="2047300" y="889492"/>
                  </a:lnTo>
                  <a:lnTo>
                    <a:pt x="2048408" y="882209"/>
                  </a:lnTo>
                  <a:lnTo>
                    <a:pt x="2044598" y="874928"/>
                  </a:lnTo>
                  <a:lnTo>
                    <a:pt x="2039975" y="870318"/>
                  </a:lnTo>
                  <a:lnTo>
                    <a:pt x="2035352" y="867257"/>
                  </a:lnTo>
                  <a:lnTo>
                    <a:pt x="2026869" y="864958"/>
                  </a:lnTo>
                  <a:close/>
                </a:path>
                <a:path w="2487295" h="1061720">
                  <a:moveTo>
                    <a:pt x="422960" y="864958"/>
                  </a:moveTo>
                  <a:lnTo>
                    <a:pt x="407346" y="885183"/>
                  </a:lnTo>
                  <a:lnTo>
                    <a:pt x="409854" y="893330"/>
                  </a:lnTo>
                  <a:lnTo>
                    <a:pt x="415440" y="899895"/>
                  </a:lnTo>
                  <a:lnTo>
                    <a:pt x="422186" y="902146"/>
                  </a:lnTo>
                  <a:lnTo>
                    <a:pt x="428931" y="901522"/>
                  </a:lnTo>
                  <a:lnTo>
                    <a:pt x="434517" y="899464"/>
                  </a:lnTo>
                  <a:lnTo>
                    <a:pt x="440690" y="894336"/>
                  </a:lnTo>
                  <a:lnTo>
                    <a:pt x="444547" y="888344"/>
                  </a:lnTo>
                  <a:lnTo>
                    <a:pt x="444933" y="881778"/>
                  </a:lnTo>
                  <a:lnTo>
                    <a:pt x="440689" y="874928"/>
                  </a:lnTo>
                  <a:lnTo>
                    <a:pt x="436067" y="870318"/>
                  </a:lnTo>
                  <a:lnTo>
                    <a:pt x="431444" y="867257"/>
                  </a:lnTo>
                  <a:lnTo>
                    <a:pt x="422960" y="864958"/>
                  </a:lnTo>
                  <a:close/>
                </a:path>
                <a:path w="2487295" h="1061720">
                  <a:moveTo>
                    <a:pt x="2267458" y="855751"/>
                  </a:moveTo>
                  <a:lnTo>
                    <a:pt x="2263597" y="856526"/>
                  </a:lnTo>
                  <a:lnTo>
                    <a:pt x="2260511" y="859586"/>
                  </a:lnTo>
                  <a:lnTo>
                    <a:pt x="2254780" y="862561"/>
                  </a:lnTo>
                  <a:lnTo>
                    <a:pt x="2251649" y="867259"/>
                  </a:lnTo>
                  <a:lnTo>
                    <a:pt x="2251409" y="874254"/>
                  </a:lnTo>
                  <a:lnTo>
                    <a:pt x="2254351" y="884123"/>
                  </a:lnTo>
                  <a:lnTo>
                    <a:pt x="2259937" y="890689"/>
                  </a:lnTo>
                  <a:lnTo>
                    <a:pt x="2266684" y="892943"/>
                  </a:lnTo>
                  <a:lnTo>
                    <a:pt x="2273434" y="892320"/>
                  </a:lnTo>
                  <a:lnTo>
                    <a:pt x="2279027" y="890257"/>
                  </a:lnTo>
                  <a:lnTo>
                    <a:pt x="2283890" y="886427"/>
                  </a:lnTo>
                  <a:lnTo>
                    <a:pt x="2287889" y="880294"/>
                  </a:lnTo>
                  <a:lnTo>
                    <a:pt x="2288996" y="873008"/>
                  </a:lnTo>
                  <a:lnTo>
                    <a:pt x="2285187" y="865720"/>
                  </a:lnTo>
                  <a:lnTo>
                    <a:pt x="2280564" y="861123"/>
                  </a:lnTo>
                  <a:lnTo>
                    <a:pt x="2275941" y="858050"/>
                  </a:lnTo>
                  <a:lnTo>
                    <a:pt x="2267458" y="855751"/>
                  </a:lnTo>
                  <a:close/>
                </a:path>
                <a:path w="2487295" h="1061720">
                  <a:moveTo>
                    <a:pt x="210134" y="855751"/>
                  </a:moveTo>
                  <a:lnTo>
                    <a:pt x="206273" y="856526"/>
                  </a:lnTo>
                  <a:lnTo>
                    <a:pt x="203187" y="859586"/>
                  </a:lnTo>
                  <a:lnTo>
                    <a:pt x="198758" y="863852"/>
                  </a:lnTo>
                  <a:lnTo>
                    <a:pt x="195483" y="868406"/>
                  </a:lnTo>
                  <a:lnTo>
                    <a:pt x="194520" y="874685"/>
                  </a:lnTo>
                  <a:lnTo>
                    <a:pt x="197027" y="884123"/>
                  </a:lnTo>
                  <a:lnTo>
                    <a:pt x="202613" y="890689"/>
                  </a:lnTo>
                  <a:lnTo>
                    <a:pt x="209359" y="892943"/>
                  </a:lnTo>
                  <a:lnTo>
                    <a:pt x="216105" y="892320"/>
                  </a:lnTo>
                  <a:lnTo>
                    <a:pt x="221691" y="890257"/>
                  </a:lnTo>
                  <a:lnTo>
                    <a:pt x="227863" y="885130"/>
                  </a:lnTo>
                  <a:lnTo>
                    <a:pt x="231721" y="879141"/>
                  </a:lnTo>
                  <a:lnTo>
                    <a:pt x="232106" y="872576"/>
                  </a:lnTo>
                  <a:lnTo>
                    <a:pt x="227863" y="865720"/>
                  </a:lnTo>
                  <a:lnTo>
                    <a:pt x="223240" y="861123"/>
                  </a:lnTo>
                  <a:lnTo>
                    <a:pt x="218617" y="858050"/>
                  </a:lnTo>
                  <a:lnTo>
                    <a:pt x="210134" y="855751"/>
                  </a:lnTo>
                  <a:close/>
                </a:path>
                <a:path w="2487295" h="1061720">
                  <a:moveTo>
                    <a:pt x="1530273" y="846556"/>
                  </a:moveTo>
                  <a:lnTo>
                    <a:pt x="1526413" y="847318"/>
                  </a:lnTo>
                  <a:lnTo>
                    <a:pt x="1523326" y="850379"/>
                  </a:lnTo>
                  <a:lnTo>
                    <a:pt x="1517596" y="853354"/>
                  </a:lnTo>
                  <a:lnTo>
                    <a:pt x="1514465" y="858053"/>
                  </a:lnTo>
                  <a:lnTo>
                    <a:pt x="1514225" y="865052"/>
                  </a:lnTo>
                  <a:lnTo>
                    <a:pt x="1517167" y="874928"/>
                  </a:lnTo>
                  <a:lnTo>
                    <a:pt x="1522753" y="881492"/>
                  </a:lnTo>
                  <a:lnTo>
                    <a:pt x="1529500" y="883743"/>
                  </a:lnTo>
                  <a:lnTo>
                    <a:pt x="1536250" y="883120"/>
                  </a:lnTo>
                  <a:lnTo>
                    <a:pt x="1541843" y="881062"/>
                  </a:lnTo>
                  <a:lnTo>
                    <a:pt x="1548008" y="875933"/>
                  </a:lnTo>
                  <a:lnTo>
                    <a:pt x="1551862" y="869940"/>
                  </a:lnTo>
                  <a:lnTo>
                    <a:pt x="1552246" y="863371"/>
                  </a:lnTo>
                  <a:lnTo>
                    <a:pt x="1548003" y="856513"/>
                  </a:lnTo>
                  <a:lnTo>
                    <a:pt x="1543380" y="851915"/>
                  </a:lnTo>
                  <a:lnTo>
                    <a:pt x="1538757" y="848855"/>
                  </a:lnTo>
                  <a:lnTo>
                    <a:pt x="1530273" y="846556"/>
                  </a:lnTo>
                  <a:close/>
                </a:path>
                <a:path w="2487295" h="1061720">
                  <a:moveTo>
                    <a:pt x="1268095" y="834275"/>
                  </a:moveTo>
                  <a:lnTo>
                    <a:pt x="1264234" y="835050"/>
                  </a:lnTo>
                  <a:lnTo>
                    <a:pt x="1261160" y="838111"/>
                  </a:lnTo>
                  <a:lnTo>
                    <a:pt x="1255422" y="841516"/>
                  </a:lnTo>
                  <a:lnTo>
                    <a:pt x="1252288" y="846932"/>
                  </a:lnTo>
                  <a:lnTo>
                    <a:pt x="1252047" y="854075"/>
                  </a:lnTo>
                  <a:lnTo>
                    <a:pt x="1254988" y="862660"/>
                  </a:lnTo>
                  <a:lnTo>
                    <a:pt x="1260580" y="869224"/>
                  </a:lnTo>
                  <a:lnTo>
                    <a:pt x="1267326" y="871475"/>
                  </a:lnTo>
                  <a:lnTo>
                    <a:pt x="1274073" y="870852"/>
                  </a:lnTo>
                  <a:lnTo>
                    <a:pt x="1279664" y="868794"/>
                  </a:lnTo>
                  <a:lnTo>
                    <a:pt x="1285829" y="863665"/>
                  </a:lnTo>
                  <a:lnTo>
                    <a:pt x="1289685" y="857672"/>
                  </a:lnTo>
                  <a:lnTo>
                    <a:pt x="1290073" y="851102"/>
                  </a:lnTo>
                  <a:lnTo>
                    <a:pt x="1285836" y="844245"/>
                  </a:lnTo>
                  <a:lnTo>
                    <a:pt x="1281201" y="839647"/>
                  </a:lnTo>
                  <a:lnTo>
                    <a:pt x="1276578" y="836587"/>
                  </a:lnTo>
                  <a:lnTo>
                    <a:pt x="1268095" y="834275"/>
                  </a:lnTo>
                  <a:close/>
                </a:path>
                <a:path w="2487295" h="1061720">
                  <a:moveTo>
                    <a:pt x="2461780" y="822007"/>
                  </a:moveTo>
                  <a:lnTo>
                    <a:pt x="2446159" y="842237"/>
                  </a:lnTo>
                  <a:lnTo>
                    <a:pt x="2448661" y="850391"/>
                  </a:lnTo>
                  <a:lnTo>
                    <a:pt x="2454253" y="856956"/>
                  </a:lnTo>
                  <a:lnTo>
                    <a:pt x="2460999" y="859207"/>
                  </a:lnTo>
                  <a:lnTo>
                    <a:pt x="2467746" y="858584"/>
                  </a:lnTo>
                  <a:lnTo>
                    <a:pt x="2473337" y="856526"/>
                  </a:lnTo>
                  <a:lnTo>
                    <a:pt x="2479509" y="851397"/>
                  </a:lnTo>
                  <a:lnTo>
                    <a:pt x="2483367" y="845404"/>
                  </a:lnTo>
                  <a:lnTo>
                    <a:pt x="2483753" y="838834"/>
                  </a:lnTo>
                  <a:lnTo>
                    <a:pt x="2479509" y="831976"/>
                  </a:lnTo>
                  <a:lnTo>
                    <a:pt x="2474887" y="827379"/>
                  </a:lnTo>
                  <a:lnTo>
                    <a:pt x="2470251" y="824318"/>
                  </a:lnTo>
                  <a:lnTo>
                    <a:pt x="2461780" y="822007"/>
                  </a:lnTo>
                  <a:close/>
                </a:path>
                <a:path w="2487295" h="1061720">
                  <a:moveTo>
                    <a:pt x="1002830" y="822007"/>
                  </a:moveTo>
                  <a:lnTo>
                    <a:pt x="987216" y="842237"/>
                  </a:lnTo>
                  <a:lnTo>
                    <a:pt x="989723" y="850391"/>
                  </a:lnTo>
                  <a:lnTo>
                    <a:pt x="995315" y="856956"/>
                  </a:lnTo>
                  <a:lnTo>
                    <a:pt x="1002061" y="859207"/>
                  </a:lnTo>
                  <a:lnTo>
                    <a:pt x="1008808" y="858584"/>
                  </a:lnTo>
                  <a:lnTo>
                    <a:pt x="1014399" y="856526"/>
                  </a:lnTo>
                  <a:lnTo>
                    <a:pt x="1019268" y="852688"/>
                  </a:lnTo>
                  <a:lnTo>
                    <a:pt x="1023267" y="846551"/>
                  </a:lnTo>
                  <a:lnTo>
                    <a:pt x="1024376" y="839265"/>
                  </a:lnTo>
                  <a:lnTo>
                    <a:pt x="1020571" y="831976"/>
                  </a:lnTo>
                  <a:lnTo>
                    <a:pt x="1015936" y="827379"/>
                  </a:lnTo>
                  <a:lnTo>
                    <a:pt x="1011313" y="824318"/>
                  </a:lnTo>
                  <a:lnTo>
                    <a:pt x="1002830" y="822007"/>
                  </a:lnTo>
                  <a:close/>
                </a:path>
                <a:path w="2487295" h="1061720">
                  <a:moveTo>
                    <a:pt x="904125" y="822007"/>
                  </a:moveTo>
                  <a:lnTo>
                    <a:pt x="900277" y="822782"/>
                  </a:lnTo>
                  <a:lnTo>
                    <a:pt x="897191" y="825842"/>
                  </a:lnTo>
                  <a:lnTo>
                    <a:pt x="891453" y="830539"/>
                  </a:lnTo>
                  <a:lnTo>
                    <a:pt x="888318" y="835812"/>
                  </a:lnTo>
                  <a:lnTo>
                    <a:pt x="888077" y="842237"/>
                  </a:lnTo>
                  <a:lnTo>
                    <a:pt x="891019" y="850391"/>
                  </a:lnTo>
                  <a:lnTo>
                    <a:pt x="896610" y="856956"/>
                  </a:lnTo>
                  <a:lnTo>
                    <a:pt x="903357" y="859207"/>
                  </a:lnTo>
                  <a:lnTo>
                    <a:pt x="910103" y="858584"/>
                  </a:lnTo>
                  <a:lnTo>
                    <a:pt x="915695" y="856526"/>
                  </a:lnTo>
                  <a:lnTo>
                    <a:pt x="921867" y="851397"/>
                  </a:lnTo>
                  <a:lnTo>
                    <a:pt x="925725" y="845404"/>
                  </a:lnTo>
                  <a:lnTo>
                    <a:pt x="926110" y="838834"/>
                  </a:lnTo>
                  <a:lnTo>
                    <a:pt x="921867" y="831976"/>
                  </a:lnTo>
                  <a:lnTo>
                    <a:pt x="917244" y="827379"/>
                  </a:lnTo>
                  <a:lnTo>
                    <a:pt x="912609" y="824318"/>
                  </a:lnTo>
                  <a:lnTo>
                    <a:pt x="904125" y="822007"/>
                  </a:lnTo>
                  <a:close/>
                </a:path>
                <a:path w="2487295" h="1061720">
                  <a:moveTo>
                    <a:pt x="2116315" y="812812"/>
                  </a:moveTo>
                  <a:lnTo>
                    <a:pt x="2112467" y="813574"/>
                  </a:lnTo>
                  <a:lnTo>
                    <a:pt x="2109381" y="816648"/>
                  </a:lnTo>
                  <a:lnTo>
                    <a:pt x="2103642" y="819615"/>
                  </a:lnTo>
                  <a:lnTo>
                    <a:pt x="2100508" y="824310"/>
                  </a:lnTo>
                  <a:lnTo>
                    <a:pt x="2100267" y="831308"/>
                  </a:lnTo>
                  <a:lnTo>
                    <a:pt x="2103208" y="841184"/>
                  </a:lnTo>
                  <a:lnTo>
                    <a:pt x="2108800" y="847750"/>
                  </a:lnTo>
                  <a:lnTo>
                    <a:pt x="2115546" y="850004"/>
                  </a:lnTo>
                  <a:lnTo>
                    <a:pt x="2122293" y="849381"/>
                  </a:lnTo>
                  <a:lnTo>
                    <a:pt x="2127885" y="847318"/>
                  </a:lnTo>
                  <a:lnTo>
                    <a:pt x="2134055" y="842189"/>
                  </a:lnTo>
                  <a:lnTo>
                    <a:pt x="2137910" y="836198"/>
                  </a:lnTo>
                  <a:lnTo>
                    <a:pt x="2138295" y="829632"/>
                  </a:lnTo>
                  <a:lnTo>
                    <a:pt x="2134057" y="822782"/>
                  </a:lnTo>
                  <a:lnTo>
                    <a:pt x="2129421" y="818184"/>
                  </a:lnTo>
                  <a:lnTo>
                    <a:pt x="2124798" y="815111"/>
                  </a:lnTo>
                  <a:lnTo>
                    <a:pt x="2116315" y="812812"/>
                  </a:lnTo>
                  <a:close/>
                </a:path>
                <a:path w="2487295" h="1061720">
                  <a:moveTo>
                    <a:pt x="580263" y="809739"/>
                  </a:moveTo>
                  <a:lnTo>
                    <a:pt x="576402" y="810513"/>
                  </a:lnTo>
                  <a:lnTo>
                    <a:pt x="573328" y="813574"/>
                  </a:lnTo>
                  <a:lnTo>
                    <a:pt x="567590" y="818271"/>
                  </a:lnTo>
                  <a:lnTo>
                    <a:pt x="564456" y="823542"/>
                  </a:lnTo>
                  <a:lnTo>
                    <a:pt x="564215" y="829964"/>
                  </a:lnTo>
                  <a:lnTo>
                    <a:pt x="567156" y="838111"/>
                  </a:lnTo>
                  <a:lnTo>
                    <a:pt x="572748" y="844682"/>
                  </a:lnTo>
                  <a:lnTo>
                    <a:pt x="579494" y="846937"/>
                  </a:lnTo>
                  <a:lnTo>
                    <a:pt x="586241" y="846315"/>
                  </a:lnTo>
                  <a:lnTo>
                    <a:pt x="591832" y="844257"/>
                  </a:lnTo>
                  <a:lnTo>
                    <a:pt x="596701" y="840420"/>
                  </a:lnTo>
                  <a:lnTo>
                    <a:pt x="600700" y="834283"/>
                  </a:lnTo>
                  <a:lnTo>
                    <a:pt x="601808" y="826996"/>
                  </a:lnTo>
                  <a:lnTo>
                    <a:pt x="598004" y="819708"/>
                  </a:lnTo>
                  <a:lnTo>
                    <a:pt x="593369" y="815111"/>
                  </a:lnTo>
                  <a:lnTo>
                    <a:pt x="588746" y="812050"/>
                  </a:lnTo>
                  <a:lnTo>
                    <a:pt x="580263" y="809739"/>
                  </a:lnTo>
                  <a:close/>
                </a:path>
                <a:path w="2487295" h="1061720">
                  <a:moveTo>
                    <a:pt x="1622806" y="803605"/>
                  </a:moveTo>
                  <a:lnTo>
                    <a:pt x="1618945" y="804379"/>
                  </a:lnTo>
                  <a:lnTo>
                    <a:pt x="1615859" y="807440"/>
                  </a:lnTo>
                  <a:lnTo>
                    <a:pt x="1610128" y="812137"/>
                  </a:lnTo>
                  <a:lnTo>
                    <a:pt x="1606997" y="817408"/>
                  </a:lnTo>
                  <a:lnTo>
                    <a:pt x="1606757" y="823830"/>
                  </a:lnTo>
                  <a:lnTo>
                    <a:pt x="1609699" y="831976"/>
                  </a:lnTo>
                  <a:lnTo>
                    <a:pt x="1615285" y="838548"/>
                  </a:lnTo>
                  <a:lnTo>
                    <a:pt x="1622032" y="840801"/>
                  </a:lnTo>
                  <a:lnTo>
                    <a:pt x="1628782" y="840176"/>
                  </a:lnTo>
                  <a:lnTo>
                    <a:pt x="1634375" y="838111"/>
                  </a:lnTo>
                  <a:lnTo>
                    <a:pt x="1639244" y="834280"/>
                  </a:lnTo>
                  <a:lnTo>
                    <a:pt x="1643243" y="828147"/>
                  </a:lnTo>
                  <a:lnTo>
                    <a:pt x="1644351" y="820862"/>
                  </a:lnTo>
                  <a:lnTo>
                    <a:pt x="1640547" y="813574"/>
                  </a:lnTo>
                  <a:lnTo>
                    <a:pt x="1635912" y="808977"/>
                  </a:lnTo>
                  <a:lnTo>
                    <a:pt x="1631289" y="805916"/>
                  </a:lnTo>
                  <a:lnTo>
                    <a:pt x="1622806" y="803605"/>
                  </a:lnTo>
                  <a:close/>
                </a:path>
                <a:path w="2487295" h="1061720">
                  <a:moveTo>
                    <a:pt x="1116952" y="800544"/>
                  </a:moveTo>
                  <a:lnTo>
                    <a:pt x="1113104" y="801306"/>
                  </a:lnTo>
                  <a:lnTo>
                    <a:pt x="1110018" y="804379"/>
                  </a:lnTo>
                  <a:lnTo>
                    <a:pt x="1104279" y="807347"/>
                  </a:lnTo>
                  <a:lnTo>
                    <a:pt x="1101145" y="812042"/>
                  </a:lnTo>
                  <a:lnTo>
                    <a:pt x="1100904" y="819040"/>
                  </a:lnTo>
                  <a:lnTo>
                    <a:pt x="1103845" y="828916"/>
                  </a:lnTo>
                  <a:lnTo>
                    <a:pt x="1109437" y="835480"/>
                  </a:lnTo>
                  <a:lnTo>
                    <a:pt x="1116183" y="837731"/>
                  </a:lnTo>
                  <a:lnTo>
                    <a:pt x="1122930" y="837108"/>
                  </a:lnTo>
                  <a:lnTo>
                    <a:pt x="1128521" y="835050"/>
                  </a:lnTo>
                  <a:lnTo>
                    <a:pt x="1133390" y="831213"/>
                  </a:lnTo>
                  <a:lnTo>
                    <a:pt x="1137389" y="825077"/>
                  </a:lnTo>
                  <a:lnTo>
                    <a:pt x="1138498" y="817794"/>
                  </a:lnTo>
                  <a:lnTo>
                    <a:pt x="1134694" y="810513"/>
                  </a:lnTo>
                  <a:lnTo>
                    <a:pt x="1130071" y="805916"/>
                  </a:lnTo>
                  <a:lnTo>
                    <a:pt x="1125435" y="802843"/>
                  </a:lnTo>
                  <a:lnTo>
                    <a:pt x="1116952" y="800544"/>
                  </a:lnTo>
                  <a:close/>
                </a:path>
                <a:path w="2487295" h="1061720">
                  <a:moveTo>
                    <a:pt x="799261" y="800544"/>
                  </a:moveTo>
                  <a:lnTo>
                    <a:pt x="795401" y="801306"/>
                  </a:lnTo>
                  <a:lnTo>
                    <a:pt x="792314" y="804379"/>
                  </a:lnTo>
                  <a:lnTo>
                    <a:pt x="786584" y="807347"/>
                  </a:lnTo>
                  <a:lnTo>
                    <a:pt x="783453" y="812042"/>
                  </a:lnTo>
                  <a:lnTo>
                    <a:pt x="783213" y="819040"/>
                  </a:lnTo>
                  <a:lnTo>
                    <a:pt x="786155" y="828916"/>
                  </a:lnTo>
                  <a:lnTo>
                    <a:pt x="791741" y="835480"/>
                  </a:lnTo>
                  <a:lnTo>
                    <a:pt x="798488" y="837731"/>
                  </a:lnTo>
                  <a:lnTo>
                    <a:pt x="805238" y="837108"/>
                  </a:lnTo>
                  <a:lnTo>
                    <a:pt x="810831" y="835050"/>
                  </a:lnTo>
                  <a:lnTo>
                    <a:pt x="816996" y="829921"/>
                  </a:lnTo>
                  <a:lnTo>
                    <a:pt x="820850" y="823929"/>
                  </a:lnTo>
                  <a:lnTo>
                    <a:pt x="821234" y="817364"/>
                  </a:lnTo>
                  <a:lnTo>
                    <a:pt x="816990" y="810513"/>
                  </a:lnTo>
                  <a:lnTo>
                    <a:pt x="812368" y="805916"/>
                  </a:lnTo>
                  <a:lnTo>
                    <a:pt x="807745" y="802843"/>
                  </a:lnTo>
                  <a:lnTo>
                    <a:pt x="799261" y="800544"/>
                  </a:lnTo>
                  <a:close/>
                </a:path>
                <a:path w="2487295" h="1061720">
                  <a:moveTo>
                    <a:pt x="1388389" y="791336"/>
                  </a:moveTo>
                  <a:lnTo>
                    <a:pt x="1384528" y="792111"/>
                  </a:lnTo>
                  <a:lnTo>
                    <a:pt x="1381442" y="795172"/>
                  </a:lnTo>
                  <a:lnTo>
                    <a:pt x="1375711" y="798147"/>
                  </a:lnTo>
                  <a:lnTo>
                    <a:pt x="1372581" y="802844"/>
                  </a:lnTo>
                  <a:lnTo>
                    <a:pt x="1372341" y="809840"/>
                  </a:lnTo>
                  <a:lnTo>
                    <a:pt x="1375283" y="819708"/>
                  </a:lnTo>
                  <a:lnTo>
                    <a:pt x="1380869" y="826275"/>
                  </a:lnTo>
                  <a:lnTo>
                    <a:pt x="1387616" y="828528"/>
                  </a:lnTo>
                  <a:lnTo>
                    <a:pt x="1394365" y="827906"/>
                  </a:lnTo>
                  <a:lnTo>
                    <a:pt x="1399959" y="825842"/>
                  </a:lnTo>
                  <a:lnTo>
                    <a:pt x="1404822" y="822012"/>
                  </a:lnTo>
                  <a:lnTo>
                    <a:pt x="1408820" y="815879"/>
                  </a:lnTo>
                  <a:lnTo>
                    <a:pt x="1409928" y="808594"/>
                  </a:lnTo>
                  <a:lnTo>
                    <a:pt x="1406118" y="801306"/>
                  </a:lnTo>
                  <a:lnTo>
                    <a:pt x="1401495" y="796709"/>
                  </a:lnTo>
                  <a:lnTo>
                    <a:pt x="1396873" y="793635"/>
                  </a:lnTo>
                  <a:lnTo>
                    <a:pt x="1388389" y="791336"/>
                  </a:lnTo>
                  <a:close/>
                </a:path>
                <a:path w="2487295" h="1061720">
                  <a:moveTo>
                    <a:pt x="475399" y="788276"/>
                  </a:moveTo>
                  <a:lnTo>
                    <a:pt x="471538" y="789038"/>
                  </a:lnTo>
                  <a:lnTo>
                    <a:pt x="468452" y="792111"/>
                  </a:lnTo>
                  <a:lnTo>
                    <a:pt x="462715" y="796808"/>
                  </a:lnTo>
                  <a:lnTo>
                    <a:pt x="459584" y="802079"/>
                  </a:lnTo>
                  <a:lnTo>
                    <a:pt x="459343" y="808501"/>
                  </a:lnTo>
                  <a:lnTo>
                    <a:pt x="462279" y="816648"/>
                  </a:lnTo>
                  <a:lnTo>
                    <a:pt x="467871" y="823212"/>
                  </a:lnTo>
                  <a:lnTo>
                    <a:pt x="474618" y="825463"/>
                  </a:lnTo>
                  <a:lnTo>
                    <a:pt x="481364" y="824840"/>
                  </a:lnTo>
                  <a:lnTo>
                    <a:pt x="486956" y="822782"/>
                  </a:lnTo>
                  <a:lnTo>
                    <a:pt x="493128" y="817653"/>
                  </a:lnTo>
                  <a:lnTo>
                    <a:pt x="496985" y="811661"/>
                  </a:lnTo>
                  <a:lnTo>
                    <a:pt x="497371" y="805096"/>
                  </a:lnTo>
                  <a:lnTo>
                    <a:pt x="493128" y="798245"/>
                  </a:lnTo>
                  <a:lnTo>
                    <a:pt x="488505" y="793635"/>
                  </a:lnTo>
                  <a:lnTo>
                    <a:pt x="483869" y="790574"/>
                  </a:lnTo>
                  <a:lnTo>
                    <a:pt x="475399" y="788276"/>
                  </a:lnTo>
                  <a:close/>
                </a:path>
                <a:path w="2487295" h="1061720">
                  <a:moveTo>
                    <a:pt x="1826374" y="785202"/>
                  </a:moveTo>
                  <a:lnTo>
                    <a:pt x="1822526" y="785977"/>
                  </a:lnTo>
                  <a:lnTo>
                    <a:pt x="1819440" y="789038"/>
                  </a:lnTo>
                  <a:lnTo>
                    <a:pt x="1812399" y="793734"/>
                  </a:lnTo>
                  <a:lnTo>
                    <a:pt x="1809410" y="799006"/>
                  </a:lnTo>
                  <a:lnTo>
                    <a:pt x="1809892" y="805427"/>
                  </a:lnTo>
                  <a:lnTo>
                    <a:pt x="1813267" y="813574"/>
                  </a:lnTo>
                  <a:lnTo>
                    <a:pt x="1818859" y="820140"/>
                  </a:lnTo>
                  <a:lnTo>
                    <a:pt x="1825605" y="822394"/>
                  </a:lnTo>
                  <a:lnTo>
                    <a:pt x="1832352" y="821772"/>
                  </a:lnTo>
                  <a:lnTo>
                    <a:pt x="1837944" y="819708"/>
                  </a:lnTo>
                  <a:lnTo>
                    <a:pt x="1842812" y="815878"/>
                  </a:lnTo>
                  <a:lnTo>
                    <a:pt x="1846811" y="809745"/>
                  </a:lnTo>
                  <a:lnTo>
                    <a:pt x="1847920" y="802460"/>
                  </a:lnTo>
                  <a:lnTo>
                    <a:pt x="1844116" y="795172"/>
                  </a:lnTo>
                  <a:lnTo>
                    <a:pt x="1839493" y="790574"/>
                  </a:lnTo>
                  <a:lnTo>
                    <a:pt x="1834857" y="787501"/>
                  </a:lnTo>
                  <a:lnTo>
                    <a:pt x="1826374" y="785202"/>
                  </a:lnTo>
                  <a:close/>
                </a:path>
                <a:path w="2487295" h="1061720">
                  <a:moveTo>
                    <a:pt x="682053" y="779068"/>
                  </a:moveTo>
                  <a:lnTo>
                    <a:pt x="678192" y="779843"/>
                  </a:lnTo>
                  <a:lnTo>
                    <a:pt x="675106" y="782904"/>
                  </a:lnTo>
                  <a:lnTo>
                    <a:pt x="668073" y="787600"/>
                  </a:lnTo>
                  <a:lnTo>
                    <a:pt x="665087" y="792872"/>
                  </a:lnTo>
                  <a:lnTo>
                    <a:pt x="665571" y="799293"/>
                  </a:lnTo>
                  <a:lnTo>
                    <a:pt x="668947" y="807440"/>
                  </a:lnTo>
                  <a:lnTo>
                    <a:pt x="674533" y="814006"/>
                  </a:lnTo>
                  <a:lnTo>
                    <a:pt x="681280" y="816260"/>
                  </a:lnTo>
                  <a:lnTo>
                    <a:pt x="688029" y="815638"/>
                  </a:lnTo>
                  <a:lnTo>
                    <a:pt x="693623" y="813574"/>
                  </a:lnTo>
                  <a:lnTo>
                    <a:pt x="698486" y="809744"/>
                  </a:lnTo>
                  <a:lnTo>
                    <a:pt x="702484" y="803611"/>
                  </a:lnTo>
                  <a:lnTo>
                    <a:pt x="703592" y="796326"/>
                  </a:lnTo>
                  <a:lnTo>
                    <a:pt x="699782" y="789038"/>
                  </a:lnTo>
                  <a:lnTo>
                    <a:pt x="695159" y="784440"/>
                  </a:lnTo>
                  <a:lnTo>
                    <a:pt x="690537" y="781367"/>
                  </a:lnTo>
                  <a:lnTo>
                    <a:pt x="682053" y="779068"/>
                  </a:lnTo>
                  <a:close/>
                </a:path>
                <a:path w="2487295" h="1061720">
                  <a:moveTo>
                    <a:pt x="302666" y="776008"/>
                  </a:moveTo>
                  <a:lnTo>
                    <a:pt x="298805" y="776770"/>
                  </a:lnTo>
                  <a:lnTo>
                    <a:pt x="295719" y="779843"/>
                  </a:lnTo>
                  <a:lnTo>
                    <a:pt x="289988" y="782811"/>
                  </a:lnTo>
                  <a:lnTo>
                    <a:pt x="286858" y="787506"/>
                  </a:lnTo>
                  <a:lnTo>
                    <a:pt x="286618" y="794504"/>
                  </a:lnTo>
                  <a:lnTo>
                    <a:pt x="289559" y="804379"/>
                  </a:lnTo>
                  <a:lnTo>
                    <a:pt x="295146" y="810944"/>
                  </a:lnTo>
                  <a:lnTo>
                    <a:pt x="301893" y="813195"/>
                  </a:lnTo>
                  <a:lnTo>
                    <a:pt x="308642" y="812571"/>
                  </a:lnTo>
                  <a:lnTo>
                    <a:pt x="314236" y="810513"/>
                  </a:lnTo>
                  <a:lnTo>
                    <a:pt x="320400" y="805385"/>
                  </a:lnTo>
                  <a:lnTo>
                    <a:pt x="324254" y="799393"/>
                  </a:lnTo>
                  <a:lnTo>
                    <a:pt x="324639" y="792827"/>
                  </a:lnTo>
                  <a:lnTo>
                    <a:pt x="320395" y="785977"/>
                  </a:lnTo>
                  <a:lnTo>
                    <a:pt x="315772" y="781367"/>
                  </a:lnTo>
                  <a:lnTo>
                    <a:pt x="311150" y="778306"/>
                  </a:lnTo>
                  <a:lnTo>
                    <a:pt x="302666" y="776008"/>
                  </a:lnTo>
                  <a:close/>
                </a:path>
                <a:path w="2487295" h="1061720">
                  <a:moveTo>
                    <a:pt x="2344559" y="772934"/>
                  </a:moveTo>
                  <a:lnTo>
                    <a:pt x="2328951" y="793159"/>
                  </a:lnTo>
                  <a:lnTo>
                    <a:pt x="2331453" y="801306"/>
                  </a:lnTo>
                  <a:lnTo>
                    <a:pt x="2337044" y="807872"/>
                  </a:lnTo>
                  <a:lnTo>
                    <a:pt x="2343791" y="810126"/>
                  </a:lnTo>
                  <a:lnTo>
                    <a:pt x="2350537" y="809503"/>
                  </a:lnTo>
                  <a:lnTo>
                    <a:pt x="2356129" y="807440"/>
                  </a:lnTo>
                  <a:lnTo>
                    <a:pt x="2362301" y="802313"/>
                  </a:lnTo>
                  <a:lnTo>
                    <a:pt x="2366159" y="796324"/>
                  </a:lnTo>
                  <a:lnTo>
                    <a:pt x="2366544" y="789759"/>
                  </a:lnTo>
                  <a:lnTo>
                    <a:pt x="2362301" y="782904"/>
                  </a:lnTo>
                  <a:lnTo>
                    <a:pt x="2357678" y="778306"/>
                  </a:lnTo>
                  <a:lnTo>
                    <a:pt x="2353043" y="775233"/>
                  </a:lnTo>
                  <a:lnTo>
                    <a:pt x="2344559" y="772934"/>
                  </a:lnTo>
                  <a:close/>
                </a:path>
                <a:path w="2487295" h="1061720">
                  <a:moveTo>
                    <a:pt x="1946668" y="772934"/>
                  </a:moveTo>
                  <a:lnTo>
                    <a:pt x="1931054" y="793159"/>
                  </a:lnTo>
                  <a:lnTo>
                    <a:pt x="1933562" y="801306"/>
                  </a:lnTo>
                  <a:lnTo>
                    <a:pt x="1939153" y="807872"/>
                  </a:lnTo>
                  <a:lnTo>
                    <a:pt x="1945900" y="810126"/>
                  </a:lnTo>
                  <a:lnTo>
                    <a:pt x="1952646" y="809503"/>
                  </a:lnTo>
                  <a:lnTo>
                    <a:pt x="1958238" y="807440"/>
                  </a:lnTo>
                  <a:lnTo>
                    <a:pt x="1963106" y="803610"/>
                  </a:lnTo>
                  <a:lnTo>
                    <a:pt x="1967106" y="797477"/>
                  </a:lnTo>
                  <a:lnTo>
                    <a:pt x="1968214" y="790192"/>
                  </a:lnTo>
                  <a:lnTo>
                    <a:pt x="1964410" y="782904"/>
                  </a:lnTo>
                  <a:lnTo>
                    <a:pt x="1959775" y="778306"/>
                  </a:lnTo>
                  <a:lnTo>
                    <a:pt x="1955152" y="775233"/>
                  </a:lnTo>
                  <a:lnTo>
                    <a:pt x="1946668" y="772934"/>
                  </a:lnTo>
                  <a:close/>
                </a:path>
                <a:path w="2487295" h="1061720">
                  <a:moveTo>
                    <a:pt x="2205761" y="763739"/>
                  </a:moveTo>
                  <a:lnTo>
                    <a:pt x="2190147" y="783964"/>
                  </a:lnTo>
                  <a:lnTo>
                    <a:pt x="2192654" y="792111"/>
                  </a:lnTo>
                  <a:lnTo>
                    <a:pt x="2198246" y="798676"/>
                  </a:lnTo>
                  <a:lnTo>
                    <a:pt x="2204993" y="800927"/>
                  </a:lnTo>
                  <a:lnTo>
                    <a:pt x="2211739" y="800303"/>
                  </a:lnTo>
                  <a:lnTo>
                    <a:pt x="2217331" y="798245"/>
                  </a:lnTo>
                  <a:lnTo>
                    <a:pt x="2222199" y="794408"/>
                  </a:lnTo>
                  <a:lnTo>
                    <a:pt x="2226198" y="788273"/>
                  </a:lnTo>
                  <a:lnTo>
                    <a:pt x="2227307" y="780990"/>
                  </a:lnTo>
                  <a:lnTo>
                    <a:pt x="2223503" y="773709"/>
                  </a:lnTo>
                  <a:lnTo>
                    <a:pt x="2218867" y="769099"/>
                  </a:lnTo>
                  <a:lnTo>
                    <a:pt x="2214245" y="766038"/>
                  </a:lnTo>
                  <a:lnTo>
                    <a:pt x="2205761" y="763739"/>
                  </a:lnTo>
                  <a:close/>
                </a:path>
                <a:path w="2487295" h="1061720">
                  <a:moveTo>
                    <a:pt x="1724596" y="757605"/>
                  </a:moveTo>
                  <a:lnTo>
                    <a:pt x="1720735" y="758367"/>
                  </a:lnTo>
                  <a:lnTo>
                    <a:pt x="1717649" y="761441"/>
                  </a:lnTo>
                  <a:lnTo>
                    <a:pt x="1711918" y="766137"/>
                  </a:lnTo>
                  <a:lnTo>
                    <a:pt x="1708786" y="771409"/>
                  </a:lnTo>
                  <a:lnTo>
                    <a:pt x="1708543" y="777830"/>
                  </a:lnTo>
                  <a:lnTo>
                    <a:pt x="1711477" y="785977"/>
                  </a:lnTo>
                  <a:lnTo>
                    <a:pt x="1717070" y="792542"/>
                  </a:lnTo>
                  <a:lnTo>
                    <a:pt x="1723820" y="794792"/>
                  </a:lnTo>
                  <a:lnTo>
                    <a:pt x="1730567" y="794169"/>
                  </a:lnTo>
                  <a:lnTo>
                    <a:pt x="1736153" y="792111"/>
                  </a:lnTo>
                  <a:lnTo>
                    <a:pt x="1741023" y="788274"/>
                  </a:lnTo>
                  <a:lnTo>
                    <a:pt x="1745026" y="782139"/>
                  </a:lnTo>
                  <a:lnTo>
                    <a:pt x="1746135" y="774855"/>
                  </a:lnTo>
                  <a:lnTo>
                    <a:pt x="1742325" y="767575"/>
                  </a:lnTo>
                  <a:lnTo>
                    <a:pt x="1737702" y="762965"/>
                  </a:lnTo>
                  <a:lnTo>
                    <a:pt x="1733080" y="759904"/>
                  </a:lnTo>
                  <a:lnTo>
                    <a:pt x="1724596" y="757605"/>
                  </a:lnTo>
                  <a:close/>
                </a:path>
                <a:path w="2487295" h="1061720">
                  <a:moveTo>
                    <a:pt x="1224914" y="748398"/>
                  </a:moveTo>
                  <a:lnTo>
                    <a:pt x="1221054" y="749172"/>
                  </a:lnTo>
                  <a:lnTo>
                    <a:pt x="1217968" y="752233"/>
                  </a:lnTo>
                  <a:lnTo>
                    <a:pt x="1212237" y="755208"/>
                  </a:lnTo>
                  <a:lnTo>
                    <a:pt x="1209106" y="759906"/>
                  </a:lnTo>
                  <a:lnTo>
                    <a:pt x="1208866" y="766901"/>
                  </a:lnTo>
                  <a:lnTo>
                    <a:pt x="1211808" y="776770"/>
                  </a:lnTo>
                  <a:lnTo>
                    <a:pt x="1217394" y="783336"/>
                  </a:lnTo>
                  <a:lnTo>
                    <a:pt x="1224141" y="785590"/>
                  </a:lnTo>
                  <a:lnTo>
                    <a:pt x="1230891" y="784967"/>
                  </a:lnTo>
                  <a:lnTo>
                    <a:pt x="1236484" y="782904"/>
                  </a:lnTo>
                  <a:lnTo>
                    <a:pt x="1242649" y="777777"/>
                  </a:lnTo>
                  <a:lnTo>
                    <a:pt x="1246503" y="771788"/>
                  </a:lnTo>
                  <a:lnTo>
                    <a:pt x="1246887" y="765223"/>
                  </a:lnTo>
                  <a:lnTo>
                    <a:pt x="1242644" y="758367"/>
                  </a:lnTo>
                  <a:lnTo>
                    <a:pt x="1238021" y="753770"/>
                  </a:lnTo>
                  <a:lnTo>
                    <a:pt x="1233398" y="750696"/>
                  </a:lnTo>
                  <a:lnTo>
                    <a:pt x="1224914" y="748398"/>
                  </a:lnTo>
                  <a:close/>
                </a:path>
                <a:path w="2487295" h="1061720">
                  <a:moveTo>
                    <a:pt x="1468589" y="729995"/>
                  </a:moveTo>
                  <a:lnTo>
                    <a:pt x="1464729" y="730770"/>
                  </a:lnTo>
                  <a:lnTo>
                    <a:pt x="1461642" y="733831"/>
                  </a:lnTo>
                  <a:lnTo>
                    <a:pt x="1455906" y="738527"/>
                  </a:lnTo>
                  <a:lnTo>
                    <a:pt x="1452775" y="743799"/>
                  </a:lnTo>
                  <a:lnTo>
                    <a:pt x="1452534" y="750220"/>
                  </a:lnTo>
                  <a:lnTo>
                    <a:pt x="1455470" y="758367"/>
                  </a:lnTo>
                  <a:lnTo>
                    <a:pt x="1461064" y="764934"/>
                  </a:lnTo>
                  <a:lnTo>
                    <a:pt x="1467813" y="767187"/>
                  </a:lnTo>
                  <a:lnTo>
                    <a:pt x="1474560" y="766565"/>
                  </a:lnTo>
                  <a:lnTo>
                    <a:pt x="1480146" y="764501"/>
                  </a:lnTo>
                  <a:lnTo>
                    <a:pt x="1485017" y="760671"/>
                  </a:lnTo>
                  <a:lnTo>
                    <a:pt x="1489019" y="754538"/>
                  </a:lnTo>
                  <a:lnTo>
                    <a:pt x="1490128" y="747253"/>
                  </a:lnTo>
                  <a:lnTo>
                    <a:pt x="1486319" y="739965"/>
                  </a:lnTo>
                  <a:lnTo>
                    <a:pt x="1481696" y="735368"/>
                  </a:lnTo>
                  <a:lnTo>
                    <a:pt x="1477060" y="732294"/>
                  </a:lnTo>
                  <a:lnTo>
                    <a:pt x="1468589" y="729995"/>
                  </a:lnTo>
                  <a:close/>
                </a:path>
                <a:path w="2487295" h="1061720">
                  <a:moveTo>
                    <a:pt x="2048459" y="726935"/>
                  </a:moveTo>
                  <a:lnTo>
                    <a:pt x="2044598" y="727697"/>
                  </a:lnTo>
                  <a:lnTo>
                    <a:pt x="2041512" y="730770"/>
                  </a:lnTo>
                  <a:lnTo>
                    <a:pt x="2035781" y="734170"/>
                  </a:lnTo>
                  <a:lnTo>
                    <a:pt x="2032650" y="739586"/>
                  </a:lnTo>
                  <a:lnTo>
                    <a:pt x="2032411" y="746728"/>
                  </a:lnTo>
                  <a:lnTo>
                    <a:pt x="2035352" y="755307"/>
                  </a:lnTo>
                  <a:lnTo>
                    <a:pt x="2040939" y="761871"/>
                  </a:lnTo>
                  <a:lnTo>
                    <a:pt x="2047686" y="764122"/>
                  </a:lnTo>
                  <a:lnTo>
                    <a:pt x="2054435" y="763499"/>
                  </a:lnTo>
                  <a:lnTo>
                    <a:pt x="2060028" y="761441"/>
                  </a:lnTo>
                  <a:lnTo>
                    <a:pt x="2066193" y="756312"/>
                  </a:lnTo>
                  <a:lnTo>
                    <a:pt x="2070047" y="750320"/>
                  </a:lnTo>
                  <a:lnTo>
                    <a:pt x="2070431" y="743755"/>
                  </a:lnTo>
                  <a:lnTo>
                    <a:pt x="2066188" y="736904"/>
                  </a:lnTo>
                  <a:lnTo>
                    <a:pt x="2061565" y="732294"/>
                  </a:lnTo>
                  <a:lnTo>
                    <a:pt x="2056942" y="729233"/>
                  </a:lnTo>
                  <a:lnTo>
                    <a:pt x="2048459" y="726935"/>
                  </a:lnTo>
                  <a:close/>
                </a:path>
                <a:path w="2487295" h="1061720">
                  <a:moveTo>
                    <a:pt x="389026" y="726935"/>
                  </a:moveTo>
                  <a:lnTo>
                    <a:pt x="385178" y="727697"/>
                  </a:lnTo>
                  <a:lnTo>
                    <a:pt x="382092" y="730770"/>
                  </a:lnTo>
                  <a:lnTo>
                    <a:pt x="376353" y="733738"/>
                  </a:lnTo>
                  <a:lnTo>
                    <a:pt x="373219" y="738433"/>
                  </a:lnTo>
                  <a:lnTo>
                    <a:pt x="372978" y="745431"/>
                  </a:lnTo>
                  <a:lnTo>
                    <a:pt x="375919" y="755307"/>
                  </a:lnTo>
                  <a:lnTo>
                    <a:pt x="381511" y="761871"/>
                  </a:lnTo>
                  <a:lnTo>
                    <a:pt x="388258" y="764122"/>
                  </a:lnTo>
                  <a:lnTo>
                    <a:pt x="395004" y="763499"/>
                  </a:lnTo>
                  <a:lnTo>
                    <a:pt x="400596" y="761441"/>
                  </a:lnTo>
                  <a:lnTo>
                    <a:pt x="406766" y="756312"/>
                  </a:lnTo>
                  <a:lnTo>
                    <a:pt x="410621" y="750320"/>
                  </a:lnTo>
                  <a:lnTo>
                    <a:pt x="411006" y="743755"/>
                  </a:lnTo>
                  <a:lnTo>
                    <a:pt x="406768" y="736904"/>
                  </a:lnTo>
                  <a:lnTo>
                    <a:pt x="402132" y="732294"/>
                  </a:lnTo>
                  <a:lnTo>
                    <a:pt x="397509" y="729233"/>
                  </a:lnTo>
                  <a:lnTo>
                    <a:pt x="389026" y="726935"/>
                  </a:lnTo>
                  <a:close/>
                </a:path>
                <a:path w="2487295" h="1061720">
                  <a:moveTo>
                    <a:pt x="1061440" y="708532"/>
                  </a:moveTo>
                  <a:lnTo>
                    <a:pt x="1057579" y="709294"/>
                  </a:lnTo>
                  <a:lnTo>
                    <a:pt x="1054493" y="712355"/>
                  </a:lnTo>
                  <a:lnTo>
                    <a:pt x="1048762" y="715762"/>
                  </a:lnTo>
                  <a:lnTo>
                    <a:pt x="1045632" y="721182"/>
                  </a:lnTo>
                  <a:lnTo>
                    <a:pt x="1045392" y="728325"/>
                  </a:lnTo>
                  <a:lnTo>
                    <a:pt x="1048334" y="736904"/>
                  </a:lnTo>
                  <a:lnTo>
                    <a:pt x="1053920" y="743469"/>
                  </a:lnTo>
                  <a:lnTo>
                    <a:pt x="1060667" y="745720"/>
                  </a:lnTo>
                  <a:lnTo>
                    <a:pt x="1067416" y="745096"/>
                  </a:lnTo>
                  <a:lnTo>
                    <a:pt x="1073010" y="743038"/>
                  </a:lnTo>
                  <a:lnTo>
                    <a:pt x="1077873" y="739201"/>
                  </a:lnTo>
                  <a:lnTo>
                    <a:pt x="1081871" y="733066"/>
                  </a:lnTo>
                  <a:lnTo>
                    <a:pt x="1082979" y="725783"/>
                  </a:lnTo>
                  <a:lnTo>
                    <a:pt x="1079169" y="718502"/>
                  </a:lnTo>
                  <a:lnTo>
                    <a:pt x="1074546" y="713892"/>
                  </a:lnTo>
                  <a:lnTo>
                    <a:pt x="1069924" y="710831"/>
                  </a:lnTo>
                  <a:lnTo>
                    <a:pt x="1061440" y="708532"/>
                  </a:lnTo>
                  <a:close/>
                </a:path>
                <a:path w="2487295" h="1061720">
                  <a:moveTo>
                    <a:pt x="941146" y="708532"/>
                  </a:moveTo>
                  <a:lnTo>
                    <a:pt x="937285" y="709294"/>
                  </a:lnTo>
                  <a:lnTo>
                    <a:pt x="934199" y="712355"/>
                  </a:lnTo>
                  <a:lnTo>
                    <a:pt x="928468" y="717059"/>
                  </a:lnTo>
                  <a:lnTo>
                    <a:pt x="925337" y="722334"/>
                  </a:lnTo>
                  <a:lnTo>
                    <a:pt x="925098" y="728757"/>
                  </a:lnTo>
                  <a:lnTo>
                    <a:pt x="928039" y="736904"/>
                  </a:lnTo>
                  <a:lnTo>
                    <a:pt x="933626" y="743469"/>
                  </a:lnTo>
                  <a:lnTo>
                    <a:pt x="940373" y="745720"/>
                  </a:lnTo>
                  <a:lnTo>
                    <a:pt x="947122" y="745096"/>
                  </a:lnTo>
                  <a:lnTo>
                    <a:pt x="952715" y="743038"/>
                  </a:lnTo>
                  <a:lnTo>
                    <a:pt x="958880" y="737910"/>
                  </a:lnTo>
                  <a:lnTo>
                    <a:pt x="962734" y="731918"/>
                  </a:lnTo>
                  <a:lnTo>
                    <a:pt x="963118" y="725352"/>
                  </a:lnTo>
                  <a:lnTo>
                    <a:pt x="958875" y="718502"/>
                  </a:lnTo>
                  <a:lnTo>
                    <a:pt x="954252" y="713892"/>
                  </a:lnTo>
                  <a:lnTo>
                    <a:pt x="949629" y="710831"/>
                  </a:lnTo>
                  <a:lnTo>
                    <a:pt x="941146" y="708532"/>
                  </a:lnTo>
                  <a:close/>
                </a:path>
                <a:path w="2487295" h="1061720">
                  <a:moveTo>
                    <a:pt x="1567281" y="705459"/>
                  </a:moveTo>
                  <a:lnTo>
                    <a:pt x="1563433" y="706221"/>
                  </a:lnTo>
                  <a:lnTo>
                    <a:pt x="1560347" y="709294"/>
                  </a:lnTo>
                  <a:lnTo>
                    <a:pt x="1554609" y="712264"/>
                  </a:lnTo>
                  <a:lnTo>
                    <a:pt x="1551474" y="716962"/>
                  </a:lnTo>
                  <a:lnTo>
                    <a:pt x="1551233" y="723961"/>
                  </a:lnTo>
                  <a:lnTo>
                    <a:pt x="1554175" y="733831"/>
                  </a:lnTo>
                  <a:lnTo>
                    <a:pt x="1559766" y="740397"/>
                  </a:lnTo>
                  <a:lnTo>
                    <a:pt x="1566513" y="742651"/>
                  </a:lnTo>
                  <a:lnTo>
                    <a:pt x="1573259" y="742028"/>
                  </a:lnTo>
                  <a:lnTo>
                    <a:pt x="1578851" y="739965"/>
                  </a:lnTo>
                  <a:lnTo>
                    <a:pt x="1583719" y="736135"/>
                  </a:lnTo>
                  <a:lnTo>
                    <a:pt x="1587719" y="730002"/>
                  </a:lnTo>
                  <a:lnTo>
                    <a:pt x="1588827" y="722716"/>
                  </a:lnTo>
                  <a:lnTo>
                    <a:pt x="1585023" y="715429"/>
                  </a:lnTo>
                  <a:lnTo>
                    <a:pt x="1580400" y="710831"/>
                  </a:lnTo>
                  <a:lnTo>
                    <a:pt x="1575765" y="707758"/>
                  </a:lnTo>
                  <a:lnTo>
                    <a:pt x="1567281" y="705459"/>
                  </a:lnTo>
                  <a:close/>
                </a:path>
                <a:path w="2487295" h="1061720">
                  <a:moveTo>
                    <a:pt x="1329778" y="705459"/>
                  </a:moveTo>
                  <a:lnTo>
                    <a:pt x="1325930" y="706221"/>
                  </a:lnTo>
                  <a:lnTo>
                    <a:pt x="1322844" y="709294"/>
                  </a:lnTo>
                  <a:lnTo>
                    <a:pt x="1317106" y="713991"/>
                  </a:lnTo>
                  <a:lnTo>
                    <a:pt x="1313972" y="719262"/>
                  </a:lnTo>
                  <a:lnTo>
                    <a:pt x="1313731" y="725684"/>
                  </a:lnTo>
                  <a:lnTo>
                    <a:pt x="1316672" y="733831"/>
                  </a:lnTo>
                  <a:lnTo>
                    <a:pt x="1322264" y="740397"/>
                  </a:lnTo>
                  <a:lnTo>
                    <a:pt x="1329010" y="742651"/>
                  </a:lnTo>
                  <a:lnTo>
                    <a:pt x="1335757" y="742028"/>
                  </a:lnTo>
                  <a:lnTo>
                    <a:pt x="1341348" y="739965"/>
                  </a:lnTo>
                  <a:lnTo>
                    <a:pt x="1347519" y="734838"/>
                  </a:lnTo>
                  <a:lnTo>
                    <a:pt x="1351373" y="728849"/>
                  </a:lnTo>
                  <a:lnTo>
                    <a:pt x="1351758" y="722284"/>
                  </a:lnTo>
                  <a:lnTo>
                    <a:pt x="1347520" y="715429"/>
                  </a:lnTo>
                  <a:lnTo>
                    <a:pt x="1342898" y="710831"/>
                  </a:lnTo>
                  <a:lnTo>
                    <a:pt x="1338262" y="707758"/>
                  </a:lnTo>
                  <a:lnTo>
                    <a:pt x="1329778" y="705459"/>
                  </a:lnTo>
                  <a:close/>
                </a:path>
                <a:path w="2487295" h="1061720">
                  <a:moveTo>
                    <a:pt x="2446350" y="702386"/>
                  </a:moveTo>
                  <a:lnTo>
                    <a:pt x="2442489" y="703160"/>
                  </a:lnTo>
                  <a:lnTo>
                    <a:pt x="2439416" y="706221"/>
                  </a:lnTo>
                  <a:lnTo>
                    <a:pt x="2432375" y="709626"/>
                  </a:lnTo>
                  <a:lnTo>
                    <a:pt x="2429386" y="715043"/>
                  </a:lnTo>
                  <a:lnTo>
                    <a:pt x="2429868" y="722186"/>
                  </a:lnTo>
                  <a:lnTo>
                    <a:pt x="2433243" y="730770"/>
                  </a:lnTo>
                  <a:lnTo>
                    <a:pt x="2438835" y="737335"/>
                  </a:lnTo>
                  <a:lnTo>
                    <a:pt x="2445581" y="739586"/>
                  </a:lnTo>
                  <a:lnTo>
                    <a:pt x="2452328" y="738962"/>
                  </a:lnTo>
                  <a:lnTo>
                    <a:pt x="2457919" y="736904"/>
                  </a:lnTo>
                  <a:lnTo>
                    <a:pt x="2464084" y="731775"/>
                  </a:lnTo>
                  <a:lnTo>
                    <a:pt x="2467940" y="725782"/>
                  </a:lnTo>
                  <a:lnTo>
                    <a:pt x="2468328" y="719213"/>
                  </a:lnTo>
                  <a:lnTo>
                    <a:pt x="2464092" y="712355"/>
                  </a:lnTo>
                  <a:lnTo>
                    <a:pt x="2459456" y="707758"/>
                  </a:lnTo>
                  <a:lnTo>
                    <a:pt x="2454833" y="704697"/>
                  </a:lnTo>
                  <a:lnTo>
                    <a:pt x="2446350" y="702386"/>
                  </a:lnTo>
                  <a:close/>
                </a:path>
                <a:path w="2487295" h="1061720">
                  <a:moveTo>
                    <a:pt x="555586" y="696252"/>
                  </a:moveTo>
                  <a:lnTo>
                    <a:pt x="539973" y="716482"/>
                  </a:lnTo>
                  <a:lnTo>
                    <a:pt x="542480" y="724636"/>
                  </a:lnTo>
                  <a:lnTo>
                    <a:pt x="548072" y="731201"/>
                  </a:lnTo>
                  <a:lnTo>
                    <a:pt x="554818" y="733451"/>
                  </a:lnTo>
                  <a:lnTo>
                    <a:pt x="561565" y="732828"/>
                  </a:lnTo>
                  <a:lnTo>
                    <a:pt x="567156" y="730770"/>
                  </a:lnTo>
                  <a:lnTo>
                    <a:pt x="573321" y="725641"/>
                  </a:lnTo>
                  <a:lnTo>
                    <a:pt x="577176" y="719648"/>
                  </a:lnTo>
                  <a:lnTo>
                    <a:pt x="577565" y="713079"/>
                  </a:lnTo>
                  <a:lnTo>
                    <a:pt x="573328" y="706221"/>
                  </a:lnTo>
                  <a:lnTo>
                    <a:pt x="568693" y="701624"/>
                  </a:lnTo>
                  <a:lnTo>
                    <a:pt x="564070" y="698563"/>
                  </a:lnTo>
                  <a:lnTo>
                    <a:pt x="555586" y="696252"/>
                  </a:lnTo>
                  <a:close/>
                </a:path>
                <a:path w="2487295" h="1061720">
                  <a:moveTo>
                    <a:pt x="839355" y="690117"/>
                  </a:moveTo>
                  <a:lnTo>
                    <a:pt x="835494" y="690892"/>
                  </a:lnTo>
                  <a:lnTo>
                    <a:pt x="832421" y="693953"/>
                  </a:lnTo>
                  <a:lnTo>
                    <a:pt x="826683" y="698650"/>
                  </a:lnTo>
                  <a:lnTo>
                    <a:pt x="823548" y="703922"/>
                  </a:lnTo>
                  <a:lnTo>
                    <a:pt x="823307" y="710348"/>
                  </a:lnTo>
                  <a:lnTo>
                    <a:pt x="826249" y="718502"/>
                  </a:lnTo>
                  <a:lnTo>
                    <a:pt x="831840" y="725067"/>
                  </a:lnTo>
                  <a:lnTo>
                    <a:pt x="838587" y="727317"/>
                  </a:lnTo>
                  <a:lnTo>
                    <a:pt x="845333" y="726694"/>
                  </a:lnTo>
                  <a:lnTo>
                    <a:pt x="850925" y="724636"/>
                  </a:lnTo>
                  <a:lnTo>
                    <a:pt x="855793" y="720799"/>
                  </a:lnTo>
                  <a:lnTo>
                    <a:pt x="859793" y="714662"/>
                  </a:lnTo>
                  <a:lnTo>
                    <a:pt x="860901" y="707375"/>
                  </a:lnTo>
                  <a:lnTo>
                    <a:pt x="857097" y="700087"/>
                  </a:lnTo>
                  <a:lnTo>
                    <a:pt x="852462" y="695490"/>
                  </a:lnTo>
                  <a:lnTo>
                    <a:pt x="847839" y="692429"/>
                  </a:lnTo>
                  <a:lnTo>
                    <a:pt x="839355" y="690117"/>
                  </a:lnTo>
                  <a:close/>
                </a:path>
                <a:path w="2487295" h="1061720">
                  <a:moveTo>
                    <a:pt x="737565" y="683983"/>
                  </a:moveTo>
                  <a:lnTo>
                    <a:pt x="733717" y="684758"/>
                  </a:lnTo>
                  <a:lnTo>
                    <a:pt x="730631" y="687819"/>
                  </a:lnTo>
                  <a:lnTo>
                    <a:pt x="724892" y="692515"/>
                  </a:lnTo>
                  <a:lnTo>
                    <a:pt x="721758" y="697787"/>
                  </a:lnTo>
                  <a:lnTo>
                    <a:pt x="721517" y="704208"/>
                  </a:lnTo>
                  <a:lnTo>
                    <a:pt x="724458" y="712355"/>
                  </a:lnTo>
                  <a:lnTo>
                    <a:pt x="730050" y="718927"/>
                  </a:lnTo>
                  <a:lnTo>
                    <a:pt x="736796" y="721182"/>
                  </a:lnTo>
                  <a:lnTo>
                    <a:pt x="743543" y="720560"/>
                  </a:lnTo>
                  <a:lnTo>
                    <a:pt x="749134" y="718502"/>
                  </a:lnTo>
                  <a:lnTo>
                    <a:pt x="754005" y="714664"/>
                  </a:lnTo>
                  <a:lnTo>
                    <a:pt x="758007" y="708528"/>
                  </a:lnTo>
                  <a:lnTo>
                    <a:pt x="759116" y="701241"/>
                  </a:lnTo>
                  <a:lnTo>
                    <a:pt x="755307" y="693953"/>
                  </a:lnTo>
                  <a:lnTo>
                    <a:pt x="750684" y="689355"/>
                  </a:lnTo>
                  <a:lnTo>
                    <a:pt x="746048" y="686295"/>
                  </a:lnTo>
                  <a:lnTo>
                    <a:pt x="737565" y="683983"/>
                  </a:lnTo>
                  <a:close/>
                </a:path>
                <a:path w="2487295" h="1061720">
                  <a:moveTo>
                    <a:pt x="2258199" y="677849"/>
                  </a:moveTo>
                  <a:lnTo>
                    <a:pt x="2254351" y="678624"/>
                  </a:lnTo>
                  <a:lnTo>
                    <a:pt x="2251265" y="681685"/>
                  </a:lnTo>
                  <a:lnTo>
                    <a:pt x="2245527" y="686381"/>
                  </a:lnTo>
                  <a:lnTo>
                    <a:pt x="2242392" y="691653"/>
                  </a:lnTo>
                  <a:lnTo>
                    <a:pt x="2242151" y="698074"/>
                  </a:lnTo>
                  <a:lnTo>
                    <a:pt x="2245093" y="706221"/>
                  </a:lnTo>
                  <a:lnTo>
                    <a:pt x="2250684" y="712793"/>
                  </a:lnTo>
                  <a:lnTo>
                    <a:pt x="2257431" y="715046"/>
                  </a:lnTo>
                  <a:lnTo>
                    <a:pt x="2264177" y="714420"/>
                  </a:lnTo>
                  <a:lnTo>
                    <a:pt x="2269769" y="712355"/>
                  </a:lnTo>
                  <a:lnTo>
                    <a:pt x="2275939" y="707228"/>
                  </a:lnTo>
                  <a:lnTo>
                    <a:pt x="2279794" y="701240"/>
                  </a:lnTo>
                  <a:lnTo>
                    <a:pt x="2280179" y="694674"/>
                  </a:lnTo>
                  <a:lnTo>
                    <a:pt x="2275941" y="687819"/>
                  </a:lnTo>
                  <a:lnTo>
                    <a:pt x="2271306" y="683221"/>
                  </a:lnTo>
                  <a:lnTo>
                    <a:pt x="2266683" y="680161"/>
                  </a:lnTo>
                  <a:lnTo>
                    <a:pt x="2258199" y="677849"/>
                  </a:lnTo>
                  <a:close/>
                </a:path>
                <a:path w="2487295" h="1061720">
                  <a:moveTo>
                    <a:pt x="1863394" y="677849"/>
                  </a:moveTo>
                  <a:lnTo>
                    <a:pt x="1859533" y="678624"/>
                  </a:lnTo>
                  <a:lnTo>
                    <a:pt x="1856447" y="681685"/>
                  </a:lnTo>
                  <a:lnTo>
                    <a:pt x="1850717" y="685090"/>
                  </a:lnTo>
                  <a:lnTo>
                    <a:pt x="1847586" y="690505"/>
                  </a:lnTo>
                  <a:lnTo>
                    <a:pt x="1847346" y="697644"/>
                  </a:lnTo>
                  <a:lnTo>
                    <a:pt x="1850288" y="706221"/>
                  </a:lnTo>
                  <a:lnTo>
                    <a:pt x="1855874" y="712793"/>
                  </a:lnTo>
                  <a:lnTo>
                    <a:pt x="1862621" y="715046"/>
                  </a:lnTo>
                  <a:lnTo>
                    <a:pt x="1869371" y="714420"/>
                  </a:lnTo>
                  <a:lnTo>
                    <a:pt x="1874964" y="712355"/>
                  </a:lnTo>
                  <a:lnTo>
                    <a:pt x="1881129" y="707228"/>
                  </a:lnTo>
                  <a:lnTo>
                    <a:pt x="1884983" y="701240"/>
                  </a:lnTo>
                  <a:lnTo>
                    <a:pt x="1885367" y="694674"/>
                  </a:lnTo>
                  <a:lnTo>
                    <a:pt x="1881124" y="687819"/>
                  </a:lnTo>
                  <a:lnTo>
                    <a:pt x="1876501" y="683221"/>
                  </a:lnTo>
                  <a:lnTo>
                    <a:pt x="1871878" y="680161"/>
                  </a:lnTo>
                  <a:lnTo>
                    <a:pt x="1863394" y="677849"/>
                  </a:lnTo>
                  <a:close/>
                </a:path>
                <a:path w="2487295" h="1061720">
                  <a:moveTo>
                    <a:pt x="2137905" y="662520"/>
                  </a:moveTo>
                  <a:lnTo>
                    <a:pt x="2134057" y="663282"/>
                  </a:lnTo>
                  <a:lnTo>
                    <a:pt x="2130971" y="666356"/>
                  </a:lnTo>
                  <a:lnTo>
                    <a:pt x="2125232" y="671052"/>
                  </a:lnTo>
                  <a:lnTo>
                    <a:pt x="2122098" y="676324"/>
                  </a:lnTo>
                  <a:lnTo>
                    <a:pt x="2121857" y="682745"/>
                  </a:lnTo>
                  <a:lnTo>
                    <a:pt x="2124798" y="690892"/>
                  </a:lnTo>
                  <a:lnTo>
                    <a:pt x="2130390" y="697457"/>
                  </a:lnTo>
                  <a:lnTo>
                    <a:pt x="2137136" y="699708"/>
                  </a:lnTo>
                  <a:lnTo>
                    <a:pt x="2143883" y="699084"/>
                  </a:lnTo>
                  <a:lnTo>
                    <a:pt x="2149475" y="697026"/>
                  </a:lnTo>
                  <a:lnTo>
                    <a:pt x="2155645" y="691898"/>
                  </a:lnTo>
                  <a:lnTo>
                    <a:pt x="2159500" y="685906"/>
                  </a:lnTo>
                  <a:lnTo>
                    <a:pt x="2159885" y="679340"/>
                  </a:lnTo>
                  <a:lnTo>
                    <a:pt x="2155647" y="672490"/>
                  </a:lnTo>
                  <a:lnTo>
                    <a:pt x="2151011" y="667892"/>
                  </a:lnTo>
                  <a:lnTo>
                    <a:pt x="2146388" y="664819"/>
                  </a:lnTo>
                  <a:lnTo>
                    <a:pt x="2137905" y="662520"/>
                  </a:lnTo>
                  <a:close/>
                </a:path>
                <a:path w="2487295" h="1061720">
                  <a:moveTo>
                    <a:pt x="1653654" y="662520"/>
                  </a:moveTo>
                  <a:lnTo>
                    <a:pt x="1649793" y="663282"/>
                  </a:lnTo>
                  <a:lnTo>
                    <a:pt x="1646707" y="666356"/>
                  </a:lnTo>
                  <a:lnTo>
                    <a:pt x="1640976" y="669323"/>
                  </a:lnTo>
                  <a:lnTo>
                    <a:pt x="1637844" y="674019"/>
                  </a:lnTo>
                  <a:lnTo>
                    <a:pt x="1637600" y="681017"/>
                  </a:lnTo>
                  <a:lnTo>
                    <a:pt x="1640535" y="690892"/>
                  </a:lnTo>
                  <a:lnTo>
                    <a:pt x="1646128" y="697457"/>
                  </a:lnTo>
                  <a:lnTo>
                    <a:pt x="1652878" y="699708"/>
                  </a:lnTo>
                  <a:lnTo>
                    <a:pt x="1659625" y="699084"/>
                  </a:lnTo>
                  <a:lnTo>
                    <a:pt x="1665211" y="697026"/>
                  </a:lnTo>
                  <a:lnTo>
                    <a:pt x="1671383" y="691898"/>
                  </a:lnTo>
                  <a:lnTo>
                    <a:pt x="1675241" y="685906"/>
                  </a:lnTo>
                  <a:lnTo>
                    <a:pt x="1675626" y="679340"/>
                  </a:lnTo>
                  <a:lnTo>
                    <a:pt x="1671383" y="672490"/>
                  </a:lnTo>
                  <a:lnTo>
                    <a:pt x="1666760" y="667892"/>
                  </a:lnTo>
                  <a:lnTo>
                    <a:pt x="1662137" y="664819"/>
                  </a:lnTo>
                  <a:lnTo>
                    <a:pt x="1653654" y="662520"/>
                  </a:lnTo>
                  <a:close/>
                </a:path>
                <a:path w="2487295" h="1061720">
                  <a:moveTo>
                    <a:pt x="1178648" y="662520"/>
                  </a:moveTo>
                  <a:lnTo>
                    <a:pt x="1163034" y="682745"/>
                  </a:lnTo>
                  <a:lnTo>
                    <a:pt x="1165542" y="690892"/>
                  </a:lnTo>
                  <a:lnTo>
                    <a:pt x="1171128" y="697457"/>
                  </a:lnTo>
                  <a:lnTo>
                    <a:pt x="1177874" y="699708"/>
                  </a:lnTo>
                  <a:lnTo>
                    <a:pt x="1184619" y="699084"/>
                  </a:lnTo>
                  <a:lnTo>
                    <a:pt x="1190205" y="697026"/>
                  </a:lnTo>
                  <a:lnTo>
                    <a:pt x="1195076" y="693189"/>
                  </a:lnTo>
                  <a:lnTo>
                    <a:pt x="1199078" y="687054"/>
                  </a:lnTo>
                  <a:lnTo>
                    <a:pt x="1200187" y="679771"/>
                  </a:lnTo>
                  <a:lnTo>
                    <a:pt x="1196378" y="672490"/>
                  </a:lnTo>
                  <a:lnTo>
                    <a:pt x="1191755" y="667892"/>
                  </a:lnTo>
                  <a:lnTo>
                    <a:pt x="1187132" y="664819"/>
                  </a:lnTo>
                  <a:lnTo>
                    <a:pt x="1178648" y="662520"/>
                  </a:lnTo>
                  <a:close/>
                </a:path>
                <a:path w="2487295" h="1061720">
                  <a:moveTo>
                    <a:pt x="1974430" y="659447"/>
                  </a:moveTo>
                  <a:lnTo>
                    <a:pt x="1970570" y="660222"/>
                  </a:lnTo>
                  <a:lnTo>
                    <a:pt x="1967496" y="663282"/>
                  </a:lnTo>
                  <a:lnTo>
                    <a:pt x="1961758" y="666257"/>
                  </a:lnTo>
                  <a:lnTo>
                    <a:pt x="1958624" y="670955"/>
                  </a:lnTo>
                  <a:lnTo>
                    <a:pt x="1958383" y="677950"/>
                  </a:lnTo>
                  <a:lnTo>
                    <a:pt x="1961324" y="687819"/>
                  </a:lnTo>
                  <a:lnTo>
                    <a:pt x="1966916" y="694385"/>
                  </a:lnTo>
                  <a:lnTo>
                    <a:pt x="1973662" y="696639"/>
                  </a:lnTo>
                  <a:lnTo>
                    <a:pt x="1980409" y="696016"/>
                  </a:lnTo>
                  <a:lnTo>
                    <a:pt x="1986000" y="693953"/>
                  </a:lnTo>
                  <a:lnTo>
                    <a:pt x="1992165" y="688826"/>
                  </a:lnTo>
                  <a:lnTo>
                    <a:pt x="1996020" y="682837"/>
                  </a:lnTo>
                  <a:lnTo>
                    <a:pt x="1996409" y="676272"/>
                  </a:lnTo>
                  <a:lnTo>
                    <a:pt x="1992172" y="669416"/>
                  </a:lnTo>
                  <a:lnTo>
                    <a:pt x="1987537" y="664819"/>
                  </a:lnTo>
                  <a:lnTo>
                    <a:pt x="1982914" y="661758"/>
                  </a:lnTo>
                  <a:lnTo>
                    <a:pt x="1974430" y="659447"/>
                  </a:lnTo>
                  <a:close/>
                </a:path>
                <a:path w="2487295" h="1061720">
                  <a:moveTo>
                    <a:pt x="2359990" y="653313"/>
                  </a:moveTo>
                  <a:lnTo>
                    <a:pt x="2356129" y="654088"/>
                  </a:lnTo>
                  <a:lnTo>
                    <a:pt x="2353043" y="657148"/>
                  </a:lnTo>
                  <a:lnTo>
                    <a:pt x="2347312" y="661845"/>
                  </a:lnTo>
                  <a:lnTo>
                    <a:pt x="2344181" y="667116"/>
                  </a:lnTo>
                  <a:lnTo>
                    <a:pt x="2343942" y="673538"/>
                  </a:lnTo>
                  <a:lnTo>
                    <a:pt x="2346883" y="681685"/>
                  </a:lnTo>
                  <a:lnTo>
                    <a:pt x="2352470" y="688251"/>
                  </a:lnTo>
                  <a:lnTo>
                    <a:pt x="2359217" y="690505"/>
                  </a:lnTo>
                  <a:lnTo>
                    <a:pt x="2365966" y="689882"/>
                  </a:lnTo>
                  <a:lnTo>
                    <a:pt x="2371559" y="687819"/>
                  </a:lnTo>
                  <a:lnTo>
                    <a:pt x="2377724" y="682692"/>
                  </a:lnTo>
                  <a:lnTo>
                    <a:pt x="2381578" y="676703"/>
                  </a:lnTo>
                  <a:lnTo>
                    <a:pt x="2381962" y="670138"/>
                  </a:lnTo>
                  <a:lnTo>
                    <a:pt x="2377719" y="663282"/>
                  </a:lnTo>
                  <a:lnTo>
                    <a:pt x="2373096" y="658685"/>
                  </a:lnTo>
                  <a:lnTo>
                    <a:pt x="2368473" y="655612"/>
                  </a:lnTo>
                  <a:lnTo>
                    <a:pt x="2359990" y="653313"/>
                  </a:lnTo>
                  <a:close/>
                </a:path>
                <a:path w="2487295" h="1061720">
                  <a:moveTo>
                    <a:pt x="645032" y="647179"/>
                  </a:moveTo>
                  <a:lnTo>
                    <a:pt x="641184" y="647953"/>
                  </a:lnTo>
                  <a:lnTo>
                    <a:pt x="638098" y="651014"/>
                  </a:lnTo>
                  <a:lnTo>
                    <a:pt x="632360" y="653989"/>
                  </a:lnTo>
                  <a:lnTo>
                    <a:pt x="629226" y="658687"/>
                  </a:lnTo>
                  <a:lnTo>
                    <a:pt x="628985" y="665682"/>
                  </a:lnTo>
                  <a:lnTo>
                    <a:pt x="631926" y="675551"/>
                  </a:lnTo>
                  <a:lnTo>
                    <a:pt x="637518" y="682117"/>
                  </a:lnTo>
                  <a:lnTo>
                    <a:pt x="644264" y="684371"/>
                  </a:lnTo>
                  <a:lnTo>
                    <a:pt x="651011" y="683748"/>
                  </a:lnTo>
                  <a:lnTo>
                    <a:pt x="656602" y="681685"/>
                  </a:lnTo>
                  <a:lnTo>
                    <a:pt x="662773" y="676558"/>
                  </a:lnTo>
                  <a:lnTo>
                    <a:pt x="666627" y="670569"/>
                  </a:lnTo>
                  <a:lnTo>
                    <a:pt x="667012" y="664004"/>
                  </a:lnTo>
                  <a:lnTo>
                    <a:pt x="662774" y="657148"/>
                  </a:lnTo>
                  <a:lnTo>
                    <a:pt x="658152" y="652551"/>
                  </a:lnTo>
                  <a:lnTo>
                    <a:pt x="653516" y="649477"/>
                  </a:lnTo>
                  <a:lnTo>
                    <a:pt x="645032" y="647179"/>
                  </a:lnTo>
                  <a:close/>
                </a:path>
                <a:path w="2487295" h="1061720">
                  <a:moveTo>
                    <a:pt x="453796" y="647179"/>
                  </a:moveTo>
                  <a:lnTo>
                    <a:pt x="449948" y="647953"/>
                  </a:lnTo>
                  <a:lnTo>
                    <a:pt x="446862" y="651014"/>
                  </a:lnTo>
                  <a:lnTo>
                    <a:pt x="441125" y="654419"/>
                  </a:lnTo>
                  <a:lnTo>
                    <a:pt x="437994" y="659834"/>
                  </a:lnTo>
                  <a:lnTo>
                    <a:pt x="437753" y="666973"/>
                  </a:lnTo>
                  <a:lnTo>
                    <a:pt x="440689" y="675551"/>
                  </a:lnTo>
                  <a:lnTo>
                    <a:pt x="446283" y="682117"/>
                  </a:lnTo>
                  <a:lnTo>
                    <a:pt x="453032" y="684371"/>
                  </a:lnTo>
                  <a:lnTo>
                    <a:pt x="459779" y="683748"/>
                  </a:lnTo>
                  <a:lnTo>
                    <a:pt x="465366" y="681685"/>
                  </a:lnTo>
                  <a:lnTo>
                    <a:pt x="470236" y="677854"/>
                  </a:lnTo>
                  <a:lnTo>
                    <a:pt x="474238" y="671722"/>
                  </a:lnTo>
                  <a:lnTo>
                    <a:pt x="475347" y="664436"/>
                  </a:lnTo>
                  <a:lnTo>
                    <a:pt x="471538" y="657148"/>
                  </a:lnTo>
                  <a:lnTo>
                    <a:pt x="466915" y="652551"/>
                  </a:lnTo>
                  <a:lnTo>
                    <a:pt x="462279" y="649477"/>
                  </a:lnTo>
                  <a:lnTo>
                    <a:pt x="453796" y="647179"/>
                  </a:lnTo>
                  <a:close/>
                </a:path>
                <a:path w="2487295" h="1061720">
                  <a:moveTo>
                    <a:pt x="1761604" y="644118"/>
                  </a:moveTo>
                  <a:lnTo>
                    <a:pt x="1757756" y="644880"/>
                  </a:lnTo>
                  <a:lnTo>
                    <a:pt x="1754670" y="647953"/>
                  </a:lnTo>
                  <a:lnTo>
                    <a:pt x="1748931" y="650921"/>
                  </a:lnTo>
                  <a:lnTo>
                    <a:pt x="1745797" y="655616"/>
                  </a:lnTo>
                  <a:lnTo>
                    <a:pt x="1745556" y="662614"/>
                  </a:lnTo>
                  <a:lnTo>
                    <a:pt x="1748497" y="672490"/>
                  </a:lnTo>
                  <a:lnTo>
                    <a:pt x="1754089" y="679054"/>
                  </a:lnTo>
                  <a:lnTo>
                    <a:pt x="1760835" y="681305"/>
                  </a:lnTo>
                  <a:lnTo>
                    <a:pt x="1767582" y="680682"/>
                  </a:lnTo>
                  <a:lnTo>
                    <a:pt x="1773174" y="678624"/>
                  </a:lnTo>
                  <a:lnTo>
                    <a:pt x="1779344" y="673495"/>
                  </a:lnTo>
                  <a:lnTo>
                    <a:pt x="1783199" y="667504"/>
                  </a:lnTo>
                  <a:lnTo>
                    <a:pt x="1783584" y="660938"/>
                  </a:lnTo>
                  <a:lnTo>
                    <a:pt x="1779346" y="654088"/>
                  </a:lnTo>
                  <a:lnTo>
                    <a:pt x="1774710" y="649477"/>
                  </a:lnTo>
                  <a:lnTo>
                    <a:pt x="1770087" y="646417"/>
                  </a:lnTo>
                  <a:lnTo>
                    <a:pt x="1761604" y="644118"/>
                  </a:lnTo>
                  <a:close/>
                </a:path>
                <a:path w="2487295" h="1061720">
                  <a:moveTo>
                    <a:pt x="1446987" y="628776"/>
                  </a:moveTo>
                  <a:lnTo>
                    <a:pt x="1443139" y="629551"/>
                  </a:lnTo>
                  <a:lnTo>
                    <a:pt x="1440053" y="632612"/>
                  </a:lnTo>
                  <a:lnTo>
                    <a:pt x="1434314" y="636017"/>
                  </a:lnTo>
                  <a:lnTo>
                    <a:pt x="1431180" y="641432"/>
                  </a:lnTo>
                  <a:lnTo>
                    <a:pt x="1430939" y="648571"/>
                  </a:lnTo>
                  <a:lnTo>
                    <a:pt x="1433880" y="657148"/>
                  </a:lnTo>
                  <a:lnTo>
                    <a:pt x="1439472" y="663715"/>
                  </a:lnTo>
                  <a:lnTo>
                    <a:pt x="1446218" y="665968"/>
                  </a:lnTo>
                  <a:lnTo>
                    <a:pt x="1452965" y="665346"/>
                  </a:lnTo>
                  <a:lnTo>
                    <a:pt x="1458556" y="663282"/>
                  </a:lnTo>
                  <a:lnTo>
                    <a:pt x="1464727" y="658156"/>
                  </a:lnTo>
                  <a:lnTo>
                    <a:pt x="1468581" y="652167"/>
                  </a:lnTo>
                  <a:lnTo>
                    <a:pt x="1468967" y="645602"/>
                  </a:lnTo>
                  <a:lnTo>
                    <a:pt x="1464729" y="638746"/>
                  </a:lnTo>
                  <a:lnTo>
                    <a:pt x="1460106" y="634149"/>
                  </a:lnTo>
                  <a:lnTo>
                    <a:pt x="1455470" y="631075"/>
                  </a:lnTo>
                  <a:lnTo>
                    <a:pt x="1446987" y="628776"/>
                  </a:lnTo>
                  <a:close/>
                </a:path>
                <a:path w="2487295" h="1061720">
                  <a:moveTo>
                    <a:pt x="1002830" y="619582"/>
                  </a:moveTo>
                  <a:lnTo>
                    <a:pt x="998982" y="620344"/>
                  </a:lnTo>
                  <a:lnTo>
                    <a:pt x="995895" y="623417"/>
                  </a:lnTo>
                  <a:lnTo>
                    <a:pt x="990157" y="626817"/>
                  </a:lnTo>
                  <a:lnTo>
                    <a:pt x="987023" y="632232"/>
                  </a:lnTo>
                  <a:lnTo>
                    <a:pt x="986782" y="639374"/>
                  </a:lnTo>
                  <a:lnTo>
                    <a:pt x="989723" y="647953"/>
                  </a:lnTo>
                  <a:lnTo>
                    <a:pt x="995315" y="654518"/>
                  </a:lnTo>
                  <a:lnTo>
                    <a:pt x="1002061" y="656769"/>
                  </a:lnTo>
                  <a:lnTo>
                    <a:pt x="1008808" y="656146"/>
                  </a:lnTo>
                  <a:lnTo>
                    <a:pt x="1014399" y="654088"/>
                  </a:lnTo>
                  <a:lnTo>
                    <a:pt x="1020570" y="648959"/>
                  </a:lnTo>
                  <a:lnTo>
                    <a:pt x="1024424" y="642967"/>
                  </a:lnTo>
                  <a:lnTo>
                    <a:pt x="1024810" y="636401"/>
                  </a:lnTo>
                  <a:lnTo>
                    <a:pt x="1020571" y="629551"/>
                  </a:lnTo>
                  <a:lnTo>
                    <a:pt x="1015936" y="624941"/>
                  </a:lnTo>
                  <a:lnTo>
                    <a:pt x="1011313" y="621880"/>
                  </a:lnTo>
                  <a:lnTo>
                    <a:pt x="1002830" y="619582"/>
                  </a:lnTo>
                  <a:close/>
                </a:path>
                <a:path w="2487295" h="1061720">
                  <a:moveTo>
                    <a:pt x="1258836" y="595045"/>
                  </a:moveTo>
                  <a:lnTo>
                    <a:pt x="1254988" y="595807"/>
                  </a:lnTo>
                  <a:lnTo>
                    <a:pt x="1251902" y="598868"/>
                  </a:lnTo>
                  <a:lnTo>
                    <a:pt x="1246164" y="601843"/>
                  </a:lnTo>
                  <a:lnTo>
                    <a:pt x="1243029" y="606542"/>
                  </a:lnTo>
                  <a:lnTo>
                    <a:pt x="1242788" y="613541"/>
                  </a:lnTo>
                  <a:lnTo>
                    <a:pt x="1245730" y="623417"/>
                  </a:lnTo>
                  <a:lnTo>
                    <a:pt x="1251321" y="629982"/>
                  </a:lnTo>
                  <a:lnTo>
                    <a:pt x="1258068" y="632232"/>
                  </a:lnTo>
                  <a:lnTo>
                    <a:pt x="1264814" y="631609"/>
                  </a:lnTo>
                  <a:lnTo>
                    <a:pt x="1270406" y="629551"/>
                  </a:lnTo>
                  <a:lnTo>
                    <a:pt x="1276578" y="624423"/>
                  </a:lnTo>
                  <a:lnTo>
                    <a:pt x="1280436" y="618431"/>
                  </a:lnTo>
                  <a:lnTo>
                    <a:pt x="1280821" y="611865"/>
                  </a:lnTo>
                  <a:lnTo>
                    <a:pt x="1276578" y="605015"/>
                  </a:lnTo>
                  <a:lnTo>
                    <a:pt x="1271955" y="600405"/>
                  </a:lnTo>
                  <a:lnTo>
                    <a:pt x="1267320" y="597344"/>
                  </a:lnTo>
                  <a:lnTo>
                    <a:pt x="1258836" y="595045"/>
                  </a:lnTo>
                  <a:close/>
                </a:path>
                <a:path w="2487295" h="1061720">
                  <a:moveTo>
                    <a:pt x="1348295" y="591972"/>
                  </a:moveTo>
                  <a:lnTo>
                    <a:pt x="1344434" y="592734"/>
                  </a:lnTo>
                  <a:lnTo>
                    <a:pt x="1341348" y="595807"/>
                  </a:lnTo>
                  <a:lnTo>
                    <a:pt x="1335612" y="600504"/>
                  </a:lnTo>
                  <a:lnTo>
                    <a:pt x="1332480" y="605775"/>
                  </a:lnTo>
                  <a:lnTo>
                    <a:pt x="1332240" y="612197"/>
                  </a:lnTo>
                  <a:lnTo>
                    <a:pt x="1335176" y="620344"/>
                  </a:lnTo>
                  <a:lnTo>
                    <a:pt x="1340769" y="626910"/>
                  </a:lnTo>
                  <a:lnTo>
                    <a:pt x="1347519" y="629164"/>
                  </a:lnTo>
                  <a:lnTo>
                    <a:pt x="1354266" y="628541"/>
                  </a:lnTo>
                  <a:lnTo>
                    <a:pt x="1359852" y="626478"/>
                  </a:lnTo>
                  <a:lnTo>
                    <a:pt x="1364722" y="622648"/>
                  </a:lnTo>
                  <a:lnTo>
                    <a:pt x="1368725" y="616515"/>
                  </a:lnTo>
                  <a:lnTo>
                    <a:pt x="1369834" y="609229"/>
                  </a:lnTo>
                  <a:lnTo>
                    <a:pt x="1366024" y="601941"/>
                  </a:lnTo>
                  <a:lnTo>
                    <a:pt x="1361401" y="597344"/>
                  </a:lnTo>
                  <a:lnTo>
                    <a:pt x="1356766" y="594271"/>
                  </a:lnTo>
                  <a:lnTo>
                    <a:pt x="1348295" y="591972"/>
                  </a:lnTo>
                  <a:close/>
                </a:path>
                <a:path w="2487295" h="1061720">
                  <a:moveTo>
                    <a:pt x="876376" y="588911"/>
                  </a:moveTo>
                  <a:lnTo>
                    <a:pt x="872515" y="589673"/>
                  </a:lnTo>
                  <a:lnTo>
                    <a:pt x="869429" y="592734"/>
                  </a:lnTo>
                  <a:lnTo>
                    <a:pt x="863692" y="595709"/>
                  </a:lnTo>
                  <a:lnTo>
                    <a:pt x="860561" y="600408"/>
                  </a:lnTo>
                  <a:lnTo>
                    <a:pt x="860321" y="607407"/>
                  </a:lnTo>
                  <a:lnTo>
                    <a:pt x="863257" y="617283"/>
                  </a:lnTo>
                  <a:lnTo>
                    <a:pt x="868850" y="623848"/>
                  </a:lnTo>
                  <a:lnTo>
                    <a:pt x="875599" y="626098"/>
                  </a:lnTo>
                  <a:lnTo>
                    <a:pt x="882346" y="625475"/>
                  </a:lnTo>
                  <a:lnTo>
                    <a:pt x="887933" y="623417"/>
                  </a:lnTo>
                  <a:lnTo>
                    <a:pt x="892803" y="619580"/>
                  </a:lnTo>
                  <a:lnTo>
                    <a:pt x="896805" y="613443"/>
                  </a:lnTo>
                  <a:lnTo>
                    <a:pt x="897914" y="606156"/>
                  </a:lnTo>
                  <a:lnTo>
                    <a:pt x="894105" y="598868"/>
                  </a:lnTo>
                  <a:lnTo>
                    <a:pt x="889482" y="594271"/>
                  </a:lnTo>
                  <a:lnTo>
                    <a:pt x="884847" y="591210"/>
                  </a:lnTo>
                  <a:lnTo>
                    <a:pt x="876376" y="588911"/>
                  </a:lnTo>
                  <a:close/>
                </a:path>
                <a:path w="2487295" h="1061720">
                  <a:moveTo>
                    <a:pt x="2252027" y="581240"/>
                  </a:moveTo>
                  <a:lnTo>
                    <a:pt x="2236413" y="600793"/>
                  </a:lnTo>
                  <a:lnTo>
                    <a:pt x="2238921" y="611149"/>
                  </a:lnTo>
                  <a:lnTo>
                    <a:pt x="2244512" y="617713"/>
                  </a:lnTo>
                  <a:lnTo>
                    <a:pt x="2251259" y="619964"/>
                  </a:lnTo>
                  <a:lnTo>
                    <a:pt x="2258005" y="619341"/>
                  </a:lnTo>
                  <a:lnTo>
                    <a:pt x="2263597" y="617283"/>
                  </a:lnTo>
                  <a:lnTo>
                    <a:pt x="2269769" y="612154"/>
                  </a:lnTo>
                  <a:lnTo>
                    <a:pt x="2273627" y="606161"/>
                  </a:lnTo>
                  <a:lnTo>
                    <a:pt x="2274012" y="599592"/>
                  </a:lnTo>
                  <a:lnTo>
                    <a:pt x="2269769" y="592734"/>
                  </a:lnTo>
                  <a:lnTo>
                    <a:pt x="2265146" y="586600"/>
                  </a:lnTo>
                  <a:lnTo>
                    <a:pt x="2260511" y="583539"/>
                  </a:lnTo>
                  <a:lnTo>
                    <a:pt x="2252027" y="581240"/>
                  </a:lnTo>
                  <a:close/>
                </a:path>
                <a:path w="2487295" h="1061720">
                  <a:moveTo>
                    <a:pt x="1104620" y="576643"/>
                  </a:moveTo>
                  <a:lnTo>
                    <a:pt x="1100759" y="577405"/>
                  </a:lnTo>
                  <a:lnTo>
                    <a:pt x="1097673" y="580466"/>
                  </a:lnTo>
                  <a:lnTo>
                    <a:pt x="1090640" y="585162"/>
                  </a:lnTo>
                  <a:lnTo>
                    <a:pt x="1087654" y="590435"/>
                  </a:lnTo>
                  <a:lnTo>
                    <a:pt x="1088138" y="596861"/>
                  </a:lnTo>
                  <a:lnTo>
                    <a:pt x="1091514" y="605015"/>
                  </a:lnTo>
                  <a:lnTo>
                    <a:pt x="1097100" y="611579"/>
                  </a:lnTo>
                  <a:lnTo>
                    <a:pt x="1103847" y="613830"/>
                  </a:lnTo>
                  <a:lnTo>
                    <a:pt x="1110596" y="613207"/>
                  </a:lnTo>
                  <a:lnTo>
                    <a:pt x="1116190" y="611149"/>
                  </a:lnTo>
                  <a:lnTo>
                    <a:pt x="1122355" y="606020"/>
                  </a:lnTo>
                  <a:lnTo>
                    <a:pt x="1126209" y="600027"/>
                  </a:lnTo>
                  <a:lnTo>
                    <a:pt x="1126593" y="593457"/>
                  </a:lnTo>
                  <a:lnTo>
                    <a:pt x="1122349" y="586600"/>
                  </a:lnTo>
                  <a:lnTo>
                    <a:pt x="1117727" y="582002"/>
                  </a:lnTo>
                  <a:lnTo>
                    <a:pt x="1113104" y="578942"/>
                  </a:lnTo>
                  <a:lnTo>
                    <a:pt x="1104620" y="576643"/>
                  </a:lnTo>
                  <a:close/>
                </a:path>
                <a:path w="2487295" h="1061720">
                  <a:moveTo>
                    <a:pt x="2026869" y="573570"/>
                  </a:moveTo>
                  <a:lnTo>
                    <a:pt x="2023008" y="574332"/>
                  </a:lnTo>
                  <a:lnTo>
                    <a:pt x="2019922" y="577405"/>
                  </a:lnTo>
                  <a:lnTo>
                    <a:pt x="2014191" y="582101"/>
                  </a:lnTo>
                  <a:lnTo>
                    <a:pt x="2011060" y="587373"/>
                  </a:lnTo>
                  <a:lnTo>
                    <a:pt x="2010821" y="593795"/>
                  </a:lnTo>
                  <a:lnTo>
                    <a:pt x="2013762" y="601941"/>
                  </a:lnTo>
                  <a:lnTo>
                    <a:pt x="2019349" y="608508"/>
                  </a:lnTo>
                  <a:lnTo>
                    <a:pt x="2026096" y="610762"/>
                  </a:lnTo>
                  <a:lnTo>
                    <a:pt x="2032845" y="610139"/>
                  </a:lnTo>
                  <a:lnTo>
                    <a:pt x="2038438" y="608076"/>
                  </a:lnTo>
                  <a:lnTo>
                    <a:pt x="2044603" y="602947"/>
                  </a:lnTo>
                  <a:lnTo>
                    <a:pt x="2048457" y="596955"/>
                  </a:lnTo>
                  <a:lnTo>
                    <a:pt x="2048841" y="590389"/>
                  </a:lnTo>
                  <a:lnTo>
                    <a:pt x="2044598" y="583539"/>
                  </a:lnTo>
                  <a:lnTo>
                    <a:pt x="2039975" y="578942"/>
                  </a:lnTo>
                  <a:lnTo>
                    <a:pt x="2035352" y="575868"/>
                  </a:lnTo>
                  <a:lnTo>
                    <a:pt x="2026869" y="573570"/>
                  </a:lnTo>
                  <a:close/>
                </a:path>
                <a:path w="2487295" h="1061720">
                  <a:moveTo>
                    <a:pt x="752995" y="573570"/>
                  </a:moveTo>
                  <a:lnTo>
                    <a:pt x="749134" y="574332"/>
                  </a:lnTo>
                  <a:lnTo>
                    <a:pt x="746048" y="577405"/>
                  </a:lnTo>
                  <a:lnTo>
                    <a:pt x="740317" y="580373"/>
                  </a:lnTo>
                  <a:lnTo>
                    <a:pt x="737187" y="585068"/>
                  </a:lnTo>
                  <a:lnTo>
                    <a:pt x="736947" y="592066"/>
                  </a:lnTo>
                  <a:lnTo>
                    <a:pt x="739889" y="601941"/>
                  </a:lnTo>
                  <a:lnTo>
                    <a:pt x="745475" y="608508"/>
                  </a:lnTo>
                  <a:lnTo>
                    <a:pt x="752222" y="610762"/>
                  </a:lnTo>
                  <a:lnTo>
                    <a:pt x="758972" y="610139"/>
                  </a:lnTo>
                  <a:lnTo>
                    <a:pt x="764565" y="608076"/>
                  </a:lnTo>
                  <a:lnTo>
                    <a:pt x="769428" y="604243"/>
                  </a:lnTo>
                  <a:lnTo>
                    <a:pt x="773426" y="598108"/>
                  </a:lnTo>
                  <a:lnTo>
                    <a:pt x="774534" y="590822"/>
                  </a:lnTo>
                  <a:lnTo>
                    <a:pt x="770724" y="583539"/>
                  </a:lnTo>
                  <a:lnTo>
                    <a:pt x="766102" y="578942"/>
                  </a:lnTo>
                  <a:lnTo>
                    <a:pt x="761479" y="575868"/>
                  </a:lnTo>
                  <a:lnTo>
                    <a:pt x="752995" y="573570"/>
                  </a:lnTo>
                  <a:close/>
                </a:path>
                <a:path w="2487295" h="1061720">
                  <a:moveTo>
                    <a:pt x="537082" y="573570"/>
                  </a:moveTo>
                  <a:lnTo>
                    <a:pt x="533222" y="574332"/>
                  </a:lnTo>
                  <a:lnTo>
                    <a:pt x="530136" y="577405"/>
                  </a:lnTo>
                  <a:lnTo>
                    <a:pt x="524405" y="580373"/>
                  </a:lnTo>
                  <a:lnTo>
                    <a:pt x="521274" y="585068"/>
                  </a:lnTo>
                  <a:lnTo>
                    <a:pt x="521034" y="592066"/>
                  </a:lnTo>
                  <a:lnTo>
                    <a:pt x="523976" y="601941"/>
                  </a:lnTo>
                  <a:lnTo>
                    <a:pt x="529562" y="608508"/>
                  </a:lnTo>
                  <a:lnTo>
                    <a:pt x="536309" y="610762"/>
                  </a:lnTo>
                  <a:lnTo>
                    <a:pt x="543059" y="610139"/>
                  </a:lnTo>
                  <a:lnTo>
                    <a:pt x="548652" y="608076"/>
                  </a:lnTo>
                  <a:lnTo>
                    <a:pt x="554817" y="602947"/>
                  </a:lnTo>
                  <a:lnTo>
                    <a:pt x="558671" y="596955"/>
                  </a:lnTo>
                  <a:lnTo>
                    <a:pt x="559055" y="590389"/>
                  </a:lnTo>
                  <a:lnTo>
                    <a:pt x="554812" y="583539"/>
                  </a:lnTo>
                  <a:lnTo>
                    <a:pt x="550189" y="578942"/>
                  </a:lnTo>
                  <a:lnTo>
                    <a:pt x="545566" y="575868"/>
                  </a:lnTo>
                  <a:lnTo>
                    <a:pt x="537082" y="573570"/>
                  </a:lnTo>
                  <a:close/>
                </a:path>
                <a:path w="2487295" h="1061720">
                  <a:moveTo>
                    <a:pt x="1891157" y="570509"/>
                  </a:moveTo>
                  <a:lnTo>
                    <a:pt x="1887296" y="571271"/>
                  </a:lnTo>
                  <a:lnTo>
                    <a:pt x="1884210" y="574332"/>
                  </a:lnTo>
                  <a:lnTo>
                    <a:pt x="1879775" y="578598"/>
                  </a:lnTo>
                  <a:lnTo>
                    <a:pt x="1876499" y="583153"/>
                  </a:lnTo>
                  <a:lnTo>
                    <a:pt x="1875535" y="589435"/>
                  </a:lnTo>
                  <a:lnTo>
                    <a:pt x="1878037" y="598881"/>
                  </a:lnTo>
                  <a:lnTo>
                    <a:pt x="1883631" y="605445"/>
                  </a:lnTo>
                  <a:lnTo>
                    <a:pt x="1890380" y="607696"/>
                  </a:lnTo>
                  <a:lnTo>
                    <a:pt x="1897127" y="607073"/>
                  </a:lnTo>
                  <a:lnTo>
                    <a:pt x="1902714" y="605015"/>
                  </a:lnTo>
                  <a:lnTo>
                    <a:pt x="1908886" y="599886"/>
                  </a:lnTo>
                  <a:lnTo>
                    <a:pt x="1912743" y="593893"/>
                  </a:lnTo>
                  <a:lnTo>
                    <a:pt x="1913129" y="587323"/>
                  </a:lnTo>
                  <a:lnTo>
                    <a:pt x="1908886" y="580466"/>
                  </a:lnTo>
                  <a:lnTo>
                    <a:pt x="1904263" y="575868"/>
                  </a:lnTo>
                  <a:lnTo>
                    <a:pt x="1899640" y="572808"/>
                  </a:lnTo>
                  <a:lnTo>
                    <a:pt x="1891157" y="570509"/>
                  </a:lnTo>
                  <a:close/>
                </a:path>
                <a:path w="2487295" h="1061720">
                  <a:moveTo>
                    <a:pt x="1527187" y="570509"/>
                  </a:moveTo>
                  <a:lnTo>
                    <a:pt x="1523326" y="571271"/>
                  </a:lnTo>
                  <a:lnTo>
                    <a:pt x="1520253" y="574332"/>
                  </a:lnTo>
                  <a:lnTo>
                    <a:pt x="1514515" y="577307"/>
                  </a:lnTo>
                  <a:lnTo>
                    <a:pt x="1511380" y="582006"/>
                  </a:lnTo>
                  <a:lnTo>
                    <a:pt x="1511139" y="589005"/>
                  </a:lnTo>
                  <a:lnTo>
                    <a:pt x="1514081" y="598881"/>
                  </a:lnTo>
                  <a:lnTo>
                    <a:pt x="1519672" y="605445"/>
                  </a:lnTo>
                  <a:lnTo>
                    <a:pt x="1526419" y="607696"/>
                  </a:lnTo>
                  <a:lnTo>
                    <a:pt x="1533165" y="607073"/>
                  </a:lnTo>
                  <a:lnTo>
                    <a:pt x="1538757" y="605015"/>
                  </a:lnTo>
                  <a:lnTo>
                    <a:pt x="1544922" y="599886"/>
                  </a:lnTo>
                  <a:lnTo>
                    <a:pt x="1548777" y="593893"/>
                  </a:lnTo>
                  <a:lnTo>
                    <a:pt x="1549165" y="587323"/>
                  </a:lnTo>
                  <a:lnTo>
                    <a:pt x="1544929" y="580466"/>
                  </a:lnTo>
                  <a:lnTo>
                    <a:pt x="1540294" y="575868"/>
                  </a:lnTo>
                  <a:lnTo>
                    <a:pt x="1535671" y="572808"/>
                  </a:lnTo>
                  <a:lnTo>
                    <a:pt x="1527187" y="570509"/>
                  </a:lnTo>
                  <a:close/>
                </a:path>
                <a:path w="2487295" h="1061720">
                  <a:moveTo>
                    <a:pt x="2396998" y="561301"/>
                  </a:moveTo>
                  <a:lnTo>
                    <a:pt x="2393149" y="562063"/>
                  </a:lnTo>
                  <a:lnTo>
                    <a:pt x="2390063" y="565137"/>
                  </a:lnTo>
                  <a:lnTo>
                    <a:pt x="2384325" y="568104"/>
                  </a:lnTo>
                  <a:lnTo>
                    <a:pt x="2381191" y="572800"/>
                  </a:lnTo>
                  <a:lnTo>
                    <a:pt x="2380950" y="579798"/>
                  </a:lnTo>
                  <a:lnTo>
                    <a:pt x="2383891" y="589673"/>
                  </a:lnTo>
                  <a:lnTo>
                    <a:pt x="2389483" y="596239"/>
                  </a:lnTo>
                  <a:lnTo>
                    <a:pt x="2396229" y="598493"/>
                  </a:lnTo>
                  <a:lnTo>
                    <a:pt x="2402976" y="597871"/>
                  </a:lnTo>
                  <a:lnTo>
                    <a:pt x="2408567" y="595807"/>
                  </a:lnTo>
                  <a:lnTo>
                    <a:pt x="2414738" y="590679"/>
                  </a:lnTo>
                  <a:lnTo>
                    <a:pt x="2418592" y="584687"/>
                  </a:lnTo>
                  <a:lnTo>
                    <a:pt x="2418977" y="578121"/>
                  </a:lnTo>
                  <a:lnTo>
                    <a:pt x="2414739" y="571271"/>
                  </a:lnTo>
                  <a:lnTo>
                    <a:pt x="2410104" y="566673"/>
                  </a:lnTo>
                  <a:lnTo>
                    <a:pt x="2405481" y="563600"/>
                  </a:lnTo>
                  <a:lnTo>
                    <a:pt x="2396998" y="561301"/>
                  </a:lnTo>
                  <a:close/>
                </a:path>
                <a:path w="2487295" h="1061720">
                  <a:moveTo>
                    <a:pt x="1641309" y="555167"/>
                  </a:moveTo>
                  <a:lnTo>
                    <a:pt x="1637461" y="555929"/>
                  </a:lnTo>
                  <a:lnTo>
                    <a:pt x="1634375" y="559003"/>
                  </a:lnTo>
                  <a:lnTo>
                    <a:pt x="1627335" y="561970"/>
                  </a:lnTo>
                  <a:lnTo>
                    <a:pt x="1624345" y="566666"/>
                  </a:lnTo>
                  <a:lnTo>
                    <a:pt x="1624828" y="573663"/>
                  </a:lnTo>
                  <a:lnTo>
                    <a:pt x="1628203" y="583539"/>
                  </a:lnTo>
                  <a:lnTo>
                    <a:pt x="1633795" y="590105"/>
                  </a:lnTo>
                  <a:lnTo>
                    <a:pt x="1640541" y="592359"/>
                  </a:lnTo>
                  <a:lnTo>
                    <a:pt x="1647288" y="591737"/>
                  </a:lnTo>
                  <a:lnTo>
                    <a:pt x="1652879" y="589673"/>
                  </a:lnTo>
                  <a:lnTo>
                    <a:pt x="1659050" y="584545"/>
                  </a:lnTo>
                  <a:lnTo>
                    <a:pt x="1662904" y="578553"/>
                  </a:lnTo>
                  <a:lnTo>
                    <a:pt x="1663289" y="571987"/>
                  </a:lnTo>
                  <a:lnTo>
                    <a:pt x="1659051" y="565137"/>
                  </a:lnTo>
                  <a:lnTo>
                    <a:pt x="1654416" y="560539"/>
                  </a:lnTo>
                  <a:lnTo>
                    <a:pt x="1649793" y="557466"/>
                  </a:lnTo>
                  <a:lnTo>
                    <a:pt x="1641309" y="555167"/>
                  </a:lnTo>
                  <a:close/>
                </a:path>
                <a:path w="2487295" h="1061720">
                  <a:moveTo>
                    <a:pt x="2125573" y="549033"/>
                  </a:moveTo>
                  <a:lnTo>
                    <a:pt x="2121712" y="549795"/>
                  </a:lnTo>
                  <a:lnTo>
                    <a:pt x="2118626" y="552869"/>
                  </a:lnTo>
                  <a:lnTo>
                    <a:pt x="2111593" y="557565"/>
                  </a:lnTo>
                  <a:lnTo>
                    <a:pt x="2108607" y="562837"/>
                  </a:lnTo>
                  <a:lnTo>
                    <a:pt x="2109091" y="569258"/>
                  </a:lnTo>
                  <a:lnTo>
                    <a:pt x="2112467" y="577405"/>
                  </a:lnTo>
                  <a:lnTo>
                    <a:pt x="2118053" y="583970"/>
                  </a:lnTo>
                  <a:lnTo>
                    <a:pt x="2124800" y="586220"/>
                  </a:lnTo>
                  <a:lnTo>
                    <a:pt x="2131549" y="585597"/>
                  </a:lnTo>
                  <a:lnTo>
                    <a:pt x="2137143" y="583539"/>
                  </a:lnTo>
                  <a:lnTo>
                    <a:pt x="2143308" y="578410"/>
                  </a:lnTo>
                  <a:lnTo>
                    <a:pt x="2147162" y="572419"/>
                  </a:lnTo>
                  <a:lnTo>
                    <a:pt x="2147546" y="565853"/>
                  </a:lnTo>
                  <a:lnTo>
                    <a:pt x="2143302" y="559003"/>
                  </a:lnTo>
                  <a:lnTo>
                    <a:pt x="2138679" y="554405"/>
                  </a:lnTo>
                  <a:lnTo>
                    <a:pt x="2134057" y="551332"/>
                  </a:lnTo>
                  <a:lnTo>
                    <a:pt x="2125573" y="549033"/>
                  </a:lnTo>
                  <a:close/>
                </a:path>
                <a:path w="2487295" h="1061720">
                  <a:moveTo>
                    <a:pt x="1767776" y="542899"/>
                  </a:moveTo>
                  <a:lnTo>
                    <a:pt x="1763915" y="543661"/>
                  </a:lnTo>
                  <a:lnTo>
                    <a:pt x="1760829" y="546734"/>
                  </a:lnTo>
                  <a:lnTo>
                    <a:pt x="1755098" y="551431"/>
                  </a:lnTo>
                  <a:lnTo>
                    <a:pt x="1751968" y="556702"/>
                  </a:lnTo>
                  <a:lnTo>
                    <a:pt x="1751728" y="563124"/>
                  </a:lnTo>
                  <a:lnTo>
                    <a:pt x="1754670" y="571271"/>
                  </a:lnTo>
                  <a:lnTo>
                    <a:pt x="1760256" y="577835"/>
                  </a:lnTo>
                  <a:lnTo>
                    <a:pt x="1767003" y="580086"/>
                  </a:lnTo>
                  <a:lnTo>
                    <a:pt x="1773752" y="579463"/>
                  </a:lnTo>
                  <a:lnTo>
                    <a:pt x="1779346" y="577405"/>
                  </a:lnTo>
                  <a:lnTo>
                    <a:pt x="1785511" y="572276"/>
                  </a:lnTo>
                  <a:lnTo>
                    <a:pt x="1789364" y="566285"/>
                  </a:lnTo>
                  <a:lnTo>
                    <a:pt x="1789749" y="559719"/>
                  </a:lnTo>
                  <a:lnTo>
                    <a:pt x="1785505" y="552869"/>
                  </a:lnTo>
                  <a:lnTo>
                    <a:pt x="1780882" y="548271"/>
                  </a:lnTo>
                  <a:lnTo>
                    <a:pt x="1776260" y="545198"/>
                  </a:lnTo>
                  <a:lnTo>
                    <a:pt x="1767776" y="542899"/>
                  </a:lnTo>
                  <a:close/>
                </a:path>
                <a:path w="2487295" h="1061720">
                  <a:moveTo>
                    <a:pt x="629615" y="533692"/>
                  </a:moveTo>
                  <a:lnTo>
                    <a:pt x="625754" y="534466"/>
                  </a:lnTo>
                  <a:lnTo>
                    <a:pt x="622681" y="537527"/>
                  </a:lnTo>
                  <a:lnTo>
                    <a:pt x="618244" y="541793"/>
                  </a:lnTo>
                  <a:lnTo>
                    <a:pt x="614965" y="546347"/>
                  </a:lnTo>
                  <a:lnTo>
                    <a:pt x="614001" y="552625"/>
                  </a:lnTo>
                  <a:lnTo>
                    <a:pt x="616508" y="562063"/>
                  </a:lnTo>
                  <a:lnTo>
                    <a:pt x="622100" y="568630"/>
                  </a:lnTo>
                  <a:lnTo>
                    <a:pt x="628846" y="570884"/>
                  </a:lnTo>
                  <a:lnTo>
                    <a:pt x="635593" y="570261"/>
                  </a:lnTo>
                  <a:lnTo>
                    <a:pt x="641184" y="568197"/>
                  </a:lnTo>
                  <a:lnTo>
                    <a:pt x="647349" y="563071"/>
                  </a:lnTo>
                  <a:lnTo>
                    <a:pt x="651203" y="557082"/>
                  </a:lnTo>
                  <a:lnTo>
                    <a:pt x="651587" y="550517"/>
                  </a:lnTo>
                  <a:lnTo>
                    <a:pt x="647344" y="543661"/>
                  </a:lnTo>
                  <a:lnTo>
                    <a:pt x="642721" y="539064"/>
                  </a:lnTo>
                  <a:lnTo>
                    <a:pt x="638098" y="536003"/>
                  </a:lnTo>
                  <a:lnTo>
                    <a:pt x="629615" y="533692"/>
                  </a:lnTo>
                  <a:close/>
                </a:path>
                <a:path w="2487295" h="1061720">
                  <a:moveTo>
                    <a:pt x="968908" y="527557"/>
                  </a:moveTo>
                  <a:lnTo>
                    <a:pt x="965047" y="528332"/>
                  </a:lnTo>
                  <a:lnTo>
                    <a:pt x="961961" y="531393"/>
                  </a:lnTo>
                  <a:lnTo>
                    <a:pt x="956230" y="534368"/>
                  </a:lnTo>
                  <a:lnTo>
                    <a:pt x="953098" y="539065"/>
                  </a:lnTo>
                  <a:lnTo>
                    <a:pt x="952855" y="546061"/>
                  </a:lnTo>
                  <a:lnTo>
                    <a:pt x="955789" y="555929"/>
                  </a:lnTo>
                  <a:lnTo>
                    <a:pt x="961382" y="562496"/>
                  </a:lnTo>
                  <a:lnTo>
                    <a:pt x="968132" y="564749"/>
                  </a:lnTo>
                  <a:lnTo>
                    <a:pt x="974879" y="564127"/>
                  </a:lnTo>
                  <a:lnTo>
                    <a:pt x="980465" y="562063"/>
                  </a:lnTo>
                  <a:lnTo>
                    <a:pt x="986637" y="556937"/>
                  </a:lnTo>
                  <a:lnTo>
                    <a:pt x="990495" y="550948"/>
                  </a:lnTo>
                  <a:lnTo>
                    <a:pt x="990880" y="544383"/>
                  </a:lnTo>
                  <a:lnTo>
                    <a:pt x="986637" y="537527"/>
                  </a:lnTo>
                  <a:lnTo>
                    <a:pt x="982014" y="532930"/>
                  </a:lnTo>
                  <a:lnTo>
                    <a:pt x="977391" y="529869"/>
                  </a:lnTo>
                  <a:lnTo>
                    <a:pt x="968908" y="527557"/>
                  </a:lnTo>
                  <a:close/>
                </a:path>
                <a:path w="2487295" h="1061720">
                  <a:moveTo>
                    <a:pt x="1190980" y="512229"/>
                  </a:moveTo>
                  <a:lnTo>
                    <a:pt x="1187132" y="512991"/>
                  </a:lnTo>
                  <a:lnTo>
                    <a:pt x="1184046" y="516064"/>
                  </a:lnTo>
                  <a:lnTo>
                    <a:pt x="1178308" y="520760"/>
                  </a:lnTo>
                  <a:lnTo>
                    <a:pt x="1175173" y="526032"/>
                  </a:lnTo>
                  <a:lnTo>
                    <a:pt x="1174932" y="532454"/>
                  </a:lnTo>
                  <a:lnTo>
                    <a:pt x="1177874" y="540600"/>
                  </a:lnTo>
                  <a:lnTo>
                    <a:pt x="1183465" y="547165"/>
                  </a:lnTo>
                  <a:lnTo>
                    <a:pt x="1190212" y="549416"/>
                  </a:lnTo>
                  <a:lnTo>
                    <a:pt x="1196958" y="548792"/>
                  </a:lnTo>
                  <a:lnTo>
                    <a:pt x="1202550" y="546734"/>
                  </a:lnTo>
                  <a:lnTo>
                    <a:pt x="1207418" y="542897"/>
                  </a:lnTo>
                  <a:lnTo>
                    <a:pt x="1211418" y="536762"/>
                  </a:lnTo>
                  <a:lnTo>
                    <a:pt x="1212526" y="529479"/>
                  </a:lnTo>
                  <a:lnTo>
                    <a:pt x="1208722" y="522198"/>
                  </a:lnTo>
                  <a:lnTo>
                    <a:pt x="1204087" y="517588"/>
                  </a:lnTo>
                  <a:lnTo>
                    <a:pt x="1199464" y="514527"/>
                  </a:lnTo>
                  <a:lnTo>
                    <a:pt x="1190980" y="512229"/>
                  </a:lnTo>
                  <a:close/>
                </a:path>
                <a:path w="2487295" h="1061720">
                  <a:moveTo>
                    <a:pt x="1416151" y="509155"/>
                  </a:moveTo>
                  <a:lnTo>
                    <a:pt x="1412290" y="509930"/>
                  </a:lnTo>
                  <a:lnTo>
                    <a:pt x="1409204" y="512991"/>
                  </a:lnTo>
                  <a:lnTo>
                    <a:pt x="1403473" y="515965"/>
                  </a:lnTo>
                  <a:lnTo>
                    <a:pt x="1400343" y="520663"/>
                  </a:lnTo>
                  <a:lnTo>
                    <a:pt x="1400103" y="527659"/>
                  </a:lnTo>
                  <a:lnTo>
                    <a:pt x="1403045" y="537527"/>
                  </a:lnTo>
                  <a:lnTo>
                    <a:pt x="1408631" y="544093"/>
                  </a:lnTo>
                  <a:lnTo>
                    <a:pt x="1415378" y="546347"/>
                  </a:lnTo>
                  <a:lnTo>
                    <a:pt x="1422127" y="545724"/>
                  </a:lnTo>
                  <a:lnTo>
                    <a:pt x="1427721" y="543661"/>
                  </a:lnTo>
                  <a:lnTo>
                    <a:pt x="1432584" y="539831"/>
                  </a:lnTo>
                  <a:lnTo>
                    <a:pt x="1436582" y="533698"/>
                  </a:lnTo>
                  <a:lnTo>
                    <a:pt x="1437690" y="526413"/>
                  </a:lnTo>
                  <a:lnTo>
                    <a:pt x="1433880" y="519125"/>
                  </a:lnTo>
                  <a:lnTo>
                    <a:pt x="1429258" y="514527"/>
                  </a:lnTo>
                  <a:lnTo>
                    <a:pt x="1424635" y="511454"/>
                  </a:lnTo>
                  <a:lnTo>
                    <a:pt x="1416151" y="509155"/>
                  </a:lnTo>
                  <a:close/>
                </a:path>
                <a:path w="2487295" h="1061720">
                  <a:moveTo>
                    <a:pt x="2224278" y="496887"/>
                  </a:moveTo>
                  <a:lnTo>
                    <a:pt x="2220417" y="497662"/>
                  </a:lnTo>
                  <a:lnTo>
                    <a:pt x="2217331" y="500722"/>
                  </a:lnTo>
                  <a:lnTo>
                    <a:pt x="2212026" y="503697"/>
                  </a:lnTo>
                  <a:lnTo>
                    <a:pt x="2209615" y="508395"/>
                  </a:lnTo>
                  <a:lnTo>
                    <a:pt x="2209519" y="515390"/>
                  </a:lnTo>
                  <a:lnTo>
                    <a:pt x="2211158" y="525259"/>
                  </a:lnTo>
                  <a:lnTo>
                    <a:pt x="2216752" y="531825"/>
                  </a:lnTo>
                  <a:lnTo>
                    <a:pt x="2223501" y="534079"/>
                  </a:lnTo>
                  <a:lnTo>
                    <a:pt x="2230248" y="533456"/>
                  </a:lnTo>
                  <a:lnTo>
                    <a:pt x="2235835" y="531393"/>
                  </a:lnTo>
                  <a:lnTo>
                    <a:pt x="2240705" y="527563"/>
                  </a:lnTo>
                  <a:lnTo>
                    <a:pt x="2244707" y="521430"/>
                  </a:lnTo>
                  <a:lnTo>
                    <a:pt x="2245816" y="514144"/>
                  </a:lnTo>
                  <a:lnTo>
                    <a:pt x="2242007" y="506856"/>
                  </a:lnTo>
                  <a:lnTo>
                    <a:pt x="2237384" y="502259"/>
                  </a:lnTo>
                  <a:lnTo>
                    <a:pt x="2232748" y="499186"/>
                  </a:lnTo>
                  <a:lnTo>
                    <a:pt x="2224278" y="496887"/>
                  </a:lnTo>
                  <a:close/>
                </a:path>
                <a:path w="2487295" h="1061720">
                  <a:moveTo>
                    <a:pt x="1937423" y="484619"/>
                  </a:moveTo>
                  <a:lnTo>
                    <a:pt x="1933562" y="485393"/>
                  </a:lnTo>
                  <a:lnTo>
                    <a:pt x="1930476" y="488454"/>
                  </a:lnTo>
                  <a:lnTo>
                    <a:pt x="1924745" y="491859"/>
                  </a:lnTo>
                  <a:lnTo>
                    <a:pt x="1921613" y="497274"/>
                  </a:lnTo>
                  <a:lnTo>
                    <a:pt x="1921369" y="504413"/>
                  </a:lnTo>
                  <a:lnTo>
                    <a:pt x="1924303" y="512991"/>
                  </a:lnTo>
                  <a:lnTo>
                    <a:pt x="1929897" y="519557"/>
                  </a:lnTo>
                  <a:lnTo>
                    <a:pt x="1936646" y="521811"/>
                  </a:lnTo>
                  <a:lnTo>
                    <a:pt x="1943393" y="521188"/>
                  </a:lnTo>
                  <a:lnTo>
                    <a:pt x="1948980" y="519125"/>
                  </a:lnTo>
                  <a:lnTo>
                    <a:pt x="1953850" y="515294"/>
                  </a:lnTo>
                  <a:lnTo>
                    <a:pt x="1957852" y="509162"/>
                  </a:lnTo>
                  <a:lnTo>
                    <a:pt x="1958961" y="501876"/>
                  </a:lnTo>
                  <a:lnTo>
                    <a:pt x="1955152" y="494588"/>
                  </a:lnTo>
                  <a:lnTo>
                    <a:pt x="1950529" y="489991"/>
                  </a:lnTo>
                  <a:lnTo>
                    <a:pt x="1945906" y="486917"/>
                  </a:lnTo>
                  <a:lnTo>
                    <a:pt x="1937423" y="484619"/>
                  </a:lnTo>
                  <a:close/>
                </a:path>
                <a:path w="2487295" h="1061720">
                  <a:moveTo>
                    <a:pt x="811593" y="484619"/>
                  </a:moveTo>
                  <a:lnTo>
                    <a:pt x="807745" y="485393"/>
                  </a:lnTo>
                  <a:lnTo>
                    <a:pt x="804659" y="488454"/>
                  </a:lnTo>
                  <a:lnTo>
                    <a:pt x="797619" y="493151"/>
                  </a:lnTo>
                  <a:lnTo>
                    <a:pt x="794629" y="498422"/>
                  </a:lnTo>
                  <a:lnTo>
                    <a:pt x="795111" y="504844"/>
                  </a:lnTo>
                  <a:lnTo>
                    <a:pt x="798487" y="512991"/>
                  </a:lnTo>
                  <a:lnTo>
                    <a:pt x="804078" y="519557"/>
                  </a:lnTo>
                  <a:lnTo>
                    <a:pt x="810825" y="521811"/>
                  </a:lnTo>
                  <a:lnTo>
                    <a:pt x="817571" y="521188"/>
                  </a:lnTo>
                  <a:lnTo>
                    <a:pt x="823163" y="519125"/>
                  </a:lnTo>
                  <a:lnTo>
                    <a:pt x="828031" y="515294"/>
                  </a:lnTo>
                  <a:lnTo>
                    <a:pt x="832030" y="509162"/>
                  </a:lnTo>
                  <a:lnTo>
                    <a:pt x="833139" y="501876"/>
                  </a:lnTo>
                  <a:lnTo>
                    <a:pt x="829335" y="494588"/>
                  </a:lnTo>
                  <a:lnTo>
                    <a:pt x="824712" y="489991"/>
                  </a:lnTo>
                  <a:lnTo>
                    <a:pt x="820077" y="486917"/>
                  </a:lnTo>
                  <a:lnTo>
                    <a:pt x="811593" y="484619"/>
                  </a:lnTo>
                  <a:close/>
                </a:path>
                <a:path w="2487295" h="1061720">
                  <a:moveTo>
                    <a:pt x="1570367" y="475424"/>
                  </a:moveTo>
                  <a:lnTo>
                    <a:pt x="1566519" y="476186"/>
                  </a:lnTo>
                  <a:lnTo>
                    <a:pt x="1563433" y="479259"/>
                  </a:lnTo>
                  <a:lnTo>
                    <a:pt x="1557695" y="483956"/>
                  </a:lnTo>
                  <a:lnTo>
                    <a:pt x="1554560" y="489227"/>
                  </a:lnTo>
                  <a:lnTo>
                    <a:pt x="1554319" y="495649"/>
                  </a:lnTo>
                  <a:lnTo>
                    <a:pt x="1557261" y="503796"/>
                  </a:lnTo>
                  <a:lnTo>
                    <a:pt x="1562852" y="510360"/>
                  </a:lnTo>
                  <a:lnTo>
                    <a:pt x="1569599" y="512611"/>
                  </a:lnTo>
                  <a:lnTo>
                    <a:pt x="1576345" y="511988"/>
                  </a:lnTo>
                  <a:lnTo>
                    <a:pt x="1581937" y="509930"/>
                  </a:lnTo>
                  <a:lnTo>
                    <a:pt x="1586805" y="506093"/>
                  </a:lnTo>
                  <a:lnTo>
                    <a:pt x="1590805" y="499957"/>
                  </a:lnTo>
                  <a:lnTo>
                    <a:pt x="1591913" y="492674"/>
                  </a:lnTo>
                  <a:lnTo>
                    <a:pt x="1588109" y="485393"/>
                  </a:lnTo>
                  <a:lnTo>
                    <a:pt x="1583474" y="480783"/>
                  </a:lnTo>
                  <a:lnTo>
                    <a:pt x="1578851" y="477723"/>
                  </a:lnTo>
                  <a:lnTo>
                    <a:pt x="1570367" y="475424"/>
                  </a:lnTo>
                  <a:close/>
                </a:path>
                <a:path w="2487295" h="1061720">
                  <a:moveTo>
                    <a:pt x="2338400" y="469290"/>
                  </a:moveTo>
                  <a:lnTo>
                    <a:pt x="2322779" y="489515"/>
                  </a:lnTo>
                  <a:lnTo>
                    <a:pt x="2325281" y="497662"/>
                  </a:lnTo>
                  <a:lnTo>
                    <a:pt x="2330874" y="504226"/>
                  </a:lnTo>
                  <a:lnTo>
                    <a:pt x="2337623" y="506477"/>
                  </a:lnTo>
                  <a:lnTo>
                    <a:pt x="2344370" y="505854"/>
                  </a:lnTo>
                  <a:lnTo>
                    <a:pt x="2349957" y="503796"/>
                  </a:lnTo>
                  <a:lnTo>
                    <a:pt x="2356129" y="498667"/>
                  </a:lnTo>
                  <a:lnTo>
                    <a:pt x="2359987" y="492675"/>
                  </a:lnTo>
                  <a:lnTo>
                    <a:pt x="2360372" y="486110"/>
                  </a:lnTo>
                  <a:lnTo>
                    <a:pt x="2356129" y="479259"/>
                  </a:lnTo>
                  <a:lnTo>
                    <a:pt x="2351506" y="474649"/>
                  </a:lnTo>
                  <a:lnTo>
                    <a:pt x="2346883" y="471589"/>
                  </a:lnTo>
                  <a:lnTo>
                    <a:pt x="2338400" y="469290"/>
                  </a:lnTo>
                  <a:close/>
                </a:path>
                <a:path w="2487295" h="1061720">
                  <a:moveTo>
                    <a:pt x="1089202" y="466216"/>
                  </a:moveTo>
                  <a:lnTo>
                    <a:pt x="1085342" y="466991"/>
                  </a:lnTo>
                  <a:lnTo>
                    <a:pt x="1082255" y="470052"/>
                  </a:lnTo>
                  <a:lnTo>
                    <a:pt x="1076519" y="473027"/>
                  </a:lnTo>
                  <a:lnTo>
                    <a:pt x="1073388" y="477724"/>
                  </a:lnTo>
                  <a:lnTo>
                    <a:pt x="1073147" y="484720"/>
                  </a:lnTo>
                  <a:lnTo>
                    <a:pt x="1076083" y="494588"/>
                  </a:lnTo>
                  <a:lnTo>
                    <a:pt x="1081677" y="501155"/>
                  </a:lnTo>
                  <a:lnTo>
                    <a:pt x="1088426" y="503408"/>
                  </a:lnTo>
                  <a:lnTo>
                    <a:pt x="1095173" y="502786"/>
                  </a:lnTo>
                  <a:lnTo>
                    <a:pt x="1100759" y="500722"/>
                  </a:lnTo>
                  <a:lnTo>
                    <a:pt x="1106932" y="495596"/>
                  </a:lnTo>
                  <a:lnTo>
                    <a:pt x="1110789" y="489607"/>
                  </a:lnTo>
                  <a:lnTo>
                    <a:pt x="1111175" y="483042"/>
                  </a:lnTo>
                  <a:lnTo>
                    <a:pt x="1106932" y="476186"/>
                  </a:lnTo>
                  <a:lnTo>
                    <a:pt x="1102309" y="471589"/>
                  </a:lnTo>
                  <a:lnTo>
                    <a:pt x="1097673" y="468515"/>
                  </a:lnTo>
                  <a:lnTo>
                    <a:pt x="1089202" y="466216"/>
                  </a:lnTo>
                  <a:close/>
                </a:path>
                <a:path w="2487295" h="1061720">
                  <a:moveTo>
                    <a:pt x="2057717" y="460082"/>
                  </a:moveTo>
                  <a:lnTo>
                    <a:pt x="2053856" y="460857"/>
                  </a:lnTo>
                  <a:lnTo>
                    <a:pt x="2050770" y="463918"/>
                  </a:lnTo>
                  <a:lnTo>
                    <a:pt x="2043737" y="468614"/>
                  </a:lnTo>
                  <a:lnTo>
                    <a:pt x="2040750" y="473886"/>
                  </a:lnTo>
                  <a:lnTo>
                    <a:pt x="2041230" y="480307"/>
                  </a:lnTo>
                  <a:lnTo>
                    <a:pt x="2044598" y="488454"/>
                  </a:lnTo>
                  <a:lnTo>
                    <a:pt x="2050191" y="495020"/>
                  </a:lnTo>
                  <a:lnTo>
                    <a:pt x="2056941" y="497274"/>
                  </a:lnTo>
                  <a:lnTo>
                    <a:pt x="2063688" y="496652"/>
                  </a:lnTo>
                  <a:lnTo>
                    <a:pt x="2069274" y="494588"/>
                  </a:lnTo>
                  <a:lnTo>
                    <a:pt x="2074144" y="490758"/>
                  </a:lnTo>
                  <a:lnTo>
                    <a:pt x="2078147" y="484625"/>
                  </a:lnTo>
                  <a:lnTo>
                    <a:pt x="2079256" y="477340"/>
                  </a:lnTo>
                  <a:lnTo>
                    <a:pt x="2075446" y="470052"/>
                  </a:lnTo>
                  <a:lnTo>
                    <a:pt x="2070823" y="465454"/>
                  </a:lnTo>
                  <a:lnTo>
                    <a:pt x="2066188" y="462381"/>
                  </a:lnTo>
                  <a:lnTo>
                    <a:pt x="2057717" y="460082"/>
                  </a:lnTo>
                  <a:close/>
                </a:path>
                <a:path w="2487295" h="1061720">
                  <a:moveTo>
                    <a:pt x="1295857" y="457022"/>
                  </a:moveTo>
                  <a:lnTo>
                    <a:pt x="1291996" y="457784"/>
                  </a:lnTo>
                  <a:lnTo>
                    <a:pt x="1288910" y="460857"/>
                  </a:lnTo>
                  <a:lnTo>
                    <a:pt x="1281877" y="465554"/>
                  </a:lnTo>
                  <a:lnTo>
                    <a:pt x="1278891" y="470825"/>
                  </a:lnTo>
                  <a:lnTo>
                    <a:pt x="1279375" y="477247"/>
                  </a:lnTo>
                  <a:lnTo>
                    <a:pt x="1282750" y="485393"/>
                  </a:lnTo>
                  <a:lnTo>
                    <a:pt x="1288337" y="491958"/>
                  </a:lnTo>
                  <a:lnTo>
                    <a:pt x="1295084" y="494209"/>
                  </a:lnTo>
                  <a:lnTo>
                    <a:pt x="1301833" y="493586"/>
                  </a:lnTo>
                  <a:lnTo>
                    <a:pt x="1307426" y="491528"/>
                  </a:lnTo>
                  <a:lnTo>
                    <a:pt x="1313591" y="486399"/>
                  </a:lnTo>
                  <a:lnTo>
                    <a:pt x="1317445" y="480407"/>
                  </a:lnTo>
                  <a:lnTo>
                    <a:pt x="1317829" y="473841"/>
                  </a:lnTo>
                  <a:lnTo>
                    <a:pt x="1313586" y="466991"/>
                  </a:lnTo>
                  <a:lnTo>
                    <a:pt x="1308963" y="462381"/>
                  </a:lnTo>
                  <a:lnTo>
                    <a:pt x="1304340" y="459320"/>
                  </a:lnTo>
                  <a:lnTo>
                    <a:pt x="1295857" y="457022"/>
                  </a:lnTo>
                  <a:close/>
                </a:path>
                <a:path w="2487295" h="1061720">
                  <a:moveTo>
                    <a:pt x="685139" y="453948"/>
                  </a:moveTo>
                  <a:lnTo>
                    <a:pt x="681278" y="454723"/>
                  </a:lnTo>
                  <a:lnTo>
                    <a:pt x="678192" y="457784"/>
                  </a:lnTo>
                  <a:lnTo>
                    <a:pt x="672461" y="462480"/>
                  </a:lnTo>
                  <a:lnTo>
                    <a:pt x="669329" y="467752"/>
                  </a:lnTo>
                  <a:lnTo>
                    <a:pt x="669086" y="474173"/>
                  </a:lnTo>
                  <a:lnTo>
                    <a:pt x="672020" y="482320"/>
                  </a:lnTo>
                  <a:lnTo>
                    <a:pt x="677613" y="488886"/>
                  </a:lnTo>
                  <a:lnTo>
                    <a:pt x="684363" y="491140"/>
                  </a:lnTo>
                  <a:lnTo>
                    <a:pt x="691110" y="490518"/>
                  </a:lnTo>
                  <a:lnTo>
                    <a:pt x="696696" y="488454"/>
                  </a:lnTo>
                  <a:lnTo>
                    <a:pt x="702868" y="483327"/>
                  </a:lnTo>
                  <a:lnTo>
                    <a:pt x="706726" y="477339"/>
                  </a:lnTo>
                  <a:lnTo>
                    <a:pt x="707112" y="470773"/>
                  </a:lnTo>
                  <a:lnTo>
                    <a:pt x="702868" y="463918"/>
                  </a:lnTo>
                  <a:lnTo>
                    <a:pt x="698245" y="459320"/>
                  </a:lnTo>
                  <a:lnTo>
                    <a:pt x="693623" y="456247"/>
                  </a:lnTo>
                  <a:lnTo>
                    <a:pt x="685139" y="453948"/>
                  </a:lnTo>
                  <a:close/>
                </a:path>
                <a:path w="2487295" h="1061720">
                  <a:moveTo>
                    <a:pt x="1838718" y="450888"/>
                  </a:moveTo>
                  <a:lnTo>
                    <a:pt x="1834857" y="451650"/>
                  </a:lnTo>
                  <a:lnTo>
                    <a:pt x="1831771" y="454710"/>
                  </a:lnTo>
                  <a:lnTo>
                    <a:pt x="1826040" y="457685"/>
                  </a:lnTo>
                  <a:lnTo>
                    <a:pt x="1822910" y="462384"/>
                  </a:lnTo>
                  <a:lnTo>
                    <a:pt x="1822670" y="469384"/>
                  </a:lnTo>
                  <a:lnTo>
                    <a:pt x="1825612" y="479259"/>
                  </a:lnTo>
                  <a:lnTo>
                    <a:pt x="1831198" y="485824"/>
                  </a:lnTo>
                  <a:lnTo>
                    <a:pt x="1837945" y="488075"/>
                  </a:lnTo>
                  <a:lnTo>
                    <a:pt x="1844695" y="487451"/>
                  </a:lnTo>
                  <a:lnTo>
                    <a:pt x="1850288" y="485393"/>
                  </a:lnTo>
                  <a:lnTo>
                    <a:pt x="1855151" y="481556"/>
                  </a:lnTo>
                  <a:lnTo>
                    <a:pt x="1859149" y="475419"/>
                  </a:lnTo>
                  <a:lnTo>
                    <a:pt x="1860257" y="468132"/>
                  </a:lnTo>
                  <a:lnTo>
                    <a:pt x="1856447" y="460844"/>
                  </a:lnTo>
                  <a:lnTo>
                    <a:pt x="1851825" y="456247"/>
                  </a:lnTo>
                  <a:lnTo>
                    <a:pt x="1847202" y="453186"/>
                  </a:lnTo>
                  <a:lnTo>
                    <a:pt x="1838718" y="450888"/>
                  </a:lnTo>
                  <a:close/>
                </a:path>
                <a:path w="2487295" h="1061720">
                  <a:moveTo>
                    <a:pt x="1721510" y="447814"/>
                  </a:moveTo>
                  <a:lnTo>
                    <a:pt x="1717649" y="448576"/>
                  </a:lnTo>
                  <a:lnTo>
                    <a:pt x="1714563" y="451650"/>
                  </a:lnTo>
                  <a:lnTo>
                    <a:pt x="1708832" y="455049"/>
                  </a:lnTo>
                  <a:lnTo>
                    <a:pt x="1705702" y="460465"/>
                  </a:lnTo>
                  <a:lnTo>
                    <a:pt x="1705462" y="467607"/>
                  </a:lnTo>
                  <a:lnTo>
                    <a:pt x="1708403" y="476186"/>
                  </a:lnTo>
                  <a:lnTo>
                    <a:pt x="1713990" y="482752"/>
                  </a:lnTo>
                  <a:lnTo>
                    <a:pt x="1720737" y="485006"/>
                  </a:lnTo>
                  <a:lnTo>
                    <a:pt x="1727486" y="484383"/>
                  </a:lnTo>
                  <a:lnTo>
                    <a:pt x="1733080" y="482320"/>
                  </a:lnTo>
                  <a:lnTo>
                    <a:pt x="1739244" y="477191"/>
                  </a:lnTo>
                  <a:lnTo>
                    <a:pt x="1743098" y="471200"/>
                  </a:lnTo>
                  <a:lnTo>
                    <a:pt x="1743483" y="464634"/>
                  </a:lnTo>
                  <a:lnTo>
                    <a:pt x="1739239" y="457784"/>
                  </a:lnTo>
                  <a:lnTo>
                    <a:pt x="1734616" y="453186"/>
                  </a:lnTo>
                  <a:lnTo>
                    <a:pt x="1729994" y="450113"/>
                  </a:lnTo>
                  <a:lnTo>
                    <a:pt x="1721510" y="447814"/>
                  </a:lnTo>
                  <a:close/>
                </a:path>
                <a:path w="2487295" h="1061720">
                  <a:moveTo>
                    <a:pt x="897966" y="438607"/>
                  </a:moveTo>
                  <a:lnTo>
                    <a:pt x="894105" y="439381"/>
                  </a:lnTo>
                  <a:lnTo>
                    <a:pt x="891019" y="442442"/>
                  </a:lnTo>
                  <a:lnTo>
                    <a:pt x="885288" y="445417"/>
                  </a:lnTo>
                  <a:lnTo>
                    <a:pt x="882156" y="450116"/>
                  </a:lnTo>
                  <a:lnTo>
                    <a:pt x="881912" y="457115"/>
                  </a:lnTo>
                  <a:lnTo>
                    <a:pt x="884847" y="466991"/>
                  </a:lnTo>
                  <a:lnTo>
                    <a:pt x="890440" y="473556"/>
                  </a:lnTo>
                  <a:lnTo>
                    <a:pt x="897189" y="475807"/>
                  </a:lnTo>
                  <a:lnTo>
                    <a:pt x="903936" y="475183"/>
                  </a:lnTo>
                  <a:lnTo>
                    <a:pt x="909523" y="473125"/>
                  </a:lnTo>
                  <a:lnTo>
                    <a:pt x="914393" y="469288"/>
                  </a:lnTo>
                  <a:lnTo>
                    <a:pt x="918395" y="463151"/>
                  </a:lnTo>
                  <a:lnTo>
                    <a:pt x="919504" y="455864"/>
                  </a:lnTo>
                  <a:lnTo>
                    <a:pt x="915695" y="448576"/>
                  </a:lnTo>
                  <a:lnTo>
                    <a:pt x="911072" y="443979"/>
                  </a:lnTo>
                  <a:lnTo>
                    <a:pt x="906449" y="440918"/>
                  </a:lnTo>
                  <a:lnTo>
                    <a:pt x="897966" y="438607"/>
                  </a:lnTo>
                  <a:close/>
                </a:path>
                <a:path w="2487295" h="1061720">
                  <a:moveTo>
                    <a:pt x="2187257" y="411010"/>
                  </a:moveTo>
                  <a:lnTo>
                    <a:pt x="2171643" y="431235"/>
                  </a:lnTo>
                  <a:lnTo>
                    <a:pt x="2174151" y="439381"/>
                  </a:lnTo>
                  <a:lnTo>
                    <a:pt x="2179742" y="445948"/>
                  </a:lnTo>
                  <a:lnTo>
                    <a:pt x="2186489" y="448202"/>
                  </a:lnTo>
                  <a:lnTo>
                    <a:pt x="2193235" y="447579"/>
                  </a:lnTo>
                  <a:lnTo>
                    <a:pt x="2198827" y="445515"/>
                  </a:lnTo>
                  <a:lnTo>
                    <a:pt x="2204992" y="440387"/>
                  </a:lnTo>
                  <a:lnTo>
                    <a:pt x="2208847" y="434395"/>
                  </a:lnTo>
                  <a:lnTo>
                    <a:pt x="2209235" y="427829"/>
                  </a:lnTo>
                  <a:lnTo>
                    <a:pt x="2204999" y="420979"/>
                  </a:lnTo>
                  <a:lnTo>
                    <a:pt x="2200363" y="416382"/>
                  </a:lnTo>
                  <a:lnTo>
                    <a:pt x="2195741" y="413308"/>
                  </a:lnTo>
                  <a:lnTo>
                    <a:pt x="2187257" y="411010"/>
                  </a:lnTo>
                  <a:close/>
                </a:path>
                <a:path w="2487295" h="1061720">
                  <a:moveTo>
                    <a:pt x="1502511" y="411010"/>
                  </a:moveTo>
                  <a:lnTo>
                    <a:pt x="1498650" y="411772"/>
                  </a:lnTo>
                  <a:lnTo>
                    <a:pt x="1495577" y="414845"/>
                  </a:lnTo>
                  <a:lnTo>
                    <a:pt x="1489839" y="418245"/>
                  </a:lnTo>
                  <a:lnTo>
                    <a:pt x="1486704" y="423660"/>
                  </a:lnTo>
                  <a:lnTo>
                    <a:pt x="1486463" y="430802"/>
                  </a:lnTo>
                  <a:lnTo>
                    <a:pt x="1489405" y="439381"/>
                  </a:lnTo>
                  <a:lnTo>
                    <a:pt x="1494996" y="445948"/>
                  </a:lnTo>
                  <a:lnTo>
                    <a:pt x="1501743" y="448202"/>
                  </a:lnTo>
                  <a:lnTo>
                    <a:pt x="1508489" y="447579"/>
                  </a:lnTo>
                  <a:lnTo>
                    <a:pt x="1514081" y="445515"/>
                  </a:lnTo>
                  <a:lnTo>
                    <a:pt x="1520246" y="440387"/>
                  </a:lnTo>
                  <a:lnTo>
                    <a:pt x="1524101" y="434395"/>
                  </a:lnTo>
                  <a:lnTo>
                    <a:pt x="1524489" y="427829"/>
                  </a:lnTo>
                  <a:lnTo>
                    <a:pt x="1520253" y="420979"/>
                  </a:lnTo>
                  <a:lnTo>
                    <a:pt x="1515617" y="416382"/>
                  </a:lnTo>
                  <a:lnTo>
                    <a:pt x="1510995" y="413308"/>
                  </a:lnTo>
                  <a:lnTo>
                    <a:pt x="1502511" y="411010"/>
                  </a:lnTo>
                  <a:close/>
                </a:path>
                <a:path w="2487295" h="1061720">
                  <a:moveTo>
                    <a:pt x="1382217" y="407936"/>
                  </a:moveTo>
                  <a:lnTo>
                    <a:pt x="1378369" y="408711"/>
                  </a:lnTo>
                  <a:lnTo>
                    <a:pt x="1375283" y="411772"/>
                  </a:lnTo>
                  <a:lnTo>
                    <a:pt x="1369544" y="415177"/>
                  </a:lnTo>
                  <a:lnTo>
                    <a:pt x="1366410" y="420592"/>
                  </a:lnTo>
                  <a:lnTo>
                    <a:pt x="1366169" y="427731"/>
                  </a:lnTo>
                  <a:lnTo>
                    <a:pt x="1369110" y="436308"/>
                  </a:lnTo>
                  <a:lnTo>
                    <a:pt x="1374702" y="442880"/>
                  </a:lnTo>
                  <a:lnTo>
                    <a:pt x="1381448" y="445133"/>
                  </a:lnTo>
                  <a:lnTo>
                    <a:pt x="1388195" y="444507"/>
                  </a:lnTo>
                  <a:lnTo>
                    <a:pt x="1393786" y="442442"/>
                  </a:lnTo>
                  <a:lnTo>
                    <a:pt x="1399957" y="437315"/>
                  </a:lnTo>
                  <a:lnTo>
                    <a:pt x="1403811" y="431326"/>
                  </a:lnTo>
                  <a:lnTo>
                    <a:pt x="1404197" y="424761"/>
                  </a:lnTo>
                  <a:lnTo>
                    <a:pt x="1399959" y="417906"/>
                  </a:lnTo>
                  <a:lnTo>
                    <a:pt x="1395323" y="413308"/>
                  </a:lnTo>
                  <a:lnTo>
                    <a:pt x="1390700" y="410248"/>
                  </a:lnTo>
                  <a:lnTo>
                    <a:pt x="1382217" y="407936"/>
                  </a:lnTo>
                  <a:close/>
                </a:path>
                <a:path w="2487295" h="1061720">
                  <a:moveTo>
                    <a:pt x="999744" y="407936"/>
                  </a:moveTo>
                  <a:lnTo>
                    <a:pt x="984130" y="428161"/>
                  </a:lnTo>
                  <a:lnTo>
                    <a:pt x="986637" y="436308"/>
                  </a:lnTo>
                  <a:lnTo>
                    <a:pt x="992229" y="442880"/>
                  </a:lnTo>
                  <a:lnTo>
                    <a:pt x="998975" y="445133"/>
                  </a:lnTo>
                  <a:lnTo>
                    <a:pt x="1005722" y="444507"/>
                  </a:lnTo>
                  <a:lnTo>
                    <a:pt x="1011313" y="442442"/>
                  </a:lnTo>
                  <a:lnTo>
                    <a:pt x="1017484" y="437315"/>
                  </a:lnTo>
                  <a:lnTo>
                    <a:pt x="1021338" y="431326"/>
                  </a:lnTo>
                  <a:lnTo>
                    <a:pt x="1021723" y="424761"/>
                  </a:lnTo>
                  <a:lnTo>
                    <a:pt x="1017485" y="417906"/>
                  </a:lnTo>
                  <a:lnTo>
                    <a:pt x="1012863" y="413308"/>
                  </a:lnTo>
                  <a:lnTo>
                    <a:pt x="1008227" y="410248"/>
                  </a:lnTo>
                  <a:lnTo>
                    <a:pt x="999744" y="407936"/>
                  </a:lnTo>
                  <a:close/>
                </a:path>
                <a:path w="2487295" h="1061720">
                  <a:moveTo>
                    <a:pt x="1196378" y="397967"/>
                  </a:moveTo>
                  <a:lnTo>
                    <a:pt x="1178018" y="418966"/>
                  </a:lnTo>
                  <a:lnTo>
                    <a:pt x="1180960" y="427113"/>
                  </a:lnTo>
                  <a:lnTo>
                    <a:pt x="1186551" y="433678"/>
                  </a:lnTo>
                  <a:lnTo>
                    <a:pt x="1193298" y="435929"/>
                  </a:lnTo>
                  <a:lnTo>
                    <a:pt x="1200044" y="435305"/>
                  </a:lnTo>
                  <a:lnTo>
                    <a:pt x="1205636" y="433247"/>
                  </a:lnTo>
                  <a:lnTo>
                    <a:pt x="1211801" y="428119"/>
                  </a:lnTo>
                  <a:lnTo>
                    <a:pt x="1215656" y="422127"/>
                  </a:lnTo>
                  <a:lnTo>
                    <a:pt x="1216044" y="415561"/>
                  </a:lnTo>
                  <a:lnTo>
                    <a:pt x="1211808" y="408711"/>
                  </a:lnTo>
                  <a:lnTo>
                    <a:pt x="1208722" y="402577"/>
                  </a:lnTo>
                  <a:lnTo>
                    <a:pt x="1204861" y="399503"/>
                  </a:lnTo>
                  <a:lnTo>
                    <a:pt x="1196378" y="397967"/>
                  </a:lnTo>
                  <a:close/>
                </a:path>
                <a:path w="2487295" h="1061720">
                  <a:moveTo>
                    <a:pt x="1641309" y="392607"/>
                  </a:moveTo>
                  <a:lnTo>
                    <a:pt x="1637461" y="393369"/>
                  </a:lnTo>
                  <a:lnTo>
                    <a:pt x="1634375" y="396443"/>
                  </a:lnTo>
                  <a:lnTo>
                    <a:pt x="1628637" y="399410"/>
                  </a:lnTo>
                  <a:lnTo>
                    <a:pt x="1625503" y="404106"/>
                  </a:lnTo>
                  <a:lnTo>
                    <a:pt x="1625262" y="411103"/>
                  </a:lnTo>
                  <a:lnTo>
                    <a:pt x="1628203" y="420979"/>
                  </a:lnTo>
                  <a:lnTo>
                    <a:pt x="1633795" y="427544"/>
                  </a:lnTo>
                  <a:lnTo>
                    <a:pt x="1640541" y="429794"/>
                  </a:lnTo>
                  <a:lnTo>
                    <a:pt x="1647288" y="429171"/>
                  </a:lnTo>
                  <a:lnTo>
                    <a:pt x="1652879" y="427113"/>
                  </a:lnTo>
                  <a:lnTo>
                    <a:pt x="1659050" y="421985"/>
                  </a:lnTo>
                  <a:lnTo>
                    <a:pt x="1662904" y="415993"/>
                  </a:lnTo>
                  <a:lnTo>
                    <a:pt x="1663289" y="409427"/>
                  </a:lnTo>
                  <a:lnTo>
                    <a:pt x="1659051" y="402577"/>
                  </a:lnTo>
                  <a:lnTo>
                    <a:pt x="1654416" y="397967"/>
                  </a:lnTo>
                  <a:lnTo>
                    <a:pt x="1649793" y="394906"/>
                  </a:lnTo>
                  <a:lnTo>
                    <a:pt x="1641309" y="392607"/>
                  </a:lnTo>
                  <a:close/>
                </a:path>
                <a:path w="2487295" h="1061720">
                  <a:moveTo>
                    <a:pt x="1986775" y="383400"/>
                  </a:moveTo>
                  <a:lnTo>
                    <a:pt x="1982914" y="384174"/>
                  </a:lnTo>
                  <a:lnTo>
                    <a:pt x="1979828" y="387235"/>
                  </a:lnTo>
                  <a:lnTo>
                    <a:pt x="1974091" y="391932"/>
                  </a:lnTo>
                  <a:lnTo>
                    <a:pt x="1970960" y="397203"/>
                  </a:lnTo>
                  <a:lnTo>
                    <a:pt x="1970720" y="403625"/>
                  </a:lnTo>
                  <a:lnTo>
                    <a:pt x="1973656" y="411772"/>
                  </a:lnTo>
                  <a:lnTo>
                    <a:pt x="1979249" y="418338"/>
                  </a:lnTo>
                  <a:lnTo>
                    <a:pt x="1985999" y="420592"/>
                  </a:lnTo>
                  <a:lnTo>
                    <a:pt x="1992746" y="419969"/>
                  </a:lnTo>
                  <a:lnTo>
                    <a:pt x="1998332" y="417906"/>
                  </a:lnTo>
                  <a:lnTo>
                    <a:pt x="2003202" y="414075"/>
                  </a:lnTo>
                  <a:lnTo>
                    <a:pt x="2007204" y="407943"/>
                  </a:lnTo>
                  <a:lnTo>
                    <a:pt x="2008313" y="400657"/>
                  </a:lnTo>
                  <a:lnTo>
                    <a:pt x="2004504" y="393369"/>
                  </a:lnTo>
                  <a:lnTo>
                    <a:pt x="1999881" y="388772"/>
                  </a:lnTo>
                  <a:lnTo>
                    <a:pt x="1995246" y="385698"/>
                  </a:lnTo>
                  <a:lnTo>
                    <a:pt x="1986775" y="383400"/>
                  </a:lnTo>
                  <a:close/>
                </a:path>
                <a:path w="2487295" h="1061720">
                  <a:moveTo>
                    <a:pt x="777671" y="383400"/>
                  </a:moveTo>
                  <a:lnTo>
                    <a:pt x="773810" y="384174"/>
                  </a:lnTo>
                  <a:lnTo>
                    <a:pt x="770724" y="387235"/>
                  </a:lnTo>
                  <a:lnTo>
                    <a:pt x="763692" y="390640"/>
                  </a:lnTo>
                  <a:lnTo>
                    <a:pt x="760706" y="396055"/>
                  </a:lnTo>
                  <a:lnTo>
                    <a:pt x="761189" y="403194"/>
                  </a:lnTo>
                  <a:lnTo>
                    <a:pt x="764565" y="411772"/>
                  </a:lnTo>
                  <a:lnTo>
                    <a:pt x="770151" y="418338"/>
                  </a:lnTo>
                  <a:lnTo>
                    <a:pt x="776898" y="420592"/>
                  </a:lnTo>
                  <a:lnTo>
                    <a:pt x="783648" y="419969"/>
                  </a:lnTo>
                  <a:lnTo>
                    <a:pt x="789241" y="417906"/>
                  </a:lnTo>
                  <a:lnTo>
                    <a:pt x="795406" y="412779"/>
                  </a:lnTo>
                  <a:lnTo>
                    <a:pt x="799260" y="406790"/>
                  </a:lnTo>
                  <a:lnTo>
                    <a:pt x="799644" y="400225"/>
                  </a:lnTo>
                  <a:lnTo>
                    <a:pt x="795401" y="393369"/>
                  </a:lnTo>
                  <a:lnTo>
                    <a:pt x="790778" y="388772"/>
                  </a:lnTo>
                  <a:lnTo>
                    <a:pt x="786155" y="385698"/>
                  </a:lnTo>
                  <a:lnTo>
                    <a:pt x="777671" y="383400"/>
                  </a:lnTo>
                  <a:close/>
                </a:path>
                <a:path w="2487295" h="1061720">
                  <a:moveTo>
                    <a:pt x="2270544" y="355803"/>
                  </a:moveTo>
                  <a:lnTo>
                    <a:pt x="2266683" y="356565"/>
                  </a:lnTo>
                  <a:lnTo>
                    <a:pt x="2263597" y="359638"/>
                  </a:lnTo>
                  <a:lnTo>
                    <a:pt x="2257866" y="364335"/>
                  </a:lnTo>
                  <a:lnTo>
                    <a:pt x="2254734" y="369606"/>
                  </a:lnTo>
                  <a:lnTo>
                    <a:pt x="2254490" y="376028"/>
                  </a:lnTo>
                  <a:lnTo>
                    <a:pt x="2257425" y="384174"/>
                  </a:lnTo>
                  <a:lnTo>
                    <a:pt x="2263018" y="390739"/>
                  </a:lnTo>
                  <a:lnTo>
                    <a:pt x="2269767" y="392990"/>
                  </a:lnTo>
                  <a:lnTo>
                    <a:pt x="2276514" y="392367"/>
                  </a:lnTo>
                  <a:lnTo>
                    <a:pt x="2282101" y="390309"/>
                  </a:lnTo>
                  <a:lnTo>
                    <a:pt x="2288273" y="385180"/>
                  </a:lnTo>
                  <a:lnTo>
                    <a:pt x="2292130" y="379188"/>
                  </a:lnTo>
                  <a:lnTo>
                    <a:pt x="2292516" y="372622"/>
                  </a:lnTo>
                  <a:lnTo>
                    <a:pt x="2288273" y="365772"/>
                  </a:lnTo>
                  <a:lnTo>
                    <a:pt x="2283650" y="361162"/>
                  </a:lnTo>
                  <a:lnTo>
                    <a:pt x="2279027" y="358101"/>
                  </a:lnTo>
                  <a:lnTo>
                    <a:pt x="2270544" y="355803"/>
                  </a:lnTo>
                  <a:close/>
                </a:path>
                <a:path w="2487295" h="1061720">
                  <a:moveTo>
                    <a:pt x="2110143" y="355803"/>
                  </a:moveTo>
                  <a:lnTo>
                    <a:pt x="2106295" y="356565"/>
                  </a:lnTo>
                  <a:lnTo>
                    <a:pt x="2103208" y="359638"/>
                  </a:lnTo>
                  <a:lnTo>
                    <a:pt x="2097470" y="364335"/>
                  </a:lnTo>
                  <a:lnTo>
                    <a:pt x="2094336" y="369606"/>
                  </a:lnTo>
                  <a:lnTo>
                    <a:pt x="2094095" y="376028"/>
                  </a:lnTo>
                  <a:lnTo>
                    <a:pt x="2097036" y="384174"/>
                  </a:lnTo>
                  <a:lnTo>
                    <a:pt x="2102628" y="390739"/>
                  </a:lnTo>
                  <a:lnTo>
                    <a:pt x="2109374" y="392990"/>
                  </a:lnTo>
                  <a:lnTo>
                    <a:pt x="2116121" y="392367"/>
                  </a:lnTo>
                  <a:lnTo>
                    <a:pt x="2121712" y="390309"/>
                  </a:lnTo>
                  <a:lnTo>
                    <a:pt x="2126581" y="386471"/>
                  </a:lnTo>
                  <a:lnTo>
                    <a:pt x="2130580" y="380336"/>
                  </a:lnTo>
                  <a:lnTo>
                    <a:pt x="2131689" y="373053"/>
                  </a:lnTo>
                  <a:lnTo>
                    <a:pt x="2127885" y="365772"/>
                  </a:lnTo>
                  <a:lnTo>
                    <a:pt x="2123262" y="361162"/>
                  </a:lnTo>
                  <a:lnTo>
                    <a:pt x="2118626" y="358101"/>
                  </a:lnTo>
                  <a:lnTo>
                    <a:pt x="2110143" y="355803"/>
                  </a:lnTo>
                  <a:close/>
                </a:path>
                <a:path w="2487295" h="1061720">
                  <a:moveTo>
                    <a:pt x="1092276" y="340461"/>
                  </a:moveTo>
                  <a:lnTo>
                    <a:pt x="1088428" y="341236"/>
                  </a:lnTo>
                  <a:lnTo>
                    <a:pt x="1085342" y="344296"/>
                  </a:lnTo>
                  <a:lnTo>
                    <a:pt x="1079603" y="348993"/>
                  </a:lnTo>
                  <a:lnTo>
                    <a:pt x="1076469" y="354264"/>
                  </a:lnTo>
                  <a:lnTo>
                    <a:pt x="1076228" y="360686"/>
                  </a:lnTo>
                  <a:lnTo>
                    <a:pt x="1079169" y="368833"/>
                  </a:lnTo>
                  <a:lnTo>
                    <a:pt x="1084761" y="375399"/>
                  </a:lnTo>
                  <a:lnTo>
                    <a:pt x="1091507" y="377653"/>
                  </a:lnTo>
                  <a:lnTo>
                    <a:pt x="1098254" y="377030"/>
                  </a:lnTo>
                  <a:lnTo>
                    <a:pt x="1103845" y="374967"/>
                  </a:lnTo>
                  <a:lnTo>
                    <a:pt x="1108716" y="371137"/>
                  </a:lnTo>
                  <a:lnTo>
                    <a:pt x="1112718" y="365004"/>
                  </a:lnTo>
                  <a:lnTo>
                    <a:pt x="1113827" y="357718"/>
                  </a:lnTo>
                  <a:lnTo>
                    <a:pt x="1110018" y="350431"/>
                  </a:lnTo>
                  <a:lnTo>
                    <a:pt x="1105395" y="345833"/>
                  </a:lnTo>
                  <a:lnTo>
                    <a:pt x="1100759" y="342760"/>
                  </a:lnTo>
                  <a:lnTo>
                    <a:pt x="1092276" y="340461"/>
                  </a:lnTo>
                  <a:close/>
                </a:path>
                <a:path w="2487295" h="1061720">
                  <a:moveTo>
                    <a:pt x="1810956" y="334327"/>
                  </a:moveTo>
                  <a:lnTo>
                    <a:pt x="1807095" y="335102"/>
                  </a:lnTo>
                  <a:lnTo>
                    <a:pt x="1804022" y="338162"/>
                  </a:lnTo>
                  <a:lnTo>
                    <a:pt x="1798284" y="342859"/>
                  </a:lnTo>
                  <a:lnTo>
                    <a:pt x="1795149" y="348130"/>
                  </a:lnTo>
                  <a:lnTo>
                    <a:pt x="1794908" y="354552"/>
                  </a:lnTo>
                  <a:lnTo>
                    <a:pt x="1797850" y="362699"/>
                  </a:lnTo>
                  <a:lnTo>
                    <a:pt x="1803441" y="369265"/>
                  </a:lnTo>
                  <a:lnTo>
                    <a:pt x="1810188" y="371519"/>
                  </a:lnTo>
                  <a:lnTo>
                    <a:pt x="1816934" y="370896"/>
                  </a:lnTo>
                  <a:lnTo>
                    <a:pt x="1822526" y="368833"/>
                  </a:lnTo>
                  <a:lnTo>
                    <a:pt x="1827394" y="365003"/>
                  </a:lnTo>
                  <a:lnTo>
                    <a:pt x="1831393" y="358870"/>
                  </a:lnTo>
                  <a:lnTo>
                    <a:pt x="1832502" y="351584"/>
                  </a:lnTo>
                  <a:lnTo>
                    <a:pt x="1828698" y="344296"/>
                  </a:lnTo>
                  <a:lnTo>
                    <a:pt x="1824062" y="339699"/>
                  </a:lnTo>
                  <a:lnTo>
                    <a:pt x="1819440" y="336626"/>
                  </a:lnTo>
                  <a:lnTo>
                    <a:pt x="1810956" y="334327"/>
                  </a:lnTo>
                  <a:close/>
                </a:path>
                <a:path w="2487295" h="1061720">
                  <a:moveTo>
                    <a:pt x="1903488" y="331266"/>
                  </a:moveTo>
                  <a:lnTo>
                    <a:pt x="1899627" y="332028"/>
                  </a:lnTo>
                  <a:lnTo>
                    <a:pt x="1896554" y="335102"/>
                  </a:lnTo>
                  <a:lnTo>
                    <a:pt x="1890816" y="338502"/>
                  </a:lnTo>
                  <a:lnTo>
                    <a:pt x="1887681" y="343917"/>
                  </a:lnTo>
                  <a:lnTo>
                    <a:pt x="1887440" y="351059"/>
                  </a:lnTo>
                  <a:lnTo>
                    <a:pt x="1890382" y="359638"/>
                  </a:lnTo>
                  <a:lnTo>
                    <a:pt x="1895973" y="366203"/>
                  </a:lnTo>
                  <a:lnTo>
                    <a:pt x="1902720" y="368453"/>
                  </a:lnTo>
                  <a:lnTo>
                    <a:pt x="1909466" y="367830"/>
                  </a:lnTo>
                  <a:lnTo>
                    <a:pt x="1915058" y="365772"/>
                  </a:lnTo>
                  <a:lnTo>
                    <a:pt x="1921223" y="360644"/>
                  </a:lnTo>
                  <a:lnTo>
                    <a:pt x="1925078" y="354652"/>
                  </a:lnTo>
                  <a:lnTo>
                    <a:pt x="1925466" y="348086"/>
                  </a:lnTo>
                  <a:lnTo>
                    <a:pt x="1921230" y="341236"/>
                  </a:lnTo>
                  <a:lnTo>
                    <a:pt x="1916595" y="336626"/>
                  </a:lnTo>
                  <a:lnTo>
                    <a:pt x="1911972" y="333565"/>
                  </a:lnTo>
                  <a:lnTo>
                    <a:pt x="1903488" y="331266"/>
                  </a:lnTo>
                  <a:close/>
                </a:path>
                <a:path w="2487295" h="1061720">
                  <a:moveTo>
                    <a:pt x="1280426" y="328193"/>
                  </a:moveTo>
                  <a:lnTo>
                    <a:pt x="1276578" y="328968"/>
                  </a:lnTo>
                  <a:lnTo>
                    <a:pt x="1273492" y="332028"/>
                  </a:lnTo>
                  <a:lnTo>
                    <a:pt x="1267756" y="335003"/>
                  </a:lnTo>
                  <a:lnTo>
                    <a:pt x="1264624" y="339701"/>
                  </a:lnTo>
                  <a:lnTo>
                    <a:pt x="1264384" y="346696"/>
                  </a:lnTo>
                  <a:lnTo>
                    <a:pt x="1267320" y="356565"/>
                  </a:lnTo>
                  <a:lnTo>
                    <a:pt x="1272913" y="363131"/>
                  </a:lnTo>
                  <a:lnTo>
                    <a:pt x="1279663" y="365385"/>
                  </a:lnTo>
                  <a:lnTo>
                    <a:pt x="1286410" y="364762"/>
                  </a:lnTo>
                  <a:lnTo>
                    <a:pt x="1291996" y="362699"/>
                  </a:lnTo>
                  <a:lnTo>
                    <a:pt x="1296866" y="358869"/>
                  </a:lnTo>
                  <a:lnTo>
                    <a:pt x="1300868" y="352736"/>
                  </a:lnTo>
                  <a:lnTo>
                    <a:pt x="1301978" y="345450"/>
                  </a:lnTo>
                  <a:lnTo>
                    <a:pt x="1298168" y="338162"/>
                  </a:lnTo>
                  <a:lnTo>
                    <a:pt x="1293545" y="333565"/>
                  </a:lnTo>
                  <a:lnTo>
                    <a:pt x="1288910" y="330492"/>
                  </a:lnTo>
                  <a:lnTo>
                    <a:pt x="1280426" y="328193"/>
                  </a:lnTo>
                  <a:close/>
                </a:path>
                <a:path w="2487295" h="1061720">
                  <a:moveTo>
                    <a:pt x="873290" y="322059"/>
                  </a:moveTo>
                  <a:lnTo>
                    <a:pt x="869429" y="322821"/>
                  </a:lnTo>
                  <a:lnTo>
                    <a:pt x="866343" y="325894"/>
                  </a:lnTo>
                  <a:lnTo>
                    <a:pt x="860612" y="329299"/>
                  </a:lnTo>
                  <a:lnTo>
                    <a:pt x="857480" y="334714"/>
                  </a:lnTo>
                  <a:lnTo>
                    <a:pt x="857236" y="341853"/>
                  </a:lnTo>
                  <a:lnTo>
                    <a:pt x="860170" y="350431"/>
                  </a:lnTo>
                  <a:lnTo>
                    <a:pt x="865764" y="356997"/>
                  </a:lnTo>
                  <a:lnTo>
                    <a:pt x="872513" y="359251"/>
                  </a:lnTo>
                  <a:lnTo>
                    <a:pt x="879260" y="358628"/>
                  </a:lnTo>
                  <a:lnTo>
                    <a:pt x="884847" y="356565"/>
                  </a:lnTo>
                  <a:lnTo>
                    <a:pt x="889717" y="352734"/>
                  </a:lnTo>
                  <a:lnTo>
                    <a:pt x="893719" y="346602"/>
                  </a:lnTo>
                  <a:lnTo>
                    <a:pt x="894828" y="339316"/>
                  </a:lnTo>
                  <a:lnTo>
                    <a:pt x="891019" y="332028"/>
                  </a:lnTo>
                  <a:lnTo>
                    <a:pt x="886396" y="327431"/>
                  </a:lnTo>
                  <a:lnTo>
                    <a:pt x="881773" y="324357"/>
                  </a:lnTo>
                  <a:lnTo>
                    <a:pt x="873290" y="322059"/>
                  </a:lnTo>
                  <a:close/>
                </a:path>
                <a:path w="2487295" h="1061720">
                  <a:moveTo>
                    <a:pt x="1477835" y="318998"/>
                  </a:moveTo>
                  <a:lnTo>
                    <a:pt x="1473974" y="319760"/>
                  </a:lnTo>
                  <a:lnTo>
                    <a:pt x="1470901" y="322821"/>
                  </a:lnTo>
                  <a:lnTo>
                    <a:pt x="1465163" y="325796"/>
                  </a:lnTo>
                  <a:lnTo>
                    <a:pt x="1462028" y="330495"/>
                  </a:lnTo>
                  <a:lnTo>
                    <a:pt x="1461787" y="337494"/>
                  </a:lnTo>
                  <a:lnTo>
                    <a:pt x="1464729" y="347370"/>
                  </a:lnTo>
                  <a:lnTo>
                    <a:pt x="1470320" y="353934"/>
                  </a:lnTo>
                  <a:lnTo>
                    <a:pt x="1477067" y="356185"/>
                  </a:lnTo>
                  <a:lnTo>
                    <a:pt x="1483813" y="355562"/>
                  </a:lnTo>
                  <a:lnTo>
                    <a:pt x="1489405" y="353504"/>
                  </a:lnTo>
                  <a:lnTo>
                    <a:pt x="1495570" y="348375"/>
                  </a:lnTo>
                  <a:lnTo>
                    <a:pt x="1499425" y="342384"/>
                  </a:lnTo>
                  <a:lnTo>
                    <a:pt x="1499813" y="335818"/>
                  </a:lnTo>
                  <a:lnTo>
                    <a:pt x="1495577" y="328968"/>
                  </a:lnTo>
                  <a:lnTo>
                    <a:pt x="1490941" y="324357"/>
                  </a:lnTo>
                  <a:lnTo>
                    <a:pt x="1486319" y="321297"/>
                  </a:lnTo>
                  <a:lnTo>
                    <a:pt x="1477835" y="318998"/>
                  </a:lnTo>
                  <a:close/>
                </a:path>
                <a:path w="2487295" h="1061720">
                  <a:moveTo>
                    <a:pt x="1724596" y="312864"/>
                  </a:moveTo>
                  <a:lnTo>
                    <a:pt x="1720735" y="313626"/>
                  </a:lnTo>
                  <a:lnTo>
                    <a:pt x="1717649" y="316687"/>
                  </a:lnTo>
                  <a:lnTo>
                    <a:pt x="1711918" y="319662"/>
                  </a:lnTo>
                  <a:lnTo>
                    <a:pt x="1708786" y="324361"/>
                  </a:lnTo>
                  <a:lnTo>
                    <a:pt x="1708543" y="331360"/>
                  </a:lnTo>
                  <a:lnTo>
                    <a:pt x="1711477" y="341236"/>
                  </a:lnTo>
                  <a:lnTo>
                    <a:pt x="1717070" y="347800"/>
                  </a:lnTo>
                  <a:lnTo>
                    <a:pt x="1723820" y="350051"/>
                  </a:lnTo>
                  <a:lnTo>
                    <a:pt x="1730567" y="349428"/>
                  </a:lnTo>
                  <a:lnTo>
                    <a:pt x="1736153" y="347370"/>
                  </a:lnTo>
                  <a:lnTo>
                    <a:pt x="1741023" y="343532"/>
                  </a:lnTo>
                  <a:lnTo>
                    <a:pt x="1745026" y="337396"/>
                  </a:lnTo>
                  <a:lnTo>
                    <a:pt x="1746135" y="330109"/>
                  </a:lnTo>
                  <a:lnTo>
                    <a:pt x="1742325" y="322821"/>
                  </a:lnTo>
                  <a:lnTo>
                    <a:pt x="1737702" y="318223"/>
                  </a:lnTo>
                  <a:lnTo>
                    <a:pt x="1733080" y="315163"/>
                  </a:lnTo>
                  <a:lnTo>
                    <a:pt x="1724596" y="312864"/>
                  </a:lnTo>
                  <a:close/>
                </a:path>
                <a:path w="2487295" h="1061720">
                  <a:moveTo>
                    <a:pt x="1597355" y="299821"/>
                  </a:moveTo>
                  <a:lnTo>
                    <a:pt x="1592732" y="301358"/>
                  </a:lnTo>
                  <a:lnTo>
                    <a:pt x="1588109" y="304418"/>
                  </a:lnTo>
                  <a:lnTo>
                    <a:pt x="1584155" y="307824"/>
                  </a:lnTo>
                  <a:lnTo>
                    <a:pt x="1581937" y="313240"/>
                  </a:lnTo>
                  <a:lnTo>
                    <a:pt x="1582033" y="320383"/>
                  </a:lnTo>
                  <a:lnTo>
                    <a:pt x="1585023" y="328968"/>
                  </a:lnTo>
                  <a:lnTo>
                    <a:pt x="1590615" y="335532"/>
                  </a:lnTo>
                  <a:lnTo>
                    <a:pt x="1597361" y="337783"/>
                  </a:lnTo>
                  <a:lnTo>
                    <a:pt x="1604108" y="337160"/>
                  </a:lnTo>
                  <a:lnTo>
                    <a:pt x="1609699" y="335102"/>
                  </a:lnTo>
                  <a:lnTo>
                    <a:pt x="1615864" y="329973"/>
                  </a:lnTo>
                  <a:lnTo>
                    <a:pt x="1619719" y="323980"/>
                  </a:lnTo>
                  <a:lnTo>
                    <a:pt x="1620108" y="317410"/>
                  </a:lnTo>
                  <a:lnTo>
                    <a:pt x="1615871" y="310553"/>
                  </a:lnTo>
                  <a:lnTo>
                    <a:pt x="1611236" y="304418"/>
                  </a:lnTo>
                  <a:lnTo>
                    <a:pt x="1606613" y="301358"/>
                  </a:lnTo>
                  <a:lnTo>
                    <a:pt x="1597355" y="299821"/>
                  </a:lnTo>
                  <a:close/>
                </a:path>
                <a:path w="2487295" h="1061720">
                  <a:moveTo>
                    <a:pt x="965822" y="297522"/>
                  </a:moveTo>
                  <a:lnTo>
                    <a:pt x="961961" y="298284"/>
                  </a:lnTo>
                  <a:lnTo>
                    <a:pt x="958875" y="301358"/>
                  </a:lnTo>
                  <a:lnTo>
                    <a:pt x="953144" y="306054"/>
                  </a:lnTo>
                  <a:lnTo>
                    <a:pt x="950013" y="311326"/>
                  </a:lnTo>
                  <a:lnTo>
                    <a:pt x="949774" y="317747"/>
                  </a:lnTo>
                  <a:lnTo>
                    <a:pt x="952715" y="325894"/>
                  </a:lnTo>
                  <a:lnTo>
                    <a:pt x="958302" y="332460"/>
                  </a:lnTo>
                  <a:lnTo>
                    <a:pt x="965049" y="334714"/>
                  </a:lnTo>
                  <a:lnTo>
                    <a:pt x="971798" y="334092"/>
                  </a:lnTo>
                  <a:lnTo>
                    <a:pt x="977391" y="332028"/>
                  </a:lnTo>
                  <a:lnTo>
                    <a:pt x="983556" y="326900"/>
                  </a:lnTo>
                  <a:lnTo>
                    <a:pt x="987410" y="320908"/>
                  </a:lnTo>
                  <a:lnTo>
                    <a:pt x="987795" y="314342"/>
                  </a:lnTo>
                  <a:lnTo>
                    <a:pt x="983551" y="307492"/>
                  </a:lnTo>
                  <a:lnTo>
                    <a:pt x="978928" y="302894"/>
                  </a:lnTo>
                  <a:lnTo>
                    <a:pt x="974305" y="299821"/>
                  </a:lnTo>
                  <a:lnTo>
                    <a:pt x="965822" y="297522"/>
                  </a:lnTo>
                  <a:close/>
                </a:path>
                <a:path w="2487295" h="1061720">
                  <a:moveTo>
                    <a:pt x="1382217" y="285254"/>
                  </a:moveTo>
                  <a:lnTo>
                    <a:pt x="1378369" y="286016"/>
                  </a:lnTo>
                  <a:lnTo>
                    <a:pt x="1375283" y="289090"/>
                  </a:lnTo>
                  <a:lnTo>
                    <a:pt x="1369544" y="293786"/>
                  </a:lnTo>
                  <a:lnTo>
                    <a:pt x="1366410" y="299058"/>
                  </a:lnTo>
                  <a:lnTo>
                    <a:pt x="1366169" y="305479"/>
                  </a:lnTo>
                  <a:lnTo>
                    <a:pt x="1369110" y="313626"/>
                  </a:lnTo>
                  <a:lnTo>
                    <a:pt x="1374702" y="320191"/>
                  </a:lnTo>
                  <a:lnTo>
                    <a:pt x="1381448" y="322441"/>
                  </a:lnTo>
                  <a:lnTo>
                    <a:pt x="1388195" y="321818"/>
                  </a:lnTo>
                  <a:lnTo>
                    <a:pt x="1393786" y="319760"/>
                  </a:lnTo>
                  <a:lnTo>
                    <a:pt x="1399957" y="314631"/>
                  </a:lnTo>
                  <a:lnTo>
                    <a:pt x="1403811" y="308640"/>
                  </a:lnTo>
                  <a:lnTo>
                    <a:pt x="1404197" y="302074"/>
                  </a:lnTo>
                  <a:lnTo>
                    <a:pt x="1399959" y="295224"/>
                  </a:lnTo>
                  <a:lnTo>
                    <a:pt x="1395323" y="290626"/>
                  </a:lnTo>
                  <a:lnTo>
                    <a:pt x="1390700" y="287553"/>
                  </a:lnTo>
                  <a:lnTo>
                    <a:pt x="1382217" y="285254"/>
                  </a:lnTo>
                  <a:close/>
                </a:path>
                <a:path w="2487295" h="1061720">
                  <a:moveTo>
                    <a:pt x="2005279" y="269913"/>
                  </a:moveTo>
                  <a:lnTo>
                    <a:pt x="2001418" y="270687"/>
                  </a:lnTo>
                  <a:lnTo>
                    <a:pt x="1998332" y="273748"/>
                  </a:lnTo>
                  <a:lnTo>
                    <a:pt x="1992601" y="276723"/>
                  </a:lnTo>
                  <a:lnTo>
                    <a:pt x="1989470" y="281420"/>
                  </a:lnTo>
                  <a:lnTo>
                    <a:pt x="1989231" y="288416"/>
                  </a:lnTo>
                  <a:lnTo>
                    <a:pt x="1992172" y="298284"/>
                  </a:lnTo>
                  <a:lnTo>
                    <a:pt x="1997759" y="304851"/>
                  </a:lnTo>
                  <a:lnTo>
                    <a:pt x="2004506" y="307105"/>
                  </a:lnTo>
                  <a:lnTo>
                    <a:pt x="2011255" y="306482"/>
                  </a:lnTo>
                  <a:lnTo>
                    <a:pt x="2016848" y="304418"/>
                  </a:lnTo>
                  <a:lnTo>
                    <a:pt x="2023013" y="299292"/>
                  </a:lnTo>
                  <a:lnTo>
                    <a:pt x="2026867" y="293303"/>
                  </a:lnTo>
                  <a:lnTo>
                    <a:pt x="2027251" y="286738"/>
                  </a:lnTo>
                  <a:lnTo>
                    <a:pt x="2023008" y="279882"/>
                  </a:lnTo>
                  <a:lnTo>
                    <a:pt x="2018385" y="275285"/>
                  </a:lnTo>
                  <a:lnTo>
                    <a:pt x="2013762" y="272224"/>
                  </a:lnTo>
                  <a:lnTo>
                    <a:pt x="2005279" y="269913"/>
                  </a:lnTo>
                  <a:close/>
                </a:path>
                <a:path w="2487295" h="1061720">
                  <a:moveTo>
                    <a:pt x="1187132" y="269151"/>
                  </a:moveTo>
                  <a:lnTo>
                    <a:pt x="1182497" y="270687"/>
                  </a:lnTo>
                  <a:lnTo>
                    <a:pt x="1177874" y="273748"/>
                  </a:lnTo>
                  <a:lnTo>
                    <a:pt x="1173920" y="277153"/>
                  </a:lnTo>
                  <a:lnTo>
                    <a:pt x="1171702" y="282568"/>
                  </a:lnTo>
                  <a:lnTo>
                    <a:pt x="1171798" y="289707"/>
                  </a:lnTo>
                  <a:lnTo>
                    <a:pt x="1174788" y="298284"/>
                  </a:lnTo>
                  <a:lnTo>
                    <a:pt x="1180379" y="304851"/>
                  </a:lnTo>
                  <a:lnTo>
                    <a:pt x="1187126" y="307105"/>
                  </a:lnTo>
                  <a:lnTo>
                    <a:pt x="1193872" y="306482"/>
                  </a:lnTo>
                  <a:lnTo>
                    <a:pt x="1199464" y="304418"/>
                  </a:lnTo>
                  <a:lnTo>
                    <a:pt x="1205634" y="299292"/>
                  </a:lnTo>
                  <a:lnTo>
                    <a:pt x="1209489" y="293303"/>
                  </a:lnTo>
                  <a:lnTo>
                    <a:pt x="1209874" y="286738"/>
                  </a:lnTo>
                  <a:lnTo>
                    <a:pt x="1205636" y="279882"/>
                  </a:lnTo>
                  <a:lnTo>
                    <a:pt x="1201013" y="273748"/>
                  </a:lnTo>
                  <a:lnTo>
                    <a:pt x="1196378" y="270687"/>
                  </a:lnTo>
                  <a:lnTo>
                    <a:pt x="1187132" y="269151"/>
                  </a:lnTo>
                  <a:close/>
                </a:path>
                <a:path w="2487295" h="1061720">
                  <a:moveTo>
                    <a:pt x="2196515" y="248450"/>
                  </a:moveTo>
                  <a:lnTo>
                    <a:pt x="2192654" y="249212"/>
                  </a:lnTo>
                  <a:lnTo>
                    <a:pt x="2189568" y="252285"/>
                  </a:lnTo>
                  <a:lnTo>
                    <a:pt x="2183837" y="255253"/>
                  </a:lnTo>
                  <a:lnTo>
                    <a:pt x="2180705" y="259948"/>
                  </a:lnTo>
                  <a:lnTo>
                    <a:pt x="2180462" y="266946"/>
                  </a:lnTo>
                  <a:lnTo>
                    <a:pt x="2183396" y="276821"/>
                  </a:lnTo>
                  <a:lnTo>
                    <a:pt x="2188990" y="283386"/>
                  </a:lnTo>
                  <a:lnTo>
                    <a:pt x="2195739" y="285637"/>
                  </a:lnTo>
                  <a:lnTo>
                    <a:pt x="2202486" y="285013"/>
                  </a:lnTo>
                  <a:lnTo>
                    <a:pt x="2208072" y="282955"/>
                  </a:lnTo>
                  <a:lnTo>
                    <a:pt x="2214245" y="277827"/>
                  </a:lnTo>
                  <a:lnTo>
                    <a:pt x="2218102" y="271835"/>
                  </a:lnTo>
                  <a:lnTo>
                    <a:pt x="2218488" y="265269"/>
                  </a:lnTo>
                  <a:lnTo>
                    <a:pt x="2214245" y="258419"/>
                  </a:lnTo>
                  <a:lnTo>
                    <a:pt x="2209622" y="253809"/>
                  </a:lnTo>
                  <a:lnTo>
                    <a:pt x="2204999" y="250748"/>
                  </a:lnTo>
                  <a:lnTo>
                    <a:pt x="2196515" y="248450"/>
                  </a:lnTo>
                  <a:close/>
                </a:path>
                <a:path w="2487295" h="1061720">
                  <a:moveTo>
                    <a:pt x="2100897" y="242315"/>
                  </a:moveTo>
                  <a:lnTo>
                    <a:pt x="2097036" y="243077"/>
                  </a:lnTo>
                  <a:lnTo>
                    <a:pt x="2093950" y="246151"/>
                  </a:lnTo>
                  <a:lnTo>
                    <a:pt x="2088219" y="249119"/>
                  </a:lnTo>
                  <a:lnTo>
                    <a:pt x="2085089" y="253814"/>
                  </a:lnTo>
                  <a:lnTo>
                    <a:pt x="2084849" y="260812"/>
                  </a:lnTo>
                  <a:lnTo>
                    <a:pt x="2087791" y="270687"/>
                  </a:lnTo>
                  <a:lnTo>
                    <a:pt x="2093377" y="277252"/>
                  </a:lnTo>
                  <a:lnTo>
                    <a:pt x="2100124" y="279503"/>
                  </a:lnTo>
                  <a:lnTo>
                    <a:pt x="2106873" y="278879"/>
                  </a:lnTo>
                  <a:lnTo>
                    <a:pt x="2112467" y="276821"/>
                  </a:lnTo>
                  <a:lnTo>
                    <a:pt x="2118632" y="271693"/>
                  </a:lnTo>
                  <a:lnTo>
                    <a:pt x="2122485" y="265701"/>
                  </a:lnTo>
                  <a:lnTo>
                    <a:pt x="2122870" y="259135"/>
                  </a:lnTo>
                  <a:lnTo>
                    <a:pt x="2118626" y="252285"/>
                  </a:lnTo>
                  <a:lnTo>
                    <a:pt x="2114003" y="247675"/>
                  </a:lnTo>
                  <a:lnTo>
                    <a:pt x="2109381" y="244614"/>
                  </a:lnTo>
                  <a:lnTo>
                    <a:pt x="2100897" y="242315"/>
                  </a:lnTo>
                  <a:close/>
                </a:path>
                <a:path w="2487295" h="1061720">
                  <a:moveTo>
                    <a:pt x="1524101" y="223913"/>
                  </a:moveTo>
                  <a:lnTo>
                    <a:pt x="1520253" y="224675"/>
                  </a:lnTo>
                  <a:lnTo>
                    <a:pt x="1517167" y="227749"/>
                  </a:lnTo>
                  <a:lnTo>
                    <a:pt x="1511429" y="230716"/>
                  </a:lnTo>
                  <a:lnTo>
                    <a:pt x="1508294" y="235411"/>
                  </a:lnTo>
                  <a:lnTo>
                    <a:pt x="1508053" y="242409"/>
                  </a:lnTo>
                  <a:lnTo>
                    <a:pt x="1510995" y="252285"/>
                  </a:lnTo>
                  <a:lnTo>
                    <a:pt x="1516586" y="258850"/>
                  </a:lnTo>
                  <a:lnTo>
                    <a:pt x="1523333" y="261100"/>
                  </a:lnTo>
                  <a:lnTo>
                    <a:pt x="1530079" y="260477"/>
                  </a:lnTo>
                  <a:lnTo>
                    <a:pt x="1535671" y="258419"/>
                  </a:lnTo>
                  <a:lnTo>
                    <a:pt x="1541841" y="253290"/>
                  </a:lnTo>
                  <a:lnTo>
                    <a:pt x="1545696" y="247299"/>
                  </a:lnTo>
                  <a:lnTo>
                    <a:pt x="1546081" y="240733"/>
                  </a:lnTo>
                  <a:lnTo>
                    <a:pt x="1541843" y="233883"/>
                  </a:lnTo>
                  <a:lnTo>
                    <a:pt x="1537208" y="229273"/>
                  </a:lnTo>
                  <a:lnTo>
                    <a:pt x="1532585" y="226212"/>
                  </a:lnTo>
                  <a:lnTo>
                    <a:pt x="1524101" y="223913"/>
                  </a:lnTo>
                  <a:close/>
                </a:path>
                <a:path w="2487295" h="1061720">
                  <a:moveTo>
                    <a:pt x="1018260" y="223913"/>
                  </a:moveTo>
                  <a:lnTo>
                    <a:pt x="1014399" y="224675"/>
                  </a:lnTo>
                  <a:lnTo>
                    <a:pt x="1011313" y="227749"/>
                  </a:lnTo>
                  <a:lnTo>
                    <a:pt x="1005577" y="232445"/>
                  </a:lnTo>
                  <a:lnTo>
                    <a:pt x="1002445" y="237717"/>
                  </a:lnTo>
                  <a:lnTo>
                    <a:pt x="1002205" y="244138"/>
                  </a:lnTo>
                  <a:lnTo>
                    <a:pt x="1005141" y="252285"/>
                  </a:lnTo>
                  <a:lnTo>
                    <a:pt x="1010734" y="258850"/>
                  </a:lnTo>
                  <a:lnTo>
                    <a:pt x="1017484" y="261100"/>
                  </a:lnTo>
                  <a:lnTo>
                    <a:pt x="1024231" y="260477"/>
                  </a:lnTo>
                  <a:lnTo>
                    <a:pt x="1029817" y="258419"/>
                  </a:lnTo>
                  <a:lnTo>
                    <a:pt x="1034687" y="254582"/>
                  </a:lnTo>
                  <a:lnTo>
                    <a:pt x="1038690" y="248446"/>
                  </a:lnTo>
                  <a:lnTo>
                    <a:pt x="1039799" y="241163"/>
                  </a:lnTo>
                  <a:lnTo>
                    <a:pt x="1035989" y="233883"/>
                  </a:lnTo>
                  <a:lnTo>
                    <a:pt x="1031366" y="229273"/>
                  </a:lnTo>
                  <a:lnTo>
                    <a:pt x="1026731" y="226212"/>
                  </a:lnTo>
                  <a:lnTo>
                    <a:pt x="1018260" y="223913"/>
                  </a:lnTo>
                  <a:close/>
                </a:path>
                <a:path w="2487295" h="1061720">
                  <a:moveTo>
                    <a:pt x="1314361" y="211645"/>
                  </a:moveTo>
                  <a:lnTo>
                    <a:pt x="1310500" y="212407"/>
                  </a:lnTo>
                  <a:lnTo>
                    <a:pt x="1307426" y="215480"/>
                  </a:lnTo>
                  <a:lnTo>
                    <a:pt x="1300386" y="218880"/>
                  </a:lnTo>
                  <a:lnTo>
                    <a:pt x="1297397" y="224296"/>
                  </a:lnTo>
                  <a:lnTo>
                    <a:pt x="1297879" y="231438"/>
                  </a:lnTo>
                  <a:lnTo>
                    <a:pt x="1301254" y="240017"/>
                  </a:lnTo>
                  <a:lnTo>
                    <a:pt x="1306846" y="246581"/>
                  </a:lnTo>
                  <a:lnTo>
                    <a:pt x="1313592" y="248832"/>
                  </a:lnTo>
                  <a:lnTo>
                    <a:pt x="1320339" y="248209"/>
                  </a:lnTo>
                  <a:lnTo>
                    <a:pt x="1325930" y="246151"/>
                  </a:lnTo>
                  <a:lnTo>
                    <a:pt x="1330799" y="242314"/>
                  </a:lnTo>
                  <a:lnTo>
                    <a:pt x="1334798" y="236178"/>
                  </a:lnTo>
                  <a:lnTo>
                    <a:pt x="1335907" y="228895"/>
                  </a:lnTo>
                  <a:lnTo>
                    <a:pt x="1332102" y="221614"/>
                  </a:lnTo>
                  <a:lnTo>
                    <a:pt x="1327467" y="217004"/>
                  </a:lnTo>
                  <a:lnTo>
                    <a:pt x="1322844" y="213944"/>
                  </a:lnTo>
                  <a:lnTo>
                    <a:pt x="1314361" y="211645"/>
                  </a:lnTo>
                  <a:close/>
                </a:path>
                <a:path w="2487295" h="1061720">
                  <a:moveTo>
                    <a:pt x="1905800" y="208572"/>
                  </a:moveTo>
                  <a:lnTo>
                    <a:pt x="1901177" y="209346"/>
                  </a:lnTo>
                  <a:lnTo>
                    <a:pt x="1896554" y="212407"/>
                  </a:lnTo>
                  <a:lnTo>
                    <a:pt x="1892600" y="217151"/>
                  </a:lnTo>
                  <a:lnTo>
                    <a:pt x="1890382" y="222759"/>
                  </a:lnTo>
                  <a:lnTo>
                    <a:pt x="1890478" y="230093"/>
                  </a:lnTo>
                  <a:lnTo>
                    <a:pt x="1893468" y="240017"/>
                  </a:lnTo>
                  <a:lnTo>
                    <a:pt x="1899059" y="246581"/>
                  </a:lnTo>
                  <a:lnTo>
                    <a:pt x="1905806" y="248832"/>
                  </a:lnTo>
                  <a:lnTo>
                    <a:pt x="1912552" y="248209"/>
                  </a:lnTo>
                  <a:lnTo>
                    <a:pt x="1918144" y="246151"/>
                  </a:lnTo>
                  <a:lnTo>
                    <a:pt x="1924309" y="241022"/>
                  </a:lnTo>
                  <a:lnTo>
                    <a:pt x="1928164" y="235030"/>
                  </a:lnTo>
                  <a:lnTo>
                    <a:pt x="1928552" y="228465"/>
                  </a:lnTo>
                  <a:lnTo>
                    <a:pt x="1924316" y="221614"/>
                  </a:lnTo>
                  <a:lnTo>
                    <a:pt x="1919681" y="215480"/>
                  </a:lnTo>
                  <a:lnTo>
                    <a:pt x="1915058" y="211645"/>
                  </a:lnTo>
                  <a:lnTo>
                    <a:pt x="1905800" y="208572"/>
                  </a:lnTo>
                  <a:close/>
                </a:path>
                <a:path w="2487295" h="1061720">
                  <a:moveTo>
                    <a:pt x="1678330" y="208572"/>
                  </a:moveTo>
                  <a:lnTo>
                    <a:pt x="1674469" y="209346"/>
                  </a:lnTo>
                  <a:lnTo>
                    <a:pt x="1671383" y="212407"/>
                  </a:lnTo>
                  <a:lnTo>
                    <a:pt x="1663868" y="217103"/>
                  </a:lnTo>
                  <a:lnTo>
                    <a:pt x="1659821" y="222375"/>
                  </a:lnTo>
                  <a:lnTo>
                    <a:pt x="1659244" y="228797"/>
                  </a:lnTo>
                  <a:lnTo>
                    <a:pt x="1662137" y="236943"/>
                  </a:lnTo>
                  <a:lnTo>
                    <a:pt x="1667772" y="245237"/>
                  </a:lnTo>
                  <a:lnTo>
                    <a:pt x="1674855" y="248064"/>
                  </a:lnTo>
                  <a:lnTo>
                    <a:pt x="1682517" y="246864"/>
                  </a:lnTo>
                  <a:lnTo>
                    <a:pt x="1689887" y="243077"/>
                  </a:lnTo>
                  <a:lnTo>
                    <a:pt x="1696059" y="237951"/>
                  </a:lnTo>
                  <a:lnTo>
                    <a:pt x="1699917" y="231962"/>
                  </a:lnTo>
                  <a:lnTo>
                    <a:pt x="1700302" y="225397"/>
                  </a:lnTo>
                  <a:lnTo>
                    <a:pt x="1696059" y="218541"/>
                  </a:lnTo>
                  <a:lnTo>
                    <a:pt x="1691436" y="213944"/>
                  </a:lnTo>
                  <a:lnTo>
                    <a:pt x="1686814" y="210870"/>
                  </a:lnTo>
                  <a:lnTo>
                    <a:pt x="1678330" y="208572"/>
                  </a:lnTo>
                  <a:close/>
                </a:path>
                <a:path w="2487295" h="1061720">
                  <a:moveTo>
                    <a:pt x="1792452" y="202437"/>
                  </a:moveTo>
                  <a:lnTo>
                    <a:pt x="1788591" y="203212"/>
                  </a:lnTo>
                  <a:lnTo>
                    <a:pt x="1785505" y="206273"/>
                  </a:lnTo>
                  <a:lnTo>
                    <a:pt x="1779774" y="210969"/>
                  </a:lnTo>
                  <a:lnTo>
                    <a:pt x="1776644" y="216241"/>
                  </a:lnTo>
                  <a:lnTo>
                    <a:pt x="1776404" y="222662"/>
                  </a:lnTo>
                  <a:lnTo>
                    <a:pt x="1779346" y="230809"/>
                  </a:lnTo>
                  <a:lnTo>
                    <a:pt x="1784932" y="237806"/>
                  </a:lnTo>
                  <a:lnTo>
                    <a:pt x="1791679" y="240777"/>
                  </a:lnTo>
                  <a:lnTo>
                    <a:pt x="1798428" y="240298"/>
                  </a:lnTo>
                  <a:lnTo>
                    <a:pt x="1804022" y="236943"/>
                  </a:lnTo>
                  <a:lnTo>
                    <a:pt x="1810187" y="231817"/>
                  </a:lnTo>
                  <a:lnTo>
                    <a:pt x="1814041" y="225828"/>
                  </a:lnTo>
                  <a:lnTo>
                    <a:pt x="1814425" y="219263"/>
                  </a:lnTo>
                  <a:lnTo>
                    <a:pt x="1810181" y="212407"/>
                  </a:lnTo>
                  <a:lnTo>
                    <a:pt x="1805558" y="207810"/>
                  </a:lnTo>
                  <a:lnTo>
                    <a:pt x="1800936" y="204736"/>
                  </a:lnTo>
                  <a:lnTo>
                    <a:pt x="1792452" y="202437"/>
                  </a:lnTo>
                  <a:close/>
                </a:path>
                <a:path w="2487295" h="1061720">
                  <a:moveTo>
                    <a:pt x="1101534" y="199377"/>
                  </a:moveTo>
                  <a:lnTo>
                    <a:pt x="1097673" y="200139"/>
                  </a:lnTo>
                  <a:lnTo>
                    <a:pt x="1094600" y="203199"/>
                  </a:lnTo>
                  <a:lnTo>
                    <a:pt x="1088862" y="206607"/>
                  </a:lnTo>
                  <a:lnTo>
                    <a:pt x="1085727" y="212026"/>
                  </a:lnTo>
                  <a:lnTo>
                    <a:pt x="1085486" y="219169"/>
                  </a:lnTo>
                  <a:lnTo>
                    <a:pt x="1088428" y="227749"/>
                  </a:lnTo>
                  <a:lnTo>
                    <a:pt x="1094019" y="234313"/>
                  </a:lnTo>
                  <a:lnTo>
                    <a:pt x="1100766" y="236564"/>
                  </a:lnTo>
                  <a:lnTo>
                    <a:pt x="1107512" y="235941"/>
                  </a:lnTo>
                  <a:lnTo>
                    <a:pt x="1113104" y="233883"/>
                  </a:lnTo>
                  <a:lnTo>
                    <a:pt x="1119269" y="228754"/>
                  </a:lnTo>
                  <a:lnTo>
                    <a:pt x="1123124" y="222761"/>
                  </a:lnTo>
                  <a:lnTo>
                    <a:pt x="1123512" y="216191"/>
                  </a:lnTo>
                  <a:lnTo>
                    <a:pt x="1119276" y="209334"/>
                  </a:lnTo>
                  <a:lnTo>
                    <a:pt x="1114640" y="204736"/>
                  </a:lnTo>
                  <a:lnTo>
                    <a:pt x="1110018" y="201675"/>
                  </a:lnTo>
                  <a:lnTo>
                    <a:pt x="1101534" y="199377"/>
                  </a:lnTo>
                  <a:close/>
                </a:path>
                <a:path w="2487295" h="1061720">
                  <a:moveTo>
                    <a:pt x="1413065" y="162559"/>
                  </a:moveTo>
                  <a:lnTo>
                    <a:pt x="1409204" y="163334"/>
                  </a:lnTo>
                  <a:lnTo>
                    <a:pt x="1406118" y="166395"/>
                  </a:lnTo>
                  <a:lnTo>
                    <a:pt x="1400387" y="171092"/>
                  </a:lnTo>
                  <a:lnTo>
                    <a:pt x="1397257" y="176364"/>
                  </a:lnTo>
                  <a:lnTo>
                    <a:pt x="1397017" y="182790"/>
                  </a:lnTo>
                  <a:lnTo>
                    <a:pt x="1399959" y="190944"/>
                  </a:lnTo>
                  <a:lnTo>
                    <a:pt x="1405545" y="197509"/>
                  </a:lnTo>
                  <a:lnTo>
                    <a:pt x="1412292" y="199759"/>
                  </a:lnTo>
                  <a:lnTo>
                    <a:pt x="1419041" y="199136"/>
                  </a:lnTo>
                  <a:lnTo>
                    <a:pt x="1424635" y="197078"/>
                  </a:lnTo>
                  <a:lnTo>
                    <a:pt x="1430800" y="191949"/>
                  </a:lnTo>
                  <a:lnTo>
                    <a:pt x="1434653" y="185956"/>
                  </a:lnTo>
                  <a:lnTo>
                    <a:pt x="1435038" y="179387"/>
                  </a:lnTo>
                  <a:lnTo>
                    <a:pt x="1430794" y="172529"/>
                  </a:lnTo>
                  <a:lnTo>
                    <a:pt x="1426171" y="167932"/>
                  </a:lnTo>
                  <a:lnTo>
                    <a:pt x="1421549" y="164871"/>
                  </a:lnTo>
                  <a:lnTo>
                    <a:pt x="1413065" y="162559"/>
                  </a:lnTo>
                  <a:close/>
                </a:path>
                <a:path w="2487295" h="1061720">
                  <a:moveTo>
                    <a:pt x="1992934" y="141096"/>
                  </a:moveTo>
                  <a:lnTo>
                    <a:pt x="1989086" y="141858"/>
                  </a:lnTo>
                  <a:lnTo>
                    <a:pt x="1986000" y="144932"/>
                  </a:lnTo>
                  <a:lnTo>
                    <a:pt x="1980262" y="149676"/>
                  </a:lnTo>
                  <a:lnTo>
                    <a:pt x="1977128" y="155282"/>
                  </a:lnTo>
                  <a:lnTo>
                    <a:pt x="1976886" y="162613"/>
                  </a:lnTo>
                  <a:lnTo>
                    <a:pt x="1979828" y="172529"/>
                  </a:lnTo>
                  <a:lnTo>
                    <a:pt x="1985419" y="179047"/>
                  </a:lnTo>
                  <a:lnTo>
                    <a:pt x="1992166" y="180967"/>
                  </a:lnTo>
                  <a:lnTo>
                    <a:pt x="1998912" y="179435"/>
                  </a:lnTo>
                  <a:lnTo>
                    <a:pt x="2004504" y="175602"/>
                  </a:lnTo>
                  <a:lnTo>
                    <a:pt x="2010674" y="170474"/>
                  </a:lnTo>
                  <a:lnTo>
                    <a:pt x="2014529" y="164482"/>
                  </a:lnTo>
                  <a:lnTo>
                    <a:pt x="2014914" y="157916"/>
                  </a:lnTo>
                  <a:lnTo>
                    <a:pt x="2010676" y="151066"/>
                  </a:lnTo>
                  <a:lnTo>
                    <a:pt x="2006053" y="146469"/>
                  </a:lnTo>
                  <a:lnTo>
                    <a:pt x="2001418" y="143395"/>
                  </a:lnTo>
                  <a:lnTo>
                    <a:pt x="1992934" y="141096"/>
                  </a:lnTo>
                  <a:close/>
                </a:path>
                <a:path w="2487295" h="1061720">
                  <a:moveTo>
                    <a:pt x="1249591" y="131889"/>
                  </a:moveTo>
                  <a:lnTo>
                    <a:pt x="1245730" y="132664"/>
                  </a:lnTo>
                  <a:lnTo>
                    <a:pt x="1242644" y="135724"/>
                  </a:lnTo>
                  <a:lnTo>
                    <a:pt x="1236913" y="138699"/>
                  </a:lnTo>
                  <a:lnTo>
                    <a:pt x="1233782" y="143397"/>
                  </a:lnTo>
                  <a:lnTo>
                    <a:pt x="1233543" y="150392"/>
                  </a:lnTo>
                  <a:lnTo>
                    <a:pt x="1236484" y="160261"/>
                  </a:lnTo>
                  <a:lnTo>
                    <a:pt x="1242070" y="166827"/>
                  </a:lnTo>
                  <a:lnTo>
                    <a:pt x="1248817" y="169081"/>
                  </a:lnTo>
                  <a:lnTo>
                    <a:pt x="1255567" y="168458"/>
                  </a:lnTo>
                  <a:lnTo>
                    <a:pt x="1261160" y="166395"/>
                  </a:lnTo>
                  <a:lnTo>
                    <a:pt x="1267325" y="161268"/>
                  </a:lnTo>
                  <a:lnTo>
                    <a:pt x="1271179" y="155279"/>
                  </a:lnTo>
                  <a:lnTo>
                    <a:pt x="1271563" y="148714"/>
                  </a:lnTo>
                  <a:lnTo>
                    <a:pt x="1267320" y="141858"/>
                  </a:lnTo>
                  <a:lnTo>
                    <a:pt x="1262697" y="137261"/>
                  </a:lnTo>
                  <a:lnTo>
                    <a:pt x="1258074" y="134200"/>
                  </a:lnTo>
                  <a:lnTo>
                    <a:pt x="1249591" y="131889"/>
                  </a:lnTo>
                  <a:close/>
                </a:path>
                <a:path w="2487295" h="1061720">
                  <a:moveTo>
                    <a:pt x="1163218" y="131889"/>
                  </a:moveTo>
                  <a:lnTo>
                    <a:pt x="1159370" y="132664"/>
                  </a:lnTo>
                  <a:lnTo>
                    <a:pt x="1156284" y="135724"/>
                  </a:lnTo>
                  <a:lnTo>
                    <a:pt x="1150545" y="140421"/>
                  </a:lnTo>
                  <a:lnTo>
                    <a:pt x="1147411" y="145692"/>
                  </a:lnTo>
                  <a:lnTo>
                    <a:pt x="1147170" y="152114"/>
                  </a:lnTo>
                  <a:lnTo>
                    <a:pt x="1150112" y="160261"/>
                  </a:lnTo>
                  <a:lnTo>
                    <a:pt x="1155703" y="166827"/>
                  </a:lnTo>
                  <a:lnTo>
                    <a:pt x="1162450" y="169081"/>
                  </a:lnTo>
                  <a:lnTo>
                    <a:pt x="1169196" y="168458"/>
                  </a:lnTo>
                  <a:lnTo>
                    <a:pt x="1174788" y="166395"/>
                  </a:lnTo>
                  <a:lnTo>
                    <a:pt x="1180960" y="161268"/>
                  </a:lnTo>
                  <a:lnTo>
                    <a:pt x="1184817" y="155279"/>
                  </a:lnTo>
                  <a:lnTo>
                    <a:pt x="1185203" y="148714"/>
                  </a:lnTo>
                  <a:lnTo>
                    <a:pt x="1180960" y="141858"/>
                  </a:lnTo>
                  <a:lnTo>
                    <a:pt x="1176337" y="137261"/>
                  </a:lnTo>
                  <a:lnTo>
                    <a:pt x="1171702" y="134200"/>
                  </a:lnTo>
                  <a:lnTo>
                    <a:pt x="1163218" y="131889"/>
                  </a:lnTo>
                  <a:close/>
                </a:path>
                <a:path w="2487295" h="1061720">
                  <a:moveTo>
                    <a:pt x="2091639" y="128828"/>
                  </a:moveTo>
                  <a:lnTo>
                    <a:pt x="2087791" y="129590"/>
                  </a:lnTo>
                  <a:lnTo>
                    <a:pt x="2084704" y="132664"/>
                  </a:lnTo>
                  <a:lnTo>
                    <a:pt x="2078966" y="135631"/>
                  </a:lnTo>
                  <a:lnTo>
                    <a:pt x="2075832" y="140327"/>
                  </a:lnTo>
                  <a:lnTo>
                    <a:pt x="2075591" y="147324"/>
                  </a:lnTo>
                  <a:lnTo>
                    <a:pt x="2078532" y="157200"/>
                  </a:lnTo>
                  <a:lnTo>
                    <a:pt x="2084124" y="163765"/>
                  </a:lnTo>
                  <a:lnTo>
                    <a:pt x="2090870" y="166015"/>
                  </a:lnTo>
                  <a:lnTo>
                    <a:pt x="2097617" y="165392"/>
                  </a:lnTo>
                  <a:lnTo>
                    <a:pt x="2103208" y="163334"/>
                  </a:lnTo>
                  <a:lnTo>
                    <a:pt x="2109379" y="158206"/>
                  </a:lnTo>
                  <a:lnTo>
                    <a:pt x="2113233" y="152214"/>
                  </a:lnTo>
                  <a:lnTo>
                    <a:pt x="2113619" y="145648"/>
                  </a:lnTo>
                  <a:lnTo>
                    <a:pt x="2109381" y="138798"/>
                  </a:lnTo>
                  <a:lnTo>
                    <a:pt x="2104745" y="134200"/>
                  </a:lnTo>
                  <a:lnTo>
                    <a:pt x="2100122" y="131127"/>
                  </a:lnTo>
                  <a:lnTo>
                    <a:pt x="2091639" y="128828"/>
                  </a:lnTo>
                  <a:close/>
                </a:path>
                <a:path w="2487295" h="1061720">
                  <a:moveTo>
                    <a:pt x="1514856" y="121919"/>
                  </a:moveTo>
                  <a:lnTo>
                    <a:pt x="1510995" y="123456"/>
                  </a:lnTo>
                  <a:lnTo>
                    <a:pt x="1507909" y="126530"/>
                  </a:lnTo>
                  <a:lnTo>
                    <a:pt x="1502172" y="131226"/>
                  </a:lnTo>
                  <a:lnTo>
                    <a:pt x="1499041" y="136498"/>
                  </a:lnTo>
                  <a:lnTo>
                    <a:pt x="1498800" y="142919"/>
                  </a:lnTo>
                  <a:lnTo>
                    <a:pt x="1501736" y="151066"/>
                  </a:lnTo>
                  <a:lnTo>
                    <a:pt x="1507330" y="157631"/>
                  </a:lnTo>
                  <a:lnTo>
                    <a:pt x="1514079" y="159881"/>
                  </a:lnTo>
                  <a:lnTo>
                    <a:pt x="1520826" y="159258"/>
                  </a:lnTo>
                  <a:lnTo>
                    <a:pt x="1526413" y="157200"/>
                  </a:lnTo>
                  <a:lnTo>
                    <a:pt x="1532585" y="152071"/>
                  </a:lnTo>
                  <a:lnTo>
                    <a:pt x="1536442" y="146080"/>
                  </a:lnTo>
                  <a:lnTo>
                    <a:pt x="1536828" y="139514"/>
                  </a:lnTo>
                  <a:lnTo>
                    <a:pt x="1532585" y="132664"/>
                  </a:lnTo>
                  <a:lnTo>
                    <a:pt x="1527962" y="126530"/>
                  </a:lnTo>
                  <a:lnTo>
                    <a:pt x="1523326" y="123456"/>
                  </a:lnTo>
                  <a:lnTo>
                    <a:pt x="1514856" y="121919"/>
                  </a:lnTo>
                  <a:close/>
                </a:path>
                <a:path w="2487295" h="1061720">
                  <a:moveTo>
                    <a:pt x="1619719" y="113487"/>
                  </a:moveTo>
                  <a:lnTo>
                    <a:pt x="1615859" y="114261"/>
                  </a:lnTo>
                  <a:lnTo>
                    <a:pt x="1612785" y="117322"/>
                  </a:lnTo>
                  <a:lnTo>
                    <a:pt x="1607481" y="122019"/>
                  </a:lnTo>
                  <a:lnTo>
                    <a:pt x="1605070" y="127290"/>
                  </a:lnTo>
                  <a:lnTo>
                    <a:pt x="1604974" y="133712"/>
                  </a:lnTo>
                  <a:lnTo>
                    <a:pt x="1606613" y="141858"/>
                  </a:lnTo>
                  <a:lnTo>
                    <a:pt x="1612205" y="148425"/>
                  </a:lnTo>
                  <a:lnTo>
                    <a:pt x="1618951" y="150679"/>
                  </a:lnTo>
                  <a:lnTo>
                    <a:pt x="1625698" y="150056"/>
                  </a:lnTo>
                  <a:lnTo>
                    <a:pt x="1631289" y="147993"/>
                  </a:lnTo>
                  <a:lnTo>
                    <a:pt x="1637460" y="142866"/>
                  </a:lnTo>
                  <a:lnTo>
                    <a:pt x="1641314" y="136877"/>
                  </a:lnTo>
                  <a:lnTo>
                    <a:pt x="1641699" y="130312"/>
                  </a:lnTo>
                  <a:lnTo>
                    <a:pt x="1637461" y="123456"/>
                  </a:lnTo>
                  <a:lnTo>
                    <a:pt x="1632826" y="118859"/>
                  </a:lnTo>
                  <a:lnTo>
                    <a:pt x="1628203" y="115785"/>
                  </a:lnTo>
                  <a:lnTo>
                    <a:pt x="1619719" y="113487"/>
                  </a:lnTo>
                  <a:close/>
                </a:path>
                <a:path w="2487295" h="1061720">
                  <a:moveTo>
                    <a:pt x="1860308" y="110426"/>
                  </a:moveTo>
                  <a:lnTo>
                    <a:pt x="1856447" y="111188"/>
                  </a:lnTo>
                  <a:lnTo>
                    <a:pt x="1853361" y="114261"/>
                  </a:lnTo>
                  <a:lnTo>
                    <a:pt x="1847630" y="118958"/>
                  </a:lnTo>
                  <a:lnTo>
                    <a:pt x="1844500" y="124229"/>
                  </a:lnTo>
                  <a:lnTo>
                    <a:pt x="1844260" y="130651"/>
                  </a:lnTo>
                  <a:lnTo>
                    <a:pt x="1847202" y="138798"/>
                  </a:lnTo>
                  <a:lnTo>
                    <a:pt x="1852788" y="145362"/>
                  </a:lnTo>
                  <a:lnTo>
                    <a:pt x="1859535" y="147613"/>
                  </a:lnTo>
                  <a:lnTo>
                    <a:pt x="1866285" y="146990"/>
                  </a:lnTo>
                  <a:lnTo>
                    <a:pt x="1871878" y="144932"/>
                  </a:lnTo>
                  <a:lnTo>
                    <a:pt x="1878043" y="139803"/>
                  </a:lnTo>
                  <a:lnTo>
                    <a:pt x="1881897" y="133811"/>
                  </a:lnTo>
                  <a:lnTo>
                    <a:pt x="1882281" y="127246"/>
                  </a:lnTo>
                  <a:lnTo>
                    <a:pt x="1878037" y="120395"/>
                  </a:lnTo>
                  <a:lnTo>
                    <a:pt x="1873415" y="115785"/>
                  </a:lnTo>
                  <a:lnTo>
                    <a:pt x="1868792" y="112725"/>
                  </a:lnTo>
                  <a:lnTo>
                    <a:pt x="1860308" y="110426"/>
                  </a:lnTo>
                  <a:close/>
                </a:path>
                <a:path w="2487295" h="1061720">
                  <a:moveTo>
                    <a:pt x="1729994" y="107353"/>
                  </a:moveTo>
                  <a:lnTo>
                    <a:pt x="1725358" y="108127"/>
                  </a:lnTo>
                  <a:lnTo>
                    <a:pt x="1720735" y="111188"/>
                  </a:lnTo>
                  <a:lnTo>
                    <a:pt x="1716781" y="114593"/>
                  </a:lnTo>
                  <a:lnTo>
                    <a:pt x="1714563" y="120008"/>
                  </a:lnTo>
                  <a:lnTo>
                    <a:pt x="1714659" y="127147"/>
                  </a:lnTo>
                  <a:lnTo>
                    <a:pt x="1717649" y="135724"/>
                  </a:lnTo>
                  <a:lnTo>
                    <a:pt x="1723241" y="142291"/>
                  </a:lnTo>
                  <a:lnTo>
                    <a:pt x="1729987" y="144545"/>
                  </a:lnTo>
                  <a:lnTo>
                    <a:pt x="1736734" y="143922"/>
                  </a:lnTo>
                  <a:lnTo>
                    <a:pt x="1742325" y="141858"/>
                  </a:lnTo>
                  <a:lnTo>
                    <a:pt x="1748497" y="136732"/>
                  </a:lnTo>
                  <a:lnTo>
                    <a:pt x="1752355" y="130743"/>
                  </a:lnTo>
                  <a:lnTo>
                    <a:pt x="1752741" y="124178"/>
                  </a:lnTo>
                  <a:lnTo>
                    <a:pt x="1748497" y="117322"/>
                  </a:lnTo>
                  <a:lnTo>
                    <a:pt x="1743875" y="112725"/>
                  </a:lnTo>
                  <a:lnTo>
                    <a:pt x="1739239" y="109651"/>
                  </a:lnTo>
                  <a:lnTo>
                    <a:pt x="1729994" y="107353"/>
                  </a:lnTo>
                  <a:close/>
                </a:path>
                <a:path w="2487295" h="1061720">
                  <a:moveTo>
                    <a:pt x="1316672" y="60578"/>
                  </a:moveTo>
                  <a:lnTo>
                    <a:pt x="1312049" y="62115"/>
                  </a:lnTo>
                  <a:lnTo>
                    <a:pt x="1307426" y="65189"/>
                  </a:lnTo>
                  <a:lnTo>
                    <a:pt x="1303472" y="69885"/>
                  </a:lnTo>
                  <a:lnTo>
                    <a:pt x="1301254" y="75157"/>
                  </a:lnTo>
                  <a:lnTo>
                    <a:pt x="1301351" y="81578"/>
                  </a:lnTo>
                  <a:lnTo>
                    <a:pt x="1304340" y="89725"/>
                  </a:lnTo>
                  <a:lnTo>
                    <a:pt x="1309927" y="96290"/>
                  </a:lnTo>
                  <a:lnTo>
                    <a:pt x="1316674" y="98540"/>
                  </a:lnTo>
                  <a:lnTo>
                    <a:pt x="1323423" y="97917"/>
                  </a:lnTo>
                  <a:lnTo>
                    <a:pt x="1329016" y="95859"/>
                  </a:lnTo>
                  <a:lnTo>
                    <a:pt x="1335181" y="90730"/>
                  </a:lnTo>
                  <a:lnTo>
                    <a:pt x="1339035" y="84739"/>
                  </a:lnTo>
                  <a:lnTo>
                    <a:pt x="1339419" y="78173"/>
                  </a:lnTo>
                  <a:lnTo>
                    <a:pt x="1335176" y="71323"/>
                  </a:lnTo>
                  <a:lnTo>
                    <a:pt x="1330553" y="65189"/>
                  </a:lnTo>
                  <a:lnTo>
                    <a:pt x="1325930" y="62115"/>
                  </a:lnTo>
                  <a:lnTo>
                    <a:pt x="1316672" y="60578"/>
                  </a:lnTo>
                  <a:close/>
                </a:path>
                <a:path w="2487295" h="1061720">
                  <a:moveTo>
                    <a:pt x="1955927" y="49072"/>
                  </a:moveTo>
                  <a:lnTo>
                    <a:pt x="1952066" y="49847"/>
                  </a:lnTo>
                  <a:lnTo>
                    <a:pt x="1948980" y="52908"/>
                  </a:lnTo>
                  <a:lnTo>
                    <a:pt x="1943249" y="55883"/>
                  </a:lnTo>
                  <a:lnTo>
                    <a:pt x="1940118" y="60582"/>
                  </a:lnTo>
                  <a:lnTo>
                    <a:pt x="1939878" y="67581"/>
                  </a:lnTo>
                  <a:lnTo>
                    <a:pt x="1942820" y="77457"/>
                  </a:lnTo>
                  <a:lnTo>
                    <a:pt x="1948406" y="84021"/>
                  </a:lnTo>
                  <a:lnTo>
                    <a:pt x="1955153" y="86272"/>
                  </a:lnTo>
                  <a:lnTo>
                    <a:pt x="1961903" y="85649"/>
                  </a:lnTo>
                  <a:lnTo>
                    <a:pt x="1967496" y="83591"/>
                  </a:lnTo>
                  <a:lnTo>
                    <a:pt x="1972359" y="79753"/>
                  </a:lnTo>
                  <a:lnTo>
                    <a:pt x="1976358" y="73617"/>
                  </a:lnTo>
                  <a:lnTo>
                    <a:pt x="1977465" y="66330"/>
                  </a:lnTo>
                  <a:lnTo>
                    <a:pt x="1973656" y="59042"/>
                  </a:lnTo>
                  <a:lnTo>
                    <a:pt x="1969033" y="54444"/>
                  </a:lnTo>
                  <a:lnTo>
                    <a:pt x="1964410" y="51384"/>
                  </a:lnTo>
                  <a:lnTo>
                    <a:pt x="1955927" y="49072"/>
                  </a:lnTo>
                  <a:close/>
                </a:path>
                <a:path w="2487295" h="1061720">
                  <a:moveTo>
                    <a:pt x="1419237" y="42938"/>
                  </a:moveTo>
                  <a:lnTo>
                    <a:pt x="1415376" y="43713"/>
                  </a:lnTo>
                  <a:lnTo>
                    <a:pt x="1412290" y="46774"/>
                  </a:lnTo>
                  <a:lnTo>
                    <a:pt x="1406559" y="49749"/>
                  </a:lnTo>
                  <a:lnTo>
                    <a:pt x="1403427" y="54448"/>
                  </a:lnTo>
                  <a:lnTo>
                    <a:pt x="1403184" y="61447"/>
                  </a:lnTo>
                  <a:lnTo>
                    <a:pt x="1406118" y="71323"/>
                  </a:lnTo>
                  <a:lnTo>
                    <a:pt x="1411711" y="77887"/>
                  </a:lnTo>
                  <a:lnTo>
                    <a:pt x="1418461" y="80138"/>
                  </a:lnTo>
                  <a:lnTo>
                    <a:pt x="1425208" y="79515"/>
                  </a:lnTo>
                  <a:lnTo>
                    <a:pt x="1430794" y="77457"/>
                  </a:lnTo>
                  <a:lnTo>
                    <a:pt x="1436966" y="72328"/>
                  </a:lnTo>
                  <a:lnTo>
                    <a:pt x="1440824" y="66335"/>
                  </a:lnTo>
                  <a:lnTo>
                    <a:pt x="1441210" y="59765"/>
                  </a:lnTo>
                  <a:lnTo>
                    <a:pt x="1436966" y="52908"/>
                  </a:lnTo>
                  <a:lnTo>
                    <a:pt x="1432344" y="48310"/>
                  </a:lnTo>
                  <a:lnTo>
                    <a:pt x="1427721" y="45250"/>
                  </a:lnTo>
                  <a:lnTo>
                    <a:pt x="1419237" y="42938"/>
                  </a:lnTo>
                  <a:close/>
                </a:path>
                <a:path w="2487295" h="1061720">
                  <a:moveTo>
                    <a:pt x="1829460" y="15341"/>
                  </a:moveTo>
                  <a:lnTo>
                    <a:pt x="1825612" y="16103"/>
                  </a:lnTo>
                  <a:lnTo>
                    <a:pt x="1822526" y="19176"/>
                  </a:lnTo>
                  <a:lnTo>
                    <a:pt x="1816787" y="23873"/>
                  </a:lnTo>
                  <a:lnTo>
                    <a:pt x="1813653" y="29144"/>
                  </a:lnTo>
                  <a:lnTo>
                    <a:pt x="1813412" y="35566"/>
                  </a:lnTo>
                  <a:lnTo>
                    <a:pt x="1816353" y="43713"/>
                  </a:lnTo>
                  <a:lnTo>
                    <a:pt x="1821945" y="50277"/>
                  </a:lnTo>
                  <a:lnTo>
                    <a:pt x="1828692" y="52528"/>
                  </a:lnTo>
                  <a:lnTo>
                    <a:pt x="1835438" y="51905"/>
                  </a:lnTo>
                  <a:lnTo>
                    <a:pt x="1841030" y="49847"/>
                  </a:lnTo>
                  <a:lnTo>
                    <a:pt x="1845898" y="46010"/>
                  </a:lnTo>
                  <a:lnTo>
                    <a:pt x="1849897" y="39874"/>
                  </a:lnTo>
                  <a:lnTo>
                    <a:pt x="1851006" y="32591"/>
                  </a:lnTo>
                  <a:lnTo>
                    <a:pt x="1847202" y="25311"/>
                  </a:lnTo>
                  <a:lnTo>
                    <a:pt x="1842566" y="20713"/>
                  </a:lnTo>
                  <a:lnTo>
                    <a:pt x="1837944" y="17640"/>
                  </a:lnTo>
                  <a:lnTo>
                    <a:pt x="1829460" y="15341"/>
                  </a:lnTo>
                  <a:close/>
                </a:path>
                <a:path w="2487295" h="1061720">
                  <a:moveTo>
                    <a:pt x="1517929" y="9207"/>
                  </a:moveTo>
                  <a:lnTo>
                    <a:pt x="1514081" y="9969"/>
                  </a:lnTo>
                  <a:lnTo>
                    <a:pt x="1510995" y="13042"/>
                  </a:lnTo>
                  <a:lnTo>
                    <a:pt x="1503955" y="17787"/>
                  </a:lnTo>
                  <a:lnTo>
                    <a:pt x="1500965" y="23393"/>
                  </a:lnTo>
                  <a:lnTo>
                    <a:pt x="1501447" y="30723"/>
                  </a:lnTo>
                  <a:lnTo>
                    <a:pt x="1504823" y="40639"/>
                  </a:lnTo>
                  <a:lnTo>
                    <a:pt x="1510414" y="47206"/>
                  </a:lnTo>
                  <a:lnTo>
                    <a:pt x="1517161" y="49460"/>
                  </a:lnTo>
                  <a:lnTo>
                    <a:pt x="1523907" y="48837"/>
                  </a:lnTo>
                  <a:lnTo>
                    <a:pt x="1529499" y="46774"/>
                  </a:lnTo>
                  <a:lnTo>
                    <a:pt x="1534369" y="42463"/>
                  </a:lnTo>
                  <a:lnTo>
                    <a:pt x="1538371" y="35275"/>
                  </a:lnTo>
                  <a:lnTo>
                    <a:pt x="1539480" y="26937"/>
                  </a:lnTo>
                  <a:lnTo>
                    <a:pt x="1535671" y="19176"/>
                  </a:lnTo>
                  <a:lnTo>
                    <a:pt x="1531048" y="14579"/>
                  </a:lnTo>
                  <a:lnTo>
                    <a:pt x="1526413" y="11506"/>
                  </a:lnTo>
                  <a:lnTo>
                    <a:pt x="1517929" y="9207"/>
                  </a:lnTo>
                  <a:close/>
                </a:path>
                <a:path w="2487295" h="1061720">
                  <a:moveTo>
                    <a:pt x="1721510" y="3073"/>
                  </a:moveTo>
                  <a:lnTo>
                    <a:pt x="1717649" y="3835"/>
                  </a:lnTo>
                  <a:lnTo>
                    <a:pt x="1714563" y="6908"/>
                  </a:lnTo>
                  <a:lnTo>
                    <a:pt x="1708832" y="9876"/>
                  </a:lnTo>
                  <a:lnTo>
                    <a:pt x="1705702" y="14571"/>
                  </a:lnTo>
                  <a:lnTo>
                    <a:pt x="1705462" y="21569"/>
                  </a:lnTo>
                  <a:lnTo>
                    <a:pt x="1708403" y="31445"/>
                  </a:lnTo>
                  <a:lnTo>
                    <a:pt x="1713990" y="38009"/>
                  </a:lnTo>
                  <a:lnTo>
                    <a:pt x="1720737" y="40260"/>
                  </a:lnTo>
                  <a:lnTo>
                    <a:pt x="1727486" y="39637"/>
                  </a:lnTo>
                  <a:lnTo>
                    <a:pt x="1733080" y="37579"/>
                  </a:lnTo>
                  <a:lnTo>
                    <a:pt x="1739244" y="32450"/>
                  </a:lnTo>
                  <a:lnTo>
                    <a:pt x="1743098" y="26458"/>
                  </a:lnTo>
                  <a:lnTo>
                    <a:pt x="1743483" y="19893"/>
                  </a:lnTo>
                  <a:lnTo>
                    <a:pt x="1739239" y="13042"/>
                  </a:lnTo>
                  <a:lnTo>
                    <a:pt x="1734616" y="8445"/>
                  </a:lnTo>
                  <a:lnTo>
                    <a:pt x="1729994" y="5372"/>
                  </a:lnTo>
                  <a:lnTo>
                    <a:pt x="1721510" y="3073"/>
                  </a:lnTo>
                  <a:close/>
                </a:path>
                <a:path w="2487295" h="1061720">
                  <a:moveTo>
                    <a:pt x="1619719" y="0"/>
                  </a:moveTo>
                  <a:lnTo>
                    <a:pt x="1615859" y="774"/>
                  </a:lnTo>
                  <a:lnTo>
                    <a:pt x="1612785" y="3835"/>
                  </a:lnTo>
                  <a:lnTo>
                    <a:pt x="1607481" y="6810"/>
                  </a:lnTo>
                  <a:lnTo>
                    <a:pt x="1605070" y="11507"/>
                  </a:lnTo>
                  <a:lnTo>
                    <a:pt x="1604974" y="18503"/>
                  </a:lnTo>
                  <a:lnTo>
                    <a:pt x="1606613" y="28371"/>
                  </a:lnTo>
                  <a:lnTo>
                    <a:pt x="1612205" y="34938"/>
                  </a:lnTo>
                  <a:lnTo>
                    <a:pt x="1618951" y="37191"/>
                  </a:lnTo>
                  <a:lnTo>
                    <a:pt x="1625698" y="36569"/>
                  </a:lnTo>
                  <a:lnTo>
                    <a:pt x="1631289" y="34505"/>
                  </a:lnTo>
                  <a:lnTo>
                    <a:pt x="1637460" y="29379"/>
                  </a:lnTo>
                  <a:lnTo>
                    <a:pt x="1641314" y="23390"/>
                  </a:lnTo>
                  <a:lnTo>
                    <a:pt x="1641699" y="16825"/>
                  </a:lnTo>
                  <a:lnTo>
                    <a:pt x="1637461" y="9969"/>
                  </a:lnTo>
                  <a:lnTo>
                    <a:pt x="1632826" y="5372"/>
                  </a:lnTo>
                  <a:lnTo>
                    <a:pt x="1628203" y="2298"/>
                  </a:lnTo>
                  <a:lnTo>
                    <a:pt x="1619719" y="0"/>
                  </a:lnTo>
                  <a:close/>
                </a:path>
              </a:pathLst>
            </a:custGeom>
            <a:solidFill>
              <a:srgbClr val="FFFFFF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477765" y="0"/>
              <a:ext cx="6175375" cy="1780539"/>
            </a:xfrm>
            <a:custGeom>
              <a:avLst/>
              <a:gdLst/>
              <a:ahLst/>
              <a:cxnLst/>
              <a:rect l="l" t="t" r="r" b="b"/>
              <a:pathLst>
                <a:path w="6175375" h="1780539">
                  <a:moveTo>
                    <a:pt x="4285246" y="1745335"/>
                  </a:moveTo>
                  <a:lnTo>
                    <a:pt x="4265993" y="1745335"/>
                  </a:lnTo>
                  <a:lnTo>
                    <a:pt x="4258195" y="1753108"/>
                  </a:lnTo>
                  <a:lnTo>
                    <a:pt x="4258195" y="1772259"/>
                  </a:lnTo>
                  <a:lnTo>
                    <a:pt x="4265993" y="1780032"/>
                  </a:lnTo>
                  <a:lnTo>
                    <a:pt x="4285246" y="1780032"/>
                  </a:lnTo>
                  <a:lnTo>
                    <a:pt x="4293044" y="1772259"/>
                  </a:lnTo>
                  <a:lnTo>
                    <a:pt x="4293044" y="1753108"/>
                  </a:lnTo>
                  <a:lnTo>
                    <a:pt x="4285246" y="1745335"/>
                  </a:lnTo>
                  <a:close/>
                </a:path>
                <a:path w="6175375" h="1780539">
                  <a:moveTo>
                    <a:pt x="4105160" y="1739557"/>
                  </a:moveTo>
                  <a:lnTo>
                    <a:pt x="4085907" y="1739557"/>
                  </a:lnTo>
                  <a:lnTo>
                    <a:pt x="4078109" y="1747316"/>
                  </a:lnTo>
                  <a:lnTo>
                    <a:pt x="4078109" y="1766481"/>
                  </a:lnTo>
                  <a:lnTo>
                    <a:pt x="4085907" y="1774253"/>
                  </a:lnTo>
                  <a:lnTo>
                    <a:pt x="4105160" y="1774253"/>
                  </a:lnTo>
                  <a:lnTo>
                    <a:pt x="4112958" y="1766481"/>
                  </a:lnTo>
                  <a:lnTo>
                    <a:pt x="4112958" y="1747316"/>
                  </a:lnTo>
                  <a:lnTo>
                    <a:pt x="4105160" y="1739557"/>
                  </a:lnTo>
                  <a:close/>
                </a:path>
                <a:path w="6175375" h="1780539">
                  <a:moveTo>
                    <a:pt x="4424667" y="1727987"/>
                  </a:moveTo>
                  <a:lnTo>
                    <a:pt x="4405414" y="1727987"/>
                  </a:lnTo>
                  <a:lnTo>
                    <a:pt x="4397616" y="1735759"/>
                  </a:lnTo>
                  <a:lnTo>
                    <a:pt x="4397616" y="1754911"/>
                  </a:lnTo>
                  <a:lnTo>
                    <a:pt x="4405414" y="1762683"/>
                  </a:lnTo>
                  <a:lnTo>
                    <a:pt x="4424667" y="1762683"/>
                  </a:lnTo>
                  <a:lnTo>
                    <a:pt x="4432465" y="1754911"/>
                  </a:lnTo>
                  <a:lnTo>
                    <a:pt x="4432465" y="1735759"/>
                  </a:lnTo>
                  <a:lnTo>
                    <a:pt x="4424667" y="1727987"/>
                  </a:lnTo>
                  <a:close/>
                </a:path>
                <a:path w="6175375" h="1780539">
                  <a:moveTo>
                    <a:pt x="4552467" y="1710639"/>
                  </a:moveTo>
                  <a:lnTo>
                    <a:pt x="4533226" y="1710639"/>
                  </a:lnTo>
                  <a:lnTo>
                    <a:pt x="4525416" y="1718411"/>
                  </a:lnTo>
                  <a:lnTo>
                    <a:pt x="4525416" y="1737563"/>
                  </a:lnTo>
                  <a:lnTo>
                    <a:pt x="4533226" y="1745335"/>
                  </a:lnTo>
                  <a:lnTo>
                    <a:pt x="4552467" y="1745335"/>
                  </a:lnTo>
                  <a:lnTo>
                    <a:pt x="4560277" y="1737563"/>
                  </a:lnTo>
                  <a:lnTo>
                    <a:pt x="4560277" y="1718411"/>
                  </a:lnTo>
                  <a:lnTo>
                    <a:pt x="4552467" y="1710639"/>
                  </a:lnTo>
                  <a:close/>
                </a:path>
                <a:path w="6175375" h="1780539">
                  <a:moveTo>
                    <a:pt x="3959923" y="1693290"/>
                  </a:moveTo>
                  <a:lnTo>
                    <a:pt x="3940670" y="1693290"/>
                  </a:lnTo>
                  <a:lnTo>
                    <a:pt x="3932872" y="1701063"/>
                  </a:lnTo>
                  <a:lnTo>
                    <a:pt x="3932872" y="1720214"/>
                  </a:lnTo>
                  <a:lnTo>
                    <a:pt x="3940670" y="1727987"/>
                  </a:lnTo>
                  <a:lnTo>
                    <a:pt x="3959923" y="1727987"/>
                  </a:lnTo>
                  <a:lnTo>
                    <a:pt x="3967734" y="1720214"/>
                  </a:lnTo>
                  <a:lnTo>
                    <a:pt x="3967734" y="1701063"/>
                  </a:lnTo>
                  <a:lnTo>
                    <a:pt x="3959923" y="1693290"/>
                  </a:lnTo>
                  <a:close/>
                </a:path>
                <a:path w="6175375" h="1780539">
                  <a:moveTo>
                    <a:pt x="4169054" y="1658594"/>
                  </a:moveTo>
                  <a:lnTo>
                    <a:pt x="4149813" y="1658594"/>
                  </a:lnTo>
                  <a:lnTo>
                    <a:pt x="4142003" y="1666367"/>
                  </a:lnTo>
                  <a:lnTo>
                    <a:pt x="4142003" y="1685518"/>
                  </a:lnTo>
                  <a:lnTo>
                    <a:pt x="4149813" y="1693290"/>
                  </a:lnTo>
                  <a:lnTo>
                    <a:pt x="4169054" y="1693290"/>
                  </a:lnTo>
                  <a:lnTo>
                    <a:pt x="4176864" y="1685518"/>
                  </a:lnTo>
                  <a:lnTo>
                    <a:pt x="4176864" y="1666367"/>
                  </a:lnTo>
                  <a:lnTo>
                    <a:pt x="4169054" y="1658594"/>
                  </a:lnTo>
                  <a:close/>
                </a:path>
                <a:path w="6175375" h="1780539">
                  <a:moveTo>
                    <a:pt x="4302671" y="1652816"/>
                  </a:moveTo>
                  <a:lnTo>
                    <a:pt x="4283417" y="1652816"/>
                  </a:lnTo>
                  <a:lnTo>
                    <a:pt x="4275620" y="1660575"/>
                  </a:lnTo>
                  <a:lnTo>
                    <a:pt x="4275620" y="1679740"/>
                  </a:lnTo>
                  <a:lnTo>
                    <a:pt x="4283417" y="1687512"/>
                  </a:lnTo>
                  <a:lnTo>
                    <a:pt x="4302671" y="1687512"/>
                  </a:lnTo>
                  <a:lnTo>
                    <a:pt x="4310481" y="1679740"/>
                  </a:lnTo>
                  <a:lnTo>
                    <a:pt x="4310481" y="1660575"/>
                  </a:lnTo>
                  <a:lnTo>
                    <a:pt x="4302671" y="1652816"/>
                  </a:lnTo>
                  <a:close/>
                </a:path>
                <a:path w="6175375" h="1780539">
                  <a:moveTo>
                    <a:pt x="3843743" y="1647024"/>
                  </a:moveTo>
                  <a:lnTo>
                    <a:pt x="3824490" y="1647024"/>
                  </a:lnTo>
                  <a:lnTo>
                    <a:pt x="3816692" y="1654797"/>
                  </a:lnTo>
                  <a:lnTo>
                    <a:pt x="3816692" y="1673961"/>
                  </a:lnTo>
                  <a:lnTo>
                    <a:pt x="3824490" y="1681721"/>
                  </a:lnTo>
                  <a:lnTo>
                    <a:pt x="3843743" y="1681721"/>
                  </a:lnTo>
                  <a:lnTo>
                    <a:pt x="3851541" y="1673961"/>
                  </a:lnTo>
                  <a:lnTo>
                    <a:pt x="3851541" y="1654797"/>
                  </a:lnTo>
                  <a:lnTo>
                    <a:pt x="3843743" y="1647024"/>
                  </a:lnTo>
                  <a:close/>
                </a:path>
                <a:path w="6175375" h="1780539">
                  <a:moveTo>
                    <a:pt x="4686084" y="1641246"/>
                  </a:moveTo>
                  <a:lnTo>
                    <a:pt x="4666830" y="1641246"/>
                  </a:lnTo>
                  <a:lnTo>
                    <a:pt x="4659033" y="1649018"/>
                  </a:lnTo>
                  <a:lnTo>
                    <a:pt x="4659033" y="1668170"/>
                  </a:lnTo>
                  <a:lnTo>
                    <a:pt x="4666830" y="1675942"/>
                  </a:lnTo>
                  <a:lnTo>
                    <a:pt x="4686084" y="1675942"/>
                  </a:lnTo>
                  <a:lnTo>
                    <a:pt x="4693881" y="1668170"/>
                  </a:lnTo>
                  <a:lnTo>
                    <a:pt x="4693881" y="1649018"/>
                  </a:lnTo>
                  <a:lnTo>
                    <a:pt x="4686084" y="1641246"/>
                  </a:lnTo>
                  <a:close/>
                </a:path>
                <a:path w="6175375" h="1780539">
                  <a:moveTo>
                    <a:pt x="4047070" y="1618119"/>
                  </a:moveTo>
                  <a:lnTo>
                    <a:pt x="4027817" y="1618119"/>
                  </a:lnTo>
                  <a:lnTo>
                    <a:pt x="4020007" y="1625879"/>
                  </a:lnTo>
                  <a:lnTo>
                    <a:pt x="4020007" y="1645043"/>
                  </a:lnTo>
                  <a:lnTo>
                    <a:pt x="4027817" y="1652816"/>
                  </a:lnTo>
                  <a:lnTo>
                    <a:pt x="4047070" y="1652816"/>
                  </a:lnTo>
                  <a:lnTo>
                    <a:pt x="4054868" y="1645043"/>
                  </a:lnTo>
                  <a:lnTo>
                    <a:pt x="4054868" y="1625879"/>
                  </a:lnTo>
                  <a:lnTo>
                    <a:pt x="4047070" y="1618119"/>
                  </a:lnTo>
                  <a:close/>
                </a:path>
                <a:path w="6175375" h="1780539">
                  <a:moveTo>
                    <a:pt x="4459528" y="1612328"/>
                  </a:moveTo>
                  <a:lnTo>
                    <a:pt x="4440275" y="1612328"/>
                  </a:lnTo>
                  <a:lnTo>
                    <a:pt x="4432465" y="1620100"/>
                  </a:lnTo>
                  <a:lnTo>
                    <a:pt x="4432465" y="1639265"/>
                  </a:lnTo>
                  <a:lnTo>
                    <a:pt x="4440275" y="1647024"/>
                  </a:lnTo>
                  <a:lnTo>
                    <a:pt x="4459528" y="1647024"/>
                  </a:lnTo>
                  <a:lnTo>
                    <a:pt x="4467326" y="1639265"/>
                  </a:lnTo>
                  <a:lnTo>
                    <a:pt x="4467326" y="1620100"/>
                  </a:lnTo>
                  <a:lnTo>
                    <a:pt x="4459528" y="1612328"/>
                  </a:lnTo>
                  <a:close/>
                </a:path>
                <a:path w="6175375" h="1780539">
                  <a:moveTo>
                    <a:pt x="4587328" y="1600771"/>
                  </a:moveTo>
                  <a:lnTo>
                    <a:pt x="4568075" y="1600771"/>
                  </a:lnTo>
                  <a:lnTo>
                    <a:pt x="4560277" y="1608531"/>
                  </a:lnTo>
                  <a:lnTo>
                    <a:pt x="4560277" y="1627695"/>
                  </a:lnTo>
                  <a:lnTo>
                    <a:pt x="4568075" y="1635467"/>
                  </a:lnTo>
                  <a:lnTo>
                    <a:pt x="4587328" y="1635467"/>
                  </a:lnTo>
                  <a:lnTo>
                    <a:pt x="4595126" y="1627695"/>
                  </a:lnTo>
                  <a:lnTo>
                    <a:pt x="4595126" y="1608531"/>
                  </a:lnTo>
                  <a:lnTo>
                    <a:pt x="4587328" y="1600771"/>
                  </a:lnTo>
                  <a:close/>
                </a:path>
                <a:path w="6175375" h="1780539">
                  <a:moveTo>
                    <a:pt x="3733368" y="1600771"/>
                  </a:moveTo>
                  <a:lnTo>
                    <a:pt x="3714115" y="1600771"/>
                  </a:lnTo>
                  <a:lnTo>
                    <a:pt x="3706317" y="1608531"/>
                  </a:lnTo>
                  <a:lnTo>
                    <a:pt x="3706317" y="1627695"/>
                  </a:lnTo>
                  <a:lnTo>
                    <a:pt x="3714115" y="1635467"/>
                  </a:lnTo>
                  <a:lnTo>
                    <a:pt x="3733368" y="1635467"/>
                  </a:lnTo>
                  <a:lnTo>
                    <a:pt x="3741166" y="1627695"/>
                  </a:lnTo>
                  <a:lnTo>
                    <a:pt x="3741166" y="1608531"/>
                  </a:lnTo>
                  <a:lnTo>
                    <a:pt x="3733368" y="1600771"/>
                  </a:lnTo>
                  <a:close/>
                </a:path>
                <a:path w="6175375" h="1780539">
                  <a:moveTo>
                    <a:pt x="3936695" y="1566075"/>
                  </a:moveTo>
                  <a:lnTo>
                    <a:pt x="3917442" y="1566075"/>
                  </a:lnTo>
                  <a:lnTo>
                    <a:pt x="3909631" y="1573834"/>
                  </a:lnTo>
                  <a:lnTo>
                    <a:pt x="3909631" y="1592999"/>
                  </a:lnTo>
                  <a:lnTo>
                    <a:pt x="3917442" y="1600771"/>
                  </a:lnTo>
                  <a:lnTo>
                    <a:pt x="3936695" y="1600771"/>
                  </a:lnTo>
                  <a:lnTo>
                    <a:pt x="3944493" y="1592999"/>
                  </a:lnTo>
                  <a:lnTo>
                    <a:pt x="3944493" y="1573834"/>
                  </a:lnTo>
                  <a:lnTo>
                    <a:pt x="3936695" y="1566075"/>
                  </a:lnTo>
                  <a:close/>
                </a:path>
                <a:path w="6175375" h="1780539">
                  <a:moveTo>
                    <a:pt x="4343336" y="1560283"/>
                  </a:moveTo>
                  <a:lnTo>
                    <a:pt x="4324083" y="1560283"/>
                  </a:lnTo>
                  <a:lnTo>
                    <a:pt x="4316285" y="1568056"/>
                  </a:lnTo>
                  <a:lnTo>
                    <a:pt x="4316285" y="1587220"/>
                  </a:lnTo>
                  <a:lnTo>
                    <a:pt x="4324083" y="1594980"/>
                  </a:lnTo>
                  <a:lnTo>
                    <a:pt x="4343336" y="1594980"/>
                  </a:lnTo>
                  <a:lnTo>
                    <a:pt x="4351147" y="1587220"/>
                  </a:lnTo>
                  <a:lnTo>
                    <a:pt x="4351147" y="1568056"/>
                  </a:lnTo>
                  <a:lnTo>
                    <a:pt x="4343336" y="1560283"/>
                  </a:lnTo>
                  <a:close/>
                </a:path>
                <a:path w="6175375" h="1780539">
                  <a:moveTo>
                    <a:pt x="4773218" y="1554505"/>
                  </a:moveTo>
                  <a:lnTo>
                    <a:pt x="4753978" y="1554505"/>
                  </a:lnTo>
                  <a:lnTo>
                    <a:pt x="4746167" y="1562277"/>
                  </a:lnTo>
                  <a:lnTo>
                    <a:pt x="4746167" y="1581442"/>
                  </a:lnTo>
                  <a:lnTo>
                    <a:pt x="4753978" y="1589201"/>
                  </a:lnTo>
                  <a:lnTo>
                    <a:pt x="4773218" y="1589201"/>
                  </a:lnTo>
                  <a:lnTo>
                    <a:pt x="4781029" y="1581442"/>
                  </a:lnTo>
                  <a:lnTo>
                    <a:pt x="4781029" y="1562277"/>
                  </a:lnTo>
                  <a:lnTo>
                    <a:pt x="4773218" y="1554505"/>
                  </a:lnTo>
                  <a:close/>
                </a:path>
                <a:path w="6175375" h="1780539">
                  <a:moveTo>
                    <a:pt x="3605568" y="1554505"/>
                  </a:moveTo>
                  <a:lnTo>
                    <a:pt x="3586314" y="1554505"/>
                  </a:lnTo>
                  <a:lnTo>
                    <a:pt x="3578504" y="1562277"/>
                  </a:lnTo>
                  <a:lnTo>
                    <a:pt x="3578504" y="1581442"/>
                  </a:lnTo>
                  <a:lnTo>
                    <a:pt x="3586314" y="1589201"/>
                  </a:lnTo>
                  <a:lnTo>
                    <a:pt x="3605568" y="1589201"/>
                  </a:lnTo>
                  <a:lnTo>
                    <a:pt x="3613365" y="1581442"/>
                  </a:lnTo>
                  <a:lnTo>
                    <a:pt x="3613365" y="1562277"/>
                  </a:lnTo>
                  <a:lnTo>
                    <a:pt x="3605568" y="1554505"/>
                  </a:lnTo>
                  <a:close/>
                </a:path>
                <a:path w="6175375" h="1780539">
                  <a:moveTo>
                    <a:pt x="4209719" y="1542935"/>
                  </a:moveTo>
                  <a:lnTo>
                    <a:pt x="4190479" y="1542935"/>
                  </a:lnTo>
                  <a:lnTo>
                    <a:pt x="4182668" y="1550708"/>
                  </a:lnTo>
                  <a:lnTo>
                    <a:pt x="4182668" y="1569872"/>
                  </a:lnTo>
                  <a:lnTo>
                    <a:pt x="4190479" y="1577632"/>
                  </a:lnTo>
                  <a:lnTo>
                    <a:pt x="4209719" y="1577632"/>
                  </a:lnTo>
                  <a:lnTo>
                    <a:pt x="4217530" y="1569872"/>
                  </a:lnTo>
                  <a:lnTo>
                    <a:pt x="4217530" y="1550708"/>
                  </a:lnTo>
                  <a:lnTo>
                    <a:pt x="4209719" y="1542935"/>
                  </a:lnTo>
                  <a:close/>
                </a:path>
                <a:path w="6175375" h="1780539">
                  <a:moveTo>
                    <a:pt x="4105160" y="1519809"/>
                  </a:moveTo>
                  <a:lnTo>
                    <a:pt x="4085907" y="1519809"/>
                  </a:lnTo>
                  <a:lnTo>
                    <a:pt x="4078109" y="1527581"/>
                  </a:lnTo>
                  <a:lnTo>
                    <a:pt x="4078109" y="1546745"/>
                  </a:lnTo>
                  <a:lnTo>
                    <a:pt x="4085907" y="1554505"/>
                  </a:lnTo>
                  <a:lnTo>
                    <a:pt x="4105160" y="1554505"/>
                  </a:lnTo>
                  <a:lnTo>
                    <a:pt x="4112958" y="1546745"/>
                  </a:lnTo>
                  <a:lnTo>
                    <a:pt x="4112958" y="1527581"/>
                  </a:lnTo>
                  <a:lnTo>
                    <a:pt x="4105160" y="1519809"/>
                  </a:lnTo>
                  <a:close/>
                </a:path>
                <a:path w="6175375" h="1780539">
                  <a:moveTo>
                    <a:pt x="3820502" y="1514030"/>
                  </a:moveTo>
                  <a:lnTo>
                    <a:pt x="3801249" y="1514030"/>
                  </a:lnTo>
                  <a:lnTo>
                    <a:pt x="3793451" y="1521790"/>
                  </a:lnTo>
                  <a:lnTo>
                    <a:pt x="3793451" y="1540954"/>
                  </a:lnTo>
                  <a:lnTo>
                    <a:pt x="3801249" y="1548726"/>
                  </a:lnTo>
                  <a:lnTo>
                    <a:pt x="3820502" y="1548726"/>
                  </a:lnTo>
                  <a:lnTo>
                    <a:pt x="3828313" y="1540954"/>
                  </a:lnTo>
                  <a:lnTo>
                    <a:pt x="3828313" y="1521790"/>
                  </a:lnTo>
                  <a:lnTo>
                    <a:pt x="3820502" y="1514030"/>
                  </a:lnTo>
                  <a:close/>
                </a:path>
                <a:path w="6175375" h="1780539">
                  <a:moveTo>
                    <a:pt x="1032052" y="1508239"/>
                  </a:moveTo>
                  <a:lnTo>
                    <a:pt x="1012812" y="1508239"/>
                  </a:lnTo>
                  <a:lnTo>
                    <a:pt x="1005001" y="1516011"/>
                  </a:lnTo>
                  <a:lnTo>
                    <a:pt x="1005001" y="1535176"/>
                  </a:lnTo>
                  <a:lnTo>
                    <a:pt x="1012812" y="1542935"/>
                  </a:lnTo>
                  <a:lnTo>
                    <a:pt x="1032052" y="1542935"/>
                  </a:lnTo>
                  <a:lnTo>
                    <a:pt x="1039863" y="1535176"/>
                  </a:lnTo>
                  <a:lnTo>
                    <a:pt x="1039863" y="1516011"/>
                  </a:lnTo>
                  <a:lnTo>
                    <a:pt x="1032052" y="1508239"/>
                  </a:lnTo>
                  <a:close/>
                </a:path>
                <a:path w="6175375" h="1780539">
                  <a:moveTo>
                    <a:pt x="1171473" y="1502460"/>
                  </a:moveTo>
                  <a:lnTo>
                    <a:pt x="1152232" y="1502460"/>
                  </a:lnTo>
                  <a:lnTo>
                    <a:pt x="1144422" y="1510233"/>
                  </a:lnTo>
                  <a:lnTo>
                    <a:pt x="1144422" y="1529397"/>
                  </a:lnTo>
                  <a:lnTo>
                    <a:pt x="1152232" y="1537157"/>
                  </a:lnTo>
                  <a:lnTo>
                    <a:pt x="1171473" y="1537157"/>
                  </a:lnTo>
                  <a:lnTo>
                    <a:pt x="1179283" y="1529397"/>
                  </a:lnTo>
                  <a:lnTo>
                    <a:pt x="1179283" y="1510233"/>
                  </a:lnTo>
                  <a:lnTo>
                    <a:pt x="1171473" y="1502460"/>
                  </a:lnTo>
                  <a:close/>
                </a:path>
                <a:path w="6175375" h="1780539">
                  <a:moveTo>
                    <a:pt x="4569904" y="1496682"/>
                  </a:moveTo>
                  <a:lnTo>
                    <a:pt x="4550651" y="1496682"/>
                  </a:lnTo>
                  <a:lnTo>
                    <a:pt x="4542840" y="1504442"/>
                  </a:lnTo>
                  <a:lnTo>
                    <a:pt x="4542840" y="1523606"/>
                  </a:lnTo>
                  <a:lnTo>
                    <a:pt x="4550651" y="1531378"/>
                  </a:lnTo>
                  <a:lnTo>
                    <a:pt x="4569904" y="1531378"/>
                  </a:lnTo>
                  <a:lnTo>
                    <a:pt x="4577702" y="1523606"/>
                  </a:lnTo>
                  <a:lnTo>
                    <a:pt x="4577702" y="1504442"/>
                  </a:lnTo>
                  <a:lnTo>
                    <a:pt x="4569904" y="1496682"/>
                  </a:lnTo>
                  <a:close/>
                </a:path>
                <a:path w="6175375" h="1780539">
                  <a:moveTo>
                    <a:pt x="4436287" y="1496682"/>
                  </a:moveTo>
                  <a:lnTo>
                    <a:pt x="4417034" y="1496682"/>
                  </a:lnTo>
                  <a:lnTo>
                    <a:pt x="4409236" y="1504442"/>
                  </a:lnTo>
                  <a:lnTo>
                    <a:pt x="4409236" y="1523606"/>
                  </a:lnTo>
                  <a:lnTo>
                    <a:pt x="4417034" y="1531378"/>
                  </a:lnTo>
                  <a:lnTo>
                    <a:pt x="4436287" y="1531378"/>
                  </a:lnTo>
                  <a:lnTo>
                    <a:pt x="4444085" y="1523606"/>
                  </a:lnTo>
                  <a:lnTo>
                    <a:pt x="4444085" y="1504442"/>
                  </a:lnTo>
                  <a:lnTo>
                    <a:pt x="4436287" y="1496682"/>
                  </a:lnTo>
                  <a:close/>
                </a:path>
                <a:path w="6175375" h="1780539">
                  <a:moveTo>
                    <a:pt x="1299286" y="1496682"/>
                  </a:moveTo>
                  <a:lnTo>
                    <a:pt x="1280033" y="1496682"/>
                  </a:lnTo>
                  <a:lnTo>
                    <a:pt x="1272235" y="1504442"/>
                  </a:lnTo>
                  <a:lnTo>
                    <a:pt x="1272235" y="1523606"/>
                  </a:lnTo>
                  <a:lnTo>
                    <a:pt x="1280033" y="1531378"/>
                  </a:lnTo>
                  <a:lnTo>
                    <a:pt x="1299286" y="1531378"/>
                  </a:lnTo>
                  <a:lnTo>
                    <a:pt x="1307084" y="1523606"/>
                  </a:lnTo>
                  <a:lnTo>
                    <a:pt x="1307084" y="1504442"/>
                  </a:lnTo>
                  <a:lnTo>
                    <a:pt x="1299286" y="1496682"/>
                  </a:lnTo>
                  <a:close/>
                </a:path>
                <a:path w="6175375" h="1780539">
                  <a:moveTo>
                    <a:pt x="4691888" y="1485112"/>
                  </a:moveTo>
                  <a:lnTo>
                    <a:pt x="4672647" y="1485112"/>
                  </a:lnTo>
                  <a:lnTo>
                    <a:pt x="4664837" y="1492885"/>
                  </a:lnTo>
                  <a:lnTo>
                    <a:pt x="4664837" y="1512049"/>
                  </a:lnTo>
                  <a:lnTo>
                    <a:pt x="4672647" y="1519809"/>
                  </a:lnTo>
                  <a:lnTo>
                    <a:pt x="4691888" y="1519809"/>
                  </a:lnTo>
                  <a:lnTo>
                    <a:pt x="4699698" y="1512049"/>
                  </a:lnTo>
                  <a:lnTo>
                    <a:pt x="4699698" y="1492885"/>
                  </a:lnTo>
                  <a:lnTo>
                    <a:pt x="4691888" y="1485112"/>
                  </a:lnTo>
                  <a:close/>
                </a:path>
                <a:path w="6175375" h="1780539">
                  <a:moveTo>
                    <a:pt x="3686886" y="1479334"/>
                  </a:moveTo>
                  <a:lnTo>
                    <a:pt x="3667645" y="1479334"/>
                  </a:lnTo>
                  <a:lnTo>
                    <a:pt x="3659835" y="1487093"/>
                  </a:lnTo>
                  <a:lnTo>
                    <a:pt x="3659835" y="1506258"/>
                  </a:lnTo>
                  <a:lnTo>
                    <a:pt x="3667645" y="1514030"/>
                  </a:lnTo>
                  <a:lnTo>
                    <a:pt x="3686886" y="1514030"/>
                  </a:lnTo>
                  <a:lnTo>
                    <a:pt x="3694696" y="1506258"/>
                  </a:lnTo>
                  <a:lnTo>
                    <a:pt x="3694696" y="1487093"/>
                  </a:lnTo>
                  <a:lnTo>
                    <a:pt x="3686886" y="1479334"/>
                  </a:lnTo>
                  <a:close/>
                </a:path>
                <a:path w="6175375" h="1780539">
                  <a:moveTo>
                    <a:pt x="4000588" y="1473542"/>
                  </a:moveTo>
                  <a:lnTo>
                    <a:pt x="3981335" y="1473542"/>
                  </a:lnTo>
                  <a:lnTo>
                    <a:pt x="3973537" y="1481315"/>
                  </a:lnTo>
                  <a:lnTo>
                    <a:pt x="3973537" y="1500479"/>
                  </a:lnTo>
                  <a:lnTo>
                    <a:pt x="3981335" y="1508239"/>
                  </a:lnTo>
                  <a:lnTo>
                    <a:pt x="4000588" y="1508239"/>
                  </a:lnTo>
                  <a:lnTo>
                    <a:pt x="4008399" y="1500479"/>
                  </a:lnTo>
                  <a:lnTo>
                    <a:pt x="4008399" y="1481315"/>
                  </a:lnTo>
                  <a:lnTo>
                    <a:pt x="4000588" y="1473542"/>
                  </a:lnTo>
                  <a:close/>
                </a:path>
                <a:path w="6175375" h="1780539">
                  <a:moveTo>
                    <a:pt x="3524237" y="1473542"/>
                  </a:moveTo>
                  <a:lnTo>
                    <a:pt x="3504984" y="1473542"/>
                  </a:lnTo>
                  <a:lnTo>
                    <a:pt x="3497173" y="1481315"/>
                  </a:lnTo>
                  <a:lnTo>
                    <a:pt x="3497173" y="1500479"/>
                  </a:lnTo>
                  <a:lnTo>
                    <a:pt x="3504984" y="1508239"/>
                  </a:lnTo>
                  <a:lnTo>
                    <a:pt x="3524237" y="1508239"/>
                  </a:lnTo>
                  <a:lnTo>
                    <a:pt x="3532035" y="1500479"/>
                  </a:lnTo>
                  <a:lnTo>
                    <a:pt x="3532035" y="1481315"/>
                  </a:lnTo>
                  <a:lnTo>
                    <a:pt x="3524237" y="1473542"/>
                  </a:lnTo>
                  <a:close/>
                </a:path>
                <a:path w="6175375" h="1780539">
                  <a:moveTo>
                    <a:pt x="3425469" y="1473542"/>
                  </a:moveTo>
                  <a:lnTo>
                    <a:pt x="3406228" y="1473542"/>
                  </a:lnTo>
                  <a:lnTo>
                    <a:pt x="3398418" y="1481315"/>
                  </a:lnTo>
                  <a:lnTo>
                    <a:pt x="3398418" y="1500479"/>
                  </a:lnTo>
                  <a:lnTo>
                    <a:pt x="3406228" y="1508239"/>
                  </a:lnTo>
                  <a:lnTo>
                    <a:pt x="3425469" y="1508239"/>
                  </a:lnTo>
                  <a:lnTo>
                    <a:pt x="3433279" y="1500479"/>
                  </a:lnTo>
                  <a:lnTo>
                    <a:pt x="3433279" y="1481315"/>
                  </a:lnTo>
                  <a:lnTo>
                    <a:pt x="3425469" y="1473542"/>
                  </a:lnTo>
                  <a:close/>
                </a:path>
                <a:path w="6175375" h="1780539">
                  <a:moveTo>
                    <a:pt x="1438706" y="1473542"/>
                  </a:moveTo>
                  <a:lnTo>
                    <a:pt x="1419453" y="1473542"/>
                  </a:lnTo>
                  <a:lnTo>
                    <a:pt x="1411655" y="1481315"/>
                  </a:lnTo>
                  <a:lnTo>
                    <a:pt x="1411655" y="1500479"/>
                  </a:lnTo>
                  <a:lnTo>
                    <a:pt x="1419453" y="1508239"/>
                  </a:lnTo>
                  <a:lnTo>
                    <a:pt x="1438706" y="1508239"/>
                  </a:lnTo>
                  <a:lnTo>
                    <a:pt x="1446504" y="1500479"/>
                  </a:lnTo>
                  <a:lnTo>
                    <a:pt x="1446504" y="1481315"/>
                  </a:lnTo>
                  <a:lnTo>
                    <a:pt x="1438706" y="1473542"/>
                  </a:lnTo>
                  <a:close/>
                </a:path>
                <a:path w="6175375" h="1780539">
                  <a:moveTo>
                    <a:pt x="4291050" y="1461985"/>
                  </a:moveTo>
                  <a:lnTo>
                    <a:pt x="4271810" y="1461985"/>
                  </a:lnTo>
                  <a:lnTo>
                    <a:pt x="4263999" y="1469745"/>
                  </a:lnTo>
                  <a:lnTo>
                    <a:pt x="4263999" y="1488909"/>
                  </a:lnTo>
                  <a:lnTo>
                    <a:pt x="4271810" y="1496682"/>
                  </a:lnTo>
                  <a:lnTo>
                    <a:pt x="4291050" y="1496682"/>
                  </a:lnTo>
                  <a:lnTo>
                    <a:pt x="4298861" y="1488909"/>
                  </a:lnTo>
                  <a:lnTo>
                    <a:pt x="4298861" y="1469745"/>
                  </a:lnTo>
                  <a:lnTo>
                    <a:pt x="4291050" y="1461985"/>
                  </a:lnTo>
                  <a:close/>
                </a:path>
                <a:path w="6175375" h="1780539">
                  <a:moveTo>
                    <a:pt x="4825504" y="1450416"/>
                  </a:moveTo>
                  <a:lnTo>
                    <a:pt x="4806251" y="1450416"/>
                  </a:lnTo>
                  <a:lnTo>
                    <a:pt x="4798453" y="1458188"/>
                  </a:lnTo>
                  <a:lnTo>
                    <a:pt x="4798453" y="1477352"/>
                  </a:lnTo>
                  <a:lnTo>
                    <a:pt x="4806251" y="1485112"/>
                  </a:lnTo>
                  <a:lnTo>
                    <a:pt x="4825504" y="1485112"/>
                  </a:lnTo>
                  <a:lnTo>
                    <a:pt x="4833315" y="1477352"/>
                  </a:lnTo>
                  <a:lnTo>
                    <a:pt x="4833315" y="1458188"/>
                  </a:lnTo>
                  <a:lnTo>
                    <a:pt x="4825504" y="1450416"/>
                  </a:lnTo>
                  <a:close/>
                </a:path>
                <a:path w="6175375" h="1780539">
                  <a:moveTo>
                    <a:pt x="939114" y="1450416"/>
                  </a:moveTo>
                  <a:lnTo>
                    <a:pt x="919861" y="1450416"/>
                  </a:lnTo>
                  <a:lnTo>
                    <a:pt x="912050" y="1458188"/>
                  </a:lnTo>
                  <a:lnTo>
                    <a:pt x="912050" y="1477352"/>
                  </a:lnTo>
                  <a:lnTo>
                    <a:pt x="919861" y="1485112"/>
                  </a:lnTo>
                  <a:lnTo>
                    <a:pt x="939114" y="1485112"/>
                  </a:lnTo>
                  <a:lnTo>
                    <a:pt x="946912" y="1477352"/>
                  </a:lnTo>
                  <a:lnTo>
                    <a:pt x="946912" y="1458188"/>
                  </a:lnTo>
                  <a:lnTo>
                    <a:pt x="939114" y="1450416"/>
                  </a:lnTo>
                  <a:close/>
                </a:path>
                <a:path w="6175375" h="1780539">
                  <a:moveTo>
                    <a:pt x="840346" y="1444637"/>
                  </a:moveTo>
                  <a:lnTo>
                    <a:pt x="821105" y="1444637"/>
                  </a:lnTo>
                  <a:lnTo>
                    <a:pt x="813295" y="1452397"/>
                  </a:lnTo>
                  <a:lnTo>
                    <a:pt x="813295" y="1471561"/>
                  </a:lnTo>
                  <a:lnTo>
                    <a:pt x="821105" y="1479334"/>
                  </a:lnTo>
                  <a:lnTo>
                    <a:pt x="840346" y="1479334"/>
                  </a:lnTo>
                  <a:lnTo>
                    <a:pt x="848156" y="1471561"/>
                  </a:lnTo>
                  <a:lnTo>
                    <a:pt x="848156" y="1452397"/>
                  </a:lnTo>
                  <a:lnTo>
                    <a:pt x="840346" y="1444637"/>
                  </a:lnTo>
                  <a:close/>
                </a:path>
                <a:path w="6175375" h="1780539">
                  <a:moveTo>
                    <a:pt x="3890213" y="1427289"/>
                  </a:moveTo>
                  <a:lnTo>
                    <a:pt x="3870960" y="1427289"/>
                  </a:lnTo>
                  <a:lnTo>
                    <a:pt x="3863162" y="1435049"/>
                  </a:lnTo>
                  <a:lnTo>
                    <a:pt x="3863162" y="1454213"/>
                  </a:lnTo>
                  <a:lnTo>
                    <a:pt x="3870960" y="1461985"/>
                  </a:lnTo>
                  <a:lnTo>
                    <a:pt x="3890213" y="1461985"/>
                  </a:lnTo>
                  <a:lnTo>
                    <a:pt x="3898023" y="1454213"/>
                  </a:lnTo>
                  <a:lnTo>
                    <a:pt x="3898023" y="1435049"/>
                  </a:lnTo>
                  <a:lnTo>
                    <a:pt x="3890213" y="1427289"/>
                  </a:lnTo>
                  <a:close/>
                </a:path>
                <a:path w="6175375" h="1780539">
                  <a:moveTo>
                    <a:pt x="3309289" y="1427289"/>
                  </a:moveTo>
                  <a:lnTo>
                    <a:pt x="3290036" y="1427289"/>
                  </a:lnTo>
                  <a:lnTo>
                    <a:pt x="3282238" y="1435049"/>
                  </a:lnTo>
                  <a:lnTo>
                    <a:pt x="3282238" y="1454213"/>
                  </a:lnTo>
                  <a:lnTo>
                    <a:pt x="3290036" y="1461985"/>
                  </a:lnTo>
                  <a:lnTo>
                    <a:pt x="3309289" y="1461985"/>
                  </a:lnTo>
                  <a:lnTo>
                    <a:pt x="3317087" y="1454213"/>
                  </a:lnTo>
                  <a:lnTo>
                    <a:pt x="3317087" y="1435049"/>
                  </a:lnTo>
                  <a:lnTo>
                    <a:pt x="3309289" y="1427289"/>
                  </a:lnTo>
                  <a:close/>
                </a:path>
                <a:path w="6175375" h="1780539">
                  <a:moveTo>
                    <a:pt x="1543278" y="1421511"/>
                  </a:moveTo>
                  <a:lnTo>
                    <a:pt x="1524025" y="1421511"/>
                  </a:lnTo>
                  <a:lnTo>
                    <a:pt x="1516214" y="1429270"/>
                  </a:lnTo>
                  <a:lnTo>
                    <a:pt x="1516214" y="1448435"/>
                  </a:lnTo>
                  <a:lnTo>
                    <a:pt x="1524025" y="1456207"/>
                  </a:lnTo>
                  <a:lnTo>
                    <a:pt x="1543278" y="1456207"/>
                  </a:lnTo>
                  <a:lnTo>
                    <a:pt x="1551076" y="1448435"/>
                  </a:lnTo>
                  <a:lnTo>
                    <a:pt x="1551076" y="1429270"/>
                  </a:lnTo>
                  <a:lnTo>
                    <a:pt x="1543278" y="1421511"/>
                  </a:lnTo>
                  <a:close/>
                </a:path>
                <a:path w="6175375" h="1780539">
                  <a:moveTo>
                    <a:pt x="4140009" y="1409941"/>
                  </a:moveTo>
                  <a:lnTo>
                    <a:pt x="4120769" y="1409941"/>
                  </a:lnTo>
                  <a:lnTo>
                    <a:pt x="4112958" y="1417701"/>
                  </a:lnTo>
                  <a:lnTo>
                    <a:pt x="4112958" y="1436865"/>
                  </a:lnTo>
                  <a:lnTo>
                    <a:pt x="4120769" y="1444637"/>
                  </a:lnTo>
                  <a:lnTo>
                    <a:pt x="4140009" y="1444637"/>
                  </a:lnTo>
                  <a:lnTo>
                    <a:pt x="4147820" y="1436865"/>
                  </a:lnTo>
                  <a:lnTo>
                    <a:pt x="4147820" y="1417701"/>
                  </a:lnTo>
                  <a:lnTo>
                    <a:pt x="4140009" y="1409941"/>
                  </a:lnTo>
                  <a:close/>
                </a:path>
                <a:path w="6175375" h="1780539">
                  <a:moveTo>
                    <a:pt x="1078534" y="1409941"/>
                  </a:moveTo>
                  <a:lnTo>
                    <a:pt x="1059281" y="1409941"/>
                  </a:lnTo>
                  <a:lnTo>
                    <a:pt x="1051483" y="1417701"/>
                  </a:lnTo>
                  <a:lnTo>
                    <a:pt x="1051483" y="1436865"/>
                  </a:lnTo>
                  <a:lnTo>
                    <a:pt x="1059281" y="1444637"/>
                  </a:lnTo>
                  <a:lnTo>
                    <a:pt x="1078534" y="1444637"/>
                  </a:lnTo>
                  <a:lnTo>
                    <a:pt x="1086332" y="1436865"/>
                  </a:lnTo>
                  <a:lnTo>
                    <a:pt x="1086332" y="1417701"/>
                  </a:lnTo>
                  <a:lnTo>
                    <a:pt x="1078534" y="1409941"/>
                  </a:lnTo>
                  <a:close/>
                </a:path>
                <a:path w="6175375" h="1780539">
                  <a:moveTo>
                    <a:pt x="4459528" y="1398371"/>
                  </a:moveTo>
                  <a:lnTo>
                    <a:pt x="4440275" y="1398371"/>
                  </a:lnTo>
                  <a:lnTo>
                    <a:pt x="4432465" y="1406144"/>
                  </a:lnTo>
                  <a:lnTo>
                    <a:pt x="4432465" y="1425308"/>
                  </a:lnTo>
                  <a:lnTo>
                    <a:pt x="4440275" y="1433068"/>
                  </a:lnTo>
                  <a:lnTo>
                    <a:pt x="4459528" y="1433068"/>
                  </a:lnTo>
                  <a:lnTo>
                    <a:pt x="4467326" y="1425308"/>
                  </a:lnTo>
                  <a:lnTo>
                    <a:pt x="4467326" y="1406144"/>
                  </a:lnTo>
                  <a:lnTo>
                    <a:pt x="4459528" y="1398371"/>
                  </a:lnTo>
                  <a:close/>
                </a:path>
                <a:path w="6175375" h="1780539">
                  <a:moveTo>
                    <a:pt x="3756609" y="1398371"/>
                  </a:moveTo>
                  <a:lnTo>
                    <a:pt x="3737356" y="1398371"/>
                  </a:lnTo>
                  <a:lnTo>
                    <a:pt x="3729545" y="1406144"/>
                  </a:lnTo>
                  <a:lnTo>
                    <a:pt x="3729545" y="1425308"/>
                  </a:lnTo>
                  <a:lnTo>
                    <a:pt x="3737356" y="1433068"/>
                  </a:lnTo>
                  <a:lnTo>
                    <a:pt x="3756609" y="1433068"/>
                  </a:lnTo>
                  <a:lnTo>
                    <a:pt x="3764407" y="1425308"/>
                  </a:lnTo>
                  <a:lnTo>
                    <a:pt x="3764407" y="1406144"/>
                  </a:lnTo>
                  <a:lnTo>
                    <a:pt x="3756609" y="1398371"/>
                  </a:lnTo>
                  <a:close/>
                </a:path>
                <a:path w="6175375" h="1780539">
                  <a:moveTo>
                    <a:pt x="1659458" y="1398371"/>
                  </a:moveTo>
                  <a:lnTo>
                    <a:pt x="1640205" y="1398371"/>
                  </a:lnTo>
                  <a:lnTo>
                    <a:pt x="1632407" y="1406144"/>
                  </a:lnTo>
                  <a:lnTo>
                    <a:pt x="1632407" y="1425308"/>
                  </a:lnTo>
                  <a:lnTo>
                    <a:pt x="1640205" y="1433068"/>
                  </a:lnTo>
                  <a:lnTo>
                    <a:pt x="1659458" y="1433068"/>
                  </a:lnTo>
                  <a:lnTo>
                    <a:pt x="1667256" y="1425308"/>
                  </a:lnTo>
                  <a:lnTo>
                    <a:pt x="1667256" y="1406144"/>
                  </a:lnTo>
                  <a:lnTo>
                    <a:pt x="1659458" y="1398371"/>
                  </a:lnTo>
                  <a:close/>
                </a:path>
                <a:path w="6175375" h="1780539">
                  <a:moveTo>
                    <a:pt x="1374800" y="1398371"/>
                  </a:moveTo>
                  <a:lnTo>
                    <a:pt x="1355559" y="1398371"/>
                  </a:lnTo>
                  <a:lnTo>
                    <a:pt x="1347749" y="1406144"/>
                  </a:lnTo>
                  <a:lnTo>
                    <a:pt x="1347749" y="1425308"/>
                  </a:lnTo>
                  <a:lnTo>
                    <a:pt x="1355559" y="1433068"/>
                  </a:lnTo>
                  <a:lnTo>
                    <a:pt x="1374800" y="1433068"/>
                  </a:lnTo>
                  <a:lnTo>
                    <a:pt x="1382610" y="1425308"/>
                  </a:lnTo>
                  <a:lnTo>
                    <a:pt x="1382610" y="1406144"/>
                  </a:lnTo>
                  <a:lnTo>
                    <a:pt x="1374800" y="1398371"/>
                  </a:lnTo>
                  <a:close/>
                </a:path>
                <a:path w="6175375" h="1780539">
                  <a:moveTo>
                    <a:pt x="1217955" y="1398371"/>
                  </a:moveTo>
                  <a:lnTo>
                    <a:pt x="1198702" y="1398371"/>
                  </a:lnTo>
                  <a:lnTo>
                    <a:pt x="1190904" y="1406144"/>
                  </a:lnTo>
                  <a:lnTo>
                    <a:pt x="1190904" y="1425308"/>
                  </a:lnTo>
                  <a:lnTo>
                    <a:pt x="1198702" y="1433068"/>
                  </a:lnTo>
                  <a:lnTo>
                    <a:pt x="1217955" y="1433068"/>
                  </a:lnTo>
                  <a:lnTo>
                    <a:pt x="1225753" y="1425308"/>
                  </a:lnTo>
                  <a:lnTo>
                    <a:pt x="1225753" y="1406144"/>
                  </a:lnTo>
                  <a:lnTo>
                    <a:pt x="1217955" y="1398371"/>
                  </a:lnTo>
                  <a:close/>
                </a:path>
                <a:path w="6175375" h="1780539">
                  <a:moveTo>
                    <a:pt x="4616373" y="1392593"/>
                  </a:moveTo>
                  <a:lnTo>
                    <a:pt x="4597120" y="1392593"/>
                  </a:lnTo>
                  <a:lnTo>
                    <a:pt x="4589322" y="1400352"/>
                  </a:lnTo>
                  <a:lnTo>
                    <a:pt x="4589322" y="1419517"/>
                  </a:lnTo>
                  <a:lnTo>
                    <a:pt x="4597120" y="1427289"/>
                  </a:lnTo>
                  <a:lnTo>
                    <a:pt x="4616373" y="1427289"/>
                  </a:lnTo>
                  <a:lnTo>
                    <a:pt x="4624171" y="1419517"/>
                  </a:lnTo>
                  <a:lnTo>
                    <a:pt x="4624171" y="1400352"/>
                  </a:lnTo>
                  <a:lnTo>
                    <a:pt x="4616373" y="1392593"/>
                  </a:lnTo>
                  <a:close/>
                </a:path>
                <a:path w="6175375" h="1780539">
                  <a:moveTo>
                    <a:pt x="747407" y="1392593"/>
                  </a:moveTo>
                  <a:lnTo>
                    <a:pt x="728154" y="1392593"/>
                  </a:lnTo>
                  <a:lnTo>
                    <a:pt x="720344" y="1400352"/>
                  </a:lnTo>
                  <a:lnTo>
                    <a:pt x="720344" y="1419517"/>
                  </a:lnTo>
                  <a:lnTo>
                    <a:pt x="728154" y="1427289"/>
                  </a:lnTo>
                  <a:lnTo>
                    <a:pt x="747407" y="1427289"/>
                  </a:lnTo>
                  <a:lnTo>
                    <a:pt x="755205" y="1419517"/>
                  </a:lnTo>
                  <a:lnTo>
                    <a:pt x="755205" y="1400352"/>
                  </a:lnTo>
                  <a:lnTo>
                    <a:pt x="747407" y="1392593"/>
                  </a:lnTo>
                  <a:close/>
                </a:path>
                <a:path w="6175375" h="1780539">
                  <a:moveTo>
                    <a:pt x="3617175" y="1381023"/>
                  </a:moveTo>
                  <a:lnTo>
                    <a:pt x="3597922" y="1381023"/>
                  </a:lnTo>
                  <a:lnTo>
                    <a:pt x="3590124" y="1388795"/>
                  </a:lnTo>
                  <a:lnTo>
                    <a:pt x="3590124" y="1407960"/>
                  </a:lnTo>
                  <a:lnTo>
                    <a:pt x="3597922" y="1415719"/>
                  </a:lnTo>
                  <a:lnTo>
                    <a:pt x="3617175" y="1415719"/>
                  </a:lnTo>
                  <a:lnTo>
                    <a:pt x="3624986" y="1407960"/>
                  </a:lnTo>
                  <a:lnTo>
                    <a:pt x="3624986" y="1388795"/>
                  </a:lnTo>
                  <a:lnTo>
                    <a:pt x="3617175" y="1381023"/>
                  </a:lnTo>
                  <a:close/>
                </a:path>
                <a:path w="6175375" h="1780539">
                  <a:moveTo>
                    <a:pt x="3204718" y="1369466"/>
                  </a:moveTo>
                  <a:lnTo>
                    <a:pt x="3185477" y="1369466"/>
                  </a:lnTo>
                  <a:lnTo>
                    <a:pt x="3177667" y="1377226"/>
                  </a:lnTo>
                  <a:lnTo>
                    <a:pt x="3177667" y="1396390"/>
                  </a:lnTo>
                  <a:lnTo>
                    <a:pt x="3185477" y="1404162"/>
                  </a:lnTo>
                  <a:lnTo>
                    <a:pt x="3204718" y="1404162"/>
                  </a:lnTo>
                  <a:lnTo>
                    <a:pt x="3212528" y="1396390"/>
                  </a:lnTo>
                  <a:lnTo>
                    <a:pt x="3212528" y="1377226"/>
                  </a:lnTo>
                  <a:lnTo>
                    <a:pt x="3204718" y="1369466"/>
                  </a:lnTo>
                  <a:close/>
                </a:path>
                <a:path w="6175375" h="1780539">
                  <a:moveTo>
                    <a:pt x="4738370" y="1363675"/>
                  </a:moveTo>
                  <a:lnTo>
                    <a:pt x="4719116" y="1363675"/>
                  </a:lnTo>
                  <a:lnTo>
                    <a:pt x="4711319" y="1371447"/>
                  </a:lnTo>
                  <a:lnTo>
                    <a:pt x="4711319" y="1390611"/>
                  </a:lnTo>
                  <a:lnTo>
                    <a:pt x="4719116" y="1398371"/>
                  </a:lnTo>
                  <a:lnTo>
                    <a:pt x="4738370" y="1398371"/>
                  </a:lnTo>
                  <a:lnTo>
                    <a:pt x="4746167" y="1390611"/>
                  </a:lnTo>
                  <a:lnTo>
                    <a:pt x="4746167" y="1371447"/>
                  </a:lnTo>
                  <a:lnTo>
                    <a:pt x="4738370" y="1363675"/>
                  </a:lnTo>
                  <a:close/>
                </a:path>
                <a:path w="6175375" h="1780539">
                  <a:moveTo>
                    <a:pt x="3437089" y="1357896"/>
                  </a:moveTo>
                  <a:lnTo>
                    <a:pt x="3417836" y="1357896"/>
                  </a:lnTo>
                  <a:lnTo>
                    <a:pt x="3410038" y="1365656"/>
                  </a:lnTo>
                  <a:lnTo>
                    <a:pt x="3410038" y="1384820"/>
                  </a:lnTo>
                  <a:lnTo>
                    <a:pt x="3417836" y="1392593"/>
                  </a:lnTo>
                  <a:lnTo>
                    <a:pt x="3437089" y="1392593"/>
                  </a:lnTo>
                  <a:lnTo>
                    <a:pt x="3444900" y="1384820"/>
                  </a:lnTo>
                  <a:lnTo>
                    <a:pt x="3444900" y="1365656"/>
                  </a:lnTo>
                  <a:lnTo>
                    <a:pt x="3437089" y="1357896"/>
                  </a:lnTo>
                  <a:close/>
                </a:path>
                <a:path w="6175375" h="1780539">
                  <a:moveTo>
                    <a:pt x="4349153" y="1352118"/>
                  </a:moveTo>
                  <a:lnTo>
                    <a:pt x="4329899" y="1352118"/>
                  </a:lnTo>
                  <a:lnTo>
                    <a:pt x="4322089" y="1359877"/>
                  </a:lnTo>
                  <a:lnTo>
                    <a:pt x="4322089" y="1379042"/>
                  </a:lnTo>
                  <a:lnTo>
                    <a:pt x="4329899" y="1386814"/>
                  </a:lnTo>
                  <a:lnTo>
                    <a:pt x="4349153" y="1386814"/>
                  </a:lnTo>
                  <a:lnTo>
                    <a:pt x="4356950" y="1379042"/>
                  </a:lnTo>
                  <a:lnTo>
                    <a:pt x="4356950" y="1359877"/>
                  </a:lnTo>
                  <a:lnTo>
                    <a:pt x="4349153" y="1352118"/>
                  </a:lnTo>
                  <a:close/>
                </a:path>
                <a:path w="6175375" h="1780539">
                  <a:moveTo>
                    <a:pt x="4871986" y="1346327"/>
                  </a:moveTo>
                  <a:lnTo>
                    <a:pt x="4852733" y="1346327"/>
                  </a:lnTo>
                  <a:lnTo>
                    <a:pt x="4844923" y="1354099"/>
                  </a:lnTo>
                  <a:lnTo>
                    <a:pt x="4844923" y="1373263"/>
                  </a:lnTo>
                  <a:lnTo>
                    <a:pt x="4852733" y="1381023"/>
                  </a:lnTo>
                  <a:lnTo>
                    <a:pt x="4871986" y="1381023"/>
                  </a:lnTo>
                  <a:lnTo>
                    <a:pt x="4879784" y="1373263"/>
                  </a:lnTo>
                  <a:lnTo>
                    <a:pt x="4879784" y="1354099"/>
                  </a:lnTo>
                  <a:lnTo>
                    <a:pt x="4871986" y="1346327"/>
                  </a:lnTo>
                  <a:close/>
                </a:path>
                <a:path w="6175375" h="1780539">
                  <a:moveTo>
                    <a:pt x="4232960" y="1346327"/>
                  </a:moveTo>
                  <a:lnTo>
                    <a:pt x="4213707" y="1346327"/>
                  </a:lnTo>
                  <a:lnTo>
                    <a:pt x="4205909" y="1354099"/>
                  </a:lnTo>
                  <a:lnTo>
                    <a:pt x="4205909" y="1373263"/>
                  </a:lnTo>
                  <a:lnTo>
                    <a:pt x="4213707" y="1381023"/>
                  </a:lnTo>
                  <a:lnTo>
                    <a:pt x="4232960" y="1381023"/>
                  </a:lnTo>
                  <a:lnTo>
                    <a:pt x="4240771" y="1373263"/>
                  </a:lnTo>
                  <a:lnTo>
                    <a:pt x="4240771" y="1354099"/>
                  </a:lnTo>
                  <a:lnTo>
                    <a:pt x="4232960" y="1346327"/>
                  </a:lnTo>
                  <a:close/>
                </a:path>
                <a:path w="6175375" h="1780539">
                  <a:moveTo>
                    <a:pt x="4035450" y="1346327"/>
                  </a:moveTo>
                  <a:lnTo>
                    <a:pt x="4016197" y="1346327"/>
                  </a:lnTo>
                  <a:lnTo>
                    <a:pt x="4008399" y="1354099"/>
                  </a:lnTo>
                  <a:lnTo>
                    <a:pt x="4008399" y="1373263"/>
                  </a:lnTo>
                  <a:lnTo>
                    <a:pt x="4016197" y="1381023"/>
                  </a:lnTo>
                  <a:lnTo>
                    <a:pt x="4035450" y="1381023"/>
                  </a:lnTo>
                  <a:lnTo>
                    <a:pt x="4043248" y="1373263"/>
                  </a:lnTo>
                  <a:lnTo>
                    <a:pt x="4043248" y="1354099"/>
                  </a:lnTo>
                  <a:lnTo>
                    <a:pt x="4035450" y="1346327"/>
                  </a:lnTo>
                  <a:close/>
                </a:path>
                <a:path w="6175375" h="1780539">
                  <a:moveTo>
                    <a:pt x="660260" y="1346327"/>
                  </a:moveTo>
                  <a:lnTo>
                    <a:pt x="641019" y="1346327"/>
                  </a:lnTo>
                  <a:lnTo>
                    <a:pt x="633209" y="1354099"/>
                  </a:lnTo>
                  <a:lnTo>
                    <a:pt x="633209" y="1373263"/>
                  </a:lnTo>
                  <a:lnTo>
                    <a:pt x="641019" y="1381023"/>
                  </a:lnTo>
                  <a:lnTo>
                    <a:pt x="660260" y="1381023"/>
                  </a:lnTo>
                  <a:lnTo>
                    <a:pt x="668070" y="1373263"/>
                  </a:lnTo>
                  <a:lnTo>
                    <a:pt x="668070" y="1354099"/>
                  </a:lnTo>
                  <a:lnTo>
                    <a:pt x="660260" y="1346327"/>
                  </a:lnTo>
                  <a:close/>
                </a:path>
                <a:path w="6175375" h="1780539">
                  <a:moveTo>
                    <a:pt x="3094342" y="1340548"/>
                  </a:moveTo>
                  <a:lnTo>
                    <a:pt x="3075101" y="1340548"/>
                  </a:lnTo>
                  <a:lnTo>
                    <a:pt x="3067291" y="1348308"/>
                  </a:lnTo>
                  <a:lnTo>
                    <a:pt x="3067291" y="1367472"/>
                  </a:lnTo>
                  <a:lnTo>
                    <a:pt x="3075101" y="1375244"/>
                  </a:lnTo>
                  <a:lnTo>
                    <a:pt x="3094342" y="1375244"/>
                  </a:lnTo>
                  <a:lnTo>
                    <a:pt x="3102152" y="1367472"/>
                  </a:lnTo>
                  <a:lnTo>
                    <a:pt x="3102152" y="1348308"/>
                  </a:lnTo>
                  <a:lnTo>
                    <a:pt x="3094342" y="1340548"/>
                  </a:lnTo>
                  <a:close/>
                </a:path>
                <a:path w="6175375" h="1780539">
                  <a:moveTo>
                    <a:pt x="1764030" y="1340548"/>
                  </a:moveTo>
                  <a:lnTo>
                    <a:pt x="1744776" y="1340548"/>
                  </a:lnTo>
                  <a:lnTo>
                    <a:pt x="1736966" y="1348308"/>
                  </a:lnTo>
                  <a:lnTo>
                    <a:pt x="1736966" y="1367472"/>
                  </a:lnTo>
                  <a:lnTo>
                    <a:pt x="1744776" y="1375244"/>
                  </a:lnTo>
                  <a:lnTo>
                    <a:pt x="1764030" y="1375244"/>
                  </a:lnTo>
                  <a:lnTo>
                    <a:pt x="1771827" y="1367472"/>
                  </a:lnTo>
                  <a:lnTo>
                    <a:pt x="1771827" y="1348308"/>
                  </a:lnTo>
                  <a:lnTo>
                    <a:pt x="1764030" y="1340548"/>
                  </a:lnTo>
                  <a:close/>
                </a:path>
                <a:path w="6175375" h="1780539">
                  <a:moveTo>
                    <a:pt x="944918" y="1334770"/>
                  </a:moveTo>
                  <a:lnTo>
                    <a:pt x="925664" y="1334770"/>
                  </a:lnTo>
                  <a:lnTo>
                    <a:pt x="917867" y="1342529"/>
                  </a:lnTo>
                  <a:lnTo>
                    <a:pt x="917867" y="1361694"/>
                  </a:lnTo>
                  <a:lnTo>
                    <a:pt x="925664" y="1369466"/>
                  </a:lnTo>
                  <a:lnTo>
                    <a:pt x="944918" y="1369466"/>
                  </a:lnTo>
                  <a:lnTo>
                    <a:pt x="952715" y="1361694"/>
                  </a:lnTo>
                  <a:lnTo>
                    <a:pt x="952715" y="1342529"/>
                  </a:lnTo>
                  <a:lnTo>
                    <a:pt x="944918" y="1334770"/>
                  </a:lnTo>
                  <a:close/>
                </a:path>
                <a:path w="6175375" h="1780539">
                  <a:moveTo>
                    <a:pt x="3925074" y="1323200"/>
                  </a:moveTo>
                  <a:lnTo>
                    <a:pt x="3905821" y="1323200"/>
                  </a:lnTo>
                  <a:lnTo>
                    <a:pt x="3898023" y="1330972"/>
                  </a:lnTo>
                  <a:lnTo>
                    <a:pt x="3898023" y="1350124"/>
                  </a:lnTo>
                  <a:lnTo>
                    <a:pt x="3905821" y="1357896"/>
                  </a:lnTo>
                  <a:lnTo>
                    <a:pt x="3925074" y="1357896"/>
                  </a:lnTo>
                  <a:lnTo>
                    <a:pt x="3932872" y="1350124"/>
                  </a:lnTo>
                  <a:lnTo>
                    <a:pt x="3932872" y="1330972"/>
                  </a:lnTo>
                  <a:lnTo>
                    <a:pt x="3925074" y="1323200"/>
                  </a:lnTo>
                  <a:close/>
                </a:path>
                <a:path w="6175375" h="1780539">
                  <a:moveTo>
                    <a:pt x="4529239" y="1317421"/>
                  </a:moveTo>
                  <a:lnTo>
                    <a:pt x="4509985" y="1317421"/>
                  </a:lnTo>
                  <a:lnTo>
                    <a:pt x="4502188" y="1325181"/>
                  </a:lnTo>
                  <a:lnTo>
                    <a:pt x="4502188" y="1344345"/>
                  </a:lnTo>
                  <a:lnTo>
                    <a:pt x="4509985" y="1352118"/>
                  </a:lnTo>
                  <a:lnTo>
                    <a:pt x="4529239" y="1352118"/>
                  </a:lnTo>
                  <a:lnTo>
                    <a:pt x="4537036" y="1344345"/>
                  </a:lnTo>
                  <a:lnTo>
                    <a:pt x="4537036" y="1325181"/>
                  </a:lnTo>
                  <a:lnTo>
                    <a:pt x="4529239" y="1317421"/>
                  </a:lnTo>
                  <a:close/>
                </a:path>
                <a:path w="6175375" h="1780539">
                  <a:moveTo>
                    <a:pt x="1485176" y="1317421"/>
                  </a:moveTo>
                  <a:lnTo>
                    <a:pt x="1465935" y="1317421"/>
                  </a:lnTo>
                  <a:lnTo>
                    <a:pt x="1458125" y="1325181"/>
                  </a:lnTo>
                  <a:lnTo>
                    <a:pt x="1458125" y="1344345"/>
                  </a:lnTo>
                  <a:lnTo>
                    <a:pt x="1465935" y="1352118"/>
                  </a:lnTo>
                  <a:lnTo>
                    <a:pt x="1485176" y="1352118"/>
                  </a:lnTo>
                  <a:lnTo>
                    <a:pt x="1492986" y="1344345"/>
                  </a:lnTo>
                  <a:lnTo>
                    <a:pt x="1492986" y="1325181"/>
                  </a:lnTo>
                  <a:lnTo>
                    <a:pt x="1485176" y="1317421"/>
                  </a:lnTo>
                  <a:close/>
                </a:path>
                <a:path w="6175375" h="1780539">
                  <a:moveTo>
                    <a:pt x="1334135" y="1317421"/>
                  </a:moveTo>
                  <a:lnTo>
                    <a:pt x="1314894" y="1317421"/>
                  </a:lnTo>
                  <a:lnTo>
                    <a:pt x="1307084" y="1325181"/>
                  </a:lnTo>
                  <a:lnTo>
                    <a:pt x="1307084" y="1344345"/>
                  </a:lnTo>
                  <a:lnTo>
                    <a:pt x="1314894" y="1352118"/>
                  </a:lnTo>
                  <a:lnTo>
                    <a:pt x="1334135" y="1352118"/>
                  </a:lnTo>
                  <a:lnTo>
                    <a:pt x="1341945" y="1344345"/>
                  </a:lnTo>
                  <a:lnTo>
                    <a:pt x="1341945" y="1325181"/>
                  </a:lnTo>
                  <a:lnTo>
                    <a:pt x="1334135" y="1317421"/>
                  </a:lnTo>
                  <a:close/>
                </a:path>
                <a:path w="6175375" h="1780539">
                  <a:moveTo>
                    <a:pt x="3315093" y="1311630"/>
                  </a:moveTo>
                  <a:lnTo>
                    <a:pt x="3295853" y="1311630"/>
                  </a:lnTo>
                  <a:lnTo>
                    <a:pt x="3288042" y="1319403"/>
                  </a:lnTo>
                  <a:lnTo>
                    <a:pt x="3288042" y="1338567"/>
                  </a:lnTo>
                  <a:lnTo>
                    <a:pt x="3295853" y="1346327"/>
                  </a:lnTo>
                  <a:lnTo>
                    <a:pt x="3315093" y="1346327"/>
                  </a:lnTo>
                  <a:lnTo>
                    <a:pt x="3322904" y="1338567"/>
                  </a:lnTo>
                  <a:lnTo>
                    <a:pt x="3322904" y="1319403"/>
                  </a:lnTo>
                  <a:lnTo>
                    <a:pt x="3315093" y="1311630"/>
                  </a:lnTo>
                  <a:close/>
                </a:path>
                <a:path w="6175375" h="1780539">
                  <a:moveTo>
                    <a:pt x="1119200" y="1311630"/>
                  </a:moveTo>
                  <a:lnTo>
                    <a:pt x="1099947" y="1311630"/>
                  </a:lnTo>
                  <a:lnTo>
                    <a:pt x="1092149" y="1319403"/>
                  </a:lnTo>
                  <a:lnTo>
                    <a:pt x="1092149" y="1338567"/>
                  </a:lnTo>
                  <a:lnTo>
                    <a:pt x="1099947" y="1346327"/>
                  </a:lnTo>
                  <a:lnTo>
                    <a:pt x="1119200" y="1346327"/>
                  </a:lnTo>
                  <a:lnTo>
                    <a:pt x="1126998" y="1338567"/>
                  </a:lnTo>
                  <a:lnTo>
                    <a:pt x="1126998" y="1319403"/>
                  </a:lnTo>
                  <a:lnTo>
                    <a:pt x="1119200" y="1311630"/>
                  </a:lnTo>
                  <a:close/>
                </a:path>
                <a:path w="6175375" h="1780539">
                  <a:moveTo>
                    <a:pt x="3535845" y="1305852"/>
                  </a:moveTo>
                  <a:lnTo>
                    <a:pt x="3516604" y="1305852"/>
                  </a:lnTo>
                  <a:lnTo>
                    <a:pt x="3508794" y="1313611"/>
                  </a:lnTo>
                  <a:lnTo>
                    <a:pt x="3508794" y="1332776"/>
                  </a:lnTo>
                  <a:lnTo>
                    <a:pt x="3516604" y="1340548"/>
                  </a:lnTo>
                  <a:lnTo>
                    <a:pt x="3535845" y="1340548"/>
                  </a:lnTo>
                  <a:lnTo>
                    <a:pt x="3543655" y="1332776"/>
                  </a:lnTo>
                  <a:lnTo>
                    <a:pt x="3543655" y="1313611"/>
                  </a:lnTo>
                  <a:lnTo>
                    <a:pt x="3535845" y="1305852"/>
                  </a:lnTo>
                  <a:close/>
                </a:path>
                <a:path w="6175375" h="1780539">
                  <a:moveTo>
                    <a:pt x="1891830" y="1305852"/>
                  </a:moveTo>
                  <a:lnTo>
                    <a:pt x="1872576" y="1305852"/>
                  </a:lnTo>
                  <a:lnTo>
                    <a:pt x="1864779" y="1313611"/>
                  </a:lnTo>
                  <a:lnTo>
                    <a:pt x="1864779" y="1332776"/>
                  </a:lnTo>
                  <a:lnTo>
                    <a:pt x="1872576" y="1340548"/>
                  </a:lnTo>
                  <a:lnTo>
                    <a:pt x="1891830" y="1340548"/>
                  </a:lnTo>
                  <a:lnTo>
                    <a:pt x="1899627" y="1332776"/>
                  </a:lnTo>
                  <a:lnTo>
                    <a:pt x="1899627" y="1313611"/>
                  </a:lnTo>
                  <a:lnTo>
                    <a:pt x="1891830" y="1305852"/>
                  </a:lnTo>
                  <a:close/>
                </a:path>
                <a:path w="6175375" h="1780539">
                  <a:moveTo>
                    <a:pt x="1612988" y="1300073"/>
                  </a:moveTo>
                  <a:lnTo>
                    <a:pt x="1593735" y="1300073"/>
                  </a:lnTo>
                  <a:lnTo>
                    <a:pt x="1585937" y="1307833"/>
                  </a:lnTo>
                  <a:lnTo>
                    <a:pt x="1585937" y="1326997"/>
                  </a:lnTo>
                  <a:lnTo>
                    <a:pt x="1593735" y="1334770"/>
                  </a:lnTo>
                  <a:lnTo>
                    <a:pt x="1612988" y="1334770"/>
                  </a:lnTo>
                  <a:lnTo>
                    <a:pt x="1620786" y="1326997"/>
                  </a:lnTo>
                  <a:lnTo>
                    <a:pt x="1620786" y="1307833"/>
                  </a:lnTo>
                  <a:lnTo>
                    <a:pt x="1612988" y="1300073"/>
                  </a:lnTo>
                  <a:close/>
                </a:path>
                <a:path w="6175375" h="1780539">
                  <a:moveTo>
                    <a:pt x="3808882" y="1294282"/>
                  </a:moveTo>
                  <a:lnTo>
                    <a:pt x="3789641" y="1294282"/>
                  </a:lnTo>
                  <a:lnTo>
                    <a:pt x="3781831" y="1302054"/>
                  </a:lnTo>
                  <a:lnTo>
                    <a:pt x="3781831" y="1321219"/>
                  </a:lnTo>
                  <a:lnTo>
                    <a:pt x="3789641" y="1328978"/>
                  </a:lnTo>
                  <a:lnTo>
                    <a:pt x="3808882" y="1328978"/>
                  </a:lnTo>
                  <a:lnTo>
                    <a:pt x="3816692" y="1321219"/>
                  </a:lnTo>
                  <a:lnTo>
                    <a:pt x="3816692" y="1302054"/>
                  </a:lnTo>
                  <a:lnTo>
                    <a:pt x="3808882" y="1294282"/>
                  </a:lnTo>
                  <a:close/>
                </a:path>
                <a:path w="6175375" h="1780539">
                  <a:moveTo>
                    <a:pt x="2995587" y="1294282"/>
                  </a:moveTo>
                  <a:lnTo>
                    <a:pt x="2976333" y="1294282"/>
                  </a:lnTo>
                  <a:lnTo>
                    <a:pt x="2968536" y="1302054"/>
                  </a:lnTo>
                  <a:lnTo>
                    <a:pt x="2968536" y="1321219"/>
                  </a:lnTo>
                  <a:lnTo>
                    <a:pt x="2976333" y="1328978"/>
                  </a:lnTo>
                  <a:lnTo>
                    <a:pt x="2995587" y="1328978"/>
                  </a:lnTo>
                  <a:lnTo>
                    <a:pt x="3003397" y="1321219"/>
                  </a:lnTo>
                  <a:lnTo>
                    <a:pt x="3003397" y="1302054"/>
                  </a:lnTo>
                  <a:lnTo>
                    <a:pt x="2995587" y="1294282"/>
                  </a:lnTo>
                  <a:close/>
                </a:path>
                <a:path w="6175375" h="1780539">
                  <a:moveTo>
                    <a:pt x="834542" y="1294282"/>
                  </a:moveTo>
                  <a:lnTo>
                    <a:pt x="815289" y="1294282"/>
                  </a:lnTo>
                  <a:lnTo>
                    <a:pt x="807491" y="1302054"/>
                  </a:lnTo>
                  <a:lnTo>
                    <a:pt x="807491" y="1321219"/>
                  </a:lnTo>
                  <a:lnTo>
                    <a:pt x="815289" y="1328978"/>
                  </a:lnTo>
                  <a:lnTo>
                    <a:pt x="834542" y="1328978"/>
                  </a:lnTo>
                  <a:lnTo>
                    <a:pt x="842340" y="1321219"/>
                  </a:lnTo>
                  <a:lnTo>
                    <a:pt x="842340" y="1302054"/>
                  </a:lnTo>
                  <a:lnTo>
                    <a:pt x="834542" y="1294282"/>
                  </a:lnTo>
                  <a:close/>
                </a:path>
                <a:path w="6175375" h="1780539">
                  <a:moveTo>
                    <a:pt x="4151630" y="1276934"/>
                  </a:moveTo>
                  <a:lnTo>
                    <a:pt x="4132376" y="1276934"/>
                  </a:lnTo>
                  <a:lnTo>
                    <a:pt x="4124579" y="1284706"/>
                  </a:lnTo>
                  <a:lnTo>
                    <a:pt x="4124579" y="1303870"/>
                  </a:lnTo>
                  <a:lnTo>
                    <a:pt x="4132376" y="1311630"/>
                  </a:lnTo>
                  <a:lnTo>
                    <a:pt x="4151630" y="1311630"/>
                  </a:lnTo>
                  <a:lnTo>
                    <a:pt x="4159440" y="1303870"/>
                  </a:lnTo>
                  <a:lnTo>
                    <a:pt x="4159440" y="1284706"/>
                  </a:lnTo>
                  <a:lnTo>
                    <a:pt x="4151630" y="1276934"/>
                  </a:lnTo>
                  <a:close/>
                </a:path>
                <a:path w="6175375" h="1780539">
                  <a:moveTo>
                    <a:pt x="3698506" y="1276934"/>
                  </a:moveTo>
                  <a:lnTo>
                    <a:pt x="3679253" y="1276934"/>
                  </a:lnTo>
                  <a:lnTo>
                    <a:pt x="3671455" y="1284706"/>
                  </a:lnTo>
                  <a:lnTo>
                    <a:pt x="3671455" y="1303870"/>
                  </a:lnTo>
                  <a:lnTo>
                    <a:pt x="3679253" y="1311630"/>
                  </a:lnTo>
                  <a:lnTo>
                    <a:pt x="3698506" y="1311630"/>
                  </a:lnTo>
                  <a:lnTo>
                    <a:pt x="3706317" y="1303870"/>
                  </a:lnTo>
                  <a:lnTo>
                    <a:pt x="3706317" y="1284706"/>
                  </a:lnTo>
                  <a:lnTo>
                    <a:pt x="3698506" y="1276934"/>
                  </a:lnTo>
                  <a:close/>
                </a:path>
                <a:path w="6175375" h="1780539">
                  <a:moveTo>
                    <a:pt x="2891028" y="1276934"/>
                  </a:moveTo>
                  <a:lnTo>
                    <a:pt x="2871774" y="1276934"/>
                  </a:lnTo>
                  <a:lnTo>
                    <a:pt x="2863964" y="1284706"/>
                  </a:lnTo>
                  <a:lnTo>
                    <a:pt x="2863964" y="1303870"/>
                  </a:lnTo>
                  <a:lnTo>
                    <a:pt x="2871774" y="1311630"/>
                  </a:lnTo>
                  <a:lnTo>
                    <a:pt x="2891028" y="1311630"/>
                  </a:lnTo>
                  <a:lnTo>
                    <a:pt x="2898825" y="1303870"/>
                  </a:lnTo>
                  <a:lnTo>
                    <a:pt x="2898825" y="1284706"/>
                  </a:lnTo>
                  <a:lnTo>
                    <a:pt x="2891028" y="1276934"/>
                  </a:lnTo>
                  <a:close/>
                </a:path>
                <a:path w="6175375" h="1780539">
                  <a:moveTo>
                    <a:pt x="584746" y="1276934"/>
                  </a:moveTo>
                  <a:lnTo>
                    <a:pt x="565492" y="1276934"/>
                  </a:lnTo>
                  <a:lnTo>
                    <a:pt x="557695" y="1284706"/>
                  </a:lnTo>
                  <a:lnTo>
                    <a:pt x="557695" y="1303870"/>
                  </a:lnTo>
                  <a:lnTo>
                    <a:pt x="565492" y="1311630"/>
                  </a:lnTo>
                  <a:lnTo>
                    <a:pt x="584746" y="1311630"/>
                  </a:lnTo>
                  <a:lnTo>
                    <a:pt x="592543" y="1303870"/>
                  </a:lnTo>
                  <a:lnTo>
                    <a:pt x="592543" y="1284706"/>
                  </a:lnTo>
                  <a:lnTo>
                    <a:pt x="584746" y="1276934"/>
                  </a:lnTo>
                  <a:close/>
                </a:path>
                <a:path w="6175375" h="1780539">
                  <a:moveTo>
                    <a:pt x="4686084" y="1265377"/>
                  </a:moveTo>
                  <a:lnTo>
                    <a:pt x="4666830" y="1265377"/>
                  </a:lnTo>
                  <a:lnTo>
                    <a:pt x="4659033" y="1273136"/>
                  </a:lnTo>
                  <a:lnTo>
                    <a:pt x="4659033" y="1292301"/>
                  </a:lnTo>
                  <a:lnTo>
                    <a:pt x="4666830" y="1300073"/>
                  </a:lnTo>
                  <a:lnTo>
                    <a:pt x="4686084" y="1300073"/>
                  </a:lnTo>
                  <a:lnTo>
                    <a:pt x="4693881" y="1292301"/>
                  </a:lnTo>
                  <a:lnTo>
                    <a:pt x="4693881" y="1273136"/>
                  </a:lnTo>
                  <a:lnTo>
                    <a:pt x="4686084" y="1265377"/>
                  </a:lnTo>
                  <a:close/>
                </a:path>
                <a:path w="6175375" h="1780539">
                  <a:moveTo>
                    <a:pt x="4825504" y="1259586"/>
                  </a:moveTo>
                  <a:lnTo>
                    <a:pt x="4806251" y="1259586"/>
                  </a:lnTo>
                  <a:lnTo>
                    <a:pt x="4798453" y="1267358"/>
                  </a:lnTo>
                  <a:lnTo>
                    <a:pt x="4798453" y="1286522"/>
                  </a:lnTo>
                  <a:lnTo>
                    <a:pt x="4806251" y="1294282"/>
                  </a:lnTo>
                  <a:lnTo>
                    <a:pt x="4825504" y="1294282"/>
                  </a:lnTo>
                  <a:lnTo>
                    <a:pt x="4833315" y="1286522"/>
                  </a:lnTo>
                  <a:lnTo>
                    <a:pt x="4833315" y="1267358"/>
                  </a:lnTo>
                  <a:lnTo>
                    <a:pt x="4825504" y="1259586"/>
                  </a:lnTo>
                  <a:close/>
                </a:path>
                <a:path w="6175375" h="1780539">
                  <a:moveTo>
                    <a:pt x="2786456" y="1253807"/>
                  </a:moveTo>
                  <a:lnTo>
                    <a:pt x="2767203" y="1253807"/>
                  </a:lnTo>
                  <a:lnTo>
                    <a:pt x="2759405" y="1261567"/>
                  </a:lnTo>
                  <a:lnTo>
                    <a:pt x="2759405" y="1280731"/>
                  </a:lnTo>
                  <a:lnTo>
                    <a:pt x="2767203" y="1288503"/>
                  </a:lnTo>
                  <a:lnTo>
                    <a:pt x="2786456" y="1288503"/>
                  </a:lnTo>
                  <a:lnTo>
                    <a:pt x="2794254" y="1280731"/>
                  </a:lnTo>
                  <a:lnTo>
                    <a:pt x="2794254" y="1261567"/>
                  </a:lnTo>
                  <a:lnTo>
                    <a:pt x="2786456" y="1253807"/>
                  </a:lnTo>
                  <a:close/>
                </a:path>
                <a:path w="6175375" h="1780539">
                  <a:moveTo>
                    <a:pt x="2042871" y="1253807"/>
                  </a:moveTo>
                  <a:lnTo>
                    <a:pt x="2023618" y="1253807"/>
                  </a:lnTo>
                  <a:lnTo>
                    <a:pt x="2015820" y="1261567"/>
                  </a:lnTo>
                  <a:lnTo>
                    <a:pt x="2015820" y="1280731"/>
                  </a:lnTo>
                  <a:lnTo>
                    <a:pt x="2023618" y="1288503"/>
                  </a:lnTo>
                  <a:lnTo>
                    <a:pt x="2042871" y="1288503"/>
                  </a:lnTo>
                  <a:lnTo>
                    <a:pt x="2050669" y="1280731"/>
                  </a:lnTo>
                  <a:lnTo>
                    <a:pt x="2050669" y="1261567"/>
                  </a:lnTo>
                  <a:lnTo>
                    <a:pt x="2042871" y="1253807"/>
                  </a:lnTo>
                  <a:close/>
                </a:path>
                <a:path w="6175375" h="1780539">
                  <a:moveTo>
                    <a:pt x="1241196" y="1253807"/>
                  </a:moveTo>
                  <a:lnTo>
                    <a:pt x="1221943" y="1253807"/>
                  </a:lnTo>
                  <a:lnTo>
                    <a:pt x="1214132" y="1261567"/>
                  </a:lnTo>
                  <a:lnTo>
                    <a:pt x="1214132" y="1280731"/>
                  </a:lnTo>
                  <a:lnTo>
                    <a:pt x="1221943" y="1288503"/>
                  </a:lnTo>
                  <a:lnTo>
                    <a:pt x="1241196" y="1288503"/>
                  </a:lnTo>
                  <a:lnTo>
                    <a:pt x="1248994" y="1280731"/>
                  </a:lnTo>
                  <a:lnTo>
                    <a:pt x="1248994" y="1261567"/>
                  </a:lnTo>
                  <a:lnTo>
                    <a:pt x="1241196" y="1253807"/>
                  </a:lnTo>
                  <a:close/>
                </a:path>
                <a:path w="6175375" h="1780539">
                  <a:moveTo>
                    <a:pt x="1008824" y="1253807"/>
                  </a:moveTo>
                  <a:lnTo>
                    <a:pt x="989571" y="1253807"/>
                  </a:lnTo>
                  <a:lnTo>
                    <a:pt x="981773" y="1261567"/>
                  </a:lnTo>
                  <a:lnTo>
                    <a:pt x="981773" y="1280731"/>
                  </a:lnTo>
                  <a:lnTo>
                    <a:pt x="989571" y="1288503"/>
                  </a:lnTo>
                  <a:lnTo>
                    <a:pt x="1008824" y="1288503"/>
                  </a:lnTo>
                  <a:lnTo>
                    <a:pt x="1016622" y="1280731"/>
                  </a:lnTo>
                  <a:lnTo>
                    <a:pt x="1016622" y="1261567"/>
                  </a:lnTo>
                  <a:lnTo>
                    <a:pt x="1008824" y="1253807"/>
                  </a:lnTo>
                  <a:close/>
                </a:path>
                <a:path w="6175375" h="1780539">
                  <a:moveTo>
                    <a:pt x="4407242" y="1248029"/>
                  </a:moveTo>
                  <a:lnTo>
                    <a:pt x="4387989" y="1248029"/>
                  </a:lnTo>
                  <a:lnTo>
                    <a:pt x="4380191" y="1255788"/>
                  </a:lnTo>
                  <a:lnTo>
                    <a:pt x="4380191" y="1274953"/>
                  </a:lnTo>
                  <a:lnTo>
                    <a:pt x="4387989" y="1282725"/>
                  </a:lnTo>
                  <a:lnTo>
                    <a:pt x="4407242" y="1282725"/>
                  </a:lnTo>
                  <a:lnTo>
                    <a:pt x="4415040" y="1274953"/>
                  </a:lnTo>
                  <a:lnTo>
                    <a:pt x="4415040" y="1255788"/>
                  </a:lnTo>
                  <a:lnTo>
                    <a:pt x="4407242" y="1248029"/>
                  </a:lnTo>
                  <a:close/>
                </a:path>
                <a:path w="6175375" h="1780539">
                  <a:moveTo>
                    <a:pt x="3413861" y="1242237"/>
                  </a:moveTo>
                  <a:lnTo>
                    <a:pt x="3394608" y="1242237"/>
                  </a:lnTo>
                  <a:lnTo>
                    <a:pt x="3386797" y="1250010"/>
                  </a:lnTo>
                  <a:lnTo>
                    <a:pt x="3386797" y="1269174"/>
                  </a:lnTo>
                  <a:lnTo>
                    <a:pt x="3394608" y="1276934"/>
                  </a:lnTo>
                  <a:lnTo>
                    <a:pt x="3413861" y="1276934"/>
                  </a:lnTo>
                  <a:lnTo>
                    <a:pt x="3421659" y="1269174"/>
                  </a:lnTo>
                  <a:lnTo>
                    <a:pt x="3421659" y="1250010"/>
                  </a:lnTo>
                  <a:lnTo>
                    <a:pt x="3413861" y="1242237"/>
                  </a:lnTo>
                  <a:close/>
                </a:path>
                <a:path w="6175375" h="1780539">
                  <a:moveTo>
                    <a:pt x="3146628" y="1242237"/>
                  </a:moveTo>
                  <a:lnTo>
                    <a:pt x="3127375" y="1242237"/>
                  </a:lnTo>
                  <a:lnTo>
                    <a:pt x="3119577" y="1250010"/>
                  </a:lnTo>
                  <a:lnTo>
                    <a:pt x="3119577" y="1269174"/>
                  </a:lnTo>
                  <a:lnTo>
                    <a:pt x="3127375" y="1276934"/>
                  </a:lnTo>
                  <a:lnTo>
                    <a:pt x="3146628" y="1276934"/>
                  </a:lnTo>
                  <a:lnTo>
                    <a:pt x="3154438" y="1269174"/>
                  </a:lnTo>
                  <a:lnTo>
                    <a:pt x="3154438" y="1250010"/>
                  </a:lnTo>
                  <a:lnTo>
                    <a:pt x="3146628" y="1242237"/>
                  </a:lnTo>
                  <a:close/>
                </a:path>
                <a:path w="6175375" h="1780539">
                  <a:moveTo>
                    <a:pt x="741591" y="1242237"/>
                  </a:moveTo>
                  <a:lnTo>
                    <a:pt x="722337" y="1242237"/>
                  </a:lnTo>
                  <a:lnTo>
                    <a:pt x="714540" y="1250010"/>
                  </a:lnTo>
                  <a:lnTo>
                    <a:pt x="714540" y="1269174"/>
                  </a:lnTo>
                  <a:lnTo>
                    <a:pt x="722337" y="1276934"/>
                  </a:lnTo>
                  <a:lnTo>
                    <a:pt x="741591" y="1276934"/>
                  </a:lnTo>
                  <a:lnTo>
                    <a:pt x="749401" y="1269174"/>
                  </a:lnTo>
                  <a:lnTo>
                    <a:pt x="749401" y="1250010"/>
                  </a:lnTo>
                  <a:lnTo>
                    <a:pt x="741591" y="1242237"/>
                  </a:lnTo>
                  <a:close/>
                </a:path>
                <a:path w="6175375" h="1780539">
                  <a:moveTo>
                    <a:pt x="4291050" y="1236459"/>
                  </a:moveTo>
                  <a:lnTo>
                    <a:pt x="4271810" y="1236459"/>
                  </a:lnTo>
                  <a:lnTo>
                    <a:pt x="4263999" y="1244219"/>
                  </a:lnTo>
                  <a:lnTo>
                    <a:pt x="4263999" y="1263383"/>
                  </a:lnTo>
                  <a:lnTo>
                    <a:pt x="4271810" y="1271155"/>
                  </a:lnTo>
                  <a:lnTo>
                    <a:pt x="4291050" y="1271155"/>
                  </a:lnTo>
                  <a:lnTo>
                    <a:pt x="4298861" y="1263383"/>
                  </a:lnTo>
                  <a:lnTo>
                    <a:pt x="4298861" y="1244219"/>
                  </a:lnTo>
                  <a:lnTo>
                    <a:pt x="4291050" y="1236459"/>
                  </a:lnTo>
                  <a:close/>
                </a:path>
                <a:path w="6175375" h="1780539">
                  <a:moveTo>
                    <a:pt x="2681884" y="1230680"/>
                  </a:moveTo>
                  <a:lnTo>
                    <a:pt x="2662631" y="1230680"/>
                  </a:lnTo>
                  <a:lnTo>
                    <a:pt x="2654833" y="1238440"/>
                  </a:lnTo>
                  <a:lnTo>
                    <a:pt x="2654833" y="1257604"/>
                  </a:lnTo>
                  <a:lnTo>
                    <a:pt x="2662631" y="1265377"/>
                  </a:lnTo>
                  <a:lnTo>
                    <a:pt x="2681884" y="1265377"/>
                  </a:lnTo>
                  <a:lnTo>
                    <a:pt x="2689694" y="1257604"/>
                  </a:lnTo>
                  <a:lnTo>
                    <a:pt x="2689694" y="1238440"/>
                  </a:lnTo>
                  <a:lnTo>
                    <a:pt x="2681884" y="1230680"/>
                  </a:lnTo>
                  <a:close/>
                </a:path>
                <a:path w="6175375" h="1780539">
                  <a:moveTo>
                    <a:pt x="2153246" y="1224889"/>
                  </a:moveTo>
                  <a:lnTo>
                    <a:pt x="2133993" y="1224889"/>
                  </a:lnTo>
                  <a:lnTo>
                    <a:pt x="2126195" y="1232662"/>
                  </a:lnTo>
                  <a:lnTo>
                    <a:pt x="2126195" y="1251826"/>
                  </a:lnTo>
                  <a:lnTo>
                    <a:pt x="2133993" y="1259586"/>
                  </a:lnTo>
                  <a:lnTo>
                    <a:pt x="2153246" y="1259586"/>
                  </a:lnTo>
                  <a:lnTo>
                    <a:pt x="2161044" y="1251826"/>
                  </a:lnTo>
                  <a:lnTo>
                    <a:pt x="2161044" y="1232662"/>
                  </a:lnTo>
                  <a:lnTo>
                    <a:pt x="2153246" y="1224889"/>
                  </a:lnTo>
                  <a:close/>
                </a:path>
                <a:path w="6175375" h="1780539">
                  <a:moveTo>
                    <a:pt x="1822119" y="1224889"/>
                  </a:moveTo>
                  <a:lnTo>
                    <a:pt x="1802866" y="1224889"/>
                  </a:lnTo>
                  <a:lnTo>
                    <a:pt x="1795068" y="1232662"/>
                  </a:lnTo>
                  <a:lnTo>
                    <a:pt x="1795068" y="1251826"/>
                  </a:lnTo>
                  <a:lnTo>
                    <a:pt x="1802866" y="1259586"/>
                  </a:lnTo>
                  <a:lnTo>
                    <a:pt x="1822119" y="1259586"/>
                  </a:lnTo>
                  <a:lnTo>
                    <a:pt x="1829917" y="1251826"/>
                  </a:lnTo>
                  <a:lnTo>
                    <a:pt x="1829917" y="1232662"/>
                  </a:lnTo>
                  <a:lnTo>
                    <a:pt x="1822119" y="1224889"/>
                  </a:lnTo>
                  <a:close/>
                </a:path>
                <a:path w="6175375" h="1780539">
                  <a:moveTo>
                    <a:pt x="3274428" y="1219111"/>
                  </a:moveTo>
                  <a:lnTo>
                    <a:pt x="3255187" y="1219111"/>
                  </a:lnTo>
                  <a:lnTo>
                    <a:pt x="3247377" y="1226883"/>
                  </a:lnTo>
                  <a:lnTo>
                    <a:pt x="3247377" y="1246035"/>
                  </a:lnTo>
                  <a:lnTo>
                    <a:pt x="3255187" y="1253807"/>
                  </a:lnTo>
                  <a:lnTo>
                    <a:pt x="3274428" y="1253807"/>
                  </a:lnTo>
                  <a:lnTo>
                    <a:pt x="3282238" y="1246035"/>
                  </a:lnTo>
                  <a:lnTo>
                    <a:pt x="3282238" y="1226883"/>
                  </a:lnTo>
                  <a:lnTo>
                    <a:pt x="3274428" y="1219111"/>
                  </a:lnTo>
                  <a:close/>
                </a:path>
                <a:path w="6175375" h="1780539">
                  <a:moveTo>
                    <a:pt x="2565704" y="1219111"/>
                  </a:moveTo>
                  <a:lnTo>
                    <a:pt x="2546451" y="1219111"/>
                  </a:lnTo>
                  <a:lnTo>
                    <a:pt x="2538653" y="1226883"/>
                  </a:lnTo>
                  <a:lnTo>
                    <a:pt x="2538653" y="1246035"/>
                  </a:lnTo>
                  <a:lnTo>
                    <a:pt x="2546451" y="1253807"/>
                  </a:lnTo>
                  <a:lnTo>
                    <a:pt x="2565704" y="1253807"/>
                  </a:lnTo>
                  <a:lnTo>
                    <a:pt x="2573502" y="1246035"/>
                  </a:lnTo>
                  <a:lnTo>
                    <a:pt x="2573502" y="1226883"/>
                  </a:lnTo>
                  <a:lnTo>
                    <a:pt x="2565704" y="1219111"/>
                  </a:lnTo>
                  <a:close/>
                </a:path>
                <a:path w="6175375" h="1780539">
                  <a:moveTo>
                    <a:pt x="1705927" y="1219111"/>
                  </a:moveTo>
                  <a:lnTo>
                    <a:pt x="1686687" y="1219111"/>
                  </a:lnTo>
                  <a:lnTo>
                    <a:pt x="1678876" y="1226883"/>
                  </a:lnTo>
                  <a:lnTo>
                    <a:pt x="1678876" y="1246035"/>
                  </a:lnTo>
                  <a:lnTo>
                    <a:pt x="1686687" y="1253807"/>
                  </a:lnTo>
                  <a:lnTo>
                    <a:pt x="1705927" y="1253807"/>
                  </a:lnTo>
                  <a:lnTo>
                    <a:pt x="1713738" y="1246035"/>
                  </a:lnTo>
                  <a:lnTo>
                    <a:pt x="1713738" y="1226883"/>
                  </a:lnTo>
                  <a:lnTo>
                    <a:pt x="1705927" y="1219111"/>
                  </a:lnTo>
                  <a:close/>
                </a:path>
                <a:path w="6175375" h="1780539">
                  <a:moveTo>
                    <a:pt x="4593132" y="1213332"/>
                  </a:moveTo>
                  <a:lnTo>
                    <a:pt x="4573892" y="1213332"/>
                  </a:lnTo>
                  <a:lnTo>
                    <a:pt x="4566081" y="1221092"/>
                  </a:lnTo>
                  <a:lnTo>
                    <a:pt x="4566081" y="1240256"/>
                  </a:lnTo>
                  <a:lnTo>
                    <a:pt x="4573892" y="1248029"/>
                  </a:lnTo>
                  <a:lnTo>
                    <a:pt x="4593132" y="1248029"/>
                  </a:lnTo>
                  <a:lnTo>
                    <a:pt x="4600943" y="1240256"/>
                  </a:lnTo>
                  <a:lnTo>
                    <a:pt x="4600943" y="1221092"/>
                  </a:lnTo>
                  <a:lnTo>
                    <a:pt x="4593132" y="1213332"/>
                  </a:lnTo>
                  <a:close/>
                </a:path>
                <a:path w="6175375" h="1780539">
                  <a:moveTo>
                    <a:pt x="3977360" y="1213332"/>
                  </a:moveTo>
                  <a:lnTo>
                    <a:pt x="3958107" y="1213332"/>
                  </a:lnTo>
                  <a:lnTo>
                    <a:pt x="3950296" y="1221092"/>
                  </a:lnTo>
                  <a:lnTo>
                    <a:pt x="3950296" y="1240256"/>
                  </a:lnTo>
                  <a:lnTo>
                    <a:pt x="3958107" y="1248029"/>
                  </a:lnTo>
                  <a:lnTo>
                    <a:pt x="3977360" y="1248029"/>
                  </a:lnTo>
                  <a:lnTo>
                    <a:pt x="3985158" y="1240256"/>
                  </a:lnTo>
                  <a:lnTo>
                    <a:pt x="3985158" y="1221092"/>
                  </a:lnTo>
                  <a:lnTo>
                    <a:pt x="3977360" y="1213332"/>
                  </a:lnTo>
                  <a:close/>
                </a:path>
                <a:path w="6175375" h="1780539">
                  <a:moveTo>
                    <a:pt x="3611372" y="1213332"/>
                  </a:moveTo>
                  <a:lnTo>
                    <a:pt x="3592118" y="1213332"/>
                  </a:lnTo>
                  <a:lnTo>
                    <a:pt x="3584321" y="1221092"/>
                  </a:lnTo>
                  <a:lnTo>
                    <a:pt x="3584321" y="1240256"/>
                  </a:lnTo>
                  <a:lnTo>
                    <a:pt x="3592118" y="1248029"/>
                  </a:lnTo>
                  <a:lnTo>
                    <a:pt x="3611372" y="1248029"/>
                  </a:lnTo>
                  <a:lnTo>
                    <a:pt x="3619169" y="1240256"/>
                  </a:lnTo>
                  <a:lnTo>
                    <a:pt x="3619169" y="1221092"/>
                  </a:lnTo>
                  <a:lnTo>
                    <a:pt x="3611372" y="1213332"/>
                  </a:lnTo>
                  <a:close/>
                </a:path>
                <a:path w="6175375" h="1780539">
                  <a:moveTo>
                    <a:pt x="1368996" y="1213332"/>
                  </a:moveTo>
                  <a:lnTo>
                    <a:pt x="1349743" y="1213332"/>
                  </a:lnTo>
                  <a:lnTo>
                    <a:pt x="1341945" y="1221092"/>
                  </a:lnTo>
                  <a:lnTo>
                    <a:pt x="1341945" y="1240256"/>
                  </a:lnTo>
                  <a:lnTo>
                    <a:pt x="1349743" y="1248029"/>
                  </a:lnTo>
                  <a:lnTo>
                    <a:pt x="1368996" y="1248029"/>
                  </a:lnTo>
                  <a:lnTo>
                    <a:pt x="1376794" y="1240256"/>
                  </a:lnTo>
                  <a:lnTo>
                    <a:pt x="1376794" y="1221092"/>
                  </a:lnTo>
                  <a:lnTo>
                    <a:pt x="1368996" y="1213332"/>
                  </a:lnTo>
                  <a:close/>
                </a:path>
                <a:path w="6175375" h="1780539">
                  <a:moveTo>
                    <a:pt x="485990" y="1213332"/>
                  </a:moveTo>
                  <a:lnTo>
                    <a:pt x="466737" y="1213332"/>
                  </a:lnTo>
                  <a:lnTo>
                    <a:pt x="458939" y="1221092"/>
                  </a:lnTo>
                  <a:lnTo>
                    <a:pt x="458939" y="1240256"/>
                  </a:lnTo>
                  <a:lnTo>
                    <a:pt x="466737" y="1248029"/>
                  </a:lnTo>
                  <a:lnTo>
                    <a:pt x="485990" y="1248029"/>
                  </a:lnTo>
                  <a:lnTo>
                    <a:pt x="493788" y="1240256"/>
                  </a:lnTo>
                  <a:lnTo>
                    <a:pt x="493788" y="1221092"/>
                  </a:lnTo>
                  <a:lnTo>
                    <a:pt x="485990" y="1213332"/>
                  </a:lnTo>
                  <a:close/>
                </a:path>
                <a:path w="6175375" h="1780539">
                  <a:moveTo>
                    <a:pt x="4099344" y="1201762"/>
                  </a:moveTo>
                  <a:lnTo>
                    <a:pt x="4080103" y="1201762"/>
                  </a:lnTo>
                  <a:lnTo>
                    <a:pt x="4072293" y="1209535"/>
                  </a:lnTo>
                  <a:lnTo>
                    <a:pt x="4072293" y="1228686"/>
                  </a:lnTo>
                  <a:lnTo>
                    <a:pt x="4080103" y="1236459"/>
                  </a:lnTo>
                  <a:lnTo>
                    <a:pt x="4099344" y="1236459"/>
                  </a:lnTo>
                  <a:lnTo>
                    <a:pt x="4107154" y="1228686"/>
                  </a:lnTo>
                  <a:lnTo>
                    <a:pt x="4107154" y="1209535"/>
                  </a:lnTo>
                  <a:lnTo>
                    <a:pt x="4099344" y="1201762"/>
                  </a:lnTo>
                  <a:close/>
                </a:path>
                <a:path w="6175375" h="1780539">
                  <a:moveTo>
                    <a:pt x="2368194" y="1201762"/>
                  </a:moveTo>
                  <a:lnTo>
                    <a:pt x="2348941" y="1201762"/>
                  </a:lnTo>
                  <a:lnTo>
                    <a:pt x="2341130" y="1209535"/>
                  </a:lnTo>
                  <a:lnTo>
                    <a:pt x="2341130" y="1228686"/>
                  </a:lnTo>
                  <a:lnTo>
                    <a:pt x="2348941" y="1236459"/>
                  </a:lnTo>
                  <a:lnTo>
                    <a:pt x="2368194" y="1236459"/>
                  </a:lnTo>
                  <a:lnTo>
                    <a:pt x="2375992" y="1228686"/>
                  </a:lnTo>
                  <a:lnTo>
                    <a:pt x="2375992" y="1209535"/>
                  </a:lnTo>
                  <a:lnTo>
                    <a:pt x="2368194" y="1201762"/>
                  </a:lnTo>
                  <a:close/>
                </a:path>
                <a:path w="6175375" h="1780539">
                  <a:moveTo>
                    <a:pt x="2269426" y="1201762"/>
                  </a:moveTo>
                  <a:lnTo>
                    <a:pt x="2250186" y="1201762"/>
                  </a:lnTo>
                  <a:lnTo>
                    <a:pt x="2242375" y="1209535"/>
                  </a:lnTo>
                  <a:lnTo>
                    <a:pt x="2242375" y="1228686"/>
                  </a:lnTo>
                  <a:lnTo>
                    <a:pt x="2250186" y="1236459"/>
                  </a:lnTo>
                  <a:lnTo>
                    <a:pt x="2269426" y="1236459"/>
                  </a:lnTo>
                  <a:lnTo>
                    <a:pt x="2277237" y="1228686"/>
                  </a:lnTo>
                  <a:lnTo>
                    <a:pt x="2277237" y="1209535"/>
                  </a:lnTo>
                  <a:lnTo>
                    <a:pt x="2269426" y="1201762"/>
                  </a:lnTo>
                  <a:close/>
                </a:path>
                <a:path w="6175375" h="1780539">
                  <a:moveTo>
                    <a:pt x="1955736" y="1201762"/>
                  </a:moveTo>
                  <a:lnTo>
                    <a:pt x="1936483" y="1201762"/>
                  </a:lnTo>
                  <a:lnTo>
                    <a:pt x="1928672" y="1209535"/>
                  </a:lnTo>
                  <a:lnTo>
                    <a:pt x="1928672" y="1228686"/>
                  </a:lnTo>
                  <a:lnTo>
                    <a:pt x="1936483" y="1236459"/>
                  </a:lnTo>
                  <a:lnTo>
                    <a:pt x="1955736" y="1236459"/>
                  </a:lnTo>
                  <a:lnTo>
                    <a:pt x="1963534" y="1228686"/>
                  </a:lnTo>
                  <a:lnTo>
                    <a:pt x="1963534" y="1209535"/>
                  </a:lnTo>
                  <a:lnTo>
                    <a:pt x="1955736" y="1201762"/>
                  </a:lnTo>
                  <a:close/>
                </a:path>
                <a:path w="6175375" h="1780539">
                  <a:moveTo>
                    <a:pt x="1136624" y="1201762"/>
                  </a:moveTo>
                  <a:lnTo>
                    <a:pt x="1117371" y="1201762"/>
                  </a:lnTo>
                  <a:lnTo>
                    <a:pt x="1109573" y="1209535"/>
                  </a:lnTo>
                  <a:lnTo>
                    <a:pt x="1109573" y="1228686"/>
                  </a:lnTo>
                  <a:lnTo>
                    <a:pt x="1117371" y="1236459"/>
                  </a:lnTo>
                  <a:lnTo>
                    <a:pt x="1136624" y="1236459"/>
                  </a:lnTo>
                  <a:lnTo>
                    <a:pt x="1144422" y="1228686"/>
                  </a:lnTo>
                  <a:lnTo>
                    <a:pt x="1144422" y="1209535"/>
                  </a:lnTo>
                  <a:lnTo>
                    <a:pt x="1136624" y="1201762"/>
                  </a:lnTo>
                  <a:close/>
                </a:path>
                <a:path w="6175375" h="1780539">
                  <a:moveTo>
                    <a:pt x="3866972" y="1195984"/>
                  </a:moveTo>
                  <a:lnTo>
                    <a:pt x="3847731" y="1195984"/>
                  </a:lnTo>
                  <a:lnTo>
                    <a:pt x="3839921" y="1203744"/>
                  </a:lnTo>
                  <a:lnTo>
                    <a:pt x="3839921" y="1222908"/>
                  </a:lnTo>
                  <a:lnTo>
                    <a:pt x="3847731" y="1230680"/>
                  </a:lnTo>
                  <a:lnTo>
                    <a:pt x="3866972" y="1230680"/>
                  </a:lnTo>
                  <a:lnTo>
                    <a:pt x="3874782" y="1222908"/>
                  </a:lnTo>
                  <a:lnTo>
                    <a:pt x="3874782" y="1203744"/>
                  </a:lnTo>
                  <a:lnTo>
                    <a:pt x="3866972" y="1195984"/>
                  </a:lnTo>
                  <a:close/>
                </a:path>
                <a:path w="6175375" h="1780539">
                  <a:moveTo>
                    <a:pt x="1473555" y="1195984"/>
                  </a:moveTo>
                  <a:lnTo>
                    <a:pt x="1454315" y="1195984"/>
                  </a:lnTo>
                  <a:lnTo>
                    <a:pt x="1446504" y="1203744"/>
                  </a:lnTo>
                  <a:lnTo>
                    <a:pt x="1446504" y="1222908"/>
                  </a:lnTo>
                  <a:lnTo>
                    <a:pt x="1454315" y="1230680"/>
                  </a:lnTo>
                  <a:lnTo>
                    <a:pt x="1473555" y="1230680"/>
                  </a:lnTo>
                  <a:lnTo>
                    <a:pt x="1481366" y="1222908"/>
                  </a:lnTo>
                  <a:lnTo>
                    <a:pt x="1481366" y="1203744"/>
                  </a:lnTo>
                  <a:lnTo>
                    <a:pt x="1473555" y="1195984"/>
                  </a:lnTo>
                  <a:close/>
                </a:path>
                <a:path w="6175375" h="1780539">
                  <a:moveTo>
                    <a:pt x="2995587" y="1184414"/>
                  </a:moveTo>
                  <a:lnTo>
                    <a:pt x="2976333" y="1184414"/>
                  </a:lnTo>
                  <a:lnTo>
                    <a:pt x="2968536" y="1192187"/>
                  </a:lnTo>
                  <a:lnTo>
                    <a:pt x="2968536" y="1211338"/>
                  </a:lnTo>
                  <a:lnTo>
                    <a:pt x="2976333" y="1219111"/>
                  </a:lnTo>
                  <a:lnTo>
                    <a:pt x="2995587" y="1219111"/>
                  </a:lnTo>
                  <a:lnTo>
                    <a:pt x="3003397" y="1211338"/>
                  </a:lnTo>
                  <a:lnTo>
                    <a:pt x="3003397" y="1192187"/>
                  </a:lnTo>
                  <a:lnTo>
                    <a:pt x="2995587" y="1184414"/>
                  </a:lnTo>
                  <a:close/>
                </a:path>
                <a:path w="6175375" h="1780539">
                  <a:moveTo>
                    <a:pt x="875207" y="1184414"/>
                  </a:moveTo>
                  <a:lnTo>
                    <a:pt x="855954" y="1184414"/>
                  </a:lnTo>
                  <a:lnTo>
                    <a:pt x="848156" y="1192187"/>
                  </a:lnTo>
                  <a:lnTo>
                    <a:pt x="848156" y="1211338"/>
                  </a:lnTo>
                  <a:lnTo>
                    <a:pt x="855954" y="1219111"/>
                  </a:lnTo>
                  <a:lnTo>
                    <a:pt x="875207" y="1219111"/>
                  </a:lnTo>
                  <a:lnTo>
                    <a:pt x="883005" y="1211338"/>
                  </a:lnTo>
                  <a:lnTo>
                    <a:pt x="883005" y="1192187"/>
                  </a:lnTo>
                  <a:lnTo>
                    <a:pt x="875207" y="1184414"/>
                  </a:lnTo>
                  <a:close/>
                </a:path>
                <a:path w="6175375" h="1780539">
                  <a:moveTo>
                    <a:pt x="4482757" y="1178636"/>
                  </a:moveTo>
                  <a:lnTo>
                    <a:pt x="4463503" y="1178636"/>
                  </a:lnTo>
                  <a:lnTo>
                    <a:pt x="4455706" y="1186395"/>
                  </a:lnTo>
                  <a:lnTo>
                    <a:pt x="4455706" y="1205560"/>
                  </a:lnTo>
                  <a:lnTo>
                    <a:pt x="4463503" y="1213332"/>
                  </a:lnTo>
                  <a:lnTo>
                    <a:pt x="4482757" y="1213332"/>
                  </a:lnTo>
                  <a:lnTo>
                    <a:pt x="4490567" y="1205560"/>
                  </a:lnTo>
                  <a:lnTo>
                    <a:pt x="4490567" y="1186395"/>
                  </a:lnTo>
                  <a:lnTo>
                    <a:pt x="4482757" y="1178636"/>
                  </a:lnTo>
                  <a:close/>
                </a:path>
                <a:path w="6175375" h="1780539">
                  <a:moveTo>
                    <a:pt x="2472753" y="1178636"/>
                  </a:moveTo>
                  <a:lnTo>
                    <a:pt x="2453500" y="1178636"/>
                  </a:lnTo>
                  <a:lnTo>
                    <a:pt x="2445702" y="1186395"/>
                  </a:lnTo>
                  <a:lnTo>
                    <a:pt x="2445702" y="1205560"/>
                  </a:lnTo>
                  <a:lnTo>
                    <a:pt x="2453500" y="1213332"/>
                  </a:lnTo>
                  <a:lnTo>
                    <a:pt x="2472753" y="1213332"/>
                  </a:lnTo>
                  <a:lnTo>
                    <a:pt x="2480564" y="1205560"/>
                  </a:lnTo>
                  <a:lnTo>
                    <a:pt x="2480564" y="1186395"/>
                  </a:lnTo>
                  <a:lnTo>
                    <a:pt x="2472753" y="1178636"/>
                  </a:lnTo>
                  <a:close/>
                </a:path>
                <a:path w="6175375" h="1780539">
                  <a:moveTo>
                    <a:pt x="1583944" y="1178636"/>
                  </a:moveTo>
                  <a:lnTo>
                    <a:pt x="1564690" y="1178636"/>
                  </a:lnTo>
                  <a:lnTo>
                    <a:pt x="1556880" y="1186395"/>
                  </a:lnTo>
                  <a:lnTo>
                    <a:pt x="1556880" y="1205560"/>
                  </a:lnTo>
                  <a:lnTo>
                    <a:pt x="1564690" y="1213332"/>
                  </a:lnTo>
                  <a:lnTo>
                    <a:pt x="1583944" y="1213332"/>
                  </a:lnTo>
                  <a:lnTo>
                    <a:pt x="1591741" y="1205560"/>
                  </a:lnTo>
                  <a:lnTo>
                    <a:pt x="1591741" y="1186395"/>
                  </a:lnTo>
                  <a:lnTo>
                    <a:pt x="1583944" y="1178636"/>
                  </a:lnTo>
                  <a:close/>
                </a:path>
                <a:path w="6175375" h="1780539">
                  <a:moveTo>
                    <a:pt x="4895215" y="1167066"/>
                  </a:moveTo>
                  <a:lnTo>
                    <a:pt x="4875961" y="1167066"/>
                  </a:lnTo>
                  <a:lnTo>
                    <a:pt x="4868164" y="1174826"/>
                  </a:lnTo>
                  <a:lnTo>
                    <a:pt x="4868164" y="1193990"/>
                  </a:lnTo>
                  <a:lnTo>
                    <a:pt x="4875961" y="1201762"/>
                  </a:lnTo>
                  <a:lnTo>
                    <a:pt x="4895215" y="1201762"/>
                  </a:lnTo>
                  <a:lnTo>
                    <a:pt x="4903025" y="1193990"/>
                  </a:lnTo>
                  <a:lnTo>
                    <a:pt x="4903025" y="1174826"/>
                  </a:lnTo>
                  <a:lnTo>
                    <a:pt x="4895215" y="1167066"/>
                  </a:lnTo>
                  <a:close/>
                </a:path>
                <a:path w="6175375" h="1780539">
                  <a:moveTo>
                    <a:pt x="3727551" y="1161288"/>
                  </a:moveTo>
                  <a:lnTo>
                    <a:pt x="3708311" y="1161288"/>
                  </a:lnTo>
                  <a:lnTo>
                    <a:pt x="3700500" y="1169047"/>
                  </a:lnTo>
                  <a:lnTo>
                    <a:pt x="3700500" y="1188212"/>
                  </a:lnTo>
                  <a:lnTo>
                    <a:pt x="3708311" y="1195984"/>
                  </a:lnTo>
                  <a:lnTo>
                    <a:pt x="3727551" y="1195984"/>
                  </a:lnTo>
                  <a:lnTo>
                    <a:pt x="3735362" y="1188212"/>
                  </a:lnTo>
                  <a:lnTo>
                    <a:pt x="3735362" y="1169047"/>
                  </a:lnTo>
                  <a:lnTo>
                    <a:pt x="3727551" y="1161288"/>
                  </a:lnTo>
                  <a:close/>
                </a:path>
                <a:path w="6175375" h="1780539">
                  <a:moveTo>
                    <a:pt x="3495179" y="1161288"/>
                  </a:moveTo>
                  <a:lnTo>
                    <a:pt x="3475939" y="1161288"/>
                  </a:lnTo>
                  <a:lnTo>
                    <a:pt x="3468128" y="1169047"/>
                  </a:lnTo>
                  <a:lnTo>
                    <a:pt x="3468128" y="1188212"/>
                  </a:lnTo>
                  <a:lnTo>
                    <a:pt x="3475939" y="1195984"/>
                  </a:lnTo>
                  <a:lnTo>
                    <a:pt x="3495179" y="1195984"/>
                  </a:lnTo>
                  <a:lnTo>
                    <a:pt x="3502990" y="1188212"/>
                  </a:lnTo>
                  <a:lnTo>
                    <a:pt x="3502990" y="1169047"/>
                  </a:lnTo>
                  <a:lnTo>
                    <a:pt x="3495179" y="1161288"/>
                  </a:lnTo>
                  <a:close/>
                </a:path>
                <a:path w="6175375" h="1780539">
                  <a:moveTo>
                    <a:pt x="590550" y="1155496"/>
                  </a:moveTo>
                  <a:lnTo>
                    <a:pt x="571309" y="1155496"/>
                  </a:lnTo>
                  <a:lnTo>
                    <a:pt x="563499" y="1163269"/>
                  </a:lnTo>
                  <a:lnTo>
                    <a:pt x="563499" y="1182433"/>
                  </a:lnTo>
                  <a:lnTo>
                    <a:pt x="571309" y="1190193"/>
                  </a:lnTo>
                  <a:lnTo>
                    <a:pt x="590550" y="1190193"/>
                  </a:lnTo>
                  <a:lnTo>
                    <a:pt x="598360" y="1182433"/>
                  </a:lnTo>
                  <a:lnTo>
                    <a:pt x="598360" y="1163269"/>
                  </a:lnTo>
                  <a:lnTo>
                    <a:pt x="590550" y="1155496"/>
                  </a:lnTo>
                  <a:close/>
                </a:path>
                <a:path w="6175375" h="1780539">
                  <a:moveTo>
                    <a:pt x="2861970" y="1149718"/>
                  </a:moveTo>
                  <a:lnTo>
                    <a:pt x="2842729" y="1149718"/>
                  </a:lnTo>
                  <a:lnTo>
                    <a:pt x="2834919" y="1157490"/>
                  </a:lnTo>
                  <a:lnTo>
                    <a:pt x="2834919" y="1176642"/>
                  </a:lnTo>
                  <a:lnTo>
                    <a:pt x="2842729" y="1184414"/>
                  </a:lnTo>
                  <a:lnTo>
                    <a:pt x="2861970" y="1184414"/>
                  </a:lnTo>
                  <a:lnTo>
                    <a:pt x="2869780" y="1176642"/>
                  </a:lnTo>
                  <a:lnTo>
                    <a:pt x="2869780" y="1157490"/>
                  </a:lnTo>
                  <a:lnTo>
                    <a:pt x="2861970" y="1149718"/>
                  </a:lnTo>
                  <a:close/>
                </a:path>
                <a:path w="6175375" h="1780539">
                  <a:moveTo>
                    <a:pt x="985583" y="1149718"/>
                  </a:moveTo>
                  <a:lnTo>
                    <a:pt x="966330" y="1149718"/>
                  </a:lnTo>
                  <a:lnTo>
                    <a:pt x="958532" y="1157490"/>
                  </a:lnTo>
                  <a:lnTo>
                    <a:pt x="958532" y="1176642"/>
                  </a:lnTo>
                  <a:lnTo>
                    <a:pt x="966330" y="1184414"/>
                  </a:lnTo>
                  <a:lnTo>
                    <a:pt x="985583" y="1184414"/>
                  </a:lnTo>
                  <a:lnTo>
                    <a:pt x="993381" y="1176642"/>
                  </a:lnTo>
                  <a:lnTo>
                    <a:pt x="993381" y="1157490"/>
                  </a:lnTo>
                  <a:lnTo>
                    <a:pt x="985583" y="1149718"/>
                  </a:lnTo>
                  <a:close/>
                </a:path>
                <a:path w="6175375" h="1780539">
                  <a:moveTo>
                    <a:pt x="4779035" y="1143939"/>
                  </a:moveTo>
                  <a:lnTo>
                    <a:pt x="4759782" y="1143939"/>
                  </a:lnTo>
                  <a:lnTo>
                    <a:pt x="4751984" y="1151699"/>
                  </a:lnTo>
                  <a:lnTo>
                    <a:pt x="4751984" y="1170863"/>
                  </a:lnTo>
                  <a:lnTo>
                    <a:pt x="4759782" y="1178636"/>
                  </a:lnTo>
                  <a:lnTo>
                    <a:pt x="4779035" y="1178636"/>
                  </a:lnTo>
                  <a:lnTo>
                    <a:pt x="4786833" y="1170863"/>
                  </a:lnTo>
                  <a:lnTo>
                    <a:pt x="4786833" y="1151699"/>
                  </a:lnTo>
                  <a:lnTo>
                    <a:pt x="4779035" y="1143939"/>
                  </a:lnTo>
                  <a:close/>
                </a:path>
                <a:path w="6175375" h="1780539">
                  <a:moveTo>
                    <a:pt x="4227156" y="1143939"/>
                  </a:moveTo>
                  <a:lnTo>
                    <a:pt x="4207903" y="1143939"/>
                  </a:lnTo>
                  <a:lnTo>
                    <a:pt x="4200093" y="1151699"/>
                  </a:lnTo>
                  <a:lnTo>
                    <a:pt x="4200093" y="1170863"/>
                  </a:lnTo>
                  <a:lnTo>
                    <a:pt x="4207903" y="1178636"/>
                  </a:lnTo>
                  <a:lnTo>
                    <a:pt x="4227156" y="1178636"/>
                  </a:lnTo>
                  <a:lnTo>
                    <a:pt x="4234954" y="1170863"/>
                  </a:lnTo>
                  <a:lnTo>
                    <a:pt x="4234954" y="1151699"/>
                  </a:lnTo>
                  <a:lnTo>
                    <a:pt x="4227156" y="1143939"/>
                  </a:lnTo>
                  <a:close/>
                </a:path>
                <a:path w="6175375" h="1780539">
                  <a:moveTo>
                    <a:pt x="3123387" y="1143939"/>
                  </a:moveTo>
                  <a:lnTo>
                    <a:pt x="3104146" y="1143939"/>
                  </a:lnTo>
                  <a:lnTo>
                    <a:pt x="3096336" y="1151699"/>
                  </a:lnTo>
                  <a:lnTo>
                    <a:pt x="3096336" y="1170863"/>
                  </a:lnTo>
                  <a:lnTo>
                    <a:pt x="3104146" y="1178636"/>
                  </a:lnTo>
                  <a:lnTo>
                    <a:pt x="3123387" y="1178636"/>
                  </a:lnTo>
                  <a:lnTo>
                    <a:pt x="3131197" y="1170863"/>
                  </a:lnTo>
                  <a:lnTo>
                    <a:pt x="3131197" y="1151699"/>
                  </a:lnTo>
                  <a:lnTo>
                    <a:pt x="3123387" y="1143939"/>
                  </a:lnTo>
                  <a:close/>
                </a:path>
                <a:path w="6175375" h="1780539">
                  <a:moveTo>
                    <a:pt x="695121" y="1143939"/>
                  </a:moveTo>
                  <a:lnTo>
                    <a:pt x="675868" y="1143939"/>
                  </a:lnTo>
                  <a:lnTo>
                    <a:pt x="668070" y="1151699"/>
                  </a:lnTo>
                  <a:lnTo>
                    <a:pt x="668070" y="1170863"/>
                  </a:lnTo>
                  <a:lnTo>
                    <a:pt x="675868" y="1178636"/>
                  </a:lnTo>
                  <a:lnTo>
                    <a:pt x="695121" y="1178636"/>
                  </a:lnTo>
                  <a:lnTo>
                    <a:pt x="702919" y="1170863"/>
                  </a:lnTo>
                  <a:lnTo>
                    <a:pt x="702919" y="1151699"/>
                  </a:lnTo>
                  <a:lnTo>
                    <a:pt x="695121" y="1143939"/>
                  </a:lnTo>
                  <a:close/>
                </a:path>
                <a:path w="6175375" h="1780539">
                  <a:moveTo>
                    <a:pt x="4674463" y="1138148"/>
                  </a:moveTo>
                  <a:lnTo>
                    <a:pt x="4655210" y="1138148"/>
                  </a:lnTo>
                  <a:lnTo>
                    <a:pt x="4647412" y="1145920"/>
                  </a:lnTo>
                  <a:lnTo>
                    <a:pt x="4647412" y="1165085"/>
                  </a:lnTo>
                  <a:lnTo>
                    <a:pt x="4655210" y="1172845"/>
                  </a:lnTo>
                  <a:lnTo>
                    <a:pt x="4674463" y="1172845"/>
                  </a:lnTo>
                  <a:lnTo>
                    <a:pt x="4682274" y="1165085"/>
                  </a:lnTo>
                  <a:lnTo>
                    <a:pt x="4682274" y="1145920"/>
                  </a:lnTo>
                  <a:lnTo>
                    <a:pt x="4674463" y="1138148"/>
                  </a:lnTo>
                  <a:close/>
                </a:path>
                <a:path w="6175375" h="1780539">
                  <a:moveTo>
                    <a:pt x="1247000" y="1126591"/>
                  </a:moveTo>
                  <a:lnTo>
                    <a:pt x="1227747" y="1126591"/>
                  </a:lnTo>
                  <a:lnTo>
                    <a:pt x="1219949" y="1134351"/>
                  </a:lnTo>
                  <a:lnTo>
                    <a:pt x="1219949" y="1153515"/>
                  </a:lnTo>
                  <a:lnTo>
                    <a:pt x="1227747" y="1161288"/>
                  </a:lnTo>
                  <a:lnTo>
                    <a:pt x="1247000" y="1161288"/>
                  </a:lnTo>
                  <a:lnTo>
                    <a:pt x="1254798" y="1153515"/>
                  </a:lnTo>
                  <a:lnTo>
                    <a:pt x="1254798" y="1134351"/>
                  </a:lnTo>
                  <a:lnTo>
                    <a:pt x="1247000" y="1126591"/>
                  </a:lnTo>
                  <a:close/>
                </a:path>
                <a:path w="6175375" h="1780539">
                  <a:moveTo>
                    <a:pt x="3373196" y="1120800"/>
                  </a:moveTo>
                  <a:lnTo>
                    <a:pt x="3353943" y="1120800"/>
                  </a:lnTo>
                  <a:lnTo>
                    <a:pt x="3346132" y="1128572"/>
                  </a:lnTo>
                  <a:lnTo>
                    <a:pt x="3346132" y="1147737"/>
                  </a:lnTo>
                  <a:lnTo>
                    <a:pt x="3353943" y="1155496"/>
                  </a:lnTo>
                  <a:lnTo>
                    <a:pt x="3373196" y="1155496"/>
                  </a:lnTo>
                  <a:lnTo>
                    <a:pt x="3380994" y="1147737"/>
                  </a:lnTo>
                  <a:lnTo>
                    <a:pt x="3380994" y="1128572"/>
                  </a:lnTo>
                  <a:lnTo>
                    <a:pt x="3373196" y="1120800"/>
                  </a:lnTo>
                  <a:close/>
                </a:path>
                <a:path w="6175375" h="1780539">
                  <a:moveTo>
                    <a:pt x="2623794" y="1120800"/>
                  </a:moveTo>
                  <a:lnTo>
                    <a:pt x="2604541" y="1120800"/>
                  </a:lnTo>
                  <a:lnTo>
                    <a:pt x="2596743" y="1128572"/>
                  </a:lnTo>
                  <a:lnTo>
                    <a:pt x="2596743" y="1147737"/>
                  </a:lnTo>
                  <a:lnTo>
                    <a:pt x="2604541" y="1155496"/>
                  </a:lnTo>
                  <a:lnTo>
                    <a:pt x="2623794" y="1155496"/>
                  </a:lnTo>
                  <a:lnTo>
                    <a:pt x="2631592" y="1147737"/>
                  </a:lnTo>
                  <a:lnTo>
                    <a:pt x="2631592" y="1128572"/>
                  </a:lnTo>
                  <a:lnTo>
                    <a:pt x="2623794" y="1120800"/>
                  </a:lnTo>
                  <a:close/>
                </a:path>
                <a:path w="6175375" h="1780539">
                  <a:moveTo>
                    <a:pt x="4360760" y="1115021"/>
                  </a:moveTo>
                  <a:lnTo>
                    <a:pt x="4341520" y="1115021"/>
                  </a:lnTo>
                  <a:lnTo>
                    <a:pt x="4333709" y="1122794"/>
                  </a:lnTo>
                  <a:lnTo>
                    <a:pt x="4333709" y="1141945"/>
                  </a:lnTo>
                  <a:lnTo>
                    <a:pt x="4341520" y="1149718"/>
                  </a:lnTo>
                  <a:lnTo>
                    <a:pt x="4360760" y="1149718"/>
                  </a:lnTo>
                  <a:lnTo>
                    <a:pt x="4368571" y="1141945"/>
                  </a:lnTo>
                  <a:lnTo>
                    <a:pt x="4368571" y="1122794"/>
                  </a:lnTo>
                  <a:lnTo>
                    <a:pt x="4360760" y="1115021"/>
                  </a:lnTo>
                  <a:close/>
                </a:path>
                <a:path w="6175375" h="1780539">
                  <a:moveTo>
                    <a:pt x="4070299" y="1115021"/>
                  </a:moveTo>
                  <a:lnTo>
                    <a:pt x="4051058" y="1115021"/>
                  </a:lnTo>
                  <a:lnTo>
                    <a:pt x="4043248" y="1122794"/>
                  </a:lnTo>
                  <a:lnTo>
                    <a:pt x="4043248" y="1141945"/>
                  </a:lnTo>
                  <a:lnTo>
                    <a:pt x="4051058" y="1149718"/>
                  </a:lnTo>
                  <a:lnTo>
                    <a:pt x="4070299" y="1149718"/>
                  </a:lnTo>
                  <a:lnTo>
                    <a:pt x="4078109" y="1141945"/>
                  </a:lnTo>
                  <a:lnTo>
                    <a:pt x="4078109" y="1122794"/>
                  </a:lnTo>
                  <a:lnTo>
                    <a:pt x="4070299" y="1115021"/>
                  </a:lnTo>
                  <a:close/>
                </a:path>
                <a:path w="6175375" h="1780539">
                  <a:moveTo>
                    <a:pt x="2071916" y="1115021"/>
                  </a:moveTo>
                  <a:lnTo>
                    <a:pt x="2052662" y="1115021"/>
                  </a:lnTo>
                  <a:lnTo>
                    <a:pt x="2044865" y="1122794"/>
                  </a:lnTo>
                  <a:lnTo>
                    <a:pt x="2044865" y="1141945"/>
                  </a:lnTo>
                  <a:lnTo>
                    <a:pt x="2052662" y="1149718"/>
                  </a:lnTo>
                  <a:lnTo>
                    <a:pt x="2071916" y="1149718"/>
                  </a:lnTo>
                  <a:lnTo>
                    <a:pt x="2079713" y="1141945"/>
                  </a:lnTo>
                  <a:lnTo>
                    <a:pt x="2079713" y="1122794"/>
                  </a:lnTo>
                  <a:lnTo>
                    <a:pt x="2071916" y="1115021"/>
                  </a:lnTo>
                  <a:close/>
                </a:path>
                <a:path w="6175375" h="1780539">
                  <a:moveTo>
                    <a:pt x="1798878" y="1115021"/>
                  </a:moveTo>
                  <a:lnTo>
                    <a:pt x="1779625" y="1115021"/>
                  </a:lnTo>
                  <a:lnTo>
                    <a:pt x="1771827" y="1122794"/>
                  </a:lnTo>
                  <a:lnTo>
                    <a:pt x="1771827" y="1141945"/>
                  </a:lnTo>
                  <a:lnTo>
                    <a:pt x="1779625" y="1149718"/>
                  </a:lnTo>
                  <a:lnTo>
                    <a:pt x="1798878" y="1149718"/>
                  </a:lnTo>
                  <a:lnTo>
                    <a:pt x="1806689" y="1141945"/>
                  </a:lnTo>
                  <a:lnTo>
                    <a:pt x="1806689" y="1122794"/>
                  </a:lnTo>
                  <a:lnTo>
                    <a:pt x="1798878" y="1115021"/>
                  </a:lnTo>
                  <a:close/>
                </a:path>
                <a:path w="6175375" h="1780539">
                  <a:moveTo>
                    <a:pt x="3239579" y="1109243"/>
                  </a:moveTo>
                  <a:lnTo>
                    <a:pt x="3220326" y="1109243"/>
                  </a:lnTo>
                  <a:lnTo>
                    <a:pt x="3212528" y="1117003"/>
                  </a:lnTo>
                  <a:lnTo>
                    <a:pt x="3212528" y="1136167"/>
                  </a:lnTo>
                  <a:lnTo>
                    <a:pt x="3220326" y="1143939"/>
                  </a:lnTo>
                  <a:lnTo>
                    <a:pt x="3239579" y="1143939"/>
                  </a:lnTo>
                  <a:lnTo>
                    <a:pt x="3247377" y="1136167"/>
                  </a:lnTo>
                  <a:lnTo>
                    <a:pt x="3247377" y="1117003"/>
                  </a:lnTo>
                  <a:lnTo>
                    <a:pt x="3239579" y="1109243"/>
                  </a:lnTo>
                  <a:close/>
                </a:path>
                <a:path w="6175375" h="1780539">
                  <a:moveTo>
                    <a:pt x="2745790" y="1109243"/>
                  </a:moveTo>
                  <a:lnTo>
                    <a:pt x="2726537" y="1109243"/>
                  </a:lnTo>
                  <a:lnTo>
                    <a:pt x="2718739" y="1117003"/>
                  </a:lnTo>
                  <a:lnTo>
                    <a:pt x="2718739" y="1136167"/>
                  </a:lnTo>
                  <a:lnTo>
                    <a:pt x="2726537" y="1143939"/>
                  </a:lnTo>
                  <a:lnTo>
                    <a:pt x="2745790" y="1143939"/>
                  </a:lnTo>
                  <a:lnTo>
                    <a:pt x="2753588" y="1136167"/>
                  </a:lnTo>
                  <a:lnTo>
                    <a:pt x="2753588" y="1117003"/>
                  </a:lnTo>
                  <a:lnTo>
                    <a:pt x="2745790" y="1109243"/>
                  </a:lnTo>
                  <a:close/>
                </a:path>
                <a:path w="6175375" h="1780539">
                  <a:moveTo>
                    <a:pt x="2188095" y="1109243"/>
                  </a:moveTo>
                  <a:lnTo>
                    <a:pt x="2168855" y="1109243"/>
                  </a:lnTo>
                  <a:lnTo>
                    <a:pt x="2161044" y="1117003"/>
                  </a:lnTo>
                  <a:lnTo>
                    <a:pt x="2161044" y="1136167"/>
                  </a:lnTo>
                  <a:lnTo>
                    <a:pt x="2168855" y="1143939"/>
                  </a:lnTo>
                  <a:lnTo>
                    <a:pt x="2188095" y="1143939"/>
                  </a:lnTo>
                  <a:lnTo>
                    <a:pt x="2195906" y="1136167"/>
                  </a:lnTo>
                  <a:lnTo>
                    <a:pt x="2195906" y="1117003"/>
                  </a:lnTo>
                  <a:lnTo>
                    <a:pt x="2188095" y="1109243"/>
                  </a:lnTo>
                  <a:close/>
                </a:path>
                <a:path w="6175375" h="1780539">
                  <a:moveTo>
                    <a:pt x="1938299" y="1103452"/>
                  </a:moveTo>
                  <a:lnTo>
                    <a:pt x="1919058" y="1103452"/>
                  </a:lnTo>
                  <a:lnTo>
                    <a:pt x="1911248" y="1111224"/>
                  </a:lnTo>
                  <a:lnTo>
                    <a:pt x="1911248" y="1130388"/>
                  </a:lnTo>
                  <a:lnTo>
                    <a:pt x="1919058" y="1138148"/>
                  </a:lnTo>
                  <a:lnTo>
                    <a:pt x="1938299" y="1138148"/>
                  </a:lnTo>
                  <a:lnTo>
                    <a:pt x="1946109" y="1130388"/>
                  </a:lnTo>
                  <a:lnTo>
                    <a:pt x="1946109" y="1111224"/>
                  </a:lnTo>
                  <a:lnTo>
                    <a:pt x="1938299" y="1103452"/>
                  </a:lnTo>
                  <a:close/>
                </a:path>
                <a:path w="6175375" h="1780539">
                  <a:moveTo>
                    <a:pt x="1671078" y="1103452"/>
                  </a:moveTo>
                  <a:lnTo>
                    <a:pt x="1651825" y="1103452"/>
                  </a:lnTo>
                  <a:lnTo>
                    <a:pt x="1644027" y="1111224"/>
                  </a:lnTo>
                  <a:lnTo>
                    <a:pt x="1644027" y="1130388"/>
                  </a:lnTo>
                  <a:lnTo>
                    <a:pt x="1651825" y="1138148"/>
                  </a:lnTo>
                  <a:lnTo>
                    <a:pt x="1671078" y="1138148"/>
                  </a:lnTo>
                  <a:lnTo>
                    <a:pt x="1678876" y="1130388"/>
                  </a:lnTo>
                  <a:lnTo>
                    <a:pt x="1678876" y="1111224"/>
                  </a:lnTo>
                  <a:lnTo>
                    <a:pt x="1671078" y="1103452"/>
                  </a:lnTo>
                  <a:close/>
                </a:path>
                <a:path w="6175375" h="1780539">
                  <a:moveTo>
                    <a:pt x="1101763" y="1103452"/>
                  </a:moveTo>
                  <a:lnTo>
                    <a:pt x="1082522" y="1103452"/>
                  </a:lnTo>
                  <a:lnTo>
                    <a:pt x="1074712" y="1111224"/>
                  </a:lnTo>
                  <a:lnTo>
                    <a:pt x="1074712" y="1130388"/>
                  </a:lnTo>
                  <a:lnTo>
                    <a:pt x="1082522" y="1138148"/>
                  </a:lnTo>
                  <a:lnTo>
                    <a:pt x="1101763" y="1138148"/>
                  </a:lnTo>
                  <a:lnTo>
                    <a:pt x="1109573" y="1130388"/>
                  </a:lnTo>
                  <a:lnTo>
                    <a:pt x="1109573" y="1111224"/>
                  </a:lnTo>
                  <a:lnTo>
                    <a:pt x="1101763" y="1103452"/>
                  </a:lnTo>
                  <a:close/>
                </a:path>
                <a:path w="6175375" h="1780539">
                  <a:moveTo>
                    <a:pt x="491794" y="1097673"/>
                  </a:moveTo>
                  <a:lnTo>
                    <a:pt x="472541" y="1097673"/>
                  </a:lnTo>
                  <a:lnTo>
                    <a:pt x="464743" y="1105446"/>
                  </a:lnTo>
                  <a:lnTo>
                    <a:pt x="464743" y="1124597"/>
                  </a:lnTo>
                  <a:lnTo>
                    <a:pt x="472541" y="1132370"/>
                  </a:lnTo>
                  <a:lnTo>
                    <a:pt x="491794" y="1132370"/>
                  </a:lnTo>
                  <a:lnTo>
                    <a:pt x="499592" y="1124597"/>
                  </a:lnTo>
                  <a:lnTo>
                    <a:pt x="499592" y="1105446"/>
                  </a:lnTo>
                  <a:lnTo>
                    <a:pt x="491794" y="1097673"/>
                  </a:lnTo>
                  <a:close/>
                </a:path>
                <a:path w="6175375" h="1780539">
                  <a:moveTo>
                    <a:pt x="3593947" y="1091895"/>
                  </a:moveTo>
                  <a:lnTo>
                    <a:pt x="3574694" y="1091895"/>
                  </a:lnTo>
                  <a:lnTo>
                    <a:pt x="3566883" y="1099654"/>
                  </a:lnTo>
                  <a:lnTo>
                    <a:pt x="3566883" y="1118819"/>
                  </a:lnTo>
                  <a:lnTo>
                    <a:pt x="3574694" y="1126591"/>
                  </a:lnTo>
                  <a:lnTo>
                    <a:pt x="3593947" y="1126591"/>
                  </a:lnTo>
                  <a:lnTo>
                    <a:pt x="3601745" y="1118819"/>
                  </a:lnTo>
                  <a:lnTo>
                    <a:pt x="3601745" y="1099654"/>
                  </a:lnTo>
                  <a:lnTo>
                    <a:pt x="3593947" y="1091895"/>
                  </a:lnTo>
                  <a:close/>
                </a:path>
                <a:path w="6175375" h="1780539">
                  <a:moveTo>
                    <a:pt x="782256" y="1091895"/>
                  </a:moveTo>
                  <a:lnTo>
                    <a:pt x="763003" y="1091895"/>
                  </a:lnTo>
                  <a:lnTo>
                    <a:pt x="755205" y="1099654"/>
                  </a:lnTo>
                  <a:lnTo>
                    <a:pt x="755205" y="1118819"/>
                  </a:lnTo>
                  <a:lnTo>
                    <a:pt x="763003" y="1126591"/>
                  </a:lnTo>
                  <a:lnTo>
                    <a:pt x="782256" y="1126591"/>
                  </a:lnTo>
                  <a:lnTo>
                    <a:pt x="790067" y="1118819"/>
                  </a:lnTo>
                  <a:lnTo>
                    <a:pt x="790067" y="1099654"/>
                  </a:lnTo>
                  <a:lnTo>
                    <a:pt x="782256" y="1091895"/>
                  </a:lnTo>
                  <a:close/>
                </a:path>
                <a:path w="6175375" h="1780539">
                  <a:moveTo>
                    <a:pt x="381419" y="1091895"/>
                  </a:moveTo>
                  <a:lnTo>
                    <a:pt x="362165" y="1091895"/>
                  </a:lnTo>
                  <a:lnTo>
                    <a:pt x="354368" y="1099654"/>
                  </a:lnTo>
                  <a:lnTo>
                    <a:pt x="354368" y="1118819"/>
                  </a:lnTo>
                  <a:lnTo>
                    <a:pt x="362165" y="1126591"/>
                  </a:lnTo>
                  <a:lnTo>
                    <a:pt x="381419" y="1126591"/>
                  </a:lnTo>
                  <a:lnTo>
                    <a:pt x="389216" y="1118819"/>
                  </a:lnTo>
                  <a:lnTo>
                    <a:pt x="389216" y="1099654"/>
                  </a:lnTo>
                  <a:lnTo>
                    <a:pt x="381419" y="1091895"/>
                  </a:lnTo>
                  <a:close/>
                </a:path>
                <a:path w="6175375" h="1780539">
                  <a:moveTo>
                    <a:pt x="3814699" y="1086104"/>
                  </a:moveTo>
                  <a:lnTo>
                    <a:pt x="3795445" y="1086104"/>
                  </a:lnTo>
                  <a:lnTo>
                    <a:pt x="3787648" y="1093876"/>
                  </a:lnTo>
                  <a:lnTo>
                    <a:pt x="3787648" y="1113040"/>
                  </a:lnTo>
                  <a:lnTo>
                    <a:pt x="3795445" y="1120800"/>
                  </a:lnTo>
                  <a:lnTo>
                    <a:pt x="3814699" y="1120800"/>
                  </a:lnTo>
                  <a:lnTo>
                    <a:pt x="3822496" y="1113040"/>
                  </a:lnTo>
                  <a:lnTo>
                    <a:pt x="3822496" y="1093876"/>
                  </a:lnTo>
                  <a:lnTo>
                    <a:pt x="3814699" y="1086104"/>
                  </a:lnTo>
                  <a:close/>
                </a:path>
                <a:path w="6175375" h="1780539">
                  <a:moveTo>
                    <a:pt x="1473555" y="1086104"/>
                  </a:moveTo>
                  <a:lnTo>
                    <a:pt x="1454315" y="1086104"/>
                  </a:lnTo>
                  <a:lnTo>
                    <a:pt x="1446504" y="1093876"/>
                  </a:lnTo>
                  <a:lnTo>
                    <a:pt x="1446504" y="1113040"/>
                  </a:lnTo>
                  <a:lnTo>
                    <a:pt x="1454315" y="1120800"/>
                  </a:lnTo>
                  <a:lnTo>
                    <a:pt x="1473555" y="1120800"/>
                  </a:lnTo>
                  <a:lnTo>
                    <a:pt x="1481366" y="1113040"/>
                  </a:lnTo>
                  <a:lnTo>
                    <a:pt x="1481366" y="1093876"/>
                  </a:lnTo>
                  <a:lnTo>
                    <a:pt x="1473555" y="1086104"/>
                  </a:lnTo>
                  <a:close/>
                </a:path>
                <a:path w="6175375" h="1780539">
                  <a:moveTo>
                    <a:pt x="4505998" y="1080325"/>
                  </a:moveTo>
                  <a:lnTo>
                    <a:pt x="4486744" y="1080325"/>
                  </a:lnTo>
                  <a:lnTo>
                    <a:pt x="4478947" y="1088097"/>
                  </a:lnTo>
                  <a:lnTo>
                    <a:pt x="4478947" y="1107249"/>
                  </a:lnTo>
                  <a:lnTo>
                    <a:pt x="4486744" y="1115021"/>
                  </a:lnTo>
                  <a:lnTo>
                    <a:pt x="4505998" y="1115021"/>
                  </a:lnTo>
                  <a:lnTo>
                    <a:pt x="4513795" y="1107249"/>
                  </a:lnTo>
                  <a:lnTo>
                    <a:pt x="4513795" y="1088097"/>
                  </a:lnTo>
                  <a:lnTo>
                    <a:pt x="4505998" y="1080325"/>
                  </a:lnTo>
                  <a:close/>
                </a:path>
                <a:path w="6175375" h="1780539">
                  <a:moveTo>
                    <a:pt x="3948303" y="1080325"/>
                  </a:moveTo>
                  <a:lnTo>
                    <a:pt x="3929062" y="1080325"/>
                  </a:lnTo>
                  <a:lnTo>
                    <a:pt x="3921252" y="1088097"/>
                  </a:lnTo>
                  <a:lnTo>
                    <a:pt x="3921252" y="1107249"/>
                  </a:lnTo>
                  <a:lnTo>
                    <a:pt x="3929062" y="1115021"/>
                  </a:lnTo>
                  <a:lnTo>
                    <a:pt x="3948303" y="1115021"/>
                  </a:lnTo>
                  <a:lnTo>
                    <a:pt x="3956113" y="1107249"/>
                  </a:lnTo>
                  <a:lnTo>
                    <a:pt x="3956113" y="1088097"/>
                  </a:lnTo>
                  <a:lnTo>
                    <a:pt x="3948303" y="1080325"/>
                  </a:lnTo>
                  <a:close/>
                </a:path>
                <a:path w="6175375" h="1780539">
                  <a:moveTo>
                    <a:pt x="2403043" y="1080325"/>
                  </a:moveTo>
                  <a:lnTo>
                    <a:pt x="2383790" y="1080325"/>
                  </a:lnTo>
                  <a:lnTo>
                    <a:pt x="2375992" y="1088097"/>
                  </a:lnTo>
                  <a:lnTo>
                    <a:pt x="2375992" y="1107249"/>
                  </a:lnTo>
                  <a:lnTo>
                    <a:pt x="2383790" y="1115021"/>
                  </a:lnTo>
                  <a:lnTo>
                    <a:pt x="2403043" y="1115021"/>
                  </a:lnTo>
                  <a:lnTo>
                    <a:pt x="2410841" y="1107249"/>
                  </a:lnTo>
                  <a:lnTo>
                    <a:pt x="2410841" y="1088097"/>
                  </a:lnTo>
                  <a:lnTo>
                    <a:pt x="2403043" y="1080325"/>
                  </a:lnTo>
                  <a:close/>
                </a:path>
                <a:path w="6175375" h="1780539">
                  <a:moveTo>
                    <a:pt x="1357376" y="1080325"/>
                  </a:moveTo>
                  <a:lnTo>
                    <a:pt x="1338122" y="1080325"/>
                  </a:lnTo>
                  <a:lnTo>
                    <a:pt x="1330325" y="1088097"/>
                  </a:lnTo>
                  <a:lnTo>
                    <a:pt x="1330325" y="1107249"/>
                  </a:lnTo>
                  <a:lnTo>
                    <a:pt x="1338122" y="1115021"/>
                  </a:lnTo>
                  <a:lnTo>
                    <a:pt x="1357376" y="1115021"/>
                  </a:lnTo>
                  <a:lnTo>
                    <a:pt x="1365173" y="1107249"/>
                  </a:lnTo>
                  <a:lnTo>
                    <a:pt x="1365173" y="1088097"/>
                  </a:lnTo>
                  <a:lnTo>
                    <a:pt x="1357376" y="1080325"/>
                  </a:lnTo>
                  <a:close/>
                </a:path>
                <a:path w="6175375" h="1780539">
                  <a:moveTo>
                    <a:pt x="2966542" y="1074547"/>
                  </a:moveTo>
                  <a:lnTo>
                    <a:pt x="2947289" y="1074547"/>
                  </a:lnTo>
                  <a:lnTo>
                    <a:pt x="2939491" y="1082306"/>
                  </a:lnTo>
                  <a:lnTo>
                    <a:pt x="2939491" y="1101470"/>
                  </a:lnTo>
                  <a:lnTo>
                    <a:pt x="2947289" y="1109243"/>
                  </a:lnTo>
                  <a:lnTo>
                    <a:pt x="2966542" y="1109243"/>
                  </a:lnTo>
                  <a:lnTo>
                    <a:pt x="2974340" y="1101470"/>
                  </a:lnTo>
                  <a:lnTo>
                    <a:pt x="2974340" y="1082306"/>
                  </a:lnTo>
                  <a:lnTo>
                    <a:pt x="2966542" y="1074547"/>
                  </a:lnTo>
                  <a:close/>
                </a:path>
                <a:path w="6175375" h="1780539">
                  <a:moveTo>
                    <a:pt x="4651235" y="1051407"/>
                  </a:moveTo>
                  <a:lnTo>
                    <a:pt x="4631982" y="1051407"/>
                  </a:lnTo>
                  <a:lnTo>
                    <a:pt x="4624171" y="1059180"/>
                  </a:lnTo>
                  <a:lnTo>
                    <a:pt x="4624171" y="1078344"/>
                  </a:lnTo>
                  <a:lnTo>
                    <a:pt x="4631982" y="1086104"/>
                  </a:lnTo>
                  <a:lnTo>
                    <a:pt x="4651235" y="1086104"/>
                  </a:lnTo>
                  <a:lnTo>
                    <a:pt x="4659033" y="1078344"/>
                  </a:lnTo>
                  <a:lnTo>
                    <a:pt x="4659033" y="1059180"/>
                  </a:lnTo>
                  <a:lnTo>
                    <a:pt x="4651235" y="1051407"/>
                  </a:lnTo>
                  <a:close/>
                </a:path>
                <a:path w="6175375" h="1780539">
                  <a:moveTo>
                    <a:pt x="2281047" y="1051407"/>
                  </a:moveTo>
                  <a:lnTo>
                    <a:pt x="2261793" y="1051407"/>
                  </a:lnTo>
                  <a:lnTo>
                    <a:pt x="2253996" y="1059180"/>
                  </a:lnTo>
                  <a:lnTo>
                    <a:pt x="2253996" y="1078344"/>
                  </a:lnTo>
                  <a:lnTo>
                    <a:pt x="2261793" y="1086104"/>
                  </a:lnTo>
                  <a:lnTo>
                    <a:pt x="2281047" y="1086104"/>
                  </a:lnTo>
                  <a:lnTo>
                    <a:pt x="2288857" y="1078344"/>
                  </a:lnTo>
                  <a:lnTo>
                    <a:pt x="2288857" y="1059180"/>
                  </a:lnTo>
                  <a:lnTo>
                    <a:pt x="2281047" y="1051407"/>
                  </a:lnTo>
                  <a:close/>
                </a:path>
                <a:path w="6175375" h="1780539">
                  <a:moveTo>
                    <a:pt x="910056" y="1051407"/>
                  </a:moveTo>
                  <a:lnTo>
                    <a:pt x="890816" y="1051407"/>
                  </a:lnTo>
                  <a:lnTo>
                    <a:pt x="883005" y="1059180"/>
                  </a:lnTo>
                  <a:lnTo>
                    <a:pt x="883005" y="1078344"/>
                  </a:lnTo>
                  <a:lnTo>
                    <a:pt x="890816" y="1086104"/>
                  </a:lnTo>
                  <a:lnTo>
                    <a:pt x="910056" y="1086104"/>
                  </a:lnTo>
                  <a:lnTo>
                    <a:pt x="917867" y="1078344"/>
                  </a:lnTo>
                  <a:lnTo>
                    <a:pt x="917867" y="1059180"/>
                  </a:lnTo>
                  <a:lnTo>
                    <a:pt x="910056" y="1051407"/>
                  </a:lnTo>
                  <a:close/>
                </a:path>
                <a:path w="6175375" h="1780539">
                  <a:moveTo>
                    <a:pt x="4831321" y="1045629"/>
                  </a:moveTo>
                  <a:lnTo>
                    <a:pt x="4812068" y="1045629"/>
                  </a:lnTo>
                  <a:lnTo>
                    <a:pt x="4804257" y="1053401"/>
                  </a:lnTo>
                  <a:lnTo>
                    <a:pt x="4804257" y="1072553"/>
                  </a:lnTo>
                  <a:lnTo>
                    <a:pt x="4812068" y="1080325"/>
                  </a:lnTo>
                  <a:lnTo>
                    <a:pt x="4831321" y="1080325"/>
                  </a:lnTo>
                  <a:lnTo>
                    <a:pt x="4839119" y="1072553"/>
                  </a:lnTo>
                  <a:lnTo>
                    <a:pt x="4839119" y="1053401"/>
                  </a:lnTo>
                  <a:lnTo>
                    <a:pt x="4831321" y="1045629"/>
                  </a:lnTo>
                  <a:close/>
                </a:path>
                <a:path w="6175375" h="1780539">
                  <a:moveTo>
                    <a:pt x="3698506" y="1045629"/>
                  </a:moveTo>
                  <a:lnTo>
                    <a:pt x="3679253" y="1045629"/>
                  </a:lnTo>
                  <a:lnTo>
                    <a:pt x="3671455" y="1053401"/>
                  </a:lnTo>
                  <a:lnTo>
                    <a:pt x="3671455" y="1072553"/>
                  </a:lnTo>
                  <a:lnTo>
                    <a:pt x="3679253" y="1080325"/>
                  </a:lnTo>
                  <a:lnTo>
                    <a:pt x="3698506" y="1080325"/>
                  </a:lnTo>
                  <a:lnTo>
                    <a:pt x="3706317" y="1072553"/>
                  </a:lnTo>
                  <a:lnTo>
                    <a:pt x="3706317" y="1053401"/>
                  </a:lnTo>
                  <a:lnTo>
                    <a:pt x="3698506" y="1045629"/>
                  </a:lnTo>
                  <a:close/>
                </a:path>
                <a:path w="6175375" h="1780539">
                  <a:moveTo>
                    <a:pt x="3477755" y="1045629"/>
                  </a:moveTo>
                  <a:lnTo>
                    <a:pt x="3458502" y="1045629"/>
                  </a:lnTo>
                  <a:lnTo>
                    <a:pt x="3450704" y="1053401"/>
                  </a:lnTo>
                  <a:lnTo>
                    <a:pt x="3450704" y="1072553"/>
                  </a:lnTo>
                  <a:lnTo>
                    <a:pt x="3458502" y="1080325"/>
                  </a:lnTo>
                  <a:lnTo>
                    <a:pt x="3477755" y="1080325"/>
                  </a:lnTo>
                  <a:lnTo>
                    <a:pt x="3485565" y="1072553"/>
                  </a:lnTo>
                  <a:lnTo>
                    <a:pt x="3485565" y="1053401"/>
                  </a:lnTo>
                  <a:lnTo>
                    <a:pt x="3477755" y="1045629"/>
                  </a:lnTo>
                  <a:close/>
                </a:path>
                <a:path w="6175375" h="1780539">
                  <a:moveTo>
                    <a:pt x="3071114" y="1045629"/>
                  </a:moveTo>
                  <a:lnTo>
                    <a:pt x="3051860" y="1045629"/>
                  </a:lnTo>
                  <a:lnTo>
                    <a:pt x="3044050" y="1053401"/>
                  </a:lnTo>
                  <a:lnTo>
                    <a:pt x="3044050" y="1072553"/>
                  </a:lnTo>
                  <a:lnTo>
                    <a:pt x="3051860" y="1080325"/>
                  </a:lnTo>
                  <a:lnTo>
                    <a:pt x="3071114" y="1080325"/>
                  </a:lnTo>
                  <a:lnTo>
                    <a:pt x="3078911" y="1072553"/>
                  </a:lnTo>
                  <a:lnTo>
                    <a:pt x="3078911" y="1053401"/>
                  </a:lnTo>
                  <a:lnTo>
                    <a:pt x="3071114" y="1045629"/>
                  </a:lnTo>
                  <a:close/>
                </a:path>
                <a:path w="6175375" h="1780539">
                  <a:moveTo>
                    <a:pt x="2519235" y="1045629"/>
                  </a:moveTo>
                  <a:lnTo>
                    <a:pt x="2499982" y="1045629"/>
                  </a:lnTo>
                  <a:lnTo>
                    <a:pt x="2492171" y="1053401"/>
                  </a:lnTo>
                  <a:lnTo>
                    <a:pt x="2492171" y="1072553"/>
                  </a:lnTo>
                  <a:lnTo>
                    <a:pt x="2499982" y="1080325"/>
                  </a:lnTo>
                  <a:lnTo>
                    <a:pt x="2519235" y="1080325"/>
                  </a:lnTo>
                  <a:lnTo>
                    <a:pt x="2527033" y="1072553"/>
                  </a:lnTo>
                  <a:lnTo>
                    <a:pt x="2527033" y="1053401"/>
                  </a:lnTo>
                  <a:lnTo>
                    <a:pt x="2519235" y="1045629"/>
                  </a:lnTo>
                  <a:close/>
                </a:path>
                <a:path w="6175375" h="1780539">
                  <a:moveTo>
                    <a:pt x="1583944" y="1034059"/>
                  </a:moveTo>
                  <a:lnTo>
                    <a:pt x="1564690" y="1034059"/>
                  </a:lnTo>
                  <a:lnTo>
                    <a:pt x="1556880" y="1041831"/>
                  </a:lnTo>
                  <a:lnTo>
                    <a:pt x="1556880" y="1060996"/>
                  </a:lnTo>
                  <a:lnTo>
                    <a:pt x="1564690" y="1068755"/>
                  </a:lnTo>
                  <a:lnTo>
                    <a:pt x="1583944" y="1068755"/>
                  </a:lnTo>
                  <a:lnTo>
                    <a:pt x="1591741" y="1060996"/>
                  </a:lnTo>
                  <a:lnTo>
                    <a:pt x="1591741" y="1041831"/>
                  </a:lnTo>
                  <a:lnTo>
                    <a:pt x="1583944" y="1034059"/>
                  </a:lnTo>
                  <a:close/>
                </a:path>
                <a:path w="6175375" h="1780539">
                  <a:moveTo>
                    <a:pt x="631215" y="1034059"/>
                  </a:moveTo>
                  <a:lnTo>
                    <a:pt x="611962" y="1034059"/>
                  </a:lnTo>
                  <a:lnTo>
                    <a:pt x="604164" y="1041831"/>
                  </a:lnTo>
                  <a:lnTo>
                    <a:pt x="604164" y="1060996"/>
                  </a:lnTo>
                  <a:lnTo>
                    <a:pt x="611962" y="1068755"/>
                  </a:lnTo>
                  <a:lnTo>
                    <a:pt x="631215" y="1068755"/>
                  </a:lnTo>
                  <a:lnTo>
                    <a:pt x="639025" y="1060996"/>
                  </a:lnTo>
                  <a:lnTo>
                    <a:pt x="639025" y="1041831"/>
                  </a:lnTo>
                  <a:lnTo>
                    <a:pt x="631215" y="1034059"/>
                  </a:lnTo>
                  <a:close/>
                </a:path>
                <a:path w="6175375" h="1780539">
                  <a:moveTo>
                    <a:pt x="2838742" y="1028280"/>
                  </a:moveTo>
                  <a:lnTo>
                    <a:pt x="2819488" y="1028280"/>
                  </a:lnTo>
                  <a:lnTo>
                    <a:pt x="2811678" y="1036053"/>
                  </a:lnTo>
                  <a:lnTo>
                    <a:pt x="2811678" y="1055204"/>
                  </a:lnTo>
                  <a:lnTo>
                    <a:pt x="2819488" y="1062977"/>
                  </a:lnTo>
                  <a:lnTo>
                    <a:pt x="2838742" y="1062977"/>
                  </a:lnTo>
                  <a:lnTo>
                    <a:pt x="2846539" y="1055204"/>
                  </a:lnTo>
                  <a:lnTo>
                    <a:pt x="2846539" y="1036053"/>
                  </a:lnTo>
                  <a:lnTo>
                    <a:pt x="2838742" y="1028280"/>
                  </a:lnTo>
                  <a:close/>
                </a:path>
                <a:path w="6175375" h="1780539">
                  <a:moveTo>
                    <a:pt x="3320910" y="1022502"/>
                  </a:moveTo>
                  <a:lnTo>
                    <a:pt x="3301657" y="1022502"/>
                  </a:lnTo>
                  <a:lnTo>
                    <a:pt x="3293859" y="1030262"/>
                  </a:lnTo>
                  <a:lnTo>
                    <a:pt x="3293859" y="1049426"/>
                  </a:lnTo>
                  <a:lnTo>
                    <a:pt x="3301657" y="1057198"/>
                  </a:lnTo>
                  <a:lnTo>
                    <a:pt x="3320910" y="1057198"/>
                  </a:lnTo>
                  <a:lnTo>
                    <a:pt x="3328708" y="1049426"/>
                  </a:lnTo>
                  <a:lnTo>
                    <a:pt x="3328708" y="1030262"/>
                  </a:lnTo>
                  <a:lnTo>
                    <a:pt x="3320910" y="1022502"/>
                  </a:lnTo>
                  <a:close/>
                </a:path>
                <a:path w="6175375" h="1780539">
                  <a:moveTo>
                    <a:pt x="1217955" y="1022502"/>
                  </a:moveTo>
                  <a:lnTo>
                    <a:pt x="1198702" y="1022502"/>
                  </a:lnTo>
                  <a:lnTo>
                    <a:pt x="1190904" y="1030262"/>
                  </a:lnTo>
                  <a:lnTo>
                    <a:pt x="1190904" y="1049426"/>
                  </a:lnTo>
                  <a:lnTo>
                    <a:pt x="1198702" y="1057198"/>
                  </a:lnTo>
                  <a:lnTo>
                    <a:pt x="1217955" y="1057198"/>
                  </a:lnTo>
                  <a:lnTo>
                    <a:pt x="1225753" y="1049426"/>
                  </a:lnTo>
                  <a:lnTo>
                    <a:pt x="1225753" y="1030262"/>
                  </a:lnTo>
                  <a:lnTo>
                    <a:pt x="1217955" y="1022502"/>
                  </a:lnTo>
                  <a:close/>
                </a:path>
                <a:path w="6175375" h="1780539">
                  <a:moveTo>
                    <a:pt x="1049489" y="1022502"/>
                  </a:moveTo>
                  <a:lnTo>
                    <a:pt x="1030236" y="1022502"/>
                  </a:lnTo>
                  <a:lnTo>
                    <a:pt x="1022426" y="1030262"/>
                  </a:lnTo>
                  <a:lnTo>
                    <a:pt x="1022426" y="1049426"/>
                  </a:lnTo>
                  <a:lnTo>
                    <a:pt x="1030236" y="1057198"/>
                  </a:lnTo>
                  <a:lnTo>
                    <a:pt x="1049489" y="1057198"/>
                  </a:lnTo>
                  <a:lnTo>
                    <a:pt x="1057287" y="1049426"/>
                  </a:lnTo>
                  <a:lnTo>
                    <a:pt x="1057287" y="1030262"/>
                  </a:lnTo>
                  <a:lnTo>
                    <a:pt x="1049489" y="1022502"/>
                  </a:lnTo>
                  <a:close/>
                </a:path>
                <a:path w="6175375" h="1780539">
                  <a:moveTo>
                    <a:pt x="1874405" y="1016711"/>
                  </a:moveTo>
                  <a:lnTo>
                    <a:pt x="1855152" y="1016711"/>
                  </a:lnTo>
                  <a:lnTo>
                    <a:pt x="1847342" y="1024483"/>
                  </a:lnTo>
                  <a:lnTo>
                    <a:pt x="1847342" y="1043647"/>
                  </a:lnTo>
                  <a:lnTo>
                    <a:pt x="1855152" y="1051407"/>
                  </a:lnTo>
                  <a:lnTo>
                    <a:pt x="1874405" y="1051407"/>
                  </a:lnTo>
                  <a:lnTo>
                    <a:pt x="1882203" y="1043647"/>
                  </a:lnTo>
                  <a:lnTo>
                    <a:pt x="1882203" y="1024483"/>
                  </a:lnTo>
                  <a:lnTo>
                    <a:pt x="1874405" y="1016711"/>
                  </a:lnTo>
                  <a:close/>
                </a:path>
                <a:path w="6175375" h="1780539">
                  <a:moveTo>
                    <a:pt x="2629611" y="1005154"/>
                  </a:moveTo>
                  <a:lnTo>
                    <a:pt x="2610358" y="1005154"/>
                  </a:lnTo>
                  <a:lnTo>
                    <a:pt x="2602547" y="1012913"/>
                  </a:lnTo>
                  <a:lnTo>
                    <a:pt x="2602547" y="1032078"/>
                  </a:lnTo>
                  <a:lnTo>
                    <a:pt x="2610358" y="1039850"/>
                  </a:lnTo>
                  <a:lnTo>
                    <a:pt x="2629611" y="1039850"/>
                  </a:lnTo>
                  <a:lnTo>
                    <a:pt x="2637409" y="1032078"/>
                  </a:lnTo>
                  <a:lnTo>
                    <a:pt x="2637409" y="1012913"/>
                  </a:lnTo>
                  <a:lnTo>
                    <a:pt x="2629611" y="1005154"/>
                  </a:lnTo>
                  <a:close/>
                </a:path>
                <a:path w="6175375" h="1780539">
                  <a:moveTo>
                    <a:pt x="1734972" y="1005154"/>
                  </a:moveTo>
                  <a:lnTo>
                    <a:pt x="1715731" y="1005154"/>
                  </a:lnTo>
                  <a:lnTo>
                    <a:pt x="1707921" y="1012913"/>
                  </a:lnTo>
                  <a:lnTo>
                    <a:pt x="1707921" y="1032078"/>
                  </a:lnTo>
                  <a:lnTo>
                    <a:pt x="1715731" y="1039850"/>
                  </a:lnTo>
                  <a:lnTo>
                    <a:pt x="1734972" y="1039850"/>
                  </a:lnTo>
                  <a:lnTo>
                    <a:pt x="1742782" y="1032078"/>
                  </a:lnTo>
                  <a:lnTo>
                    <a:pt x="1742782" y="1012913"/>
                  </a:lnTo>
                  <a:lnTo>
                    <a:pt x="1734972" y="1005154"/>
                  </a:lnTo>
                  <a:close/>
                </a:path>
                <a:path w="6175375" h="1780539">
                  <a:moveTo>
                    <a:pt x="3193097" y="999363"/>
                  </a:moveTo>
                  <a:lnTo>
                    <a:pt x="3173857" y="999363"/>
                  </a:lnTo>
                  <a:lnTo>
                    <a:pt x="3166046" y="1007135"/>
                  </a:lnTo>
                  <a:lnTo>
                    <a:pt x="3166046" y="1026299"/>
                  </a:lnTo>
                  <a:lnTo>
                    <a:pt x="3173857" y="1034059"/>
                  </a:lnTo>
                  <a:lnTo>
                    <a:pt x="3193097" y="1034059"/>
                  </a:lnTo>
                  <a:lnTo>
                    <a:pt x="3200908" y="1026299"/>
                  </a:lnTo>
                  <a:lnTo>
                    <a:pt x="3200908" y="1007135"/>
                  </a:lnTo>
                  <a:lnTo>
                    <a:pt x="3193097" y="999363"/>
                  </a:lnTo>
                  <a:close/>
                </a:path>
                <a:path w="6175375" h="1780539">
                  <a:moveTo>
                    <a:pt x="2135822" y="999363"/>
                  </a:moveTo>
                  <a:lnTo>
                    <a:pt x="2116569" y="999363"/>
                  </a:lnTo>
                  <a:lnTo>
                    <a:pt x="2108771" y="1007135"/>
                  </a:lnTo>
                  <a:lnTo>
                    <a:pt x="2108771" y="1026299"/>
                  </a:lnTo>
                  <a:lnTo>
                    <a:pt x="2116569" y="1034059"/>
                  </a:lnTo>
                  <a:lnTo>
                    <a:pt x="2135822" y="1034059"/>
                  </a:lnTo>
                  <a:lnTo>
                    <a:pt x="2143620" y="1026299"/>
                  </a:lnTo>
                  <a:lnTo>
                    <a:pt x="2143620" y="1007135"/>
                  </a:lnTo>
                  <a:lnTo>
                    <a:pt x="2135822" y="999363"/>
                  </a:lnTo>
                  <a:close/>
                </a:path>
                <a:path w="6175375" h="1780539">
                  <a:moveTo>
                    <a:pt x="2019630" y="993584"/>
                  </a:moveTo>
                  <a:lnTo>
                    <a:pt x="2000377" y="993584"/>
                  </a:lnTo>
                  <a:lnTo>
                    <a:pt x="1992579" y="1001356"/>
                  </a:lnTo>
                  <a:lnTo>
                    <a:pt x="1992579" y="1020508"/>
                  </a:lnTo>
                  <a:lnTo>
                    <a:pt x="2000377" y="1028280"/>
                  </a:lnTo>
                  <a:lnTo>
                    <a:pt x="2019630" y="1028280"/>
                  </a:lnTo>
                  <a:lnTo>
                    <a:pt x="2027440" y="1020508"/>
                  </a:lnTo>
                  <a:lnTo>
                    <a:pt x="2027440" y="1001356"/>
                  </a:lnTo>
                  <a:lnTo>
                    <a:pt x="2019630" y="993584"/>
                  </a:lnTo>
                  <a:close/>
                </a:path>
                <a:path w="6175375" h="1780539">
                  <a:moveTo>
                    <a:pt x="3861168" y="987806"/>
                  </a:moveTo>
                  <a:lnTo>
                    <a:pt x="3841915" y="987806"/>
                  </a:lnTo>
                  <a:lnTo>
                    <a:pt x="3834117" y="995565"/>
                  </a:lnTo>
                  <a:lnTo>
                    <a:pt x="3834117" y="1014730"/>
                  </a:lnTo>
                  <a:lnTo>
                    <a:pt x="3841915" y="1022502"/>
                  </a:lnTo>
                  <a:lnTo>
                    <a:pt x="3861168" y="1022502"/>
                  </a:lnTo>
                  <a:lnTo>
                    <a:pt x="3868966" y="1014730"/>
                  </a:lnTo>
                  <a:lnTo>
                    <a:pt x="3868966" y="995565"/>
                  </a:lnTo>
                  <a:lnTo>
                    <a:pt x="3861168" y="987806"/>
                  </a:lnTo>
                  <a:close/>
                </a:path>
                <a:path w="6175375" h="1780539">
                  <a:moveTo>
                    <a:pt x="796480" y="982014"/>
                  </a:moveTo>
                  <a:lnTo>
                    <a:pt x="783640" y="982014"/>
                  </a:lnTo>
                  <a:lnTo>
                    <a:pt x="778446" y="987196"/>
                  </a:lnTo>
                  <a:lnTo>
                    <a:pt x="778446" y="999972"/>
                  </a:lnTo>
                  <a:lnTo>
                    <a:pt x="783640" y="1005154"/>
                  </a:lnTo>
                  <a:lnTo>
                    <a:pt x="796480" y="1005154"/>
                  </a:lnTo>
                  <a:lnTo>
                    <a:pt x="801674" y="999972"/>
                  </a:lnTo>
                  <a:lnTo>
                    <a:pt x="801674" y="987196"/>
                  </a:lnTo>
                  <a:lnTo>
                    <a:pt x="796480" y="982014"/>
                  </a:lnTo>
                  <a:close/>
                </a:path>
                <a:path w="6175375" h="1780539">
                  <a:moveTo>
                    <a:pt x="2734170" y="976236"/>
                  </a:moveTo>
                  <a:lnTo>
                    <a:pt x="2714917" y="976236"/>
                  </a:lnTo>
                  <a:lnTo>
                    <a:pt x="2707119" y="984008"/>
                  </a:lnTo>
                  <a:lnTo>
                    <a:pt x="2707119" y="1003160"/>
                  </a:lnTo>
                  <a:lnTo>
                    <a:pt x="2714917" y="1010932"/>
                  </a:lnTo>
                  <a:lnTo>
                    <a:pt x="2734170" y="1010932"/>
                  </a:lnTo>
                  <a:lnTo>
                    <a:pt x="2741980" y="1003160"/>
                  </a:lnTo>
                  <a:lnTo>
                    <a:pt x="2741980" y="984008"/>
                  </a:lnTo>
                  <a:lnTo>
                    <a:pt x="2734170" y="976236"/>
                  </a:lnTo>
                  <a:close/>
                </a:path>
                <a:path w="6175375" h="1780539">
                  <a:moveTo>
                    <a:pt x="2373998" y="976236"/>
                  </a:moveTo>
                  <a:lnTo>
                    <a:pt x="2354745" y="976236"/>
                  </a:lnTo>
                  <a:lnTo>
                    <a:pt x="2346947" y="984008"/>
                  </a:lnTo>
                  <a:lnTo>
                    <a:pt x="2346947" y="1003160"/>
                  </a:lnTo>
                  <a:lnTo>
                    <a:pt x="2354745" y="1010932"/>
                  </a:lnTo>
                  <a:lnTo>
                    <a:pt x="2373998" y="1010932"/>
                  </a:lnTo>
                  <a:lnTo>
                    <a:pt x="2381796" y="1003160"/>
                  </a:lnTo>
                  <a:lnTo>
                    <a:pt x="2381796" y="984008"/>
                  </a:lnTo>
                  <a:lnTo>
                    <a:pt x="2373998" y="976236"/>
                  </a:lnTo>
                  <a:close/>
                </a:path>
                <a:path w="6175375" h="1780539">
                  <a:moveTo>
                    <a:pt x="416280" y="976236"/>
                  </a:moveTo>
                  <a:lnTo>
                    <a:pt x="397027" y="976236"/>
                  </a:lnTo>
                  <a:lnTo>
                    <a:pt x="389216" y="984008"/>
                  </a:lnTo>
                  <a:lnTo>
                    <a:pt x="389216" y="1003160"/>
                  </a:lnTo>
                  <a:lnTo>
                    <a:pt x="397027" y="1010932"/>
                  </a:lnTo>
                  <a:lnTo>
                    <a:pt x="416280" y="1010932"/>
                  </a:lnTo>
                  <a:lnTo>
                    <a:pt x="424078" y="1003160"/>
                  </a:lnTo>
                  <a:lnTo>
                    <a:pt x="424078" y="984008"/>
                  </a:lnTo>
                  <a:lnTo>
                    <a:pt x="416280" y="976236"/>
                  </a:lnTo>
                  <a:close/>
                </a:path>
                <a:path w="6175375" h="1780539">
                  <a:moveTo>
                    <a:pt x="1479372" y="970457"/>
                  </a:moveTo>
                  <a:lnTo>
                    <a:pt x="1460119" y="970457"/>
                  </a:lnTo>
                  <a:lnTo>
                    <a:pt x="1452321" y="978217"/>
                  </a:lnTo>
                  <a:lnTo>
                    <a:pt x="1452321" y="997381"/>
                  </a:lnTo>
                  <a:lnTo>
                    <a:pt x="1460119" y="1005154"/>
                  </a:lnTo>
                  <a:lnTo>
                    <a:pt x="1479372" y="1005154"/>
                  </a:lnTo>
                  <a:lnTo>
                    <a:pt x="1487170" y="997381"/>
                  </a:lnTo>
                  <a:lnTo>
                    <a:pt x="1487170" y="978217"/>
                  </a:lnTo>
                  <a:lnTo>
                    <a:pt x="1479372" y="970457"/>
                  </a:lnTo>
                  <a:close/>
                </a:path>
                <a:path w="6175375" h="1780539">
                  <a:moveTo>
                    <a:pt x="1351572" y="970457"/>
                  </a:moveTo>
                  <a:lnTo>
                    <a:pt x="1332318" y="970457"/>
                  </a:lnTo>
                  <a:lnTo>
                    <a:pt x="1324508" y="978217"/>
                  </a:lnTo>
                  <a:lnTo>
                    <a:pt x="1324508" y="997381"/>
                  </a:lnTo>
                  <a:lnTo>
                    <a:pt x="1332318" y="1005154"/>
                  </a:lnTo>
                  <a:lnTo>
                    <a:pt x="1351572" y="1005154"/>
                  </a:lnTo>
                  <a:lnTo>
                    <a:pt x="1359369" y="997381"/>
                  </a:lnTo>
                  <a:lnTo>
                    <a:pt x="1359369" y="978217"/>
                  </a:lnTo>
                  <a:lnTo>
                    <a:pt x="1351572" y="970457"/>
                  </a:lnTo>
                  <a:close/>
                </a:path>
                <a:path w="6175375" h="1780539">
                  <a:moveTo>
                    <a:pt x="526656" y="970457"/>
                  </a:moveTo>
                  <a:lnTo>
                    <a:pt x="507403" y="970457"/>
                  </a:lnTo>
                  <a:lnTo>
                    <a:pt x="499592" y="978217"/>
                  </a:lnTo>
                  <a:lnTo>
                    <a:pt x="499592" y="997381"/>
                  </a:lnTo>
                  <a:lnTo>
                    <a:pt x="507403" y="1005154"/>
                  </a:lnTo>
                  <a:lnTo>
                    <a:pt x="526656" y="1005154"/>
                  </a:lnTo>
                  <a:lnTo>
                    <a:pt x="534454" y="997381"/>
                  </a:lnTo>
                  <a:lnTo>
                    <a:pt x="534454" y="978217"/>
                  </a:lnTo>
                  <a:lnTo>
                    <a:pt x="526656" y="970457"/>
                  </a:lnTo>
                  <a:close/>
                </a:path>
                <a:path w="6175375" h="1780539">
                  <a:moveTo>
                    <a:pt x="2925876" y="964666"/>
                  </a:moveTo>
                  <a:lnTo>
                    <a:pt x="2906623" y="964666"/>
                  </a:lnTo>
                  <a:lnTo>
                    <a:pt x="2898825" y="972438"/>
                  </a:lnTo>
                  <a:lnTo>
                    <a:pt x="2898825" y="991603"/>
                  </a:lnTo>
                  <a:lnTo>
                    <a:pt x="2906623" y="999363"/>
                  </a:lnTo>
                  <a:lnTo>
                    <a:pt x="2925876" y="999363"/>
                  </a:lnTo>
                  <a:lnTo>
                    <a:pt x="2933674" y="991603"/>
                  </a:lnTo>
                  <a:lnTo>
                    <a:pt x="2933674" y="972438"/>
                  </a:lnTo>
                  <a:lnTo>
                    <a:pt x="2925876" y="964666"/>
                  </a:lnTo>
                  <a:close/>
                </a:path>
                <a:path w="6175375" h="1780539">
                  <a:moveTo>
                    <a:pt x="294284" y="958888"/>
                  </a:moveTo>
                  <a:lnTo>
                    <a:pt x="275031" y="958888"/>
                  </a:lnTo>
                  <a:lnTo>
                    <a:pt x="267233" y="966660"/>
                  </a:lnTo>
                  <a:lnTo>
                    <a:pt x="267233" y="985812"/>
                  </a:lnTo>
                  <a:lnTo>
                    <a:pt x="275031" y="993584"/>
                  </a:lnTo>
                  <a:lnTo>
                    <a:pt x="294284" y="993584"/>
                  </a:lnTo>
                  <a:lnTo>
                    <a:pt x="302082" y="985812"/>
                  </a:lnTo>
                  <a:lnTo>
                    <a:pt x="302082" y="966660"/>
                  </a:lnTo>
                  <a:lnTo>
                    <a:pt x="294284" y="958888"/>
                  </a:lnTo>
                  <a:close/>
                </a:path>
                <a:path w="6175375" h="1780539">
                  <a:moveTo>
                    <a:pt x="3564902" y="953109"/>
                  </a:moveTo>
                  <a:lnTo>
                    <a:pt x="3545649" y="953109"/>
                  </a:lnTo>
                  <a:lnTo>
                    <a:pt x="3537839" y="960869"/>
                  </a:lnTo>
                  <a:lnTo>
                    <a:pt x="3537839" y="980033"/>
                  </a:lnTo>
                  <a:lnTo>
                    <a:pt x="3545649" y="987806"/>
                  </a:lnTo>
                  <a:lnTo>
                    <a:pt x="3564902" y="987806"/>
                  </a:lnTo>
                  <a:lnTo>
                    <a:pt x="3572700" y="980033"/>
                  </a:lnTo>
                  <a:lnTo>
                    <a:pt x="3572700" y="960869"/>
                  </a:lnTo>
                  <a:lnTo>
                    <a:pt x="3564902" y="953109"/>
                  </a:lnTo>
                  <a:close/>
                </a:path>
                <a:path w="6175375" h="1780539">
                  <a:moveTo>
                    <a:pt x="3437089" y="947318"/>
                  </a:moveTo>
                  <a:lnTo>
                    <a:pt x="3417836" y="947318"/>
                  </a:lnTo>
                  <a:lnTo>
                    <a:pt x="3410038" y="955090"/>
                  </a:lnTo>
                  <a:lnTo>
                    <a:pt x="3410038" y="974255"/>
                  </a:lnTo>
                  <a:lnTo>
                    <a:pt x="3417836" y="982014"/>
                  </a:lnTo>
                  <a:lnTo>
                    <a:pt x="3437089" y="982014"/>
                  </a:lnTo>
                  <a:lnTo>
                    <a:pt x="3444900" y="974255"/>
                  </a:lnTo>
                  <a:lnTo>
                    <a:pt x="3444900" y="955090"/>
                  </a:lnTo>
                  <a:lnTo>
                    <a:pt x="3437089" y="947318"/>
                  </a:lnTo>
                  <a:close/>
                </a:path>
                <a:path w="6175375" h="1780539">
                  <a:moveTo>
                    <a:pt x="695121" y="947318"/>
                  </a:moveTo>
                  <a:lnTo>
                    <a:pt x="675868" y="947318"/>
                  </a:lnTo>
                  <a:lnTo>
                    <a:pt x="668070" y="955090"/>
                  </a:lnTo>
                  <a:lnTo>
                    <a:pt x="668070" y="974255"/>
                  </a:lnTo>
                  <a:lnTo>
                    <a:pt x="675868" y="982014"/>
                  </a:lnTo>
                  <a:lnTo>
                    <a:pt x="695121" y="982014"/>
                  </a:lnTo>
                  <a:lnTo>
                    <a:pt x="702919" y="974255"/>
                  </a:lnTo>
                  <a:lnTo>
                    <a:pt x="702919" y="955090"/>
                  </a:lnTo>
                  <a:lnTo>
                    <a:pt x="695121" y="947318"/>
                  </a:lnTo>
                  <a:close/>
                </a:path>
                <a:path w="6175375" h="1780539">
                  <a:moveTo>
                    <a:pt x="3686886" y="941539"/>
                  </a:moveTo>
                  <a:lnTo>
                    <a:pt x="3667645" y="941539"/>
                  </a:lnTo>
                  <a:lnTo>
                    <a:pt x="3659835" y="949312"/>
                  </a:lnTo>
                  <a:lnTo>
                    <a:pt x="3659835" y="968463"/>
                  </a:lnTo>
                  <a:lnTo>
                    <a:pt x="3667645" y="976236"/>
                  </a:lnTo>
                  <a:lnTo>
                    <a:pt x="3686886" y="976236"/>
                  </a:lnTo>
                  <a:lnTo>
                    <a:pt x="3694696" y="968463"/>
                  </a:lnTo>
                  <a:lnTo>
                    <a:pt x="3694696" y="949312"/>
                  </a:lnTo>
                  <a:lnTo>
                    <a:pt x="3686886" y="941539"/>
                  </a:lnTo>
                  <a:close/>
                </a:path>
                <a:path w="6175375" h="1780539">
                  <a:moveTo>
                    <a:pt x="979779" y="941539"/>
                  </a:moveTo>
                  <a:lnTo>
                    <a:pt x="960526" y="941539"/>
                  </a:lnTo>
                  <a:lnTo>
                    <a:pt x="952715" y="949312"/>
                  </a:lnTo>
                  <a:lnTo>
                    <a:pt x="952715" y="968463"/>
                  </a:lnTo>
                  <a:lnTo>
                    <a:pt x="960526" y="976236"/>
                  </a:lnTo>
                  <a:lnTo>
                    <a:pt x="979779" y="976236"/>
                  </a:lnTo>
                  <a:lnTo>
                    <a:pt x="987577" y="968463"/>
                  </a:lnTo>
                  <a:lnTo>
                    <a:pt x="987577" y="949312"/>
                  </a:lnTo>
                  <a:lnTo>
                    <a:pt x="979779" y="941539"/>
                  </a:lnTo>
                  <a:close/>
                </a:path>
                <a:path w="6175375" h="1780539">
                  <a:moveTo>
                    <a:pt x="3100158" y="935761"/>
                  </a:moveTo>
                  <a:lnTo>
                    <a:pt x="3080905" y="935761"/>
                  </a:lnTo>
                  <a:lnTo>
                    <a:pt x="3073095" y="943521"/>
                  </a:lnTo>
                  <a:lnTo>
                    <a:pt x="3073095" y="962685"/>
                  </a:lnTo>
                  <a:lnTo>
                    <a:pt x="3080905" y="970457"/>
                  </a:lnTo>
                  <a:lnTo>
                    <a:pt x="3100158" y="970457"/>
                  </a:lnTo>
                  <a:lnTo>
                    <a:pt x="3107956" y="962685"/>
                  </a:lnTo>
                  <a:lnTo>
                    <a:pt x="3107956" y="943521"/>
                  </a:lnTo>
                  <a:lnTo>
                    <a:pt x="3100158" y="935761"/>
                  </a:lnTo>
                  <a:close/>
                </a:path>
                <a:path w="6175375" h="1780539">
                  <a:moveTo>
                    <a:pt x="1154049" y="935761"/>
                  </a:moveTo>
                  <a:lnTo>
                    <a:pt x="1134808" y="935761"/>
                  </a:lnTo>
                  <a:lnTo>
                    <a:pt x="1126998" y="943521"/>
                  </a:lnTo>
                  <a:lnTo>
                    <a:pt x="1126998" y="962685"/>
                  </a:lnTo>
                  <a:lnTo>
                    <a:pt x="1134808" y="970457"/>
                  </a:lnTo>
                  <a:lnTo>
                    <a:pt x="1154049" y="970457"/>
                  </a:lnTo>
                  <a:lnTo>
                    <a:pt x="1161859" y="962685"/>
                  </a:lnTo>
                  <a:lnTo>
                    <a:pt x="1161859" y="943521"/>
                  </a:lnTo>
                  <a:lnTo>
                    <a:pt x="1154049" y="935761"/>
                  </a:lnTo>
                  <a:close/>
                </a:path>
                <a:path w="6175375" h="1780539">
                  <a:moveTo>
                    <a:pt x="2205532" y="924191"/>
                  </a:moveTo>
                  <a:lnTo>
                    <a:pt x="2186279" y="924191"/>
                  </a:lnTo>
                  <a:lnTo>
                    <a:pt x="2178481" y="931964"/>
                  </a:lnTo>
                  <a:lnTo>
                    <a:pt x="2178481" y="951115"/>
                  </a:lnTo>
                  <a:lnTo>
                    <a:pt x="2186279" y="958888"/>
                  </a:lnTo>
                  <a:lnTo>
                    <a:pt x="2205532" y="958888"/>
                  </a:lnTo>
                  <a:lnTo>
                    <a:pt x="2213330" y="951115"/>
                  </a:lnTo>
                  <a:lnTo>
                    <a:pt x="2213330" y="931964"/>
                  </a:lnTo>
                  <a:lnTo>
                    <a:pt x="2205532" y="924191"/>
                  </a:lnTo>
                  <a:close/>
                </a:path>
                <a:path w="6175375" h="1780539">
                  <a:moveTo>
                    <a:pt x="1612988" y="924191"/>
                  </a:moveTo>
                  <a:lnTo>
                    <a:pt x="1593735" y="924191"/>
                  </a:lnTo>
                  <a:lnTo>
                    <a:pt x="1585937" y="931964"/>
                  </a:lnTo>
                  <a:lnTo>
                    <a:pt x="1585937" y="951115"/>
                  </a:lnTo>
                  <a:lnTo>
                    <a:pt x="1593735" y="958888"/>
                  </a:lnTo>
                  <a:lnTo>
                    <a:pt x="1612988" y="958888"/>
                  </a:lnTo>
                  <a:lnTo>
                    <a:pt x="1620786" y="951115"/>
                  </a:lnTo>
                  <a:lnTo>
                    <a:pt x="1620786" y="931964"/>
                  </a:lnTo>
                  <a:lnTo>
                    <a:pt x="1612988" y="924191"/>
                  </a:lnTo>
                  <a:close/>
                </a:path>
                <a:path w="6175375" h="1780539">
                  <a:moveTo>
                    <a:pt x="1903450" y="918413"/>
                  </a:moveTo>
                  <a:lnTo>
                    <a:pt x="1884197" y="918413"/>
                  </a:lnTo>
                  <a:lnTo>
                    <a:pt x="1876399" y="926172"/>
                  </a:lnTo>
                  <a:lnTo>
                    <a:pt x="1876399" y="945337"/>
                  </a:lnTo>
                  <a:lnTo>
                    <a:pt x="1884197" y="953109"/>
                  </a:lnTo>
                  <a:lnTo>
                    <a:pt x="1903450" y="953109"/>
                  </a:lnTo>
                  <a:lnTo>
                    <a:pt x="1911248" y="945337"/>
                  </a:lnTo>
                  <a:lnTo>
                    <a:pt x="1911248" y="926172"/>
                  </a:lnTo>
                  <a:lnTo>
                    <a:pt x="1903450" y="918413"/>
                  </a:lnTo>
                  <a:close/>
                </a:path>
                <a:path w="6175375" h="1780539">
                  <a:moveTo>
                    <a:pt x="2554084" y="912622"/>
                  </a:moveTo>
                  <a:lnTo>
                    <a:pt x="2534831" y="912622"/>
                  </a:lnTo>
                  <a:lnTo>
                    <a:pt x="2527033" y="920394"/>
                  </a:lnTo>
                  <a:lnTo>
                    <a:pt x="2527033" y="939558"/>
                  </a:lnTo>
                  <a:lnTo>
                    <a:pt x="2534831" y="947318"/>
                  </a:lnTo>
                  <a:lnTo>
                    <a:pt x="2554084" y="947318"/>
                  </a:lnTo>
                  <a:lnTo>
                    <a:pt x="2561882" y="939558"/>
                  </a:lnTo>
                  <a:lnTo>
                    <a:pt x="2561882" y="920394"/>
                  </a:lnTo>
                  <a:lnTo>
                    <a:pt x="2554084" y="912622"/>
                  </a:lnTo>
                  <a:close/>
                </a:path>
                <a:path w="6175375" h="1780539">
                  <a:moveTo>
                    <a:pt x="1787258" y="912622"/>
                  </a:moveTo>
                  <a:lnTo>
                    <a:pt x="1768017" y="912622"/>
                  </a:lnTo>
                  <a:lnTo>
                    <a:pt x="1760207" y="920394"/>
                  </a:lnTo>
                  <a:lnTo>
                    <a:pt x="1760207" y="939558"/>
                  </a:lnTo>
                  <a:lnTo>
                    <a:pt x="1768017" y="947318"/>
                  </a:lnTo>
                  <a:lnTo>
                    <a:pt x="1787258" y="947318"/>
                  </a:lnTo>
                  <a:lnTo>
                    <a:pt x="1795068" y="939558"/>
                  </a:lnTo>
                  <a:lnTo>
                    <a:pt x="1795068" y="920394"/>
                  </a:lnTo>
                  <a:lnTo>
                    <a:pt x="1787258" y="912622"/>
                  </a:lnTo>
                  <a:close/>
                </a:path>
                <a:path w="6175375" h="1780539">
                  <a:moveTo>
                    <a:pt x="3326714" y="906843"/>
                  </a:moveTo>
                  <a:lnTo>
                    <a:pt x="3307461" y="906843"/>
                  </a:lnTo>
                  <a:lnTo>
                    <a:pt x="3299663" y="914615"/>
                  </a:lnTo>
                  <a:lnTo>
                    <a:pt x="3299663" y="933780"/>
                  </a:lnTo>
                  <a:lnTo>
                    <a:pt x="3307461" y="941539"/>
                  </a:lnTo>
                  <a:lnTo>
                    <a:pt x="3326714" y="941539"/>
                  </a:lnTo>
                  <a:lnTo>
                    <a:pt x="3334524" y="933780"/>
                  </a:lnTo>
                  <a:lnTo>
                    <a:pt x="3334524" y="914615"/>
                  </a:lnTo>
                  <a:lnTo>
                    <a:pt x="3326714" y="906843"/>
                  </a:lnTo>
                  <a:close/>
                </a:path>
                <a:path w="6175375" h="1780539">
                  <a:moveTo>
                    <a:pt x="2455329" y="906843"/>
                  </a:moveTo>
                  <a:lnTo>
                    <a:pt x="2436075" y="906843"/>
                  </a:lnTo>
                  <a:lnTo>
                    <a:pt x="2428278" y="914615"/>
                  </a:lnTo>
                  <a:lnTo>
                    <a:pt x="2428278" y="933780"/>
                  </a:lnTo>
                  <a:lnTo>
                    <a:pt x="2436075" y="941539"/>
                  </a:lnTo>
                  <a:lnTo>
                    <a:pt x="2455329" y="941539"/>
                  </a:lnTo>
                  <a:lnTo>
                    <a:pt x="2463126" y="933780"/>
                  </a:lnTo>
                  <a:lnTo>
                    <a:pt x="2463126" y="914615"/>
                  </a:lnTo>
                  <a:lnTo>
                    <a:pt x="2455329" y="906843"/>
                  </a:lnTo>
                  <a:close/>
                </a:path>
                <a:path w="6175375" h="1780539">
                  <a:moveTo>
                    <a:pt x="869403" y="906843"/>
                  </a:moveTo>
                  <a:lnTo>
                    <a:pt x="850150" y="906843"/>
                  </a:lnTo>
                  <a:lnTo>
                    <a:pt x="842340" y="914615"/>
                  </a:lnTo>
                  <a:lnTo>
                    <a:pt x="842340" y="933780"/>
                  </a:lnTo>
                  <a:lnTo>
                    <a:pt x="850150" y="941539"/>
                  </a:lnTo>
                  <a:lnTo>
                    <a:pt x="869403" y="941539"/>
                  </a:lnTo>
                  <a:lnTo>
                    <a:pt x="877201" y="933780"/>
                  </a:lnTo>
                  <a:lnTo>
                    <a:pt x="877201" y="914615"/>
                  </a:lnTo>
                  <a:lnTo>
                    <a:pt x="869403" y="906843"/>
                  </a:lnTo>
                  <a:close/>
                </a:path>
                <a:path w="6175375" h="1780539">
                  <a:moveTo>
                    <a:pt x="3814699" y="901065"/>
                  </a:moveTo>
                  <a:lnTo>
                    <a:pt x="3795445" y="901065"/>
                  </a:lnTo>
                  <a:lnTo>
                    <a:pt x="3787648" y="908824"/>
                  </a:lnTo>
                  <a:lnTo>
                    <a:pt x="3787648" y="927988"/>
                  </a:lnTo>
                  <a:lnTo>
                    <a:pt x="3795445" y="935761"/>
                  </a:lnTo>
                  <a:lnTo>
                    <a:pt x="3814699" y="935761"/>
                  </a:lnTo>
                  <a:lnTo>
                    <a:pt x="3822496" y="927988"/>
                  </a:lnTo>
                  <a:lnTo>
                    <a:pt x="3822496" y="908824"/>
                  </a:lnTo>
                  <a:lnTo>
                    <a:pt x="3814699" y="901065"/>
                  </a:lnTo>
                  <a:close/>
                </a:path>
                <a:path w="6175375" h="1780539">
                  <a:moveTo>
                    <a:pt x="1270241" y="901065"/>
                  </a:moveTo>
                  <a:lnTo>
                    <a:pt x="1250988" y="901065"/>
                  </a:lnTo>
                  <a:lnTo>
                    <a:pt x="1243190" y="908824"/>
                  </a:lnTo>
                  <a:lnTo>
                    <a:pt x="1243190" y="927988"/>
                  </a:lnTo>
                  <a:lnTo>
                    <a:pt x="1250988" y="935761"/>
                  </a:lnTo>
                  <a:lnTo>
                    <a:pt x="1270241" y="935761"/>
                  </a:lnTo>
                  <a:lnTo>
                    <a:pt x="1278039" y="927988"/>
                  </a:lnTo>
                  <a:lnTo>
                    <a:pt x="1278039" y="908824"/>
                  </a:lnTo>
                  <a:lnTo>
                    <a:pt x="1270241" y="901065"/>
                  </a:lnTo>
                  <a:close/>
                </a:path>
                <a:path w="6175375" h="1780539">
                  <a:moveTo>
                    <a:pt x="590550" y="889495"/>
                  </a:moveTo>
                  <a:lnTo>
                    <a:pt x="571309" y="889495"/>
                  </a:lnTo>
                  <a:lnTo>
                    <a:pt x="563499" y="897267"/>
                  </a:lnTo>
                  <a:lnTo>
                    <a:pt x="563499" y="916419"/>
                  </a:lnTo>
                  <a:lnTo>
                    <a:pt x="571309" y="924191"/>
                  </a:lnTo>
                  <a:lnTo>
                    <a:pt x="590550" y="924191"/>
                  </a:lnTo>
                  <a:lnTo>
                    <a:pt x="598360" y="916419"/>
                  </a:lnTo>
                  <a:lnTo>
                    <a:pt x="598360" y="897267"/>
                  </a:lnTo>
                  <a:lnTo>
                    <a:pt x="590550" y="889495"/>
                  </a:lnTo>
                  <a:close/>
                </a:path>
                <a:path w="6175375" h="1780539">
                  <a:moveTo>
                    <a:pt x="2995587" y="883716"/>
                  </a:moveTo>
                  <a:lnTo>
                    <a:pt x="2976333" y="883716"/>
                  </a:lnTo>
                  <a:lnTo>
                    <a:pt x="2968536" y="891476"/>
                  </a:lnTo>
                  <a:lnTo>
                    <a:pt x="2968536" y="910640"/>
                  </a:lnTo>
                  <a:lnTo>
                    <a:pt x="2976333" y="918413"/>
                  </a:lnTo>
                  <a:lnTo>
                    <a:pt x="2995587" y="918413"/>
                  </a:lnTo>
                  <a:lnTo>
                    <a:pt x="3003397" y="910640"/>
                  </a:lnTo>
                  <a:lnTo>
                    <a:pt x="3003397" y="891476"/>
                  </a:lnTo>
                  <a:lnTo>
                    <a:pt x="2995587" y="883716"/>
                  </a:lnTo>
                  <a:close/>
                </a:path>
                <a:path w="6175375" h="1780539">
                  <a:moveTo>
                    <a:pt x="2798076" y="883716"/>
                  </a:moveTo>
                  <a:lnTo>
                    <a:pt x="2778823" y="883716"/>
                  </a:lnTo>
                  <a:lnTo>
                    <a:pt x="2771025" y="891476"/>
                  </a:lnTo>
                  <a:lnTo>
                    <a:pt x="2771025" y="910640"/>
                  </a:lnTo>
                  <a:lnTo>
                    <a:pt x="2778823" y="918413"/>
                  </a:lnTo>
                  <a:lnTo>
                    <a:pt x="2798076" y="918413"/>
                  </a:lnTo>
                  <a:lnTo>
                    <a:pt x="2805874" y="910640"/>
                  </a:lnTo>
                  <a:lnTo>
                    <a:pt x="2805874" y="891476"/>
                  </a:lnTo>
                  <a:lnTo>
                    <a:pt x="2798076" y="883716"/>
                  </a:lnTo>
                  <a:close/>
                </a:path>
                <a:path w="6175375" h="1780539">
                  <a:moveTo>
                    <a:pt x="2310091" y="883716"/>
                  </a:moveTo>
                  <a:lnTo>
                    <a:pt x="2290851" y="883716"/>
                  </a:lnTo>
                  <a:lnTo>
                    <a:pt x="2283040" y="891476"/>
                  </a:lnTo>
                  <a:lnTo>
                    <a:pt x="2283040" y="910640"/>
                  </a:lnTo>
                  <a:lnTo>
                    <a:pt x="2290851" y="918413"/>
                  </a:lnTo>
                  <a:lnTo>
                    <a:pt x="2310091" y="918413"/>
                  </a:lnTo>
                  <a:lnTo>
                    <a:pt x="2317902" y="910640"/>
                  </a:lnTo>
                  <a:lnTo>
                    <a:pt x="2317902" y="891476"/>
                  </a:lnTo>
                  <a:lnTo>
                    <a:pt x="2310091" y="883716"/>
                  </a:lnTo>
                  <a:close/>
                </a:path>
                <a:path w="6175375" h="1780539">
                  <a:moveTo>
                    <a:pt x="2060295" y="883716"/>
                  </a:moveTo>
                  <a:lnTo>
                    <a:pt x="2041042" y="883716"/>
                  </a:lnTo>
                  <a:lnTo>
                    <a:pt x="2033244" y="891476"/>
                  </a:lnTo>
                  <a:lnTo>
                    <a:pt x="2033244" y="910640"/>
                  </a:lnTo>
                  <a:lnTo>
                    <a:pt x="2041042" y="918413"/>
                  </a:lnTo>
                  <a:lnTo>
                    <a:pt x="2060295" y="918413"/>
                  </a:lnTo>
                  <a:lnTo>
                    <a:pt x="2068106" y="910640"/>
                  </a:lnTo>
                  <a:lnTo>
                    <a:pt x="2068106" y="891476"/>
                  </a:lnTo>
                  <a:lnTo>
                    <a:pt x="2060295" y="883716"/>
                  </a:lnTo>
                  <a:close/>
                </a:path>
                <a:path w="6175375" h="1780539">
                  <a:moveTo>
                    <a:pt x="3227959" y="872147"/>
                  </a:moveTo>
                  <a:lnTo>
                    <a:pt x="3208705" y="872147"/>
                  </a:lnTo>
                  <a:lnTo>
                    <a:pt x="3200908" y="879919"/>
                  </a:lnTo>
                  <a:lnTo>
                    <a:pt x="3200908" y="899083"/>
                  </a:lnTo>
                  <a:lnTo>
                    <a:pt x="3208705" y="906843"/>
                  </a:lnTo>
                  <a:lnTo>
                    <a:pt x="3227959" y="906843"/>
                  </a:lnTo>
                  <a:lnTo>
                    <a:pt x="3235756" y="899083"/>
                  </a:lnTo>
                  <a:lnTo>
                    <a:pt x="3235756" y="879919"/>
                  </a:lnTo>
                  <a:lnTo>
                    <a:pt x="3227959" y="872147"/>
                  </a:lnTo>
                  <a:close/>
                </a:path>
                <a:path w="6175375" h="1780539">
                  <a:moveTo>
                    <a:pt x="1467751" y="866368"/>
                  </a:moveTo>
                  <a:lnTo>
                    <a:pt x="1448498" y="866368"/>
                  </a:lnTo>
                  <a:lnTo>
                    <a:pt x="1440700" y="874128"/>
                  </a:lnTo>
                  <a:lnTo>
                    <a:pt x="1440700" y="893292"/>
                  </a:lnTo>
                  <a:lnTo>
                    <a:pt x="1448498" y="901065"/>
                  </a:lnTo>
                  <a:lnTo>
                    <a:pt x="1467751" y="901065"/>
                  </a:lnTo>
                  <a:lnTo>
                    <a:pt x="1475549" y="893292"/>
                  </a:lnTo>
                  <a:lnTo>
                    <a:pt x="1475549" y="874128"/>
                  </a:lnTo>
                  <a:lnTo>
                    <a:pt x="1467751" y="866368"/>
                  </a:lnTo>
                  <a:close/>
                </a:path>
                <a:path w="6175375" h="1780539">
                  <a:moveTo>
                    <a:pt x="2658656" y="860577"/>
                  </a:moveTo>
                  <a:lnTo>
                    <a:pt x="2639402" y="860577"/>
                  </a:lnTo>
                  <a:lnTo>
                    <a:pt x="2631592" y="868349"/>
                  </a:lnTo>
                  <a:lnTo>
                    <a:pt x="2631592" y="887514"/>
                  </a:lnTo>
                  <a:lnTo>
                    <a:pt x="2639402" y="895273"/>
                  </a:lnTo>
                  <a:lnTo>
                    <a:pt x="2658656" y="895273"/>
                  </a:lnTo>
                  <a:lnTo>
                    <a:pt x="2666453" y="887514"/>
                  </a:lnTo>
                  <a:lnTo>
                    <a:pt x="2666453" y="868349"/>
                  </a:lnTo>
                  <a:lnTo>
                    <a:pt x="2658656" y="860577"/>
                  </a:lnTo>
                  <a:close/>
                </a:path>
                <a:path w="6175375" h="1780539">
                  <a:moveTo>
                    <a:pt x="358178" y="860577"/>
                  </a:moveTo>
                  <a:lnTo>
                    <a:pt x="338937" y="860577"/>
                  </a:lnTo>
                  <a:lnTo>
                    <a:pt x="331127" y="868349"/>
                  </a:lnTo>
                  <a:lnTo>
                    <a:pt x="331127" y="887514"/>
                  </a:lnTo>
                  <a:lnTo>
                    <a:pt x="338937" y="895273"/>
                  </a:lnTo>
                  <a:lnTo>
                    <a:pt x="358178" y="895273"/>
                  </a:lnTo>
                  <a:lnTo>
                    <a:pt x="365988" y="887514"/>
                  </a:lnTo>
                  <a:lnTo>
                    <a:pt x="365988" y="868349"/>
                  </a:lnTo>
                  <a:lnTo>
                    <a:pt x="358178" y="860577"/>
                  </a:lnTo>
                  <a:close/>
                </a:path>
                <a:path w="6175375" h="1780539">
                  <a:moveTo>
                    <a:pt x="1066914" y="854798"/>
                  </a:moveTo>
                  <a:lnTo>
                    <a:pt x="1047661" y="854798"/>
                  </a:lnTo>
                  <a:lnTo>
                    <a:pt x="1039863" y="862571"/>
                  </a:lnTo>
                  <a:lnTo>
                    <a:pt x="1039863" y="881735"/>
                  </a:lnTo>
                  <a:lnTo>
                    <a:pt x="1047661" y="889495"/>
                  </a:lnTo>
                  <a:lnTo>
                    <a:pt x="1066914" y="889495"/>
                  </a:lnTo>
                  <a:lnTo>
                    <a:pt x="1074712" y="881735"/>
                  </a:lnTo>
                  <a:lnTo>
                    <a:pt x="1074712" y="862571"/>
                  </a:lnTo>
                  <a:lnTo>
                    <a:pt x="1066914" y="854798"/>
                  </a:lnTo>
                  <a:close/>
                </a:path>
                <a:path w="6175375" h="1780539">
                  <a:moveTo>
                    <a:pt x="3593947" y="849020"/>
                  </a:moveTo>
                  <a:lnTo>
                    <a:pt x="3574694" y="849020"/>
                  </a:lnTo>
                  <a:lnTo>
                    <a:pt x="3566883" y="856780"/>
                  </a:lnTo>
                  <a:lnTo>
                    <a:pt x="3566883" y="875944"/>
                  </a:lnTo>
                  <a:lnTo>
                    <a:pt x="3574694" y="883716"/>
                  </a:lnTo>
                  <a:lnTo>
                    <a:pt x="3593947" y="883716"/>
                  </a:lnTo>
                  <a:lnTo>
                    <a:pt x="3601745" y="875944"/>
                  </a:lnTo>
                  <a:lnTo>
                    <a:pt x="3601745" y="856780"/>
                  </a:lnTo>
                  <a:lnTo>
                    <a:pt x="3593947" y="849020"/>
                  </a:lnTo>
                  <a:close/>
                </a:path>
                <a:path w="6175375" h="1780539">
                  <a:moveTo>
                    <a:pt x="1694307" y="849020"/>
                  </a:moveTo>
                  <a:lnTo>
                    <a:pt x="1675066" y="849020"/>
                  </a:lnTo>
                  <a:lnTo>
                    <a:pt x="1667256" y="856780"/>
                  </a:lnTo>
                  <a:lnTo>
                    <a:pt x="1667256" y="875944"/>
                  </a:lnTo>
                  <a:lnTo>
                    <a:pt x="1675066" y="883716"/>
                  </a:lnTo>
                  <a:lnTo>
                    <a:pt x="1694307" y="883716"/>
                  </a:lnTo>
                  <a:lnTo>
                    <a:pt x="1702117" y="875944"/>
                  </a:lnTo>
                  <a:lnTo>
                    <a:pt x="1702117" y="856780"/>
                  </a:lnTo>
                  <a:lnTo>
                    <a:pt x="1694307" y="849020"/>
                  </a:lnTo>
                  <a:close/>
                </a:path>
                <a:path w="6175375" h="1780539">
                  <a:moveTo>
                    <a:pt x="741591" y="843229"/>
                  </a:moveTo>
                  <a:lnTo>
                    <a:pt x="722337" y="843229"/>
                  </a:lnTo>
                  <a:lnTo>
                    <a:pt x="714540" y="851001"/>
                  </a:lnTo>
                  <a:lnTo>
                    <a:pt x="714540" y="870165"/>
                  </a:lnTo>
                  <a:lnTo>
                    <a:pt x="722337" y="877925"/>
                  </a:lnTo>
                  <a:lnTo>
                    <a:pt x="741591" y="877925"/>
                  </a:lnTo>
                  <a:lnTo>
                    <a:pt x="749401" y="870165"/>
                  </a:lnTo>
                  <a:lnTo>
                    <a:pt x="749401" y="851001"/>
                  </a:lnTo>
                  <a:lnTo>
                    <a:pt x="741591" y="843229"/>
                  </a:lnTo>
                  <a:close/>
                </a:path>
                <a:path w="6175375" h="1780539">
                  <a:moveTo>
                    <a:pt x="5911837" y="837450"/>
                  </a:moveTo>
                  <a:lnTo>
                    <a:pt x="5892584" y="837450"/>
                  </a:lnTo>
                  <a:lnTo>
                    <a:pt x="5884786" y="845223"/>
                  </a:lnTo>
                  <a:lnTo>
                    <a:pt x="5884786" y="864387"/>
                  </a:lnTo>
                  <a:lnTo>
                    <a:pt x="5892584" y="872147"/>
                  </a:lnTo>
                  <a:lnTo>
                    <a:pt x="5911837" y="872147"/>
                  </a:lnTo>
                  <a:lnTo>
                    <a:pt x="5919647" y="864387"/>
                  </a:lnTo>
                  <a:lnTo>
                    <a:pt x="5919647" y="845223"/>
                  </a:lnTo>
                  <a:lnTo>
                    <a:pt x="5911837" y="837450"/>
                  </a:lnTo>
                  <a:close/>
                </a:path>
                <a:path w="6175375" h="1780539">
                  <a:moveTo>
                    <a:pt x="468553" y="837450"/>
                  </a:moveTo>
                  <a:lnTo>
                    <a:pt x="449313" y="837450"/>
                  </a:lnTo>
                  <a:lnTo>
                    <a:pt x="441502" y="845223"/>
                  </a:lnTo>
                  <a:lnTo>
                    <a:pt x="441502" y="864387"/>
                  </a:lnTo>
                  <a:lnTo>
                    <a:pt x="449313" y="872147"/>
                  </a:lnTo>
                  <a:lnTo>
                    <a:pt x="468553" y="872147"/>
                  </a:lnTo>
                  <a:lnTo>
                    <a:pt x="476364" y="864387"/>
                  </a:lnTo>
                  <a:lnTo>
                    <a:pt x="476364" y="845223"/>
                  </a:lnTo>
                  <a:lnTo>
                    <a:pt x="468553" y="837450"/>
                  </a:lnTo>
                  <a:close/>
                </a:path>
                <a:path w="6175375" h="1780539">
                  <a:moveTo>
                    <a:pt x="3460330" y="831672"/>
                  </a:moveTo>
                  <a:lnTo>
                    <a:pt x="3441077" y="831672"/>
                  </a:lnTo>
                  <a:lnTo>
                    <a:pt x="3433279" y="839431"/>
                  </a:lnTo>
                  <a:lnTo>
                    <a:pt x="3433279" y="858596"/>
                  </a:lnTo>
                  <a:lnTo>
                    <a:pt x="3441077" y="866368"/>
                  </a:lnTo>
                  <a:lnTo>
                    <a:pt x="3460330" y="866368"/>
                  </a:lnTo>
                  <a:lnTo>
                    <a:pt x="3468128" y="858596"/>
                  </a:lnTo>
                  <a:lnTo>
                    <a:pt x="3468128" y="839431"/>
                  </a:lnTo>
                  <a:lnTo>
                    <a:pt x="3460330" y="831672"/>
                  </a:lnTo>
                  <a:close/>
                </a:path>
                <a:path w="6175375" h="1780539">
                  <a:moveTo>
                    <a:pt x="2891028" y="831672"/>
                  </a:moveTo>
                  <a:lnTo>
                    <a:pt x="2871774" y="831672"/>
                  </a:lnTo>
                  <a:lnTo>
                    <a:pt x="2863964" y="839431"/>
                  </a:lnTo>
                  <a:lnTo>
                    <a:pt x="2863964" y="858596"/>
                  </a:lnTo>
                  <a:lnTo>
                    <a:pt x="2871774" y="866368"/>
                  </a:lnTo>
                  <a:lnTo>
                    <a:pt x="2891028" y="866368"/>
                  </a:lnTo>
                  <a:lnTo>
                    <a:pt x="2898825" y="858596"/>
                  </a:lnTo>
                  <a:lnTo>
                    <a:pt x="2898825" y="839431"/>
                  </a:lnTo>
                  <a:lnTo>
                    <a:pt x="2891028" y="831672"/>
                  </a:lnTo>
                  <a:close/>
                </a:path>
                <a:path w="6175375" h="1780539">
                  <a:moveTo>
                    <a:pt x="1955736" y="831672"/>
                  </a:moveTo>
                  <a:lnTo>
                    <a:pt x="1936483" y="831672"/>
                  </a:lnTo>
                  <a:lnTo>
                    <a:pt x="1928672" y="839431"/>
                  </a:lnTo>
                  <a:lnTo>
                    <a:pt x="1928672" y="858596"/>
                  </a:lnTo>
                  <a:lnTo>
                    <a:pt x="1936483" y="866368"/>
                  </a:lnTo>
                  <a:lnTo>
                    <a:pt x="1955736" y="866368"/>
                  </a:lnTo>
                  <a:lnTo>
                    <a:pt x="1963534" y="858596"/>
                  </a:lnTo>
                  <a:lnTo>
                    <a:pt x="1963534" y="839431"/>
                  </a:lnTo>
                  <a:lnTo>
                    <a:pt x="1955736" y="831672"/>
                  </a:lnTo>
                  <a:close/>
                </a:path>
                <a:path w="6175375" h="1780539">
                  <a:moveTo>
                    <a:pt x="3739172" y="825881"/>
                  </a:moveTo>
                  <a:lnTo>
                    <a:pt x="3719918" y="825881"/>
                  </a:lnTo>
                  <a:lnTo>
                    <a:pt x="3712121" y="833653"/>
                  </a:lnTo>
                  <a:lnTo>
                    <a:pt x="3712121" y="852817"/>
                  </a:lnTo>
                  <a:lnTo>
                    <a:pt x="3719918" y="860577"/>
                  </a:lnTo>
                  <a:lnTo>
                    <a:pt x="3739172" y="860577"/>
                  </a:lnTo>
                  <a:lnTo>
                    <a:pt x="3746982" y="852817"/>
                  </a:lnTo>
                  <a:lnTo>
                    <a:pt x="3746982" y="833653"/>
                  </a:lnTo>
                  <a:lnTo>
                    <a:pt x="3739172" y="825881"/>
                  </a:lnTo>
                  <a:close/>
                </a:path>
                <a:path w="6175375" h="1780539">
                  <a:moveTo>
                    <a:pt x="1351572" y="825881"/>
                  </a:moveTo>
                  <a:lnTo>
                    <a:pt x="1332318" y="825881"/>
                  </a:lnTo>
                  <a:lnTo>
                    <a:pt x="1324508" y="833653"/>
                  </a:lnTo>
                  <a:lnTo>
                    <a:pt x="1324508" y="852817"/>
                  </a:lnTo>
                  <a:lnTo>
                    <a:pt x="1332318" y="860577"/>
                  </a:lnTo>
                  <a:lnTo>
                    <a:pt x="1351572" y="860577"/>
                  </a:lnTo>
                  <a:lnTo>
                    <a:pt x="1359369" y="852817"/>
                  </a:lnTo>
                  <a:lnTo>
                    <a:pt x="1359369" y="833653"/>
                  </a:lnTo>
                  <a:lnTo>
                    <a:pt x="1351572" y="825881"/>
                  </a:lnTo>
                  <a:close/>
                </a:path>
                <a:path w="6175375" h="1780539">
                  <a:moveTo>
                    <a:pt x="950722" y="820102"/>
                  </a:moveTo>
                  <a:lnTo>
                    <a:pt x="931481" y="820102"/>
                  </a:lnTo>
                  <a:lnTo>
                    <a:pt x="923671" y="827874"/>
                  </a:lnTo>
                  <a:lnTo>
                    <a:pt x="923671" y="847039"/>
                  </a:lnTo>
                  <a:lnTo>
                    <a:pt x="931481" y="854798"/>
                  </a:lnTo>
                  <a:lnTo>
                    <a:pt x="950722" y="854798"/>
                  </a:lnTo>
                  <a:lnTo>
                    <a:pt x="958532" y="847039"/>
                  </a:lnTo>
                  <a:lnTo>
                    <a:pt x="958532" y="827874"/>
                  </a:lnTo>
                  <a:lnTo>
                    <a:pt x="950722" y="820102"/>
                  </a:lnTo>
                  <a:close/>
                </a:path>
                <a:path w="6175375" h="1780539">
                  <a:moveTo>
                    <a:pt x="230377" y="820102"/>
                  </a:moveTo>
                  <a:lnTo>
                    <a:pt x="211124" y="820102"/>
                  </a:lnTo>
                  <a:lnTo>
                    <a:pt x="203326" y="827874"/>
                  </a:lnTo>
                  <a:lnTo>
                    <a:pt x="203326" y="847039"/>
                  </a:lnTo>
                  <a:lnTo>
                    <a:pt x="211124" y="854798"/>
                  </a:lnTo>
                  <a:lnTo>
                    <a:pt x="230377" y="854798"/>
                  </a:lnTo>
                  <a:lnTo>
                    <a:pt x="238175" y="847039"/>
                  </a:lnTo>
                  <a:lnTo>
                    <a:pt x="238175" y="827874"/>
                  </a:lnTo>
                  <a:lnTo>
                    <a:pt x="230377" y="820102"/>
                  </a:lnTo>
                  <a:close/>
                </a:path>
                <a:path w="6175375" h="1780539">
                  <a:moveTo>
                    <a:pt x="3100158" y="814323"/>
                  </a:moveTo>
                  <a:lnTo>
                    <a:pt x="3080905" y="814323"/>
                  </a:lnTo>
                  <a:lnTo>
                    <a:pt x="3073095" y="822083"/>
                  </a:lnTo>
                  <a:lnTo>
                    <a:pt x="3073095" y="841247"/>
                  </a:lnTo>
                  <a:lnTo>
                    <a:pt x="3080905" y="849020"/>
                  </a:lnTo>
                  <a:lnTo>
                    <a:pt x="3100158" y="849020"/>
                  </a:lnTo>
                  <a:lnTo>
                    <a:pt x="3107956" y="841247"/>
                  </a:lnTo>
                  <a:lnTo>
                    <a:pt x="3107956" y="822083"/>
                  </a:lnTo>
                  <a:lnTo>
                    <a:pt x="3100158" y="814323"/>
                  </a:lnTo>
                  <a:close/>
                </a:path>
                <a:path w="6175375" h="1780539">
                  <a:moveTo>
                    <a:pt x="6022213" y="808532"/>
                  </a:moveTo>
                  <a:lnTo>
                    <a:pt x="6002959" y="808532"/>
                  </a:lnTo>
                  <a:lnTo>
                    <a:pt x="5995162" y="816305"/>
                  </a:lnTo>
                  <a:lnTo>
                    <a:pt x="5995162" y="835469"/>
                  </a:lnTo>
                  <a:lnTo>
                    <a:pt x="6002959" y="843229"/>
                  </a:lnTo>
                  <a:lnTo>
                    <a:pt x="6022213" y="843229"/>
                  </a:lnTo>
                  <a:lnTo>
                    <a:pt x="6030023" y="835469"/>
                  </a:lnTo>
                  <a:lnTo>
                    <a:pt x="6030023" y="816305"/>
                  </a:lnTo>
                  <a:lnTo>
                    <a:pt x="6022213" y="808532"/>
                  </a:lnTo>
                  <a:close/>
                </a:path>
                <a:path w="6175375" h="1780539">
                  <a:moveTo>
                    <a:pt x="5789841" y="802754"/>
                  </a:moveTo>
                  <a:lnTo>
                    <a:pt x="5770587" y="802754"/>
                  </a:lnTo>
                  <a:lnTo>
                    <a:pt x="5762790" y="810526"/>
                  </a:lnTo>
                  <a:lnTo>
                    <a:pt x="5762790" y="829691"/>
                  </a:lnTo>
                  <a:lnTo>
                    <a:pt x="5770587" y="837450"/>
                  </a:lnTo>
                  <a:lnTo>
                    <a:pt x="5789841" y="837450"/>
                  </a:lnTo>
                  <a:lnTo>
                    <a:pt x="5797651" y="829691"/>
                  </a:lnTo>
                  <a:lnTo>
                    <a:pt x="5797651" y="810526"/>
                  </a:lnTo>
                  <a:lnTo>
                    <a:pt x="5789841" y="802754"/>
                  </a:lnTo>
                  <a:close/>
                </a:path>
                <a:path w="6175375" h="1780539">
                  <a:moveTo>
                    <a:pt x="2135822" y="802754"/>
                  </a:moveTo>
                  <a:lnTo>
                    <a:pt x="2116569" y="802754"/>
                  </a:lnTo>
                  <a:lnTo>
                    <a:pt x="2108771" y="810526"/>
                  </a:lnTo>
                  <a:lnTo>
                    <a:pt x="2108771" y="829691"/>
                  </a:lnTo>
                  <a:lnTo>
                    <a:pt x="2116569" y="837450"/>
                  </a:lnTo>
                  <a:lnTo>
                    <a:pt x="2135822" y="837450"/>
                  </a:lnTo>
                  <a:lnTo>
                    <a:pt x="2143620" y="829691"/>
                  </a:lnTo>
                  <a:lnTo>
                    <a:pt x="2143620" y="810526"/>
                  </a:lnTo>
                  <a:lnTo>
                    <a:pt x="2135822" y="802754"/>
                  </a:lnTo>
                  <a:close/>
                </a:path>
                <a:path w="6175375" h="1780539">
                  <a:moveTo>
                    <a:pt x="1578127" y="802754"/>
                  </a:moveTo>
                  <a:lnTo>
                    <a:pt x="1558874" y="802754"/>
                  </a:lnTo>
                  <a:lnTo>
                    <a:pt x="1551076" y="810526"/>
                  </a:lnTo>
                  <a:lnTo>
                    <a:pt x="1551076" y="829691"/>
                  </a:lnTo>
                  <a:lnTo>
                    <a:pt x="1558874" y="837450"/>
                  </a:lnTo>
                  <a:lnTo>
                    <a:pt x="1578127" y="837450"/>
                  </a:lnTo>
                  <a:lnTo>
                    <a:pt x="1585937" y="829691"/>
                  </a:lnTo>
                  <a:lnTo>
                    <a:pt x="1585937" y="810526"/>
                  </a:lnTo>
                  <a:lnTo>
                    <a:pt x="1578127" y="802754"/>
                  </a:lnTo>
                  <a:close/>
                </a:path>
                <a:path w="6175375" h="1780539">
                  <a:moveTo>
                    <a:pt x="1171473" y="802754"/>
                  </a:moveTo>
                  <a:lnTo>
                    <a:pt x="1152232" y="802754"/>
                  </a:lnTo>
                  <a:lnTo>
                    <a:pt x="1144422" y="810526"/>
                  </a:lnTo>
                  <a:lnTo>
                    <a:pt x="1144422" y="829691"/>
                  </a:lnTo>
                  <a:lnTo>
                    <a:pt x="1152232" y="837450"/>
                  </a:lnTo>
                  <a:lnTo>
                    <a:pt x="1171473" y="837450"/>
                  </a:lnTo>
                  <a:lnTo>
                    <a:pt x="1179283" y="829691"/>
                  </a:lnTo>
                  <a:lnTo>
                    <a:pt x="1179283" y="810526"/>
                  </a:lnTo>
                  <a:lnTo>
                    <a:pt x="1171473" y="802754"/>
                  </a:lnTo>
                  <a:close/>
                </a:path>
                <a:path w="6175375" h="1780539">
                  <a:moveTo>
                    <a:pt x="2397239" y="796975"/>
                  </a:moveTo>
                  <a:lnTo>
                    <a:pt x="2377986" y="796975"/>
                  </a:lnTo>
                  <a:lnTo>
                    <a:pt x="2370188" y="804735"/>
                  </a:lnTo>
                  <a:lnTo>
                    <a:pt x="2370188" y="823899"/>
                  </a:lnTo>
                  <a:lnTo>
                    <a:pt x="2377986" y="831672"/>
                  </a:lnTo>
                  <a:lnTo>
                    <a:pt x="2397239" y="831672"/>
                  </a:lnTo>
                  <a:lnTo>
                    <a:pt x="2405037" y="823899"/>
                  </a:lnTo>
                  <a:lnTo>
                    <a:pt x="2405037" y="804735"/>
                  </a:lnTo>
                  <a:lnTo>
                    <a:pt x="2397239" y="796975"/>
                  </a:lnTo>
                  <a:close/>
                </a:path>
                <a:path w="6175375" h="1780539">
                  <a:moveTo>
                    <a:pt x="3344151" y="791184"/>
                  </a:moveTo>
                  <a:lnTo>
                    <a:pt x="3324898" y="791184"/>
                  </a:lnTo>
                  <a:lnTo>
                    <a:pt x="3317087" y="798957"/>
                  </a:lnTo>
                  <a:lnTo>
                    <a:pt x="3317087" y="818121"/>
                  </a:lnTo>
                  <a:lnTo>
                    <a:pt x="3324898" y="825881"/>
                  </a:lnTo>
                  <a:lnTo>
                    <a:pt x="3344151" y="825881"/>
                  </a:lnTo>
                  <a:lnTo>
                    <a:pt x="3351949" y="818121"/>
                  </a:lnTo>
                  <a:lnTo>
                    <a:pt x="3351949" y="798957"/>
                  </a:lnTo>
                  <a:lnTo>
                    <a:pt x="3344151" y="791184"/>
                  </a:lnTo>
                  <a:close/>
                </a:path>
                <a:path w="6175375" h="1780539">
                  <a:moveTo>
                    <a:pt x="1822119" y="791184"/>
                  </a:moveTo>
                  <a:lnTo>
                    <a:pt x="1802866" y="791184"/>
                  </a:lnTo>
                  <a:lnTo>
                    <a:pt x="1795068" y="798957"/>
                  </a:lnTo>
                  <a:lnTo>
                    <a:pt x="1795068" y="818121"/>
                  </a:lnTo>
                  <a:lnTo>
                    <a:pt x="1802866" y="825881"/>
                  </a:lnTo>
                  <a:lnTo>
                    <a:pt x="1822119" y="825881"/>
                  </a:lnTo>
                  <a:lnTo>
                    <a:pt x="1829917" y="818121"/>
                  </a:lnTo>
                  <a:lnTo>
                    <a:pt x="1829917" y="798957"/>
                  </a:lnTo>
                  <a:lnTo>
                    <a:pt x="1822119" y="791184"/>
                  </a:lnTo>
                  <a:close/>
                </a:path>
                <a:path w="6175375" h="1780539">
                  <a:moveTo>
                    <a:pt x="2739986" y="785406"/>
                  </a:moveTo>
                  <a:lnTo>
                    <a:pt x="2720733" y="785406"/>
                  </a:lnTo>
                  <a:lnTo>
                    <a:pt x="2712923" y="793178"/>
                  </a:lnTo>
                  <a:lnTo>
                    <a:pt x="2712923" y="812342"/>
                  </a:lnTo>
                  <a:lnTo>
                    <a:pt x="2720733" y="820102"/>
                  </a:lnTo>
                  <a:lnTo>
                    <a:pt x="2739986" y="820102"/>
                  </a:lnTo>
                  <a:lnTo>
                    <a:pt x="2747784" y="812342"/>
                  </a:lnTo>
                  <a:lnTo>
                    <a:pt x="2747784" y="793178"/>
                  </a:lnTo>
                  <a:lnTo>
                    <a:pt x="2739986" y="785406"/>
                  </a:lnTo>
                  <a:close/>
                </a:path>
                <a:path w="6175375" h="1780539">
                  <a:moveTo>
                    <a:pt x="2519235" y="785406"/>
                  </a:moveTo>
                  <a:lnTo>
                    <a:pt x="2499982" y="785406"/>
                  </a:lnTo>
                  <a:lnTo>
                    <a:pt x="2492171" y="793178"/>
                  </a:lnTo>
                  <a:lnTo>
                    <a:pt x="2492171" y="812342"/>
                  </a:lnTo>
                  <a:lnTo>
                    <a:pt x="2499982" y="820102"/>
                  </a:lnTo>
                  <a:lnTo>
                    <a:pt x="2519235" y="820102"/>
                  </a:lnTo>
                  <a:lnTo>
                    <a:pt x="2527033" y="812342"/>
                  </a:lnTo>
                  <a:lnTo>
                    <a:pt x="2527033" y="793178"/>
                  </a:lnTo>
                  <a:lnTo>
                    <a:pt x="2519235" y="785406"/>
                  </a:lnTo>
                  <a:close/>
                </a:path>
                <a:path w="6175375" h="1780539">
                  <a:moveTo>
                    <a:pt x="2240381" y="785406"/>
                  </a:moveTo>
                  <a:lnTo>
                    <a:pt x="2221128" y="785406"/>
                  </a:lnTo>
                  <a:lnTo>
                    <a:pt x="2213330" y="793178"/>
                  </a:lnTo>
                  <a:lnTo>
                    <a:pt x="2213330" y="812342"/>
                  </a:lnTo>
                  <a:lnTo>
                    <a:pt x="2221128" y="820102"/>
                  </a:lnTo>
                  <a:lnTo>
                    <a:pt x="2240381" y="820102"/>
                  </a:lnTo>
                  <a:lnTo>
                    <a:pt x="2248192" y="812342"/>
                  </a:lnTo>
                  <a:lnTo>
                    <a:pt x="2248192" y="793178"/>
                  </a:lnTo>
                  <a:lnTo>
                    <a:pt x="2240381" y="785406"/>
                  </a:lnTo>
                  <a:close/>
                </a:path>
                <a:path w="6175375" h="1780539">
                  <a:moveTo>
                    <a:pt x="596366" y="785406"/>
                  </a:moveTo>
                  <a:lnTo>
                    <a:pt x="577113" y="785406"/>
                  </a:lnTo>
                  <a:lnTo>
                    <a:pt x="569315" y="793178"/>
                  </a:lnTo>
                  <a:lnTo>
                    <a:pt x="569315" y="812342"/>
                  </a:lnTo>
                  <a:lnTo>
                    <a:pt x="577113" y="820102"/>
                  </a:lnTo>
                  <a:lnTo>
                    <a:pt x="596366" y="820102"/>
                  </a:lnTo>
                  <a:lnTo>
                    <a:pt x="604164" y="812342"/>
                  </a:lnTo>
                  <a:lnTo>
                    <a:pt x="604164" y="793178"/>
                  </a:lnTo>
                  <a:lnTo>
                    <a:pt x="596366" y="785406"/>
                  </a:lnTo>
                  <a:close/>
                </a:path>
                <a:path w="6175375" h="1780539">
                  <a:moveTo>
                    <a:pt x="3193097" y="762279"/>
                  </a:moveTo>
                  <a:lnTo>
                    <a:pt x="3173857" y="762279"/>
                  </a:lnTo>
                  <a:lnTo>
                    <a:pt x="3166046" y="770039"/>
                  </a:lnTo>
                  <a:lnTo>
                    <a:pt x="3166046" y="789203"/>
                  </a:lnTo>
                  <a:lnTo>
                    <a:pt x="3173857" y="796975"/>
                  </a:lnTo>
                  <a:lnTo>
                    <a:pt x="3193097" y="796975"/>
                  </a:lnTo>
                  <a:lnTo>
                    <a:pt x="3200908" y="789203"/>
                  </a:lnTo>
                  <a:lnTo>
                    <a:pt x="3200908" y="770039"/>
                  </a:lnTo>
                  <a:lnTo>
                    <a:pt x="3193097" y="762279"/>
                  </a:lnTo>
                  <a:close/>
                </a:path>
                <a:path w="6175375" h="1780539">
                  <a:moveTo>
                    <a:pt x="840346" y="762279"/>
                  </a:moveTo>
                  <a:lnTo>
                    <a:pt x="821105" y="762279"/>
                  </a:lnTo>
                  <a:lnTo>
                    <a:pt x="813295" y="770039"/>
                  </a:lnTo>
                  <a:lnTo>
                    <a:pt x="813295" y="789203"/>
                  </a:lnTo>
                  <a:lnTo>
                    <a:pt x="821105" y="796975"/>
                  </a:lnTo>
                  <a:lnTo>
                    <a:pt x="840346" y="796975"/>
                  </a:lnTo>
                  <a:lnTo>
                    <a:pt x="848156" y="789203"/>
                  </a:lnTo>
                  <a:lnTo>
                    <a:pt x="848156" y="770039"/>
                  </a:lnTo>
                  <a:lnTo>
                    <a:pt x="840346" y="762279"/>
                  </a:lnTo>
                  <a:close/>
                </a:path>
                <a:path w="6175375" h="1780539">
                  <a:moveTo>
                    <a:pt x="1264424" y="756488"/>
                  </a:moveTo>
                  <a:lnTo>
                    <a:pt x="1245184" y="756488"/>
                  </a:lnTo>
                  <a:lnTo>
                    <a:pt x="1237373" y="764260"/>
                  </a:lnTo>
                  <a:lnTo>
                    <a:pt x="1237373" y="783424"/>
                  </a:lnTo>
                  <a:lnTo>
                    <a:pt x="1245184" y="791184"/>
                  </a:lnTo>
                  <a:lnTo>
                    <a:pt x="1264424" y="791184"/>
                  </a:lnTo>
                  <a:lnTo>
                    <a:pt x="1272235" y="783424"/>
                  </a:lnTo>
                  <a:lnTo>
                    <a:pt x="1272235" y="764260"/>
                  </a:lnTo>
                  <a:lnTo>
                    <a:pt x="1264424" y="756488"/>
                  </a:lnTo>
                  <a:close/>
                </a:path>
                <a:path w="6175375" h="1780539">
                  <a:moveTo>
                    <a:pt x="323329" y="756488"/>
                  </a:moveTo>
                  <a:lnTo>
                    <a:pt x="304076" y="756488"/>
                  </a:lnTo>
                  <a:lnTo>
                    <a:pt x="296278" y="764260"/>
                  </a:lnTo>
                  <a:lnTo>
                    <a:pt x="296278" y="783424"/>
                  </a:lnTo>
                  <a:lnTo>
                    <a:pt x="304076" y="791184"/>
                  </a:lnTo>
                  <a:lnTo>
                    <a:pt x="323329" y="791184"/>
                  </a:lnTo>
                  <a:lnTo>
                    <a:pt x="331127" y="783424"/>
                  </a:lnTo>
                  <a:lnTo>
                    <a:pt x="331127" y="764260"/>
                  </a:lnTo>
                  <a:lnTo>
                    <a:pt x="323329" y="756488"/>
                  </a:lnTo>
                  <a:close/>
                </a:path>
                <a:path w="6175375" h="1780539">
                  <a:moveTo>
                    <a:pt x="3640416" y="750709"/>
                  </a:moveTo>
                  <a:lnTo>
                    <a:pt x="3621163" y="750709"/>
                  </a:lnTo>
                  <a:lnTo>
                    <a:pt x="3613365" y="758482"/>
                  </a:lnTo>
                  <a:lnTo>
                    <a:pt x="3613365" y="777646"/>
                  </a:lnTo>
                  <a:lnTo>
                    <a:pt x="3621163" y="785406"/>
                  </a:lnTo>
                  <a:lnTo>
                    <a:pt x="3640416" y="785406"/>
                  </a:lnTo>
                  <a:lnTo>
                    <a:pt x="3648214" y="777646"/>
                  </a:lnTo>
                  <a:lnTo>
                    <a:pt x="3648214" y="758482"/>
                  </a:lnTo>
                  <a:lnTo>
                    <a:pt x="3640416" y="750709"/>
                  </a:lnTo>
                  <a:close/>
                </a:path>
                <a:path w="6175375" h="1780539">
                  <a:moveTo>
                    <a:pt x="1456131" y="750709"/>
                  </a:moveTo>
                  <a:lnTo>
                    <a:pt x="1436878" y="750709"/>
                  </a:lnTo>
                  <a:lnTo>
                    <a:pt x="1429080" y="758482"/>
                  </a:lnTo>
                  <a:lnTo>
                    <a:pt x="1429080" y="777646"/>
                  </a:lnTo>
                  <a:lnTo>
                    <a:pt x="1436878" y="785406"/>
                  </a:lnTo>
                  <a:lnTo>
                    <a:pt x="1456131" y="785406"/>
                  </a:lnTo>
                  <a:lnTo>
                    <a:pt x="1463941" y="777646"/>
                  </a:lnTo>
                  <a:lnTo>
                    <a:pt x="1463941" y="758482"/>
                  </a:lnTo>
                  <a:lnTo>
                    <a:pt x="1456131" y="750709"/>
                  </a:lnTo>
                  <a:close/>
                </a:path>
                <a:path w="6175375" h="1780539">
                  <a:moveTo>
                    <a:pt x="3512616" y="739152"/>
                  </a:moveTo>
                  <a:lnTo>
                    <a:pt x="3493363" y="739152"/>
                  </a:lnTo>
                  <a:lnTo>
                    <a:pt x="3485565" y="746912"/>
                  </a:lnTo>
                  <a:lnTo>
                    <a:pt x="3485565" y="766076"/>
                  </a:lnTo>
                  <a:lnTo>
                    <a:pt x="3493363" y="773849"/>
                  </a:lnTo>
                  <a:lnTo>
                    <a:pt x="3512616" y="773849"/>
                  </a:lnTo>
                  <a:lnTo>
                    <a:pt x="3520414" y="766076"/>
                  </a:lnTo>
                  <a:lnTo>
                    <a:pt x="3520414" y="746912"/>
                  </a:lnTo>
                  <a:lnTo>
                    <a:pt x="3512616" y="739152"/>
                  </a:lnTo>
                  <a:close/>
                </a:path>
                <a:path w="6175375" h="1780539">
                  <a:moveTo>
                    <a:pt x="3018828" y="739152"/>
                  </a:moveTo>
                  <a:lnTo>
                    <a:pt x="2999574" y="739152"/>
                  </a:lnTo>
                  <a:lnTo>
                    <a:pt x="2991777" y="746912"/>
                  </a:lnTo>
                  <a:lnTo>
                    <a:pt x="2991777" y="766076"/>
                  </a:lnTo>
                  <a:lnTo>
                    <a:pt x="2999574" y="773849"/>
                  </a:lnTo>
                  <a:lnTo>
                    <a:pt x="3018828" y="773849"/>
                  </a:lnTo>
                  <a:lnTo>
                    <a:pt x="3026625" y="766076"/>
                  </a:lnTo>
                  <a:lnTo>
                    <a:pt x="3026625" y="746912"/>
                  </a:lnTo>
                  <a:lnTo>
                    <a:pt x="3018828" y="739152"/>
                  </a:lnTo>
                  <a:close/>
                </a:path>
                <a:path w="6175375" h="1780539">
                  <a:moveTo>
                    <a:pt x="700925" y="739152"/>
                  </a:moveTo>
                  <a:lnTo>
                    <a:pt x="681685" y="739152"/>
                  </a:lnTo>
                  <a:lnTo>
                    <a:pt x="673874" y="746912"/>
                  </a:lnTo>
                  <a:lnTo>
                    <a:pt x="673874" y="766076"/>
                  </a:lnTo>
                  <a:lnTo>
                    <a:pt x="681685" y="773849"/>
                  </a:lnTo>
                  <a:lnTo>
                    <a:pt x="700925" y="773849"/>
                  </a:lnTo>
                  <a:lnTo>
                    <a:pt x="708736" y="766076"/>
                  </a:lnTo>
                  <a:lnTo>
                    <a:pt x="708736" y="746912"/>
                  </a:lnTo>
                  <a:lnTo>
                    <a:pt x="700925" y="739152"/>
                  </a:lnTo>
                  <a:close/>
                </a:path>
                <a:path w="6175375" h="1780539">
                  <a:moveTo>
                    <a:pt x="2896831" y="733361"/>
                  </a:moveTo>
                  <a:lnTo>
                    <a:pt x="2877578" y="733361"/>
                  </a:lnTo>
                  <a:lnTo>
                    <a:pt x="2869780" y="741133"/>
                  </a:lnTo>
                  <a:lnTo>
                    <a:pt x="2869780" y="760298"/>
                  </a:lnTo>
                  <a:lnTo>
                    <a:pt x="2877578" y="768057"/>
                  </a:lnTo>
                  <a:lnTo>
                    <a:pt x="2896831" y="768057"/>
                  </a:lnTo>
                  <a:lnTo>
                    <a:pt x="2904629" y="760298"/>
                  </a:lnTo>
                  <a:lnTo>
                    <a:pt x="2904629" y="741133"/>
                  </a:lnTo>
                  <a:lnTo>
                    <a:pt x="2896831" y="733361"/>
                  </a:lnTo>
                  <a:close/>
                </a:path>
                <a:path w="6175375" h="1780539">
                  <a:moveTo>
                    <a:pt x="1688503" y="733361"/>
                  </a:moveTo>
                  <a:lnTo>
                    <a:pt x="1669249" y="733361"/>
                  </a:lnTo>
                  <a:lnTo>
                    <a:pt x="1661452" y="741133"/>
                  </a:lnTo>
                  <a:lnTo>
                    <a:pt x="1661452" y="760298"/>
                  </a:lnTo>
                  <a:lnTo>
                    <a:pt x="1669249" y="768057"/>
                  </a:lnTo>
                  <a:lnTo>
                    <a:pt x="1688503" y="768057"/>
                  </a:lnTo>
                  <a:lnTo>
                    <a:pt x="1696300" y="760298"/>
                  </a:lnTo>
                  <a:lnTo>
                    <a:pt x="1696300" y="741133"/>
                  </a:lnTo>
                  <a:lnTo>
                    <a:pt x="1688503" y="733361"/>
                  </a:lnTo>
                  <a:close/>
                </a:path>
                <a:path w="6175375" h="1780539">
                  <a:moveTo>
                    <a:pt x="5679465" y="727582"/>
                  </a:moveTo>
                  <a:lnTo>
                    <a:pt x="5660212" y="727582"/>
                  </a:lnTo>
                  <a:lnTo>
                    <a:pt x="5652414" y="735342"/>
                  </a:lnTo>
                  <a:lnTo>
                    <a:pt x="5652414" y="754507"/>
                  </a:lnTo>
                  <a:lnTo>
                    <a:pt x="5660212" y="762279"/>
                  </a:lnTo>
                  <a:lnTo>
                    <a:pt x="5679465" y="762279"/>
                  </a:lnTo>
                  <a:lnTo>
                    <a:pt x="5687275" y="754507"/>
                  </a:lnTo>
                  <a:lnTo>
                    <a:pt x="5687275" y="735342"/>
                  </a:lnTo>
                  <a:lnTo>
                    <a:pt x="5679465" y="727582"/>
                  </a:lnTo>
                  <a:close/>
                </a:path>
                <a:path w="6175375" h="1780539">
                  <a:moveTo>
                    <a:pt x="2606370" y="727582"/>
                  </a:moveTo>
                  <a:lnTo>
                    <a:pt x="2587117" y="727582"/>
                  </a:lnTo>
                  <a:lnTo>
                    <a:pt x="2579319" y="735342"/>
                  </a:lnTo>
                  <a:lnTo>
                    <a:pt x="2579319" y="754507"/>
                  </a:lnTo>
                  <a:lnTo>
                    <a:pt x="2587117" y="762279"/>
                  </a:lnTo>
                  <a:lnTo>
                    <a:pt x="2606370" y="762279"/>
                  </a:lnTo>
                  <a:lnTo>
                    <a:pt x="2614168" y="754507"/>
                  </a:lnTo>
                  <a:lnTo>
                    <a:pt x="2614168" y="735342"/>
                  </a:lnTo>
                  <a:lnTo>
                    <a:pt x="2606370" y="727582"/>
                  </a:lnTo>
                  <a:close/>
                </a:path>
                <a:path w="6175375" h="1780539">
                  <a:moveTo>
                    <a:pt x="1043673" y="727582"/>
                  </a:moveTo>
                  <a:lnTo>
                    <a:pt x="1024420" y="727582"/>
                  </a:lnTo>
                  <a:lnTo>
                    <a:pt x="1016622" y="735342"/>
                  </a:lnTo>
                  <a:lnTo>
                    <a:pt x="1016622" y="754507"/>
                  </a:lnTo>
                  <a:lnTo>
                    <a:pt x="1024420" y="762279"/>
                  </a:lnTo>
                  <a:lnTo>
                    <a:pt x="1043673" y="762279"/>
                  </a:lnTo>
                  <a:lnTo>
                    <a:pt x="1051483" y="754507"/>
                  </a:lnTo>
                  <a:lnTo>
                    <a:pt x="1051483" y="735342"/>
                  </a:lnTo>
                  <a:lnTo>
                    <a:pt x="1043673" y="727582"/>
                  </a:lnTo>
                  <a:close/>
                </a:path>
                <a:path w="6175375" h="1780539">
                  <a:moveTo>
                    <a:pt x="3814699" y="721791"/>
                  </a:moveTo>
                  <a:lnTo>
                    <a:pt x="3795445" y="721791"/>
                  </a:lnTo>
                  <a:lnTo>
                    <a:pt x="3787648" y="729564"/>
                  </a:lnTo>
                  <a:lnTo>
                    <a:pt x="3787648" y="748728"/>
                  </a:lnTo>
                  <a:lnTo>
                    <a:pt x="3795445" y="756488"/>
                  </a:lnTo>
                  <a:lnTo>
                    <a:pt x="3814699" y="756488"/>
                  </a:lnTo>
                  <a:lnTo>
                    <a:pt x="3822496" y="748728"/>
                  </a:lnTo>
                  <a:lnTo>
                    <a:pt x="3822496" y="729564"/>
                  </a:lnTo>
                  <a:lnTo>
                    <a:pt x="3814699" y="721791"/>
                  </a:lnTo>
                  <a:close/>
                </a:path>
                <a:path w="6175375" h="1780539">
                  <a:moveTo>
                    <a:pt x="2054491" y="721791"/>
                  </a:moveTo>
                  <a:lnTo>
                    <a:pt x="2035238" y="721791"/>
                  </a:lnTo>
                  <a:lnTo>
                    <a:pt x="2027440" y="729564"/>
                  </a:lnTo>
                  <a:lnTo>
                    <a:pt x="2027440" y="748728"/>
                  </a:lnTo>
                  <a:lnTo>
                    <a:pt x="2035238" y="756488"/>
                  </a:lnTo>
                  <a:lnTo>
                    <a:pt x="2054491" y="756488"/>
                  </a:lnTo>
                  <a:lnTo>
                    <a:pt x="2062289" y="748728"/>
                  </a:lnTo>
                  <a:lnTo>
                    <a:pt x="2062289" y="729564"/>
                  </a:lnTo>
                  <a:lnTo>
                    <a:pt x="2054491" y="721791"/>
                  </a:lnTo>
                  <a:close/>
                </a:path>
                <a:path w="6175375" h="1780539">
                  <a:moveTo>
                    <a:pt x="1949919" y="721791"/>
                  </a:moveTo>
                  <a:lnTo>
                    <a:pt x="1930666" y="721791"/>
                  </a:lnTo>
                  <a:lnTo>
                    <a:pt x="1922868" y="729564"/>
                  </a:lnTo>
                  <a:lnTo>
                    <a:pt x="1922868" y="748728"/>
                  </a:lnTo>
                  <a:lnTo>
                    <a:pt x="1930666" y="756488"/>
                  </a:lnTo>
                  <a:lnTo>
                    <a:pt x="1949919" y="756488"/>
                  </a:lnTo>
                  <a:lnTo>
                    <a:pt x="1957717" y="748728"/>
                  </a:lnTo>
                  <a:lnTo>
                    <a:pt x="1957717" y="729564"/>
                  </a:lnTo>
                  <a:lnTo>
                    <a:pt x="1949919" y="721791"/>
                  </a:lnTo>
                  <a:close/>
                </a:path>
                <a:path w="6175375" h="1780539">
                  <a:moveTo>
                    <a:pt x="5923457" y="710234"/>
                  </a:moveTo>
                  <a:lnTo>
                    <a:pt x="5904204" y="710234"/>
                  </a:lnTo>
                  <a:lnTo>
                    <a:pt x="5896406" y="717994"/>
                  </a:lnTo>
                  <a:lnTo>
                    <a:pt x="5896406" y="737158"/>
                  </a:lnTo>
                  <a:lnTo>
                    <a:pt x="5904204" y="744931"/>
                  </a:lnTo>
                  <a:lnTo>
                    <a:pt x="5923457" y="744931"/>
                  </a:lnTo>
                  <a:lnTo>
                    <a:pt x="5931255" y="737158"/>
                  </a:lnTo>
                  <a:lnTo>
                    <a:pt x="5931255" y="717994"/>
                  </a:lnTo>
                  <a:lnTo>
                    <a:pt x="5923457" y="710234"/>
                  </a:lnTo>
                  <a:close/>
                </a:path>
                <a:path w="6175375" h="1780539">
                  <a:moveTo>
                    <a:pt x="2327529" y="710234"/>
                  </a:moveTo>
                  <a:lnTo>
                    <a:pt x="2308275" y="710234"/>
                  </a:lnTo>
                  <a:lnTo>
                    <a:pt x="2300465" y="717994"/>
                  </a:lnTo>
                  <a:lnTo>
                    <a:pt x="2300465" y="737158"/>
                  </a:lnTo>
                  <a:lnTo>
                    <a:pt x="2308275" y="744931"/>
                  </a:lnTo>
                  <a:lnTo>
                    <a:pt x="2327529" y="744931"/>
                  </a:lnTo>
                  <a:lnTo>
                    <a:pt x="2335326" y="737158"/>
                  </a:lnTo>
                  <a:lnTo>
                    <a:pt x="2335326" y="717994"/>
                  </a:lnTo>
                  <a:lnTo>
                    <a:pt x="2327529" y="710234"/>
                  </a:lnTo>
                  <a:close/>
                </a:path>
                <a:path w="6175375" h="1780539">
                  <a:moveTo>
                    <a:pt x="515035" y="704456"/>
                  </a:moveTo>
                  <a:lnTo>
                    <a:pt x="495782" y="704456"/>
                  </a:lnTo>
                  <a:lnTo>
                    <a:pt x="487984" y="712216"/>
                  </a:lnTo>
                  <a:lnTo>
                    <a:pt x="487984" y="731380"/>
                  </a:lnTo>
                  <a:lnTo>
                    <a:pt x="495782" y="739152"/>
                  </a:lnTo>
                  <a:lnTo>
                    <a:pt x="515035" y="739152"/>
                  </a:lnTo>
                  <a:lnTo>
                    <a:pt x="522833" y="731380"/>
                  </a:lnTo>
                  <a:lnTo>
                    <a:pt x="522833" y="712216"/>
                  </a:lnTo>
                  <a:lnTo>
                    <a:pt x="515035" y="704456"/>
                  </a:lnTo>
                  <a:close/>
                </a:path>
                <a:path w="6175375" h="1780539">
                  <a:moveTo>
                    <a:pt x="410463" y="704456"/>
                  </a:moveTo>
                  <a:lnTo>
                    <a:pt x="391210" y="704456"/>
                  </a:lnTo>
                  <a:lnTo>
                    <a:pt x="383413" y="712216"/>
                  </a:lnTo>
                  <a:lnTo>
                    <a:pt x="383413" y="731380"/>
                  </a:lnTo>
                  <a:lnTo>
                    <a:pt x="391210" y="739152"/>
                  </a:lnTo>
                  <a:lnTo>
                    <a:pt x="410463" y="739152"/>
                  </a:lnTo>
                  <a:lnTo>
                    <a:pt x="418274" y="731380"/>
                  </a:lnTo>
                  <a:lnTo>
                    <a:pt x="418274" y="712216"/>
                  </a:lnTo>
                  <a:lnTo>
                    <a:pt x="410463" y="704456"/>
                  </a:lnTo>
                  <a:close/>
                </a:path>
                <a:path w="6175375" h="1780539">
                  <a:moveTo>
                    <a:pt x="6039650" y="698665"/>
                  </a:moveTo>
                  <a:lnTo>
                    <a:pt x="6020396" y="698665"/>
                  </a:lnTo>
                  <a:lnTo>
                    <a:pt x="6012586" y="706437"/>
                  </a:lnTo>
                  <a:lnTo>
                    <a:pt x="6012586" y="725601"/>
                  </a:lnTo>
                  <a:lnTo>
                    <a:pt x="6020396" y="733361"/>
                  </a:lnTo>
                  <a:lnTo>
                    <a:pt x="6039650" y="733361"/>
                  </a:lnTo>
                  <a:lnTo>
                    <a:pt x="6047447" y="725601"/>
                  </a:lnTo>
                  <a:lnTo>
                    <a:pt x="6047447" y="706437"/>
                  </a:lnTo>
                  <a:lnTo>
                    <a:pt x="6039650" y="698665"/>
                  </a:lnTo>
                  <a:close/>
                </a:path>
                <a:path w="6175375" h="1780539">
                  <a:moveTo>
                    <a:pt x="939114" y="698665"/>
                  </a:moveTo>
                  <a:lnTo>
                    <a:pt x="919861" y="698665"/>
                  </a:lnTo>
                  <a:lnTo>
                    <a:pt x="912050" y="706437"/>
                  </a:lnTo>
                  <a:lnTo>
                    <a:pt x="912050" y="725601"/>
                  </a:lnTo>
                  <a:lnTo>
                    <a:pt x="919861" y="733361"/>
                  </a:lnTo>
                  <a:lnTo>
                    <a:pt x="939114" y="733361"/>
                  </a:lnTo>
                  <a:lnTo>
                    <a:pt x="946912" y="725601"/>
                  </a:lnTo>
                  <a:lnTo>
                    <a:pt x="946912" y="706437"/>
                  </a:lnTo>
                  <a:lnTo>
                    <a:pt x="939114" y="698665"/>
                  </a:lnTo>
                  <a:close/>
                </a:path>
                <a:path w="6175375" h="1780539">
                  <a:moveTo>
                    <a:pt x="3297669" y="692886"/>
                  </a:moveTo>
                  <a:lnTo>
                    <a:pt x="3278416" y="692886"/>
                  </a:lnTo>
                  <a:lnTo>
                    <a:pt x="3270618" y="700646"/>
                  </a:lnTo>
                  <a:lnTo>
                    <a:pt x="3270618" y="719810"/>
                  </a:lnTo>
                  <a:lnTo>
                    <a:pt x="3278416" y="727582"/>
                  </a:lnTo>
                  <a:lnTo>
                    <a:pt x="3297669" y="727582"/>
                  </a:lnTo>
                  <a:lnTo>
                    <a:pt x="3305467" y="719810"/>
                  </a:lnTo>
                  <a:lnTo>
                    <a:pt x="3305467" y="700646"/>
                  </a:lnTo>
                  <a:lnTo>
                    <a:pt x="3297669" y="692886"/>
                  </a:lnTo>
                  <a:close/>
                </a:path>
                <a:path w="6175375" h="1780539">
                  <a:moveTo>
                    <a:pt x="5813082" y="687108"/>
                  </a:moveTo>
                  <a:lnTo>
                    <a:pt x="5793828" y="687108"/>
                  </a:lnTo>
                  <a:lnTo>
                    <a:pt x="5786031" y="694867"/>
                  </a:lnTo>
                  <a:lnTo>
                    <a:pt x="5786031" y="714032"/>
                  </a:lnTo>
                  <a:lnTo>
                    <a:pt x="5793828" y="721804"/>
                  </a:lnTo>
                  <a:lnTo>
                    <a:pt x="5813082" y="721804"/>
                  </a:lnTo>
                  <a:lnTo>
                    <a:pt x="5820879" y="714032"/>
                  </a:lnTo>
                  <a:lnTo>
                    <a:pt x="5820879" y="694867"/>
                  </a:lnTo>
                  <a:lnTo>
                    <a:pt x="5813082" y="687108"/>
                  </a:lnTo>
                  <a:close/>
                </a:path>
                <a:path w="6175375" h="1780539">
                  <a:moveTo>
                    <a:pt x="1566506" y="687108"/>
                  </a:moveTo>
                  <a:lnTo>
                    <a:pt x="1547253" y="687108"/>
                  </a:lnTo>
                  <a:lnTo>
                    <a:pt x="1539455" y="694867"/>
                  </a:lnTo>
                  <a:lnTo>
                    <a:pt x="1539455" y="714032"/>
                  </a:lnTo>
                  <a:lnTo>
                    <a:pt x="1547253" y="721804"/>
                  </a:lnTo>
                  <a:lnTo>
                    <a:pt x="1566506" y="721804"/>
                  </a:lnTo>
                  <a:lnTo>
                    <a:pt x="1574317" y="714032"/>
                  </a:lnTo>
                  <a:lnTo>
                    <a:pt x="1574317" y="694867"/>
                  </a:lnTo>
                  <a:lnTo>
                    <a:pt x="1566506" y="687108"/>
                  </a:lnTo>
                  <a:close/>
                </a:path>
                <a:path w="6175375" h="1780539">
                  <a:moveTo>
                    <a:pt x="3413861" y="681316"/>
                  </a:moveTo>
                  <a:lnTo>
                    <a:pt x="3394608" y="681316"/>
                  </a:lnTo>
                  <a:lnTo>
                    <a:pt x="3386797" y="689089"/>
                  </a:lnTo>
                  <a:lnTo>
                    <a:pt x="3386797" y="708253"/>
                  </a:lnTo>
                  <a:lnTo>
                    <a:pt x="3394608" y="716013"/>
                  </a:lnTo>
                  <a:lnTo>
                    <a:pt x="3413861" y="716013"/>
                  </a:lnTo>
                  <a:lnTo>
                    <a:pt x="3421659" y="708253"/>
                  </a:lnTo>
                  <a:lnTo>
                    <a:pt x="3421659" y="689089"/>
                  </a:lnTo>
                  <a:lnTo>
                    <a:pt x="3413861" y="681316"/>
                  </a:lnTo>
                  <a:close/>
                </a:path>
                <a:path w="6175375" h="1780539">
                  <a:moveTo>
                    <a:pt x="2809697" y="675538"/>
                  </a:moveTo>
                  <a:lnTo>
                    <a:pt x="2790444" y="675538"/>
                  </a:lnTo>
                  <a:lnTo>
                    <a:pt x="2782633" y="683298"/>
                  </a:lnTo>
                  <a:lnTo>
                    <a:pt x="2782633" y="702462"/>
                  </a:lnTo>
                  <a:lnTo>
                    <a:pt x="2790444" y="710234"/>
                  </a:lnTo>
                  <a:lnTo>
                    <a:pt x="2809697" y="710234"/>
                  </a:lnTo>
                  <a:lnTo>
                    <a:pt x="2817495" y="702462"/>
                  </a:lnTo>
                  <a:lnTo>
                    <a:pt x="2817495" y="683298"/>
                  </a:lnTo>
                  <a:lnTo>
                    <a:pt x="2809697" y="675538"/>
                  </a:lnTo>
                  <a:close/>
                </a:path>
                <a:path w="6175375" h="1780539">
                  <a:moveTo>
                    <a:pt x="2472753" y="675538"/>
                  </a:moveTo>
                  <a:lnTo>
                    <a:pt x="2453500" y="675538"/>
                  </a:lnTo>
                  <a:lnTo>
                    <a:pt x="2445702" y="683298"/>
                  </a:lnTo>
                  <a:lnTo>
                    <a:pt x="2445702" y="702462"/>
                  </a:lnTo>
                  <a:lnTo>
                    <a:pt x="2453500" y="710234"/>
                  </a:lnTo>
                  <a:lnTo>
                    <a:pt x="2472753" y="710234"/>
                  </a:lnTo>
                  <a:lnTo>
                    <a:pt x="2480564" y="702462"/>
                  </a:lnTo>
                  <a:lnTo>
                    <a:pt x="2480564" y="683298"/>
                  </a:lnTo>
                  <a:lnTo>
                    <a:pt x="2472753" y="675538"/>
                  </a:lnTo>
                  <a:close/>
                </a:path>
                <a:path w="6175375" h="1780539">
                  <a:moveTo>
                    <a:pt x="2176487" y="675538"/>
                  </a:moveTo>
                  <a:lnTo>
                    <a:pt x="2157234" y="675538"/>
                  </a:lnTo>
                  <a:lnTo>
                    <a:pt x="2149424" y="683298"/>
                  </a:lnTo>
                  <a:lnTo>
                    <a:pt x="2149424" y="702462"/>
                  </a:lnTo>
                  <a:lnTo>
                    <a:pt x="2157234" y="710234"/>
                  </a:lnTo>
                  <a:lnTo>
                    <a:pt x="2176487" y="710234"/>
                  </a:lnTo>
                  <a:lnTo>
                    <a:pt x="2184285" y="702462"/>
                  </a:lnTo>
                  <a:lnTo>
                    <a:pt x="2184285" y="683298"/>
                  </a:lnTo>
                  <a:lnTo>
                    <a:pt x="2176487" y="675538"/>
                  </a:lnTo>
                  <a:close/>
                </a:path>
                <a:path w="6175375" h="1780539">
                  <a:moveTo>
                    <a:pt x="1374800" y="675538"/>
                  </a:moveTo>
                  <a:lnTo>
                    <a:pt x="1355559" y="675538"/>
                  </a:lnTo>
                  <a:lnTo>
                    <a:pt x="1347749" y="683298"/>
                  </a:lnTo>
                  <a:lnTo>
                    <a:pt x="1347749" y="702462"/>
                  </a:lnTo>
                  <a:lnTo>
                    <a:pt x="1355559" y="710234"/>
                  </a:lnTo>
                  <a:lnTo>
                    <a:pt x="1374800" y="710234"/>
                  </a:lnTo>
                  <a:lnTo>
                    <a:pt x="1382610" y="702462"/>
                  </a:lnTo>
                  <a:lnTo>
                    <a:pt x="1382610" y="683298"/>
                  </a:lnTo>
                  <a:lnTo>
                    <a:pt x="1374800" y="675538"/>
                  </a:lnTo>
                  <a:close/>
                </a:path>
                <a:path w="6175375" h="1780539">
                  <a:moveTo>
                    <a:pt x="1136624" y="675538"/>
                  </a:moveTo>
                  <a:lnTo>
                    <a:pt x="1117371" y="675538"/>
                  </a:lnTo>
                  <a:lnTo>
                    <a:pt x="1109573" y="683298"/>
                  </a:lnTo>
                  <a:lnTo>
                    <a:pt x="1109573" y="702462"/>
                  </a:lnTo>
                  <a:lnTo>
                    <a:pt x="1117371" y="710234"/>
                  </a:lnTo>
                  <a:lnTo>
                    <a:pt x="1136624" y="710234"/>
                  </a:lnTo>
                  <a:lnTo>
                    <a:pt x="1144422" y="702462"/>
                  </a:lnTo>
                  <a:lnTo>
                    <a:pt x="1144422" y="683298"/>
                  </a:lnTo>
                  <a:lnTo>
                    <a:pt x="1136624" y="675538"/>
                  </a:lnTo>
                  <a:close/>
                </a:path>
                <a:path w="6175375" h="1780539">
                  <a:moveTo>
                    <a:pt x="172288" y="675538"/>
                  </a:moveTo>
                  <a:lnTo>
                    <a:pt x="153035" y="675538"/>
                  </a:lnTo>
                  <a:lnTo>
                    <a:pt x="145237" y="683298"/>
                  </a:lnTo>
                  <a:lnTo>
                    <a:pt x="145237" y="702462"/>
                  </a:lnTo>
                  <a:lnTo>
                    <a:pt x="153035" y="710234"/>
                  </a:lnTo>
                  <a:lnTo>
                    <a:pt x="172288" y="710234"/>
                  </a:lnTo>
                  <a:lnTo>
                    <a:pt x="180086" y="702462"/>
                  </a:lnTo>
                  <a:lnTo>
                    <a:pt x="180086" y="683298"/>
                  </a:lnTo>
                  <a:lnTo>
                    <a:pt x="172288" y="675538"/>
                  </a:lnTo>
                  <a:close/>
                </a:path>
                <a:path w="6175375" h="1780539">
                  <a:moveTo>
                    <a:pt x="1856968" y="669759"/>
                  </a:moveTo>
                  <a:lnTo>
                    <a:pt x="1837728" y="669759"/>
                  </a:lnTo>
                  <a:lnTo>
                    <a:pt x="1829917" y="677519"/>
                  </a:lnTo>
                  <a:lnTo>
                    <a:pt x="1829917" y="696683"/>
                  </a:lnTo>
                  <a:lnTo>
                    <a:pt x="1837728" y="704456"/>
                  </a:lnTo>
                  <a:lnTo>
                    <a:pt x="1856968" y="704456"/>
                  </a:lnTo>
                  <a:lnTo>
                    <a:pt x="1864779" y="696683"/>
                  </a:lnTo>
                  <a:lnTo>
                    <a:pt x="1864779" y="677519"/>
                  </a:lnTo>
                  <a:lnTo>
                    <a:pt x="1856968" y="669759"/>
                  </a:lnTo>
                  <a:close/>
                </a:path>
                <a:path w="6175375" h="1780539">
                  <a:moveTo>
                    <a:pt x="3715943" y="663968"/>
                  </a:moveTo>
                  <a:lnTo>
                    <a:pt x="3696690" y="663968"/>
                  </a:lnTo>
                  <a:lnTo>
                    <a:pt x="3688880" y="671741"/>
                  </a:lnTo>
                  <a:lnTo>
                    <a:pt x="3688880" y="690905"/>
                  </a:lnTo>
                  <a:lnTo>
                    <a:pt x="3696690" y="698665"/>
                  </a:lnTo>
                  <a:lnTo>
                    <a:pt x="3715943" y="698665"/>
                  </a:lnTo>
                  <a:lnTo>
                    <a:pt x="3723741" y="690905"/>
                  </a:lnTo>
                  <a:lnTo>
                    <a:pt x="3723741" y="671741"/>
                  </a:lnTo>
                  <a:lnTo>
                    <a:pt x="3715943" y="663968"/>
                  </a:lnTo>
                  <a:close/>
                </a:path>
                <a:path w="6175375" h="1780539">
                  <a:moveTo>
                    <a:pt x="2705125" y="663968"/>
                  </a:moveTo>
                  <a:lnTo>
                    <a:pt x="2685872" y="663968"/>
                  </a:lnTo>
                  <a:lnTo>
                    <a:pt x="2678074" y="671741"/>
                  </a:lnTo>
                  <a:lnTo>
                    <a:pt x="2678074" y="690905"/>
                  </a:lnTo>
                  <a:lnTo>
                    <a:pt x="2685872" y="698665"/>
                  </a:lnTo>
                  <a:lnTo>
                    <a:pt x="2705125" y="698665"/>
                  </a:lnTo>
                  <a:lnTo>
                    <a:pt x="2712923" y="690905"/>
                  </a:lnTo>
                  <a:lnTo>
                    <a:pt x="2712923" y="671741"/>
                  </a:lnTo>
                  <a:lnTo>
                    <a:pt x="2705125" y="663968"/>
                  </a:lnTo>
                  <a:close/>
                </a:path>
                <a:path w="6175375" h="1780539">
                  <a:moveTo>
                    <a:pt x="5557469" y="652411"/>
                  </a:moveTo>
                  <a:lnTo>
                    <a:pt x="5538228" y="652411"/>
                  </a:lnTo>
                  <a:lnTo>
                    <a:pt x="5530418" y="660171"/>
                  </a:lnTo>
                  <a:lnTo>
                    <a:pt x="5530418" y="679335"/>
                  </a:lnTo>
                  <a:lnTo>
                    <a:pt x="5538228" y="687108"/>
                  </a:lnTo>
                  <a:lnTo>
                    <a:pt x="5557469" y="687108"/>
                  </a:lnTo>
                  <a:lnTo>
                    <a:pt x="5565279" y="679335"/>
                  </a:lnTo>
                  <a:lnTo>
                    <a:pt x="5565279" y="660171"/>
                  </a:lnTo>
                  <a:lnTo>
                    <a:pt x="5557469" y="652411"/>
                  </a:lnTo>
                  <a:close/>
                </a:path>
                <a:path w="6175375" h="1780539">
                  <a:moveTo>
                    <a:pt x="764832" y="652411"/>
                  </a:moveTo>
                  <a:lnTo>
                    <a:pt x="745578" y="652411"/>
                  </a:lnTo>
                  <a:lnTo>
                    <a:pt x="737781" y="660171"/>
                  </a:lnTo>
                  <a:lnTo>
                    <a:pt x="737781" y="679335"/>
                  </a:lnTo>
                  <a:lnTo>
                    <a:pt x="745578" y="687108"/>
                  </a:lnTo>
                  <a:lnTo>
                    <a:pt x="764832" y="687108"/>
                  </a:lnTo>
                  <a:lnTo>
                    <a:pt x="772629" y="679335"/>
                  </a:lnTo>
                  <a:lnTo>
                    <a:pt x="772629" y="660171"/>
                  </a:lnTo>
                  <a:lnTo>
                    <a:pt x="764832" y="652411"/>
                  </a:lnTo>
                  <a:close/>
                </a:path>
                <a:path w="6175375" h="1780539">
                  <a:moveTo>
                    <a:pt x="276847" y="652411"/>
                  </a:moveTo>
                  <a:lnTo>
                    <a:pt x="257606" y="652411"/>
                  </a:lnTo>
                  <a:lnTo>
                    <a:pt x="249796" y="660171"/>
                  </a:lnTo>
                  <a:lnTo>
                    <a:pt x="249796" y="679335"/>
                  </a:lnTo>
                  <a:lnTo>
                    <a:pt x="257606" y="687108"/>
                  </a:lnTo>
                  <a:lnTo>
                    <a:pt x="276847" y="687108"/>
                  </a:lnTo>
                  <a:lnTo>
                    <a:pt x="284657" y="679335"/>
                  </a:lnTo>
                  <a:lnTo>
                    <a:pt x="284657" y="660171"/>
                  </a:lnTo>
                  <a:lnTo>
                    <a:pt x="276847" y="652411"/>
                  </a:lnTo>
                  <a:close/>
                </a:path>
                <a:path w="6175375" h="1780539">
                  <a:moveTo>
                    <a:pt x="1734972" y="646620"/>
                  </a:moveTo>
                  <a:lnTo>
                    <a:pt x="1715731" y="646620"/>
                  </a:lnTo>
                  <a:lnTo>
                    <a:pt x="1707921" y="654392"/>
                  </a:lnTo>
                  <a:lnTo>
                    <a:pt x="1707921" y="673557"/>
                  </a:lnTo>
                  <a:lnTo>
                    <a:pt x="1715731" y="681316"/>
                  </a:lnTo>
                  <a:lnTo>
                    <a:pt x="1734972" y="681316"/>
                  </a:lnTo>
                  <a:lnTo>
                    <a:pt x="1742782" y="673557"/>
                  </a:lnTo>
                  <a:lnTo>
                    <a:pt x="1742782" y="654392"/>
                  </a:lnTo>
                  <a:lnTo>
                    <a:pt x="1734972" y="646620"/>
                  </a:lnTo>
                  <a:close/>
                </a:path>
                <a:path w="6175375" h="1780539">
                  <a:moveTo>
                    <a:pt x="3599751" y="640841"/>
                  </a:moveTo>
                  <a:lnTo>
                    <a:pt x="3580498" y="640841"/>
                  </a:lnTo>
                  <a:lnTo>
                    <a:pt x="3572700" y="648601"/>
                  </a:lnTo>
                  <a:lnTo>
                    <a:pt x="3572700" y="667766"/>
                  </a:lnTo>
                  <a:lnTo>
                    <a:pt x="3580498" y="675538"/>
                  </a:lnTo>
                  <a:lnTo>
                    <a:pt x="3599751" y="675538"/>
                  </a:lnTo>
                  <a:lnTo>
                    <a:pt x="3607549" y="667766"/>
                  </a:lnTo>
                  <a:lnTo>
                    <a:pt x="3607549" y="648601"/>
                  </a:lnTo>
                  <a:lnTo>
                    <a:pt x="3599751" y="640841"/>
                  </a:lnTo>
                  <a:close/>
                </a:path>
                <a:path w="6175375" h="1780539">
                  <a:moveTo>
                    <a:pt x="3175673" y="640841"/>
                  </a:moveTo>
                  <a:lnTo>
                    <a:pt x="3156419" y="640841"/>
                  </a:lnTo>
                  <a:lnTo>
                    <a:pt x="3148622" y="648601"/>
                  </a:lnTo>
                  <a:lnTo>
                    <a:pt x="3148622" y="667766"/>
                  </a:lnTo>
                  <a:lnTo>
                    <a:pt x="3156419" y="675538"/>
                  </a:lnTo>
                  <a:lnTo>
                    <a:pt x="3175673" y="675538"/>
                  </a:lnTo>
                  <a:lnTo>
                    <a:pt x="3183483" y="667766"/>
                  </a:lnTo>
                  <a:lnTo>
                    <a:pt x="3183483" y="648601"/>
                  </a:lnTo>
                  <a:lnTo>
                    <a:pt x="3175673" y="640841"/>
                  </a:lnTo>
                  <a:close/>
                </a:path>
                <a:path w="6175375" h="1780539">
                  <a:moveTo>
                    <a:pt x="1258620" y="640841"/>
                  </a:moveTo>
                  <a:lnTo>
                    <a:pt x="1239367" y="640841"/>
                  </a:lnTo>
                  <a:lnTo>
                    <a:pt x="1231569" y="648601"/>
                  </a:lnTo>
                  <a:lnTo>
                    <a:pt x="1231569" y="667766"/>
                  </a:lnTo>
                  <a:lnTo>
                    <a:pt x="1239367" y="675538"/>
                  </a:lnTo>
                  <a:lnTo>
                    <a:pt x="1258620" y="675538"/>
                  </a:lnTo>
                  <a:lnTo>
                    <a:pt x="1266418" y="667766"/>
                  </a:lnTo>
                  <a:lnTo>
                    <a:pt x="1266418" y="648601"/>
                  </a:lnTo>
                  <a:lnTo>
                    <a:pt x="1258620" y="640841"/>
                  </a:lnTo>
                  <a:close/>
                </a:path>
                <a:path w="6175375" h="1780539">
                  <a:moveTo>
                    <a:pt x="625411" y="640841"/>
                  </a:moveTo>
                  <a:lnTo>
                    <a:pt x="606158" y="640841"/>
                  </a:lnTo>
                  <a:lnTo>
                    <a:pt x="598360" y="648601"/>
                  </a:lnTo>
                  <a:lnTo>
                    <a:pt x="598360" y="667766"/>
                  </a:lnTo>
                  <a:lnTo>
                    <a:pt x="606158" y="675538"/>
                  </a:lnTo>
                  <a:lnTo>
                    <a:pt x="625411" y="675538"/>
                  </a:lnTo>
                  <a:lnTo>
                    <a:pt x="633209" y="667766"/>
                  </a:lnTo>
                  <a:lnTo>
                    <a:pt x="633209" y="648601"/>
                  </a:lnTo>
                  <a:lnTo>
                    <a:pt x="625411" y="640841"/>
                  </a:lnTo>
                  <a:close/>
                </a:path>
                <a:path w="6175375" h="1780539">
                  <a:moveTo>
                    <a:pt x="3076917" y="635063"/>
                  </a:moveTo>
                  <a:lnTo>
                    <a:pt x="3057664" y="635063"/>
                  </a:lnTo>
                  <a:lnTo>
                    <a:pt x="3049866" y="642823"/>
                  </a:lnTo>
                  <a:lnTo>
                    <a:pt x="3049866" y="661987"/>
                  </a:lnTo>
                  <a:lnTo>
                    <a:pt x="3057664" y="669759"/>
                  </a:lnTo>
                  <a:lnTo>
                    <a:pt x="3076917" y="669759"/>
                  </a:lnTo>
                  <a:lnTo>
                    <a:pt x="3084728" y="661987"/>
                  </a:lnTo>
                  <a:lnTo>
                    <a:pt x="3084728" y="642823"/>
                  </a:lnTo>
                  <a:lnTo>
                    <a:pt x="3076917" y="635063"/>
                  </a:lnTo>
                  <a:close/>
                </a:path>
                <a:path w="6175375" h="1780539">
                  <a:moveTo>
                    <a:pt x="6115164" y="623493"/>
                  </a:moveTo>
                  <a:lnTo>
                    <a:pt x="6095911" y="623493"/>
                  </a:lnTo>
                  <a:lnTo>
                    <a:pt x="6088113" y="631253"/>
                  </a:lnTo>
                  <a:lnTo>
                    <a:pt x="6088113" y="650417"/>
                  </a:lnTo>
                  <a:lnTo>
                    <a:pt x="6095911" y="658190"/>
                  </a:lnTo>
                  <a:lnTo>
                    <a:pt x="6115164" y="658190"/>
                  </a:lnTo>
                  <a:lnTo>
                    <a:pt x="6122962" y="650417"/>
                  </a:lnTo>
                  <a:lnTo>
                    <a:pt x="6122962" y="631253"/>
                  </a:lnTo>
                  <a:lnTo>
                    <a:pt x="6115164" y="623493"/>
                  </a:lnTo>
                  <a:close/>
                </a:path>
                <a:path w="6175375" h="1780539">
                  <a:moveTo>
                    <a:pt x="2949117" y="623493"/>
                  </a:moveTo>
                  <a:lnTo>
                    <a:pt x="2929864" y="623493"/>
                  </a:lnTo>
                  <a:lnTo>
                    <a:pt x="2922066" y="631253"/>
                  </a:lnTo>
                  <a:lnTo>
                    <a:pt x="2922066" y="650417"/>
                  </a:lnTo>
                  <a:lnTo>
                    <a:pt x="2929864" y="658190"/>
                  </a:lnTo>
                  <a:lnTo>
                    <a:pt x="2949117" y="658190"/>
                  </a:lnTo>
                  <a:lnTo>
                    <a:pt x="2956915" y="650417"/>
                  </a:lnTo>
                  <a:lnTo>
                    <a:pt x="2956915" y="631253"/>
                  </a:lnTo>
                  <a:lnTo>
                    <a:pt x="2949117" y="623493"/>
                  </a:lnTo>
                  <a:close/>
                </a:path>
                <a:path w="6175375" h="1780539">
                  <a:moveTo>
                    <a:pt x="3901833" y="617715"/>
                  </a:moveTo>
                  <a:lnTo>
                    <a:pt x="3882580" y="617715"/>
                  </a:lnTo>
                  <a:lnTo>
                    <a:pt x="3874782" y="625475"/>
                  </a:lnTo>
                  <a:lnTo>
                    <a:pt x="3874782" y="644639"/>
                  </a:lnTo>
                  <a:lnTo>
                    <a:pt x="3882580" y="652411"/>
                  </a:lnTo>
                  <a:lnTo>
                    <a:pt x="3901833" y="652411"/>
                  </a:lnTo>
                  <a:lnTo>
                    <a:pt x="3909631" y="644639"/>
                  </a:lnTo>
                  <a:lnTo>
                    <a:pt x="3909631" y="625475"/>
                  </a:lnTo>
                  <a:lnTo>
                    <a:pt x="3901833" y="617715"/>
                  </a:lnTo>
                  <a:close/>
                </a:path>
                <a:path w="6175375" h="1780539">
                  <a:moveTo>
                    <a:pt x="5760796" y="606145"/>
                  </a:moveTo>
                  <a:lnTo>
                    <a:pt x="5741543" y="606145"/>
                  </a:lnTo>
                  <a:lnTo>
                    <a:pt x="5733745" y="613905"/>
                  </a:lnTo>
                  <a:lnTo>
                    <a:pt x="5733745" y="633069"/>
                  </a:lnTo>
                  <a:lnTo>
                    <a:pt x="5741543" y="640841"/>
                  </a:lnTo>
                  <a:lnTo>
                    <a:pt x="5760796" y="640841"/>
                  </a:lnTo>
                  <a:lnTo>
                    <a:pt x="5768606" y="633069"/>
                  </a:lnTo>
                  <a:lnTo>
                    <a:pt x="5768606" y="613905"/>
                  </a:lnTo>
                  <a:lnTo>
                    <a:pt x="5760796" y="606145"/>
                  </a:lnTo>
                  <a:close/>
                </a:path>
                <a:path w="6175375" h="1780539">
                  <a:moveTo>
                    <a:pt x="2594749" y="606145"/>
                  </a:moveTo>
                  <a:lnTo>
                    <a:pt x="2575496" y="606145"/>
                  </a:lnTo>
                  <a:lnTo>
                    <a:pt x="2567698" y="613905"/>
                  </a:lnTo>
                  <a:lnTo>
                    <a:pt x="2567698" y="633069"/>
                  </a:lnTo>
                  <a:lnTo>
                    <a:pt x="2575496" y="640841"/>
                  </a:lnTo>
                  <a:lnTo>
                    <a:pt x="2594749" y="640841"/>
                  </a:lnTo>
                  <a:lnTo>
                    <a:pt x="2602547" y="633069"/>
                  </a:lnTo>
                  <a:lnTo>
                    <a:pt x="2602547" y="613905"/>
                  </a:lnTo>
                  <a:lnTo>
                    <a:pt x="2594749" y="606145"/>
                  </a:lnTo>
                  <a:close/>
                </a:path>
                <a:path w="6175375" h="1780539">
                  <a:moveTo>
                    <a:pt x="2263622" y="606145"/>
                  </a:moveTo>
                  <a:lnTo>
                    <a:pt x="2244369" y="606145"/>
                  </a:lnTo>
                  <a:lnTo>
                    <a:pt x="2236571" y="613905"/>
                  </a:lnTo>
                  <a:lnTo>
                    <a:pt x="2236571" y="633069"/>
                  </a:lnTo>
                  <a:lnTo>
                    <a:pt x="2244369" y="640841"/>
                  </a:lnTo>
                  <a:lnTo>
                    <a:pt x="2263622" y="640841"/>
                  </a:lnTo>
                  <a:lnTo>
                    <a:pt x="2271420" y="633069"/>
                  </a:lnTo>
                  <a:lnTo>
                    <a:pt x="2271420" y="613905"/>
                  </a:lnTo>
                  <a:lnTo>
                    <a:pt x="2263622" y="606145"/>
                  </a:lnTo>
                  <a:close/>
                </a:path>
                <a:path w="6175375" h="1780539">
                  <a:moveTo>
                    <a:pt x="1473555" y="606145"/>
                  </a:moveTo>
                  <a:lnTo>
                    <a:pt x="1454315" y="606145"/>
                  </a:lnTo>
                  <a:lnTo>
                    <a:pt x="1446504" y="613905"/>
                  </a:lnTo>
                  <a:lnTo>
                    <a:pt x="1446504" y="633069"/>
                  </a:lnTo>
                  <a:lnTo>
                    <a:pt x="1454315" y="640841"/>
                  </a:lnTo>
                  <a:lnTo>
                    <a:pt x="1473555" y="640841"/>
                  </a:lnTo>
                  <a:lnTo>
                    <a:pt x="1481366" y="633069"/>
                  </a:lnTo>
                  <a:lnTo>
                    <a:pt x="1481366" y="613905"/>
                  </a:lnTo>
                  <a:lnTo>
                    <a:pt x="1473555" y="606145"/>
                  </a:lnTo>
                  <a:close/>
                </a:path>
                <a:path w="6175375" h="1780539">
                  <a:moveTo>
                    <a:pt x="881011" y="606145"/>
                  </a:moveTo>
                  <a:lnTo>
                    <a:pt x="861771" y="606145"/>
                  </a:lnTo>
                  <a:lnTo>
                    <a:pt x="853960" y="613905"/>
                  </a:lnTo>
                  <a:lnTo>
                    <a:pt x="853960" y="633069"/>
                  </a:lnTo>
                  <a:lnTo>
                    <a:pt x="861771" y="640841"/>
                  </a:lnTo>
                  <a:lnTo>
                    <a:pt x="881011" y="640841"/>
                  </a:lnTo>
                  <a:lnTo>
                    <a:pt x="888822" y="633069"/>
                  </a:lnTo>
                  <a:lnTo>
                    <a:pt x="888822" y="613905"/>
                  </a:lnTo>
                  <a:lnTo>
                    <a:pt x="881011" y="606145"/>
                  </a:lnTo>
                  <a:close/>
                </a:path>
                <a:path w="6175375" h="1780539">
                  <a:moveTo>
                    <a:pt x="5644616" y="594575"/>
                  </a:moveTo>
                  <a:lnTo>
                    <a:pt x="5625363" y="594575"/>
                  </a:lnTo>
                  <a:lnTo>
                    <a:pt x="5617565" y="602348"/>
                  </a:lnTo>
                  <a:lnTo>
                    <a:pt x="5617565" y="621512"/>
                  </a:lnTo>
                  <a:lnTo>
                    <a:pt x="5625363" y="629272"/>
                  </a:lnTo>
                  <a:lnTo>
                    <a:pt x="5644616" y="629272"/>
                  </a:lnTo>
                  <a:lnTo>
                    <a:pt x="5652414" y="621512"/>
                  </a:lnTo>
                  <a:lnTo>
                    <a:pt x="5652414" y="602348"/>
                  </a:lnTo>
                  <a:lnTo>
                    <a:pt x="5644616" y="594575"/>
                  </a:lnTo>
                  <a:close/>
                </a:path>
                <a:path w="6175375" h="1780539">
                  <a:moveTo>
                    <a:pt x="2397239" y="594575"/>
                  </a:moveTo>
                  <a:lnTo>
                    <a:pt x="2377986" y="594575"/>
                  </a:lnTo>
                  <a:lnTo>
                    <a:pt x="2370188" y="602348"/>
                  </a:lnTo>
                  <a:lnTo>
                    <a:pt x="2370188" y="621512"/>
                  </a:lnTo>
                  <a:lnTo>
                    <a:pt x="2377986" y="629272"/>
                  </a:lnTo>
                  <a:lnTo>
                    <a:pt x="2397239" y="629272"/>
                  </a:lnTo>
                  <a:lnTo>
                    <a:pt x="2405037" y="621512"/>
                  </a:lnTo>
                  <a:lnTo>
                    <a:pt x="2405037" y="602348"/>
                  </a:lnTo>
                  <a:lnTo>
                    <a:pt x="2397239" y="594575"/>
                  </a:lnTo>
                  <a:close/>
                </a:path>
                <a:path w="6175375" h="1780539">
                  <a:moveTo>
                    <a:pt x="5917653" y="588797"/>
                  </a:moveTo>
                  <a:lnTo>
                    <a:pt x="5898400" y="588797"/>
                  </a:lnTo>
                  <a:lnTo>
                    <a:pt x="5890590" y="596557"/>
                  </a:lnTo>
                  <a:lnTo>
                    <a:pt x="5890590" y="615721"/>
                  </a:lnTo>
                  <a:lnTo>
                    <a:pt x="5898400" y="623493"/>
                  </a:lnTo>
                  <a:lnTo>
                    <a:pt x="5917653" y="623493"/>
                  </a:lnTo>
                  <a:lnTo>
                    <a:pt x="5925451" y="615721"/>
                  </a:lnTo>
                  <a:lnTo>
                    <a:pt x="5925451" y="596557"/>
                  </a:lnTo>
                  <a:lnTo>
                    <a:pt x="5917653" y="588797"/>
                  </a:lnTo>
                  <a:close/>
                </a:path>
                <a:path w="6175375" h="1780539">
                  <a:moveTo>
                    <a:pt x="3489375" y="588797"/>
                  </a:moveTo>
                  <a:lnTo>
                    <a:pt x="3470122" y="588797"/>
                  </a:lnTo>
                  <a:lnTo>
                    <a:pt x="3462324" y="596557"/>
                  </a:lnTo>
                  <a:lnTo>
                    <a:pt x="3462324" y="615721"/>
                  </a:lnTo>
                  <a:lnTo>
                    <a:pt x="3470122" y="623493"/>
                  </a:lnTo>
                  <a:lnTo>
                    <a:pt x="3489375" y="623493"/>
                  </a:lnTo>
                  <a:lnTo>
                    <a:pt x="3497173" y="615721"/>
                  </a:lnTo>
                  <a:lnTo>
                    <a:pt x="3497173" y="596557"/>
                  </a:lnTo>
                  <a:lnTo>
                    <a:pt x="3489375" y="588797"/>
                  </a:lnTo>
                  <a:close/>
                </a:path>
                <a:path w="6175375" h="1780539">
                  <a:moveTo>
                    <a:pt x="2089340" y="588797"/>
                  </a:moveTo>
                  <a:lnTo>
                    <a:pt x="2070100" y="588797"/>
                  </a:lnTo>
                  <a:lnTo>
                    <a:pt x="2062289" y="596557"/>
                  </a:lnTo>
                  <a:lnTo>
                    <a:pt x="2062289" y="615721"/>
                  </a:lnTo>
                  <a:lnTo>
                    <a:pt x="2070100" y="623493"/>
                  </a:lnTo>
                  <a:lnTo>
                    <a:pt x="2089340" y="623493"/>
                  </a:lnTo>
                  <a:lnTo>
                    <a:pt x="2097151" y="615721"/>
                  </a:lnTo>
                  <a:lnTo>
                    <a:pt x="2097151" y="596557"/>
                  </a:lnTo>
                  <a:lnTo>
                    <a:pt x="2089340" y="588797"/>
                  </a:lnTo>
                  <a:close/>
                </a:path>
                <a:path w="6175375" h="1780539">
                  <a:moveTo>
                    <a:pt x="1978964" y="583018"/>
                  </a:moveTo>
                  <a:lnTo>
                    <a:pt x="1959711" y="583018"/>
                  </a:lnTo>
                  <a:lnTo>
                    <a:pt x="1951913" y="590778"/>
                  </a:lnTo>
                  <a:lnTo>
                    <a:pt x="1951913" y="609942"/>
                  </a:lnTo>
                  <a:lnTo>
                    <a:pt x="1959711" y="617715"/>
                  </a:lnTo>
                  <a:lnTo>
                    <a:pt x="1978964" y="617715"/>
                  </a:lnTo>
                  <a:lnTo>
                    <a:pt x="1986775" y="609942"/>
                  </a:lnTo>
                  <a:lnTo>
                    <a:pt x="1986775" y="590778"/>
                  </a:lnTo>
                  <a:lnTo>
                    <a:pt x="1978964" y="583018"/>
                  </a:lnTo>
                  <a:close/>
                </a:path>
                <a:path w="6175375" h="1780539">
                  <a:moveTo>
                    <a:pt x="1607172" y="583018"/>
                  </a:moveTo>
                  <a:lnTo>
                    <a:pt x="1587919" y="583018"/>
                  </a:lnTo>
                  <a:lnTo>
                    <a:pt x="1580121" y="590778"/>
                  </a:lnTo>
                  <a:lnTo>
                    <a:pt x="1580121" y="609942"/>
                  </a:lnTo>
                  <a:lnTo>
                    <a:pt x="1587919" y="617715"/>
                  </a:lnTo>
                  <a:lnTo>
                    <a:pt x="1607172" y="617715"/>
                  </a:lnTo>
                  <a:lnTo>
                    <a:pt x="1614982" y="609942"/>
                  </a:lnTo>
                  <a:lnTo>
                    <a:pt x="1614982" y="590778"/>
                  </a:lnTo>
                  <a:lnTo>
                    <a:pt x="1607172" y="583018"/>
                  </a:lnTo>
                  <a:close/>
                </a:path>
                <a:path w="6175375" h="1780539">
                  <a:moveTo>
                    <a:pt x="1003007" y="583018"/>
                  </a:moveTo>
                  <a:lnTo>
                    <a:pt x="983754" y="583018"/>
                  </a:lnTo>
                  <a:lnTo>
                    <a:pt x="975956" y="590778"/>
                  </a:lnTo>
                  <a:lnTo>
                    <a:pt x="975956" y="609942"/>
                  </a:lnTo>
                  <a:lnTo>
                    <a:pt x="983754" y="617715"/>
                  </a:lnTo>
                  <a:lnTo>
                    <a:pt x="1003007" y="617715"/>
                  </a:lnTo>
                  <a:lnTo>
                    <a:pt x="1010818" y="609942"/>
                  </a:lnTo>
                  <a:lnTo>
                    <a:pt x="1010818" y="590778"/>
                  </a:lnTo>
                  <a:lnTo>
                    <a:pt x="1003007" y="583018"/>
                  </a:lnTo>
                  <a:close/>
                </a:path>
                <a:path w="6175375" h="1780539">
                  <a:moveTo>
                    <a:pt x="497611" y="583018"/>
                  </a:moveTo>
                  <a:lnTo>
                    <a:pt x="478358" y="583018"/>
                  </a:lnTo>
                  <a:lnTo>
                    <a:pt x="470547" y="590778"/>
                  </a:lnTo>
                  <a:lnTo>
                    <a:pt x="470547" y="609942"/>
                  </a:lnTo>
                  <a:lnTo>
                    <a:pt x="478358" y="617715"/>
                  </a:lnTo>
                  <a:lnTo>
                    <a:pt x="497611" y="617715"/>
                  </a:lnTo>
                  <a:lnTo>
                    <a:pt x="505409" y="609942"/>
                  </a:lnTo>
                  <a:lnTo>
                    <a:pt x="505409" y="590778"/>
                  </a:lnTo>
                  <a:lnTo>
                    <a:pt x="497611" y="583018"/>
                  </a:lnTo>
                  <a:close/>
                </a:path>
                <a:path w="6175375" h="1780539">
                  <a:moveTo>
                    <a:pt x="375615" y="583018"/>
                  </a:moveTo>
                  <a:lnTo>
                    <a:pt x="356362" y="583018"/>
                  </a:lnTo>
                  <a:lnTo>
                    <a:pt x="348564" y="590778"/>
                  </a:lnTo>
                  <a:lnTo>
                    <a:pt x="348564" y="609942"/>
                  </a:lnTo>
                  <a:lnTo>
                    <a:pt x="356362" y="617715"/>
                  </a:lnTo>
                  <a:lnTo>
                    <a:pt x="375615" y="617715"/>
                  </a:lnTo>
                  <a:lnTo>
                    <a:pt x="383413" y="609942"/>
                  </a:lnTo>
                  <a:lnTo>
                    <a:pt x="383413" y="590778"/>
                  </a:lnTo>
                  <a:lnTo>
                    <a:pt x="375615" y="583018"/>
                  </a:lnTo>
                  <a:close/>
                </a:path>
                <a:path w="6175375" h="1780539">
                  <a:moveTo>
                    <a:pt x="3257003" y="577227"/>
                  </a:moveTo>
                  <a:lnTo>
                    <a:pt x="3237750" y="577227"/>
                  </a:lnTo>
                  <a:lnTo>
                    <a:pt x="3229952" y="585000"/>
                  </a:lnTo>
                  <a:lnTo>
                    <a:pt x="3229952" y="604164"/>
                  </a:lnTo>
                  <a:lnTo>
                    <a:pt x="3237750" y="611924"/>
                  </a:lnTo>
                  <a:lnTo>
                    <a:pt x="3257003" y="611924"/>
                  </a:lnTo>
                  <a:lnTo>
                    <a:pt x="3264814" y="604164"/>
                  </a:lnTo>
                  <a:lnTo>
                    <a:pt x="3264814" y="585000"/>
                  </a:lnTo>
                  <a:lnTo>
                    <a:pt x="3257003" y="577227"/>
                  </a:lnTo>
                  <a:close/>
                </a:path>
                <a:path w="6175375" h="1780539">
                  <a:moveTo>
                    <a:pt x="3768217" y="571449"/>
                  </a:moveTo>
                  <a:lnTo>
                    <a:pt x="3748963" y="571449"/>
                  </a:lnTo>
                  <a:lnTo>
                    <a:pt x="3741166" y="579221"/>
                  </a:lnTo>
                  <a:lnTo>
                    <a:pt x="3741166" y="598373"/>
                  </a:lnTo>
                  <a:lnTo>
                    <a:pt x="3748963" y="606145"/>
                  </a:lnTo>
                  <a:lnTo>
                    <a:pt x="3768217" y="606145"/>
                  </a:lnTo>
                  <a:lnTo>
                    <a:pt x="3776027" y="598373"/>
                  </a:lnTo>
                  <a:lnTo>
                    <a:pt x="3776027" y="579221"/>
                  </a:lnTo>
                  <a:lnTo>
                    <a:pt x="3768217" y="571449"/>
                  </a:lnTo>
                  <a:close/>
                </a:path>
                <a:path w="6175375" h="1780539">
                  <a:moveTo>
                    <a:pt x="5447093" y="565670"/>
                  </a:moveTo>
                  <a:lnTo>
                    <a:pt x="5427853" y="565670"/>
                  </a:lnTo>
                  <a:lnTo>
                    <a:pt x="5420042" y="573430"/>
                  </a:lnTo>
                  <a:lnTo>
                    <a:pt x="5420042" y="592594"/>
                  </a:lnTo>
                  <a:lnTo>
                    <a:pt x="5427853" y="600367"/>
                  </a:lnTo>
                  <a:lnTo>
                    <a:pt x="5447093" y="600367"/>
                  </a:lnTo>
                  <a:lnTo>
                    <a:pt x="5454904" y="592594"/>
                  </a:lnTo>
                  <a:lnTo>
                    <a:pt x="5454904" y="573430"/>
                  </a:lnTo>
                  <a:lnTo>
                    <a:pt x="5447093" y="565670"/>
                  </a:lnTo>
                  <a:close/>
                </a:path>
                <a:path w="6175375" h="1780539">
                  <a:moveTo>
                    <a:pt x="4029633" y="565670"/>
                  </a:moveTo>
                  <a:lnTo>
                    <a:pt x="4010380" y="565670"/>
                  </a:lnTo>
                  <a:lnTo>
                    <a:pt x="4002582" y="573430"/>
                  </a:lnTo>
                  <a:lnTo>
                    <a:pt x="4002582" y="592594"/>
                  </a:lnTo>
                  <a:lnTo>
                    <a:pt x="4010380" y="600367"/>
                  </a:lnTo>
                  <a:lnTo>
                    <a:pt x="4029633" y="600367"/>
                  </a:lnTo>
                  <a:lnTo>
                    <a:pt x="4037444" y="592594"/>
                  </a:lnTo>
                  <a:lnTo>
                    <a:pt x="4037444" y="573430"/>
                  </a:lnTo>
                  <a:lnTo>
                    <a:pt x="4029633" y="565670"/>
                  </a:lnTo>
                  <a:close/>
                </a:path>
                <a:path w="6175375" h="1780539">
                  <a:moveTo>
                    <a:pt x="1833740" y="565670"/>
                  </a:moveTo>
                  <a:lnTo>
                    <a:pt x="1814487" y="565670"/>
                  </a:lnTo>
                  <a:lnTo>
                    <a:pt x="1806689" y="573430"/>
                  </a:lnTo>
                  <a:lnTo>
                    <a:pt x="1806689" y="592594"/>
                  </a:lnTo>
                  <a:lnTo>
                    <a:pt x="1814487" y="600367"/>
                  </a:lnTo>
                  <a:lnTo>
                    <a:pt x="1833740" y="600367"/>
                  </a:lnTo>
                  <a:lnTo>
                    <a:pt x="1841538" y="592594"/>
                  </a:lnTo>
                  <a:lnTo>
                    <a:pt x="1841538" y="573430"/>
                  </a:lnTo>
                  <a:lnTo>
                    <a:pt x="1833740" y="565670"/>
                  </a:lnTo>
                  <a:close/>
                </a:path>
                <a:path w="6175375" h="1780539">
                  <a:moveTo>
                    <a:pt x="1119200" y="565670"/>
                  </a:moveTo>
                  <a:lnTo>
                    <a:pt x="1099947" y="565670"/>
                  </a:lnTo>
                  <a:lnTo>
                    <a:pt x="1092149" y="573430"/>
                  </a:lnTo>
                  <a:lnTo>
                    <a:pt x="1092149" y="592594"/>
                  </a:lnTo>
                  <a:lnTo>
                    <a:pt x="1099947" y="600367"/>
                  </a:lnTo>
                  <a:lnTo>
                    <a:pt x="1119200" y="600367"/>
                  </a:lnTo>
                  <a:lnTo>
                    <a:pt x="1126998" y="592594"/>
                  </a:lnTo>
                  <a:lnTo>
                    <a:pt x="1126998" y="573430"/>
                  </a:lnTo>
                  <a:lnTo>
                    <a:pt x="1119200" y="565670"/>
                  </a:lnTo>
                  <a:close/>
                </a:path>
                <a:path w="6175375" h="1780539">
                  <a:moveTo>
                    <a:pt x="6016409" y="559879"/>
                  </a:moveTo>
                  <a:lnTo>
                    <a:pt x="5997155" y="559879"/>
                  </a:lnTo>
                  <a:lnTo>
                    <a:pt x="5989358" y="567651"/>
                  </a:lnTo>
                  <a:lnTo>
                    <a:pt x="5989358" y="586816"/>
                  </a:lnTo>
                  <a:lnTo>
                    <a:pt x="5997155" y="594575"/>
                  </a:lnTo>
                  <a:lnTo>
                    <a:pt x="6016409" y="594575"/>
                  </a:lnTo>
                  <a:lnTo>
                    <a:pt x="6024206" y="586816"/>
                  </a:lnTo>
                  <a:lnTo>
                    <a:pt x="6024206" y="567651"/>
                  </a:lnTo>
                  <a:lnTo>
                    <a:pt x="6016409" y="559879"/>
                  </a:lnTo>
                  <a:close/>
                </a:path>
                <a:path w="6175375" h="1780539">
                  <a:moveTo>
                    <a:pt x="3373196" y="559879"/>
                  </a:moveTo>
                  <a:lnTo>
                    <a:pt x="3353943" y="559879"/>
                  </a:lnTo>
                  <a:lnTo>
                    <a:pt x="3346132" y="567651"/>
                  </a:lnTo>
                  <a:lnTo>
                    <a:pt x="3346132" y="586816"/>
                  </a:lnTo>
                  <a:lnTo>
                    <a:pt x="3353943" y="594575"/>
                  </a:lnTo>
                  <a:lnTo>
                    <a:pt x="3373196" y="594575"/>
                  </a:lnTo>
                  <a:lnTo>
                    <a:pt x="3380994" y="586816"/>
                  </a:lnTo>
                  <a:lnTo>
                    <a:pt x="3380994" y="567651"/>
                  </a:lnTo>
                  <a:lnTo>
                    <a:pt x="3373196" y="559879"/>
                  </a:lnTo>
                  <a:close/>
                </a:path>
                <a:path w="6175375" h="1780539">
                  <a:moveTo>
                    <a:pt x="2798076" y="559879"/>
                  </a:moveTo>
                  <a:lnTo>
                    <a:pt x="2778823" y="559879"/>
                  </a:lnTo>
                  <a:lnTo>
                    <a:pt x="2771025" y="567651"/>
                  </a:lnTo>
                  <a:lnTo>
                    <a:pt x="2771025" y="586816"/>
                  </a:lnTo>
                  <a:lnTo>
                    <a:pt x="2778823" y="594575"/>
                  </a:lnTo>
                  <a:lnTo>
                    <a:pt x="2798076" y="594575"/>
                  </a:lnTo>
                  <a:lnTo>
                    <a:pt x="2805874" y="586816"/>
                  </a:lnTo>
                  <a:lnTo>
                    <a:pt x="2805874" y="567651"/>
                  </a:lnTo>
                  <a:lnTo>
                    <a:pt x="2798076" y="559879"/>
                  </a:lnTo>
                  <a:close/>
                </a:path>
                <a:path w="6175375" h="1780539">
                  <a:moveTo>
                    <a:pt x="4349153" y="554101"/>
                  </a:moveTo>
                  <a:lnTo>
                    <a:pt x="4329899" y="554101"/>
                  </a:lnTo>
                  <a:lnTo>
                    <a:pt x="4322089" y="561873"/>
                  </a:lnTo>
                  <a:lnTo>
                    <a:pt x="4322089" y="581025"/>
                  </a:lnTo>
                  <a:lnTo>
                    <a:pt x="4329899" y="588797"/>
                  </a:lnTo>
                  <a:lnTo>
                    <a:pt x="4349153" y="588797"/>
                  </a:lnTo>
                  <a:lnTo>
                    <a:pt x="4356950" y="581025"/>
                  </a:lnTo>
                  <a:lnTo>
                    <a:pt x="4356950" y="561873"/>
                  </a:lnTo>
                  <a:lnTo>
                    <a:pt x="4349153" y="554101"/>
                  </a:lnTo>
                  <a:close/>
                </a:path>
                <a:path w="6175375" h="1780539">
                  <a:moveTo>
                    <a:pt x="4180674" y="554101"/>
                  </a:moveTo>
                  <a:lnTo>
                    <a:pt x="4161434" y="554101"/>
                  </a:lnTo>
                  <a:lnTo>
                    <a:pt x="4153623" y="561873"/>
                  </a:lnTo>
                  <a:lnTo>
                    <a:pt x="4153623" y="581025"/>
                  </a:lnTo>
                  <a:lnTo>
                    <a:pt x="4161434" y="588797"/>
                  </a:lnTo>
                  <a:lnTo>
                    <a:pt x="4180674" y="588797"/>
                  </a:lnTo>
                  <a:lnTo>
                    <a:pt x="4188485" y="581025"/>
                  </a:lnTo>
                  <a:lnTo>
                    <a:pt x="4188485" y="561873"/>
                  </a:lnTo>
                  <a:lnTo>
                    <a:pt x="4180674" y="554101"/>
                  </a:lnTo>
                  <a:close/>
                </a:path>
                <a:path w="6175375" h="1780539">
                  <a:moveTo>
                    <a:pt x="1345755" y="548322"/>
                  </a:moveTo>
                  <a:lnTo>
                    <a:pt x="1326502" y="548322"/>
                  </a:lnTo>
                  <a:lnTo>
                    <a:pt x="1318704" y="556082"/>
                  </a:lnTo>
                  <a:lnTo>
                    <a:pt x="1318704" y="575246"/>
                  </a:lnTo>
                  <a:lnTo>
                    <a:pt x="1326502" y="583018"/>
                  </a:lnTo>
                  <a:lnTo>
                    <a:pt x="1345755" y="583018"/>
                  </a:lnTo>
                  <a:lnTo>
                    <a:pt x="1353566" y="575246"/>
                  </a:lnTo>
                  <a:lnTo>
                    <a:pt x="1353566" y="556082"/>
                  </a:lnTo>
                  <a:lnTo>
                    <a:pt x="1345755" y="548322"/>
                  </a:lnTo>
                  <a:close/>
                </a:path>
                <a:path w="6175375" h="1780539">
                  <a:moveTo>
                    <a:pt x="131622" y="542531"/>
                  </a:moveTo>
                  <a:lnTo>
                    <a:pt x="112369" y="542531"/>
                  </a:lnTo>
                  <a:lnTo>
                    <a:pt x="104571" y="550303"/>
                  </a:lnTo>
                  <a:lnTo>
                    <a:pt x="104571" y="569468"/>
                  </a:lnTo>
                  <a:lnTo>
                    <a:pt x="112369" y="577227"/>
                  </a:lnTo>
                  <a:lnTo>
                    <a:pt x="131622" y="577227"/>
                  </a:lnTo>
                  <a:lnTo>
                    <a:pt x="139420" y="569468"/>
                  </a:lnTo>
                  <a:lnTo>
                    <a:pt x="139420" y="550303"/>
                  </a:lnTo>
                  <a:lnTo>
                    <a:pt x="131622" y="542531"/>
                  </a:lnTo>
                  <a:close/>
                </a:path>
                <a:path w="6175375" h="1780539">
                  <a:moveTo>
                    <a:pt x="2507615" y="536752"/>
                  </a:moveTo>
                  <a:lnTo>
                    <a:pt x="2488361" y="536752"/>
                  </a:lnTo>
                  <a:lnTo>
                    <a:pt x="2480551" y="544525"/>
                  </a:lnTo>
                  <a:lnTo>
                    <a:pt x="2480551" y="563676"/>
                  </a:lnTo>
                  <a:lnTo>
                    <a:pt x="2488361" y="571449"/>
                  </a:lnTo>
                  <a:lnTo>
                    <a:pt x="2507615" y="571449"/>
                  </a:lnTo>
                  <a:lnTo>
                    <a:pt x="2515412" y="563676"/>
                  </a:lnTo>
                  <a:lnTo>
                    <a:pt x="2515412" y="544525"/>
                  </a:lnTo>
                  <a:lnTo>
                    <a:pt x="2507615" y="536752"/>
                  </a:lnTo>
                  <a:close/>
                </a:path>
                <a:path w="6175375" h="1780539">
                  <a:moveTo>
                    <a:pt x="247802" y="536752"/>
                  </a:moveTo>
                  <a:lnTo>
                    <a:pt x="228561" y="536752"/>
                  </a:lnTo>
                  <a:lnTo>
                    <a:pt x="220751" y="544525"/>
                  </a:lnTo>
                  <a:lnTo>
                    <a:pt x="220751" y="563676"/>
                  </a:lnTo>
                  <a:lnTo>
                    <a:pt x="228561" y="571449"/>
                  </a:lnTo>
                  <a:lnTo>
                    <a:pt x="247802" y="571449"/>
                  </a:lnTo>
                  <a:lnTo>
                    <a:pt x="255612" y="563676"/>
                  </a:lnTo>
                  <a:lnTo>
                    <a:pt x="255612" y="544525"/>
                  </a:lnTo>
                  <a:lnTo>
                    <a:pt x="247802" y="536752"/>
                  </a:lnTo>
                  <a:close/>
                </a:path>
                <a:path w="6175375" h="1780539">
                  <a:moveTo>
                    <a:pt x="1688503" y="530974"/>
                  </a:moveTo>
                  <a:lnTo>
                    <a:pt x="1669249" y="530974"/>
                  </a:lnTo>
                  <a:lnTo>
                    <a:pt x="1661452" y="538734"/>
                  </a:lnTo>
                  <a:lnTo>
                    <a:pt x="1661452" y="557898"/>
                  </a:lnTo>
                  <a:lnTo>
                    <a:pt x="1669249" y="565670"/>
                  </a:lnTo>
                  <a:lnTo>
                    <a:pt x="1688503" y="565670"/>
                  </a:lnTo>
                  <a:lnTo>
                    <a:pt x="1696300" y="557898"/>
                  </a:lnTo>
                  <a:lnTo>
                    <a:pt x="1696300" y="538734"/>
                  </a:lnTo>
                  <a:lnTo>
                    <a:pt x="1688503" y="530974"/>
                  </a:lnTo>
                  <a:close/>
                </a:path>
                <a:path w="6175375" h="1780539">
                  <a:moveTo>
                    <a:pt x="3617175" y="525183"/>
                  </a:moveTo>
                  <a:lnTo>
                    <a:pt x="3597922" y="525183"/>
                  </a:lnTo>
                  <a:lnTo>
                    <a:pt x="3590124" y="532955"/>
                  </a:lnTo>
                  <a:lnTo>
                    <a:pt x="3590124" y="552119"/>
                  </a:lnTo>
                  <a:lnTo>
                    <a:pt x="3597922" y="559879"/>
                  </a:lnTo>
                  <a:lnTo>
                    <a:pt x="3617175" y="559879"/>
                  </a:lnTo>
                  <a:lnTo>
                    <a:pt x="3624986" y="552119"/>
                  </a:lnTo>
                  <a:lnTo>
                    <a:pt x="3624986" y="532955"/>
                  </a:lnTo>
                  <a:lnTo>
                    <a:pt x="3617175" y="525183"/>
                  </a:lnTo>
                  <a:close/>
                </a:path>
                <a:path w="6175375" h="1780539">
                  <a:moveTo>
                    <a:pt x="2681884" y="525183"/>
                  </a:moveTo>
                  <a:lnTo>
                    <a:pt x="2662631" y="525183"/>
                  </a:lnTo>
                  <a:lnTo>
                    <a:pt x="2654833" y="532955"/>
                  </a:lnTo>
                  <a:lnTo>
                    <a:pt x="2654833" y="552119"/>
                  </a:lnTo>
                  <a:lnTo>
                    <a:pt x="2662631" y="559879"/>
                  </a:lnTo>
                  <a:lnTo>
                    <a:pt x="2681884" y="559879"/>
                  </a:lnTo>
                  <a:lnTo>
                    <a:pt x="2689694" y="552119"/>
                  </a:lnTo>
                  <a:lnTo>
                    <a:pt x="2689694" y="532955"/>
                  </a:lnTo>
                  <a:lnTo>
                    <a:pt x="2681884" y="525183"/>
                  </a:lnTo>
                  <a:close/>
                </a:path>
                <a:path w="6175375" h="1780539">
                  <a:moveTo>
                    <a:pt x="712546" y="525183"/>
                  </a:moveTo>
                  <a:lnTo>
                    <a:pt x="693293" y="525183"/>
                  </a:lnTo>
                  <a:lnTo>
                    <a:pt x="685495" y="532955"/>
                  </a:lnTo>
                  <a:lnTo>
                    <a:pt x="685495" y="552119"/>
                  </a:lnTo>
                  <a:lnTo>
                    <a:pt x="693293" y="559879"/>
                  </a:lnTo>
                  <a:lnTo>
                    <a:pt x="712546" y="559879"/>
                  </a:lnTo>
                  <a:lnTo>
                    <a:pt x="720356" y="552119"/>
                  </a:lnTo>
                  <a:lnTo>
                    <a:pt x="720356" y="532955"/>
                  </a:lnTo>
                  <a:lnTo>
                    <a:pt x="712546" y="525183"/>
                  </a:lnTo>
                  <a:close/>
                </a:path>
                <a:path w="6175375" h="1780539">
                  <a:moveTo>
                    <a:pt x="3042069" y="519404"/>
                  </a:moveTo>
                  <a:lnTo>
                    <a:pt x="3022815" y="519404"/>
                  </a:lnTo>
                  <a:lnTo>
                    <a:pt x="3015005" y="527176"/>
                  </a:lnTo>
                  <a:lnTo>
                    <a:pt x="3015005" y="546328"/>
                  </a:lnTo>
                  <a:lnTo>
                    <a:pt x="3022815" y="554101"/>
                  </a:lnTo>
                  <a:lnTo>
                    <a:pt x="3042069" y="554101"/>
                  </a:lnTo>
                  <a:lnTo>
                    <a:pt x="3049866" y="546328"/>
                  </a:lnTo>
                  <a:lnTo>
                    <a:pt x="3049866" y="527176"/>
                  </a:lnTo>
                  <a:lnTo>
                    <a:pt x="3042069" y="519404"/>
                  </a:lnTo>
                  <a:close/>
                </a:path>
                <a:path w="6175375" h="1780539">
                  <a:moveTo>
                    <a:pt x="2914256" y="519404"/>
                  </a:moveTo>
                  <a:lnTo>
                    <a:pt x="2895003" y="519404"/>
                  </a:lnTo>
                  <a:lnTo>
                    <a:pt x="2887205" y="527176"/>
                  </a:lnTo>
                  <a:lnTo>
                    <a:pt x="2887205" y="546328"/>
                  </a:lnTo>
                  <a:lnTo>
                    <a:pt x="2895003" y="554101"/>
                  </a:lnTo>
                  <a:lnTo>
                    <a:pt x="2914256" y="554101"/>
                  </a:lnTo>
                  <a:lnTo>
                    <a:pt x="2922066" y="546328"/>
                  </a:lnTo>
                  <a:lnTo>
                    <a:pt x="2922066" y="527176"/>
                  </a:lnTo>
                  <a:lnTo>
                    <a:pt x="2914256" y="519404"/>
                  </a:lnTo>
                  <a:close/>
                </a:path>
                <a:path w="6175375" h="1780539">
                  <a:moveTo>
                    <a:pt x="813904" y="519404"/>
                  </a:moveTo>
                  <a:lnTo>
                    <a:pt x="801077" y="519404"/>
                  </a:lnTo>
                  <a:lnTo>
                    <a:pt x="795870" y="524586"/>
                  </a:lnTo>
                  <a:lnTo>
                    <a:pt x="795870" y="537362"/>
                  </a:lnTo>
                  <a:lnTo>
                    <a:pt x="801077" y="542531"/>
                  </a:lnTo>
                  <a:lnTo>
                    <a:pt x="813904" y="542531"/>
                  </a:lnTo>
                  <a:lnTo>
                    <a:pt x="819111" y="537362"/>
                  </a:lnTo>
                  <a:lnTo>
                    <a:pt x="819111" y="524586"/>
                  </a:lnTo>
                  <a:lnTo>
                    <a:pt x="813904" y="519404"/>
                  </a:lnTo>
                  <a:close/>
                </a:path>
                <a:path w="6175375" h="1780539">
                  <a:moveTo>
                    <a:pt x="602170" y="519404"/>
                  </a:moveTo>
                  <a:lnTo>
                    <a:pt x="582917" y="519404"/>
                  </a:lnTo>
                  <a:lnTo>
                    <a:pt x="575119" y="527176"/>
                  </a:lnTo>
                  <a:lnTo>
                    <a:pt x="575119" y="546328"/>
                  </a:lnTo>
                  <a:lnTo>
                    <a:pt x="582917" y="554101"/>
                  </a:lnTo>
                  <a:lnTo>
                    <a:pt x="602170" y="554101"/>
                  </a:lnTo>
                  <a:lnTo>
                    <a:pt x="609981" y="546328"/>
                  </a:lnTo>
                  <a:lnTo>
                    <a:pt x="609981" y="527176"/>
                  </a:lnTo>
                  <a:lnTo>
                    <a:pt x="602170" y="519404"/>
                  </a:lnTo>
                  <a:close/>
                </a:path>
                <a:path w="6175375" h="1780539">
                  <a:moveTo>
                    <a:pt x="5824702" y="513626"/>
                  </a:moveTo>
                  <a:lnTo>
                    <a:pt x="5805449" y="513626"/>
                  </a:lnTo>
                  <a:lnTo>
                    <a:pt x="5797651" y="521385"/>
                  </a:lnTo>
                  <a:lnTo>
                    <a:pt x="5797651" y="540550"/>
                  </a:lnTo>
                  <a:lnTo>
                    <a:pt x="5805449" y="548322"/>
                  </a:lnTo>
                  <a:lnTo>
                    <a:pt x="5824702" y="548322"/>
                  </a:lnTo>
                  <a:lnTo>
                    <a:pt x="5832500" y="540550"/>
                  </a:lnTo>
                  <a:lnTo>
                    <a:pt x="5832500" y="521385"/>
                  </a:lnTo>
                  <a:lnTo>
                    <a:pt x="5824702" y="513626"/>
                  </a:lnTo>
                  <a:close/>
                </a:path>
                <a:path w="6175375" h="1780539">
                  <a:moveTo>
                    <a:pt x="5545861" y="513626"/>
                  </a:moveTo>
                  <a:lnTo>
                    <a:pt x="5526608" y="513626"/>
                  </a:lnTo>
                  <a:lnTo>
                    <a:pt x="5518797" y="521385"/>
                  </a:lnTo>
                  <a:lnTo>
                    <a:pt x="5518797" y="540550"/>
                  </a:lnTo>
                  <a:lnTo>
                    <a:pt x="5526608" y="548322"/>
                  </a:lnTo>
                  <a:lnTo>
                    <a:pt x="5545861" y="548322"/>
                  </a:lnTo>
                  <a:lnTo>
                    <a:pt x="5553659" y="540550"/>
                  </a:lnTo>
                  <a:lnTo>
                    <a:pt x="5553659" y="521385"/>
                  </a:lnTo>
                  <a:lnTo>
                    <a:pt x="5545861" y="513626"/>
                  </a:lnTo>
                  <a:close/>
                </a:path>
                <a:path w="6175375" h="1780539">
                  <a:moveTo>
                    <a:pt x="3890213" y="513626"/>
                  </a:moveTo>
                  <a:lnTo>
                    <a:pt x="3870960" y="513626"/>
                  </a:lnTo>
                  <a:lnTo>
                    <a:pt x="3863162" y="521385"/>
                  </a:lnTo>
                  <a:lnTo>
                    <a:pt x="3863162" y="540550"/>
                  </a:lnTo>
                  <a:lnTo>
                    <a:pt x="3870960" y="548322"/>
                  </a:lnTo>
                  <a:lnTo>
                    <a:pt x="3890213" y="548322"/>
                  </a:lnTo>
                  <a:lnTo>
                    <a:pt x="3898023" y="540550"/>
                  </a:lnTo>
                  <a:lnTo>
                    <a:pt x="3898023" y="521385"/>
                  </a:lnTo>
                  <a:lnTo>
                    <a:pt x="3890213" y="513626"/>
                  </a:lnTo>
                  <a:close/>
                </a:path>
                <a:path w="6175375" h="1780539">
                  <a:moveTo>
                    <a:pt x="2159050" y="513626"/>
                  </a:moveTo>
                  <a:lnTo>
                    <a:pt x="2139810" y="513626"/>
                  </a:lnTo>
                  <a:lnTo>
                    <a:pt x="2131999" y="521385"/>
                  </a:lnTo>
                  <a:lnTo>
                    <a:pt x="2131999" y="540550"/>
                  </a:lnTo>
                  <a:lnTo>
                    <a:pt x="2139810" y="548322"/>
                  </a:lnTo>
                  <a:lnTo>
                    <a:pt x="2159050" y="548322"/>
                  </a:lnTo>
                  <a:lnTo>
                    <a:pt x="2166861" y="540550"/>
                  </a:lnTo>
                  <a:lnTo>
                    <a:pt x="2166861" y="521385"/>
                  </a:lnTo>
                  <a:lnTo>
                    <a:pt x="2159050" y="513626"/>
                  </a:lnTo>
                  <a:close/>
                </a:path>
                <a:path w="6175375" h="1780539">
                  <a:moveTo>
                    <a:pt x="1217955" y="513626"/>
                  </a:moveTo>
                  <a:lnTo>
                    <a:pt x="1198702" y="513626"/>
                  </a:lnTo>
                  <a:lnTo>
                    <a:pt x="1190904" y="521385"/>
                  </a:lnTo>
                  <a:lnTo>
                    <a:pt x="1190904" y="540550"/>
                  </a:lnTo>
                  <a:lnTo>
                    <a:pt x="1198702" y="548322"/>
                  </a:lnTo>
                  <a:lnTo>
                    <a:pt x="1217955" y="548322"/>
                  </a:lnTo>
                  <a:lnTo>
                    <a:pt x="1225753" y="540550"/>
                  </a:lnTo>
                  <a:lnTo>
                    <a:pt x="1225753" y="521385"/>
                  </a:lnTo>
                  <a:lnTo>
                    <a:pt x="1217955" y="513626"/>
                  </a:lnTo>
                  <a:close/>
                </a:path>
                <a:path w="6175375" h="1780539">
                  <a:moveTo>
                    <a:pt x="2339136" y="507834"/>
                  </a:moveTo>
                  <a:lnTo>
                    <a:pt x="2319896" y="507834"/>
                  </a:lnTo>
                  <a:lnTo>
                    <a:pt x="2312085" y="515607"/>
                  </a:lnTo>
                  <a:lnTo>
                    <a:pt x="2312085" y="534771"/>
                  </a:lnTo>
                  <a:lnTo>
                    <a:pt x="2319896" y="542531"/>
                  </a:lnTo>
                  <a:lnTo>
                    <a:pt x="2339136" y="542531"/>
                  </a:lnTo>
                  <a:lnTo>
                    <a:pt x="2346947" y="534771"/>
                  </a:lnTo>
                  <a:lnTo>
                    <a:pt x="2346947" y="515607"/>
                  </a:lnTo>
                  <a:lnTo>
                    <a:pt x="2339136" y="507834"/>
                  </a:lnTo>
                  <a:close/>
                </a:path>
                <a:path w="6175375" h="1780539">
                  <a:moveTo>
                    <a:pt x="5354154" y="502056"/>
                  </a:moveTo>
                  <a:lnTo>
                    <a:pt x="5334901" y="502056"/>
                  </a:lnTo>
                  <a:lnTo>
                    <a:pt x="5327091" y="509816"/>
                  </a:lnTo>
                  <a:lnTo>
                    <a:pt x="5327091" y="528980"/>
                  </a:lnTo>
                  <a:lnTo>
                    <a:pt x="5334901" y="536752"/>
                  </a:lnTo>
                  <a:lnTo>
                    <a:pt x="5354154" y="536752"/>
                  </a:lnTo>
                  <a:lnTo>
                    <a:pt x="5361952" y="528980"/>
                  </a:lnTo>
                  <a:lnTo>
                    <a:pt x="5361952" y="509816"/>
                  </a:lnTo>
                  <a:lnTo>
                    <a:pt x="5354154" y="502056"/>
                  </a:lnTo>
                  <a:close/>
                </a:path>
                <a:path w="6175375" h="1780539">
                  <a:moveTo>
                    <a:pt x="4680280" y="502056"/>
                  </a:moveTo>
                  <a:lnTo>
                    <a:pt x="4661027" y="502056"/>
                  </a:lnTo>
                  <a:lnTo>
                    <a:pt x="4653229" y="509816"/>
                  </a:lnTo>
                  <a:lnTo>
                    <a:pt x="4653229" y="528980"/>
                  </a:lnTo>
                  <a:lnTo>
                    <a:pt x="4661027" y="536752"/>
                  </a:lnTo>
                  <a:lnTo>
                    <a:pt x="4680280" y="536752"/>
                  </a:lnTo>
                  <a:lnTo>
                    <a:pt x="4688078" y="528980"/>
                  </a:lnTo>
                  <a:lnTo>
                    <a:pt x="4688078" y="509816"/>
                  </a:lnTo>
                  <a:lnTo>
                    <a:pt x="4680280" y="502056"/>
                  </a:lnTo>
                  <a:close/>
                </a:path>
                <a:path w="6175375" h="1780539">
                  <a:moveTo>
                    <a:pt x="1473555" y="502056"/>
                  </a:moveTo>
                  <a:lnTo>
                    <a:pt x="1454315" y="502056"/>
                  </a:lnTo>
                  <a:lnTo>
                    <a:pt x="1446504" y="509816"/>
                  </a:lnTo>
                  <a:lnTo>
                    <a:pt x="1446504" y="528980"/>
                  </a:lnTo>
                  <a:lnTo>
                    <a:pt x="1454315" y="536752"/>
                  </a:lnTo>
                  <a:lnTo>
                    <a:pt x="1473555" y="536752"/>
                  </a:lnTo>
                  <a:lnTo>
                    <a:pt x="1481366" y="528980"/>
                  </a:lnTo>
                  <a:lnTo>
                    <a:pt x="1481366" y="509816"/>
                  </a:lnTo>
                  <a:lnTo>
                    <a:pt x="1473555" y="502056"/>
                  </a:lnTo>
                  <a:close/>
                </a:path>
                <a:path w="6175375" h="1780539">
                  <a:moveTo>
                    <a:pt x="6132588" y="496277"/>
                  </a:moveTo>
                  <a:lnTo>
                    <a:pt x="6113335" y="496277"/>
                  </a:lnTo>
                  <a:lnTo>
                    <a:pt x="6105537" y="504037"/>
                  </a:lnTo>
                  <a:lnTo>
                    <a:pt x="6105537" y="523201"/>
                  </a:lnTo>
                  <a:lnTo>
                    <a:pt x="6113348" y="530974"/>
                  </a:lnTo>
                  <a:lnTo>
                    <a:pt x="6132588" y="530974"/>
                  </a:lnTo>
                  <a:lnTo>
                    <a:pt x="6140399" y="523201"/>
                  </a:lnTo>
                  <a:lnTo>
                    <a:pt x="6140399" y="504037"/>
                  </a:lnTo>
                  <a:lnTo>
                    <a:pt x="6132588" y="496277"/>
                  </a:lnTo>
                  <a:close/>
                </a:path>
                <a:path w="6175375" h="1780539">
                  <a:moveTo>
                    <a:pt x="5708510" y="490486"/>
                  </a:moveTo>
                  <a:lnTo>
                    <a:pt x="5689269" y="490486"/>
                  </a:lnTo>
                  <a:lnTo>
                    <a:pt x="5681459" y="498259"/>
                  </a:lnTo>
                  <a:lnTo>
                    <a:pt x="5681459" y="517423"/>
                  </a:lnTo>
                  <a:lnTo>
                    <a:pt x="5689269" y="525183"/>
                  </a:lnTo>
                  <a:lnTo>
                    <a:pt x="5708510" y="525183"/>
                  </a:lnTo>
                  <a:lnTo>
                    <a:pt x="5716320" y="517423"/>
                  </a:lnTo>
                  <a:lnTo>
                    <a:pt x="5716320" y="498259"/>
                  </a:lnTo>
                  <a:lnTo>
                    <a:pt x="5708510" y="490486"/>
                  </a:lnTo>
                  <a:close/>
                </a:path>
                <a:path w="6175375" h="1780539">
                  <a:moveTo>
                    <a:pt x="3146628" y="490486"/>
                  </a:moveTo>
                  <a:lnTo>
                    <a:pt x="3127375" y="490486"/>
                  </a:lnTo>
                  <a:lnTo>
                    <a:pt x="3119577" y="498259"/>
                  </a:lnTo>
                  <a:lnTo>
                    <a:pt x="3119577" y="517423"/>
                  </a:lnTo>
                  <a:lnTo>
                    <a:pt x="3127375" y="525183"/>
                  </a:lnTo>
                  <a:lnTo>
                    <a:pt x="3146628" y="525183"/>
                  </a:lnTo>
                  <a:lnTo>
                    <a:pt x="3154438" y="517423"/>
                  </a:lnTo>
                  <a:lnTo>
                    <a:pt x="3154438" y="498259"/>
                  </a:lnTo>
                  <a:lnTo>
                    <a:pt x="3146628" y="490486"/>
                  </a:lnTo>
                  <a:close/>
                </a:path>
                <a:path w="6175375" h="1780539">
                  <a:moveTo>
                    <a:pt x="1926678" y="490486"/>
                  </a:moveTo>
                  <a:lnTo>
                    <a:pt x="1907438" y="490486"/>
                  </a:lnTo>
                  <a:lnTo>
                    <a:pt x="1899627" y="498259"/>
                  </a:lnTo>
                  <a:lnTo>
                    <a:pt x="1899627" y="517423"/>
                  </a:lnTo>
                  <a:lnTo>
                    <a:pt x="1907438" y="525183"/>
                  </a:lnTo>
                  <a:lnTo>
                    <a:pt x="1926678" y="525183"/>
                  </a:lnTo>
                  <a:lnTo>
                    <a:pt x="1934489" y="517423"/>
                  </a:lnTo>
                  <a:lnTo>
                    <a:pt x="1934489" y="498259"/>
                  </a:lnTo>
                  <a:lnTo>
                    <a:pt x="1926678" y="490486"/>
                  </a:lnTo>
                  <a:close/>
                </a:path>
                <a:path w="6175375" h="1780539">
                  <a:moveTo>
                    <a:pt x="4883594" y="484708"/>
                  </a:moveTo>
                  <a:lnTo>
                    <a:pt x="4864354" y="484708"/>
                  </a:lnTo>
                  <a:lnTo>
                    <a:pt x="4856543" y="492480"/>
                  </a:lnTo>
                  <a:lnTo>
                    <a:pt x="4856543" y="511632"/>
                  </a:lnTo>
                  <a:lnTo>
                    <a:pt x="4864354" y="519404"/>
                  </a:lnTo>
                  <a:lnTo>
                    <a:pt x="4883594" y="519404"/>
                  </a:lnTo>
                  <a:lnTo>
                    <a:pt x="4891405" y="511632"/>
                  </a:lnTo>
                  <a:lnTo>
                    <a:pt x="4891405" y="492480"/>
                  </a:lnTo>
                  <a:lnTo>
                    <a:pt x="4883594" y="484708"/>
                  </a:lnTo>
                  <a:close/>
                </a:path>
                <a:path w="6175375" h="1780539">
                  <a:moveTo>
                    <a:pt x="4773218" y="484708"/>
                  </a:moveTo>
                  <a:lnTo>
                    <a:pt x="4753978" y="484708"/>
                  </a:lnTo>
                  <a:lnTo>
                    <a:pt x="4746167" y="492480"/>
                  </a:lnTo>
                  <a:lnTo>
                    <a:pt x="4746167" y="511632"/>
                  </a:lnTo>
                  <a:lnTo>
                    <a:pt x="4753978" y="519404"/>
                  </a:lnTo>
                  <a:lnTo>
                    <a:pt x="4773218" y="519404"/>
                  </a:lnTo>
                  <a:lnTo>
                    <a:pt x="4781029" y="511632"/>
                  </a:lnTo>
                  <a:lnTo>
                    <a:pt x="4781029" y="492480"/>
                  </a:lnTo>
                  <a:lnTo>
                    <a:pt x="4773218" y="484708"/>
                  </a:lnTo>
                  <a:close/>
                </a:path>
                <a:path w="6175375" h="1780539">
                  <a:moveTo>
                    <a:pt x="5249583" y="478929"/>
                  </a:moveTo>
                  <a:lnTo>
                    <a:pt x="5230329" y="478929"/>
                  </a:lnTo>
                  <a:lnTo>
                    <a:pt x="5222532" y="486689"/>
                  </a:lnTo>
                  <a:lnTo>
                    <a:pt x="5222532" y="505853"/>
                  </a:lnTo>
                  <a:lnTo>
                    <a:pt x="5230329" y="513626"/>
                  </a:lnTo>
                  <a:lnTo>
                    <a:pt x="5249583" y="513626"/>
                  </a:lnTo>
                  <a:lnTo>
                    <a:pt x="5257380" y="505853"/>
                  </a:lnTo>
                  <a:lnTo>
                    <a:pt x="5257380" y="486689"/>
                  </a:lnTo>
                  <a:lnTo>
                    <a:pt x="5249583" y="478929"/>
                  </a:lnTo>
                  <a:close/>
                </a:path>
                <a:path w="6175375" h="1780539">
                  <a:moveTo>
                    <a:pt x="3500996" y="478929"/>
                  </a:moveTo>
                  <a:lnTo>
                    <a:pt x="3481743" y="478929"/>
                  </a:lnTo>
                  <a:lnTo>
                    <a:pt x="3473945" y="486689"/>
                  </a:lnTo>
                  <a:lnTo>
                    <a:pt x="3473945" y="505853"/>
                  </a:lnTo>
                  <a:lnTo>
                    <a:pt x="3481743" y="513626"/>
                  </a:lnTo>
                  <a:lnTo>
                    <a:pt x="3500996" y="513626"/>
                  </a:lnTo>
                  <a:lnTo>
                    <a:pt x="3508794" y="505853"/>
                  </a:lnTo>
                  <a:lnTo>
                    <a:pt x="3508794" y="486689"/>
                  </a:lnTo>
                  <a:lnTo>
                    <a:pt x="3500996" y="478929"/>
                  </a:lnTo>
                  <a:close/>
                </a:path>
                <a:path w="6175375" h="1780539">
                  <a:moveTo>
                    <a:pt x="944918" y="478929"/>
                  </a:moveTo>
                  <a:lnTo>
                    <a:pt x="925664" y="478929"/>
                  </a:lnTo>
                  <a:lnTo>
                    <a:pt x="917867" y="486689"/>
                  </a:lnTo>
                  <a:lnTo>
                    <a:pt x="917867" y="505853"/>
                  </a:lnTo>
                  <a:lnTo>
                    <a:pt x="925664" y="513626"/>
                  </a:lnTo>
                  <a:lnTo>
                    <a:pt x="944918" y="513626"/>
                  </a:lnTo>
                  <a:lnTo>
                    <a:pt x="952715" y="505853"/>
                  </a:lnTo>
                  <a:lnTo>
                    <a:pt x="952715" y="486689"/>
                  </a:lnTo>
                  <a:lnTo>
                    <a:pt x="944918" y="478929"/>
                  </a:lnTo>
                  <a:close/>
                </a:path>
                <a:path w="6175375" h="1780539">
                  <a:moveTo>
                    <a:pt x="445325" y="478929"/>
                  </a:moveTo>
                  <a:lnTo>
                    <a:pt x="426072" y="478929"/>
                  </a:lnTo>
                  <a:lnTo>
                    <a:pt x="418274" y="486689"/>
                  </a:lnTo>
                  <a:lnTo>
                    <a:pt x="418274" y="505853"/>
                  </a:lnTo>
                  <a:lnTo>
                    <a:pt x="426072" y="513626"/>
                  </a:lnTo>
                  <a:lnTo>
                    <a:pt x="445325" y="513626"/>
                  </a:lnTo>
                  <a:lnTo>
                    <a:pt x="453123" y="505853"/>
                  </a:lnTo>
                  <a:lnTo>
                    <a:pt x="453123" y="486689"/>
                  </a:lnTo>
                  <a:lnTo>
                    <a:pt x="445325" y="478929"/>
                  </a:lnTo>
                  <a:close/>
                </a:path>
                <a:path w="6175375" h="1780539">
                  <a:moveTo>
                    <a:pt x="4488573" y="467359"/>
                  </a:moveTo>
                  <a:lnTo>
                    <a:pt x="4469320" y="467359"/>
                  </a:lnTo>
                  <a:lnTo>
                    <a:pt x="4461522" y="475132"/>
                  </a:lnTo>
                  <a:lnTo>
                    <a:pt x="4461522" y="494284"/>
                  </a:lnTo>
                  <a:lnTo>
                    <a:pt x="4469320" y="502056"/>
                  </a:lnTo>
                  <a:lnTo>
                    <a:pt x="4488573" y="502056"/>
                  </a:lnTo>
                  <a:lnTo>
                    <a:pt x="4496371" y="494284"/>
                  </a:lnTo>
                  <a:lnTo>
                    <a:pt x="4496371" y="475132"/>
                  </a:lnTo>
                  <a:lnTo>
                    <a:pt x="4488573" y="467359"/>
                  </a:lnTo>
                  <a:close/>
                </a:path>
                <a:path w="6175375" h="1780539">
                  <a:moveTo>
                    <a:pt x="4244581" y="467359"/>
                  </a:moveTo>
                  <a:lnTo>
                    <a:pt x="4225328" y="467359"/>
                  </a:lnTo>
                  <a:lnTo>
                    <a:pt x="4217530" y="475132"/>
                  </a:lnTo>
                  <a:lnTo>
                    <a:pt x="4217530" y="494284"/>
                  </a:lnTo>
                  <a:lnTo>
                    <a:pt x="4225328" y="502056"/>
                  </a:lnTo>
                  <a:lnTo>
                    <a:pt x="4244581" y="502056"/>
                  </a:lnTo>
                  <a:lnTo>
                    <a:pt x="4252379" y="494284"/>
                  </a:lnTo>
                  <a:lnTo>
                    <a:pt x="4252379" y="475132"/>
                  </a:lnTo>
                  <a:lnTo>
                    <a:pt x="4244581" y="467359"/>
                  </a:lnTo>
                  <a:close/>
                </a:path>
                <a:path w="6175375" h="1780539">
                  <a:moveTo>
                    <a:pt x="4999786" y="461581"/>
                  </a:moveTo>
                  <a:lnTo>
                    <a:pt x="4980533" y="461581"/>
                  </a:lnTo>
                  <a:lnTo>
                    <a:pt x="4972735" y="469341"/>
                  </a:lnTo>
                  <a:lnTo>
                    <a:pt x="4972735" y="488505"/>
                  </a:lnTo>
                  <a:lnTo>
                    <a:pt x="4980533" y="496277"/>
                  </a:lnTo>
                  <a:lnTo>
                    <a:pt x="4999786" y="496277"/>
                  </a:lnTo>
                  <a:lnTo>
                    <a:pt x="5007584" y="488505"/>
                  </a:lnTo>
                  <a:lnTo>
                    <a:pt x="5007584" y="469341"/>
                  </a:lnTo>
                  <a:lnTo>
                    <a:pt x="4999786" y="461581"/>
                  </a:lnTo>
                  <a:close/>
                </a:path>
                <a:path w="6175375" h="1780539">
                  <a:moveTo>
                    <a:pt x="4110964" y="461581"/>
                  </a:moveTo>
                  <a:lnTo>
                    <a:pt x="4091711" y="461581"/>
                  </a:lnTo>
                  <a:lnTo>
                    <a:pt x="4083913" y="469341"/>
                  </a:lnTo>
                  <a:lnTo>
                    <a:pt x="4083913" y="488505"/>
                  </a:lnTo>
                  <a:lnTo>
                    <a:pt x="4091711" y="496277"/>
                  </a:lnTo>
                  <a:lnTo>
                    <a:pt x="4110964" y="496277"/>
                  </a:lnTo>
                  <a:lnTo>
                    <a:pt x="4118775" y="488505"/>
                  </a:lnTo>
                  <a:lnTo>
                    <a:pt x="4118775" y="469341"/>
                  </a:lnTo>
                  <a:lnTo>
                    <a:pt x="4110964" y="461581"/>
                  </a:lnTo>
                  <a:close/>
                </a:path>
                <a:path w="6175375" h="1780539">
                  <a:moveTo>
                    <a:pt x="3704323" y="461581"/>
                  </a:moveTo>
                  <a:lnTo>
                    <a:pt x="3685070" y="461581"/>
                  </a:lnTo>
                  <a:lnTo>
                    <a:pt x="3677259" y="469341"/>
                  </a:lnTo>
                  <a:lnTo>
                    <a:pt x="3677259" y="488505"/>
                  </a:lnTo>
                  <a:lnTo>
                    <a:pt x="3685070" y="496277"/>
                  </a:lnTo>
                  <a:lnTo>
                    <a:pt x="3704323" y="496277"/>
                  </a:lnTo>
                  <a:lnTo>
                    <a:pt x="3712121" y="488505"/>
                  </a:lnTo>
                  <a:lnTo>
                    <a:pt x="3712121" y="469341"/>
                  </a:lnTo>
                  <a:lnTo>
                    <a:pt x="3704323" y="461581"/>
                  </a:lnTo>
                  <a:close/>
                </a:path>
                <a:path w="6175375" h="1780539">
                  <a:moveTo>
                    <a:pt x="3262820" y="461581"/>
                  </a:moveTo>
                  <a:lnTo>
                    <a:pt x="3243567" y="461581"/>
                  </a:lnTo>
                  <a:lnTo>
                    <a:pt x="3235756" y="469341"/>
                  </a:lnTo>
                  <a:lnTo>
                    <a:pt x="3235756" y="488505"/>
                  </a:lnTo>
                  <a:lnTo>
                    <a:pt x="3243567" y="496277"/>
                  </a:lnTo>
                  <a:lnTo>
                    <a:pt x="3262820" y="496277"/>
                  </a:lnTo>
                  <a:lnTo>
                    <a:pt x="3270618" y="488505"/>
                  </a:lnTo>
                  <a:lnTo>
                    <a:pt x="3270618" y="469341"/>
                  </a:lnTo>
                  <a:lnTo>
                    <a:pt x="3262820" y="461581"/>
                  </a:lnTo>
                  <a:close/>
                </a:path>
                <a:path w="6175375" h="1780539">
                  <a:moveTo>
                    <a:pt x="1066914" y="461581"/>
                  </a:moveTo>
                  <a:lnTo>
                    <a:pt x="1047661" y="461581"/>
                  </a:lnTo>
                  <a:lnTo>
                    <a:pt x="1039863" y="469341"/>
                  </a:lnTo>
                  <a:lnTo>
                    <a:pt x="1039863" y="488505"/>
                  </a:lnTo>
                  <a:lnTo>
                    <a:pt x="1047661" y="496277"/>
                  </a:lnTo>
                  <a:lnTo>
                    <a:pt x="1066914" y="496277"/>
                  </a:lnTo>
                  <a:lnTo>
                    <a:pt x="1074712" y="488505"/>
                  </a:lnTo>
                  <a:lnTo>
                    <a:pt x="1074712" y="469341"/>
                  </a:lnTo>
                  <a:lnTo>
                    <a:pt x="1066914" y="461581"/>
                  </a:lnTo>
                  <a:close/>
                </a:path>
                <a:path w="6175375" h="1780539">
                  <a:moveTo>
                    <a:pt x="5133403" y="455790"/>
                  </a:moveTo>
                  <a:lnTo>
                    <a:pt x="5114150" y="455790"/>
                  </a:lnTo>
                  <a:lnTo>
                    <a:pt x="5106339" y="463562"/>
                  </a:lnTo>
                  <a:lnTo>
                    <a:pt x="5106339" y="482726"/>
                  </a:lnTo>
                  <a:lnTo>
                    <a:pt x="5114150" y="490486"/>
                  </a:lnTo>
                  <a:lnTo>
                    <a:pt x="5133403" y="490486"/>
                  </a:lnTo>
                  <a:lnTo>
                    <a:pt x="5141201" y="482726"/>
                  </a:lnTo>
                  <a:lnTo>
                    <a:pt x="5141201" y="463562"/>
                  </a:lnTo>
                  <a:lnTo>
                    <a:pt x="5133403" y="455790"/>
                  </a:lnTo>
                  <a:close/>
                </a:path>
                <a:path w="6175375" h="1780539">
                  <a:moveTo>
                    <a:pt x="4366577" y="455790"/>
                  </a:moveTo>
                  <a:lnTo>
                    <a:pt x="4347324" y="455790"/>
                  </a:lnTo>
                  <a:lnTo>
                    <a:pt x="4339526" y="463562"/>
                  </a:lnTo>
                  <a:lnTo>
                    <a:pt x="4339526" y="482726"/>
                  </a:lnTo>
                  <a:lnTo>
                    <a:pt x="4347324" y="490486"/>
                  </a:lnTo>
                  <a:lnTo>
                    <a:pt x="4366577" y="490486"/>
                  </a:lnTo>
                  <a:lnTo>
                    <a:pt x="4374375" y="482726"/>
                  </a:lnTo>
                  <a:lnTo>
                    <a:pt x="4374375" y="463562"/>
                  </a:lnTo>
                  <a:lnTo>
                    <a:pt x="4366577" y="455790"/>
                  </a:lnTo>
                  <a:close/>
                </a:path>
                <a:path w="6175375" h="1780539">
                  <a:moveTo>
                    <a:pt x="3988968" y="455790"/>
                  </a:moveTo>
                  <a:lnTo>
                    <a:pt x="3969727" y="455790"/>
                  </a:lnTo>
                  <a:lnTo>
                    <a:pt x="3961917" y="463562"/>
                  </a:lnTo>
                  <a:lnTo>
                    <a:pt x="3961917" y="482726"/>
                  </a:lnTo>
                  <a:lnTo>
                    <a:pt x="3969727" y="490486"/>
                  </a:lnTo>
                  <a:lnTo>
                    <a:pt x="3988968" y="490486"/>
                  </a:lnTo>
                  <a:lnTo>
                    <a:pt x="3996778" y="482726"/>
                  </a:lnTo>
                  <a:lnTo>
                    <a:pt x="3996778" y="463562"/>
                  </a:lnTo>
                  <a:lnTo>
                    <a:pt x="3988968" y="455790"/>
                  </a:lnTo>
                  <a:close/>
                </a:path>
                <a:path w="6175375" h="1780539">
                  <a:moveTo>
                    <a:pt x="2228761" y="455790"/>
                  </a:moveTo>
                  <a:lnTo>
                    <a:pt x="2209520" y="455790"/>
                  </a:lnTo>
                  <a:lnTo>
                    <a:pt x="2201710" y="463562"/>
                  </a:lnTo>
                  <a:lnTo>
                    <a:pt x="2201710" y="482726"/>
                  </a:lnTo>
                  <a:lnTo>
                    <a:pt x="2209520" y="490486"/>
                  </a:lnTo>
                  <a:lnTo>
                    <a:pt x="2228761" y="490486"/>
                  </a:lnTo>
                  <a:lnTo>
                    <a:pt x="2236571" y="482726"/>
                  </a:lnTo>
                  <a:lnTo>
                    <a:pt x="2236571" y="463562"/>
                  </a:lnTo>
                  <a:lnTo>
                    <a:pt x="2228761" y="455790"/>
                  </a:lnTo>
                  <a:close/>
                </a:path>
                <a:path w="6175375" h="1780539">
                  <a:moveTo>
                    <a:pt x="1787258" y="455790"/>
                  </a:moveTo>
                  <a:lnTo>
                    <a:pt x="1768017" y="455790"/>
                  </a:lnTo>
                  <a:lnTo>
                    <a:pt x="1760207" y="463562"/>
                  </a:lnTo>
                  <a:lnTo>
                    <a:pt x="1760207" y="482726"/>
                  </a:lnTo>
                  <a:lnTo>
                    <a:pt x="1768017" y="490486"/>
                  </a:lnTo>
                  <a:lnTo>
                    <a:pt x="1787258" y="490486"/>
                  </a:lnTo>
                  <a:lnTo>
                    <a:pt x="1795068" y="482726"/>
                  </a:lnTo>
                  <a:lnTo>
                    <a:pt x="1795068" y="463562"/>
                  </a:lnTo>
                  <a:lnTo>
                    <a:pt x="1787258" y="455790"/>
                  </a:lnTo>
                  <a:close/>
                </a:path>
                <a:path w="6175375" h="1780539">
                  <a:moveTo>
                    <a:pt x="2803880" y="450011"/>
                  </a:moveTo>
                  <a:lnTo>
                    <a:pt x="2784627" y="450011"/>
                  </a:lnTo>
                  <a:lnTo>
                    <a:pt x="2776829" y="457784"/>
                  </a:lnTo>
                  <a:lnTo>
                    <a:pt x="2776829" y="476935"/>
                  </a:lnTo>
                  <a:lnTo>
                    <a:pt x="2784627" y="484708"/>
                  </a:lnTo>
                  <a:lnTo>
                    <a:pt x="2803880" y="484708"/>
                  </a:lnTo>
                  <a:lnTo>
                    <a:pt x="2811691" y="476935"/>
                  </a:lnTo>
                  <a:lnTo>
                    <a:pt x="2811691" y="457784"/>
                  </a:lnTo>
                  <a:lnTo>
                    <a:pt x="2803880" y="450011"/>
                  </a:lnTo>
                  <a:close/>
                </a:path>
                <a:path w="6175375" h="1780539">
                  <a:moveTo>
                    <a:pt x="2048675" y="450011"/>
                  </a:moveTo>
                  <a:lnTo>
                    <a:pt x="2029434" y="450011"/>
                  </a:lnTo>
                  <a:lnTo>
                    <a:pt x="2021624" y="457784"/>
                  </a:lnTo>
                  <a:lnTo>
                    <a:pt x="2021624" y="476935"/>
                  </a:lnTo>
                  <a:lnTo>
                    <a:pt x="2029434" y="484708"/>
                  </a:lnTo>
                  <a:lnTo>
                    <a:pt x="2048675" y="484708"/>
                  </a:lnTo>
                  <a:lnTo>
                    <a:pt x="2056485" y="476935"/>
                  </a:lnTo>
                  <a:lnTo>
                    <a:pt x="2056485" y="457784"/>
                  </a:lnTo>
                  <a:lnTo>
                    <a:pt x="2048675" y="450011"/>
                  </a:lnTo>
                  <a:close/>
                </a:path>
                <a:path w="6175375" h="1780539">
                  <a:moveTo>
                    <a:pt x="1572323" y="450011"/>
                  </a:moveTo>
                  <a:lnTo>
                    <a:pt x="1553070" y="450011"/>
                  </a:lnTo>
                  <a:lnTo>
                    <a:pt x="1545272" y="457784"/>
                  </a:lnTo>
                  <a:lnTo>
                    <a:pt x="1545272" y="476935"/>
                  </a:lnTo>
                  <a:lnTo>
                    <a:pt x="1553070" y="484708"/>
                  </a:lnTo>
                  <a:lnTo>
                    <a:pt x="1572323" y="484708"/>
                  </a:lnTo>
                  <a:lnTo>
                    <a:pt x="1580121" y="476935"/>
                  </a:lnTo>
                  <a:lnTo>
                    <a:pt x="1580121" y="457784"/>
                  </a:lnTo>
                  <a:lnTo>
                    <a:pt x="1572323" y="450011"/>
                  </a:lnTo>
                  <a:close/>
                </a:path>
                <a:path w="6175375" h="1780539">
                  <a:moveTo>
                    <a:pt x="329133" y="450011"/>
                  </a:moveTo>
                  <a:lnTo>
                    <a:pt x="309892" y="450011"/>
                  </a:lnTo>
                  <a:lnTo>
                    <a:pt x="302082" y="457784"/>
                  </a:lnTo>
                  <a:lnTo>
                    <a:pt x="302082" y="476935"/>
                  </a:lnTo>
                  <a:lnTo>
                    <a:pt x="309892" y="484708"/>
                  </a:lnTo>
                  <a:lnTo>
                    <a:pt x="329133" y="484708"/>
                  </a:lnTo>
                  <a:lnTo>
                    <a:pt x="336943" y="476935"/>
                  </a:lnTo>
                  <a:lnTo>
                    <a:pt x="336943" y="457784"/>
                  </a:lnTo>
                  <a:lnTo>
                    <a:pt x="329133" y="450011"/>
                  </a:lnTo>
                  <a:close/>
                </a:path>
                <a:path w="6175375" h="1780539">
                  <a:moveTo>
                    <a:pt x="3814699" y="444233"/>
                  </a:moveTo>
                  <a:lnTo>
                    <a:pt x="3795445" y="444233"/>
                  </a:lnTo>
                  <a:lnTo>
                    <a:pt x="3787648" y="451993"/>
                  </a:lnTo>
                  <a:lnTo>
                    <a:pt x="3787648" y="471157"/>
                  </a:lnTo>
                  <a:lnTo>
                    <a:pt x="3795445" y="478929"/>
                  </a:lnTo>
                  <a:lnTo>
                    <a:pt x="3814699" y="478929"/>
                  </a:lnTo>
                  <a:lnTo>
                    <a:pt x="3822496" y="471157"/>
                  </a:lnTo>
                  <a:lnTo>
                    <a:pt x="3822496" y="451993"/>
                  </a:lnTo>
                  <a:lnTo>
                    <a:pt x="3814699" y="444233"/>
                  </a:lnTo>
                  <a:close/>
                </a:path>
                <a:path w="6175375" h="1780539">
                  <a:moveTo>
                    <a:pt x="6028029" y="438442"/>
                  </a:moveTo>
                  <a:lnTo>
                    <a:pt x="6008776" y="438442"/>
                  </a:lnTo>
                  <a:lnTo>
                    <a:pt x="6000965" y="446214"/>
                  </a:lnTo>
                  <a:lnTo>
                    <a:pt x="6000965" y="465378"/>
                  </a:lnTo>
                  <a:lnTo>
                    <a:pt x="6008776" y="473138"/>
                  </a:lnTo>
                  <a:lnTo>
                    <a:pt x="6028029" y="473138"/>
                  </a:lnTo>
                  <a:lnTo>
                    <a:pt x="6035827" y="465378"/>
                  </a:lnTo>
                  <a:lnTo>
                    <a:pt x="6035827" y="446214"/>
                  </a:lnTo>
                  <a:lnTo>
                    <a:pt x="6028029" y="438442"/>
                  </a:lnTo>
                  <a:close/>
                </a:path>
                <a:path w="6175375" h="1780539">
                  <a:moveTo>
                    <a:pt x="5917653" y="438442"/>
                  </a:moveTo>
                  <a:lnTo>
                    <a:pt x="5898400" y="438442"/>
                  </a:lnTo>
                  <a:lnTo>
                    <a:pt x="5890590" y="446214"/>
                  </a:lnTo>
                  <a:lnTo>
                    <a:pt x="5890590" y="465378"/>
                  </a:lnTo>
                  <a:lnTo>
                    <a:pt x="5898400" y="473138"/>
                  </a:lnTo>
                  <a:lnTo>
                    <a:pt x="5917653" y="473138"/>
                  </a:lnTo>
                  <a:lnTo>
                    <a:pt x="5925451" y="465378"/>
                  </a:lnTo>
                  <a:lnTo>
                    <a:pt x="5925451" y="446214"/>
                  </a:lnTo>
                  <a:lnTo>
                    <a:pt x="5917653" y="438442"/>
                  </a:lnTo>
                  <a:close/>
                </a:path>
                <a:path w="6175375" h="1780539">
                  <a:moveTo>
                    <a:pt x="3390620" y="438442"/>
                  </a:moveTo>
                  <a:lnTo>
                    <a:pt x="3371367" y="438442"/>
                  </a:lnTo>
                  <a:lnTo>
                    <a:pt x="3363569" y="446214"/>
                  </a:lnTo>
                  <a:lnTo>
                    <a:pt x="3363569" y="465378"/>
                  </a:lnTo>
                  <a:lnTo>
                    <a:pt x="3371367" y="473138"/>
                  </a:lnTo>
                  <a:lnTo>
                    <a:pt x="3390620" y="473138"/>
                  </a:lnTo>
                  <a:lnTo>
                    <a:pt x="3398418" y="465378"/>
                  </a:lnTo>
                  <a:lnTo>
                    <a:pt x="3398418" y="446214"/>
                  </a:lnTo>
                  <a:lnTo>
                    <a:pt x="3390620" y="438442"/>
                  </a:lnTo>
                  <a:close/>
                </a:path>
                <a:path w="6175375" h="1780539">
                  <a:moveTo>
                    <a:pt x="1299286" y="438442"/>
                  </a:moveTo>
                  <a:lnTo>
                    <a:pt x="1280033" y="438442"/>
                  </a:lnTo>
                  <a:lnTo>
                    <a:pt x="1272235" y="446214"/>
                  </a:lnTo>
                  <a:lnTo>
                    <a:pt x="1272235" y="465378"/>
                  </a:lnTo>
                  <a:lnTo>
                    <a:pt x="1280033" y="473138"/>
                  </a:lnTo>
                  <a:lnTo>
                    <a:pt x="1299286" y="473138"/>
                  </a:lnTo>
                  <a:lnTo>
                    <a:pt x="1307084" y="465378"/>
                  </a:lnTo>
                  <a:lnTo>
                    <a:pt x="1307084" y="446214"/>
                  </a:lnTo>
                  <a:lnTo>
                    <a:pt x="1299286" y="438442"/>
                  </a:lnTo>
                  <a:close/>
                </a:path>
                <a:path w="6175375" h="1780539">
                  <a:moveTo>
                    <a:pt x="2647035" y="432663"/>
                  </a:moveTo>
                  <a:lnTo>
                    <a:pt x="2627782" y="432663"/>
                  </a:lnTo>
                  <a:lnTo>
                    <a:pt x="2619984" y="440435"/>
                  </a:lnTo>
                  <a:lnTo>
                    <a:pt x="2619984" y="459587"/>
                  </a:lnTo>
                  <a:lnTo>
                    <a:pt x="2627782" y="467359"/>
                  </a:lnTo>
                  <a:lnTo>
                    <a:pt x="2647035" y="467359"/>
                  </a:lnTo>
                  <a:lnTo>
                    <a:pt x="2654833" y="459587"/>
                  </a:lnTo>
                  <a:lnTo>
                    <a:pt x="2654833" y="440435"/>
                  </a:lnTo>
                  <a:lnTo>
                    <a:pt x="2647035" y="432663"/>
                  </a:lnTo>
                  <a:close/>
                </a:path>
                <a:path w="6175375" h="1780539">
                  <a:moveTo>
                    <a:pt x="2530843" y="432663"/>
                  </a:moveTo>
                  <a:lnTo>
                    <a:pt x="2511602" y="432663"/>
                  </a:lnTo>
                  <a:lnTo>
                    <a:pt x="2503792" y="440435"/>
                  </a:lnTo>
                  <a:lnTo>
                    <a:pt x="2503792" y="459587"/>
                  </a:lnTo>
                  <a:lnTo>
                    <a:pt x="2511602" y="467359"/>
                  </a:lnTo>
                  <a:lnTo>
                    <a:pt x="2530843" y="467359"/>
                  </a:lnTo>
                  <a:lnTo>
                    <a:pt x="2538653" y="459587"/>
                  </a:lnTo>
                  <a:lnTo>
                    <a:pt x="2538653" y="440435"/>
                  </a:lnTo>
                  <a:lnTo>
                    <a:pt x="2530843" y="432663"/>
                  </a:lnTo>
                  <a:close/>
                </a:path>
                <a:path w="6175375" h="1780539">
                  <a:moveTo>
                    <a:pt x="5615571" y="426885"/>
                  </a:moveTo>
                  <a:lnTo>
                    <a:pt x="5596318" y="426885"/>
                  </a:lnTo>
                  <a:lnTo>
                    <a:pt x="5588520" y="434644"/>
                  </a:lnTo>
                  <a:lnTo>
                    <a:pt x="5588520" y="453809"/>
                  </a:lnTo>
                  <a:lnTo>
                    <a:pt x="5596318" y="461581"/>
                  </a:lnTo>
                  <a:lnTo>
                    <a:pt x="5615571" y="461581"/>
                  </a:lnTo>
                  <a:lnTo>
                    <a:pt x="5623369" y="453809"/>
                  </a:lnTo>
                  <a:lnTo>
                    <a:pt x="5623369" y="434644"/>
                  </a:lnTo>
                  <a:lnTo>
                    <a:pt x="5615571" y="426885"/>
                  </a:lnTo>
                  <a:close/>
                </a:path>
                <a:path w="6175375" h="1780539">
                  <a:moveTo>
                    <a:pt x="5476151" y="426885"/>
                  </a:moveTo>
                  <a:lnTo>
                    <a:pt x="5456897" y="426885"/>
                  </a:lnTo>
                  <a:lnTo>
                    <a:pt x="5449087" y="434644"/>
                  </a:lnTo>
                  <a:lnTo>
                    <a:pt x="5449087" y="453809"/>
                  </a:lnTo>
                  <a:lnTo>
                    <a:pt x="5456897" y="461581"/>
                  </a:lnTo>
                  <a:lnTo>
                    <a:pt x="5476151" y="461581"/>
                  </a:lnTo>
                  <a:lnTo>
                    <a:pt x="5483948" y="453809"/>
                  </a:lnTo>
                  <a:lnTo>
                    <a:pt x="5483948" y="434644"/>
                  </a:lnTo>
                  <a:lnTo>
                    <a:pt x="5476151" y="426885"/>
                  </a:lnTo>
                  <a:close/>
                </a:path>
                <a:path w="6175375" h="1780539">
                  <a:moveTo>
                    <a:pt x="102577" y="421093"/>
                  </a:moveTo>
                  <a:lnTo>
                    <a:pt x="83324" y="421093"/>
                  </a:lnTo>
                  <a:lnTo>
                    <a:pt x="75526" y="428866"/>
                  </a:lnTo>
                  <a:lnTo>
                    <a:pt x="75526" y="448030"/>
                  </a:lnTo>
                  <a:lnTo>
                    <a:pt x="83324" y="455790"/>
                  </a:lnTo>
                  <a:lnTo>
                    <a:pt x="102577" y="455790"/>
                  </a:lnTo>
                  <a:lnTo>
                    <a:pt x="110375" y="448030"/>
                  </a:lnTo>
                  <a:lnTo>
                    <a:pt x="110375" y="428866"/>
                  </a:lnTo>
                  <a:lnTo>
                    <a:pt x="102577" y="421093"/>
                  </a:lnTo>
                  <a:close/>
                </a:path>
                <a:path w="6175375" h="1780539">
                  <a:moveTo>
                    <a:pt x="2966542" y="415315"/>
                  </a:moveTo>
                  <a:lnTo>
                    <a:pt x="2947289" y="415315"/>
                  </a:lnTo>
                  <a:lnTo>
                    <a:pt x="2939491" y="423075"/>
                  </a:lnTo>
                  <a:lnTo>
                    <a:pt x="2939491" y="442239"/>
                  </a:lnTo>
                  <a:lnTo>
                    <a:pt x="2947289" y="450011"/>
                  </a:lnTo>
                  <a:lnTo>
                    <a:pt x="2966542" y="450011"/>
                  </a:lnTo>
                  <a:lnTo>
                    <a:pt x="2974340" y="442239"/>
                  </a:lnTo>
                  <a:lnTo>
                    <a:pt x="2974340" y="423075"/>
                  </a:lnTo>
                  <a:lnTo>
                    <a:pt x="2966542" y="415315"/>
                  </a:lnTo>
                  <a:close/>
                </a:path>
                <a:path w="6175375" h="1780539">
                  <a:moveTo>
                    <a:pt x="2420467" y="415315"/>
                  </a:moveTo>
                  <a:lnTo>
                    <a:pt x="2401214" y="415315"/>
                  </a:lnTo>
                  <a:lnTo>
                    <a:pt x="2393416" y="423075"/>
                  </a:lnTo>
                  <a:lnTo>
                    <a:pt x="2393416" y="442239"/>
                  </a:lnTo>
                  <a:lnTo>
                    <a:pt x="2401214" y="450011"/>
                  </a:lnTo>
                  <a:lnTo>
                    <a:pt x="2420467" y="450011"/>
                  </a:lnTo>
                  <a:lnTo>
                    <a:pt x="2428278" y="442239"/>
                  </a:lnTo>
                  <a:lnTo>
                    <a:pt x="2428278" y="423075"/>
                  </a:lnTo>
                  <a:lnTo>
                    <a:pt x="2420467" y="415315"/>
                  </a:lnTo>
                  <a:close/>
                </a:path>
                <a:path w="6175375" h="1780539">
                  <a:moveTo>
                    <a:pt x="218757" y="415315"/>
                  </a:moveTo>
                  <a:lnTo>
                    <a:pt x="199504" y="415315"/>
                  </a:lnTo>
                  <a:lnTo>
                    <a:pt x="191706" y="423075"/>
                  </a:lnTo>
                  <a:lnTo>
                    <a:pt x="191706" y="442239"/>
                  </a:lnTo>
                  <a:lnTo>
                    <a:pt x="199504" y="450011"/>
                  </a:lnTo>
                  <a:lnTo>
                    <a:pt x="218757" y="450011"/>
                  </a:lnTo>
                  <a:lnTo>
                    <a:pt x="226568" y="442239"/>
                  </a:lnTo>
                  <a:lnTo>
                    <a:pt x="226568" y="423075"/>
                  </a:lnTo>
                  <a:lnTo>
                    <a:pt x="218757" y="415315"/>
                  </a:lnTo>
                  <a:close/>
                </a:path>
                <a:path w="6175375" h="1780539">
                  <a:moveTo>
                    <a:pt x="4610569" y="409536"/>
                  </a:moveTo>
                  <a:lnTo>
                    <a:pt x="4591316" y="409536"/>
                  </a:lnTo>
                  <a:lnTo>
                    <a:pt x="4583506" y="417296"/>
                  </a:lnTo>
                  <a:lnTo>
                    <a:pt x="4583506" y="436460"/>
                  </a:lnTo>
                  <a:lnTo>
                    <a:pt x="4591316" y="444233"/>
                  </a:lnTo>
                  <a:lnTo>
                    <a:pt x="4610569" y="444233"/>
                  </a:lnTo>
                  <a:lnTo>
                    <a:pt x="4618367" y="436460"/>
                  </a:lnTo>
                  <a:lnTo>
                    <a:pt x="4618367" y="417296"/>
                  </a:lnTo>
                  <a:lnTo>
                    <a:pt x="4610569" y="409536"/>
                  </a:lnTo>
                  <a:close/>
                </a:path>
                <a:path w="6175375" h="1780539">
                  <a:moveTo>
                    <a:pt x="1415465" y="409536"/>
                  </a:moveTo>
                  <a:lnTo>
                    <a:pt x="1396225" y="409536"/>
                  </a:lnTo>
                  <a:lnTo>
                    <a:pt x="1388414" y="417296"/>
                  </a:lnTo>
                  <a:lnTo>
                    <a:pt x="1388414" y="436460"/>
                  </a:lnTo>
                  <a:lnTo>
                    <a:pt x="1396225" y="444233"/>
                  </a:lnTo>
                  <a:lnTo>
                    <a:pt x="1415465" y="444233"/>
                  </a:lnTo>
                  <a:lnTo>
                    <a:pt x="1423276" y="436460"/>
                  </a:lnTo>
                  <a:lnTo>
                    <a:pt x="1423276" y="417296"/>
                  </a:lnTo>
                  <a:lnTo>
                    <a:pt x="1415465" y="409536"/>
                  </a:lnTo>
                  <a:close/>
                </a:path>
                <a:path w="6175375" h="1780539">
                  <a:moveTo>
                    <a:pt x="544080" y="409536"/>
                  </a:moveTo>
                  <a:lnTo>
                    <a:pt x="524827" y="409536"/>
                  </a:lnTo>
                  <a:lnTo>
                    <a:pt x="517029" y="417296"/>
                  </a:lnTo>
                  <a:lnTo>
                    <a:pt x="517029" y="436460"/>
                  </a:lnTo>
                  <a:lnTo>
                    <a:pt x="524827" y="444233"/>
                  </a:lnTo>
                  <a:lnTo>
                    <a:pt x="544080" y="444233"/>
                  </a:lnTo>
                  <a:lnTo>
                    <a:pt x="551878" y="436460"/>
                  </a:lnTo>
                  <a:lnTo>
                    <a:pt x="551878" y="417296"/>
                  </a:lnTo>
                  <a:lnTo>
                    <a:pt x="544080" y="409536"/>
                  </a:lnTo>
                  <a:close/>
                </a:path>
                <a:path w="6175375" h="1780539">
                  <a:moveTo>
                    <a:pt x="1694307" y="403745"/>
                  </a:moveTo>
                  <a:lnTo>
                    <a:pt x="1675066" y="403745"/>
                  </a:lnTo>
                  <a:lnTo>
                    <a:pt x="1667256" y="411518"/>
                  </a:lnTo>
                  <a:lnTo>
                    <a:pt x="1667256" y="430682"/>
                  </a:lnTo>
                  <a:lnTo>
                    <a:pt x="1675066" y="438442"/>
                  </a:lnTo>
                  <a:lnTo>
                    <a:pt x="1694307" y="438442"/>
                  </a:lnTo>
                  <a:lnTo>
                    <a:pt x="1702117" y="430682"/>
                  </a:lnTo>
                  <a:lnTo>
                    <a:pt x="1702117" y="411518"/>
                  </a:lnTo>
                  <a:lnTo>
                    <a:pt x="1694307" y="403745"/>
                  </a:lnTo>
                  <a:close/>
                </a:path>
                <a:path w="6175375" h="1780539">
                  <a:moveTo>
                    <a:pt x="1154049" y="397967"/>
                  </a:moveTo>
                  <a:lnTo>
                    <a:pt x="1134808" y="397967"/>
                  </a:lnTo>
                  <a:lnTo>
                    <a:pt x="1126998" y="405739"/>
                  </a:lnTo>
                  <a:lnTo>
                    <a:pt x="1126998" y="424891"/>
                  </a:lnTo>
                  <a:lnTo>
                    <a:pt x="1134808" y="432663"/>
                  </a:lnTo>
                  <a:lnTo>
                    <a:pt x="1154049" y="432663"/>
                  </a:lnTo>
                  <a:lnTo>
                    <a:pt x="1161859" y="424891"/>
                  </a:lnTo>
                  <a:lnTo>
                    <a:pt x="1161859" y="405739"/>
                  </a:lnTo>
                  <a:lnTo>
                    <a:pt x="1154049" y="397967"/>
                  </a:lnTo>
                  <a:close/>
                </a:path>
                <a:path w="6175375" h="1780539">
                  <a:moveTo>
                    <a:pt x="875207" y="397967"/>
                  </a:moveTo>
                  <a:lnTo>
                    <a:pt x="855954" y="397967"/>
                  </a:lnTo>
                  <a:lnTo>
                    <a:pt x="848156" y="405739"/>
                  </a:lnTo>
                  <a:lnTo>
                    <a:pt x="848156" y="424891"/>
                  </a:lnTo>
                  <a:lnTo>
                    <a:pt x="855954" y="432663"/>
                  </a:lnTo>
                  <a:lnTo>
                    <a:pt x="875207" y="432663"/>
                  </a:lnTo>
                  <a:lnTo>
                    <a:pt x="883005" y="424891"/>
                  </a:lnTo>
                  <a:lnTo>
                    <a:pt x="883005" y="405739"/>
                  </a:lnTo>
                  <a:lnTo>
                    <a:pt x="875207" y="397967"/>
                  </a:lnTo>
                  <a:close/>
                </a:path>
                <a:path w="6175375" h="1780539">
                  <a:moveTo>
                    <a:pt x="660260" y="397967"/>
                  </a:moveTo>
                  <a:lnTo>
                    <a:pt x="641019" y="397967"/>
                  </a:lnTo>
                  <a:lnTo>
                    <a:pt x="633209" y="405739"/>
                  </a:lnTo>
                  <a:lnTo>
                    <a:pt x="633209" y="424891"/>
                  </a:lnTo>
                  <a:lnTo>
                    <a:pt x="641019" y="432663"/>
                  </a:lnTo>
                  <a:lnTo>
                    <a:pt x="660260" y="432663"/>
                  </a:lnTo>
                  <a:lnTo>
                    <a:pt x="668070" y="424891"/>
                  </a:lnTo>
                  <a:lnTo>
                    <a:pt x="668070" y="405739"/>
                  </a:lnTo>
                  <a:lnTo>
                    <a:pt x="660260" y="397967"/>
                  </a:lnTo>
                  <a:close/>
                </a:path>
                <a:path w="6175375" h="1780539">
                  <a:moveTo>
                    <a:pt x="3605568" y="392188"/>
                  </a:moveTo>
                  <a:lnTo>
                    <a:pt x="3586314" y="392188"/>
                  </a:lnTo>
                  <a:lnTo>
                    <a:pt x="3578504" y="399948"/>
                  </a:lnTo>
                  <a:lnTo>
                    <a:pt x="3578504" y="419112"/>
                  </a:lnTo>
                  <a:lnTo>
                    <a:pt x="3586314" y="426885"/>
                  </a:lnTo>
                  <a:lnTo>
                    <a:pt x="3605568" y="426885"/>
                  </a:lnTo>
                  <a:lnTo>
                    <a:pt x="3613365" y="419112"/>
                  </a:lnTo>
                  <a:lnTo>
                    <a:pt x="3613365" y="399948"/>
                  </a:lnTo>
                  <a:lnTo>
                    <a:pt x="3605568" y="392188"/>
                  </a:lnTo>
                  <a:close/>
                </a:path>
                <a:path w="6175375" h="1780539">
                  <a:moveTo>
                    <a:pt x="5813082" y="386397"/>
                  </a:moveTo>
                  <a:lnTo>
                    <a:pt x="5793828" y="386397"/>
                  </a:lnTo>
                  <a:lnTo>
                    <a:pt x="5786031" y="394169"/>
                  </a:lnTo>
                  <a:lnTo>
                    <a:pt x="5786031" y="413334"/>
                  </a:lnTo>
                  <a:lnTo>
                    <a:pt x="5793828" y="421093"/>
                  </a:lnTo>
                  <a:lnTo>
                    <a:pt x="5813082" y="421093"/>
                  </a:lnTo>
                  <a:lnTo>
                    <a:pt x="5820879" y="413334"/>
                  </a:lnTo>
                  <a:lnTo>
                    <a:pt x="5820879" y="394169"/>
                  </a:lnTo>
                  <a:lnTo>
                    <a:pt x="5813082" y="386397"/>
                  </a:lnTo>
                  <a:close/>
                </a:path>
                <a:path w="6175375" h="1780539">
                  <a:moveTo>
                    <a:pt x="1915071" y="386397"/>
                  </a:moveTo>
                  <a:lnTo>
                    <a:pt x="1895817" y="386397"/>
                  </a:lnTo>
                  <a:lnTo>
                    <a:pt x="1888007" y="394169"/>
                  </a:lnTo>
                  <a:lnTo>
                    <a:pt x="1888007" y="413334"/>
                  </a:lnTo>
                  <a:lnTo>
                    <a:pt x="1895817" y="421093"/>
                  </a:lnTo>
                  <a:lnTo>
                    <a:pt x="1915071" y="421093"/>
                  </a:lnTo>
                  <a:lnTo>
                    <a:pt x="1922868" y="413334"/>
                  </a:lnTo>
                  <a:lnTo>
                    <a:pt x="1922868" y="394169"/>
                  </a:lnTo>
                  <a:lnTo>
                    <a:pt x="1915071" y="386397"/>
                  </a:lnTo>
                  <a:close/>
                </a:path>
                <a:path w="6175375" h="1780539">
                  <a:moveTo>
                    <a:pt x="5359958" y="380619"/>
                  </a:moveTo>
                  <a:lnTo>
                    <a:pt x="5340705" y="380619"/>
                  </a:lnTo>
                  <a:lnTo>
                    <a:pt x="5332907" y="388391"/>
                  </a:lnTo>
                  <a:lnTo>
                    <a:pt x="5332907" y="407543"/>
                  </a:lnTo>
                  <a:lnTo>
                    <a:pt x="5340705" y="415315"/>
                  </a:lnTo>
                  <a:lnTo>
                    <a:pt x="5359958" y="415315"/>
                  </a:lnTo>
                  <a:lnTo>
                    <a:pt x="5367756" y="407543"/>
                  </a:lnTo>
                  <a:lnTo>
                    <a:pt x="5367756" y="388391"/>
                  </a:lnTo>
                  <a:lnTo>
                    <a:pt x="5359958" y="380619"/>
                  </a:lnTo>
                  <a:close/>
                </a:path>
                <a:path w="6175375" h="1780539">
                  <a:moveTo>
                    <a:pt x="3071114" y="380619"/>
                  </a:moveTo>
                  <a:lnTo>
                    <a:pt x="3051860" y="380619"/>
                  </a:lnTo>
                  <a:lnTo>
                    <a:pt x="3044050" y="388391"/>
                  </a:lnTo>
                  <a:lnTo>
                    <a:pt x="3044050" y="407543"/>
                  </a:lnTo>
                  <a:lnTo>
                    <a:pt x="3051860" y="415315"/>
                  </a:lnTo>
                  <a:lnTo>
                    <a:pt x="3071114" y="415315"/>
                  </a:lnTo>
                  <a:lnTo>
                    <a:pt x="3078911" y="407543"/>
                  </a:lnTo>
                  <a:lnTo>
                    <a:pt x="3078911" y="388391"/>
                  </a:lnTo>
                  <a:lnTo>
                    <a:pt x="3071114" y="380619"/>
                  </a:lnTo>
                  <a:close/>
                </a:path>
                <a:path w="6175375" h="1780539">
                  <a:moveTo>
                    <a:pt x="2304288" y="380619"/>
                  </a:moveTo>
                  <a:lnTo>
                    <a:pt x="2285034" y="380619"/>
                  </a:lnTo>
                  <a:lnTo>
                    <a:pt x="2277237" y="388391"/>
                  </a:lnTo>
                  <a:lnTo>
                    <a:pt x="2277237" y="407543"/>
                  </a:lnTo>
                  <a:lnTo>
                    <a:pt x="2285034" y="415315"/>
                  </a:lnTo>
                  <a:lnTo>
                    <a:pt x="2304288" y="415315"/>
                  </a:lnTo>
                  <a:lnTo>
                    <a:pt x="2312085" y="407543"/>
                  </a:lnTo>
                  <a:lnTo>
                    <a:pt x="2312085" y="388391"/>
                  </a:lnTo>
                  <a:lnTo>
                    <a:pt x="2304288" y="380619"/>
                  </a:lnTo>
                  <a:close/>
                </a:path>
                <a:path w="6175375" h="1780539">
                  <a:moveTo>
                    <a:pt x="770636" y="380619"/>
                  </a:moveTo>
                  <a:lnTo>
                    <a:pt x="751395" y="380619"/>
                  </a:lnTo>
                  <a:lnTo>
                    <a:pt x="743585" y="388391"/>
                  </a:lnTo>
                  <a:lnTo>
                    <a:pt x="743585" y="407543"/>
                  </a:lnTo>
                  <a:lnTo>
                    <a:pt x="751395" y="415315"/>
                  </a:lnTo>
                  <a:lnTo>
                    <a:pt x="770636" y="415315"/>
                  </a:lnTo>
                  <a:lnTo>
                    <a:pt x="778446" y="407543"/>
                  </a:lnTo>
                  <a:lnTo>
                    <a:pt x="778446" y="388391"/>
                  </a:lnTo>
                  <a:lnTo>
                    <a:pt x="770636" y="380619"/>
                  </a:lnTo>
                  <a:close/>
                </a:path>
                <a:path w="6175375" h="1780539">
                  <a:moveTo>
                    <a:pt x="6144209" y="374840"/>
                  </a:moveTo>
                  <a:lnTo>
                    <a:pt x="6124956" y="374840"/>
                  </a:lnTo>
                  <a:lnTo>
                    <a:pt x="6117158" y="382600"/>
                  </a:lnTo>
                  <a:lnTo>
                    <a:pt x="6117158" y="401764"/>
                  </a:lnTo>
                  <a:lnTo>
                    <a:pt x="6124956" y="409536"/>
                  </a:lnTo>
                  <a:lnTo>
                    <a:pt x="6144209" y="409536"/>
                  </a:lnTo>
                  <a:lnTo>
                    <a:pt x="6152007" y="401764"/>
                  </a:lnTo>
                  <a:lnTo>
                    <a:pt x="6152007" y="382600"/>
                  </a:lnTo>
                  <a:lnTo>
                    <a:pt x="6144209" y="374840"/>
                  </a:lnTo>
                  <a:close/>
                </a:path>
                <a:path w="6175375" h="1780539">
                  <a:moveTo>
                    <a:pt x="5237962" y="369049"/>
                  </a:moveTo>
                  <a:lnTo>
                    <a:pt x="5218709" y="369049"/>
                  </a:lnTo>
                  <a:lnTo>
                    <a:pt x="5210911" y="376821"/>
                  </a:lnTo>
                  <a:lnTo>
                    <a:pt x="5210911" y="395985"/>
                  </a:lnTo>
                  <a:lnTo>
                    <a:pt x="5218709" y="403745"/>
                  </a:lnTo>
                  <a:lnTo>
                    <a:pt x="5237962" y="403745"/>
                  </a:lnTo>
                  <a:lnTo>
                    <a:pt x="5245773" y="395985"/>
                  </a:lnTo>
                  <a:lnTo>
                    <a:pt x="5245773" y="376821"/>
                  </a:lnTo>
                  <a:lnTo>
                    <a:pt x="5237962" y="369049"/>
                  </a:lnTo>
                  <a:close/>
                </a:path>
                <a:path w="6175375" h="1780539">
                  <a:moveTo>
                    <a:pt x="5069497" y="369049"/>
                  </a:moveTo>
                  <a:lnTo>
                    <a:pt x="5050243" y="369049"/>
                  </a:lnTo>
                  <a:lnTo>
                    <a:pt x="5042446" y="376821"/>
                  </a:lnTo>
                  <a:lnTo>
                    <a:pt x="5042446" y="395985"/>
                  </a:lnTo>
                  <a:lnTo>
                    <a:pt x="5050243" y="403745"/>
                  </a:lnTo>
                  <a:lnTo>
                    <a:pt x="5069497" y="403745"/>
                  </a:lnTo>
                  <a:lnTo>
                    <a:pt x="5077294" y="395985"/>
                  </a:lnTo>
                  <a:lnTo>
                    <a:pt x="5077294" y="376821"/>
                  </a:lnTo>
                  <a:lnTo>
                    <a:pt x="5069497" y="369049"/>
                  </a:lnTo>
                  <a:close/>
                </a:path>
                <a:path w="6175375" h="1780539">
                  <a:moveTo>
                    <a:pt x="4802276" y="369049"/>
                  </a:moveTo>
                  <a:lnTo>
                    <a:pt x="4783023" y="369049"/>
                  </a:lnTo>
                  <a:lnTo>
                    <a:pt x="4775212" y="376821"/>
                  </a:lnTo>
                  <a:lnTo>
                    <a:pt x="4775212" y="395985"/>
                  </a:lnTo>
                  <a:lnTo>
                    <a:pt x="4783023" y="403745"/>
                  </a:lnTo>
                  <a:lnTo>
                    <a:pt x="4802276" y="403745"/>
                  </a:lnTo>
                  <a:lnTo>
                    <a:pt x="4810074" y="395985"/>
                  </a:lnTo>
                  <a:lnTo>
                    <a:pt x="4810074" y="376821"/>
                  </a:lnTo>
                  <a:lnTo>
                    <a:pt x="4802276" y="369049"/>
                  </a:lnTo>
                  <a:close/>
                </a:path>
                <a:path w="6175375" h="1780539">
                  <a:moveTo>
                    <a:pt x="3495179" y="363270"/>
                  </a:moveTo>
                  <a:lnTo>
                    <a:pt x="3475939" y="363270"/>
                  </a:lnTo>
                  <a:lnTo>
                    <a:pt x="3468128" y="371043"/>
                  </a:lnTo>
                  <a:lnTo>
                    <a:pt x="3468128" y="390194"/>
                  </a:lnTo>
                  <a:lnTo>
                    <a:pt x="3475939" y="397967"/>
                  </a:lnTo>
                  <a:lnTo>
                    <a:pt x="3495179" y="397967"/>
                  </a:lnTo>
                  <a:lnTo>
                    <a:pt x="3502990" y="390194"/>
                  </a:lnTo>
                  <a:lnTo>
                    <a:pt x="3502990" y="371043"/>
                  </a:lnTo>
                  <a:lnTo>
                    <a:pt x="3495179" y="363270"/>
                  </a:lnTo>
                  <a:close/>
                </a:path>
                <a:path w="6175375" h="1780539">
                  <a:moveTo>
                    <a:pt x="4924259" y="357492"/>
                  </a:moveTo>
                  <a:lnTo>
                    <a:pt x="4905019" y="357492"/>
                  </a:lnTo>
                  <a:lnTo>
                    <a:pt x="4897208" y="365251"/>
                  </a:lnTo>
                  <a:lnTo>
                    <a:pt x="4897208" y="384416"/>
                  </a:lnTo>
                  <a:lnTo>
                    <a:pt x="4905019" y="392188"/>
                  </a:lnTo>
                  <a:lnTo>
                    <a:pt x="4924259" y="392188"/>
                  </a:lnTo>
                  <a:lnTo>
                    <a:pt x="4932070" y="384416"/>
                  </a:lnTo>
                  <a:lnTo>
                    <a:pt x="4932070" y="365251"/>
                  </a:lnTo>
                  <a:lnTo>
                    <a:pt x="4924259" y="357492"/>
                  </a:lnTo>
                  <a:close/>
                </a:path>
                <a:path w="6175375" h="1780539">
                  <a:moveTo>
                    <a:pt x="4494377" y="357492"/>
                  </a:moveTo>
                  <a:lnTo>
                    <a:pt x="4475124" y="357492"/>
                  </a:lnTo>
                  <a:lnTo>
                    <a:pt x="4467326" y="365251"/>
                  </a:lnTo>
                  <a:lnTo>
                    <a:pt x="4467326" y="384416"/>
                  </a:lnTo>
                  <a:lnTo>
                    <a:pt x="4475124" y="392188"/>
                  </a:lnTo>
                  <a:lnTo>
                    <a:pt x="4494377" y="392188"/>
                  </a:lnTo>
                  <a:lnTo>
                    <a:pt x="4502188" y="384416"/>
                  </a:lnTo>
                  <a:lnTo>
                    <a:pt x="4502188" y="365251"/>
                  </a:lnTo>
                  <a:lnTo>
                    <a:pt x="4494377" y="357492"/>
                  </a:lnTo>
                  <a:close/>
                </a:path>
                <a:path w="6175375" h="1780539">
                  <a:moveTo>
                    <a:pt x="4157446" y="357492"/>
                  </a:moveTo>
                  <a:lnTo>
                    <a:pt x="4138193" y="357492"/>
                  </a:lnTo>
                  <a:lnTo>
                    <a:pt x="4130382" y="365251"/>
                  </a:lnTo>
                  <a:lnTo>
                    <a:pt x="4130382" y="384416"/>
                  </a:lnTo>
                  <a:lnTo>
                    <a:pt x="4138193" y="392188"/>
                  </a:lnTo>
                  <a:lnTo>
                    <a:pt x="4157446" y="392188"/>
                  </a:lnTo>
                  <a:lnTo>
                    <a:pt x="4165244" y="384416"/>
                  </a:lnTo>
                  <a:lnTo>
                    <a:pt x="4165244" y="365251"/>
                  </a:lnTo>
                  <a:lnTo>
                    <a:pt x="4157446" y="357492"/>
                  </a:lnTo>
                  <a:close/>
                </a:path>
                <a:path w="6175375" h="1780539">
                  <a:moveTo>
                    <a:pt x="3309289" y="357492"/>
                  </a:moveTo>
                  <a:lnTo>
                    <a:pt x="3290036" y="357492"/>
                  </a:lnTo>
                  <a:lnTo>
                    <a:pt x="3282238" y="365251"/>
                  </a:lnTo>
                  <a:lnTo>
                    <a:pt x="3282238" y="384416"/>
                  </a:lnTo>
                  <a:lnTo>
                    <a:pt x="3290036" y="392188"/>
                  </a:lnTo>
                  <a:lnTo>
                    <a:pt x="3309289" y="392188"/>
                  </a:lnTo>
                  <a:lnTo>
                    <a:pt x="3317087" y="384416"/>
                  </a:lnTo>
                  <a:lnTo>
                    <a:pt x="3317087" y="365251"/>
                  </a:lnTo>
                  <a:lnTo>
                    <a:pt x="3309289" y="357492"/>
                  </a:lnTo>
                  <a:close/>
                </a:path>
                <a:path w="6175375" h="1780539">
                  <a:moveTo>
                    <a:pt x="3187293" y="357492"/>
                  </a:moveTo>
                  <a:lnTo>
                    <a:pt x="3168040" y="357492"/>
                  </a:lnTo>
                  <a:lnTo>
                    <a:pt x="3160242" y="365251"/>
                  </a:lnTo>
                  <a:lnTo>
                    <a:pt x="3160242" y="384416"/>
                  </a:lnTo>
                  <a:lnTo>
                    <a:pt x="3168040" y="392188"/>
                  </a:lnTo>
                  <a:lnTo>
                    <a:pt x="3187293" y="392188"/>
                  </a:lnTo>
                  <a:lnTo>
                    <a:pt x="3195091" y="384416"/>
                  </a:lnTo>
                  <a:lnTo>
                    <a:pt x="3195091" y="365251"/>
                  </a:lnTo>
                  <a:lnTo>
                    <a:pt x="3187293" y="357492"/>
                  </a:lnTo>
                  <a:close/>
                </a:path>
                <a:path w="6175375" h="1780539">
                  <a:moveTo>
                    <a:pt x="2141626" y="357492"/>
                  </a:moveTo>
                  <a:lnTo>
                    <a:pt x="2122373" y="357492"/>
                  </a:lnTo>
                  <a:lnTo>
                    <a:pt x="2114575" y="365251"/>
                  </a:lnTo>
                  <a:lnTo>
                    <a:pt x="2114575" y="384416"/>
                  </a:lnTo>
                  <a:lnTo>
                    <a:pt x="2122373" y="392188"/>
                  </a:lnTo>
                  <a:lnTo>
                    <a:pt x="2141626" y="392188"/>
                  </a:lnTo>
                  <a:lnTo>
                    <a:pt x="2149424" y="384416"/>
                  </a:lnTo>
                  <a:lnTo>
                    <a:pt x="2149424" y="365251"/>
                  </a:lnTo>
                  <a:lnTo>
                    <a:pt x="2141626" y="357492"/>
                  </a:lnTo>
                  <a:close/>
                </a:path>
                <a:path w="6175375" h="1780539">
                  <a:moveTo>
                    <a:pt x="1008824" y="357492"/>
                  </a:moveTo>
                  <a:lnTo>
                    <a:pt x="989571" y="357492"/>
                  </a:lnTo>
                  <a:lnTo>
                    <a:pt x="981773" y="365251"/>
                  </a:lnTo>
                  <a:lnTo>
                    <a:pt x="981773" y="384416"/>
                  </a:lnTo>
                  <a:lnTo>
                    <a:pt x="989571" y="392188"/>
                  </a:lnTo>
                  <a:lnTo>
                    <a:pt x="1008824" y="392188"/>
                  </a:lnTo>
                  <a:lnTo>
                    <a:pt x="1016622" y="384416"/>
                  </a:lnTo>
                  <a:lnTo>
                    <a:pt x="1016622" y="365251"/>
                  </a:lnTo>
                  <a:lnTo>
                    <a:pt x="1008824" y="357492"/>
                  </a:lnTo>
                  <a:close/>
                </a:path>
                <a:path w="6175375" h="1780539">
                  <a:moveTo>
                    <a:pt x="427888" y="357492"/>
                  </a:moveTo>
                  <a:lnTo>
                    <a:pt x="408647" y="357492"/>
                  </a:lnTo>
                  <a:lnTo>
                    <a:pt x="400837" y="365251"/>
                  </a:lnTo>
                  <a:lnTo>
                    <a:pt x="400837" y="384416"/>
                  </a:lnTo>
                  <a:lnTo>
                    <a:pt x="408647" y="392188"/>
                  </a:lnTo>
                  <a:lnTo>
                    <a:pt x="427888" y="392188"/>
                  </a:lnTo>
                  <a:lnTo>
                    <a:pt x="435698" y="384416"/>
                  </a:lnTo>
                  <a:lnTo>
                    <a:pt x="435698" y="365251"/>
                  </a:lnTo>
                  <a:lnTo>
                    <a:pt x="427888" y="357492"/>
                  </a:lnTo>
                  <a:close/>
                </a:path>
                <a:path w="6175375" h="1780539">
                  <a:moveTo>
                    <a:pt x="3913454" y="351701"/>
                  </a:moveTo>
                  <a:lnTo>
                    <a:pt x="3894201" y="351701"/>
                  </a:lnTo>
                  <a:lnTo>
                    <a:pt x="3886403" y="359473"/>
                  </a:lnTo>
                  <a:lnTo>
                    <a:pt x="3886403" y="378637"/>
                  </a:lnTo>
                  <a:lnTo>
                    <a:pt x="3894201" y="386397"/>
                  </a:lnTo>
                  <a:lnTo>
                    <a:pt x="3913454" y="386397"/>
                  </a:lnTo>
                  <a:lnTo>
                    <a:pt x="3921252" y="378637"/>
                  </a:lnTo>
                  <a:lnTo>
                    <a:pt x="3921252" y="359473"/>
                  </a:lnTo>
                  <a:lnTo>
                    <a:pt x="3913454" y="351701"/>
                  </a:lnTo>
                  <a:close/>
                </a:path>
                <a:path w="6175375" h="1780539">
                  <a:moveTo>
                    <a:pt x="2856166" y="351701"/>
                  </a:moveTo>
                  <a:lnTo>
                    <a:pt x="2836913" y="351701"/>
                  </a:lnTo>
                  <a:lnTo>
                    <a:pt x="2829115" y="359473"/>
                  </a:lnTo>
                  <a:lnTo>
                    <a:pt x="2829115" y="378637"/>
                  </a:lnTo>
                  <a:lnTo>
                    <a:pt x="2836913" y="386397"/>
                  </a:lnTo>
                  <a:lnTo>
                    <a:pt x="2856166" y="386397"/>
                  </a:lnTo>
                  <a:lnTo>
                    <a:pt x="2863964" y="378637"/>
                  </a:lnTo>
                  <a:lnTo>
                    <a:pt x="2863964" y="359473"/>
                  </a:lnTo>
                  <a:lnTo>
                    <a:pt x="2856166" y="351701"/>
                  </a:lnTo>
                  <a:close/>
                </a:path>
                <a:path w="6175375" h="1780539">
                  <a:moveTo>
                    <a:pt x="2728366" y="351701"/>
                  </a:moveTo>
                  <a:lnTo>
                    <a:pt x="2709113" y="351701"/>
                  </a:lnTo>
                  <a:lnTo>
                    <a:pt x="2701315" y="359473"/>
                  </a:lnTo>
                  <a:lnTo>
                    <a:pt x="2701315" y="378637"/>
                  </a:lnTo>
                  <a:lnTo>
                    <a:pt x="2709113" y="386397"/>
                  </a:lnTo>
                  <a:lnTo>
                    <a:pt x="2728366" y="386397"/>
                  </a:lnTo>
                  <a:lnTo>
                    <a:pt x="2736164" y="378637"/>
                  </a:lnTo>
                  <a:lnTo>
                    <a:pt x="2736164" y="359473"/>
                  </a:lnTo>
                  <a:lnTo>
                    <a:pt x="2728366" y="351701"/>
                  </a:lnTo>
                  <a:close/>
                </a:path>
                <a:path w="6175375" h="1780539">
                  <a:moveTo>
                    <a:pt x="5714326" y="340144"/>
                  </a:moveTo>
                  <a:lnTo>
                    <a:pt x="5695073" y="340144"/>
                  </a:lnTo>
                  <a:lnTo>
                    <a:pt x="5687275" y="347903"/>
                  </a:lnTo>
                  <a:lnTo>
                    <a:pt x="5687275" y="367068"/>
                  </a:lnTo>
                  <a:lnTo>
                    <a:pt x="5695073" y="374840"/>
                  </a:lnTo>
                  <a:lnTo>
                    <a:pt x="5714326" y="374840"/>
                  </a:lnTo>
                  <a:lnTo>
                    <a:pt x="5722124" y="367068"/>
                  </a:lnTo>
                  <a:lnTo>
                    <a:pt x="5722124" y="347903"/>
                  </a:lnTo>
                  <a:lnTo>
                    <a:pt x="5714326" y="340144"/>
                  </a:lnTo>
                  <a:close/>
                </a:path>
                <a:path w="6175375" h="1780539">
                  <a:moveTo>
                    <a:pt x="4691888" y="340144"/>
                  </a:moveTo>
                  <a:lnTo>
                    <a:pt x="4672647" y="340144"/>
                  </a:lnTo>
                  <a:lnTo>
                    <a:pt x="4664837" y="347903"/>
                  </a:lnTo>
                  <a:lnTo>
                    <a:pt x="4664837" y="367068"/>
                  </a:lnTo>
                  <a:lnTo>
                    <a:pt x="4672647" y="374840"/>
                  </a:lnTo>
                  <a:lnTo>
                    <a:pt x="4691888" y="374840"/>
                  </a:lnTo>
                  <a:lnTo>
                    <a:pt x="4699698" y="367068"/>
                  </a:lnTo>
                  <a:lnTo>
                    <a:pt x="4699698" y="347903"/>
                  </a:lnTo>
                  <a:lnTo>
                    <a:pt x="4691888" y="340144"/>
                  </a:lnTo>
                  <a:close/>
                </a:path>
                <a:path w="6175375" h="1780539">
                  <a:moveTo>
                    <a:pt x="4378198" y="340144"/>
                  </a:moveTo>
                  <a:lnTo>
                    <a:pt x="4358944" y="340144"/>
                  </a:lnTo>
                  <a:lnTo>
                    <a:pt x="4351134" y="347903"/>
                  </a:lnTo>
                  <a:lnTo>
                    <a:pt x="4351134" y="367068"/>
                  </a:lnTo>
                  <a:lnTo>
                    <a:pt x="4358944" y="374840"/>
                  </a:lnTo>
                  <a:lnTo>
                    <a:pt x="4378198" y="374840"/>
                  </a:lnTo>
                  <a:lnTo>
                    <a:pt x="4385995" y="367068"/>
                  </a:lnTo>
                  <a:lnTo>
                    <a:pt x="4385995" y="347903"/>
                  </a:lnTo>
                  <a:lnTo>
                    <a:pt x="4378198" y="340144"/>
                  </a:lnTo>
                  <a:close/>
                </a:path>
                <a:path w="6175375" h="1780539">
                  <a:moveTo>
                    <a:pt x="4267822" y="340144"/>
                  </a:moveTo>
                  <a:lnTo>
                    <a:pt x="4248569" y="340144"/>
                  </a:lnTo>
                  <a:lnTo>
                    <a:pt x="4240758" y="347903"/>
                  </a:lnTo>
                  <a:lnTo>
                    <a:pt x="4240758" y="367068"/>
                  </a:lnTo>
                  <a:lnTo>
                    <a:pt x="4248569" y="374840"/>
                  </a:lnTo>
                  <a:lnTo>
                    <a:pt x="4267822" y="374840"/>
                  </a:lnTo>
                  <a:lnTo>
                    <a:pt x="4275620" y="367068"/>
                  </a:lnTo>
                  <a:lnTo>
                    <a:pt x="4275620" y="347903"/>
                  </a:lnTo>
                  <a:lnTo>
                    <a:pt x="4267822" y="340144"/>
                  </a:lnTo>
                  <a:close/>
                </a:path>
                <a:path w="6175375" h="1780539">
                  <a:moveTo>
                    <a:pt x="4023829" y="340144"/>
                  </a:moveTo>
                  <a:lnTo>
                    <a:pt x="4004576" y="340144"/>
                  </a:lnTo>
                  <a:lnTo>
                    <a:pt x="3996778" y="347903"/>
                  </a:lnTo>
                  <a:lnTo>
                    <a:pt x="3996778" y="367068"/>
                  </a:lnTo>
                  <a:lnTo>
                    <a:pt x="4004576" y="374840"/>
                  </a:lnTo>
                  <a:lnTo>
                    <a:pt x="4023829" y="374840"/>
                  </a:lnTo>
                  <a:lnTo>
                    <a:pt x="4031627" y="367068"/>
                  </a:lnTo>
                  <a:lnTo>
                    <a:pt x="4031627" y="347903"/>
                  </a:lnTo>
                  <a:lnTo>
                    <a:pt x="4023829" y="340144"/>
                  </a:lnTo>
                  <a:close/>
                </a:path>
                <a:path w="6175375" h="1780539">
                  <a:moveTo>
                    <a:pt x="3791458" y="334352"/>
                  </a:moveTo>
                  <a:lnTo>
                    <a:pt x="3772204" y="334352"/>
                  </a:lnTo>
                  <a:lnTo>
                    <a:pt x="3764407" y="342125"/>
                  </a:lnTo>
                  <a:lnTo>
                    <a:pt x="3764407" y="361289"/>
                  </a:lnTo>
                  <a:lnTo>
                    <a:pt x="3772204" y="369049"/>
                  </a:lnTo>
                  <a:lnTo>
                    <a:pt x="3791458" y="369049"/>
                  </a:lnTo>
                  <a:lnTo>
                    <a:pt x="3799255" y="361289"/>
                  </a:lnTo>
                  <a:lnTo>
                    <a:pt x="3799255" y="342125"/>
                  </a:lnTo>
                  <a:lnTo>
                    <a:pt x="3791458" y="334352"/>
                  </a:lnTo>
                  <a:close/>
                </a:path>
                <a:path w="6175375" h="1780539">
                  <a:moveTo>
                    <a:pt x="2019630" y="334352"/>
                  </a:moveTo>
                  <a:lnTo>
                    <a:pt x="2000377" y="334352"/>
                  </a:lnTo>
                  <a:lnTo>
                    <a:pt x="1992579" y="342125"/>
                  </a:lnTo>
                  <a:lnTo>
                    <a:pt x="1992579" y="361289"/>
                  </a:lnTo>
                  <a:lnTo>
                    <a:pt x="2000377" y="369049"/>
                  </a:lnTo>
                  <a:lnTo>
                    <a:pt x="2019630" y="369049"/>
                  </a:lnTo>
                  <a:lnTo>
                    <a:pt x="2027440" y="361289"/>
                  </a:lnTo>
                  <a:lnTo>
                    <a:pt x="2027440" y="342125"/>
                  </a:lnTo>
                  <a:lnTo>
                    <a:pt x="2019630" y="334352"/>
                  </a:lnTo>
                  <a:close/>
                </a:path>
                <a:path w="6175375" h="1780539">
                  <a:moveTo>
                    <a:pt x="1310906" y="334352"/>
                  </a:moveTo>
                  <a:lnTo>
                    <a:pt x="1291653" y="334352"/>
                  </a:lnTo>
                  <a:lnTo>
                    <a:pt x="1283855" y="342125"/>
                  </a:lnTo>
                  <a:lnTo>
                    <a:pt x="1283855" y="361289"/>
                  </a:lnTo>
                  <a:lnTo>
                    <a:pt x="1291653" y="369049"/>
                  </a:lnTo>
                  <a:lnTo>
                    <a:pt x="1310906" y="369049"/>
                  </a:lnTo>
                  <a:lnTo>
                    <a:pt x="1318704" y="361289"/>
                  </a:lnTo>
                  <a:lnTo>
                    <a:pt x="1318704" y="342125"/>
                  </a:lnTo>
                  <a:lnTo>
                    <a:pt x="1310906" y="334352"/>
                  </a:lnTo>
                  <a:close/>
                </a:path>
                <a:path w="6175375" h="1780539">
                  <a:moveTo>
                    <a:pt x="1514221" y="328574"/>
                  </a:moveTo>
                  <a:lnTo>
                    <a:pt x="1494980" y="328574"/>
                  </a:lnTo>
                  <a:lnTo>
                    <a:pt x="1487170" y="336346"/>
                  </a:lnTo>
                  <a:lnTo>
                    <a:pt x="1487170" y="355498"/>
                  </a:lnTo>
                  <a:lnTo>
                    <a:pt x="1494980" y="363270"/>
                  </a:lnTo>
                  <a:lnTo>
                    <a:pt x="1514221" y="363270"/>
                  </a:lnTo>
                  <a:lnTo>
                    <a:pt x="1522031" y="355498"/>
                  </a:lnTo>
                  <a:lnTo>
                    <a:pt x="1522031" y="336346"/>
                  </a:lnTo>
                  <a:lnTo>
                    <a:pt x="1514221" y="328574"/>
                  </a:lnTo>
                  <a:close/>
                </a:path>
                <a:path w="6175375" h="1780539">
                  <a:moveTo>
                    <a:pt x="305904" y="328574"/>
                  </a:moveTo>
                  <a:lnTo>
                    <a:pt x="286651" y="328574"/>
                  </a:lnTo>
                  <a:lnTo>
                    <a:pt x="278841" y="336346"/>
                  </a:lnTo>
                  <a:lnTo>
                    <a:pt x="278841" y="355498"/>
                  </a:lnTo>
                  <a:lnTo>
                    <a:pt x="286651" y="363270"/>
                  </a:lnTo>
                  <a:lnTo>
                    <a:pt x="305904" y="363270"/>
                  </a:lnTo>
                  <a:lnTo>
                    <a:pt x="313702" y="355498"/>
                  </a:lnTo>
                  <a:lnTo>
                    <a:pt x="313702" y="336346"/>
                  </a:lnTo>
                  <a:lnTo>
                    <a:pt x="305904" y="328574"/>
                  </a:lnTo>
                  <a:close/>
                </a:path>
                <a:path w="6175375" h="1780539">
                  <a:moveTo>
                    <a:pt x="6010592" y="322795"/>
                  </a:moveTo>
                  <a:lnTo>
                    <a:pt x="5991352" y="322795"/>
                  </a:lnTo>
                  <a:lnTo>
                    <a:pt x="5983541" y="330555"/>
                  </a:lnTo>
                  <a:lnTo>
                    <a:pt x="5983541" y="349719"/>
                  </a:lnTo>
                  <a:lnTo>
                    <a:pt x="5991352" y="357492"/>
                  </a:lnTo>
                  <a:lnTo>
                    <a:pt x="6010592" y="357492"/>
                  </a:lnTo>
                  <a:lnTo>
                    <a:pt x="6018403" y="349719"/>
                  </a:lnTo>
                  <a:lnTo>
                    <a:pt x="6018403" y="330555"/>
                  </a:lnTo>
                  <a:lnTo>
                    <a:pt x="6010592" y="322795"/>
                  </a:lnTo>
                  <a:close/>
                </a:path>
                <a:path w="6175375" h="1780539">
                  <a:moveTo>
                    <a:pt x="1624596" y="322795"/>
                  </a:moveTo>
                  <a:lnTo>
                    <a:pt x="1605356" y="322795"/>
                  </a:lnTo>
                  <a:lnTo>
                    <a:pt x="1597545" y="330555"/>
                  </a:lnTo>
                  <a:lnTo>
                    <a:pt x="1597545" y="349719"/>
                  </a:lnTo>
                  <a:lnTo>
                    <a:pt x="1605356" y="357492"/>
                  </a:lnTo>
                  <a:lnTo>
                    <a:pt x="1624596" y="357492"/>
                  </a:lnTo>
                  <a:lnTo>
                    <a:pt x="1632407" y="349719"/>
                  </a:lnTo>
                  <a:lnTo>
                    <a:pt x="1632407" y="330555"/>
                  </a:lnTo>
                  <a:lnTo>
                    <a:pt x="1624596" y="322795"/>
                  </a:lnTo>
                  <a:close/>
                </a:path>
                <a:path w="6175375" h="1780539">
                  <a:moveTo>
                    <a:pt x="5586514" y="317004"/>
                  </a:moveTo>
                  <a:lnTo>
                    <a:pt x="5567273" y="317004"/>
                  </a:lnTo>
                  <a:lnTo>
                    <a:pt x="5559463" y="324777"/>
                  </a:lnTo>
                  <a:lnTo>
                    <a:pt x="5559463" y="343941"/>
                  </a:lnTo>
                  <a:lnTo>
                    <a:pt x="5567273" y="351701"/>
                  </a:lnTo>
                  <a:lnTo>
                    <a:pt x="5586514" y="351701"/>
                  </a:lnTo>
                  <a:lnTo>
                    <a:pt x="5594324" y="343941"/>
                  </a:lnTo>
                  <a:lnTo>
                    <a:pt x="5594324" y="324777"/>
                  </a:lnTo>
                  <a:lnTo>
                    <a:pt x="5586514" y="317004"/>
                  </a:lnTo>
                  <a:close/>
                </a:path>
                <a:path w="6175375" h="1780539">
                  <a:moveTo>
                    <a:pt x="3681082" y="317004"/>
                  </a:moveTo>
                  <a:lnTo>
                    <a:pt x="3661829" y="317004"/>
                  </a:lnTo>
                  <a:lnTo>
                    <a:pt x="3654031" y="324777"/>
                  </a:lnTo>
                  <a:lnTo>
                    <a:pt x="3654031" y="343941"/>
                  </a:lnTo>
                  <a:lnTo>
                    <a:pt x="3661829" y="351701"/>
                  </a:lnTo>
                  <a:lnTo>
                    <a:pt x="3681082" y="351701"/>
                  </a:lnTo>
                  <a:lnTo>
                    <a:pt x="3688880" y="343941"/>
                  </a:lnTo>
                  <a:lnTo>
                    <a:pt x="3688880" y="324777"/>
                  </a:lnTo>
                  <a:lnTo>
                    <a:pt x="3681082" y="317004"/>
                  </a:lnTo>
                  <a:close/>
                </a:path>
                <a:path w="6175375" h="1780539">
                  <a:moveTo>
                    <a:pt x="2594749" y="317004"/>
                  </a:moveTo>
                  <a:lnTo>
                    <a:pt x="2575496" y="317004"/>
                  </a:lnTo>
                  <a:lnTo>
                    <a:pt x="2567698" y="324777"/>
                  </a:lnTo>
                  <a:lnTo>
                    <a:pt x="2567698" y="343941"/>
                  </a:lnTo>
                  <a:lnTo>
                    <a:pt x="2575496" y="351701"/>
                  </a:lnTo>
                  <a:lnTo>
                    <a:pt x="2594749" y="351701"/>
                  </a:lnTo>
                  <a:lnTo>
                    <a:pt x="2602547" y="343941"/>
                  </a:lnTo>
                  <a:lnTo>
                    <a:pt x="2602547" y="324777"/>
                  </a:lnTo>
                  <a:lnTo>
                    <a:pt x="2594749" y="317004"/>
                  </a:lnTo>
                  <a:close/>
                </a:path>
                <a:path w="6175375" h="1780539">
                  <a:moveTo>
                    <a:pt x="1845360" y="317004"/>
                  </a:moveTo>
                  <a:lnTo>
                    <a:pt x="1826107" y="317004"/>
                  </a:lnTo>
                  <a:lnTo>
                    <a:pt x="1818297" y="324777"/>
                  </a:lnTo>
                  <a:lnTo>
                    <a:pt x="1818297" y="343941"/>
                  </a:lnTo>
                  <a:lnTo>
                    <a:pt x="1826107" y="351701"/>
                  </a:lnTo>
                  <a:lnTo>
                    <a:pt x="1845360" y="351701"/>
                  </a:lnTo>
                  <a:lnTo>
                    <a:pt x="1853158" y="343941"/>
                  </a:lnTo>
                  <a:lnTo>
                    <a:pt x="1853158" y="324777"/>
                  </a:lnTo>
                  <a:lnTo>
                    <a:pt x="1845360" y="317004"/>
                  </a:lnTo>
                  <a:close/>
                </a:path>
                <a:path w="6175375" h="1780539">
                  <a:moveTo>
                    <a:pt x="73533" y="311226"/>
                  </a:moveTo>
                  <a:lnTo>
                    <a:pt x="54279" y="311226"/>
                  </a:lnTo>
                  <a:lnTo>
                    <a:pt x="46482" y="318998"/>
                  </a:lnTo>
                  <a:lnTo>
                    <a:pt x="46482" y="338150"/>
                  </a:lnTo>
                  <a:lnTo>
                    <a:pt x="54279" y="345922"/>
                  </a:lnTo>
                  <a:lnTo>
                    <a:pt x="73533" y="345922"/>
                  </a:lnTo>
                  <a:lnTo>
                    <a:pt x="81330" y="338150"/>
                  </a:lnTo>
                  <a:lnTo>
                    <a:pt x="81330" y="318998"/>
                  </a:lnTo>
                  <a:lnTo>
                    <a:pt x="73533" y="311226"/>
                  </a:lnTo>
                  <a:close/>
                </a:path>
                <a:path w="6175375" h="1780539">
                  <a:moveTo>
                    <a:pt x="5470334" y="305447"/>
                  </a:moveTo>
                  <a:lnTo>
                    <a:pt x="5451081" y="305447"/>
                  </a:lnTo>
                  <a:lnTo>
                    <a:pt x="5443283" y="313207"/>
                  </a:lnTo>
                  <a:lnTo>
                    <a:pt x="5443283" y="332371"/>
                  </a:lnTo>
                  <a:lnTo>
                    <a:pt x="5451081" y="340144"/>
                  </a:lnTo>
                  <a:lnTo>
                    <a:pt x="5470334" y="340144"/>
                  </a:lnTo>
                  <a:lnTo>
                    <a:pt x="5478132" y="332371"/>
                  </a:lnTo>
                  <a:lnTo>
                    <a:pt x="5478132" y="313207"/>
                  </a:lnTo>
                  <a:lnTo>
                    <a:pt x="5470334" y="305447"/>
                  </a:lnTo>
                  <a:close/>
                </a:path>
                <a:path w="6175375" h="1780539">
                  <a:moveTo>
                    <a:pt x="2972346" y="299656"/>
                  </a:moveTo>
                  <a:lnTo>
                    <a:pt x="2953105" y="299656"/>
                  </a:lnTo>
                  <a:lnTo>
                    <a:pt x="2945295" y="307428"/>
                  </a:lnTo>
                  <a:lnTo>
                    <a:pt x="2945295" y="326593"/>
                  </a:lnTo>
                  <a:lnTo>
                    <a:pt x="2953105" y="334352"/>
                  </a:lnTo>
                  <a:lnTo>
                    <a:pt x="2972346" y="334352"/>
                  </a:lnTo>
                  <a:lnTo>
                    <a:pt x="2980156" y="326593"/>
                  </a:lnTo>
                  <a:lnTo>
                    <a:pt x="2980156" y="307428"/>
                  </a:lnTo>
                  <a:lnTo>
                    <a:pt x="2972346" y="299656"/>
                  </a:lnTo>
                  <a:close/>
                </a:path>
                <a:path w="6175375" h="1780539">
                  <a:moveTo>
                    <a:pt x="2478570" y="299656"/>
                  </a:moveTo>
                  <a:lnTo>
                    <a:pt x="2459316" y="299656"/>
                  </a:lnTo>
                  <a:lnTo>
                    <a:pt x="2451506" y="307428"/>
                  </a:lnTo>
                  <a:lnTo>
                    <a:pt x="2451506" y="326593"/>
                  </a:lnTo>
                  <a:lnTo>
                    <a:pt x="2459316" y="334352"/>
                  </a:lnTo>
                  <a:lnTo>
                    <a:pt x="2478570" y="334352"/>
                  </a:lnTo>
                  <a:lnTo>
                    <a:pt x="2486367" y="326593"/>
                  </a:lnTo>
                  <a:lnTo>
                    <a:pt x="2486367" y="307428"/>
                  </a:lnTo>
                  <a:lnTo>
                    <a:pt x="2478570" y="299656"/>
                  </a:lnTo>
                  <a:close/>
                </a:path>
                <a:path w="6175375" h="1780539">
                  <a:moveTo>
                    <a:pt x="5906033" y="293878"/>
                  </a:moveTo>
                  <a:lnTo>
                    <a:pt x="5886780" y="293878"/>
                  </a:lnTo>
                  <a:lnTo>
                    <a:pt x="5878982" y="301650"/>
                  </a:lnTo>
                  <a:lnTo>
                    <a:pt x="5878982" y="320801"/>
                  </a:lnTo>
                  <a:lnTo>
                    <a:pt x="5886780" y="328574"/>
                  </a:lnTo>
                  <a:lnTo>
                    <a:pt x="5906033" y="328574"/>
                  </a:lnTo>
                  <a:lnTo>
                    <a:pt x="5913831" y="320801"/>
                  </a:lnTo>
                  <a:lnTo>
                    <a:pt x="5913831" y="301650"/>
                  </a:lnTo>
                  <a:lnTo>
                    <a:pt x="5906033" y="293878"/>
                  </a:lnTo>
                  <a:close/>
                </a:path>
                <a:path w="6175375" h="1780539">
                  <a:moveTo>
                    <a:pt x="1200531" y="293878"/>
                  </a:moveTo>
                  <a:lnTo>
                    <a:pt x="1181277" y="293878"/>
                  </a:lnTo>
                  <a:lnTo>
                    <a:pt x="1173467" y="301650"/>
                  </a:lnTo>
                  <a:lnTo>
                    <a:pt x="1173467" y="320801"/>
                  </a:lnTo>
                  <a:lnTo>
                    <a:pt x="1181277" y="328574"/>
                  </a:lnTo>
                  <a:lnTo>
                    <a:pt x="1200531" y="328574"/>
                  </a:lnTo>
                  <a:lnTo>
                    <a:pt x="1208328" y="320801"/>
                  </a:lnTo>
                  <a:lnTo>
                    <a:pt x="1208328" y="301650"/>
                  </a:lnTo>
                  <a:lnTo>
                    <a:pt x="1200531" y="293878"/>
                  </a:lnTo>
                  <a:close/>
                </a:path>
                <a:path w="6175375" h="1780539">
                  <a:moveTo>
                    <a:pt x="178092" y="293878"/>
                  </a:moveTo>
                  <a:lnTo>
                    <a:pt x="158851" y="293878"/>
                  </a:lnTo>
                  <a:lnTo>
                    <a:pt x="151041" y="301650"/>
                  </a:lnTo>
                  <a:lnTo>
                    <a:pt x="151041" y="320801"/>
                  </a:lnTo>
                  <a:lnTo>
                    <a:pt x="158851" y="328574"/>
                  </a:lnTo>
                  <a:lnTo>
                    <a:pt x="178092" y="328574"/>
                  </a:lnTo>
                  <a:lnTo>
                    <a:pt x="185902" y="320801"/>
                  </a:lnTo>
                  <a:lnTo>
                    <a:pt x="185902" y="301650"/>
                  </a:lnTo>
                  <a:lnTo>
                    <a:pt x="178092" y="293878"/>
                  </a:lnTo>
                  <a:close/>
                </a:path>
                <a:path w="6175375" h="1780539">
                  <a:moveTo>
                    <a:pt x="3413861" y="288099"/>
                  </a:moveTo>
                  <a:lnTo>
                    <a:pt x="3394608" y="288099"/>
                  </a:lnTo>
                  <a:lnTo>
                    <a:pt x="3386797" y="295859"/>
                  </a:lnTo>
                  <a:lnTo>
                    <a:pt x="3386797" y="315023"/>
                  </a:lnTo>
                  <a:lnTo>
                    <a:pt x="3394608" y="322795"/>
                  </a:lnTo>
                  <a:lnTo>
                    <a:pt x="3413861" y="322795"/>
                  </a:lnTo>
                  <a:lnTo>
                    <a:pt x="3421659" y="315023"/>
                  </a:lnTo>
                  <a:lnTo>
                    <a:pt x="3421659" y="295859"/>
                  </a:lnTo>
                  <a:lnTo>
                    <a:pt x="3413861" y="288099"/>
                  </a:lnTo>
                  <a:close/>
                </a:path>
                <a:path w="6175375" h="1780539">
                  <a:moveTo>
                    <a:pt x="5179872" y="282308"/>
                  </a:moveTo>
                  <a:lnTo>
                    <a:pt x="5160619" y="282308"/>
                  </a:lnTo>
                  <a:lnTo>
                    <a:pt x="5152821" y="290080"/>
                  </a:lnTo>
                  <a:lnTo>
                    <a:pt x="5152821" y="309244"/>
                  </a:lnTo>
                  <a:lnTo>
                    <a:pt x="5160619" y="317004"/>
                  </a:lnTo>
                  <a:lnTo>
                    <a:pt x="5179872" y="317004"/>
                  </a:lnTo>
                  <a:lnTo>
                    <a:pt x="5187670" y="309244"/>
                  </a:lnTo>
                  <a:lnTo>
                    <a:pt x="5187670" y="290080"/>
                  </a:lnTo>
                  <a:lnTo>
                    <a:pt x="5179872" y="282308"/>
                  </a:lnTo>
                  <a:close/>
                </a:path>
                <a:path w="6175375" h="1780539">
                  <a:moveTo>
                    <a:pt x="2368194" y="282308"/>
                  </a:moveTo>
                  <a:lnTo>
                    <a:pt x="2348941" y="282308"/>
                  </a:lnTo>
                  <a:lnTo>
                    <a:pt x="2341130" y="290080"/>
                  </a:lnTo>
                  <a:lnTo>
                    <a:pt x="2341130" y="309244"/>
                  </a:lnTo>
                  <a:lnTo>
                    <a:pt x="2348941" y="317004"/>
                  </a:lnTo>
                  <a:lnTo>
                    <a:pt x="2368194" y="317004"/>
                  </a:lnTo>
                  <a:lnTo>
                    <a:pt x="2375992" y="309244"/>
                  </a:lnTo>
                  <a:lnTo>
                    <a:pt x="2375992" y="290080"/>
                  </a:lnTo>
                  <a:lnTo>
                    <a:pt x="2368194" y="282308"/>
                  </a:lnTo>
                  <a:close/>
                </a:path>
                <a:path w="6175375" h="1780539">
                  <a:moveTo>
                    <a:pt x="2234577" y="282308"/>
                  </a:moveTo>
                  <a:lnTo>
                    <a:pt x="2215324" y="282308"/>
                  </a:lnTo>
                  <a:lnTo>
                    <a:pt x="2207526" y="290080"/>
                  </a:lnTo>
                  <a:lnTo>
                    <a:pt x="2207526" y="309244"/>
                  </a:lnTo>
                  <a:lnTo>
                    <a:pt x="2215324" y="317004"/>
                  </a:lnTo>
                  <a:lnTo>
                    <a:pt x="2234577" y="317004"/>
                  </a:lnTo>
                  <a:lnTo>
                    <a:pt x="2242375" y="309244"/>
                  </a:lnTo>
                  <a:lnTo>
                    <a:pt x="2242375" y="290080"/>
                  </a:lnTo>
                  <a:lnTo>
                    <a:pt x="2234577" y="282308"/>
                  </a:lnTo>
                  <a:close/>
                </a:path>
                <a:path w="6175375" h="1780539">
                  <a:moveTo>
                    <a:pt x="1409661" y="282308"/>
                  </a:moveTo>
                  <a:lnTo>
                    <a:pt x="1390408" y="282308"/>
                  </a:lnTo>
                  <a:lnTo>
                    <a:pt x="1382610" y="290080"/>
                  </a:lnTo>
                  <a:lnTo>
                    <a:pt x="1382610" y="309244"/>
                  </a:lnTo>
                  <a:lnTo>
                    <a:pt x="1390408" y="317004"/>
                  </a:lnTo>
                  <a:lnTo>
                    <a:pt x="1409661" y="317004"/>
                  </a:lnTo>
                  <a:lnTo>
                    <a:pt x="1417459" y="309244"/>
                  </a:lnTo>
                  <a:lnTo>
                    <a:pt x="1417459" y="290080"/>
                  </a:lnTo>
                  <a:lnTo>
                    <a:pt x="1409661" y="282308"/>
                  </a:lnTo>
                  <a:close/>
                </a:path>
                <a:path w="6175375" h="1780539">
                  <a:moveTo>
                    <a:pt x="881011" y="282308"/>
                  </a:moveTo>
                  <a:lnTo>
                    <a:pt x="861771" y="282308"/>
                  </a:lnTo>
                  <a:lnTo>
                    <a:pt x="853960" y="290080"/>
                  </a:lnTo>
                  <a:lnTo>
                    <a:pt x="853960" y="309244"/>
                  </a:lnTo>
                  <a:lnTo>
                    <a:pt x="861771" y="317004"/>
                  </a:lnTo>
                  <a:lnTo>
                    <a:pt x="881011" y="317004"/>
                  </a:lnTo>
                  <a:lnTo>
                    <a:pt x="888822" y="309244"/>
                  </a:lnTo>
                  <a:lnTo>
                    <a:pt x="888822" y="290080"/>
                  </a:lnTo>
                  <a:lnTo>
                    <a:pt x="881011" y="282308"/>
                  </a:lnTo>
                  <a:close/>
                </a:path>
                <a:path w="6175375" h="1780539">
                  <a:moveTo>
                    <a:pt x="544080" y="282308"/>
                  </a:moveTo>
                  <a:lnTo>
                    <a:pt x="524827" y="282308"/>
                  </a:lnTo>
                  <a:lnTo>
                    <a:pt x="517029" y="290080"/>
                  </a:lnTo>
                  <a:lnTo>
                    <a:pt x="517029" y="309244"/>
                  </a:lnTo>
                  <a:lnTo>
                    <a:pt x="524827" y="317004"/>
                  </a:lnTo>
                  <a:lnTo>
                    <a:pt x="544080" y="317004"/>
                  </a:lnTo>
                  <a:lnTo>
                    <a:pt x="551878" y="309244"/>
                  </a:lnTo>
                  <a:lnTo>
                    <a:pt x="551878" y="290080"/>
                  </a:lnTo>
                  <a:lnTo>
                    <a:pt x="544080" y="282308"/>
                  </a:lnTo>
                  <a:close/>
                </a:path>
                <a:path w="6175375" h="1780539">
                  <a:moveTo>
                    <a:pt x="6126784" y="276529"/>
                  </a:moveTo>
                  <a:lnTo>
                    <a:pt x="6107531" y="276529"/>
                  </a:lnTo>
                  <a:lnTo>
                    <a:pt x="6099733" y="284302"/>
                  </a:lnTo>
                  <a:lnTo>
                    <a:pt x="6099733" y="303453"/>
                  </a:lnTo>
                  <a:lnTo>
                    <a:pt x="6107531" y="311226"/>
                  </a:lnTo>
                  <a:lnTo>
                    <a:pt x="6126784" y="311226"/>
                  </a:lnTo>
                  <a:lnTo>
                    <a:pt x="6134582" y="303453"/>
                  </a:lnTo>
                  <a:lnTo>
                    <a:pt x="6134582" y="284302"/>
                  </a:lnTo>
                  <a:lnTo>
                    <a:pt x="6126784" y="276529"/>
                  </a:lnTo>
                  <a:close/>
                </a:path>
                <a:path w="6175375" h="1780539">
                  <a:moveTo>
                    <a:pt x="5330913" y="276529"/>
                  </a:moveTo>
                  <a:lnTo>
                    <a:pt x="5311660" y="276529"/>
                  </a:lnTo>
                  <a:lnTo>
                    <a:pt x="5303862" y="284302"/>
                  </a:lnTo>
                  <a:lnTo>
                    <a:pt x="5303862" y="303453"/>
                  </a:lnTo>
                  <a:lnTo>
                    <a:pt x="5311660" y="311226"/>
                  </a:lnTo>
                  <a:lnTo>
                    <a:pt x="5330913" y="311226"/>
                  </a:lnTo>
                  <a:lnTo>
                    <a:pt x="5338711" y="303453"/>
                  </a:lnTo>
                  <a:lnTo>
                    <a:pt x="5338711" y="284302"/>
                  </a:lnTo>
                  <a:lnTo>
                    <a:pt x="5330913" y="276529"/>
                  </a:lnTo>
                  <a:close/>
                </a:path>
                <a:path w="6175375" h="1780539">
                  <a:moveTo>
                    <a:pt x="1758213" y="276529"/>
                  </a:moveTo>
                  <a:lnTo>
                    <a:pt x="1738960" y="276529"/>
                  </a:lnTo>
                  <a:lnTo>
                    <a:pt x="1731162" y="284302"/>
                  </a:lnTo>
                  <a:lnTo>
                    <a:pt x="1731162" y="303453"/>
                  </a:lnTo>
                  <a:lnTo>
                    <a:pt x="1738960" y="311226"/>
                  </a:lnTo>
                  <a:lnTo>
                    <a:pt x="1758213" y="311226"/>
                  </a:lnTo>
                  <a:lnTo>
                    <a:pt x="1766023" y="303453"/>
                  </a:lnTo>
                  <a:lnTo>
                    <a:pt x="1766023" y="284302"/>
                  </a:lnTo>
                  <a:lnTo>
                    <a:pt x="1758213" y="276529"/>
                  </a:lnTo>
                  <a:close/>
                </a:path>
                <a:path w="6175375" h="1780539">
                  <a:moveTo>
                    <a:pt x="660260" y="276529"/>
                  </a:moveTo>
                  <a:lnTo>
                    <a:pt x="641019" y="276529"/>
                  </a:lnTo>
                  <a:lnTo>
                    <a:pt x="633209" y="284302"/>
                  </a:lnTo>
                  <a:lnTo>
                    <a:pt x="633209" y="303453"/>
                  </a:lnTo>
                  <a:lnTo>
                    <a:pt x="641019" y="311226"/>
                  </a:lnTo>
                  <a:lnTo>
                    <a:pt x="660260" y="311226"/>
                  </a:lnTo>
                  <a:lnTo>
                    <a:pt x="668070" y="303453"/>
                  </a:lnTo>
                  <a:lnTo>
                    <a:pt x="668070" y="284302"/>
                  </a:lnTo>
                  <a:lnTo>
                    <a:pt x="660260" y="276529"/>
                  </a:lnTo>
                  <a:close/>
                </a:path>
                <a:path w="6175375" h="1780539">
                  <a:moveTo>
                    <a:pt x="4564087" y="264960"/>
                  </a:moveTo>
                  <a:lnTo>
                    <a:pt x="4544834" y="264960"/>
                  </a:lnTo>
                  <a:lnTo>
                    <a:pt x="4537036" y="272732"/>
                  </a:lnTo>
                  <a:lnTo>
                    <a:pt x="4537036" y="291896"/>
                  </a:lnTo>
                  <a:lnTo>
                    <a:pt x="4544834" y="299656"/>
                  </a:lnTo>
                  <a:lnTo>
                    <a:pt x="4564087" y="299656"/>
                  </a:lnTo>
                  <a:lnTo>
                    <a:pt x="4571898" y="291896"/>
                  </a:lnTo>
                  <a:lnTo>
                    <a:pt x="4571898" y="272732"/>
                  </a:lnTo>
                  <a:lnTo>
                    <a:pt x="4564087" y="264960"/>
                  </a:lnTo>
                  <a:close/>
                </a:path>
                <a:path w="6175375" h="1780539">
                  <a:moveTo>
                    <a:pt x="4808080" y="259181"/>
                  </a:moveTo>
                  <a:lnTo>
                    <a:pt x="4788827" y="259181"/>
                  </a:lnTo>
                  <a:lnTo>
                    <a:pt x="4781029" y="266953"/>
                  </a:lnTo>
                  <a:lnTo>
                    <a:pt x="4781029" y="286105"/>
                  </a:lnTo>
                  <a:lnTo>
                    <a:pt x="4788827" y="293878"/>
                  </a:lnTo>
                  <a:lnTo>
                    <a:pt x="4808080" y="293878"/>
                  </a:lnTo>
                  <a:lnTo>
                    <a:pt x="4815878" y="286105"/>
                  </a:lnTo>
                  <a:lnTo>
                    <a:pt x="4815878" y="266953"/>
                  </a:lnTo>
                  <a:lnTo>
                    <a:pt x="4808080" y="259181"/>
                  </a:lnTo>
                  <a:close/>
                </a:path>
                <a:path w="6175375" h="1780539">
                  <a:moveTo>
                    <a:pt x="3541661" y="259181"/>
                  </a:moveTo>
                  <a:lnTo>
                    <a:pt x="3522408" y="259181"/>
                  </a:lnTo>
                  <a:lnTo>
                    <a:pt x="3514610" y="266953"/>
                  </a:lnTo>
                  <a:lnTo>
                    <a:pt x="3514610" y="286105"/>
                  </a:lnTo>
                  <a:lnTo>
                    <a:pt x="3522408" y="293878"/>
                  </a:lnTo>
                  <a:lnTo>
                    <a:pt x="3541661" y="293878"/>
                  </a:lnTo>
                  <a:lnTo>
                    <a:pt x="3549459" y="286105"/>
                  </a:lnTo>
                  <a:lnTo>
                    <a:pt x="3549459" y="266953"/>
                  </a:lnTo>
                  <a:lnTo>
                    <a:pt x="3541661" y="259181"/>
                  </a:lnTo>
                  <a:close/>
                </a:path>
                <a:path w="6175375" h="1780539">
                  <a:moveTo>
                    <a:pt x="1095959" y="259181"/>
                  </a:moveTo>
                  <a:lnTo>
                    <a:pt x="1076706" y="259181"/>
                  </a:lnTo>
                  <a:lnTo>
                    <a:pt x="1068908" y="266953"/>
                  </a:lnTo>
                  <a:lnTo>
                    <a:pt x="1068908" y="286105"/>
                  </a:lnTo>
                  <a:lnTo>
                    <a:pt x="1076706" y="293878"/>
                  </a:lnTo>
                  <a:lnTo>
                    <a:pt x="1095959" y="293878"/>
                  </a:lnTo>
                  <a:lnTo>
                    <a:pt x="1103757" y="286105"/>
                  </a:lnTo>
                  <a:lnTo>
                    <a:pt x="1103757" y="266953"/>
                  </a:lnTo>
                  <a:lnTo>
                    <a:pt x="1095959" y="259181"/>
                  </a:lnTo>
                  <a:close/>
                </a:path>
                <a:path w="6175375" h="1780539">
                  <a:moveTo>
                    <a:pt x="4953304" y="253403"/>
                  </a:moveTo>
                  <a:lnTo>
                    <a:pt x="4934064" y="253403"/>
                  </a:lnTo>
                  <a:lnTo>
                    <a:pt x="4926253" y="261162"/>
                  </a:lnTo>
                  <a:lnTo>
                    <a:pt x="4926253" y="280327"/>
                  </a:lnTo>
                  <a:lnTo>
                    <a:pt x="4934064" y="288099"/>
                  </a:lnTo>
                  <a:lnTo>
                    <a:pt x="4953304" y="288099"/>
                  </a:lnTo>
                  <a:lnTo>
                    <a:pt x="4961115" y="280327"/>
                  </a:lnTo>
                  <a:lnTo>
                    <a:pt x="4961115" y="261162"/>
                  </a:lnTo>
                  <a:lnTo>
                    <a:pt x="4953304" y="253403"/>
                  </a:lnTo>
                  <a:close/>
                </a:path>
                <a:path w="6175375" h="1780539">
                  <a:moveTo>
                    <a:pt x="4087736" y="253403"/>
                  </a:moveTo>
                  <a:lnTo>
                    <a:pt x="4068483" y="253403"/>
                  </a:lnTo>
                  <a:lnTo>
                    <a:pt x="4060672" y="261162"/>
                  </a:lnTo>
                  <a:lnTo>
                    <a:pt x="4060672" y="280327"/>
                  </a:lnTo>
                  <a:lnTo>
                    <a:pt x="4068483" y="288099"/>
                  </a:lnTo>
                  <a:lnTo>
                    <a:pt x="4087736" y="288099"/>
                  </a:lnTo>
                  <a:lnTo>
                    <a:pt x="4095534" y="280327"/>
                  </a:lnTo>
                  <a:lnTo>
                    <a:pt x="4095534" y="261162"/>
                  </a:lnTo>
                  <a:lnTo>
                    <a:pt x="4087736" y="253403"/>
                  </a:lnTo>
                  <a:close/>
                </a:path>
                <a:path w="6175375" h="1780539">
                  <a:moveTo>
                    <a:pt x="3094342" y="253403"/>
                  </a:moveTo>
                  <a:lnTo>
                    <a:pt x="3075101" y="253403"/>
                  </a:lnTo>
                  <a:lnTo>
                    <a:pt x="3067291" y="261162"/>
                  </a:lnTo>
                  <a:lnTo>
                    <a:pt x="3067291" y="280327"/>
                  </a:lnTo>
                  <a:lnTo>
                    <a:pt x="3075101" y="288099"/>
                  </a:lnTo>
                  <a:lnTo>
                    <a:pt x="3094342" y="288099"/>
                  </a:lnTo>
                  <a:lnTo>
                    <a:pt x="3102152" y="280327"/>
                  </a:lnTo>
                  <a:lnTo>
                    <a:pt x="3102152" y="261162"/>
                  </a:lnTo>
                  <a:lnTo>
                    <a:pt x="3094342" y="253403"/>
                  </a:lnTo>
                  <a:close/>
                </a:path>
                <a:path w="6175375" h="1780539">
                  <a:moveTo>
                    <a:pt x="5807278" y="247611"/>
                  </a:moveTo>
                  <a:lnTo>
                    <a:pt x="5788025" y="247611"/>
                  </a:lnTo>
                  <a:lnTo>
                    <a:pt x="5780214" y="255384"/>
                  </a:lnTo>
                  <a:lnTo>
                    <a:pt x="5780214" y="274548"/>
                  </a:lnTo>
                  <a:lnTo>
                    <a:pt x="5788025" y="282308"/>
                  </a:lnTo>
                  <a:lnTo>
                    <a:pt x="5807278" y="282308"/>
                  </a:lnTo>
                  <a:lnTo>
                    <a:pt x="5815076" y="274548"/>
                  </a:lnTo>
                  <a:lnTo>
                    <a:pt x="5815076" y="255384"/>
                  </a:lnTo>
                  <a:lnTo>
                    <a:pt x="5807278" y="247611"/>
                  </a:lnTo>
                  <a:close/>
                </a:path>
                <a:path w="6175375" h="1780539">
                  <a:moveTo>
                    <a:pt x="5069497" y="247611"/>
                  </a:moveTo>
                  <a:lnTo>
                    <a:pt x="5050243" y="247611"/>
                  </a:lnTo>
                  <a:lnTo>
                    <a:pt x="5042446" y="255384"/>
                  </a:lnTo>
                  <a:lnTo>
                    <a:pt x="5042446" y="274548"/>
                  </a:lnTo>
                  <a:lnTo>
                    <a:pt x="5050243" y="282308"/>
                  </a:lnTo>
                  <a:lnTo>
                    <a:pt x="5069497" y="282308"/>
                  </a:lnTo>
                  <a:lnTo>
                    <a:pt x="5077294" y="274548"/>
                  </a:lnTo>
                  <a:lnTo>
                    <a:pt x="5077294" y="255384"/>
                  </a:lnTo>
                  <a:lnTo>
                    <a:pt x="5069497" y="247611"/>
                  </a:lnTo>
                  <a:close/>
                </a:path>
                <a:path w="6175375" h="1780539">
                  <a:moveTo>
                    <a:pt x="4442091" y="247611"/>
                  </a:moveTo>
                  <a:lnTo>
                    <a:pt x="4422851" y="247611"/>
                  </a:lnTo>
                  <a:lnTo>
                    <a:pt x="4415040" y="255384"/>
                  </a:lnTo>
                  <a:lnTo>
                    <a:pt x="4415040" y="274548"/>
                  </a:lnTo>
                  <a:lnTo>
                    <a:pt x="4422851" y="282308"/>
                  </a:lnTo>
                  <a:lnTo>
                    <a:pt x="4442091" y="282308"/>
                  </a:lnTo>
                  <a:lnTo>
                    <a:pt x="4449902" y="274548"/>
                  </a:lnTo>
                  <a:lnTo>
                    <a:pt x="4449902" y="255384"/>
                  </a:lnTo>
                  <a:lnTo>
                    <a:pt x="4442091" y="247611"/>
                  </a:lnTo>
                  <a:close/>
                </a:path>
                <a:path w="6175375" h="1780539">
                  <a:moveTo>
                    <a:pt x="2095157" y="247611"/>
                  </a:moveTo>
                  <a:lnTo>
                    <a:pt x="2075903" y="247611"/>
                  </a:lnTo>
                  <a:lnTo>
                    <a:pt x="2068106" y="255384"/>
                  </a:lnTo>
                  <a:lnTo>
                    <a:pt x="2068106" y="274548"/>
                  </a:lnTo>
                  <a:lnTo>
                    <a:pt x="2075903" y="282308"/>
                  </a:lnTo>
                  <a:lnTo>
                    <a:pt x="2095157" y="282308"/>
                  </a:lnTo>
                  <a:lnTo>
                    <a:pt x="2102954" y="274548"/>
                  </a:lnTo>
                  <a:lnTo>
                    <a:pt x="2102954" y="255384"/>
                  </a:lnTo>
                  <a:lnTo>
                    <a:pt x="2095157" y="247611"/>
                  </a:lnTo>
                  <a:close/>
                </a:path>
                <a:path w="6175375" h="1780539">
                  <a:moveTo>
                    <a:pt x="764832" y="247611"/>
                  </a:moveTo>
                  <a:lnTo>
                    <a:pt x="745578" y="247611"/>
                  </a:lnTo>
                  <a:lnTo>
                    <a:pt x="737781" y="255384"/>
                  </a:lnTo>
                  <a:lnTo>
                    <a:pt x="737781" y="274548"/>
                  </a:lnTo>
                  <a:lnTo>
                    <a:pt x="745578" y="282308"/>
                  </a:lnTo>
                  <a:lnTo>
                    <a:pt x="764832" y="282308"/>
                  </a:lnTo>
                  <a:lnTo>
                    <a:pt x="772629" y="274548"/>
                  </a:lnTo>
                  <a:lnTo>
                    <a:pt x="772629" y="255384"/>
                  </a:lnTo>
                  <a:lnTo>
                    <a:pt x="764832" y="247611"/>
                  </a:lnTo>
                  <a:close/>
                </a:path>
                <a:path w="6175375" h="1780539">
                  <a:moveTo>
                    <a:pt x="416280" y="247611"/>
                  </a:moveTo>
                  <a:lnTo>
                    <a:pt x="397027" y="247611"/>
                  </a:lnTo>
                  <a:lnTo>
                    <a:pt x="389216" y="255384"/>
                  </a:lnTo>
                  <a:lnTo>
                    <a:pt x="389216" y="274548"/>
                  </a:lnTo>
                  <a:lnTo>
                    <a:pt x="397027" y="282308"/>
                  </a:lnTo>
                  <a:lnTo>
                    <a:pt x="416280" y="282308"/>
                  </a:lnTo>
                  <a:lnTo>
                    <a:pt x="424078" y="274548"/>
                  </a:lnTo>
                  <a:lnTo>
                    <a:pt x="424078" y="255384"/>
                  </a:lnTo>
                  <a:lnTo>
                    <a:pt x="416280" y="247611"/>
                  </a:lnTo>
                  <a:close/>
                </a:path>
                <a:path w="6175375" h="1780539">
                  <a:moveTo>
                    <a:pt x="5662041" y="236054"/>
                  </a:moveTo>
                  <a:lnTo>
                    <a:pt x="5642787" y="236054"/>
                  </a:lnTo>
                  <a:lnTo>
                    <a:pt x="5634990" y="243814"/>
                  </a:lnTo>
                  <a:lnTo>
                    <a:pt x="5634990" y="262978"/>
                  </a:lnTo>
                  <a:lnTo>
                    <a:pt x="5642787" y="270751"/>
                  </a:lnTo>
                  <a:lnTo>
                    <a:pt x="5662041" y="270751"/>
                  </a:lnTo>
                  <a:lnTo>
                    <a:pt x="5669838" y="262978"/>
                  </a:lnTo>
                  <a:lnTo>
                    <a:pt x="5669838" y="243814"/>
                  </a:lnTo>
                  <a:lnTo>
                    <a:pt x="5662041" y="236054"/>
                  </a:lnTo>
                  <a:close/>
                </a:path>
                <a:path w="6175375" h="1780539">
                  <a:moveTo>
                    <a:pt x="3890213" y="236054"/>
                  </a:moveTo>
                  <a:lnTo>
                    <a:pt x="3870960" y="236054"/>
                  </a:lnTo>
                  <a:lnTo>
                    <a:pt x="3863162" y="243814"/>
                  </a:lnTo>
                  <a:lnTo>
                    <a:pt x="3863162" y="262978"/>
                  </a:lnTo>
                  <a:lnTo>
                    <a:pt x="3870960" y="270751"/>
                  </a:lnTo>
                  <a:lnTo>
                    <a:pt x="3890213" y="270751"/>
                  </a:lnTo>
                  <a:lnTo>
                    <a:pt x="3898023" y="262978"/>
                  </a:lnTo>
                  <a:lnTo>
                    <a:pt x="3898023" y="243814"/>
                  </a:lnTo>
                  <a:lnTo>
                    <a:pt x="3890213" y="236054"/>
                  </a:lnTo>
                  <a:close/>
                </a:path>
                <a:path w="6175375" h="1780539">
                  <a:moveTo>
                    <a:pt x="2757411" y="236054"/>
                  </a:moveTo>
                  <a:lnTo>
                    <a:pt x="2738158" y="236054"/>
                  </a:lnTo>
                  <a:lnTo>
                    <a:pt x="2730360" y="243814"/>
                  </a:lnTo>
                  <a:lnTo>
                    <a:pt x="2730360" y="262978"/>
                  </a:lnTo>
                  <a:lnTo>
                    <a:pt x="2738158" y="270751"/>
                  </a:lnTo>
                  <a:lnTo>
                    <a:pt x="2757411" y="270751"/>
                  </a:lnTo>
                  <a:lnTo>
                    <a:pt x="2765209" y="262978"/>
                  </a:lnTo>
                  <a:lnTo>
                    <a:pt x="2765209" y="243814"/>
                  </a:lnTo>
                  <a:lnTo>
                    <a:pt x="2757411" y="236054"/>
                  </a:lnTo>
                  <a:close/>
                </a:path>
                <a:path w="6175375" h="1780539">
                  <a:moveTo>
                    <a:pt x="1949919" y="236054"/>
                  </a:moveTo>
                  <a:lnTo>
                    <a:pt x="1930666" y="236054"/>
                  </a:lnTo>
                  <a:lnTo>
                    <a:pt x="1922868" y="243814"/>
                  </a:lnTo>
                  <a:lnTo>
                    <a:pt x="1922868" y="262978"/>
                  </a:lnTo>
                  <a:lnTo>
                    <a:pt x="1930666" y="270751"/>
                  </a:lnTo>
                  <a:lnTo>
                    <a:pt x="1949919" y="270751"/>
                  </a:lnTo>
                  <a:lnTo>
                    <a:pt x="1957717" y="262978"/>
                  </a:lnTo>
                  <a:lnTo>
                    <a:pt x="1957717" y="243814"/>
                  </a:lnTo>
                  <a:lnTo>
                    <a:pt x="1949919" y="236054"/>
                  </a:lnTo>
                  <a:close/>
                </a:path>
                <a:path w="6175375" h="1780539">
                  <a:moveTo>
                    <a:pt x="985583" y="236054"/>
                  </a:moveTo>
                  <a:lnTo>
                    <a:pt x="966330" y="236054"/>
                  </a:lnTo>
                  <a:lnTo>
                    <a:pt x="958532" y="243814"/>
                  </a:lnTo>
                  <a:lnTo>
                    <a:pt x="958532" y="262978"/>
                  </a:lnTo>
                  <a:lnTo>
                    <a:pt x="966330" y="270751"/>
                  </a:lnTo>
                  <a:lnTo>
                    <a:pt x="985583" y="270751"/>
                  </a:lnTo>
                  <a:lnTo>
                    <a:pt x="993381" y="262978"/>
                  </a:lnTo>
                  <a:lnTo>
                    <a:pt x="993381" y="243814"/>
                  </a:lnTo>
                  <a:lnTo>
                    <a:pt x="985583" y="236054"/>
                  </a:lnTo>
                  <a:close/>
                </a:path>
                <a:path w="6175375" h="1780539">
                  <a:moveTo>
                    <a:pt x="4203915" y="230263"/>
                  </a:moveTo>
                  <a:lnTo>
                    <a:pt x="4184662" y="230263"/>
                  </a:lnTo>
                  <a:lnTo>
                    <a:pt x="4176864" y="238036"/>
                  </a:lnTo>
                  <a:lnTo>
                    <a:pt x="4176864" y="257200"/>
                  </a:lnTo>
                  <a:lnTo>
                    <a:pt x="4184662" y="264960"/>
                  </a:lnTo>
                  <a:lnTo>
                    <a:pt x="4203915" y="264960"/>
                  </a:lnTo>
                  <a:lnTo>
                    <a:pt x="4211713" y="257200"/>
                  </a:lnTo>
                  <a:lnTo>
                    <a:pt x="4211713" y="238036"/>
                  </a:lnTo>
                  <a:lnTo>
                    <a:pt x="4203915" y="230263"/>
                  </a:lnTo>
                  <a:close/>
                </a:path>
                <a:path w="6175375" h="1780539">
                  <a:moveTo>
                    <a:pt x="3210534" y="230263"/>
                  </a:moveTo>
                  <a:lnTo>
                    <a:pt x="3191281" y="230263"/>
                  </a:lnTo>
                  <a:lnTo>
                    <a:pt x="3183483" y="238036"/>
                  </a:lnTo>
                  <a:lnTo>
                    <a:pt x="3183483" y="257200"/>
                  </a:lnTo>
                  <a:lnTo>
                    <a:pt x="3191281" y="264960"/>
                  </a:lnTo>
                  <a:lnTo>
                    <a:pt x="3210534" y="264960"/>
                  </a:lnTo>
                  <a:lnTo>
                    <a:pt x="3218332" y="257200"/>
                  </a:lnTo>
                  <a:lnTo>
                    <a:pt x="3218332" y="238036"/>
                  </a:lnTo>
                  <a:lnTo>
                    <a:pt x="3210534" y="230263"/>
                  </a:lnTo>
                  <a:close/>
                </a:path>
                <a:path w="6175375" h="1780539">
                  <a:moveTo>
                    <a:pt x="3315093" y="224485"/>
                  </a:moveTo>
                  <a:lnTo>
                    <a:pt x="3295853" y="224485"/>
                  </a:lnTo>
                  <a:lnTo>
                    <a:pt x="3288042" y="232257"/>
                  </a:lnTo>
                  <a:lnTo>
                    <a:pt x="3288042" y="251409"/>
                  </a:lnTo>
                  <a:lnTo>
                    <a:pt x="3295853" y="259181"/>
                  </a:lnTo>
                  <a:lnTo>
                    <a:pt x="3315093" y="259181"/>
                  </a:lnTo>
                  <a:lnTo>
                    <a:pt x="3322904" y="251409"/>
                  </a:lnTo>
                  <a:lnTo>
                    <a:pt x="3322904" y="232257"/>
                  </a:lnTo>
                  <a:lnTo>
                    <a:pt x="3315093" y="224485"/>
                  </a:lnTo>
                  <a:close/>
                </a:path>
                <a:path w="6175375" h="1780539">
                  <a:moveTo>
                    <a:pt x="4686084" y="218706"/>
                  </a:moveTo>
                  <a:lnTo>
                    <a:pt x="4666830" y="218706"/>
                  </a:lnTo>
                  <a:lnTo>
                    <a:pt x="4659033" y="226466"/>
                  </a:lnTo>
                  <a:lnTo>
                    <a:pt x="4659033" y="245630"/>
                  </a:lnTo>
                  <a:lnTo>
                    <a:pt x="4666830" y="253403"/>
                  </a:lnTo>
                  <a:lnTo>
                    <a:pt x="4686084" y="253403"/>
                  </a:lnTo>
                  <a:lnTo>
                    <a:pt x="4693881" y="245630"/>
                  </a:lnTo>
                  <a:lnTo>
                    <a:pt x="4693881" y="226466"/>
                  </a:lnTo>
                  <a:lnTo>
                    <a:pt x="4686084" y="218706"/>
                  </a:lnTo>
                  <a:close/>
                </a:path>
                <a:path w="6175375" h="1780539">
                  <a:moveTo>
                    <a:pt x="2861970" y="218706"/>
                  </a:moveTo>
                  <a:lnTo>
                    <a:pt x="2842729" y="218706"/>
                  </a:lnTo>
                  <a:lnTo>
                    <a:pt x="2834919" y="226466"/>
                  </a:lnTo>
                  <a:lnTo>
                    <a:pt x="2834919" y="245630"/>
                  </a:lnTo>
                  <a:lnTo>
                    <a:pt x="2842729" y="253403"/>
                  </a:lnTo>
                  <a:lnTo>
                    <a:pt x="2861970" y="253403"/>
                  </a:lnTo>
                  <a:lnTo>
                    <a:pt x="2869780" y="245630"/>
                  </a:lnTo>
                  <a:lnTo>
                    <a:pt x="2869780" y="226466"/>
                  </a:lnTo>
                  <a:lnTo>
                    <a:pt x="2861970" y="218706"/>
                  </a:lnTo>
                  <a:close/>
                </a:path>
                <a:path w="6175375" h="1780539">
                  <a:moveTo>
                    <a:pt x="2647035" y="218706"/>
                  </a:moveTo>
                  <a:lnTo>
                    <a:pt x="2627782" y="218706"/>
                  </a:lnTo>
                  <a:lnTo>
                    <a:pt x="2619984" y="226466"/>
                  </a:lnTo>
                  <a:lnTo>
                    <a:pt x="2619984" y="245630"/>
                  </a:lnTo>
                  <a:lnTo>
                    <a:pt x="2627782" y="253403"/>
                  </a:lnTo>
                  <a:lnTo>
                    <a:pt x="2647035" y="253403"/>
                  </a:lnTo>
                  <a:lnTo>
                    <a:pt x="2654833" y="245630"/>
                  </a:lnTo>
                  <a:lnTo>
                    <a:pt x="2654833" y="226466"/>
                  </a:lnTo>
                  <a:lnTo>
                    <a:pt x="2647035" y="218706"/>
                  </a:lnTo>
                  <a:close/>
                </a:path>
                <a:path w="6175375" h="1780539">
                  <a:moveTo>
                    <a:pt x="271043" y="218706"/>
                  </a:moveTo>
                  <a:lnTo>
                    <a:pt x="251790" y="218706"/>
                  </a:lnTo>
                  <a:lnTo>
                    <a:pt x="243992" y="226466"/>
                  </a:lnTo>
                  <a:lnTo>
                    <a:pt x="243992" y="245630"/>
                  </a:lnTo>
                  <a:lnTo>
                    <a:pt x="251790" y="253403"/>
                  </a:lnTo>
                  <a:lnTo>
                    <a:pt x="271043" y="253403"/>
                  </a:lnTo>
                  <a:lnTo>
                    <a:pt x="278841" y="245630"/>
                  </a:lnTo>
                  <a:lnTo>
                    <a:pt x="278841" y="226466"/>
                  </a:lnTo>
                  <a:lnTo>
                    <a:pt x="271043" y="218706"/>
                  </a:lnTo>
                  <a:close/>
                </a:path>
                <a:path w="6175375" h="1780539">
                  <a:moveTo>
                    <a:pt x="3774033" y="212915"/>
                  </a:moveTo>
                  <a:lnTo>
                    <a:pt x="3754780" y="212915"/>
                  </a:lnTo>
                  <a:lnTo>
                    <a:pt x="3746982" y="220687"/>
                  </a:lnTo>
                  <a:lnTo>
                    <a:pt x="3746982" y="239852"/>
                  </a:lnTo>
                  <a:lnTo>
                    <a:pt x="3754780" y="247611"/>
                  </a:lnTo>
                  <a:lnTo>
                    <a:pt x="3774033" y="247611"/>
                  </a:lnTo>
                  <a:lnTo>
                    <a:pt x="3781831" y="239852"/>
                  </a:lnTo>
                  <a:lnTo>
                    <a:pt x="3781831" y="220687"/>
                  </a:lnTo>
                  <a:lnTo>
                    <a:pt x="3774033" y="212915"/>
                  </a:lnTo>
                  <a:close/>
                </a:path>
                <a:path w="6175375" h="1780539">
                  <a:moveTo>
                    <a:pt x="1636217" y="212915"/>
                  </a:moveTo>
                  <a:lnTo>
                    <a:pt x="1616976" y="212915"/>
                  </a:lnTo>
                  <a:lnTo>
                    <a:pt x="1609166" y="220687"/>
                  </a:lnTo>
                  <a:lnTo>
                    <a:pt x="1609166" y="239852"/>
                  </a:lnTo>
                  <a:lnTo>
                    <a:pt x="1616976" y="247611"/>
                  </a:lnTo>
                  <a:lnTo>
                    <a:pt x="1636217" y="247611"/>
                  </a:lnTo>
                  <a:lnTo>
                    <a:pt x="1644027" y="239852"/>
                  </a:lnTo>
                  <a:lnTo>
                    <a:pt x="1644027" y="220687"/>
                  </a:lnTo>
                  <a:lnTo>
                    <a:pt x="1636217" y="212915"/>
                  </a:lnTo>
                  <a:close/>
                </a:path>
                <a:path w="6175375" h="1780539">
                  <a:moveTo>
                    <a:pt x="4320095" y="207137"/>
                  </a:moveTo>
                  <a:lnTo>
                    <a:pt x="4300855" y="207137"/>
                  </a:lnTo>
                  <a:lnTo>
                    <a:pt x="4293044" y="214909"/>
                  </a:lnTo>
                  <a:lnTo>
                    <a:pt x="4293044" y="234060"/>
                  </a:lnTo>
                  <a:lnTo>
                    <a:pt x="4300855" y="241833"/>
                  </a:lnTo>
                  <a:lnTo>
                    <a:pt x="4320095" y="241833"/>
                  </a:lnTo>
                  <a:lnTo>
                    <a:pt x="4327906" y="234060"/>
                  </a:lnTo>
                  <a:lnTo>
                    <a:pt x="4327906" y="214909"/>
                  </a:lnTo>
                  <a:lnTo>
                    <a:pt x="4320095" y="207137"/>
                  </a:lnTo>
                  <a:close/>
                </a:path>
                <a:path w="6175375" h="1780539">
                  <a:moveTo>
                    <a:pt x="3652037" y="207137"/>
                  </a:moveTo>
                  <a:lnTo>
                    <a:pt x="3632784" y="207137"/>
                  </a:lnTo>
                  <a:lnTo>
                    <a:pt x="3624986" y="214909"/>
                  </a:lnTo>
                  <a:lnTo>
                    <a:pt x="3624986" y="234060"/>
                  </a:lnTo>
                  <a:lnTo>
                    <a:pt x="3632784" y="241833"/>
                  </a:lnTo>
                  <a:lnTo>
                    <a:pt x="3652037" y="241833"/>
                  </a:lnTo>
                  <a:lnTo>
                    <a:pt x="3659835" y="234060"/>
                  </a:lnTo>
                  <a:lnTo>
                    <a:pt x="3659835" y="214909"/>
                  </a:lnTo>
                  <a:lnTo>
                    <a:pt x="3652037" y="207137"/>
                  </a:lnTo>
                  <a:close/>
                </a:path>
                <a:path w="6175375" h="1780539">
                  <a:moveTo>
                    <a:pt x="6028029" y="201358"/>
                  </a:moveTo>
                  <a:lnTo>
                    <a:pt x="6008776" y="201358"/>
                  </a:lnTo>
                  <a:lnTo>
                    <a:pt x="6000965" y="209118"/>
                  </a:lnTo>
                  <a:lnTo>
                    <a:pt x="6000965" y="228282"/>
                  </a:lnTo>
                  <a:lnTo>
                    <a:pt x="6008776" y="236054"/>
                  </a:lnTo>
                  <a:lnTo>
                    <a:pt x="6028029" y="236054"/>
                  </a:lnTo>
                  <a:lnTo>
                    <a:pt x="6035827" y="228282"/>
                  </a:lnTo>
                  <a:lnTo>
                    <a:pt x="6035827" y="209118"/>
                  </a:lnTo>
                  <a:lnTo>
                    <a:pt x="6028029" y="201358"/>
                  </a:lnTo>
                  <a:close/>
                </a:path>
                <a:path w="6175375" h="1780539">
                  <a:moveTo>
                    <a:pt x="1281861" y="201358"/>
                  </a:moveTo>
                  <a:lnTo>
                    <a:pt x="1262608" y="201358"/>
                  </a:lnTo>
                  <a:lnTo>
                    <a:pt x="1254798" y="209118"/>
                  </a:lnTo>
                  <a:lnTo>
                    <a:pt x="1254798" y="228282"/>
                  </a:lnTo>
                  <a:lnTo>
                    <a:pt x="1262608" y="236054"/>
                  </a:lnTo>
                  <a:lnTo>
                    <a:pt x="1281861" y="236054"/>
                  </a:lnTo>
                  <a:lnTo>
                    <a:pt x="1289659" y="228282"/>
                  </a:lnTo>
                  <a:lnTo>
                    <a:pt x="1289659" y="209118"/>
                  </a:lnTo>
                  <a:lnTo>
                    <a:pt x="1281861" y="201358"/>
                  </a:lnTo>
                  <a:close/>
                </a:path>
                <a:path w="6175375" h="1780539">
                  <a:moveTo>
                    <a:pt x="5534240" y="195567"/>
                  </a:moveTo>
                  <a:lnTo>
                    <a:pt x="5514987" y="195567"/>
                  </a:lnTo>
                  <a:lnTo>
                    <a:pt x="5507189" y="203339"/>
                  </a:lnTo>
                  <a:lnTo>
                    <a:pt x="5507189" y="222503"/>
                  </a:lnTo>
                  <a:lnTo>
                    <a:pt x="5514987" y="230263"/>
                  </a:lnTo>
                  <a:lnTo>
                    <a:pt x="5534240" y="230263"/>
                  </a:lnTo>
                  <a:lnTo>
                    <a:pt x="5542038" y="222503"/>
                  </a:lnTo>
                  <a:lnTo>
                    <a:pt x="5542038" y="203339"/>
                  </a:lnTo>
                  <a:lnTo>
                    <a:pt x="5534240" y="195567"/>
                  </a:lnTo>
                  <a:close/>
                </a:path>
                <a:path w="6175375" h="1780539">
                  <a:moveTo>
                    <a:pt x="1508417" y="195567"/>
                  </a:moveTo>
                  <a:lnTo>
                    <a:pt x="1489163" y="195567"/>
                  </a:lnTo>
                  <a:lnTo>
                    <a:pt x="1481366" y="203339"/>
                  </a:lnTo>
                  <a:lnTo>
                    <a:pt x="1481366" y="222503"/>
                  </a:lnTo>
                  <a:lnTo>
                    <a:pt x="1489163" y="230263"/>
                  </a:lnTo>
                  <a:lnTo>
                    <a:pt x="1508417" y="230263"/>
                  </a:lnTo>
                  <a:lnTo>
                    <a:pt x="1516214" y="222503"/>
                  </a:lnTo>
                  <a:lnTo>
                    <a:pt x="1516214" y="203339"/>
                  </a:lnTo>
                  <a:lnTo>
                    <a:pt x="1508417" y="195567"/>
                  </a:lnTo>
                  <a:close/>
                </a:path>
                <a:path w="6175375" h="1780539">
                  <a:moveTo>
                    <a:pt x="5412244" y="189788"/>
                  </a:moveTo>
                  <a:lnTo>
                    <a:pt x="5392991" y="189788"/>
                  </a:lnTo>
                  <a:lnTo>
                    <a:pt x="5385193" y="197561"/>
                  </a:lnTo>
                  <a:lnTo>
                    <a:pt x="5385193" y="216725"/>
                  </a:lnTo>
                  <a:lnTo>
                    <a:pt x="5392991" y="224485"/>
                  </a:lnTo>
                  <a:lnTo>
                    <a:pt x="5412244" y="224485"/>
                  </a:lnTo>
                  <a:lnTo>
                    <a:pt x="5420042" y="216725"/>
                  </a:lnTo>
                  <a:lnTo>
                    <a:pt x="5420042" y="197561"/>
                  </a:lnTo>
                  <a:lnTo>
                    <a:pt x="5412244" y="189788"/>
                  </a:lnTo>
                  <a:close/>
                </a:path>
                <a:path w="6175375" h="1780539">
                  <a:moveTo>
                    <a:pt x="3994785" y="189788"/>
                  </a:moveTo>
                  <a:lnTo>
                    <a:pt x="3975531" y="189788"/>
                  </a:lnTo>
                  <a:lnTo>
                    <a:pt x="3967734" y="197561"/>
                  </a:lnTo>
                  <a:lnTo>
                    <a:pt x="3967734" y="216725"/>
                  </a:lnTo>
                  <a:lnTo>
                    <a:pt x="3975531" y="224485"/>
                  </a:lnTo>
                  <a:lnTo>
                    <a:pt x="3994785" y="224485"/>
                  </a:lnTo>
                  <a:lnTo>
                    <a:pt x="4002582" y="216725"/>
                  </a:lnTo>
                  <a:lnTo>
                    <a:pt x="4002582" y="197561"/>
                  </a:lnTo>
                  <a:lnTo>
                    <a:pt x="3994785" y="189788"/>
                  </a:lnTo>
                  <a:close/>
                </a:path>
                <a:path w="6175375" h="1780539">
                  <a:moveTo>
                    <a:pt x="2983966" y="189788"/>
                  </a:moveTo>
                  <a:lnTo>
                    <a:pt x="2964713" y="189788"/>
                  </a:lnTo>
                  <a:lnTo>
                    <a:pt x="2956915" y="197561"/>
                  </a:lnTo>
                  <a:lnTo>
                    <a:pt x="2956915" y="216725"/>
                  </a:lnTo>
                  <a:lnTo>
                    <a:pt x="2964713" y="224485"/>
                  </a:lnTo>
                  <a:lnTo>
                    <a:pt x="2983966" y="224485"/>
                  </a:lnTo>
                  <a:lnTo>
                    <a:pt x="2991777" y="216725"/>
                  </a:lnTo>
                  <a:lnTo>
                    <a:pt x="2991777" y="197561"/>
                  </a:lnTo>
                  <a:lnTo>
                    <a:pt x="2983966" y="189788"/>
                  </a:lnTo>
                  <a:close/>
                </a:path>
                <a:path w="6175375" h="1780539">
                  <a:moveTo>
                    <a:pt x="5278628" y="184010"/>
                  </a:moveTo>
                  <a:lnTo>
                    <a:pt x="5259374" y="184010"/>
                  </a:lnTo>
                  <a:lnTo>
                    <a:pt x="5251577" y="191769"/>
                  </a:lnTo>
                  <a:lnTo>
                    <a:pt x="5251577" y="210934"/>
                  </a:lnTo>
                  <a:lnTo>
                    <a:pt x="5259374" y="218706"/>
                  </a:lnTo>
                  <a:lnTo>
                    <a:pt x="5278628" y="218706"/>
                  </a:lnTo>
                  <a:lnTo>
                    <a:pt x="5286438" y="210934"/>
                  </a:lnTo>
                  <a:lnTo>
                    <a:pt x="5286438" y="191769"/>
                  </a:lnTo>
                  <a:lnTo>
                    <a:pt x="5278628" y="184010"/>
                  </a:lnTo>
                  <a:close/>
                </a:path>
                <a:path w="6175375" h="1780539">
                  <a:moveTo>
                    <a:pt x="2530843" y="184010"/>
                  </a:moveTo>
                  <a:lnTo>
                    <a:pt x="2511602" y="184010"/>
                  </a:lnTo>
                  <a:lnTo>
                    <a:pt x="2503792" y="191769"/>
                  </a:lnTo>
                  <a:lnTo>
                    <a:pt x="2503792" y="210934"/>
                  </a:lnTo>
                  <a:lnTo>
                    <a:pt x="2511602" y="218706"/>
                  </a:lnTo>
                  <a:lnTo>
                    <a:pt x="2530843" y="218706"/>
                  </a:lnTo>
                  <a:lnTo>
                    <a:pt x="2538653" y="210934"/>
                  </a:lnTo>
                  <a:lnTo>
                    <a:pt x="2538653" y="191769"/>
                  </a:lnTo>
                  <a:lnTo>
                    <a:pt x="2530843" y="184010"/>
                  </a:lnTo>
                  <a:close/>
                </a:path>
                <a:path w="6175375" h="1780539">
                  <a:moveTo>
                    <a:pt x="38671" y="184010"/>
                  </a:moveTo>
                  <a:lnTo>
                    <a:pt x="19418" y="184010"/>
                  </a:lnTo>
                  <a:lnTo>
                    <a:pt x="11620" y="191769"/>
                  </a:lnTo>
                  <a:lnTo>
                    <a:pt x="11620" y="210934"/>
                  </a:lnTo>
                  <a:lnTo>
                    <a:pt x="19418" y="218706"/>
                  </a:lnTo>
                  <a:lnTo>
                    <a:pt x="38671" y="218706"/>
                  </a:lnTo>
                  <a:lnTo>
                    <a:pt x="46482" y="210934"/>
                  </a:lnTo>
                  <a:lnTo>
                    <a:pt x="46482" y="191769"/>
                  </a:lnTo>
                  <a:lnTo>
                    <a:pt x="38671" y="184010"/>
                  </a:lnTo>
                  <a:close/>
                </a:path>
                <a:path w="6175375" h="1780539">
                  <a:moveTo>
                    <a:pt x="6167450" y="178219"/>
                  </a:moveTo>
                  <a:lnTo>
                    <a:pt x="6148197" y="178219"/>
                  </a:lnTo>
                  <a:lnTo>
                    <a:pt x="6140399" y="185991"/>
                  </a:lnTo>
                  <a:lnTo>
                    <a:pt x="6140399" y="205155"/>
                  </a:lnTo>
                  <a:lnTo>
                    <a:pt x="6148197" y="212915"/>
                  </a:lnTo>
                  <a:lnTo>
                    <a:pt x="6167450" y="212915"/>
                  </a:lnTo>
                  <a:lnTo>
                    <a:pt x="6175248" y="205155"/>
                  </a:lnTo>
                  <a:lnTo>
                    <a:pt x="6175248" y="185991"/>
                  </a:lnTo>
                  <a:lnTo>
                    <a:pt x="6167450" y="178219"/>
                  </a:lnTo>
                  <a:close/>
                </a:path>
                <a:path w="6175375" h="1780539">
                  <a:moveTo>
                    <a:pt x="2310091" y="172440"/>
                  </a:moveTo>
                  <a:lnTo>
                    <a:pt x="2290851" y="172440"/>
                  </a:lnTo>
                  <a:lnTo>
                    <a:pt x="2283040" y="180212"/>
                  </a:lnTo>
                  <a:lnTo>
                    <a:pt x="2283040" y="199377"/>
                  </a:lnTo>
                  <a:lnTo>
                    <a:pt x="2290851" y="207137"/>
                  </a:lnTo>
                  <a:lnTo>
                    <a:pt x="2310091" y="207137"/>
                  </a:lnTo>
                  <a:lnTo>
                    <a:pt x="2317902" y="199377"/>
                  </a:lnTo>
                  <a:lnTo>
                    <a:pt x="2317902" y="180212"/>
                  </a:lnTo>
                  <a:lnTo>
                    <a:pt x="2310091" y="172440"/>
                  </a:lnTo>
                  <a:close/>
                </a:path>
                <a:path w="6175375" h="1780539">
                  <a:moveTo>
                    <a:pt x="2188095" y="172440"/>
                  </a:moveTo>
                  <a:lnTo>
                    <a:pt x="2168855" y="172440"/>
                  </a:lnTo>
                  <a:lnTo>
                    <a:pt x="2161044" y="180212"/>
                  </a:lnTo>
                  <a:lnTo>
                    <a:pt x="2161044" y="199377"/>
                  </a:lnTo>
                  <a:lnTo>
                    <a:pt x="2168855" y="207137"/>
                  </a:lnTo>
                  <a:lnTo>
                    <a:pt x="2188095" y="207137"/>
                  </a:lnTo>
                  <a:lnTo>
                    <a:pt x="2195906" y="199377"/>
                  </a:lnTo>
                  <a:lnTo>
                    <a:pt x="2195906" y="180212"/>
                  </a:lnTo>
                  <a:lnTo>
                    <a:pt x="2188095" y="172440"/>
                  </a:lnTo>
                  <a:close/>
                </a:path>
                <a:path w="6175375" h="1780539">
                  <a:moveTo>
                    <a:pt x="613790" y="172440"/>
                  </a:moveTo>
                  <a:lnTo>
                    <a:pt x="594537" y="172440"/>
                  </a:lnTo>
                  <a:lnTo>
                    <a:pt x="586739" y="180212"/>
                  </a:lnTo>
                  <a:lnTo>
                    <a:pt x="586739" y="199377"/>
                  </a:lnTo>
                  <a:lnTo>
                    <a:pt x="594537" y="207137"/>
                  </a:lnTo>
                  <a:lnTo>
                    <a:pt x="613790" y="207137"/>
                  </a:lnTo>
                  <a:lnTo>
                    <a:pt x="621588" y="199377"/>
                  </a:lnTo>
                  <a:lnTo>
                    <a:pt x="621588" y="180212"/>
                  </a:lnTo>
                  <a:lnTo>
                    <a:pt x="613790" y="172440"/>
                  </a:lnTo>
                  <a:close/>
                </a:path>
                <a:path w="6175375" h="1780539">
                  <a:moveTo>
                    <a:pt x="5923457" y="160870"/>
                  </a:moveTo>
                  <a:lnTo>
                    <a:pt x="5904204" y="160870"/>
                  </a:lnTo>
                  <a:lnTo>
                    <a:pt x="5896406" y="168643"/>
                  </a:lnTo>
                  <a:lnTo>
                    <a:pt x="5896406" y="187807"/>
                  </a:lnTo>
                  <a:lnTo>
                    <a:pt x="5904204" y="195567"/>
                  </a:lnTo>
                  <a:lnTo>
                    <a:pt x="5923457" y="195567"/>
                  </a:lnTo>
                  <a:lnTo>
                    <a:pt x="5931255" y="187807"/>
                  </a:lnTo>
                  <a:lnTo>
                    <a:pt x="5931255" y="168643"/>
                  </a:lnTo>
                  <a:lnTo>
                    <a:pt x="5923457" y="160870"/>
                  </a:lnTo>
                  <a:close/>
                </a:path>
                <a:path w="6175375" h="1780539">
                  <a:moveTo>
                    <a:pt x="5145011" y="160870"/>
                  </a:moveTo>
                  <a:lnTo>
                    <a:pt x="5125770" y="160870"/>
                  </a:lnTo>
                  <a:lnTo>
                    <a:pt x="5117960" y="168643"/>
                  </a:lnTo>
                  <a:lnTo>
                    <a:pt x="5117960" y="187807"/>
                  </a:lnTo>
                  <a:lnTo>
                    <a:pt x="5125770" y="195567"/>
                  </a:lnTo>
                  <a:lnTo>
                    <a:pt x="5145011" y="195567"/>
                  </a:lnTo>
                  <a:lnTo>
                    <a:pt x="5152821" y="187807"/>
                  </a:lnTo>
                  <a:lnTo>
                    <a:pt x="5152821" y="168643"/>
                  </a:lnTo>
                  <a:lnTo>
                    <a:pt x="5145011" y="160870"/>
                  </a:lnTo>
                  <a:close/>
                </a:path>
                <a:path w="6175375" h="1780539">
                  <a:moveTo>
                    <a:pt x="3402241" y="160870"/>
                  </a:moveTo>
                  <a:lnTo>
                    <a:pt x="3382987" y="160870"/>
                  </a:lnTo>
                  <a:lnTo>
                    <a:pt x="3375190" y="168643"/>
                  </a:lnTo>
                  <a:lnTo>
                    <a:pt x="3375190" y="187807"/>
                  </a:lnTo>
                  <a:lnTo>
                    <a:pt x="3382987" y="195567"/>
                  </a:lnTo>
                  <a:lnTo>
                    <a:pt x="3402241" y="195567"/>
                  </a:lnTo>
                  <a:lnTo>
                    <a:pt x="3410038" y="187807"/>
                  </a:lnTo>
                  <a:lnTo>
                    <a:pt x="3410038" y="168643"/>
                  </a:lnTo>
                  <a:lnTo>
                    <a:pt x="3402241" y="160870"/>
                  </a:lnTo>
                  <a:close/>
                </a:path>
                <a:path w="6175375" h="1780539">
                  <a:moveTo>
                    <a:pt x="1769833" y="160870"/>
                  </a:moveTo>
                  <a:lnTo>
                    <a:pt x="1750580" y="160870"/>
                  </a:lnTo>
                  <a:lnTo>
                    <a:pt x="1742782" y="168643"/>
                  </a:lnTo>
                  <a:lnTo>
                    <a:pt x="1742782" y="187807"/>
                  </a:lnTo>
                  <a:lnTo>
                    <a:pt x="1750580" y="195567"/>
                  </a:lnTo>
                  <a:lnTo>
                    <a:pt x="1769833" y="195567"/>
                  </a:lnTo>
                  <a:lnTo>
                    <a:pt x="1777631" y="187807"/>
                  </a:lnTo>
                  <a:lnTo>
                    <a:pt x="1777631" y="168643"/>
                  </a:lnTo>
                  <a:lnTo>
                    <a:pt x="1769833" y="160870"/>
                  </a:lnTo>
                  <a:close/>
                </a:path>
                <a:path w="6175375" h="1780539">
                  <a:moveTo>
                    <a:pt x="1386420" y="160870"/>
                  </a:moveTo>
                  <a:lnTo>
                    <a:pt x="1367167" y="160870"/>
                  </a:lnTo>
                  <a:lnTo>
                    <a:pt x="1359369" y="168643"/>
                  </a:lnTo>
                  <a:lnTo>
                    <a:pt x="1359369" y="187807"/>
                  </a:lnTo>
                  <a:lnTo>
                    <a:pt x="1367167" y="195567"/>
                  </a:lnTo>
                  <a:lnTo>
                    <a:pt x="1386420" y="195567"/>
                  </a:lnTo>
                  <a:lnTo>
                    <a:pt x="1394231" y="187807"/>
                  </a:lnTo>
                  <a:lnTo>
                    <a:pt x="1394231" y="168643"/>
                  </a:lnTo>
                  <a:lnTo>
                    <a:pt x="1386420" y="160870"/>
                  </a:lnTo>
                  <a:close/>
                </a:path>
                <a:path w="6175375" h="1780539">
                  <a:moveTo>
                    <a:pt x="4941697" y="155092"/>
                  </a:moveTo>
                  <a:lnTo>
                    <a:pt x="4922443" y="155092"/>
                  </a:lnTo>
                  <a:lnTo>
                    <a:pt x="4914646" y="162864"/>
                  </a:lnTo>
                  <a:lnTo>
                    <a:pt x="4914646" y="182029"/>
                  </a:lnTo>
                  <a:lnTo>
                    <a:pt x="4922443" y="189788"/>
                  </a:lnTo>
                  <a:lnTo>
                    <a:pt x="4941697" y="189788"/>
                  </a:lnTo>
                  <a:lnTo>
                    <a:pt x="4949494" y="182029"/>
                  </a:lnTo>
                  <a:lnTo>
                    <a:pt x="4949494" y="162864"/>
                  </a:lnTo>
                  <a:lnTo>
                    <a:pt x="4941697" y="155092"/>
                  </a:lnTo>
                  <a:close/>
                </a:path>
                <a:path w="6175375" h="1780539">
                  <a:moveTo>
                    <a:pt x="1159865" y="155092"/>
                  </a:moveTo>
                  <a:lnTo>
                    <a:pt x="1140612" y="155092"/>
                  </a:lnTo>
                  <a:lnTo>
                    <a:pt x="1132814" y="162864"/>
                  </a:lnTo>
                  <a:lnTo>
                    <a:pt x="1132814" y="182029"/>
                  </a:lnTo>
                  <a:lnTo>
                    <a:pt x="1140612" y="189788"/>
                  </a:lnTo>
                  <a:lnTo>
                    <a:pt x="1159865" y="189788"/>
                  </a:lnTo>
                  <a:lnTo>
                    <a:pt x="1167663" y="182029"/>
                  </a:lnTo>
                  <a:lnTo>
                    <a:pt x="1167663" y="162864"/>
                  </a:lnTo>
                  <a:lnTo>
                    <a:pt x="1159865" y="155092"/>
                  </a:lnTo>
                  <a:close/>
                </a:path>
                <a:path w="6175375" h="1780539">
                  <a:moveTo>
                    <a:pt x="485990" y="155092"/>
                  </a:moveTo>
                  <a:lnTo>
                    <a:pt x="466737" y="155092"/>
                  </a:lnTo>
                  <a:lnTo>
                    <a:pt x="458939" y="162864"/>
                  </a:lnTo>
                  <a:lnTo>
                    <a:pt x="458939" y="182029"/>
                  </a:lnTo>
                  <a:lnTo>
                    <a:pt x="466737" y="189788"/>
                  </a:lnTo>
                  <a:lnTo>
                    <a:pt x="485990" y="189788"/>
                  </a:lnTo>
                  <a:lnTo>
                    <a:pt x="493788" y="182029"/>
                  </a:lnTo>
                  <a:lnTo>
                    <a:pt x="493788" y="162864"/>
                  </a:lnTo>
                  <a:lnTo>
                    <a:pt x="485990" y="155092"/>
                  </a:lnTo>
                  <a:close/>
                </a:path>
                <a:path w="6175375" h="1780539">
                  <a:moveTo>
                    <a:pt x="137426" y="155092"/>
                  </a:moveTo>
                  <a:lnTo>
                    <a:pt x="118186" y="155092"/>
                  </a:lnTo>
                  <a:lnTo>
                    <a:pt x="110375" y="162864"/>
                  </a:lnTo>
                  <a:lnTo>
                    <a:pt x="110375" y="182029"/>
                  </a:lnTo>
                  <a:lnTo>
                    <a:pt x="118186" y="189788"/>
                  </a:lnTo>
                  <a:lnTo>
                    <a:pt x="137426" y="189788"/>
                  </a:lnTo>
                  <a:lnTo>
                    <a:pt x="145237" y="182029"/>
                  </a:lnTo>
                  <a:lnTo>
                    <a:pt x="145237" y="162864"/>
                  </a:lnTo>
                  <a:lnTo>
                    <a:pt x="137426" y="155092"/>
                  </a:lnTo>
                  <a:close/>
                </a:path>
                <a:path w="6175375" h="1780539">
                  <a:moveTo>
                    <a:pt x="4813884" y="149313"/>
                  </a:moveTo>
                  <a:lnTo>
                    <a:pt x="4794643" y="149313"/>
                  </a:lnTo>
                  <a:lnTo>
                    <a:pt x="4786833" y="157073"/>
                  </a:lnTo>
                  <a:lnTo>
                    <a:pt x="4786833" y="176237"/>
                  </a:lnTo>
                  <a:lnTo>
                    <a:pt x="4794643" y="184010"/>
                  </a:lnTo>
                  <a:lnTo>
                    <a:pt x="4813884" y="184010"/>
                  </a:lnTo>
                  <a:lnTo>
                    <a:pt x="4821694" y="176237"/>
                  </a:lnTo>
                  <a:lnTo>
                    <a:pt x="4821694" y="157073"/>
                  </a:lnTo>
                  <a:lnTo>
                    <a:pt x="4813884" y="149313"/>
                  </a:lnTo>
                  <a:close/>
                </a:path>
                <a:path w="6175375" h="1780539">
                  <a:moveTo>
                    <a:pt x="3524237" y="149313"/>
                  </a:moveTo>
                  <a:lnTo>
                    <a:pt x="3504984" y="149313"/>
                  </a:lnTo>
                  <a:lnTo>
                    <a:pt x="3497173" y="157073"/>
                  </a:lnTo>
                  <a:lnTo>
                    <a:pt x="3497173" y="176237"/>
                  </a:lnTo>
                  <a:lnTo>
                    <a:pt x="3504984" y="184010"/>
                  </a:lnTo>
                  <a:lnTo>
                    <a:pt x="3524237" y="184010"/>
                  </a:lnTo>
                  <a:lnTo>
                    <a:pt x="3532035" y="176237"/>
                  </a:lnTo>
                  <a:lnTo>
                    <a:pt x="3532035" y="157073"/>
                  </a:lnTo>
                  <a:lnTo>
                    <a:pt x="3524237" y="149313"/>
                  </a:lnTo>
                  <a:close/>
                </a:path>
                <a:path w="6175375" h="1780539">
                  <a:moveTo>
                    <a:pt x="2420467" y="149313"/>
                  </a:moveTo>
                  <a:lnTo>
                    <a:pt x="2401214" y="149313"/>
                  </a:lnTo>
                  <a:lnTo>
                    <a:pt x="2393416" y="157073"/>
                  </a:lnTo>
                  <a:lnTo>
                    <a:pt x="2393416" y="176237"/>
                  </a:lnTo>
                  <a:lnTo>
                    <a:pt x="2401214" y="184010"/>
                  </a:lnTo>
                  <a:lnTo>
                    <a:pt x="2420467" y="184010"/>
                  </a:lnTo>
                  <a:lnTo>
                    <a:pt x="2428278" y="176237"/>
                  </a:lnTo>
                  <a:lnTo>
                    <a:pt x="2428278" y="157073"/>
                  </a:lnTo>
                  <a:lnTo>
                    <a:pt x="2420467" y="149313"/>
                  </a:lnTo>
                  <a:close/>
                </a:path>
                <a:path w="6175375" h="1780539">
                  <a:moveTo>
                    <a:pt x="1868589" y="149313"/>
                  </a:moveTo>
                  <a:lnTo>
                    <a:pt x="1849335" y="149313"/>
                  </a:lnTo>
                  <a:lnTo>
                    <a:pt x="1841538" y="157073"/>
                  </a:lnTo>
                  <a:lnTo>
                    <a:pt x="1841538" y="176237"/>
                  </a:lnTo>
                  <a:lnTo>
                    <a:pt x="1849335" y="184010"/>
                  </a:lnTo>
                  <a:lnTo>
                    <a:pt x="1868589" y="184010"/>
                  </a:lnTo>
                  <a:lnTo>
                    <a:pt x="1876399" y="176237"/>
                  </a:lnTo>
                  <a:lnTo>
                    <a:pt x="1876399" y="157073"/>
                  </a:lnTo>
                  <a:lnTo>
                    <a:pt x="1868589" y="149313"/>
                  </a:lnTo>
                  <a:close/>
                </a:path>
                <a:path w="6175375" h="1780539">
                  <a:moveTo>
                    <a:pt x="898448" y="149313"/>
                  </a:moveTo>
                  <a:lnTo>
                    <a:pt x="879195" y="149313"/>
                  </a:lnTo>
                  <a:lnTo>
                    <a:pt x="871397" y="157073"/>
                  </a:lnTo>
                  <a:lnTo>
                    <a:pt x="871397" y="176237"/>
                  </a:lnTo>
                  <a:lnTo>
                    <a:pt x="879195" y="184010"/>
                  </a:lnTo>
                  <a:lnTo>
                    <a:pt x="898448" y="184010"/>
                  </a:lnTo>
                  <a:lnTo>
                    <a:pt x="906246" y="176237"/>
                  </a:lnTo>
                  <a:lnTo>
                    <a:pt x="906246" y="157073"/>
                  </a:lnTo>
                  <a:lnTo>
                    <a:pt x="898448" y="149313"/>
                  </a:lnTo>
                  <a:close/>
                </a:path>
                <a:path w="6175375" h="1780539">
                  <a:moveTo>
                    <a:pt x="5720130" y="143522"/>
                  </a:moveTo>
                  <a:lnTo>
                    <a:pt x="5700877" y="143522"/>
                  </a:lnTo>
                  <a:lnTo>
                    <a:pt x="5693079" y="151295"/>
                  </a:lnTo>
                  <a:lnTo>
                    <a:pt x="5693079" y="170459"/>
                  </a:lnTo>
                  <a:lnTo>
                    <a:pt x="5700877" y="178219"/>
                  </a:lnTo>
                  <a:lnTo>
                    <a:pt x="5720130" y="178219"/>
                  </a:lnTo>
                  <a:lnTo>
                    <a:pt x="5727941" y="170459"/>
                  </a:lnTo>
                  <a:lnTo>
                    <a:pt x="5727941" y="151295"/>
                  </a:lnTo>
                  <a:lnTo>
                    <a:pt x="5720130" y="143522"/>
                  </a:lnTo>
                  <a:close/>
                </a:path>
                <a:path w="6175375" h="1780539">
                  <a:moveTo>
                    <a:pt x="4500194" y="143522"/>
                  </a:moveTo>
                  <a:lnTo>
                    <a:pt x="4480941" y="143522"/>
                  </a:lnTo>
                  <a:lnTo>
                    <a:pt x="4473130" y="151295"/>
                  </a:lnTo>
                  <a:lnTo>
                    <a:pt x="4473130" y="170459"/>
                  </a:lnTo>
                  <a:lnTo>
                    <a:pt x="4480941" y="178219"/>
                  </a:lnTo>
                  <a:lnTo>
                    <a:pt x="4500194" y="178219"/>
                  </a:lnTo>
                  <a:lnTo>
                    <a:pt x="4507992" y="170459"/>
                  </a:lnTo>
                  <a:lnTo>
                    <a:pt x="4507992" y="151295"/>
                  </a:lnTo>
                  <a:lnTo>
                    <a:pt x="4500194" y="143522"/>
                  </a:lnTo>
                  <a:close/>
                </a:path>
                <a:path w="6175375" h="1780539">
                  <a:moveTo>
                    <a:pt x="2066112" y="143522"/>
                  </a:moveTo>
                  <a:lnTo>
                    <a:pt x="2046859" y="143522"/>
                  </a:lnTo>
                  <a:lnTo>
                    <a:pt x="2039048" y="151295"/>
                  </a:lnTo>
                  <a:lnTo>
                    <a:pt x="2039048" y="170459"/>
                  </a:lnTo>
                  <a:lnTo>
                    <a:pt x="2046859" y="178219"/>
                  </a:lnTo>
                  <a:lnTo>
                    <a:pt x="2066112" y="178219"/>
                  </a:lnTo>
                  <a:lnTo>
                    <a:pt x="2073910" y="170459"/>
                  </a:lnTo>
                  <a:lnTo>
                    <a:pt x="2073910" y="151295"/>
                  </a:lnTo>
                  <a:lnTo>
                    <a:pt x="2066112" y="143522"/>
                  </a:lnTo>
                  <a:close/>
                </a:path>
                <a:path w="6175375" h="1780539">
                  <a:moveTo>
                    <a:pt x="782256" y="143522"/>
                  </a:moveTo>
                  <a:lnTo>
                    <a:pt x="763003" y="143522"/>
                  </a:lnTo>
                  <a:lnTo>
                    <a:pt x="755205" y="151295"/>
                  </a:lnTo>
                  <a:lnTo>
                    <a:pt x="755205" y="170459"/>
                  </a:lnTo>
                  <a:lnTo>
                    <a:pt x="763003" y="178219"/>
                  </a:lnTo>
                  <a:lnTo>
                    <a:pt x="782256" y="178219"/>
                  </a:lnTo>
                  <a:lnTo>
                    <a:pt x="790067" y="170459"/>
                  </a:lnTo>
                  <a:lnTo>
                    <a:pt x="790067" y="151295"/>
                  </a:lnTo>
                  <a:lnTo>
                    <a:pt x="782256" y="143522"/>
                  </a:lnTo>
                  <a:close/>
                </a:path>
                <a:path w="6175375" h="1780539">
                  <a:moveTo>
                    <a:pt x="363994" y="143522"/>
                  </a:moveTo>
                  <a:lnTo>
                    <a:pt x="344741" y="143522"/>
                  </a:lnTo>
                  <a:lnTo>
                    <a:pt x="336943" y="151295"/>
                  </a:lnTo>
                  <a:lnTo>
                    <a:pt x="336943" y="170459"/>
                  </a:lnTo>
                  <a:lnTo>
                    <a:pt x="344741" y="178219"/>
                  </a:lnTo>
                  <a:lnTo>
                    <a:pt x="363994" y="178219"/>
                  </a:lnTo>
                  <a:lnTo>
                    <a:pt x="371792" y="170459"/>
                  </a:lnTo>
                  <a:lnTo>
                    <a:pt x="371792" y="151295"/>
                  </a:lnTo>
                  <a:lnTo>
                    <a:pt x="363994" y="143522"/>
                  </a:lnTo>
                  <a:close/>
                </a:path>
                <a:path w="6175375" h="1780539">
                  <a:moveTo>
                    <a:pt x="4610569" y="137744"/>
                  </a:moveTo>
                  <a:lnTo>
                    <a:pt x="4591316" y="137744"/>
                  </a:lnTo>
                  <a:lnTo>
                    <a:pt x="4583506" y="145516"/>
                  </a:lnTo>
                  <a:lnTo>
                    <a:pt x="4583506" y="164680"/>
                  </a:lnTo>
                  <a:lnTo>
                    <a:pt x="4591316" y="172440"/>
                  </a:lnTo>
                  <a:lnTo>
                    <a:pt x="4610569" y="172440"/>
                  </a:lnTo>
                  <a:lnTo>
                    <a:pt x="4618367" y="164680"/>
                  </a:lnTo>
                  <a:lnTo>
                    <a:pt x="4618367" y="145516"/>
                  </a:lnTo>
                  <a:lnTo>
                    <a:pt x="4610569" y="137744"/>
                  </a:lnTo>
                  <a:close/>
                </a:path>
                <a:path w="6175375" h="1780539">
                  <a:moveTo>
                    <a:pt x="3129203" y="137744"/>
                  </a:moveTo>
                  <a:lnTo>
                    <a:pt x="3109950" y="137744"/>
                  </a:lnTo>
                  <a:lnTo>
                    <a:pt x="3102152" y="145516"/>
                  </a:lnTo>
                  <a:lnTo>
                    <a:pt x="3102152" y="164680"/>
                  </a:lnTo>
                  <a:lnTo>
                    <a:pt x="3109950" y="172440"/>
                  </a:lnTo>
                  <a:lnTo>
                    <a:pt x="3129203" y="172440"/>
                  </a:lnTo>
                  <a:lnTo>
                    <a:pt x="3137001" y="164680"/>
                  </a:lnTo>
                  <a:lnTo>
                    <a:pt x="3137001" y="145516"/>
                  </a:lnTo>
                  <a:lnTo>
                    <a:pt x="3129203" y="137744"/>
                  </a:lnTo>
                  <a:close/>
                </a:path>
                <a:path w="6175375" h="1780539">
                  <a:moveTo>
                    <a:pt x="4105160" y="126174"/>
                  </a:moveTo>
                  <a:lnTo>
                    <a:pt x="4085907" y="126174"/>
                  </a:lnTo>
                  <a:lnTo>
                    <a:pt x="4078109" y="133946"/>
                  </a:lnTo>
                  <a:lnTo>
                    <a:pt x="4078109" y="153111"/>
                  </a:lnTo>
                  <a:lnTo>
                    <a:pt x="4085907" y="160870"/>
                  </a:lnTo>
                  <a:lnTo>
                    <a:pt x="4105160" y="160870"/>
                  </a:lnTo>
                  <a:lnTo>
                    <a:pt x="4112958" y="153111"/>
                  </a:lnTo>
                  <a:lnTo>
                    <a:pt x="4112958" y="133946"/>
                  </a:lnTo>
                  <a:lnTo>
                    <a:pt x="4105160" y="126174"/>
                  </a:lnTo>
                  <a:close/>
                </a:path>
                <a:path w="6175375" h="1780539">
                  <a:moveTo>
                    <a:pt x="1032052" y="126174"/>
                  </a:moveTo>
                  <a:lnTo>
                    <a:pt x="1012812" y="126174"/>
                  </a:lnTo>
                  <a:lnTo>
                    <a:pt x="1005001" y="133946"/>
                  </a:lnTo>
                  <a:lnTo>
                    <a:pt x="1005001" y="153111"/>
                  </a:lnTo>
                  <a:lnTo>
                    <a:pt x="1012812" y="160870"/>
                  </a:lnTo>
                  <a:lnTo>
                    <a:pt x="1032052" y="160870"/>
                  </a:lnTo>
                  <a:lnTo>
                    <a:pt x="1039863" y="153111"/>
                  </a:lnTo>
                  <a:lnTo>
                    <a:pt x="1039863" y="133946"/>
                  </a:lnTo>
                  <a:lnTo>
                    <a:pt x="1032052" y="126174"/>
                  </a:lnTo>
                  <a:close/>
                </a:path>
                <a:path w="6175375" h="1780539">
                  <a:moveTo>
                    <a:pt x="4395622" y="114617"/>
                  </a:moveTo>
                  <a:lnTo>
                    <a:pt x="4376369" y="114617"/>
                  </a:lnTo>
                  <a:lnTo>
                    <a:pt x="4368571" y="122377"/>
                  </a:lnTo>
                  <a:lnTo>
                    <a:pt x="4368571" y="141541"/>
                  </a:lnTo>
                  <a:lnTo>
                    <a:pt x="4376369" y="149313"/>
                  </a:lnTo>
                  <a:lnTo>
                    <a:pt x="4395622" y="149313"/>
                  </a:lnTo>
                  <a:lnTo>
                    <a:pt x="4403420" y="141541"/>
                  </a:lnTo>
                  <a:lnTo>
                    <a:pt x="4403420" y="122377"/>
                  </a:lnTo>
                  <a:lnTo>
                    <a:pt x="4395622" y="114617"/>
                  </a:lnTo>
                  <a:close/>
                </a:path>
                <a:path w="6175375" h="1780539">
                  <a:moveTo>
                    <a:pt x="4227156" y="114617"/>
                  </a:moveTo>
                  <a:lnTo>
                    <a:pt x="4207903" y="114617"/>
                  </a:lnTo>
                  <a:lnTo>
                    <a:pt x="4200093" y="122377"/>
                  </a:lnTo>
                  <a:lnTo>
                    <a:pt x="4200093" y="141541"/>
                  </a:lnTo>
                  <a:lnTo>
                    <a:pt x="4207903" y="149313"/>
                  </a:lnTo>
                  <a:lnTo>
                    <a:pt x="4227156" y="149313"/>
                  </a:lnTo>
                  <a:lnTo>
                    <a:pt x="4234954" y="141541"/>
                  </a:lnTo>
                  <a:lnTo>
                    <a:pt x="4234954" y="122377"/>
                  </a:lnTo>
                  <a:lnTo>
                    <a:pt x="4227156" y="114617"/>
                  </a:lnTo>
                  <a:close/>
                </a:path>
                <a:path w="6175375" h="1780539">
                  <a:moveTo>
                    <a:pt x="5830506" y="108826"/>
                  </a:moveTo>
                  <a:lnTo>
                    <a:pt x="5811253" y="108826"/>
                  </a:lnTo>
                  <a:lnTo>
                    <a:pt x="5803455" y="116598"/>
                  </a:lnTo>
                  <a:lnTo>
                    <a:pt x="5803455" y="135762"/>
                  </a:lnTo>
                  <a:lnTo>
                    <a:pt x="5811253" y="143522"/>
                  </a:lnTo>
                  <a:lnTo>
                    <a:pt x="5830506" y="143522"/>
                  </a:lnTo>
                  <a:lnTo>
                    <a:pt x="5838317" y="135762"/>
                  </a:lnTo>
                  <a:lnTo>
                    <a:pt x="5838317" y="116598"/>
                  </a:lnTo>
                  <a:lnTo>
                    <a:pt x="5830506" y="108826"/>
                  </a:lnTo>
                  <a:close/>
                </a:path>
                <a:path w="6175375" h="1780539">
                  <a:moveTo>
                    <a:pt x="5046256" y="108826"/>
                  </a:moveTo>
                  <a:lnTo>
                    <a:pt x="5027002" y="108826"/>
                  </a:lnTo>
                  <a:lnTo>
                    <a:pt x="5019205" y="116598"/>
                  </a:lnTo>
                  <a:lnTo>
                    <a:pt x="5019205" y="135762"/>
                  </a:lnTo>
                  <a:lnTo>
                    <a:pt x="5027002" y="143522"/>
                  </a:lnTo>
                  <a:lnTo>
                    <a:pt x="5046256" y="143522"/>
                  </a:lnTo>
                  <a:lnTo>
                    <a:pt x="5054066" y="135762"/>
                  </a:lnTo>
                  <a:lnTo>
                    <a:pt x="5054066" y="116598"/>
                  </a:lnTo>
                  <a:lnTo>
                    <a:pt x="5046256" y="108826"/>
                  </a:lnTo>
                  <a:close/>
                </a:path>
                <a:path w="6175375" h="1780539">
                  <a:moveTo>
                    <a:pt x="2780652" y="108826"/>
                  </a:moveTo>
                  <a:lnTo>
                    <a:pt x="2761399" y="108826"/>
                  </a:lnTo>
                  <a:lnTo>
                    <a:pt x="2753588" y="116598"/>
                  </a:lnTo>
                  <a:lnTo>
                    <a:pt x="2753588" y="135762"/>
                  </a:lnTo>
                  <a:lnTo>
                    <a:pt x="2761399" y="143522"/>
                  </a:lnTo>
                  <a:lnTo>
                    <a:pt x="2780652" y="143522"/>
                  </a:lnTo>
                  <a:lnTo>
                    <a:pt x="2788450" y="135762"/>
                  </a:lnTo>
                  <a:lnTo>
                    <a:pt x="2788450" y="116598"/>
                  </a:lnTo>
                  <a:lnTo>
                    <a:pt x="2780652" y="108826"/>
                  </a:lnTo>
                  <a:close/>
                </a:path>
                <a:path w="6175375" h="1780539">
                  <a:moveTo>
                    <a:pt x="2670263" y="108826"/>
                  </a:moveTo>
                  <a:lnTo>
                    <a:pt x="2651023" y="108826"/>
                  </a:lnTo>
                  <a:lnTo>
                    <a:pt x="2643212" y="116598"/>
                  </a:lnTo>
                  <a:lnTo>
                    <a:pt x="2643212" y="135762"/>
                  </a:lnTo>
                  <a:lnTo>
                    <a:pt x="2651023" y="143522"/>
                  </a:lnTo>
                  <a:lnTo>
                    <a:pt x="2670263" y="143522"/>
                  </a:lnTo>
                  <a:lnTo>
                    <a:pt x="2678074" y="135762"/>
                  </a:lnTo>
                  <a:lnTo>
                    <a:pt x="2678074" y="116598"/>
                  </a:lnTo>
                  <a:lnTo>
                    <a:pt x="2670263" y="108826"/>
                  </a:lnTo>
                  <a:close/>
                </a:path>
                <a:path w="6175375" h="1780539">
                  <a:moveTo>
                    <a:pt x="5615571" y="103047"/>
                  </a:moveTo>
                  <a:lnTo>
                    <a:pt x="5596318" y="103047"/>
                  </a:lnTo>
                  <a:lnTo>
                    <a:pt x="5588520" y="110820"/>
                  </a:lnTo>
                  <a:lnTo>
                    <a:pt x="5588520" y="129984"/>
                  </a:lnTo>
                  <a:lnTo>
                    <a:pt x="5596318" y="137744"/>
                  </a:lnTo>
                  <a:lnTo>
                    <a:pt x="5615571" y="137744"/>
                  </a:lnTo>
                  <a:lnTo>
                    <a:pt x="5623369" y="129984"/>
                  </a:lnTo>
                  <a:lnTo>
                    <a:pt x="5623369" y="110820"/>
                  </a:lnTo>
                  <a:lnTo>
                    <a:pt x="5615571" y="103047"/>
                  </a:lnTo>
                  <a:close/>
                </a:path>
                <a:path w="6175375" h="1780539">
                  <a:moveTo>
                    <a:pt x="3930878" y="103047"/>
                  </a:moveTo>
                  <a:lnTo>
                    <a:pt x="3911625" y="103047"/>
                  </a:lnTo>
                  <a:lnTo>
                    <a:pt x="3903827" y="110820"/>
                  </a:lnTo>
                  <a:lnTo>
                    <a:pt x="3903827" y="129984"/>
                  </a:lnTo>
                  <a:lnTo>
                    <a:pt x="3911625" y="137744"/>
                  </a:lnTo>
                  <a:lnTo>
                    <a:pt x="3930878" y="137744"/>
                  </a:lnTo>
                  <a:lnTo>
                    <a:pt x="3938689" y="129984"/>
                  </a:lnTo>
                  <a:lnTo>
                    <a:pt x="3938689" y="110820"/>
                  </a:lnTo>
                  <a:lnTo>
                    <a:pt x="3930878" y="103047"/>
                  </a:lnTo>
                  <a:close/>
                </a:path>
                <a:path w="6175375" h="1780539">
                  <a:moveTo>
                    <a:pt x="3797261" y="103047"/>
                  </a:moveTo>
                  <a:lnTo>
                    <a:pt x="3778021" y="103047"/>
                  </a:lnTo>
                  <a:lnTo>
                    <a:pt x="3770210" y="110820"/>
                  </a:lnTo>
                  <a:lnTo>
                    <a:pt x="3770210" y="129984"/>
                  </a:lnTo>
                  <a:lnTo>
                    <a:pt x="3778021" y="137744"/>
                  </a:lnTo>
                  <a:lnTo>
                    <a:pt x="3797261" y="137744"/>
                  </a:lnTo>
                  <a:lnTo>
                    <a:pt x="3805072" y="129984"/>
                  </a:lnTo>
                  <a:lnTo>
                    <a:pt x="3805072" y="110820"/>
                  </a:lnTo>
                  <a:lnTo>
                    <a:pt x="3797261" y="103047"/>
                  </a:lnTo>
                  <a:close/>
                </a:path>
                <a:path w="6175375" h="1780539">
                  <a:moveTo>
                    <a:pt x="3245383" y="103047"/>
                  </a:moveTo>
                  <a:lnTo>
                    <a:pt x="3226142" y="103047"/>
                  </a:lnTo>
                  <a:lnTo>
                    <a:pt x="3218332" y="110820"/>
                  </a:lnTo>
                  <a:lnTo>
                    <a:pt x="3218332" y="129984"/>
                  </a:lnTo>
                  <a:lnTo>
                    <a:pt x="3226142" y="137744"/>
                  </a:lnTo>
                  <a:lnTo>
                    <a:pt x="3245383" y="137744"/>
                  </a:lnTo>
                  <a:lnTo>
                    <a:pt x="3253193" y="129984"/>
                  </a:lnTo>
                  <a:lnTo>
                    <a:pt x="3253193" y="110820"/>
                  </a:lnTo>
                  <a:lnTo>
                    <a:pt x="3245383" y="103047"/>
                  </a:lnTo>
                  <a:close/>
                </a:path>
                <a:path w="6175375" h="1780539">
                  <a:moveTo>
                    <a:pt x="1967344" y="103047"/>
                  </a:moveTo>
                  <a:lnTo>
                    <a:pt x="1948103" y="103047"/>
                  </a:lnTo>
                  <a:lnTo>
                    <a:pt x="1940293" y="110820"/>
                  </a:lnTo>
                  <a:lnTo>
                    <a:pt x="1940293" y="129984"/>
                  </a:lnTo>
                  <a:lnTo>
                    <a:pt x="1948103" y="137744"/>
                  </a:lnTo>
                  <a:lnTo>
                    <a:pt x="1967344" y="137744"/>
                  </a:lnTo>
                  <a:lnTo>
                    <a:pt x="1975154" y="129984"/>
                  </a:lnTo>
                  <a:lnTo>
                    <a:pt x="1975154" y="110820"/>
                  </a:lnTo>
                  <a:lnTo>
                    <a:pt x="1967344" y="103047"/>
                  </a:lnTo>
                  <a:close/>
                </a:path>
                <a:path w="6175375" h="1780539">
                  <a:moveTo>
                    <a:pt x="241998" y="103047"/>
                  </a:moveTo>
                  <a:lnTo>
                    <a:pt x="222745" y="103047"/>
                  </a:lnTo>
                  <a:lnTo>
                    <a:pt x="214947" y="110820"/>
                  </a:lnTo>
                  <a:lnTo>
                    <a:pt x="214947" y="129984"/>
                  </a:lnTo>
                  <a:lnTo>
                    <a:pt x="222745" y="137744"/>
                  </a:lnTo>
                  <a:lnTo>
                    <a:pt x="241998" y="137744"/>
                  </a:lnTo>
                  <a:lnTo>
                    <a:pt x="249796" y="129984"/>
                  </a:lnTo>
                  <a:lnTo>
                    <a:pt x="249796" y="110820"/>
                  </a:lnTo>
                  <a:lnTo>
                    <a:pt x="241998" y="103047"/>
                  </a:lnTo>
                  <a:close/>
                </a:path>
                <a:path w="6175375" h="1780539">
                  <a:moveTo>
                    <a:pt x="3646220" y="97269"/>
                  </a:moveTo>
                  <a:lnTo>
                    <a:pt x="3626980" y="97269"/>
                  </a:lnTo>
                  <a:lnTo>
                    <a:pt x="3619169" y="105029"/>
                  </a:lnTo>
                  <a:lnTo>
                    <a:pt x="3619169" y="124193"/>
                  </a:lnTo>
                  <a:lnTo>
                    <a:pt x="3626980" y="131965"/>
                  </a:lnTo>
                  <a:lnTo>
                    <a:pt x="3646220" y="131965"/>
                  </a:lnTo>
                  <a:lnTo>
                    <a:pt x="3654031" y="124193"/>
                  </a:lnTo>
                  <a:lnTo>
                    <a:pt x="3654031" y="105029"/>
                  </a:lnTo>
                  <a:lnTo>
                    <a:pt x="3646220" y="97269"/>
                  </a:lnTo>
                  <a:close/>
                </a:path>
                <a:path w="6175375" h="1780539">
                  <a:moveTo>
                    <a:pt x="1659458" y="97269"/>
                  </a:moveTo>
                  <a:lnTo>
                    <a:pt x="1640205" y="97269"/>
                  </a:lnTo>
                  <a:lnTo>
                    <a:pt x="1632407" y="105029"/>
                  </a:lnTo>
                  <a:lnTo>
                    <a:pt x="1632407" y="124193"/>
                  </a:lnTo>
                  <a:lnTo>
                    <a:pt x="1640205" y="131965"/>
                  </a:lnTo>
                  <a:lnTo>
                    <a:pt x="1659458" y="131965"/>
                  </a:lnTo>
                  <a:lnTo>
                    <a:pt x="1667256" y="124193"/>
                  </a:lnTo>
                  <a:lnTo>
                    <a:pt x="1667256" y="105029"/>
                  </a:lnTo>
                  <a:lnTo>
                    <a:pt x="1659458" y="97269"/>
                  </a:lnTo>
                  <a:close/>
                </a:path>
                <a:path w="6175375" h="1780539">
                  <a:moveTo>
                    <a:pt x="1531658" y="97269"/>
                  </a:moveTo>
                  <a:lnTo>
                    <a:pt x="1512404" y="97269"/>
                  </a:lnTo>
                  <a:lnTo>
                    <a:pt x="1504607" y="105029"/>
                  </a:lnTo>
                  <a:lnTo>
                    <a:pt x="1504607" y="124193"/>
                  </a:lnTo>
                  <a:lnTo>
                    <a:pt x="1512404" y="131965"/>
                  </a:lnTo>
                  <a:lnTo>
                    <a:pt x="1531658" y="131965"/>
                  </a:lnTo>
                  <a:lnTo>
                    <a:pt x="1539455" y="124193"/>
                  </a:lnTo>
                  <a:lnTo>
                    <a:pt x="1539455" y="105029"/>
                  </a:lnTo>
                  <a:lnTo>
                    <a:pt x="1531658" y="97269"/>
                  </a:lnTo>
                  <a:close/>
                </a:path>
                <a:path w="6175375" h="1780539">
                  <a:moveTo>
                    <a:pt x="5435485" y="85699"/>
                  </a:moveTo>
                  <a:lnTo>
                    <a:pt x="5416232" y="85699"/>
                  </a:lnTo>
                  <a:lnTo>
                    <a:pt x="5408422" y="93471"/>
                  </a:lnTo>
                  <a:lnTo>
                    <a:pt x="5408422" y="112636"/>
                  </a:lnTo>
                  <a:lnTo>
                    <a:pt x="5416232" y="120396"/>
                  </a:lnTo>
                  <a:lnTo>
                    <a:pt x="5435485" y="120396"/>
                  </a:lnTo>
                  <a:lnTo>
                    <a:pt x="5443283" y="112636"/>
                  </a:lnTo>
                  <a:lnTo>
                    <a:pt x="5443283" y="93471"/>
                  </a:lnTo>
                  <a:lnTo>
                    <a:pt x="5435485" y="85699"/>
                  </a:lnTo>
                  <a:close/>
                </a:path>
                <a:path w="6175375" h="1780539">
                  <a:moveTo>
                    <a:pt x="5249583" y="85699"/>
                  </a:moveTo>
                  <a:lnTo>
                    <a:pt x="5230329" y="85699"/>
                  </a:lnTo>
                  <a:lnTo>
                    <a:pt x="5222532" y="93471"/>
                  </a:lnTo>
                  <a:lnTo>
                    <a:pt x="5222532" y="112636"/>
                  </a:lnTo>
                  <a:lnTo>
                    <a:pt x="5230329" y="120396"/>
                  </a:lnTo>
                  <a:lnTo>
                    <a:pt x="5249583" y="120396"/>
                  </a:lnTo>
                  <a:lnTo>
                    <a:pt x="5257380" y="112636"/>
                  </a:lnTo>
                  <a:lnTo>
                    <a:pt x="5257380" y="93471"/>
                  </a:lnTo>
                  <a:lnTo>
                    <a:pt x="5249583" y="85699"/>
                  </a:lnTo>
                  <a:close/>
                </a:path>
                <a:path w="6175375" h="1780539">
                  <a:moveTo>
                    <a:pt x="2902635" y="85699"/>
                  </a:moveTo>
                  <a:lnTo>
                    <a:pt x="2883395" y="85699"/>
                  </a:lnTo>
                  <a:lnTo>
                    <a:pt x="2875584" y="93471"/>
                  </a:lnTo>
                  <a:lnTo>
                    <a:pt x="2875584" y="112636"/>
                  </a:lnTo>
                  <a:lnTo>
                    <a:pt x="2883395" y="120396"/>
                  </a:lnTo>
                  <a:lnTo>
                    <a:pt x="2902635" y="120396"/>
                  </a:lnTo>
                  <a:lnTo>
                    <a:pt x="2910446" y="112636"/>
                  </a:lnTo>
                  <a:lnTo>
                    <a:pt x="2910446" y="93471"/>
                  </a:lnTo>
                  <a:lnTo>
                    <a:pt x="2902635" y="85699"/>
                  </a:lnTo>
                  <a:close/>
                </a:path>
                <a:path w="6175375" h="1780539">
                  <a:moveTo>
                    <a:pt x="6167450" y="79921"/>
                  </a:moveTo>
                  <a:lnTo>
                    <a:pt x="6148197" y="79921"/>
                  </a:lnTo>
                  <a:lnTo>
                    <a:pt x="6140399" y="87680"/>
                  </a:lnTo>
                  <a:lnTo>
                    <a:pt x="6140399" y="106845"/>
                  </a:lnTo>
                  <a:lnTo>
                    <a:pt x="6148197" y="114617"/>
                  </a:lnTo>
                  <a:lnTo>
                    <a:pt x="6167450" y="114617"/>
                  </a:lnTo>
                  <a:lnTo>
                    <a:pt x="6175248" y="106845"/>
                  </a:lnTo>
                  <a:lnTo>
                    <a:pt x="6175248" y="87680"/>
                  </a:lnTo>
                  <a:lnTo>
                    <a:pt x="6167450" y="79921"/>
                  </a:lnTo>
                  <a:close/>
                </a:path>
                <a:path w="6175375" h="1780539">
                  <a:moveTo>
                    <a:pt x="6045454" y="79921"/>
                  </a:moveTo>
                  <a:lnTo>
                    <a:pt x="6026200" y="79921"/>
                  </a:lnTo>
                  <a:lnTo>
                    <a:pt x="6018403" y="87680"/>
                  </a:lnTo>
                  <a:lnTo>
                    <a:pt x="6018403" y="106845"/>
                  </a:lnTo>
                  <a:lnTo>
                    <a:pt x="6026200" y="114617"/>
                  </a:lnTo>
                  <a:lnTo>
                    <a:pt x="6045454" y="114617"/>
                  </a:lnTo>
                  <a:lnTo>
                    <a:pt x="6053251" y="106845"/>
                  </a:lnTo>
                  <a:lnTo>
                    <a:pt x="6053251" y="87680"/>
                  </a:lnTo>
                  <a:lnTo>
                    <a:pt x="6045454" y="79921"/>
                  </a:lnTo>
                  <a:close/>
                </a:path>
                <a:path w="6175375" h="1780539">
                  <a:moveTo>
                    <a:pt x="4732553" y="79921"/>
                  </a:moveTo>
                  <a:lnTo>
                    <a:pt x="4713312" y="79921"/>
                  </a:lnTo>
                  <a:lnTo>
                    <a:pt x="4705502" y="87680"/>
                  </a:lnTo>
                  <a:lnTo>
                    <a:pt x="4705502" y="106845"/>
                  </a:lnTo>
                  <a:lnTo>
                    <a:pt x="4713312" y="114617"/>
                  </a:lnTo>
                  <a:lnTo>
                    <a:pt x="4732553" y="114617"/>
                  </a:lnTo>
                  <a:lnTo>
                    <a:pt x="4740363" y="106845"/>
                  </a:lnTo>
                  <a:lnTo>
                    <a:pt x="4740363" y="87680"/>
                  </a:lnTo>
                  <a:lnTo>
                    <a:pt x="4732553" y="79921"/>
                  </a:lnTo>
                  <a:close/>
                </a:path>
                <a:path w="6175375" h="1780539">
                  <a:moveTo>
                    <a:pt x="3024632" y="79921"/>
                  </a:moveTo>
                  <a:lnTo>
                    <a:pt x="3005391" y="79921"/>
                  </a:lnTo>
                  <a:lnTo>
                    <a:pt x="2997581" y="87680"/>
                  </a:lnTo>
                  <a:lnTo>
                    <a:pt x="2997581" y="106845"/>
                  </a:lnTo>
                  <a:lnTo>
                    <a:pt x="3005391" y="114617"/>
                  </a:lnTo>
                  <a:lnTo>
                    <a:pt x="3024632" y="114617"/>
                  </a:lnTo>
                  <a:lnTo>
                    <a:pt x="3032442" y="106845"/>
                  </a:lnTo>
                  <a:lnTo>
                    <a:pt x="3032442" y="87680"/>
                  </a:lnTo>
                  <a:lnTo>
                    <a:pt x="3024632" y="79921"/>
                  </a:lnTo>
                  <a:close/>
                </a:path>
                <a:path w="6175375" h="1780539">
                  <a:moveTo>
                    <a:pt x="2542463" y="79921"/>
                  </a:moveTo>
                  <a:lnTo>
                    <a:pt x="2523210" y="79921"/>
                  </a:lnTo>
                  <a:lnTo>
                    <a:pt x="2515412" y="87680"/>
                  </a:lnTo>
                  <a:lnTo>
                    <a:pt x="2515412" y="106845"/>
                  </a:lnTo>
                  <a:lnTo>
                    <a:pt x="2523210" y="114617"/>
                  </a:lnTo>
                  <a:lnTo>
                    <a:pt x="2542463" y="114617"/>
                  </a:lnTo>
                  <a:lnTo>
                    <a:pt x="2550274" y="106845"/>
                  </a:lnTo>
                  <a:lnTo>
                    <a:pt x="2550274" y="87680"/>
                  </a:lnTo>
                  <a:lnTo>
                    <a:pt x="2542463" y="79921"/>
                  </a:lnTo>
                  <a:close/>
                </a:path>
                <a:path w="6175375" h="1780539">
                  <a:moveTo>
                    <a:pt x="1258620" y="79921"/>
                  </a:moveTo>
                  <a:lnTo>
                    <a:pt x="1239367" y="79921"/>
                  </a:lnTo>
                  <a:lnTo>
                    <a:pt x="1231569" y="87680"/>
                  </a:lnTo>
                  <a:lnTo>
                    <a:pt x="1231569" y="106845"/>
                  </a:lnTo>
                  <a:lnTo>
                    <a:pt x="1239367" y="114617"/>
                  </a:lnTo>
                  <a:lnTo>
                    <a:pt x="1258620" y="114617"/>
                  </a:lnTo>
                  <a:lnTo>
                    <a:pt x="1266418" y="106845"/>
                  </a:lnTo>
                  <a:lnTo>
                    <a:pt x="1266418" y="87680"/>
                  </a:lnTo>
                  <a:lnTo>
                    <a:pt x="1258620" y="79921"/>
                  </a:lnTo>
                  <a:close/>
                </a:path>
                <a:path w="6175375" h="1780539">
                  <a:moveTo>
                    <a:pt x="689305" y="79921"/>
                  </a:moveTo>
                  <a:lnTo>
                    <a:pt x="670064" y="79921"/>
                  </a:lnTo>
                  <a:lnTo>
                    <a:pt x="662254" y="87680"/>
                  </a:lnTo>
                  <a:lnTo>
                    <a:pt x="662254" y="106845"/>
                  </a:lnTo>
                  <a:lnTo>
                    <a:pt x="670064" y="114617"/>
                  </a:lnTo>
                  <a:lnTo>
                    <a:pt x="689305" y="114617"/>
                  </a:lnTo>
                  <a:lnTo>
                    <a:pt x="697115" y="106845"/>
                  </a:lnTo>
                  <a:lnTo>
                    <a:pt x="697115" y="87680"/>
                  </a:lnTo>
                  <a:lnTo>
                    <a:pt x="689305" y="79921"/>
                  </a:lnTo>
                  <a:close/>
                </a:path>
                <a:path w="6175375" h="1780539">
                  <a:moveTo>
                    <a:pt x="2252002" y="62572"/>
                  </a:moveTo>
                  <a:lnTo>
                    <a:pt x="2232748" y="62572"/>
                  </a:lnTo>
                  <a:lnTo>
                    <a:pt x="2224951" y="70332"/>
                  </a:lnTo>
                  <a:lnTo>
                    <a:pt x="2224951" y="89496"/>
                  </a:lnTo>
                  <a:lnTo>
                    <a:pt x="2232748" y="97269"/>
                  </a:lnTo>
                  <a:lnTo>
                    <a:pt x="2252002" y="97269"/>
                  </a:lnTo>
                  <a:lnTo>
                    <a:pt x="2259799" y="89496"/>
                  </a:lnTo>
                  <a:lnTo>
                    <a:pt x="2259799" y="70332"/>
                  </a:lnTo>
                  <a:lnTo>
                    <a:pt x="2252002" y="62572"/>
                  </a:lnTo>
                  <a:close/>
                </a:path>
                <a:path w="6175375" h="1780539">
                  <a:moveTo>
                    <a:pt x="555701" y="62572"/>
                  </a:moveTo>
                  <a:lnTo>
                    <a:pt x="536448" y="62572"/>
                  </a:lnTo>
                  <a:lnTo>
                    <a:pt x="528650" y="70332"/>
                  </a:lnTo>
                  <a:lnTo>
                    <a:pt x="528650" y="89496"/>
                  </a:lnTo>
                  <a:lnTo>
                    <a:pt x="536448" y="97269"/>
                  </a:lnTo>
                  <a:lnTo>
                    <a:pt x="555701" y="97269"/>
                  </a:lnTo>
                  <a:lnTo>
                    <a:pt x="563499" y="89496"/>
                  </a:lnTo>
                  <a:lnTo>
                    <a:pt x="563499" y="70332"/>
                  </a:lnTo>
                  <a:lnTo>
                    <a:pt x="555701" y="62572"/>
                  </a:lnTo>
                  <a:close/>
                </a:path>
                <a:path w="6175375" h="1780539">
                  <a:moveTo>
                    <a:pt x="27050" y="62572"/>
                  </a:moveTo>
                  <a:lnTo>
                    <a:pt x="7810" y="62572"/>
                  </a:lnTo>
                  <a:lnTo>
                    <a:pt x="0" y="70332"/>
                  </a:lnTo>
                  <a:lnTo>
                    <a:pt x="0" y="89496"/>
                  </a:lnTo>
                  <a:lnTo>
                    <a:pt x="7810" y="97269"/>
                  </a:lnTo>
                  <a:lnTo>
                    <a:pt x="27050" y="97269"/>
                  </a:lnTo>
                  <a:lnTo>
                    <a:pt x="34861" y="89496"/>
                  </a:lnTo>
                  <a:lnTo>
                    <a:pt x="34861" y="70332"/>
                  </a:lnTo>
                  <a:lnTo>
                    <a:pt x="27050" y="62572"/>
                  </a:lnTo>
                  <a:close/>
                </a:path>
                <a:path w="6175375" h="1780539">
                  <a:moveTo>
                    <a:pt x="4895215" y="56781"/>
                  </a:moveTo>
                  <a:lnTo>
                    <a:pt x="4875961" y="56781"/>
                  </a:lnTo>
                  <a:lnTo>
                    <a:pt x="4868164" y="64554"/>
                  </a:lnTo>
                  <a:lnTo>
                    <a:pt x="4868164" y="83718"/>
                  </a:lnTo>
                  <a:lnTo>
                    <a:pt x="4875961" y="91478"/>
                  </a:lnTo>
                  <a:lnTo>
                    <a:pt x="4895215" y="91478"/>
                  </a:lnTo>
                  <a:lnTo>
                    <a:pt x="4903025" y="83718"/>
                  </a:lnTo>
                  <a:lnTo>
                    <a:pt x="4903025" y="64554"/>
                  </a:lnTo>
                  <a:lnTo>
                    <a:pt x="4895215" y="56781"/>
                  </a:lnTo>
                  <a:close/>
                </a:path>
                <a:path w="6175375" h="1780539">
                  <a:moveTo>
                    <a:pt x="3384804" y="56781"/>
                  </a:moveTo>
                  <a:lnTo>
                    <a:pt x="3365563" y="56781"/>
                  </a:lnTo>
                  <a:lnTo>
                    <a:pt x="3357753" y="64554"/>
                  </a:lnTo>
                  <a:lnTo>
                    <a:pt x="3357753" y="83718"/>
                  </a:lnTo>
                  <a:lnTo>
                    <a:pt x="3365563" y="91478"/>
                  </a:lnTo>
                  <a:lnTo>
                    <a:pt x="3384804" y="91478"/>
                  </a:lnTo>
                  <a:lnTo>
                    <a:pt x="3392614" y="83718"/>
                  </a:lnTo>
                  <a:lnTo>
                    <a:pt x="3392614" y="64554"/>
                  </a:lnTo>
                  <a:lnTo>
                    <a:pt x="3384804" y="56781"/>
                  </a:lnTo>
                  <a:close/>
                </a:path>
                <a:path w="6175375" h="1780539">
                  <a:moveTo>
                    <a:pt x="1409661" y="56781"/>
                  </a:moveTo>
                  <a:lnTo>
                    <a:pt x="1390408" y="56781"/>
                  </a:lnTo>
                  <a:lnTo>
                    <a:pt x="1382610" y="64554"/>
                  </a:lnTo>
                  <a:lnTo>
                    <a:pt x="1382610" y="83718"/>
                  </a:lnTo>
                  <a:lnTo>
                    <a:pt x="1390408" y="91478"/>
                  </a:lnTo>
                  <a:lnTo>
                    <a:pt x="1409661" y="91478"/>
                  </a:lnTo>
                  <a:lnTo>
                    <a:pt x="1417459" y="83718"/>
                  </a:lnTo>
                  <a:lnTo>
                    <a:pt x="1417459" y="64554"/>
                  </a:lnTo>
                  <a:lnTo>
                    <a:pt x="1409661" y="56781"/>
                  </a:lnTo>
                  <a:close/>
                </a:path>
                <a:path w="6175375" h="1780539">
                  <a:moveTo>
                    <a:pt x="2130005" y="45224"/>
                  </a:moveTo>
                  <a:lnTo>
                    <a:pt x="2110765" y="45224"/>
                  </a:lnTo>
                  <a:lnTo>
                    <a:pt x="2102954" y="52997"/>
                  </a:lnTo>
                  <a:lnTo>
                    <a:pt x="2102954" y="72148"/>
                  </a:lnTo>
                  <a:lnTo>
                    <a:pt x="2110765" y="79921"/>
                  </a:lnTo>
                  <a:lnTo>
                    <a:pt x="2130005" y="79921"/>
                  </a:lnTo>
                  <a:lnTo>
                    <a:pt x="2137816" y="72148"/>
                  </a:lnTo>
                  <a:lnTo>
                    <a:pt x="2137816" y="52997"/>
                  </a:lnTo>
                  <a:lnTo>
                    <a:pt x="2130005" y="45224"/>
                  </a:lnTo>
                  <a:close/>
                </a:path>
                <a:path w="6175375" h="1780539">
                  <a:moveTo>
                    <a:pt x="4296867" y="39446"/>
                  </a:moveTo>
                  <a:lnTo>
                    <a:pt x="4277614" y="39446"/>
                  </a:lnTo>
                  <a:lnTo>
                    <a:pt x="4269816" y="47205"/>
                  </a:lnTo>
                  <a:lnTo>
                    <a:pt x="4269816" y="66370"/>
                  </a:lnTo>
                  <a:lnTo>
                    <a:pt x="4277614" y="74142"/>
                  </a:lnTo>
                  <a:lnTo>
                    <a:pt x="4296867" y="74142"/>
                  </a:lnTo>
                  <a:lnTo>
                    <a:pt x="4304665" y="66370"/>
                  </a:lnTo>
                  <a:lnTo>
                    <a:pt x="4304665" y="47205"/>
                  </a:lnTo>
                  <a:lnTo>
                    <a:pt x="4296867" y="39446"/>
                  </a:lnTo>
                  <a:close/>
                </a:path>
                <a:path w="6175375" h="1780539">
                  <a:moveTo>
                    <a:pt x="3506800" y="39446"/>
                  </a:moveTo>
                  <a:lnTo>
                    <a:pt x="3487559" y="39446"/>
                  </a:lnTo>
                  <a:lnTo>
                    <a:pt x="3479749" y="47205"/>
                  </a:lnTo>
                  <a:lnTo>
                    <a:pt x="3479749" y="66370"/>
                  </a:lnTo>
                  <a:lnTo>
                    <a:pt x="3487559" y="74142"/>
                  </a:lnTo>
                  <a:lnTo>
                    <a:pt x="3506800" y="74142"/>
                  </a:lnTo>
                  <a:lnTo>
                    <a:pt x="3514610" y="66370"/>
                  </a:lnTo>
                  <a:lnTo>
                    <a:pt x="3514610" y="47205"/>
                  </a:lnTo>
                  <a:lnTo>
                    <a:pt x="3506800" y="39446"/>
                  </a:lnTo>
                  <a:close/>
                </a:path>
                <a:path w="6175375" h="1780539">
                  <a:moveTo>
                    <a:pt x="1775637" y="39446"/>
                  </a:moveTo>
                  <a:lnTo>
                    <a:pt x="1756397" y="39446"/>
                  </a:lnTo>
                  <a:lnTo>
                    <a:pt x="1748586" y="47205"/>
                  </a:lnTo>
                  <a:lnTo>
                    <a:pt x="1748586" y="66370"/>
                  </a:lnTo>
                  <a:lnTo>
                    <a:pt x="1756397" y="74142"/>
                  </a:lnTo>
                  <a:lnTo>
                    <a:pt x="1775637" y="74142"/>
                  </a:lnTo>
                  <a:lnTo>
                    <a:pt x="1783448" y="66370"/>
                  </a:lnTo>
                  <a:lnTo>
                    <a:pt x="1783448" y="47205"/>
                  </a:lnTo>
                  <a:lnTo>
                    <a:pt x="1775637" y="39446"/>
                  </a:lnTo>
                  <a:close/>
                </a:path>
                <a:path w="6175375" h="1780539">
                  <a:moveTo>
                    <a:pt x="5754992" y="33655"/>
                  </a:moveTo>
                  <a:lnTo>
                    <a:pt x="5735739" y="33655"/>
                  </a:lnTo>
                  <a:lnTo>
                    <a:pt x="5727941" y="41427"/>
                  </a:lnTo>
                  <a:lnTo>
                    <a:pt x="5727941" y="60591"/>
                  </a:lnTo>
                  <a:lnTo>
                    <a:pt x="5735739" y="68351"/>
                  </a:lnTo>
                  <a:lnTo>
                    <a:pt x="5754992" y="68351"/>
                  </a:lnTo>
                  <a:lnTo>
                    <a:pt x="5762790" y="60591"/>
                  </a:lnTo>
                  <a:lnTo>
                    <a:pt x="5762790" y="41427"/>
                  </a:lnTo>
                  <a:lnTo>
                    <a:pt x="5754992" y="33655"/>
                  </a:lnTo>
                  <a:close/>
                </a:path>
                <a:path w="6175375" h="1780539">
                  <a:moveTo>
                    <a:pt x="5540044" y="33655"/>
                  </a:moveTo>
                  <a:lnTo>
                    <a:pt x="5520791" y="33655"/>
                  </a:lnTo>
                  <a:lnTo>
                    <a:pt x="5512993" y="41427"/>
                  </a:lnTo>
                  <a:lnTo>
                    <a:pt x="5512993" y="60591"/>
                  </a:lnTo>
                  <a:lnTo>
                    <a:pt x="5520791" y="68351"/>
                  </a:lnTo>
                  <a:lnTo>
                    <a:pt x="5540044" y="68351"/>
                  </a:lnTo>
                  <a:lnTo>
                    <a:pt x="5547855" y="60591"/>
                  </a:lnTo>
                  <a:lnTo>
                    <a:pt x="5547855" y="41427"/>
                  </a:lnTo>
                  <a:lnTo>
                    <a:pt x="5540044" y="33655"/>
                  </a:lnTo>
                  <a:close/>
                </a:path>
                <a:path w="6175375" h="1780539">
                  <a:moveTo>
                    <a:pt x="1142428" y="33655"/>
                  </a:moveTo>
                  <a:lnTo>
                    <a:pt x="1123188" y="33655"/>
                  </a:lnTo>
                  <a:lnTo>
                    <a:pt x="1115377" y="41427"/>
                  </a:lnTo>
                  <a:lnTo>
                    <a:pt x="1115377" y="60591"/>
                  </a:lnTo>
                  <a:lnTo>
                    <a:pt x="1123188" y="68351"/>
                  </a:lnTo>
                  <a:lnTo>
                    <a:pt x="1142428" y="68351"/>
                  </a:lnTo>
                  <a:lnTo>
                    <a:pt x="1150239" y="60591"/>
                  </a:lnTo>
                  <a:lnTo>
                    <a:pt x="1150239" y="41427"/>
                  </a:lnTo>
                  <a:lnTo>
                    <a:pt x="1142428" y="33655"/>
                  </a:lnTo>
                  <a:close/>
                </a:path>
                <a:path w="6175375" h="1780539">
                  <a:moveTo>
                    <a:pt x="915873" y="33655"/>
                  </a:moveTo>
                  <a:lnTo>
                    <a:pt x="896620" y="33655"/>
                  </a:lnTo>
                  <a:lnTo>
                    <a:pt x="888822" y="41427"/>
                  </a:lnTo>
                  <a:lnTo>
                    <a:pt x="888822" y="60591"/>
                  </a:lnTo>
                  <a:lnTo>
                    <a:pt x="896620" y="68351"/>
                  </a:lnTo>
                  <a:lnTo>
                    <a:pt x="915873" y="68351"/>
                  </a:lnTo>
                  <a:lnTo>
                    <a:pt x="923671" y="60591"/>
                  </a:lnTo>
                  <a:lnTo>
                    <a:pt x="923671" y="41427"/>
                  </a:lnTo>
                  <a:lnTo>
                    <a:pt x="915873" y="33655"/>
                  </a:lnTo>
                  <a:close/>
                </a:path>
                <a:path w="6175375" h="1780539">
                  <a:moveTo>
                    <a:pt x="422084" y="33655"/>
                  </a:moveTo>
                  <a:lnTo>
                    <a:pt x="402831" y="33655"/>
                  </a:lnTo>
                  <a:lnTo>
                    <a:pt x="395033" y="41427"/>
                  </a:lnTo>
                  <a:lnTo>
                    <a:pt x="395033" y="60591"/>
                  </a:lnTo>
                  <a:lnTo>
                    <a:pt x="402831" y="68351"/>
                  </a:lnTo>
                  <a:lnTo>
                    <a:pt x="422084" y="68351"/>
                  </a:lnTo>
                  <a:lnTo>
                    <a:pt x="429882" y="60591"/>
                  </a:lnTo>
                  <a:lnTo>
                    <a:pt x="429882" y="41427"/>
                  </a:lnTo>
                  <a:lnTo>
                    <a:pt x="422084" y="33655"/>
                  </a:lnTo>
                  <a:close/>
                </a:path>
                <a:path w="6175375" h="1780539">
                  <a:moveTo>
                    <a:pt x="5952502" y="27876"/>
                  </a:moveTo>
                  <a:lnTo>
                    <a:pt x="5933249" y="27876"/>
                  </a:lnTo>
                  <a:lnTo>
                    <a:pt x="5925451" y="35648"/>
                  </a:lnTo>
                  <a:lnTo>
                    <a:pt x="5925451" y="54800"/>
                  </a:lnTo>
                  <a:lnTo>
                    <a:pt x="5933249" y="62572"/>
                  </a:lnTo>
                  <a:lnTo>
                    <a:pt x="5952502" y="62572"/>
                  </a:lnTo>
                  <a:lnTo>
                    <a:pt x="5960313" y="54800"/>
                  </a:lnTo>
                  <a:lnTo>
                    <a:pt x="5960313" y="35648"/>
                  </a:lnTo>
                  <a:lnTo>
                    <a:pt x="5952502" y="27876"/>
                  </a:lnTo>
                  <a:close/>
                </a:path>
                <a:path w="6175375" h="1780539">
                  <a:moveTo>
                    <a:pt x="4627994" y="27876"/>
                  </a:moveTo>
                  <a:lnTo>
                    <a:pt x="4608741" y="27876"/>
                  </a:lnTo>
                  <a:lnTo>
                    <a:pt x="4600943" y="35648"/>
                  </a:lnTo>
                  <a:lnTo>
                    <a:pt x="4600943" y="54800"/>
                  </a:lnTo>
                  <a:lnTo>
                    <a:pt x="4608741" y="62572"/>
                  </a:lnTo>
                  <a:lnTo>
                    <a:pt x="4627994" y="62572"/>
                  </a:lnTo>
                  <a:lnTo>
                    <a:pt x="4635792" y="54800"/>
                  </a:lnTo>
                  <a:lnTo>
                    <a:pt x="4635792" y="35648"/>
                  </a:lnTo>
                  <a:lnTo>
                    <a:pt x="4627994" y="27876"/>
                  </a:lnTo>
                  <a:close/>
                </a:path>
                <a:path w="6175375" h="1780539">
                  <a:moveTo>
                    <a:pt x="2379802" y="27876"/>
                  </a:moveTo>
                  <a:lnTo>
                    <a:pt x="2360561" y="27876"/>
                  </a:lnTo>
                  <a:lnTo>
                    <a:pt x="2352751" y="35648"/>
                  </a:lnTo>
                  <a:lnTo>
                    <a:pt x="2352751" y="54800"/>
                  </a:lnTo>
                  <a:lnTo>
                    <a:pt x="2360561" y="62572"/>
                  </a:lnTo>
                  <a:lnTo>
                    <a:pt x="2379802" y="62572"/>
                  </a:lnTo>
                  <a:lnTo>
                    <a:pt x="2387612" y="54800"/>
                  </a:lnTo>
                  <a:lnTo>
                    <a:pt x="2387612" y="35648"/>
                  </a:lnTo>
                  <a:lnTo>
                    <a:pt x="2379802" y="27876"/>
                  </a:lnTo>
                  <a:close/>
                </a:path>
                <a:path w="6175375" h="1780539">
                  <a:moveTo>
                    <a:pt x="154863" y="27876"/>
                  </a:moveTo>
                  <a:lnTo>
                    <a:pt x="135610" y="27876"/>
                  </a:lnTo>
                  <a:lnTo>
                    <a:pt x="127800" y="35648"/>
                  </a:lnTo>
                  <a:lnTo>
                    <a:pt x="127800" y="54800"/>
                  </a:lnTo>
                  <a:lnTo>
                    <a:pt x="135610" y="62572"/>
                  </a:lnTo>
                  <a:lnTo>
                    <a:pt x="154863" y="62572"/>
                  </a:lnTo>
                  <a:lnTo>
                    <a:pt x="162661" y="54800"/>
                  </a:lnTo>
                  <a:lnTo>
                    <a:pt x="162661" y="35648"/>
                  </a:lnTo>
                  <a:lnTo>
                    <a:pt x="154863" y="27876"/>
                  </a:lnTo>
                  <a:close/>
                </a:path>
                <a:path w="6175375" h="1780539">
                  <a:moveTo>
                    <a:pt x="4145826" y="22098"/>
                  </a:moveTo>
                  <a:lnTo>
                    <a:pt x="4126572" y="22098"/>
                  </a:lnTo>
                  <a:lnTo>
                    <a:pt x="4118775" y="29857"/>
                  </a:lnTo>
                  <a:lnTo>
                    <a:pt x="4118775" y="49021"/>
                  </a:lnTo>
                  <a:lnTo>
                    <a:pt x="4126572" y="56794"/>
                  </a:lnTo>
                  <a:lnTo>
                    <a:pt x="4145826" y="56794"/>
                  </a:lnTo>
                  <a:lnTo>
                    <a:pt x="4153623" y="49021"/>
                  </a:lnTo>
                  <a:lnTo>
                    <a:pt x="4153623" y="29857"/>
                  </a:lnTo>
                  <a:lnTo>
                    <a:pt x="4145826" y="22098"/>
                  </a:lnTo>
                  <a:close/>
                </a:path>
                <a:path w="6175375" h="1780539">
                  <a:moveTo>
                    <a:pt x="4018026" y="22098"/>
                  </a:moveTo>
                  <a:lnTo>
                    <a:pt x="3998772" y="22098"/>
                  </a:lnTo>
                  <a:lnTo>
                    <a:pt x="3990962" y="29857"/>
                  </a:lnTo>
                  <a:lnTo>
                    <a:pt x="3990962" y="49021"/>
                  </a:lnTo>
                  <a:lnTo>
                    <a:pt x="3998772" y="56794"/>
                  </a:lnTo>
                  <a:lnTo>
                    <a:pt x="4018026" y="56794"/>
                  </a:lnTo>
                  <a:lnTo>
                    <a:pt x="4025823" y="49021"/>
                  </a:lnTo>
                  <a:lnTo>
                    <a:pt x="4025823" y="29857"/>
                  </a:lnTo>
                  <a:lnTo>
                    <a:pt x="4018026" y="22098"/>
                  </a:lnTo>
                  <a:close/>
                </a:path>
                <a:path w="6175375" h="1780539">
                  <a:moveTo>
                    <a:pt x="796480" y="22098"/>
                  </a:moveTo>
                  <a:lnTo>
                    <a:pt x="783640" y="22098"/>
                  </a:lnTo>
                  <a:lnTo>
                    <a:pt x="778446" y="27266"/>
                  </a:lnTo>
                  <a:lnTo>
                    <a:pt x="778446" y="40043"/>
                  </a:lnTo>
                  <a:lnTo>
                    <a:pt x="783640" y="45224"/>
                  </a:lnTo>
                  <a:lnTo>
                    <a:pt x="796480" y="45224"/>
                  </a:lnTo>
                  <a:lnTo>
                    <a:pt x="801674" y="40043"/>
                  </a:lnTo>
                  <a:lnTo>
                    <a:pt x="801674" y="27266"/>
                  </a:lnTo>
                  <a:lnTo>
                    <a:pt x="796480" y="22098"/>
                  </a:lnTo>
                  <a:close/>
                </a:path>
                <a:path w="6175375" h="1780539">
                  <a:moveTo>
                    <a:pt x="5319293" y="16306"/>
                  </a:moveTo>
                  <a:lnTo>
                    <a:pt x="5300040" y="16306"/>
                  </a:lnTo>
                  <a:lnTo>
                    <a:pt x="5292242" y="24079"/>
                  </a:lnTo>
                  <a:lnTo>
                    <a:pt x="5292242" y="43243"/>
                  </a:lnTo>
                  <a:lnTo>
                    <a:pt x="5300040" y="51003"/>
                  </a:lnTo>
                  <a:lnTo>
                    <a:pt x="5319293" y="51003"/>
                  </a:lnTo>
                  <a:lnTo>
                    <a:pt x="5327091" y="43243"/>
                  </a:lnTo>
                  <a:lnTo>
                    <a:pt x="5327091" y="24079"/>
                  </a:lnTo>
                  <a:lnTo>
                    <a:pt x="5319293" y="16306"/>
                  </a:lnTo>
                  <a:close/>
                </a:path>
                <a:path w="6175375" h="1780539">
                  <a:moveTo>
                    <a:pt x="5156631" y="16306"/>
                  </a:moveTo>
                  <a:lnTo>
                    <a:pt x="5137378" y="16306"/>
                  </a:lnTo>
                  <a:lnTo>
                    <a:pt x="5129580" y="24079"/>
                  </a:lnTo>
                  <a:lnTo>
                    <a:pt x="5129580" y="43243"/>
                  </a:lnTo>
                  <a:lnTo>
                    <a:pt x="5137378" y="51003"/>
                  </a:lnTo>
                  <a:lnTo>
                    <a:pt x="5156631" y="51003"/>
                  </a:lnTo>
                  <a:lnTo>
                    <a:pt x="5164442" y="43243"/>
                  </a:lnTo>
                  <a:lnTo>
                    <a:pt x="5164442" y="24079"/>
                  </a:lnTo>
                  <a:lnTo>
                    <a:pt x="5156631" y="16306"/>
                  </a:lnTo>
                  <a:close/>
                </a:path>
                <a:path w="6175375" h="1780539">
                  <a:moveTo>
                    <a:pt x="4488573" y="16306"/>
                  </a:moveTo>
                  <a:lnTo>
                    <a:pt x="4469320" y="16306"/>
                  </a:lnTo>
                  <a:lnTo>
                    <a:pt x="4461522" y="24079"/>
                  </a:lnTo>
                  <a:lnTo>
                    <a:pt x="4461522" y="43243"/>
                  </a:lnTo>
                  <a:lnTo>
                    <a:pt x="4469320" y="51003"/>
                  </a:lnTo>
                  <a:lnTo>
                    <a:pt x="4488573" y="51003"/>
                  </a:lnTo>
                  <a:lnTo>
                    <a:pt x="4496371" y="43243"/>
                  </a:lnTo>
                  <a:lnTo>
                    <a:pt x="4496371" y="24079"/>
                  </a:lnTo>
                  <a:lnTo>
                    <a:pt x="4488573" y="16306"/>
                  </a:lnTo>
                  <a:close/>
                </a:path>
                <a:path w="6175375" h="1780539">
                  <a:moveTo>
                    <a:pt x="3129203" y="16306"/>
                  </a:moveTo>
                  <a:lnTo>
                    <a:pt x="3109950" y="16306"/>
                  </a:lnTo>
                  <a:lnTo>
                    <a:pt x="3102152" y="24079"/>
                  </a:lnTo>
                  <a:lnTo>
                    <a:pt x="3102152" y="43243"/>
                  </a:lnTo>
                  <a:lnTo>
                    <a:pt x="3109950" y="51003"/>
                  </a:lnTo>
                  <a:lnTo>
                    <a:pt x="3129203" y="51003"/>
                  </a:lnTo>
                  <a:lnTo>
                    <a:pt x="3137001" y="43243"/>
                  </a:lnTo>
                  <a:lnTo>
                    <a:pt x="3137001" y="24079"/>
                  </a:lnTo>
                  <a:lnTo>
                    <a:pt x="3129203" y="16306"/>
                  </a:lnTo>
                  <a:close/>
                </a:path>
                <a:path w="6175375" h="1780539">
                  <a:moveTo>
                    <a:pt x="3861168" y="10528"/>
                  </a:moveTo>
                  <a:lnTo>
                    <a:pt x="3841915" y="10528"/>
                  </a:lnTo>
                  <a:lnTo>
                    <a:pt x="3834117" y="18287"/>
                  </a:lnTo>
                  <a:lnTo>
                    <a:pt x="3834117" y="37452"/>
                  </a:lnTo>
                  <a:lnTo>
                    <a:pt x="3841915" y="45224"/>
                  </a:lnTo>
                  <a:lnTo>
                    <a:pt x="3861168" y="45224"/>
                  </a:lnTo>
                  <a:lnTo>
                    <a:pt x="3868966" y="37452"/>
                  </a:lnTo>
                  <a:lnTo>
                    <a:pt x="3868966" y="18287"/>
                  </a:lnTo>
                  <a:lnTo>
                    <a:pt x="3861168" y="10528"/>
                  </a:lnTo>
                  <a:close/>
                </a:path>
                <a:path w="6175375" h="1780539">
                  <a:moveTo>
                    <a:pt x="1014628" y="10528"/>
                  </a:moveTo>
                  <a:lnTo>
                    <a:pt x="995375" y="10528"/>
                  </a:lnTo>
                  <a:lnTo>
                    <a:pt x="987577" y="18287"/>
                  </a:lnTo>
                  <a:lnTo>
                    <a:pt x="987577" y="37452"/>
                  </a:lnTo>
                  <a:lnTo>
                    <a:pt x="995375" y="45224"/>
                  </a:lnTo>
                  <a:lnTo>
                    <a:pt x="1014628" y="45224"/>
                  </a:lnTo>
                  <a:lnTo>
                    <a:pt x="1022438" y="37452"/>
                  </a:lnTo>
                  <a:lnTo>
                    <a:pt x="1022438" y="18287"/>
                  </a:lnTo>
                  <a:lnTo>
                    <a:pt x="1014628" y="10528"/>
                  </a:lnTo>
                  <a:close/>
                </a:path>
                <a:path w="6175375" h="1780539">
                  <a:moveTo>
                    <a:pt x="311708" y="10528"/>
                  </a:moveTo>
                  <a:lnTo>
                    <a:pt x="292455" y="10528"/>
                  </a:lnTo>
                  <a:lnTo>
                    <a:pt x="284657" y="18287"/>
                  </a:lnTo>
                  <a:lnTo>
                    <a:pt x="284657" y="37452"/>
                  </a:lnTo>
                  <a:lnTo>
                    <a:pt x="292455" y="45224"/>
                  </a:lnTo>
                  <a:lnTo>
                    <a:pt x="311708" y="45224"/>
                  </a:lnTo>
                  <a:lnTo>
                    <a:pt x="319506" y="37452"/>
                  </a:lnTo>
                  <a:lnTo>
                    <a:pt x="319506" y="18287"/>
                  </a:lnTo>
                  <a:lnTo>
                    <a:pt x="311708" y="10528"/>
                  </a:lnTo>
                  <a:close/>
                </a:path>
                <a:path w="6175375" h="1780539">
                  <a:moveTo>
                    <a:pt x="3721747" y="4749"/>
                  </a:moveTo>
                  <a:lnTo>
                    <a:pt x="3702494" y="4749"/>
                  </a:lnTo>
                  <a:lnTo>
                    <a:pt x="3694696" y="12509"/>
                  </a:lnTo>
                  <a:lnTo>
                    <a:pt x="3694696" y="31673"/>
                  </a:lnTo>
                  <a:lnTo>
                    <a:pt x="3702494" y="39446"/>
                  </a:lnTo>
                  <a:lnTo>
                    <a:pt x="3721747" y="39446"/>
                  </a:lnTo>
                  <a:lnTo>
                    <a:pt x="3729545" y="31673"/>
                  </a:lnTo>
                  <a:lnTo>
                    <a:pt x="3729545" y="12509"/>
                  </a:lnTo>
                  <a:lnTo>
                    <a:pt x="3721747" y="4749"/>
                  </a:lnTo>
                  <a:close/>
                </a:path>
                <a:path w="6175375" h="1780539">
                  <a:moveTo>
                    <a:pt x="3286048" y="4749"/>
                  </a:moveTo>
                  <a:lnTo>
                    <a:pt x="3266808" y="4749"/>
                  </a:lnTo>
                  <a:lnTo>
                    <a:pt x="3258997" y="12509"/>
                  </a:lnTo>
                  <a:lnTo>
                    <a:pt x="3258997" y="31673"/>
                  </a:lnTo>
                  <a:lnTo>
                    <a:pt x="3266808" y="39446"/>
                  </a:lnTo>
                  <a:lnTo>
                    <a:pt x="3286048" y="39446"/>
                  </a:lnTo>
                  <a:lnTo>
                    <a:pt x="3293859" y="31673"/>
                  </a:lnTo>
                  <a:lnTo>
                    <a:pt x="3293859" y="12509"/>
                  </a:lnTo>
                  <a:lnTo>
                    <a:pt x="3286048" y="4749"/>
                  </a:lnTo>
                  <a:close/>
                </a:path>
                <a:path w="6175375" h="1780539">
                  <a:moveTo>
                    <a:pt x="5026444" y="0"/>
                  </a:moveTo>
                  <a:lnTo>
                    <a:pt x="5000345" y="0"/>
                  </a:lnTo>
                  <a:lnTo>
                    <a:pt x="4995964" y="10528"/>
                  </a:lnTo>
                  <a:lnTo>
                    <a:pt x="4995964" y="20104"/>
                  </a:lnTo>
                  <a:lnTo>
                    <a:pt x="5003774" y="27876"/>
                  </a:lnTo>
                  <a:lnTo>
                    <a:pt x="5023027" y="27876"/>
                  </a:lnTo>
                  <a:lnTo>
                    <a:pt x="5030825" y="20104"/>
                  </a:lnTo>
                  <a:lnTo>
                    <a:pt x="5030825" y="10528"/>
                  </a:lnTo>
                  <a:lnTo>
                    <a:pt x="5026444" y="0"/>
                  </a:lnTo>
                  <a:close/>
                </a:path>
                <a:path w="6175375" h="1780539">
                  <a:moveTo>
                    <a:pt x="4769294" y="0"/>
                  </a:moveTo>
                  <a:lnTo>
                    <a:pt x="4746282" y="0"/>
                  </a:lnTo>
                  <a:lnTo>
                    <a:pt x="4757788" y="4749"/>
                  </a:lnTo>
                  <a:lnTo>
                    <a:pt x="4769294" y="0"/>
                  </a:lnTo>
                  <a:close/>
                </a:path>
                <a:path w="6175375" h="1780539">
                  <a:moveTo>
                    <a:pt x="3612934" y="0"/>
                  </a:moveTo>
                  <a:lnTo>
                    <a:pt x="3578936" y="0"/>
                  </a:lnTo>
                  <a:lnTo>
                    <a:pt x="3583609" y="11226"/>
                  </a:lnTo>
                  <a:lnTo>
                    <a:pt x="3586772" y="14363"/>
                  </a:lnTo>
                  <a:lnTo>
                    <a:pt x="3591128" y="16306"/>
                  </a:lnTo>
                  <a:lnTo>
                    <a:pt x="3600754" y="16306"/>
                  </a:lnTo>
                  <a:lnTo>
                    <a:pt x="3605110" y="14363"/>
                  </a:lnTo>
                  <a:lnTo>
                    <a:pt x="3608260" y="11226"/>
                  </a:lnTo>
                  <a:lnTo>
                    <a:pt x="3612934" y="0"/>
                  </a:lnTo>
                  <a:close/>
                </a:path>
                <a:path w="6175375" h="1780539">
                  <a:moveTo>
                    <a:pt x="2980042" y="0"/>
                  </a:moveTo>
                  <a:lnTo>
                    <a:pt x="2957029" y="0"/>
                  </a:lnTo>
                  <a:lnTo>
                    <a:pt x="2968536" y="4749"/>
                  </a:lnTo>
                  <a:lnTo>
                    <a:pt x="2980042" y="0"/>
                  </a:lnTo>
                  <a:close/>
                </a:path>
                <a:path w="6175375" h="1780539">
                  <a:moveTo>
                    <a:pt x="2846108" y="0"/>
                  </a:moveTo>
                  <a:lnTo>
                    <a:pt x="2812122" y="0"/>
                  </a:lnTo>
                  <a:lnTo>
                    <a:pt x="2816796" y="11226"/>
                  </a:lnTo>
                  <a:lnTo>
                    <a:pt x="2819946" y="14363"/>
                  </a:lnTo>
                  <a:lnTo>
                    <a:pt x="2824302" y="16306"/>
                  </a:lnTo>
                  <a:lnTo>
                    <a:pt x="2833928" y="16306"/>
                  </a:lnTo>
                  <a:lnTo>
                    <a:pt x="2838284" y="14363"/>
                  </a:lnTo>
                  <a:lnTo>
                    <a:pt x="2841434" y="11226"/>
                  </a:lnTo>
                  <a:lnTo>
                    <a:pt x="2846108" y="0"/>
                  </a:lnTo>
                  <a:close/>
                </a:path>
                <a:path w="6175375" h="1780539">
                  <a:moveTo>
                    <a:pt x="2735732" y="0"/>
                  </a:moveTo>
                  <a:lnTo>
                    <a:pt x="2701747" y="0"/>
                  </a:lnTo>
                  <a:lnTo>
                    <a:pt x="2706420" y="11226"/>
                  </a:lnTo>
                  <a:lnTo>
                    <a:pt x="2709570" y="14363"/>
                  </a:lnTo>
                  <a:lnTo>
                    <a:pt x="2713926" y="16306"/>
                  </a:lnTo>
                  <a:lnTo>
                    <a:pt x="2723553" y="16306"/>
                  </a:lnTo>
                  <a:lnTo>
                    <a:pt x="2727909" y="14363"/>
                  </a:lnTo>
                  <a:lnTo>
                    <a:pt x="2731058" y="11226"/>
                  </a:lnTo>
                  <a:lnTo>
                    <a:pt x="2735732" y="0"/>
                  </a:lnTo>
                  <a:close/>
                </a:path>
                <a:path w="6175375" h="1780539">
                  <a:moveTo>
                    <a:pt x="2618003" y="0"/>
                  </a:moveTo>
                  <a:lnTo>
                    <a:pt x="2587104" y="0"/>
                  </a:lnTo>
                  <a:lnTo>
                    <a:pt x="2585123" y="4749"/>
                  </a:lnTo>
                  <a:lnTo>
                    <a:pt x="2585123" y="14325"/>
                  </a:lnTo>
                  <a:lnTo>
                    <a:pt x="2592933" y="22098"/>
                  </a:lnTo>
                  <a:lnTo>
                    <a:pt x="2612174" y="22098"/>
                  </a:lnTo>
                  <a:lnTo>
                    <a:pt x="2619984" y="14325"/>
                  </a:lnTo>
                  <a:lnTo>
                    <a:pt x="2619984" y="4749"/>
                  </a:lnTo>
                  <a:lnTo>
                    <a:pt x="2618003" y="0"/>
                  </a:lnTo>
                  <a:close/>
                </a:path>
                <a:path w="6175375" h="1780539">
                  <a:moveTo>
                    <a:pt x="2490203" y="0"/>
                  </a:moveTo>
                  <a:lnTo>
                    <a:pt x="2459291" y="0"/>
                  </a:lnTo>
                  <a:lnTo>
                    <a:pt x="2457323" y="4749"/>
                  </a:lnTo>
                  <a:lnTo>
                    <a:pt x="2457323" y="14325"/>
                  </a:lnTo>
                  <a:lnTo>
                    <a:pt x="2465120" y="22098"/>
                  </a:lnTo>
                  <a:lnTo>
                    <a:pt x="2484374" y="22098"/>
                  </a:lnTo>
                  <a:lnTo>
                    <a:pt x="2492171" y="14325"/>
                  </a:lnTo>
                  <a:lnTo>
                    <a:pt x="2492171" y="4749"/>
                  </a:lnTo>
                  <a:lnTo>
                    <a:pt x="2490203" y="0"/>
                  </a:lnTo>
                  <a:close/>
                </a:path>
                <a:path w="6175375" h="1780539">
                  <a:moveTo>
                    <a:pt x="2005622" y="0"/>
                  </a:moveTo>
                  <a:lnTo>
                    <a:pt x="1979536" y="0"/>
                  </a:lnTo>
                  <a:lnTo>
                    <a:pt x="1975154" y="10528"/>
                  </a:lnTo>
                  <a:lnTo>
                    <a:pt x="1975154" y="20104"/>
                  </a:lnTo>
                  <a:lnTo>
                    <a:pt x="1982952" y="27876"/>
                  </a:lnTo>
                  <a:lnTo>
                    <a:pt x="2002205" y="27876"/>
                  </a:lnTo>
                  <a:lnTo>
                    <a:pt x="2010003" y="20104"/>
                  </a:lnTo>
                  <a:lnTo>
                    <a:pt x="2010003" y="10528"/>
                  </a:lnTo>
                  <a:lnTo>
                    <a:pt x="2005622" y="0"/>
                  </a:lnTo>
                  <a:close/>
                </a:path>
                <a:path w="6175375" h="1780539">
                  <a:moveTo>
                    <a:pt x="1873097" y="0"/>
                  </a:moveTo>
                  <a:lnTo>
                    <a:pt x="1868068" y="0"/>
                  </a:lnTo>
                  <a:lnTo>
                    <a:pt x="1858264" y="4038"/>
                  </a:lnTo>
                  <a:lnTo>
                    <a:pt x="1855114" y="7188"/>
                  </a:lnTo>
                  <a:lnTo>
                    <a:pt x="1853158" y="11518"/>
                  </a:lnTo>
                  <a:lnTo>
                    <a:pt x="1853158" y="25895"/>
                  </a:lnTo>
                  <a:lnTo>
                    <a:pt x="1860956" y="33655"/>
                  </a:lnTo>
                  <a:lnTo>
                    <a:pt x="1880209" y="33655"/>
                  </a:lnTo>
                  <a:lnTo>
                    <a:pt x="1888007" y="25895"/>
                  </a:lnTo>
                  <a:lnTo>
                    <a:pt x="1888007" y="11518"/>
                  </a:lnTo>
                  <a:lnTo>
                    <a:pt x="1886064" y="7188"/>
                  </a:lnTo>
                  <a:lnTo>
                    <a:pt x="1882914" y="4038"/>
                  </a:lnTo>
                  <a:lnTo>
                    <a:pt x="1873097" y="0"/>
                  </a:lnTo>
                  <a:close/>
                </a:path>
                <a:path w="6175375" h="1780539">
                  <a:moveTo>
                    <a:pt x="1672640" y="0"/>
                  </a:moveTo>
                  <a:lnTo>
                    <a:pt x="1638642" y="0"/>
                  </a:lnTo>
                  <a:lnTo>
                    <a:pt x="1643316" y="11226"/>
                  </a:lnTo>
                  <a:lnTo>
                    <a:pt x="1646478" y="14363"/>
                  </a:lnTo>
                  <a:lnTo>
                    <a:pt x="1650834" y="16306"/>
                  </a:lnTo>
                  <a:lnTo>
                    <a:pt x="1660461" y="16306"/>
                  </a:lnTo>
                  <a:lnTo>
                    <a:pt x="1664817" y="14363"/>
                  </a:lnTo>
                  <a:lnTo>
                    <a:pt x="1667967" y="11226"/>
                  </a:lnTo>
                  <a:lnTo>
                    <a:pt x="1672640" y="0"/>
                  </a:lnTo>
                  <a:close/>
                </a:path>
                <a:path w="6175375" h="1780539">
                  <a:moveTo>
                    <a:pt x="1568069" y="0"/>
                  </a:moveTo>
                  <a:lnTo>
                    <a:pt x="1534083" y="0"/>
                  </a:lnTo>
                  <a:lnTo>
                    <a:pt x="1538757" y="11226"/>
                  </a:lnTo>
                  <a:lnTo>
                    <a:pt x="1541907" y="14363"/>
                  </a:lnTo>
                  <a:lnTo>
                    <a:pt x="1546263" y="16306"/>
                  </a:lnTo>
                  <a:lnTo>
                    <a:pt x="1555889" y="16306"/>
                  </a:lnTo>
                  <a:lnTo>
                    <a:pt x="1560245" y="14363"/>
                  </a:lnTo>
                  <a:lnTo>
                    <a:pt x="1563395" y="11226"/>
                  </a:lnTo>
                  <a:lnTo>
                    <a:pt x="1568069" y="0"/>
                  </a:lnTo>
                  <a:close/>
                </a:path>
                <a:path w="6175375" h="1780539">
                  <a:moveTo>
                    <a:pt x="1318272" y="0"/>
                  </a:moveTo>
                  <a:lnTo>
                    <a:pt x="1284287" y="0"/>
                  </a:lnTo>
                  <a:lnTo>
                    <a:pt x="1288961" y="11226"/>
                  </a:lnTo>
                  <a:lnTo>
                    <a:pt x="1292110" y="14363"/>
                  </a:lnTo>
                  <a:lnTo>
                    <a:pt x="1296466" y="16306"/>
                  </a:lnTo>
                  <a:lnTo>
                    <a:pt x="1306093" y="16306"/>
                  </a:lnTo>
                  <a:lnTo>
                    <a:pt x="1310449" y="14363"/>
                  </a:lnTo>
                  <a:lnTo>
                    <a:pt x="1313599" y="11226"/>
                  </a:lnTo>
                  <a:lnTo>
                    <a:pt x="1318272" y="0"/>
                  </a:lnTo>
                  <a:close/>
                </a:path>
                <a:path w="6175375" h="1780539">
                  <a:moveTo>
                    <a:pt x="638911" y="0"/>
                  </a:moveTo>
                  <a:lnTo>
                    <a:pt x="615899" y="0"/>
                  </a:lnTo>
                  <a:lnTo>
                    <a:pt x="627405" y="4749"/>
                  </a:lnTo>
                  <a:lnTo>
                    <a:pt x="638911" y="0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047" y="2389632"/>
              <a:ext cx="608965" cy="1423670"/>
            </a:xfrm>
            <a:custGeom>
              <a:avLst/>
              <a:gdLst/>
              <a:ahLst/>
              <a:cxnLst/>
              <a:rect l="l" t="t" r="r" b="b"/>
              <a:pathLst>
                <a:path w="608965" h="1423670">
                  <a:moveTo>
                    <a:pt x="0" y="0"/>
                  </a:moveTo>
                  <a:lnTo>
                    <a:pt x="0" y="1423416"/>
                  </a:lnTo>
                  <a:lnTo>
                    <a:pt x="7708" y="1421485"/>
                  </a:lnTo>
                  <a:lnTo>
                    <a:pt x="57417" y="1401518"/>
                  </a:lnTo>
                  <a:lnTo>
                    <a:pt x="105134" y="1376746"/>
                  </a:lnTo>
                  <a:lnTo>
                    <a:pt x="150214" y="1347628"/>
                  </a:lnTo>
                  <a:lnTo>
                    <a:pt x="192012" y="1314623"/>
                  </a:lnTo>
                  <a:lnTo>
                    <a:pt x="229882" y="1278191"/>
                  </a:lnTo>
                  <a:lnTo>
                    <a:pt x="261716" y="1241967"/>
                  </a:lnTo>
                  <a:lnTo>
                    <a:pt x="290756" y="1203780"/>
                  </a:lnTo>
                  <a:lnTo>
                    <a:pt x="317042" y="1163791"/>
                  </a:lnTo>
                  <a:lnTo>
                    <a:pt x="340614" y="1122164"/>
                  </a:lnTo>
                  <a:lnTo>
                    <a:pt x="361513" y="1079061"/>
                  </a:lnTo>
                  <a:lnTo>
                    <a:pt x="379778" y="1034644"/>
                  </a:lnTo>
                  <a:lnTo>
                    <a:pt x="398542" y="979712"/>
                  </a:lnTo>
                  <a:lnTo>
                    <a:pt x="405866" y="952068"/>
                  </a:lnTo>
                  <a:lnTo>
                    <a:pt x="414120" y="923228"/>
                  </a:lnTo>
                  <a:lnTo>
                    <a:pt x="424975" y="895689"/>
                  </a:lnTo>
                  <a:lnTo>
                    <a:pt x="438433" y="869450"/>
                  </a:lnTo>
                  <a:lnTo>
                    <a:pt x="454494" y="844511"/>
                  </a:lnTo>
                  <a:lnTo>
                    <a:pt x="455650" y="844511"/>
                  </a:lnTo>
                  <a:lnTo>
                    <a:pt x="455650" y="843356"/>
                  </a:lnTo>
                  <a:lnTo>
                    <a:pt x="519295" y="760348"/>
                  </a:lnTo>
                  <a:lnTo>
                    <a:pt x="550454" y="716433"/>
                  </a:lnTo>
                  <a:lnTo>
                    <a:pt x="577658" y="670785"/>
                  </a:lnTo>
                  <a:lnTo>
                    <a:pt x="597980" y="623594"/>
                  </a:lnTo>
                  <a:lnTo>
                    <a:pt x="608495" y="575056"/>
                  </a:lnTo>
                  <a:lnTo>
                    <a:pt x="608375" y="524462"/>
                  </a:lnTo>
                  <a:lnTo>
                    <a:pt x="599444" y="474095"/>
                  </a:lnTo>
                  <a:lnTo>
                    <a:pt x="582729" y="425143"/>
                  </a:lnTo>
                  <a:lnTo>
                    <a:pt x="559261" y="378793"/>
                  </a:lnTo>
                  <a:lnTo>
                    <a:pt x="530067" y="336234"/>
                  </a:lnTo>
                  <a:lnTo>
                    <a:pt x="496176" y="298653"/>
                  </a:lnTo>
                  <a:lnTo>
                    <a:pt x="458731" y="267806"/>
                  </a:lnTo>
                  <a:lnTo>
                    <a:pt x="418520" y="242711"/>
                  </a:lnTo>
                  <a:lnTo>
                    <a:pt x="376056" y="222178"/>
                  </a:lnTo>
                  <a:lnTo>
                    <a:pt x="331855" y="205018"/>
                  </a:lnTo>
                  <a:lnTo>
                    <a:pt x="286430" y="190042"/>
                  </a:lnTo>
                  <a:lnTo>
                    <a:pt x="240296" y="176060"/>
                  </a:lnTo>
                  <a:lnTo>
                    <a:pt x="210236" y="139423"/>
                  </a:lnTo>
                  <a:lnTo>
                    <a:pt x="177387" y="104965"/>
                  </a:lnTo>
                  <a:lnTo>
                    <a:pt x="141772" y="73456"/>
                  </a:lnTo>
                  <a:lnTo>
                    <a:pt x="103413" y="45669"/>
                  </a:lnTo>
                  <a:lnTo>
                    <a:pt x="62331" y="223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794955" y="0"/>
              <a:ext cx="2423160" cy="1343660"/>
            </a:xfrm>
            <a:custGeom>
              <a:avLst/>
              <a:gdLst/>
              <a:ahLst/>
              <a:cxnLst/>
              <a:rect l="l" t="t" r="r" b="b"/>
              <a:pathLst>
                <a:path w="2423160" h="1343660">
                  <a:moveTo>
                    <a:pt x="2421407" y="0"/>
                  </a:moveTo>
                  <a:lnTo>
                    <a:pt x="29603" y="0"/>
                  </a:lnTo>
                  <a:lnTo>
                    <a:pt x="29921" y="6845"/>
                  </a:lnTo>
                  <a:lnTo>
                    <a:pt x="36838" y="55703"/>
                  </a:lnTo>
                  <a:lnTo>
                    <a:pt x="45652" y="104504"/>
                  </a:lnTo>
                  <a:lnTo>
                    <a:pt x="55877" y="153302"/>
                  </a:lnTo>
                  <a:lnTo>
                    <a:pt x="67026" y="202155"/>
                  </a:lnTo>
                  <a:lnTo>
                    <a:pt x="78613" y="251117"/>
                  </a:lnTo>
                  <a:lnTo>
                    <a:pt x="60287" y="297509"/>
                  </a:lnTo>
                  <a:lnTo>
                    <a:pt x="43900" y="344849"/>
                  </a:lnTo>
                  <a:lnTo>
                    <a:pt x="29708" y="392981"/>
                  </a:lnTo>
                  <a:lnTo>
                    <a:pt x="17966" y="441746"/>
                  </a:lnTo>
                  <a:lnTo>
                    <a:pt x="8930" y="490987"/>
                  </a:lnTo>
                  <a:lnTo>
                    <a:pt x="2856" y="540547"/>
                  </a:lnTo>
                  <a:lnTo>
                    <a:pt x="0" y="590268"/>
                  </a:lnTo>
                  <a:lnTo>
                    <a:pt x="617" y="639993"/>
                  </a:lnTo>
                  <a:lnTo>
                    <a:pt x="4964" y="689564"/>
                  </a:lnTo>
                  <a:lnTo>
                    <a:pt x="13296" y="738824"/>
                  </a:lnTo>
                  <a:lnTo>
                    <a:pt x="25869" y="787615"/>
                  </a:lnTo>
                  <a:lnTo>
                    <a:pt x="41125" y="832552"/>
                  </a:lnTo>
                  <a:lnTo>
                    <a:pt x="59891" y="876239"/>
                  </a:lnTo>
                  <a:lnTo>
                    <a:pt x="81922" y="918588"/>
                  </a:lnTo>
                  <a:lnTo>
                    <a:pt x="106974" y="959511"/>
                  </a:lnTo>
                  <a:lnTo>
                    <a:pt x="134800" y="998922"/>
                  </a:lnTo>
                  <a:lnTo>
                    <a:pt x="165157" y="1036731"/>
                  </a:lnTo>
                  <a:lnTo>
                    <a:pt x="197800" y="1072851"/>
                  </a:lnTo>
                  <a:lnTo>
                    <a:pt x="232484" y="1107195"/>
                  </a:lnTo>
                  <a:lnTo>
                    <a:pt x="268964" y="1139674"/>
                  </a:lnTo>
                  <a:lnTo>
                    <a:pt x="306995" y="1170200"/>
                  </a:lnTo>
                  <a:lnTo>
                    <a:pt x="346333" y="1198687"/>
                  </a:lnTo>
                  <a:lnTo>
                    <a:pt x="386732" y="1225046"/>
                  </a:lnTo>
                  <a:lnTo>
                    <a:pt x="427947" y="1249189"/>
                  </a:lnTo>
                  <a:lnTo>
                    <a:pt x="469734" y="1271028"/>
                  </a:lnTo>
                  <a:lnTo>
                    <a:pt x="512403" y="1291606"/>
                  </a:lnTo>
                  <a:lnTo>
                    <a:pt x="557479" y="1310353"/>
                  </a:lnTo>
                  <a:lnTo>
                    <a:pt x="604302" y="1326064"/>
                  </a:lnTo>
                  <a:lnTo>
                    <a:pt x="652215" y="1337533"/>
                  </a:lnTo>
                  <a:lnTo>
                    <a:pt x="700560" y="1343556"/>
                  </a:lnTo>
                  <a:lnTo>
                    <a:pt x="748677" y="1342927"/>
                  </a:lnTo>
                  <a:lnTo>
                    <a:pt x="795909" y="1334439"/>
                  </a:lnTo>
                  <a:lnTo>
                    <a:pt x="847883" y="1315560"/>
                  </a:lnTo>
                  <a:lnTo>
                    <a:pt x="887843" y="1288939"/>
                  </a:lnTo>
                  <a:lnTo>
                    <a:pt x="919908" y="1256534"/>
                  </a:lnTo>
                  <a:lnTo>
                    <a:pt x="948195" y="1220300"/>
                  </a:lnTo>
                  <a:lnTo>
                    <a:pt x="976821" y="1182193"/>
                  </a:lnTo>
                  <a:lnTo>
                    <a:pt x="1009904" y="1144168"/>
                  </a:lnTo>
                  <a:lnTo>
                    <a:pt x="1047010" y="1113305"/>
                  </a:lnTo>
                  <a:lnTo>
                    <a:pt x="1090848" y="1085930"/>
                  </a:lnTo>
                  <a:lnTo>
                    <a:pt x="1138563" y="1061566"/>
                  </a:lnTo>
                  <a:lnTo>
                    <a:pt x="1187302" y="1039736"/>
                  </a:lnTo>
                  <a:lnTo>
                    <a:pt x="1234211" y="1019962"/>
                  </a:lnTo>
                  <a:lnTo>
                    <a:pt x="1284405" y="1000270"/>
                  </a:lnTo>
                  <a:lnTo>
                    <a:pt x="1335309" y="981040"/>
                  </a:lnTo>
                  <a:lnTo>
                    <a:pt x="1386594" y="962462"/>
                  </a:lnTo>
                  <a:lnTo>
                    <a:pt x="1437932" y="944727"/>
                  </a:lnTo>
                  <a:lnTo>
                    <a:pt x="1482601" y="929619"/>
                  </a:lnTo>
                  <a:lnTo>
                    <a:pt x="1527628" y="913888"/>
                  </a:lnTo>
                  <a:lnTo>
                    <a:pt x="1572889" y="897477"/>
                  </a:lnTo>
                  <a:lnTo>
                    <a:pt x="1618262" y="880328"/>
                  </a:lnTo>
                  <a:lnTo>
                    <a:pt x="1663625" y="862383"/>
                  </a:lnTo>
                  <a:lnTo>
                    <a:pt x="1708853" y="843584"/>
                  </a:lnTo>
                  <a:lnTo>
                    <a:pt x="1753825" y="823873"/>
                  </a:lnTo>
                  <a:lnTo>
                    <a:pt x="1798418" y="803193"/>
                  </a:lnTo>
                  <a:lnTo>
                    <a:pt x="1842509" y="781486"/>
                  </a:lnTo>
                  <a:lnTo>
                    <a:pt x="1885974" y="758693"/>
                  </a:lnTo>
                  <a:lnTo>
                    <a:pt x="1928692" y="734757"/>
                  </a:lnTo>
                  <a:lnTo>
                    <a:pt x="1970540" y="709620"/>
                  </a:lnTo>
                  <a:lnTo>
                    <a:pt x="2011394" y="683225"/>
                  </a:lnTo>
                  <a:lnTo>
                    <a:pt x="2051132" y="655512"/>
                  </a:lnTo>
                  <a:lnTo>
                    <a:pt x="2089631" y="626425"/>
                  </a:lnTo>
                  <a:lnTo>
                    <a:pt x="2126768" y="595906"/>
                  </a:lnTo>
                  <a:lnTo>
                    <a:pt x="2162420" y="563896"/>
                  </a:lnTo>
                  <a:lnTo>
                    <a:pt x="2196465" y="530338"/>
                  </a:lnTo>
                  <a:lnTo>
                    <a:pt x="2228780" y="495174"/>
                  </a:lnTo>
                  <a:lnTo>
                    <a:pt x="2259242" y="458347"/>
                  </a:lnTo>
                  <a:lnTo>
                    <a:pt x="2287728" y="419797"/>
                  </a:lnTo>
                  <a:lnTo>
                    <a:pt x="2314115" y="379468"/>
                  </a:lnTo>
                  <a:lnTo>
                    <a:pt x="2338281" y="337302"/>
                  </a:lnTo>
                  <a:lnTo>
                    <a:pt x="2360103" y="293240"/>
                  </a:lnTo>
                  <a:lnTo>
                    <a:pt x="2379458" y="247225"/>
                  </a:lnTo>
                  <a:lnTo>
                    <a:pt x="2396223" y="199199"/>
                  </a:lnTo>
                  <a:lnTo>
                    <a:pt x="2407180" y="159351"/>
                  </a:lnTo>
                  <a:lnTo>
                    <a:pt x="2415230" y="119864"/>
                  </a:lnTo>
                  <a:lnTo>
                    <a:pt x="2420463" y="80779"/>
                  </a:lnTo>
                  <a:lnTo>
                    <a:pt x="2422969" y="42138"/>
                  </a:lnTo>
                  <a:lnTo>
                    <a:pt x="2421407" y="0"/>
                  </a:lnTo>
                  <a:close/>
                </a:path>
              </a:pathLst>
            </a:custGeom>
            <a:solidFill>
              <a:srgbClr val="FFFFFF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10948438" y="0"/>
            <a:ext cx="1243965" cy="2621280"/>
          </a:xfrm>
          <a:custGeom>
            <a:avLst/>
            <a:gdLst/>
            <a:ahLst/>
            <a:cxnLst/>
            <a:rect l="l" t="t" r="r" b="b"/>
            <a:pathLst>
              <a:path w="1243965" h="2621280">
                <a:moveTo>
                  <a:pt x="1243560" y="0"/>
                </a:moveTo>
                <a:lnTo>
                  <a:pt x="48122" y="0"/>
                </a:lnTo>
                <a:lnTo>
                  <a:pt x="44757" y="16332"/>
                </a:lnTo>
                <a:lnTo>
                  <a:pt x="44373" y="70180"/>
                </a:lnTo>
                <a:lnTo>
                  <a:pt x="53905" y="119386"/>
                </a:lnTo>
                <a:lnTo>
                  <a:pt x="70214" y="166090"/>
                </a:lnTo>
                <a:lnTo>
                  <a:pt x="110600" y="260561"/>
                </a:lnTo>
                <a:lnTo>
                  <a:pt x="128399" y="312610"/>
                </a:lnTo>
                <a:lnTo>
                  <a:pt x="137645" y="361334"/>
                </a:lnTo>
                <a:lnTo>
                  <a:pt x="141084" y="413881"/>
                </a:lnTo>
                <a:lnTo>
                  <a:pt x="140046" y="468653"/>
                </a:lnTo>
                <a:lnTo>
                  <a:pt x="135860" y="524051"/>
                </a:lnTo>
                <a:lnTo>
                  <a:pt x="129854" y="578475"/>
                </a:lnTo>
                <a:lnTo>
                  <a:pt x="123357" y="630326"/>
                </a:lnTo>
                <a:lnTo>
                  <a:pt x="115502" y="683126"/>
                </a:lnTo>
                <a:lnTo>
                  <a:pt x="107042" y="736286"/>
                </a:lnTo>
                <a:lnTo>
                  <a:pt x="97976" y="789564"/>
                </a:lnTo>
                <a:lnTo>
                  <a:pt x="88305" y="842721"/>
                </a:lnTo>
                <a:lnTo>
                  <a:pt x="78031" y="895515"/>
                </a:lnTo>
                <a:lnTo>
                  <a:pt x="68980" y="940580"/>
                </a:lnTo>
                <a:lnTo>
                  <a:pt x="60192" y="986136"/>
                </a:lnTo>
                <a:lnTo>
                  <a:pt x="51735" y="1032136"/>
                </a:lnTo>
                <a:lnTo>
                  <a:pt x="43676" y="1078534"/>
                </a:lnTo>
                <a:lnTo>
                  <a:pt x="36084" y="1125281"/>
                </a:lnTo>
                <a:lnTo>
                  <a:pt x="29026" y="1172333"/>
                </a:lnTo>
                <a:lnTo>
                  <a:pt x="22572" y="1219641"/>
                </a:lnTo>
                <a:lnTo>
                  <a:pt x="16789" y="1267159"/>
                </a:lnTo>
                <a:lnTo>
                  <a:pt x="11746" y="1314841"/>
                </a:lnTo>
                <a:lnTo>
                  <a:pt x="7509" y="1362639"/>
                </a:lnTo>
                <a:lnTo>
                  <a:pt x="4148" y="1410507"/>
                </a:lnTo>
                <a:lnTo>
                  <a:pt x="1731" y="1458397"/>
                </a:lnTo>
                <a:lnTo>
                  <a:pt x="325" y="1506264"/>
                </a:lnTo>
                <a:lnTo>
                  <a:pt x="0" y="1554061"/>
                </a:lnTo>
                <a:lnTo>
                  <a:pt x="822" y="1601740"/>
                </a:lnTo>
                <a:lnTo>
                  <a:pt x="2860" y="1649254"/>
                </a:lnTo>
                <a:lnTo>
                  <a:pt x="6182" y="1696558"/>
                </a:lnTo>
                <a:lnTo>
                  <a:pt x="10857" y="1743604"/>
                </a:lnTo>
                <a:lnTo>
                  <a:pt x="16952" y="1790346"/>
                </a:lnTo>
                <a:lnTo>
                  <a:pt x="24536" y="1836736"/>
                </a:lnTo>
                <a:lnTo>
                  <a:pt x="33676" y="1882728"/>
                </a:lnTo>
                <a:lnTo>
                  <a:pt x="44442" y="1928276"/>
                </a:lnTo>
                <a:lnTo>
                  <a:pt x="56900" y="1973332"/>
                </a:lnTo>
                <a:lnTo>
                  <a:pt x="71119" y="2017849"/>
                </a:lnTo>
                <a:lnTo>
                  <a:pt x="87167" y="2061781"/>
                </a:lnTo>
                <a:lnTo>
                  <a:pt x="105112" y="2105081"/>
                </a:lnTo>
                <a:lnTo>
                  <a:pt x="125023" y="2147703"/>
                </a:lnTo>
                <a:lnTo>
                  <a:pt x="146967" y="2189599"/>
                </a:lnTo>
                <a:lnTo>
                  <a:pt x="171013" y="2230722"/>
                </a:lnTo>
                <a:lnTo>
                  <a:pt x="197229" y="2271027"/>
                </a:lnTo>
                <a:lnTo>
                  <a:pt x="225682" y="2310465"/>
                </a:lnTo>
                <a:lnTo>
                  <a:pt x="256441" y="2348991"/>
                </a:lnTo>
                <a:lnTo>
                  <a:pt x="289575" y="2386558"/>
                </a:lnTo>
                <a:lnTo>
                  <a:pt x="325972" y="2423094"/>
                </a:lnTo>
                <a:lnTo>
                  <a:pt x="363787" y="2456286"/>
                </a:lnTo>
                <a:lnTo>
                  <a:pt x="402919" y="2486206"/>
                </a:lnTo>
                <a:lnTo>
                  <a:pt x="443267" y="2512926"/>
                </a:lnTo>
                <a:lnTo>
                  <a:pt x="484729" y="2536518"/>
                </a:lnTo>
                <a:lnTo>
                  <a:pt x="527203" y="2557054"/>
                </a:lnTo>
                <a:lnTo>
                  <a:pt x="570588" y="2574606"/>
                </a:lnTo>
                <a:lnTo>
                  <a:pt x="614783" y="2589246"/>
                </a:lnTo>
                <a:lnTo>
                  <a:pt x="659686" y="2601045"/>
                </a:lnTo>
                <a:lnTo>
                  <a:pt x="705196" y="2610077"/>
                </a:lnTo>
                <a:lnTo>
                  <a:pt x="751212" y="2616411"/>
                </a:lnTo>
                <a:lnTo>
                  <a:pt x="797631" y="2620121"/>
                </a:lnTo>
                <a:lnTo>
                  <a:pt x="844352" y="2621279"/>
                </a:lnTo>
                <a:lnTo>
                  <a:pt x="891275" y="2619956"/>
                </a:lnTo>
                <a:lnTo>
                  <a:pt x="938297" y="2616224"/>
                </a:lnTo>
                <a:lnTo>
                  <a:pt x="985317" y="2610156"/>
                </a:lnTo>
                <a:lnTo>
                  <a:pt x="1032233" y="2601822"/>
                </a:lnTo>
                <a:lnTo>
                  <a:pt x="1078945" y="2591296"/>
                </a:lnTo>
                <a:lnTo>
                  <a:pt x="1125351" y="2578648"/>
                </a:lnTo>
                <a:lnTo>
                  <a:pt x="1171348" y="2563952"/>
                </a:lnTo>
                <a:lnTo>
                  <a:pt x="1243560" y="2532367"/>
                </a:lnTo>
                <a:lnTo>
                  <a:pt x="1243560" y="0"/>
                </a:lnTo>
                <a:close/>
              </a:path>
            </a:pathLst>
          </a:custGeom>
          <a:solidFill>
            <a:srgbClr val="FFFFFF">
              <a:alpha val="1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54" y="2"/>
            <a:ext cx="1575694" cy="981381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865125" y="2727452"/>
            <a:ext cx="2578100" cy="141541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 marR="5080">
              <a:lnSpc>
                <a:spcPts val="5180"/>
              </a:lnSpc>
              <a:spcBef>
                <a:spcPts val="755"/>
              </a:spcBef>
            </a:pPr>
            <a:r>
              <a:rPr sz="4800" b="0" spc="-10" dirty="0">
                <a:solidFill>
                  <a:srgbClr val="FFFFFF"/>
                </a:solidFill>
                <a:latin typeface="Calibri Light"/>
                <a:cs typeface="Calibri Light"/>
              </a:rPr>
              <a:t>Learning Objectives</a:t>
            </a:r>
            <a:endParaRPr sz="4800">
              <a:latin typeface="Calibri Light"/>
              <a:cs typeface="Calibri Light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980178" y="267964"/>
            <a:ext cx="6380480" cy="2049145"/>
            <a:chOff x="4980178" y="267964"/>
            <a:chExt cx="6380480" cy="2049145"/>
          </a:xfrm>
        </p:grpSpPr>
        <p:sp>
          <p:nvSpPr>
            <p:cNvPr id="15" name="object 15"/>
            <p:cNvSpPr/>
            <p:nvPr/>
          </p:nvSpPr>
          <p:spPr>
            <a:xfrm>
              <a:off x="4986528" y="274314"/>
              <a:ext cx="6367780" cy="2036445"/>
            </a:xfrm>
            <a:custGeom>
              <a:avLst/>
              <a:gdLst/>
              <a:ahLst/>
              <a:cxnLst/>
              <a:rect l="l" t="t" r="r" b="b"/>
              <a:pathLst>
                <a:path w="6367780" h="2036445">
                  <a:moveTo>
                    <a:pt x="6027915" y="0"/>
                  </a:moveTo>
                  <a:lnTo>
                    <a:pt x="339356" y="0"/>
                  </a:lnTo>
                  <a:lnTo>
                    <a:pt x="293306" y="3098"/>
                  </a:lnTo>
                  <a:lnTo>
                    <a:pt x="249140" y="12122"/>
                  </a:lnTo>
                  <a:lnTo>
                    <a:pt x="207261" y="26669"/>
                  </a:lnTo>
                  <a:lnTo>
                    <a:pt x="168074" y="46333"/>
                  </a:lnTo>
                  <a:lnTo>
                    <a:pt x="131983" y="70711"/>
                  </a:lnTo>
                  <a:lnTo>
                    <a:pt x="99393" y="99398"/>
                  </a:lnTo>
                  <a:lnTo>
                    <a:pt x="70707" y="131989"/>
                  </a:lnTo>
                  <a:lnTo>
                    <a:pt x="46331" y="168080"/>
                  </a:lnTo>
                  <a:lnTo>
                    <a:pt x="26667" y="207266"/>
                  </a:lnTo>
                  <a:lnTo>
                    <a:pt x="12121" y="249144"/>
                  </a:lnTo>
                  <a:lnTo>
                    <a:pt x="3097" y="293309"/>
                  </a:lnTo>
                  <a:lnTo>
                    <a:pt x="0" y="339356"/>
                  </a:lnTo>
                  <a:lnTo>
                    <a:pt x="0" y="1696720"/>
                  </a:lnTo>
                  <a:lnTo>
                    <a:pt x="3097" y="1742766"/>
                  </a:lnTo>
                  <a:lnTo>
                    <a:pt x="12121" y="1786930"/>
                  </a:lnTo>
                  <a:lnTo>
                    <a:pt x="26667" y="1828807"/>
                  </a:lnTo>
                  <a:lnTo>
                    <a:pt x="46331" y="1867993"/>
                  </a:lnTo>
                  <a:lnTo>
                    <a:pt x="70707" y="1904082"/>
                  </a:lnTo>
                  <a:lnTo>
                    <a:pt x="99393" y="1936672"/>
                  </a:lnTo>
                  <a:lnTo>
                    <a:pt x="131983" y="1965357"/>
                  </a:lnTo>
                  <a:lnTo>
                    <a:pt x="168074" y="1989733"/>
                  </a:lnTo>
                  <a:lnTo>
                    <a:pt x="207261" y="2009396"/>
                  </a:lnTo>
                  <a:lnTo>
                    <a:pt x="249140" y="2023942"/>
                  </a:lnTo>
                  <a:lnTo>
                    <a:pt x="293306" y="2032966"/>
                  </a:lnTo>
                  <a:lnTo>
                    <a:pt x="339356" y="2036064"/>
                  </a:lnTo>
                  <a:lnTo>
                    <a:pt x="6027915" y="2036064"/>
                  </a:lnTo>
                  <a:lnTo>
                    <a:pt x="6073965" y="2032966"/>
                  </a:lnTo>
                  <a:lnTo>
                    <a:pt x="6118131" y="2023942"/>
                  </a:lnTo>
                  <a:lnTo>
                    <a:pt x="6160010" y="2009396"/>
                  </a:lnTo>
                  <a:lnTo>
                    <a:pt x="6199197" y="1989733"/>
                  </a:lnTo>
                  <a:lnTo>
                    <a:pt x="6235288" y="1965357"/>
                  </a:lnTo>
                  <a:lnTo>
                    <a:pt x="6267878" y="1936672"/>
                  </a:lnTo>
                  <a:lnTo>
                    <a:pt x="6296564" y="1904082"/>
                  </a:lnTo>
                  <a:lnTo>
                    <a:pt x="6320940" y="1867993"/>
                  </a:lnTo>
                  <a:lnTo>
                    <a:pt x="6340604" y="1828807"/>
                  </a:lnTo>
                  <a:lnTo>
                    <a:pt x="6355150" y="1786930"/>
                  </a:lnTo>
                  <a:lnTo>
                    <a:pt x="6364174" y="1742766"/>
                  </a:lnTo>
                  <a:lnTo>
                    <a:pt x="6367272" y="1696720"/>
                  </a:lnTo>
                  <a:lnTo>
                    <a:pt x="6367272" y="339356"/>
                  </a:lnTo>
                  <a:lnTo>
                    <a:pt x="6364174" y="293309"/>
                  </a:lnTo>
                  <a:lnTo>
                    <a:pt x="6355150" y="249144"/>
                  </a:lnTo>
                  <a:lnTo>
                    <a:pt x="6340604" y="207266"/>
                  </a:lnTo>
                  <a:lnTo>
                    <a:pt x="6320940" y="168080"/>
                  </a:lnTo>
                  <a:lnTo>
                    <a:pt x="6296564" y="131989"/>
                  </a:lnTo>
                  <a:lnTo>
                    <a:pt x="6267878" y="99398"/>
                  </a:lnTo>
                  <a:lnTo>
                    <a:pt x="6235288" y="70711"/>
                  </a:lnTo>
                  <a:lnTo>
                    <a:pt x="6199197" y="46333"/>
                  </a:lnTo>
                  <a:lnTo>
                    <a:pt x="6160010" y="26669"/>
                  </a:lnTo>
                  <a:lnTo>
                    <a:pt x="6118131" y="12122"/>
                  </a:lnTo>
                  <a:lnTo>
                    <a:pt x="6073965" y="3098"/>
                  </a:lnTo>
                  <a:lnTo>
                    <a:pt x="6027915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986528" y="274314"/>
              <a:ext cx="6367780" cy="2036445"/>
            </a:xfrm>
            <a:custGeom>
              <a:avLst/>
              <a:gdLst/>
              <a:ahLst/>
              <a:cxnLst/>
              <a:rect l="l" t="t" r="r" b="b"/>
              <a:pathLst>
                <a:path w="6367780" h="2036445">
                  <a:moveTo>
                    <a:pt x="0" y="339356"/>
                  </a:moveTo>
                  <a:lnTo>
                    <a:pt x="3097" y="293309"/>
                  </a:lnTo>
                  <a:lnTo>
                    <a:pt x="12121" y="249144"/>
                  </a:lnTo>
                  <a:lnTo>
                    <a:pt x="26667" y="207266"/>
                  </a:lnTo>
                  <a:lnTo>
                    <a:pt x="46331" y="168080"/>
                  </a:lnTo>
                  <a:lnTo>
                    <a:pt x="70707" y="131989"/>
                  </a:lnTo>
                  <a:lnTo>
                    <a:pt x="99393" y="99398"/>
                  </a:lnTo>
                  <a:lnTo>
                    <a:pt x="131983" y="70711"/>
                  </a:lnTo>
                  <a:lnTo>
                    <a:pt x="168074" y="46333"/>
                  </a:lnTo>
                  <a:lnTo>
                    <a:pt x="207261" y="26669"/>
                  </a:lnTo>
                  <a:lnTo>
                    <a:pt x="249140" y="12122"/>
                  </a:lnTo>
                  <a:lnTo>
                    <a:pt x="293306" y="3098"/>
                  </a:lnTo>
                  <a:lnTo>
                    <a:pt x="339356" y="0"/>
                  </a:lnTo>
                  <a:lnTo>
                    <a:pt x="6027915" y="0"/>
                  </a:lnTo>
                  <a:lnTo>
                    <a:pt x="6073965" y="3098"/>
                  </a:lnTo>
                  <a:lnTo>
                    <a:pt x="6118131" y="12122"/>
                  </a:lnTo>
                  <a:lnTo>
                    <a:pt x="6160010" y="26669"/>
                  </a:lnTo>
                  <a:lnTo>
                    <a:pt x="6199197" y="46333"/>
                  </a:lnTo>
                  <a:lnTo>
                    <a:pt x="6235288" y="70711"/>
                  </a:lnTo>
                  <a:lnTo>
                    <a:pt x="6267878" y="99398"/>
                  </a:lnTo>
                  <a:lnTo>
                    <a:pt x="6296564" y="131989"/>
                  </a:lnTo>
                  <a:lnTo>
                    <a:pt x="6320940" y="168080"/>
                  </a:lnTo>
                  <a:lnTo>
                    <a:pt x="6340604" y="207266"/>
                  </a:lnTo>
                  <a:lnTo>
                    <a:pt x="6355150" y="249144"/>
                  </a:lnTo>
                  <a:lnTo>
                    <a:pt x="6364174" y="293309"/>
                  </a:lnTo>
                  <a:lnTo>
                    <a:pt x="6367272" y="339356"/>
                  </a:lnTo>
                  <a:lnTo>
                    <a:pt x="6367272" y="1696720"/>
                  </a:lnTo>
                  <a:lnTo>
                    <a:pt x="6364174" y="1742766"/>
                  </a:lnTo>
                  <a:lnTo>
                    <a:pt x="6355150" y="1786930"/>
                  </a:lnTo>
                  <a:lnTo>
                    <a:pt x="6340604" y="1828807"/>
                  </a:lnTo>
                  <a:lnTo>
                    <a:pt x="6320940" y="1867993"/>
                  </a:lnTo>
                  <a:lnTo>
                    <a:pt x="6296564" y="1904082"/>
                  </a:lnTo>
                  <a:lnTo>
                    <a:pt x="6267878" y="1936672"/>
                  </a:lnTo>
                  <a:lnTo>
                    <a:pt x="6235288" y="1965357"/>
                  </a:lnTo>
                  <a:lnTo>
                    <a:pt x="6199197" y="1989733"/>
                  </a:lnTo>
                  <a:lnTo>
                    <a:pt x="6160010" y="2009396"/>
                  </a:lnTo>
                  <a:lnTo>
                    <a:pt x="6118131" y="2023942"/>
                  </a:lnTo>
                  <a:lnTo>
                    <a:pt x="6073965" y="2032966"/>
                  </a:lnTo>
                  <a:lnTo>
                    <a:pt x="6027915" y="2036064"/>
                  </a:lnTo>
                  <a:lnTo>
                    <a:pt x="339356" y="2036064"/>
                  </a:lnTo>
                  <a:lnTo>
                    <a:pt x="293306" y="2032966"/>
                  </a:lnTo>
                  <a:lnTo>
                    <a:pt x="249140" y="2023942"/>
                  </a:lnTo>
                  <a:lnTo>
                    <a:pt x="207261" y="2009396"/>
                  </a:lnTo>
                  <a:lnTo>
                    <a:pt x="168074" y="1989733"/>
                  </a:lnTo>
                  <a:lnTo>
                    <a:pt x="131983" y="1965357"/>
                  </a:lnTo>
                  <a:lnTo>
                    <a:pt x="99393" y="1936672"/>
                  </a:lnTo>
                  <a:lnTo>
                    <a:pt x="70707" y="1904082"/>
                  </a:lnTo>
                  <a:lnTo>
                    <a:pt x="46331" y="1867993"/>
                  </a:lnTo>
                  <a:lnTo>
                    <a:pt x="26667" y="1828807"/>
                  </a:lnTo>
                  <a:lnTo>
                    <a:pt x="12121" y="1786930"/>
                  </a:lnTo>
                  <a:lnTo>
                    <a:pt x="3097" y="1742766"/>
                  </a:lnTo>
                  <a:lnTo>
                    <a:pt x="0" y="1696720"/>
                  </a:lnTo>
                  <a:lnTo>
                    <a:pt x="0" y="33935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5213478" y="426290"/>
            <a:ext cx="5558155" cy="162242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 marR="5080">
              <a:lnSpc>
                <a:spcPct val="91600"/>
              </a:lnSpc>
              <a:spcBef>
                <a:spcPts val="465"/>
              </a:spcBef>
            </a:pPr>
            <a:r>
              <a:rPr sz="3700" b="0" spc="-155" dirty="0">
                <a:latin typeface="Calibri"/>
                <a:cs typeface="Calibri"/>
              </a:rPr>
              <a:t>To</a:t>
            </a:r>
            <a:r>
              <a:rPr sz="3700" b="0" spc="-55" dirty="0">
                <a:latin typeface="Calibri"/>
                <a:cs typeface="Calibri"/>
              </a:rPr>
              <a:t> </a:t>
            </a:r>
            <a:r>
              <a:rPr sz="3700" b="0" spc="-20" dirty="0">
                <a:latin typeface="Calibri"/>
                <a:cs typeface="Calibri"/>
              </a:rPr>
              <a:t>understand</a:t>
            </a:r>
            <a:r>
              <a:rPr sz="3700" b="0" spc="-145" dirty="0">
                <a:latin typeface="Calibri"/>
                <a:cs typeface="Calibri"/>
              </a:rPr>
              <a:t> </a:t>
            </a:r>
            <a:r>
              <a:rPr sz="3700" b="0" spc="-25" dirty="0">
                <a:latin typeface="Calibri"/>
                <a:cs typeface="Calibri"/>
              </a:rPr>
              <a:t>the </a:t>
            </a:r>
            <a:r>
              <a:rPr sz="3700" b="0" spc="-10" dirty="0">
                <a:latin typeface="Calibri"/>
                <a:cs typeface="Calibri"/>
              </a:rPr>
              <a:t>arthrokinematics</a:t>
            </a:r>
            <a:r>
              <a:rPr sz="3700" b="0" spc="-110" dirty="0">
                <a:latin typeface="Calibri"/>
                <a:cs typeface="Calibri"/>
              </a:rPr>
              <a:t> </a:t>
            </a:r>
            <a:r>
              <a:rPr sz="3700" b="0" dirty="0">
                <a:latin typeface="Calibri"/>
                <a:cs typeface="Calibri"/>
              </a:rPr>
              <a:t>of</a:t>
            </a:r>
            <a:r>
              <a:rPr sz="3700" b="0" spc="-85" dirty="0">
                <a:latin typeface="Calibri"/>
                <a:cs typeface="Calibri"/>
              </a:rPr>
              <a:t> </a:t>
            </a:r>
            <a:r>
              <a:rPr sz="3700" b="0" dirty="0">
                <a:latin typeface="Calibri"/>
                <a:cs typeface="Calibri"/>
              </a:rPr>
              <a:t>the</a:t>
            </a:r>
            <a:r>
              <a:rPr sz="3700" b="0" spc="-90" dirty="0">
                <a:latin typeface="Calibri"/>
                <a:cs typeface="Calibri"/>
              </a:rPr>
              <a:t> </a:t>
            </a:r>
            <a:r>
              <a:rPr sz="3700" b="0" spc="-10" dirty="0">
                <a:latin typeface="Calibri"/>
                <a:cs typeface="Calibri"/>
              </a:rPr>
              <a:t>wrist </a:t>
            </a:r>
            <a:r>
              <a:rPr sz="3700" b="0" dirty="0">
                <a:latin typeface="Calibri"/>
                <a:cs typeface="Calibri"/>
              </a:rPr>
              <a:t>and</a:t>
            </a:r>
            <a:r>
              <a:rPr sz="3700" b="0" spc="-55" dirty="0">
                <a:latin typeface="Calibri"/>
                <a:cs typeface="Calibri"/>
              </a:rPr>
              <a:t> </a:t>
            </a:r>
            <a:r>
              <a:rPr sz="3700" b="0" spc="-10" dirty="0">
                <a:latin typeface="Calibri"/>
                <a:cs typeface="Calibri"/>
              </a:rPr>
              <a:t>hand.</a:t>
            </a:r>
            <a:endParaRPr sz="37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980178" y="2410707"/>
            <a:ext cx="6380480" cy="2045970"/>
            <a:chOff x="4980178" y="2410707"/>
            <a:chExt cx="6380480" cy="2045970"/>
          </a:xfrm>
        </p:grpSpPr>
        <p:sp>
          <p:nvSpPr>
            <p:cNvPr id="19" name="object 19"/>
            <p:cNvSpPr/>
            <p:nvPr/>
          </p:nvSpPr>
          <p:spPr>
            <a:xfrm>
              <a:off x="4986528" y="2417057"/>
              <a:ext cx="6367780" cy="2033270"/>
            </a:xfrm>
            <a:custGeom>
              <a:avLst/>
              <a:gdLst/>
              <a:ahLst/>
              <a:cxnLst/>
              <a:rect l="l" t="t" r="r" b="b"/>
              <a:pathLst>
                <a:path w="6367780" h="2033270">
                  <a:moveTo>
                    <a:pt x="6028423" y="0"/>
                  </a:moveTo>
                  <a:lnTo>
                    <a:pt x="338848" y="0"/>
                  </a:lnTo>
                  <a:lnTo>
                    <a:pt x="292867" y="3093"/>
                  </a:lnTo>
                  <a:lnTo>
                    <a:pt x="248767" y="12104"/>
                  </a:lnTo>
                  <a:lnTo>
                    <a:pt x="206950" y="26629"/>
                  </a:lnTo>
                  <a:lnTo>
                    <a:pt x="167822" y="46264"/>
                  </a:lnTo>
                  <a:lnTo>
                    <a:pt x="131785" y="70605"/>
                  </a:lnTo>
                  <a:lnTo>
                    <a:pt x="99244" y="99248"/>
                  </a:lnTo>
                  <a:lnTo>
                    <a:pt x="70601" y="131791"/>
                  </a:lnTo>
                  <a:lnTo>
                    <a:pt x="46261" y="167828"/>
                  </a:lnTo>
                  <a:lnTo>
                    <a:pt x="26627" y="206956"/>
                  </a:lnTo>
                  <a:lnTo>
                    <a:pt x="12103" y="248771"/>
                  </a:lnTo>
                  <a:lnTo>
                    <a:pt x="3093" y="292870"/>
                  </a:lnTo>
                  <a:lnTo>
                    <a:pt x="0" y="338848"/>
                  </a:lnTo>
                  <a:lnTo>
                    <a:pt x="0" y="1694179"/>
                  </a:lnTo>
                  <a:lnTo>
                    <a:pt x="3093" y="1740158"/>
                  </a:lnTo>
                  <a:lnTo>
                    <a:pt x="12103" y="1784256"/>
                  </a:lnTo>
                  <a:lnTo>
                    <a:pt x="26627" y="1826070"/>
                  </a:lnTo>
                  <a:lnTo>
                    <a:pt x="46261" y="1865197"/>
                  </a:lnTo>
                  <a:lnTo>
                    <a:pt x="70601" y="1901232"/>
                  </a:lnTo>
                  <a:lnTo>
                    <a:pt x="99244" y="1933773"/>
                  </a:lnTo>
                  <a:lnTo>
                    <a:pt x="131785" y="1962415"/>
                  </a:lnTo>
                  <a:lnTo>
                    <a:pt x="167822" y="1986755"/>
                  </a:lnTo>
                  <a:lnTo>
                    <a:pt x="206950" y="2006388"/>
                  </a:lnTo>
                  <a:lnTo>
                    <a:pt x="248767" y="2020912"/>
                  </a:lnTo>
                  <a:lnTo>
                    <a:pt x="292867" y="2029922"/>
                  </a:lnTo>
                  <a:lnTo>
                    <a:pt x="338848" y="2033015"/>
                  </a:lnTo>
                  <a:lnTo>
                    <a:pt x="6028423" y="2033015"/>
                  </a:lnTo>
                  <a:lnTo>
                    <a:pt x="6074404" y="2029922"/>
                  </a:lnTo>
                  <a:lnTo>
                    <a:pt x="6118504" y="2020912"/>
                  </a:lnTo>
                  <a:lnTo>
                    <a:pt x="6160321" y="2006388"/>
                  </a:lnTo>
                  <a:lnTo>
                    <a:pt x="6199449" y="1986755"/>
                  </a:lnTo>
                  <a:lnTo>
                    <a:pt x="6235486" y="1962415"/>
                  </a:lnTo>
                  <a:lnTo>
                    <a:pt x="6268027" y="1933773"/>
                  </a:lnTo>
                  <a:lnTo>
                    <a:pt x="6296670" y="1901232"/>
                  </a:lnTo>
                  <a:lnTo>
                    <a:pt x="6321010" y="1865197"/>
                  </a:lnTo>
                  <a:lnTo>
                    <a:pt x="6340644" y="1826070"/>
                  </a:lnTo>
                  <a:lnTo>
                    <a:pt x="6355168" y="1784256"/>
                  </a:lnTo>
                  <a:lnTo>
                    <a:pt x="6364178" y="1740158"/>
                  </a:lnTo>
                  <a:lnTo>
                    <a:pt x="6367272" y="1694179"/>
                  </a:lnTo>
                  <a:lnTo>
                    <a:pt x="6367272" y="338848"/>
                  </a:lnTo>
                  <a:lnTo>
                    <a:pt x="6364178" y="292870"/>
                  </a:lnTo>
                  <a:lnTo>
                    <a:pt x="6355168" y="248771"/>
                  </a:lnTo>
                  <a:lnTo>
                    <a:pt x="6340644" y="206956"/>
                  </a:lnTo>
                  <a:lnTo>
                    <a:pt x="6321010" y="167828"/>
                  </a:lnTo>
                  <a:lnTo>
                    <a:pt x="6296670" y="131791"/>
                  </a:lnTo>
                  <a:lnTo>
                    <a:pt x="6268027" y="99248"/>
                  </a:lnTo>
                  <a:lnTo>
                    <a:pt x="6235486" y="70605"/>
                  </a:lnTo>
                  <a:lnTo>
                    <a:pt x="6199449" y="46264"/>
                  </a:lnTo>
                  <a:lnTo>
                    <a:pt x="6160321" y="26629"/>
                  </a:lnTo>
                  <a:lnTo>
                    <a:pt x="6118504" y="12104"/>
                  </a:lnTo>
                  <a:lnTo>
                    <a:pt x="6074404" y="3093"/>
                  </a:lnTo>
                  <a:lnTo>
                    <a:pt x="6028423" y="0"/>
                  </a:lnTo>
                  <a:close/>
                </a:path>
              </a:pathLst>
            </a:custGeom>
            <a:solidFill>
              <a:srgbClr val="4DC58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986528" y="2417057"/>
              <a:ext cx="6367780" cy="2033270"/>
            </a:xfrm>
            <a:custGeom>
              <a:avLst/>
              <a:gdLst/>
              <a:ahLst/>
              <a:cxnLst/>
              <a:rect l="l" t="t" r="r" b="b"/>
              <a:pathLst>
                <a:path w="6367780" h="2033270">
                  <a:moveTo>
                    <a:pt x="0" y="338848"/>
                  </a:moveTo>
                  <a:lnTo>
                    <a:pt x="3093" y="292870"/>
                  </a:lnTo>
                  <a:lnTo>
                    <a:pt x="12103" y="248771"/>
                  </a:lnTo>
                  <a:lnTo>
                    <a:pt x="26627" y="206956"/>
                  </a:lnTo>
                  <a:lnTo>
                    <a:pt x="46261" y="167828"/>
                  </a:lnTo>
                  <a:lnTo>
                    <a:pt x="70601" y="131791"/>
                  </a:lnTo>
                  <a:lnTo>
                    <a:pt x="99244" y="99248"/>
                  </a:lnTo>
                  <a:lnTo>
                    <a:pt x="131785" y="70605"/>
                  </a:lnTo>
                  <a:lnTo>
                    <a:pt x="167822" y="46264"/>
                  </a:lnTo>
                  <a:lnTo>
                    <a:pt x="206950" y="26629"/>
                  </a:lnTo>
                  <a:lnTo>
                    <a:pt x="248767" y="12104"/>
                  </a:lnTo>
                  <a:lnTo>
                    <a:pt x="292867" y="3093"/>
                  </a:lnTo>
                  <a:lnTo>
                    <a:pt x="338848" y="0"/>
                  </a:lnTo>
                  <a:lnTo>
                    <a:pt x="6028423" y="0"/>
                  </a:lnTo>
                  <a:lnTo>
                    <a:pt x="6074404" y="3093"/>
                  </a:lnTo>
                  <a:lnTo>
                    <a:pt x="6118504" y="12104"/>
                  </a:lnTo>
                  <a:lnTo>
                    <a:pt x="6160321" y="26629"/>
                  </a:lnTo>
                  <a:lnTo>
                    <a:pt x="6199449" y="46264"/>
                  </a:lnTo>
                  <a:lnTo>
                    <a:pt x="6235486" y="70605"/>
                  </a:lnTo>
                  <a:lnTo>
                    <a:pt x="6268027" y="99248"/>
                  </a:lnTo>
                  <a:lnTo>
                    <a:pt x="6296670" y="131791"/>
                  </a:lnTo>
                  <a:lnTo>
                    <a:pt x="6321010" y="167828"/>
                  </a:lnTo>
                  <a:lnTo>
                    <a:pt x="6340644" y="206956"/>
                  </a:lnTo>
                  <a:lnTo>
                    <a:pt x="6355168" y="248771"/>
                  </a:lnTo>
                  <a:lnTo>
                    <a:pt x="6364178" y="292870"/>
                  </a:lnTo>
                  <a:lnTo>
                    <a:pt x="6367272" y="338848"/>
                  </a:lnTo>
                  <a:lnTo>
                    <a:pt x="6367272" y="1694179"/>
                  </a:lnTo>
                  <a:lnTo>
                    <a:pt x="6364178" y="1740158"/>
                  </a:lnTo>
                  <a:lnTo>
                    <a:pt x="6355168" y="1784256"/>
                  </a:lnTo>
                  <a:lnTo>
                    <a:pt x="6340644" y="1826070"/>
                  </a:lnTo>
                  <a:lnTo>
                    <a:pt x="6321010" y="1865197"/>
                  </a:lnTo>
                  <a:lnTo>
                    <a:pt x="6296670" y="1901232"/>
                  </a:lnTo>
                  <a:lnTo>
                    <a:pt x="6268027" y="1933773"/>
                  </a:lnTo>
                  <a:lnTo>
                    <a:pt x="6235486" y="1962415"/>
                  </a:lnTo>
                  <a:lnTo>
                    <a:pt x="6199449" y="1986755"/>
                  </a:lnTo>
                  <a:lnTo>
                    <a:pt x="6160321" y="2006388"/>
                  </a:lnTo>
                  <a:lnTo>
                    <a:pt x="6118504" y="2020912"/>
                  </a:lnTo>
                  <a:lnTo>
                    <a:pt x="6074404" y="2029922"/>
                  </a:lnTo>
                  <a:lnTo>
                    <a:pt x="6028423" y="2033015"/>
                  </a:lnTo>
                  <a:lnTo>
                    <a:pt x="338848" y="2033015"/>
                  </a:lnTo>
                  <a:lnTo>
                    <a:pt x="292867" y="2029922"/>
                  </a:lnTo>
                  <a:lnTo>
                    <a:pt x="248767" y="2020912"/>
                  </a:lnTo>
                  <a:lnTo>
                    <a:pt x="206950" y="2006388"/>
                  </a:lnTo>
                  <a:lnTo>
                    <a:pt x="167822" y="1986755"/>
                  </a:lnTo>
                  <a:lnTo>
                    <a:pt x="131785" y="1962415"/>
                  </a:lnTo>
                  <a:lnTo>
                    <a:pt x="99244" y="1933773"/>
                  </a:lnTo>
                  <a:lnTo>
                    <a:pt x="70601" y="1901232"/>
                  </a:lnTo>
                  <a:lnTo>
                    <a:pt x="46261" y="1865197"/>
                  </a:lnTo>
                  <a:lnTo>
                    <a:pt x="26627" y="1826070"/>
                  </a:lnTo>
                  <a:lnTo>
                    <a:pt x="12103" y="1784256"/>
                  </a:lnTo>
                  <a:lnTo>
                    <a:pt x="3093" y="1740158"/>
                  </a:lnTo>
                  <a:lnTo>
                    <a:pt x="0" y="1694179"/>
                  </a:lnTo>
                  <a:lnTo>
                    <a:pt x="0" y="338848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3597275" marR="5080">
              <a:lnSpc>
                <a:spcPct val="91600"/>
              </a:lnSpc>
              <a:spcBef>
                <a:spcPts val="465"/>
              </a:spcBef>
            </a:pPr>
            <a:r>
              <a:rPr spc="-155" dirty="0"/>
              <a:t>To</a:t>
            </a:r>
            <a:r>
              <a:rPr spc="-55" dirty="0"/>
              <a:t> </a:t>
            </a:r>
            <a:r>
              <a:rPr dirty="0"/>
              <a:t>review</a:t>
            </a:r>
            <a:r>
              <a:rPr spc="-210" dirty="0"/>
              <a:t> </a:t>
            </a:r>
            <a:r>
              <a:rPr dirty="0"/>
              <a:t>common</a:t>
            </a:r>
            <a:r>
              <a:rPr spc="-140" dirty="0"/>
              <a:t> </a:t>
            </a:r>
            <a:r>
              <a:rPr spc="-10" dirty="0"/>
              <a:t>injuries </a:t>
            </a:r>
            <a:r>
              <a:rPr dirty="0"/>
              <a:t>and</a:t>
            </a:r>
            <a:r>
              <a:rPr spc="-130" dirty="0"/>
              <a:t> </a:t>
            </a:r>
            <a:r>
              <a:rPr dirty="0"/>
              <a:t>conditions</a:t>
            </a:r>
            <a:r>
              <a:rPr spc="-114" dirty="0"/>
              <a:t> </a:t>
            </a:r>
            <a:r>
              <a:rPr spc="-20" dirty="0"/>
              <a:t>affecting</a:t>
            </a:r>
            <a:r>
              <a:rPr spc="-125" dirty="0"/>
              <a:t> </a:t>
            </a:r>
            <a:r>
              <a:rPr spc="-25" dirty="0"/>
              <a:t>the </a:t>
            </a:r>
            <a:r>
              <a:rPr dirty="0"/>
              <a:t>wrist</a:t>
            </a:r>
            <a:r>
              <a:rPr spc="-90" dirty="0"/>
              <a:t> </a:t>
            </a:r>
            <a:r>
              <a:rPr dirty="0"/>
              <a:t>and</a:t>
            </a:r>
            <a:r>
              <a:rPr spc="-95" dirty="0"/>
              <a:t> </a:t>
            </a:r>
            <a:r>
              <a:rPr spc="-10" dirty="0"/>
              <a:t>hand.</a:t>
            </a:r>
          </a:p>
        </p:txBody>
      </p:sp>
      <p:grpSp>
        <p:nvGrpSpPr>
          <p:cNvPr id="22" name="object 22"/>
          <p:cNvGrpSpPr/>
          <p:nvPr/>
        </p:nvGrpSpPr>
        <p:grpSpPr>
          <a:xfrm>
            <a:off x="4980178" y="4550404"/>
            <a:ext cx="6380480" cy="2049145"/>
            <a:chOff x="4980178" y="4550404"/>
            <a:chExt cx="6380480" cy="2049145"/>
          </a:xfrm>
        </p:grpSpPr>
        <p:sp>
          <p:nvSpPr>
            <p:cNvPr id="23" name="object 23"/>
            <p:cNvSpPr/>
            <p:nvPr/>
          </p:nvSpPr>
          <p:spPr>
            <a:xfrm>
              <a:off x="4986528" y="4556754"/>
              <a:ext cx="6367780" cy="2036445"/>
            </a:xfrm>
            <a:custGeom>
              <a:avLst/>
              <a:gdLst/>
              <a:ahLst/>
              <a:cxnLst/>
              <a:rect l="l" t="t" r="r" b="b"/>
              <a:pathLst>
                <a:path w="6367780" h="2036445">
                  <a:moveTo>
                    <a:pt x="6027915" y="0"/>
                  </a:moveTo>
                  <a:lnTo>
                    <a:pt x="339356" y="0"/>
                  </a:lnTo>
                  <a:lnTo>
                    <a:pt x="293306" y="3098"/>
                  </a:lnTo>
                  <a:lnTo>
                    <a:pt x="249140" y="12122"/>
                  </a:lnTo>
                  <a:lnTo>
                    <a:pt x="207261" y="26669"/>
                  </a:lnTo>
                  <a:lnTo>
                    <a:pt x="168074" y="46333"/>
                  </a:lnTo>
                  <a:lnTo>
                    <a:pt x="131983" y="70711"/>
                  </a:lnTo>
                  <a:lnTo>
                    <a:pt x="99393" y="99398"/>
                  </a:lnTo>
                  <a:lnTo>
                    <a:pt x="70707" y="131989"/>
                  </a:lnTo>
                  <a:lnTo>
                    <a:pt x="46331" y="168080"/>
                  </a:lnTo>
                  <a:lnTo>
                    <a:pt x="26667" y="207266"/>
                  </a:lnTo>
                  <a:lnTo>
                    <a:pt x="12121" y="249144"/>
                  </a:lnTo>
                  <a:lnTo>
                    <a:pt x="3097" y="293309"/>
                  </a:lnTo>
                  <a:lnTo>
                    <a:pt x="0" y="339356"/>
                  </a:lnTo>
                  <a:lnTo>
                    <a:pt x="0" y="1696720"/>
                  </a:lnTo>
                  <a:lnTo>
                    <a:pt x="3097" y="1742766"/>
                  </a:lnTo>
                  <a:lnTo>
                    <a:pt x="12121" y="1786930"/>
                  </a:lnTo>
                  <a:lnTo>
                    <a:pt x="26667" y="1828807"/>
                  </a:lnTo>
                  <a:lnTo>
                    <a:pt x="46331" y="1867993"/>
                  </a:lnTo>
                  <a:lnTo>
                    <a:pt x="70707" y="1904082"/>
                  </a:lnTo>
                  <a:lnTo>
                    <a:pt x="99393" y="1936672"/>
                  </a:lnTo>
                  <a:lnTo>
                    <a:pt x="131983" y="1965357"/>
                  </a:lnTo>
                  <a:lnTo>
                    <a:pt x="168074" y="1989733"/>
                  </a:lnTo>
                  <a:lnTo>
                    <a:pt x="207261" y="2009396"/>
                  </a:lnTo>
                  <a:lnTo>
                    <a:pt x="249140" y="2023942"/>
                  </a:lnTo>
                  <a:lnTo>
                    <a:pt x="293306" y="2032966"/>
                  </a:lnTo>
                  <a:lnTo>
                    <a:pt x="339356" y="2036064"/>
                  </a:lnTo>
                  <a:lnTo>
                    <a:pt x="6027915" y="2036064"/>
                  </a:lnTo>
                  <a:lnTo>
                    <a:pt x="6073965" y="2032966"/>
                  </a:lnTo>
                  <a:lnTo>
                    <a:pt x="6118131" y="2023942"/>
                  </a:lnTo>
                  <a:lnTo>
                    <a:pt x="6160010" y="2009396"/>
                  </a:lnTo>
                  <a:lnTo>
                    <a:pt x="6199197" y="1989733"/>
                  </a:lnTo>
                  <a:lnTo>
                    <a:pt x="6235288" y="1965357"/>
                  </a:lnTo>
                  <a:lnTo>
                    <a:pt x="6267878" y="1936672"/>
                  </a:lnTo>
                  <a:lnTo>
                    <a:pt x="6296564" y="1904082"/>
                  </a:lnTo>
                  <a:lnTo>
                    <a:pt x="6320940" y="1867993"/>
                  </a:lnTo>
                  <a:lnTo>
                    <a:pt x="6340604" y="1828807"/>
                  </a:lnTo>
                  <a:lnTo>
                    <a:pt x="6355150" y="1786930"/>
                  </a:lnTo>
                  <a:lnTo>
                    <a:pt x="6364174" y="1742766"/>
                  </a:lnTo>
                  <a:lnTo>
                    <a:pt x="6367272" y="1696720"/>
                  </a:lnTo>
                  <a:lnTo>
                    <a:pt x="6367272" y="339356"/>
                  </a:lnTo>
                  <a:lnTo>
                    <a:pt x="6364174" y="293309"/>
                  </a:lnTo>
                  <a:lnTo>
                    <a:pt x="6355150" y="249144"/>
                  </a:lnTo>
                  <a:lnTo>
                    <a:pt x="6340604" y="207266"/>
                  </a:lnTo>
                  <a:lnTo>
                    <a:pt x="6320940" y="168080"/>
                  </a:lnTo>
                  <a:lnTo>
                    <a:pt x="6296564" y="131989"/>
                  </a:lnTo>
                  <a:lnTo>
                    <a:pt x="6267878" y="99398"/>
                  </a:lnTo>
                  <a:lnTo>
                    <a:pt x="6235288" y="70711"/>
                  </a:lnTo>
                  <a:lnTo>
                    <a:pt x="6199197" y="46333"/>
                  </a:lnTo>
                  <a:lnTo>
                    <a:pt x="6160010" y="26669"/>
                  </a:lnTo>
                  <a:lnTo>
                    <a:pt x="6118131" y="12122"/>
                  </a:lnTo>
                  <a:lnTo>
                    <a:pt x="6073965" y="3098"/>
                  </a:lnTo>
                  <a:lnTo>
                    <a:pt x="6027915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986528" y="4556754"/>
              <a:ext cx="6367780" cy="2036445"/>
            </a:xfrm>
            <a:custGeom>
              <a:avLst/>
              <a:gdLst/>
              <a:ahLst/>
              <a:cxnLst/>
              <a:rect l="l" t="t" r="r" b="b"/>
              <a:pathLst>
                <a:path w="6367780" h="2036445">
                  <a:moveTo>
                    <a:pt x="0" y="339356"/>
                  </a:moveTo>
                  <a:lnTo>
                    <a:pt x="3097" y="293309"/>
                  </a:lnTo>
                  <a:lnTo>
                    <a:pt x="12121" y="249144"/>
                  </a:lnTo>
                  <a:lnTo>
                    <a:pt x="26667" y="207266"/>
                  </a:lnTo>
                  <a:lnTo>
                    <a:pt x="46331" y="168080"/>
                  </a:lnTo>
                  <a:lnTo>
                    <a:pt x="70707" y="131989"/>
                  </a:lnTo>
                  <a:lnTo>
                    <a:pt x="99393" y="99398"/>
                  </a:lnTo>
                  <a:lnTo>
                    <a:pt x="131983" y="70711"/>
                  </a:lnTo>
                  <a:lnTo>
                    <a:pt x="168074" y="46333"/>
                  </a:lnTo>
                  <a:lnTo>
                    <a:pt x="207261" y="26669"/>
                  </a:lnTo>
                  <a:lnTo>
                    <a:pt x="249140" y="12122"/>
                  </a:lnTo>
                  <a:lnTo>
                    <a:pt x="293306" y="3098"/>
                  </a:lnTo>
                  <a:lnTo>
                    <a:pt x="339356" y="0"/>
                  </a:lnTo>
                  <a:lnTo>
                    <a:pt x="6027915" y="0"/>
                  </a:lnTo>
                  <a:lnTo>
                    <a:pt x="6073965" y="3098"/>
                  </a:lnTo>
                  <a:lnTo>
                    <a:pt x="6118131" y="12122"/>
                  </a:lnTo>
                  <a:lnTo>
                    <a:pt x="6160010" y="26669"/>
                  </a:lnTo>
                  <a:lnTo>
                    <a:pt x="6199197" y="46333"/>
                  </a:lnTo>
                  <a:lnTo>
                    <a:pt x="6235288" y="70711"/>
                  </a:lnTo>
                  <a:lnTo>
                    <a:pt x="6267878" y="99398"/>
                  </a:lnTo>
                  <a:lnTo>
                    <a:pt x="6296564" y="131989"/>
                  </a:lnTo>
                  <a:lnTo>
                    <a:pt x="6320940" y="168080"/>
                  </a:lnTo>
                  <a:lnTo>
                    <a:pt x="6340604" y="207266"/>
                  </a:lnTo>
                  <a:lnTo>
                    <a:pt x="6355150" y="249144"/>
                  </a:lnTo>
                  <a:lnTo>
                    <a:pt x="6364174" y="293309"/>
                  </a:lnTo>
                  <a:lnTo>
                    <a:pt x="6367272" y="339356"/>
                  </a:lnTo>
                  <a:lnTo>
                    <a:pt x="6367272" y="1696720"/>
                  </a:lnTo>
                  <a:lnTo>
                    <a:pt x="6364174" y="1742766"/>
                  </a:lnTo>
                  <a:lnTo>
                    <a:pt x="6355150" y="1786930"/>
                  </a:lnTo>
                  <a:lnTo>
                    <a:pt x="6340604" y="1828807"/>
                  </a:lnTo>
                  <a:lnTo>
                    <a:pt x="6320940" y="1867993"/>
                  </a:lnTo>
                  <a:lnTo>
                    <a:pt x="6296564" y="1904082"/>
                  </a:lnTo>
                  <a:lnTo>
                    <a:pt x="6267878" y="1936672"/>
                  </a:lnTo>
                  <a:lnTo>
                    <a:pt x="6235288" y="1965357"/>
                  </a:lnTo>
                  <a:lnTo>
                    <a:pt x="6199197" y="1989733"/>
                  </a:lnTo>
                  <a:lnTo>
                    <a:pt x="6160010" y="2009396"/>
                  </a:lnTo>
                  <a:lnTo>
                    <a:pt x="6118131" y="2023942"/>
                  </a:lnTo>
                  <a:lnTo>
                    <a:pt x="6073965" y="2032966"/>
                  </a:lnTo>
                  <a:lnTo>
                    <a:pt x="6027915" y="2036064"/>
                  </a:lnTo>
                  <a:lnTo>
                    <a:pt x="339356" y="2036064"/>
                  </a:lnTo>
                  <a:lnTo>
                    <a:pt x="293306" y="2032966"/>
                  </a:lnTo>
                  <a:lnTo>
                    <a:pt x="249140" y="2023942"/>
                  </a:lnTo>
                  <a:lnTo>
                    <a:pt x="207261" y="2009396"/>
                  </a:lnTo>
                  <a:lnTo>
                    <a:pt x="168074" y="1989733"/>
                  </a:lnTo>
                  <a:lnTo>
                    <a:pt x="131983" y="1965357"/>
                  </a:lnTo>
                  <a:lnTo>
                    <a:pt x="99393" y="1936672"/>
                  </a:lnTo>
                  <a:lnTo>
                    <a:pt x="70707" y="1904082"/>
                  </a:lnTo>
                  <a:lnTo>
                    <a:pt x="46331" y="1867993"/>
                  </a:lnTo>
                  <a:lnTo>
                    <a:pt x="26667" y="1828807"/>
                  </a:lnTo>
                  <a:lnTo>
                    <a:pt x="12121" y="1786930"/>
                  </a:lnTo>
                  <a:lnTo>
                    <a:pt x="3097" y="1742766"/>
                  </a:lnTo>
                  <a:lnTo>
                    <a:pt x="0" y="1696720"/>
                  </a:lnTo>
                  <a:lnTo>
                    <a:pt x="0" y="339356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5213478" y="4708671"/>
            <a:ext cx="5857875" cy="162242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 marR="5080">
              <a:lnSpc>
                <a:spcPct val="91600"/>
              </a:lnSpc>
              <a:spcBef>
                <a:spcPts val="465"/>
              </a:spcBef>
            </a:pPr>
            <a:r>
              <a:rPr sz="3700" spc="-155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37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Calibri"/>
                <a:cs typeface="Calibri"/>
              </a:rPr>
              <a:t>prepare</a:t>
            </a:r>
            <a:r>
              <a:rPr sz="3700" spc="-1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3700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Calibri"/>
                <a:cs typeface="Calibri"/>
              </a:rPr>
              <a:t>practical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manual</a:t>
            </a:r>
            <a:r>
              <a:rPr sz="3700" spc="-1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therapy</a:t>
            </a:r>
            <a:r>
              <a:rPr sz="3700" spc="-1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Calibri"/>
                <a:cs typeface="Calibri"/>
              </a:rPr>
              <a:t>approaches</a:t>
            </a:r>
            <a:r>
              <a:rPr sz="3700" spc="-1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spc="-25" dirty="0">
                <a:solidFill>
                  <a:srgbClr val="FFFFFF"/>
                </a:solidFill>
                <a:latin typeface="Calibri"/>
                <a:cs typeface="Calibri"/>
              </a:rPr>
              <a:t>to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3700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wrist</a:t>
            </a:r>
            <a:r>
              <a:rPr sz="37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3700" spc="-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700" spc="-10" dirty="0">
                <a:solidFill>
                  <a:srgbClr val="FFFFFF"/>
                </a:solidFill>
                <a:latin typeface="Calibri"/>
                <a:cs typeface="Calibri"/>
              </a:rPr>
              <a:t>hand.</a:t>
            </a:r>
            <a:endParaRPr sz="3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9400" y="863923"/>
            <a:ext cx="9073466" cy="3642908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" y="5346188"/>
            <a:ext cx="12192000" cy="1511935"/>
            <a:chOff x="6" y="5346188"/>
            <a:chExt cx="12192000" cy="1511935"/>
          </a:xfrm>
        </p:grpSpPr>
        <p:sp>
          <p:nvSpPr>
            <p:cNvPr id="4" name="object 4"/>
            <p:cNvSpPr/>
            <p:nvPr/>
          </p:nvSpPr>
          <p:spPr>
            <a:xfrm>
              <a:off x="6" y="5346188"/>
              <a:ext cx="10448925" cy="1511935"/>
            </a:xfrm>
            <a:custGeom>
              <a:avLst/>
              <a:gdLst/>
              <a:ahLst/>
              <a:cxnLst/>
              <a:rect l="l" t="t" r="r" b="b"/>
              <a:pathLst>
                <a:path w="10448925" h="1511934">
                  <a:moveTo>
                    <a:pt x="10448531" y="0"/>
                  </a:moveTo>
                  <a:lnTo>
                    <a:pt x="5902502" y="0"/>
                  </a:lnTo>
                  <a:lnTo>
                    <a:pt x="5902502" y="2552"/>
                  </a:lnTo>
                  <a:lnTo>
                    <a:pt x="5507062" y="2552"/>
                  </a:lnTo>
                  <a:lnTo>
                    <a:pt x="5507062" y="0"/>
                  </a:lnTo>
                  <a:lnTo>
                    <a:pt x="0" y="0"/>
                  </a:lnTo>
                  <a:lnTo>
                    <a:pt x="0" y="1511808"/>
                  </a:lnTo>
                  <a:lnTo>
                    <a:pt x="9750831" y="1511808"/>
                  </a:lnTo>
                  <a:lnTo>
                    <a:pt x="10448531" y="0"/>
                  </a:lnTo>
                  <a:close/>
                </a:path>
              </a:pathLst>
            </a:custGeom>
            <a:solidFill>
              <a:srgbClr val="DDDCD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863320" y="5346188"/>
              <a:ext cx="2329180" cy="1511935"/>
            </a:xfrm>
            <a:custGeom>
              <a:avLst/>
              <a:gdLst/>
              <a:ahLst/>
              <a:cxnLst/>
              <a:rect l="l" t="t" r="r" b="b"/>
              <a:pathLst>
                <a:path w="2329179" h="1511934">
                  <a:moveTo>
                    <a:pt x="2328684" y="0"/>
                  </a:moveTo>
                  <a:lnTo>
                    <a:pt x="697496" y="0"/>
                  </a:lnTo>
                  <a:lnTo>
                    <a:pt x="0" y="1511808"/>
                  </a:lnTo>
                  <a:lnTo>
                    <a:pt x="2328684" y="1511808"/>
                  </a:lnTo>
                  <a:lnTo>
                    <a:pt x="2328684" y="0"/>
                  </a:lnTo>
                  <a:close/>
                </a:path>
              </a:pathLst>
            </a:custGeom>
            <a:solidFill>
              <a:srgbClr val="404040">
                <a:alpha val="8470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845980" y="5573518"/>
            <a:ext cx="3535679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spc="-10" dirty="0">
                <a:solidFill>
                  <a:srgbClr val="000000"/>
                </a:solidFill>
              </a:rPr>
              <a:t>Arthrokinematics</a:t>
            </a:r>
            <a:endParaRPr sz="4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62461" y="736560"/>
            <a:ext cx="3523664" cy="49297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25570" y="1688592"/>
            <a:ext cx="3766417" cy="38120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921" y="1911095"/>
            <a:ext cx="3824962" cy="34289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13289" y="1478280"/>
            <a:ext cx="9373580" cy="390143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39305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Movements</a:t>
            </a:r>
            <a:r>
              <a:rPr sz="4400" spc="-7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of</a:t>
            </a:r>
            <a:r>
              <a:rPr sz="4400" spc="-110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the</a:t>
            </a:r>
            <a:r>
              <a:rPr sz="4400" spc="-10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wrist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06167" y="1882660"/>
            <a:ext cx="7619987" cy="386177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59200" y="674623"/>
            <a:ext cx="4673599" cy="55879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61236" y="500666"/>
            <a:ext cx="7571152" cy="585031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4387" y="48210"/>
            <a:ext cx="8147329" cy="670131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8407" y="187476"/>
            <a:ext cx="4450828" cy="653747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19032" y="93688"/>
            <a:ext cx="4647373" cy="670185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9017" y="1888430"/>
            <a:ext cx="4775662" cy="457693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38402" y="1062499"/>
            <a:ext cx="4724878" cy="539163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6730"/>
            <a:chOff x="0" y="0"/>
            <a:chExt cx="12192000" cy="68567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951" cy="685658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206751"/>
              <a:ext cx="12192000" cy="31638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596895" y="2834640"/>
              <a:ext cx="7114031" cy="1496567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7470">
              <a:lnSpc>
                <a:spcPct val="100000"/>
              </a:lnSpc>
              <a:spcBef>
                <a:spcPts val="105"/>
              </a:spcBef>
            </a:pPr>
            <a:r>
              <a:rPr dirty="0"/>
              <a:t>Wrist</a:t>
            </a:r>
            <a:r>
              <a:rPr spc="-120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Hand</a:t>
            </a:r>
            <a:r>
              <a:rPr spc="-65" dirty="0"/>
              <a:t> </a:t>
            </a:r>
            <a:r>
              <a:rPr spc="-10" dirty="0"/>
              <a:t>Injuries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0570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Scaphoid</a:t>
            </a:r>
            <a:r>
              <a:rPr sz="4400" spc="-16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Fracture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93079" y="1557527"/>
            <a:ext cx="6598919" cy="45171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5447" y="1347228"/>
            <a:ext cx="5309615" cy="494079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24383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Scaphoid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Fracture</a:t>
            </a:r>
            <a:r>
              <a:rPr sz="4400" spc="-200" dirty="0">
                <a:solidFill>
                  <a:srgbClr val="000000"/>
                </a:solidFill>
              </a:rPr>
              <a:t> </a:t>
            </a:r>
            <a:r>
              <a:rPr sz="4400" spc="-20" dirty="0">
                <a:solidFill>
                  <a:srgbClr val="000000"/>
                </a:solidFill>
              </a:rPr>
              <a:t>Cont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916939" y="1716608"/>
            <a:ext cx="4551680" cy="411607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2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Most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common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carpal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fracture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20" dirty="0">
                <a:latin typeface="Calibri"/>
                <a:cs typeface="Calibri"/>
              </a:rPr>
              <a:t>FOOA</a:t>
            </a:r>
            <a:endParaRPr sz="2800">
              <a:latin typeface="Calibri"/>
              <a:cs typeface="Calibri"/>
            </a:endParaRPr>
          </a:p>
          <a:p>
            <a:pPr marL="241300" marR="643255" indent="-228600">
              <a:lnSpc>
                <a:spcPct val="80000"/>
              </a:lnSpc>
              <a:spcBef>
                <a:spcPts val="985"/>
              </a:spcBef>
            </a:pPr>
            <a:r>
              <a:rPr sz="2800" dirty="0">
                <a:latin typeface="Arial"/>
                <a:cs typeface="Arial"/>
              </a:rPr>
              <a:t>• </a:t>
            </a:r>
            <a:r>
              <a:rPr sz="2800" spc="-25" dirty="0">
                <a:latin typeface="Calibri"/>
                <a:cs typeface="Calibri"/>
              </a:rPr>
              <a:t>Tenderness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anatomical snuffbox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Imaging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Stable/Unstable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Immob/Fix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2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Blood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supply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&lt; </a:t>
            </a:r>
            <a:r>
              <a:rPr sz="2800" spc="-10" dirty="0">
                <a:latin typeface="Calibri"/>
                <a:cs typeface="Calibri"/>
              </a:rPr>
              <a:t>necrosis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60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Delayed/Non-</a:t>
            </a:r>
            <a:r>
              <a:rPr sz="2800" spc="-20" dirty="0">
                <a:latin typeface="Calibri"/>
                <a:cs typeface="Calibri"/>
              </a:rPr>
              <a:t>Union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77128" y="1691640"/>
            <a:ext cx="6044183" cy="394409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294767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Wrist</a:t>
            </a:r>
            <a:r>
              <a:rPr sz="4400" spc="-229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Sprains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916939" y="1707463"/>
            <a:ext cx="2805430" cy="411607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35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Radiocarpal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30" dirty="0">
                <a:latin typeface="Arial"/>
                <a:cs typeface="Arial"/>
              </a:rPr>
              <a:t> </a:t>
            </a:r>
            <a:r>
              <a:rPr sz="2800" spc="-10" dirty="0">
                <a:latin typeface="Calibri"/>
                <a:cs typeface="Calibri"/>
              </a:rPr>
              <a:t>Intercarpal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Lig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Scapholunate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Lig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Lunotriquetral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Lig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Carpal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instability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Palmer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=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FOOA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15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Dorsal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=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Punch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76266" y="515112"/>
            <a:ext cx="7860284" cy="582776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2207" y="297781"/>
            <a:ext cx="4618990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  <a:tabLst>
                <a:tab pos="1814195" algn="l"/>
              </a:tabLst>
            </a:pPr>
            <a:r>
              <a:rPr sz="3600" spc="-10" dirty="0">
                <a:solidFill>
                  <a:srgbClr val="000000"/>
                </a:solidFill>
              </a:rPr>
              <a:t>Triangular</a:t>
            </a:r>
            <a:r>
              <a:rPr sz="3600" spc="-13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Fibro</a:t>
            </a:r>
            <a:r>
              <a:rPr sz="3600" spc="-110" dirty="0">
                <a:solidFill>
                  <a:srgbClr val="000000"/>
                </a:solidFill>
              </a:rPr>
              <a:t> </a:t>
            </a:r>
            <a:r>
              <a:rPr sz="3600" spc="-10" dirty="0">
                <a:solidFill>
                  <a:srgbClr val="000000"/>
                </a:solidFill>
              </a:rPr>
              <a:t>Cartilage Complex</a:t>
            </a:r>
            <a:r>
              <a:rPr sz="3600" dirty="0">
                <a:solidFill>
                  <a:srgbClr val="000000"/>
                </a:solidFill>
              </a:rPr>
              <a:t>	(TFCC)</a:t>
            </a:r>
            <a:r>
              <a:rPr sz="3600" spc="-55" dirty="0">
                <a:solidFill>
                  <a:srgbClr val="000000"/>
                </a:solidFill>
              </a:rPr>
              <a:t> </a:t>
            </a:r>
            <a:r>
              <a:rPr sz="3600" spc="-20" dirty="0">
                <a:solidFill>
                  <a:srgbClr val="000000"/>
                </a:solidFill>
              </a:rPr>
              <a:t>Tear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22208" y="1671525"/>
            <a:ext cx="4613275" cy="3003550"/>
          </a:xfrm>
          <a:prstGeom prst="rect">
            <a:avLst/>
          </a:prstGeom>
        </p:spPr>
        <p:txBody>
          <a:bodyPr vert="horz" wrap="square" lIns="0" tIns="1104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Stabiliser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distal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radioulnar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joint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104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"complex"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consists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triangular fibrocartilage,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ulnar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meniscus</a:t>
            </a:r>
            <a:r>
              <a:rPr sz="2000" spc="-10" dirty="0">
                <a:latin typeface="Calibri"/>
                <a:cs typeface="Calibri"/>
              </a:rPr>
              <a:t> homolog, </a:t>
            </a:r>
            <a:r>
              <a:rPr sz="2000" dirty="0">
                <a:latin typeface="Calibri"/>
                <a:cs typeface="Calibri"/>
              </a:rPr>
              <a:t>ulnar</a:t>
            </a:r>
            <a:r>
              <a:rPr sz="2000" spc="-9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collateral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ligament,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numerous</a:t>
            </a:r>
            <a:r>
              <a:rPr sz="2000" spc="-8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carpal </a:t>
            </a:r>
            <a:r>
              <a:rPr sz="2000" dirty="0">
                <a:latin typeface="Calibri"/>
                <a:cs typeface="Calibri"/>
              </a:rPr>
              <a:t>ligaments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8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extensor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carpi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ulnaris </a:t>
            </a:r>
            <a:r>
              <a:rPr sz="2000" dirty="0">
                <a:latin typeface="Calibri"/>
                <a:cs typeface="Calibri"/>
              </a:rPr>
              <a:t>tendon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sheath.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MOI: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Compression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ulnar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deviation</a:t>
            </a:r>
            <a:endParaRPr sz="2000">
              <a:latin typeface="Calibri"/>
              <a:cs typeface="Calibri"/>
            </a:endParaRPr>
          </a:p>
          <a:p>
            <a:pPr marL="241300" marR="721995" indent="-228600">
              <a:lnSpc>
                <a:spcPts val="2160"/>
              </a:lnSpc>
              <a:spcBef>
                <a:spcPts val="1040"/>
              </a:spcBef>
              <a:tabLst>
                <a:tab pos="2406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Calibri"/>
                <a:cs typeface="Calibri"/>
              </a:rPr>
              <a:t>Ax:</a:t>
            </a:r>
            <a:r>
              <a:rPr sz="2000" spc="-7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Clicking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sensation,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reduced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grip </a:t>
            </a:r>
            <a:r>
              <a:rPr sz="2000" spc="-10" dirty="0">
                <a:latin typeface="Calibri"/>
                <a:cs typeface="Calibri"/>
              </a:rPr>
              <a:t>strength,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pain,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chair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push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off.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4602479"/>
            <a:ext cx="1015365" cy="2018030"/>
          </a:xfrm>
          <a:custGeom>
            <a:avLst/>
            <a:gdLst/>
            <a:ahLst/>
            <a:cxnLst/>
            <a:rect l="l" t="t" r="r" b="b"/>
            <a:pathLst>
              <a:path w="1015365" h="2018029">
                <a:moveTo>
                  <a:pt x="1014984" y="1008888"/>
                </a:moveTo>
                <a:lnTo>
                  <a:pt x="0" y="0"/>
                </a:lnTo>
                <a:lnTo>
                  <a:pt x="0" y="2017776"/>
                </a:lnTo>
                <a:lnTo>
                  <a:pt x="489508" y="1531200"/>
                </a:lnTo>
                <a:lnTo>
                  <a:pt x="670699" y="1712379"/>
                </a:lnTo>
                <a:lnTo>
                  <a:pt x="1014056" y="1369021"/>
                </a:lnTo>
                <a:lnTo>
                  <a:pt x="833907" y="1188885"/>
                </a:lnTo>
                <a:lnTo>
                  <a:pt x="1014984" y="1008888"/>
                </a:lnTo>
                <a:close/>
              </a:path>
            </a:pathLst>
          </a:custGeom>
          <a:solidFill>
            <a:srgbClr val="4471C4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16167" y="3319271"/>
            <a:ext cx="6254495" cy="3538728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11219281" y="0"/>
            <a:ext cx="972819" cy="1935480"/>
          </a:xfrm>
          <a:custGeom>
            <a:avLst/>
            <a:gdLst/>
            <a:ahLst/>
            <a:cxnLst/>
            <a:rect l="l" t="t" r="r" b="b"/>
            <a:pathLst>
              <a:path w="972820" h="1935480">
                <a:moveTo>
                  <a:pt x="972718" y="0"/>
                </a:moveTo>
                <a:lnTo>
                  <a:pt x="406" y="967740"/>
                </a:lnTo>
                <a:lnTo>
                  <a:pt x="177520" y="1144041"/>
                </a:lnTo>
                <a:lnTo>
                  <a:pt x="0" y="1321562"/>
                </a:lnTo>
                <a:lnTo>
                  <a:pt x="348691" y="1670240"/>
                </a:lnTo>
                <a:lnTo>
                  <a:pt x="527037" y="1491907"/>
                </a:lnTo>
                <a:lnTo>
                  <a:pt x="972718" y="1935480"/>
                </a:lnTo>
                <a:lnTo>
                  <a:pt x="972718" y="0"/>
                </a:lnTo>
                <a:close/>
              </a:path>
            </a:pathLst>
          </a:custGeom>
          <a:solidFill>
            <a:srgbClr val="FFC000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87324" y="112776"/>
            <a:ext cx="4437875" cy="310591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298513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Mallet</a:t>
            </a:r>
            <a:r>
              <a:rPr sz="4400" spc="-11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Finger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916939" y="1707463"/>
            <a:ext cx="5249545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dirty="0">
                <a:latin typeface="Calibri"/>
                <a:cs typeface="Calibri"/>
              </a:rPr>
              <a:t>Flexion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deformity</a:t>
            </a:r>
            <a:endParaRPr sz="2800">
              <a:latin typeface="Calibri"/>
              <a:cs typeface="Calibri"/>
            </a:endParaRPr>
          </a:p>
          <a:p>
            <a:pPr marL="240665" marR="5080" indent="-228600">
              <a:lnSpc>
                <a:spcPts val="3020"/>
              </a:lnSpc>
              <a:spcBef>
                <a:spcPts val="1055"/>
              </a:spcBef>
            </a:pPr>
            <a:r>
              <a:rPr sz="2800" dirty="0">
                <a:latin typeface="Arial"/>
                <a:cs typeface="Arial"/>
              </a:rPr>
              <a:t>• </a:t>
            </a:r>
            <a:r>
              <a:rPr sz="2800" b="1" dirty="0">
                <a:latin typeface="Calibri"/>
                <a:cs typeface="Calibri"/>
              </a:rPr>
              <a:t>MOI:</a:t>
            </a:r>
            <a:r>
              <a:rPr sz="2800" b="1" spc="-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Avulsion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10" dirty="0">
                <a:latin typeface="Calibri"/>
                <a:cs typeface="Calibri"/>
              </a:rPr>
              <a:t> extensor </a:t>
            </a:r>
            <a:r>
              <a:rPr sz="2800" dirty="0">
                <a:latin typeface="Calibri"/>
                <a:cs typeface="Calibri"/>
              </a:rPr>
              <a:t>insertion.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Ball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striking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10" dirty="0">
                <a:latin typeface="Calibri"/>
                <a:cs typeface="Calibri"/>
              </a:rPr>
              <a:t> fingertip </a:t>
            </a:r>
            <a:r>
              <a:rPr sz="2800" dirty="0">
                <a:latin typeface="Calibri"/>
                <a:cs typeface="Calibri"/>
              </a:rPr>
              <a:t>during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extension,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forcing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it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into </a:t>
            </a:r>
            <a:r>
              <a:rPr sz="2800" spc="-10" dirty="0">
                <a:latin typeface="Calibri"/>
                <a:cs typeface="Calibri"/>
              </a:rPr>
              <a:t>flexion.</a:t>
            </a:r>
            <a:endParaRPr sz="2800">
              <a:latin typeface="Calibri"/>
              <a:cs typeface="Calibri"/>
            </a:endParaRPr>
          </a:p>
          <a:p>
            <a:pPr marL="241300" marR="273050" indent="-228600">
              <a:lnSpc>
                <a:spcPts val="3020"/>
              </a:lnSpc>
              <a:spcBef>
                <a:spcPts val="1025"/>
              </a:spcBef>
            </a:pPr>
            <a:r>
              <a:rPr sz="2800" dirty="0">
                <a:latin typeface="Arial"/>
                <a:cs typeface="Arial"/>
              </a:rPr>
              <a:t>•</a:t>
            </a:r>
            <a:r>
              <a:rPr sz="2800" spc="-5" dirty="0">
                <a:latin typeface="Arial"/>
                <a:cs typeface="Arial"/>
              </a:rPr>
              <a:t> </a:t>
            </a:r>
            <a:r>
              <a:rPr sz="2800" b="1" dirty="0">
                <a:latin typeface="Calibri"/>
                <a:cs typeface="Calibri"/>
              </a:rPr>
              <a:t>Rx:</a:t>
            </a:r>
            <a:r>
              <a:rPr sz="2800" b="1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Must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splinted.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X-</a:t>
            </a:r>
            <a:r>
              <a:rPr sz="2800" spc="-50" dirty="0">
                <a:latin typeface="Calibri"/>
                <a:cs typeface="Calibri"/>
              </a:rPr>
              <a:t>Ray.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May </a:t>
            </a:r>
            <a:r>
              <a:rPr sz="2800" dirty="0">
                <a:latin typeface="Calibri"/>
                <a:cs typeface="Calibri"/>
              </a:rPr>
              <a:t>require</a:t>
            </a:r>
            <a:r>
              <a:rPr sz="2800" spc="-114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surgery.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03206" y="730557"/>
            <a:ext cx="3454516" cy="300019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71943" y="3811908"/>
            <a:ext cx="3980390" cy="2948702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600" y="368820"/>
            <a:ext cx="9448799" cy="612037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93979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Dequervains</a:t>
            </a:r>
            <a:r>
              <a:rPr sz="4400" spc="-215" dirty="0">
                <a:solidFill>
                  <a:srgbClr val="000000"/>
                </a:solidFill>
              </a:rPr>
              <a:t> </a:t>
            </a:r>
            <a:r>
              <a:rPr sz="4400" spc="-35" dirty="0">
                <a:solidFill>
                  <a:srgbClr val="000000"/>
                </a:solidFill>
              </a:rPr>
              <a:t>Tenosynovitis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916939" y="1767205"/>
            <a:ext cx="5725795" cy="4035425"/>
          </a:xfrm>
          <a:prstGeom prst="rect">
            <a:avLst/>
          </a:prstGeom>
        </p:spPr>
        <p:txBody>
          <a:bodyPr vert="horz" wrap="square" lIns="0" tIns="87630" rIns="0" bIns="0" rtlCol="0">
            <a:spAutoFit/>
          </a:bodyPr>
          <a:lstStyle/>
          <a:p>
            <a:pPr marL="240665" marR="366395" indent="-228600">
              <a:lnSpc>
                <a:spcPts val="2500"/>
              </a:lnSpc>
              <a:spcBef>
                <a:spcPts val="690"/>
              </a:spcBef>
            </a:pPr>
            <a:r>
              <a:rPr sz="2600" dirty="0">
                <a:latin typeface="Arial"/>
                <a:cs typeface="Arial"/>
              </a:rPr>
              <a:t>•</a:t>
            </a:r>
            <a:r>
              <a:rPr sz="2600" spc="95" dirty="0">
                <a:latin typeface="Arial"/>
                <a:cs typeface="Arial"/>
              </a:rPr>
              <a:t> </a:t>
            </a:r>
            <a:r>
              <a:rPr sz="2600" spc="-10" dirty="0">
                <a:latin typeface="Calibri"/>
                <a:cs typeface="Calibri"/>
              </a:rPr>
              <a:t>Inflammation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synovium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the </a:t>
            </a:r>
            <a:r>
              <a:rPr sz="2600" dirty="0">
                <a:latin typeface="Calibri"/>
                <a:cs typeface="Calibri"/>
              </a:rPr>
              <a:t>abductor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pollicis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longus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extensor </a:t>
            </a:r>
            <a:r>
              <a:rPr sz="2600" dirty="0">
                <a:latin typeface="Calibri"/>
                <a:cs typeface="Calibri"/>
              </a:rPr>
              <a:t>pollicis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brevis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tendons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they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pass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in </a:t>
            </a:r>
            <a:r>
              <a:rPr sz="2600" dirty="0">
                <a:latin typeface="Calibri"/>
                <a:cs typeface="Calibri"/>
              </a:rPr>
              <a:t>their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synovial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sheath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fibroosseous </a:t>
            </a:r>
            <a:r>
              <a:rPr sz="2600" dirty="0">
                <a:latin typeface="Calibri"/>
                <a:cs typeface="Calibri"/>
              </a:rPr>
              <a:t>tunnel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at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level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radial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styloid</a:t>
            </a:r>
            <a:endParaRPr sz="2600">
              <a:latin typeface="Calibri"/>
              <a:cs typeface="Calibri"/>
            </a:endParaRPr>
          </a:p>
          <a:p>
            <a:pPr marL="240665" marR="5080" indent="-228600">
              <a:lnSpc>
                <a:spcPts val="2500"/>
              </a:lnSpc>
              <a:spcBef>
                <a:spcPts val="990"/>
              </a:spcBef>
            </a:pPr>
            <a:r>
              <a:rPr sz="2600" dirty="0">
                <a:latin typeface="Arial"/>
                <a:cs typeface="Arial"/>
              </a:rPr>
              <a:t>•</a:t>
            </a:r>
            <a:r>
              <a:rPr sz="2600" spc="85" dirty="0">
                <a:latin typeface="Arial"/>
                <a:cs typeface="Arial"/>
              </a:rPr>
              <a:t> </a:t>
            </a:r>
            <a:r>
              <a:rPr sz="2600" dirty="0">
                <a:latin typeface="Calibri"/>
                <a:cs typeface="Calibri"/>
              </a:rPr>
              <a:t>Most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common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radial-</a:t>
            </a:r>
            <a:r>
              <a:rPr sz="2600" dirty="0">
                <a:latin typeface="Calibri"/>
                <a:cs typeface="Calibri"/>
              </a:rPr>
              <a:t>sided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tendinopathy </a:t>
            </a:r>
            <a:r>
              <a:rPr sz="2600" dirty="0">
                <a:latin typeface="Calibri"/>
                <a:cs typeface="Calibri"/>
              </a:rPr>
              <a:t>in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sportspeople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occurs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particularly </a:t>
            </a:r>
            <a:r>
              <a:rPr sz="2600" dirty="0">
                <a:latin typeface="Calibri"/>
                <a:cs typeface="Calibri"/>
              </a:rPr>
              <a:t>with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racquet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sports,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rowers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and </a:t>
            </a:r>
            <a:r>
              <a:rPr sz="2600" dirty="0">
                <a:latin typeface="Calibri"/>
                <a:cs typeface="Calibri"/>
              </a:rPr>
              <a:t>canoeists.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left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thumb</a:t>
            </a:r>
            <a:r>
              <a:rPr sz="2600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right- </a:t>
            </a:r>
            <a:r>
              <a:rPr sz="2600" dirty="0">
                <a:latin typeface="Calibri"/>
                <a:cs typeface="Calibri"/>
              </a:rPr>
              <a:t>handed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golfer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is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particularly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at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risk </a:t>
            </a:r>
            <a:r>
              <a:rPr sz="2600" dirty="0">
                <a:latin typeface="Calibri"/>
                <a:cs typeface="Calibri"/>
              </a:rPr>
              <a:t>because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hyperabduction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required </a:t>
            </a:r>
            <a:r>
              <a:rPr sz="2600" dirty="0">
                <a:latin typeface="Calibri"/>
                <a:cs typeface="Calibri"/>
              </a:rPr>
              <a:t>during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golf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swing.</a:t>
            </a:r>
            <a:endParaRPr sz="26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25511" y="886157"/>
            <a:ext cx="4343399" cy="560608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706111" y="0"/>
            <a:ext cx="7482840" cy="6858000"/>
          </a:xfrm>
          <a:custGeom>
            <a:avLst/>
            <a:gdLst/>
            <a:ahLst/>
            <a:cxnLst/>
            <a:rect l="l" t="t" r="r" b="b"/>
            <a:pathLst>
              <a:path w="7482840" h="6858000">
                <a:moveTo>
                  <a:pt x="0" y="6858000"/>
                </a:moveTo>
                <a:lnTo>
                  <a:pt x="7482840" y="6858000"/>
                </a:lnTo>
                <a:lnTo>
                  <a:pt x="748284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7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9653270" cy="6858000"/>
            <a:chOff x="0" y="0"/>
            <a:chExt cx="965327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4706620" cy="6858000"/>
            </a:xfrm>
            <a:custGeom>
              <a:avLst/>
              <a:gdLst/>
              <a:ahLst/>
              <a:cxnLst/>
              <a:rect l="l" t="t" r="r" b="b"/>
              <a:pathLst>
                <a:path w="4706620" h="6858000">
                  <a:moveTo>
                    <a:pt x="470611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706112" y="6858000"/>
                  </a:lnTo>
                  <a:lnTo>
                    <a:pt x="4706112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4706620" cy="6858000"/>
            </a:xfrm>
            <a:custGeom>
              <a:avLst/>
              <a:gdLst/>
              <a:ahLst/>
              <a:cxnLst/>
              <a:rect l="l" t="t" r="r" b="b"/>
              <a:pathLst>
                <a:path w="4706620" h="6858000">
                  <a:moveTo>
                    <a:pt x="4706112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706112" y="6858000"/>
                  </a:lnTo>
                  <a:lnTo>
                    <a:pt x="4706112" y="0"/>
                  </a:lnTo>
                  <a:close/>
                </a:path>
              </a:pathLst>
            </a:custGeom>
            <a:solidFill>
              <a:srgbClr val="6FAC46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773" y="6016759"/>
              <a:ext cx="2606040" cy="841375"/>
            </a:xfrm>
            <a:custGeom>
              <a:avLst/>
              <a:gdLst/>
              <a:ahLst/>
              <a:cxnLst/>
              <a:rect l="l" t="t" r="r" b="b"/>
              <a:pathLst>
                <a:path w="2606040" h="841375">
                  <a:moveTo>
                    <a:pt x="892120" y="0"/>
                  </a:moveTo>
                  <a:lnTo>
                    <a:pt x="841457" y="627"/>
                  </a:lnTo>
                  <a:lnTo>
                    <a:pt x="791016" y="2892"/>
                  </a:lnTo>
                  <a:lnTo>
                    <a:pt x="740880" y="6914"/>
                  </a:lnTo>
                  <a:lnTo>
                    <a:pt x="691130" y="12811"/>
                  </a:lnTo>
                  <a:lnTo>
                    <a:pt x="641850" y="20702"/>
                  </a:lnTo>
                  <a:lnTo>
                    <a:pt x="593123" y="30704"/>
                  </a:lnTo>
                  <a:lnTo>
                    <a:pt x="545029" y="42938"/>
                  </a:lnTo>
                  <a:lnTo>
                    <a:pt x="497654" y="57521"/>
                  </a:lnTo>
                  <a:lnTo>
                    <a:pt x="451077" y="74572"/>
                  </a:lnTo>
                  <a:lnTo>
                    <a:pt x="405384" y="94210"/>
                  </a:lnTo>
                  <a:lnTo>
                    <a:pt x="360655" y="116552"/>
                  </a:lnTo>
                  <a:lnTo>
                    <a:pt x="316973" y="141719"/>
                  </a:lnTo>
                  <a:lnTo>
                    <a:pt x="274421" y="169828"/>
                  </a:lnTo>
                  <a:lnTo>
                    <a:pt x="233082" y="200997"/>
                  </a:lnTo>
                  <a:lnTo>
                    <a:pt x="193038" y="235346"/>
                  </a:lnTo>
                  <a:lnTo>
                    <a:pt x="156386" y="271915"/>
                  </a:lnTo>
                  <a:lnTo>
                    <a:pt x="123885" y="310201"/>
                  </a:lnTo>
                  <a:lnTo>
                    <a:pt x="95427" y="350051"/>
                  </a:lnTo>
                  <a:lnTo>
                    <a:pt x="70900" y="391311"/>
                  </a:lnTo>
                  <a:lnTo>
                    <a:pt x="50193" y="433827"/>
                  </a:lnTo>
                  <a:lnTo>
                    <a:pt x="33197" y="477446"/>
                  </a:lnTo>
                  <a:lnTo>
                    <a:pt x="19800" y="522013"/>
                  </a:lnTo>
                  <a:lnTo>
                    <a:pt x="9892" y="567376"/>
                  </a:lnTo>
                  <a:lnTo>
                    <a:pt x="3363" y="613380"/>
                  </a:lnTo>
                  <a:lnTo>
                    <a:pt x="103" y="659872"/>
                  </a:lnTo>
                  <a:lnTo>
                    <a:pt x="0" y="706698"/>
                  </a:lnTo>
                  <a:lnTo>
                    <a:pt x="2944" y="753705"/>
                  </a:lnTo>
                  <a:lnTo>
                    <a:pt x="8824" y="800737"/>
                  </a:lnTo>
                  <a:lnTo>
                    <a:pt x="19022" y="841238"/>
                  </a:lnTo>
                  <a:lnTo>
                    <a:pt x="2600996" y="841238"/>
                  </a:lnTo>
                  <a:lnTo>
                    <a:pt x="2602304" y="833592"/>
                  </a:lnTo>
                  <a:lnTo>
                    <a:pt x="2605453" y="784199"/>
                  </a:lnTo>
                  <a:lnTo>
                    <a:pt x="2605020" y="734473"/>
                  </a:lnTo>
                  <a:lnTo>
                    <a:pt x="2601188" y="684628"/>
                  </a:lnTo>
                  <a:lnTo>
                    <a:pt x="2594138" y="634879"/>
                  </a:lnTo>
                  <a:lnTo>
                    <a:pt x="2584052" y="585440"/>
                  </a:lnTo>
                  <a:lnTo>
                    <a:pt x="2571113" y="536525"/>
                  </a:lnTo>
                  <a:lnTo>
                    <a:pt x="2555503" y="488349"/>
                  </a:lnTo>
                  <a:lnTo>
                    <a:pt x="2537403" y="441125"/>
                  </a:lnTo>
                  <a:lnTo>
                    <a:pt x="2516997" y="395068"/>
                  </a:lnTo>
                  <a:lnTo>
                    <a:pt x="2494466" y="350392"/>
                  </a:lnTo>
                  <a:lnTo>
                    <a:pt x="2469992" y="307312"/>
                  </a:lnTo>
                  <a:lnTo>
                    <a:pt x="2443757" y="266042"/>
                  </a:lnTo>
                  <a:lnTo>
                    <a:pt x="2416623" y="226302"/>
                  </a:lnTo>
                  <a:lnTo>
                    <a:pt x="2386422" y="186955"/>
                  </a:lnTo>
                  <a:lnTo>
                    <a:pt x="2353121" y="149398"/>
                  </a:lnTo>
                  <a:lnTo>
                    <a:pt x="2316682" y="115027"/>
                  </a:lnTo>
                  <a:lnTo>
                    <a:pt x="2277070" y="85239"/>
                  </a:lnTo>
                  <a:lnTo>
                    <a:pt x="2234249" y="61431"/>
                  </a:lnTo>
                  <a:lnTo>
                    <a:pt x="2188182" y="44999"/>
                  </a:lnTo>
                  <a:lnTo>
                    <a:pt x="2132609" y="35322"/>
                  </a:lnTo>
                  <a:lnTo>
                    <a:pt x="2083677" y="38553"/>
                  </a:lnTo>
                  <a:lnTo>
                    <a:pt x="2038753" y="50880"/>
                  </a:lnTo>
                  <a:lnTo>
                    <a:pt x="1995204" y="68496"/>
                  </a:lnTo>
                  <a:lnTo>
                    <a:pt x="1950396" y="87592"/>
                  </a:lnTo>
                  <a:lnTo>
                    <a:pt x="1901696" y="104358"/>
                  </a:lnTo>
                  <a:lnTo>
                    <a:pt x="1853102" y="112771"/>
                  </a:lnTo>
                  <a:lnTo>
                    <a:pt x="1800352" y="114701"/>
                  </a:lnTo>
                  <a:lnTo>
                    <a:pt x="1745724" y="112015"/>
                  </a:lnTo>
                  <a:lnTo>
                    <a:pt x="1691493" y="106578"/>
                  </a:lnTo>
                  <a:lnTo>
                    <a:pt x="1639936" y="100256"/>
                  </a:lnTo>
                  <a:lnTo>
                    <a:pt x="1585505" y="92198"/>
                  </a:lnTo>
                  <a:lnTo>
                    <a:pt x="1530692" y="83373"/>
                  </a:lnTo>
                  <a:lnTo>
                    <a:pt x="1475882" y="73780"/>
                  </a:lnTo>
                  <a:lnTo>
                    <a:pt x="1421458" y="63414"/>
                  </a:lnTo>
                  <a:lnTo>
                    <a:pt x="1375450" y="54343"/>
                  </a:lnTo>
                  <a:lnTo>
                    <a:pt x="1328837" y="45619"/>
                  </a:lnTo>
                  <a:lnTo>
                    <a:pt x="1281692" y="37346"/>
                  </a:lnTo>
                  <a:lnTo>
                    <a:pt x="1234089" y="29630"/>
                  </a:lnTo>
                  <a:lnTo>
                    <a:pt x="1186100" y="22575"/>
                  </a:lnTo>
                  <a:lnTo>
                    <a:pt x="1137798" y="16286"/>
                  </a:lnTo>
                  <a:lnTo>
                    <a:pt x="1089257" y="10869"/>
                  </a:lnTo>
                  <a:lnTo>
                    <a:pt x="1040548" y="6427"/>
                  </a:lnTo>
                  <a:lnTo>
                    <a:pt x="991746" y="3066"/>
                  </a:lnTo>
                  <a:lnTo>
                    <a:pt x="942922" y="891"/>
                  </a:lnTo>
                  <a:lnTo>
                    <a:pt x="892120" y="0"/>
                  </a:lnTo>
                  <a:close/>
                </a:path>
              </a:pathLst>
            </a:custGeom>
            <a:solidFill>
              <a:srgbClr val="FFFFFF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55316" y="5796649"/>
              <a:ext cx="2487295" cy="1061720"/>
            </a:xfrm>
            <a:custGeom>
              <a:avLst/>
              <a:gdLst/>
              <a:ahLst/>
              <a:cxnLst/>
              <a:rect l="l" t="t" r="r" b="b"/>
              <a:pathLst>
                <a:path w="2487295" h="1061720">
                  <a:moveTo>
                    <a:pt x="1573453" y="1055116"/>
                  </a:moveTo>
                  <a:lnTo>
                    <a:pt x="1569592" y="1055890"/>
                  </a:lnTo>
                  <a:lnTo>
                    <a:pt x="1566519" y="1058951"/>
                  </a:lnTo>
                  <a:lnTo>
                    <a:pt x="1564386" y="1061351"/>
                  </a:lnTo>
                  <a:lnTo>
                    <a:pt x="1585467" y="1061351"/>
                  </a:lnTo>
                  <a:lnTo>
                    <a:pt x="1577695" y="1056271"/>
                  </a:lnTo>
                  <a:lnTo>
                    <a:pt x="1573453" y="1055116"/>
                  </a:lnTo>
                  <a:close/>
                </a:path>
                <a:path w="2487295" h="1061720">
                  <a:moveTo>
                    <a:pt x="493903" y="1045921"/>
                  </a:moveTo>
                  <a:lnTo>
                    <a:pt x="490042" y="1046683"/>
                  </a:lnTo>
                  <a:lnTo>
                    <a:pt x="486956" y="1049756"/>
                  </a:lnTo>
                  <a:lnTo>
                    <a:pt x="480796" y="1051280"/>
                  </a:lnTo>
                  <a:lnTo>
                    <a:pt x="477710" y="1053592"/>
                  </a:lnTo>
                  <a:lnTo>
                    <a:pt x="476935" y="1057414"/>
                  </a:lnTo>
                  <a:lnTo>
                    <a:pt x="477837" y="1061351"/>
                  </a:lnTo>
                  <a:lnTo>
                    <a:pt x="513206" y="1061351"/>
                  </a:lnTo>
                  <a:lnTo>
                    <a:pt x="511632" y="1055890"/>
                  </a:lnTo>
                  <a:lnTo>
                    <a:pt x="507009" y="1051280"/>
                  </a:lnTo>
                  <a:lnTo>
                    <a:pt x="502386" y="1048219"/>
                  </a:lnTo>
                  <a:lnTo>
                    <a:pt x="493903" y="1045921"/>
                  </a:lnTo>
                  <a:close/>
                </a:path>
                <a:path w="2487295" h="1061720">
                  <a:moveTo>
                    <a:pt x="327342" y="1039787"/>
                  </a:moveTo>
                  <a:lnTo>
                    <a:pt x="323481" y="1040549"/>
                  </a:lnTo>
                  <a:lnTo>
                    <a:pt x="320395" y="1043622"/>
                  </a:lnTo>
                  <a:lnTo>
                    <a:pt x="315772" y="1046683"/>
                  </a:lnTo>
                  <a:lnTo>
                    <a:pt x="312686" y="1049756"/>
                  </a:lnTo>
                  <a:lnTo>
                    <a:pt x="311531" y="1053592"/>
                  </a:lnTo>
                  <a:lnTo>
                    <a:pt x="312966" y="1061351"/>
                  </a:lnTo>
                  <a:lnTo>
                    <a:pt x="347217" y="1061351"/>
                  </a:lnTo>
                  <a:lnTo>
                    <a:pt x="345071" y="1049756"/>
                  </a:lnTo>
                  <a:lnTo>
                    <a:pt x="340448" y="1045146"/>
                  </a:lnTo>
                  <a:lnTo>
                    <a:pt x="335826" y="1042085"/>
                  </a:lnTo>
                  <a:lnTo>
                    <a:pt x="327342" y="1039787"/>
                  </a:lnTo>
                  <a:close/>
                </a:path>
                <a:path w="2487295" h="1061720">
                  <a:moveTo>
                    <a:pt x="17348" y="1035951"/>
                  </a:moveTo>
                  <a:lnTo>
                    <a:pt x="13500" y="1037488"/>
                  </a:lnTo>
                  <a:lnTo>
                    <a:pt x="4241" y="1043622"/>
                  </a:lnTo>
                  <a:lnTo>
                    <a:pt x="1155" y="1046683"/>
                  </a:lnTo>
                  <a:lnTo>
                    <a:pt x="0" y="1050518"/>
                  </a:lnTo>
                  <a:lnTo>
                    <a:pt x="2006" y="1061351"/>
                  </a:lnTo>
                  <a:lnTo>
                    <a:pt x="36283" y="1061351"/>
                  </a:lnTo>
                  <a:lnTo>
                    <a:pt x="37401" y="1060107"/>
                  </a:lnTo>
                  <a:lnTo>
                    <a:pt x="38950" y="1055890"/>
                  </a:lnTo>
                  <a:lnTo>
                    <a:pt x="38176" y="1051280"/>
                  </a:lnTo>
                  <a:lnTo>
                    <a:pt x="33540" y="1046683"/>
                  </a:lnTo>
                  <a:lnTo>
                    <a:pt x="28917" y="1040549"/>
                  </a:lnTo>
                  <a:lnTo>
                    <a:pt x="25069" y="1037488"/>
                  </a:lnTo>
                  <a:lnTo>
                    <a:pt x="17348" y="1035951"/>
                  </a:lnTo>
                  <a:close/>
                </a:path>
                <a:path w="2487295" h="1061720">
                  <a:moveTo>
                    <a:pt x="2128659" y="1033652"/>
                  </a:moveTo>
                  <a:lnTo>
                    <a:pt x="2124798" y="1034414"/>
                  </a:lnTo>
                  <a:lnTo>
                    <a:pt x="2121712" y="1037488"/>
                  </a:lnTo>
                  <a:lnTo>
                    <a:pt x="2117090" y="1039012"/>
                  </a:lnTo>
                  <a:lnTo>
                    <a:pt x="2114003" y="1042085"/>
                  </a:lnTo>
                  <a:lnTo>
                    <a:pt x="2112848" y="1046302"/>
                  </a:lnTo>
                  <a:lnTo>
                    <a:pt x="2115426" y="1061351"/>
                  </a:lnTo>
                  <a:lnTo>
                    <a:pt x="2146363" y="1061351"/>
                  </a:lnTo>
                  <a:lnTo>
                    <a:pt x="2150249" y="1057033"/>
                  </a:lnTo>
                  <a:lnTo>
                    <a:pt x="2151786" y="1052817"/>
                  </a:lnTo>
                  <a:lnTo>
                    <a:pt x="2151011" y="1048219"/>
                  </a:lnTo>
                  <a:lnTo>
                    <a:pt x="2141766" y="1039012"/>
                  </a:lnTo>
                  <a:lnTo>
                    <a:pt x="2137143" y="1035951"/>
                  </a:lnTo>
                  <a:lnTo>
                    <a:pt x="2128659" y="1033652"/>
                  </a:lnTo>
                  <a:close/>
                </a:path>
                <a:path w="2487295" h="1061720">
                  <a:moveTo>
                    <a:pt x="1206411" y="1033652"/>
                  </a:moveTo>
                  <a:lnTo>
                    <a:pt x="1202550" y="1034414"/>
                  </a:lnTo>
                  <a:lnTo>
                    <a:pt x="1199464" y="1037488"/>
                  </a:lnTo>
                  <a:lnTo>
                    <a:pt x="1194841" y="1040549"/>
                  </a:lnTo>
                  <a:lnTo>
                    <a:pt x="1191755" y="1043622"/>
                  </a:lnTo>
                  <a:lnTo>
                    <a:pt x="1190599" y="1047457"/>
                  </a:lnTo>
                  <a:lnTo>
                    <a:pt x="1193177" y="1061351"/>
                  </a:lnTo>
                  <a:lnTo>
                    <a:pt x="1224114" y="1061351"/>
                  </a:lnTo>
                  <a:lnTo>
                    <a:pt x="1228001" y="1057033"/>
                  </a:lnTo>
                  <a:lnTo>
                    <a:pt x="1229537" y="1052817"/>
                  </a:lnTo>
                  <a:lnTo>
                    <a:pt x="1228763" y="1048219"/>
                  </a:lnTo>
                  <a:lnTo>
                    <a:pt x="1219517" y="1039012"/>
                  </a:lnTo>
                  <a:lnTo>
                    <a:pt x="1214894" y="1035951"/>
                  </a:lnTo>
                  <a:lnTo>
                    <a:pt x="1206411" y="1033652"/>
                  </a:lnTo>
                  <a:close/>
                </a:path>
                <a:path w="2487295" h="1061720">
                  <a:moveTo>
                    <a:pt x="796175" y="1033652"/>
                  </a:moveTo>
                  <a:lnTo>
                    <a:pt x="792314" y="1034414"/>
                  </a:lnTo>
                  <a:lnTo>
                    <a:pt x="789228" y="1037488"/>
                  </a:lnTo>
                  <a:lnTo>
                    <a:pt x="784605" y="1039012"/>
                  </a:lnTo>
                  <a:lnTo>
                    <a:pt x="781519" y="1041323"/>
                  </a:lnTo>
                  <a:lnTo>
                    <a:pt x="780364" y="1045146"/>
                  </a:lnTo>
                  <a:lnTo>
                    <a:pt x="782954" y="1061351"/>
                  </a:lnTo>
                  <a:lnTo>
                    <a:pt x="813879" y="1061351"/>
                  </a:lnTo>
                  <a:lnTo>
                    <a:pt x="817765" y="1057033"/>
                  </a:lnTo>
                  <a:lnTo>
                    <a:pt x="819302" y="1052817"/>
                  </a:lnTo>
                  <a:lnTo>
                    <a:pt x="818540" y="1048219"/>
                  </a:lnTo>
                  <a:lnTo>
                    <a:pt x="809282" y="1039012"/>
                  </a:lnTo>
                  <a:lnTo>
                    <a:pt x="804659" y="1035951"/>
                  </a:lnTo>
                  <a:lnTo>
                    <a:pt x="796175" y="1033652"/>
                  </a:lnTo>
                  <a:close/>
                </a:path>
                <a:path w="2487295" h="1061720">
                  <a:moveTo>
                    <a:pt x="136105" y="1033652"/>
                  </a:moveTo>
                  <a:lnTo>
                    <a:pt x="132245" y="1034414"/>
                  </a:lnTo>
                  <a:lnTo>
                    <a:pt x="129158" y="1037488"/>
                  </a:lnTo>
                  <a:lnTo>
                    <a:pt x="124536" y="1040549"/>
                  </a:lnTo>
                  <a:lnTo>
                    <a:pt x="121450" y="1043622"/>
                  </a:lnTo>
                  <a:lnTo>
                    <a:pt x="120294" y="1047457"/>
                  </a:lnTo>
                  <a:lnTo>
                    <a:pt x="122872" y="1061351"/>
                  </a:lnTo>
                  <a:lnTo>
                    <a:pt x="153720" y="1061351"/>
                  </a:lnTo>
                  <a:lnTo>
                    <a:pt x="156540" y="1058189"/>
                  </a:lnTo>
                  <a:lnTo>
                    <a:pt x="158470" y="1053592"/>
                  </a:lnTo>
                  <a:lnTo>
                    <a:pt x="158470" y="1048219"/>
                  </a:lnTo>
                  <a:lnTo>
                    <a:pt x="149212" y="1039012"/>
                  </a:lnTo>
                  <a:lnTo>
                    <a:pt x="144589" y="1035951"/>
                  </a:lnTo>
                  <a:lnTo>
                    <a:pt x="136105" y="1033652"/>
                  </a:lnTo>
                  <a:close/>
                </a:path>
                <a:path w="2487295" h="1061720">
                  <a:moveTo>
                    <a:pt x="904125" y="1030579"/>
                  </a:moveTo>
                  <a:lnTo>
                    <a:pt x="900277" y="1031354"/>
                  </a:lnTo>
                  <a:lnTo>
                    <a:pt x="897191" y="1034414"/>
                  </a:lnTo>
                  <a:lnTo>
                    <a:pt x="890151" y="1037389"/>
                  </a:lnTo>
                  <a:lnTo>
                    <a:pt x="887161" y="1042087"/>
                  </a:lnTo>
                  <a:lnTo>
                    <a:pt x="887643" y="1049082"/>
                  </a:lnTo>
                  <a:lnTo>
                    <a:pt x="891019" y="1058951"/>
                  </a:lnTo>
                  <a:lnTo>
                    <a:pt x="894372" y="1061351"/>
                  </a:lnTo>
                  <a:lnTo>
                    <a:pt x="919073" y="1061351"/>
                  </a:lnTo>
                  <a:lnTo>
                    <a:pt x="925728" y="1053973"/>
                  </a:lnTo>
                  <a:lnTo>
                    <a:pt x="927265" y="1049756"/>
                  </a:lnTo>
                  <a:lnTo>
                    <a:pt x="926490" y="1045146"/>
                  </a:lnTo>
                  <a:lnTo>
                    <a:pt x="917244" y="1035951"/>
                  </a:lnTo>
                  <a:lnTo>
                    <a:pt x="912609" y="1032878"/>
                  </a:lnTo>
                  <a:lnTo>
                    <a:pt x="904125" y="1030579"/>
                  </a:lnTo>
                  <a:close/>
                </a:path>
                <a:path w="2487295" h="1061720">
                  <a:moveTo>
                    <a:pt x="700557" y="1030579"/>
                  </a:moveTo>
                  <a:lnTo>
                    <a:pt x="684943" y="1050804"/>
                  </a:lnTo>
                  <a:lnTo>
                    <a:pt x="687451" y="1058951"/>
                  </a:lnTo>
                  <a:lnTo>
                    <a:pt x="690803" y="1061351"/>
                  </a:lnTo>
                  <a:lnTo>
                    <a:pt x="715492" y="1061351"/>
                  </a:lnTo>
                  <a:lnTo>
                    <a:pt x="722147" y="1053973"/>
                  </a:lnTo>
                  <a:lnTo>
                    <a:pt x="723696" y="1049756"/>
                  </a:lnTo>
                  <a:lnTo>
                    <a:pt x="722922" y="1045146"/>
                  </a:lnTo>
                  <a:lnTo>
                    <a:pt x="713663" y="1035951"/>
                  </a:lnTo>
                  <a:lnTo>
                    <a:pt x="709041" y="1032878"/>
                  </a:lnTo>
                  <a:lnTo>
                    <a:pt x="700557" y="1030579"/>
                  </a:lnTo>
                  <a:close/>
                </a:path>
                <a:path w="2487295" h="1061720">
                  <a:moveTo>
                    <a:pt x="601853" y="1030579"/>
                  </a:moveTo>
                  <a:lnTo>
                    <a:pt x="598004" y="1031354"/>
                  </a:lnTo>
                  <a:lnTo>
                    <a:pt x="594918" y="1034414"/>
                  </a:lnTo>
                  <a:lnTo>
                    <a:pt x="589180" y="1037389"/>
                  </a:lnTo>
                  <a:lnTo>
                    <a:pt x="586046" y="1042087"/>
                  </a:lnTo>
                  <a:lnTo>
                    <a:pt x="585805" y="1049082"/>
                  </a:lnTo>
                  <a:lnTo>
                    <a:pt x="588746" y="1058951"/>
                  </a:lnTo>
                  <a:lnTo>
                    <a:pt x="592099" y="1061351"/>
                  </a:lnTo>
                  <a:lnTo>
                    <a:pt x="616788" y="1061351"/>
                  </a:lnTo>
                  <a:lnTo>
                    <a:pt x="623442" y="1053973"/>
                  </a:lnTo>
                  <a:lnTo>
                    <a:pt x="624992" y="1049756"/>
                  </a:lnTo>
                  <a:lnTo>
                    <a:pt x="624217" y="1045146"/>
                  </a:lnTo>
                  <a:lnTo>
                    <a:pt x="614959" y="1035951"/>
                  </a:lnTo>
                  <a:lnTo>
                    <a:pt x="610336" y="1032878"/>
                  </a:lnTo>
                  <a:lnTo>
                    <a:pt x="601853" y="1030579"/>
                  </a:lnTo>
                  <a:close/>
                </a:path>
                <a:path w="2487295" h="1061720">
                  <a:moveTo>
                    <a:pt x="1098448" y="1024445"/>
                  </a:moveTo>
                  <a:lnTo>
                    <a:pt x="1094600" y="1025220"/>
                  </a:lnTo>
                  <a:lnTo>
                    <a:pt x="1091514" y="1028280"/>
                  </a:lnTo>
                  <a:lnTo>
                    <a:pt x="1085775" y="1032977"/>
                  </a:lnTo>
                  <a:lnTo>
                    <a:pt x="1082641" y="1038248"/>
                  </a:lnTo>
                  <a:lnTo>
                    <a:pt x="1082400" y="1044670"/>
                  </a:lnTo>
                  <a:lnTo>
                    <a:pt x="1085342" y="1052817"/>
                  </a:lnTo>
                  <a:lnTo>
                    <a:pt x="1097280" y="1061351"/>
                  </a:lnTo>
                  <a:lnTo>
                    <a:pt x="1099007" y="1061351"/>
                  </a:lnTo>
                  <a:lnTo>
                    <a:pt x="1110018" y="1058951"/>
                  </a:lnTo>
                  <a:lnTo>
                    <a:pt x="1114886" y="1055121"/>
                  </a:lnTo>
                  <a:lnTo>
                    <a:pt x="1118885" y="1048988"/>
                  </a:lnTo>
                  <a:lnTo>
                    <a:pt x="1119994" y="1041702"/>
                  </a:lnTo>
                  <a:lnTo>
                    <a:pt x="1116190" y="1034414"/>
                  </a:lnTo>
                  <a:lnTo>
                    <a:pt x="1111554" y="1029817"/>
                  </a:lnTo>
                  <a:lnTo>
                    <a:pt x="1106932" y="1026744"/>
                  </a:lnTo>
                  <a:lnTo>
                    <a:pt x="1098448" y="1024445"/>
                  </a:lnTo>
                  <a:close/>
                </a:path>
                <a:path w="2487295" h="1061720">
                  <a:moveTo>
                    <a:pt x="1329778" y="1018311"/>
                  </a:moveTo>
                  <a:lnTo>
                    <a:pt x="1325930" y="1019086"/>
                  </a:lnTo>
                  <a:lnTo>
                    <a:pt x="1322844" y="1022146"/>
                  </a:lnTo>
                  <a:lnTo>
                    <a:pt x="1317106" y="1026843"/>
                  </a:lnTo>
                  <a:lnTo>
                    <a:pt x="1313972" y="1032114"/>
                  </a:lnTo>
                  <a:lnTo>
                    <a:pt x="1313731" y="1038536"/>
                  </a:lnTo>
                  <a:lnTo>
                    <a:pt x="1316672" y="1046683"/>
                  </a:lnTo>
                  <a:lnTo>
                    <a:pt x="1322264" y="1053249"/>
                  </a:lnTo>
                  <a:lnTo>
                    <a:pt x="1329010" y="1055503"/>
                  </a:lnTo>
                  <a:lnTo>
                    <a:pt x="1335757" y="1054880"/>
                  </a:lnTo>
                  <a:lnTo>
                    <a:pt x="1341348" y="1052817"/>
                  </a:lnTo>
                  <a:lnTo>
                    <a:pt x="1346217" y="1048987"/>
                  </a:lnTo>
                  <a:lnTo>
                    <a:pt x="1350216" y="1042854"/>
                  </a:lnTo>
                  <a:lnTo>
                    <a:pt x="1351324" y="1035568"/>
                  </a:lnTo>
                  <a:lnTo>
                    <a:pt x="1347520" y="1028280"/>
                  </a:lnTo>
                  <a:lnTo>
                    <a:pt x="1342898" y="1023683"/>
                  </a:lnTo>
                  <a:lnTo>
                    <a:pt x="1338262" y="1020610"/>
                  </a:lnTo>
                  <a:lnTo>
                    <a:pt x="1329778" y="1018311"/>
                  </a:lnTo>
                  <a:close/>
                </a:path>
                <a:path w="2487295" h="1061720">
                  <a:moveTo>
                    <a:pt x="2369235" y="1006043"/>
                  </a:moveTo>
                  <a:lnTo>
                    <a:pt x="2365387" y="1006817"/>
                  </a:lnTo>
                  <a:lnTo>
                    <a:pt x="2362301" y="1009878"/>
                  </a:lnTo>
                  <a:lnTo>
                    <a:pt x="2356563" y="1012853"/>
                  </a:lnTo>
                  <a:lnTo>
                    <a:pt x="2353429" y="1017550"/>
                  </a:lnTo>
                  <a:lnTo>
                    <a:pt x="2353187" y="1024546"/>
                  </a:lnTo>
                  <a:lnTo>
                    <a:pt x="2356129" y="1034414"/>
                  </a:lnTo>
                  <a:lnTo>
                    <a:pt x="2361720" y="1040981"/>
                  </a:lnTo>
                  <a:lnTo>
                    <a:pt x="2368467" y="1043235"/>
                  </a:lnTo>
                  <a:lnTo>
                    <a:pt x="2375213" y="1042612"/>
                  </a:lnTo>
                  <a:lnTo>
                    <a:pt x="2380805" y="1040549"/>
                  </a:lnTo>
                  <a:lnTo>
                    <a:pt x="2386977" y="1035422"/>
                  </a:lnTo>
                  <a:lnTo>
                    <a:pt x="2390835" y="1029433"/>
                  </a:lnTo>
                  <a:lnTo>
                    <a:pt x="2391221" y="1022868"/>
                  </a:lnTo>
                  <a:lnTo>
                    <a:pt x="2386977" y="1016012"/>
                  </a:lnTo>
                  <a:lnTo>
                    <a:pt x="2382354" y="1011415"/>
                  </a:lnTo>
                  <a:lnTo>
                    <a:pt x="2377719" y="1008341"/>
                  </a:lnTo>
                  <a:lnTo>
                    <a:pt x="2369235" y="1006043"/>
                  </a:lnTo>
                  <a:close/>
                </a:path>
                <a:path w="2487295" h="1061720">
                  <a:moveTo>
                    <a:pt x="1446987" y="999909"/>
                  </a:moveTo>
                  <a:lnTo>
                    <a:pt x="1443139" y="1000683"/>
                  </a:lnTo>
                  <a:lnTo>
                    <a:pt x="1440053" y="1003744"/>
                  </a:lnTo>
                  <a:lnTo>
                    <a:pt x="1434314" y="1007149"/>
                  </a:lnTo>
                  <a:lnTo>
                    <a:pt x="1431180" y="1012564"/>
                  </a:lnTo>
                  <a:lnTo>
                    <a:pt x="1430939" y="1019703"/>
                  </a:lnTo>
                  <a:lnTo>
                    <a:pt x="1433880" y="1028280"/>
                  </a:lnTo>
                  <a:lnTo>
                    <a:pt x="1439472" y="1034847"/>
                  </a:lnTo>
                  <a:lnTo>
                    <a:pt x="1446218" y="1037101"/>
                  </a:lnTo>
                  <a:lnTo>
                    <a:pt x="1452965" y="1036478"/>
                  </a:lnTo>
                  <a:lnTo>
                    <a:pt x="1458556" y="1034414"/>
                  </a:lnTo>
                  <a:lnTo>
                    <a:pt x="1464727" y="1029288"/>
                  </a:lnTo>
                  <a:lnTo>
                    <a:pt x="1468581" y="1023299"/>
                  </a:lnTo>
                  <a:lnTo>
                    <a:pt x="1468967" y="1016734"/>
                  </a:lnTo>
                  <a:lnTo>
                    <a:pt x="1464729" y="1009878"/>
                  </a:lnTo>
                  <a:lnTo>
                    <a:pt x="1460106" y="1005281"/>
                  </a:lnTo>
                  <a:lnTo>
                    <a:pt x="1455470" y="1002207"/>
                  </a:lnTo>
                  <a:lnTo>
                    <a:pt x="1446987" y="999909"/>
                  </a:lnTo>
                  <a:close/>
                </a:path>
                <a:path w="2487295" h="1061720">
                  <a:moveTo>
                    <a:pt x="1693748" y="996848"/>
                  </a:moveTo>
                  <a:lnTo>
                    <a:pt x="1689887" y="997610"/>
                  </a:lnTo>
                  <a:lnTo>
                    <a:pt x="1686801" y="1000683"/>
                  </a:lnTo>
                  <a:lnTo>
                    <a:pt x="1679768" y="1004083"/>
                  </a:lnTo>
                  <a:lnTo>
                    <a:pt x="1676782" y="1009499"/>
                  </a:lnTo>
                  <a:lnTo>
                    <a:pt x="1677266" y="1016641"/>
                  </a:lnTo>
                  <a:lnTo>
                    <a:pt x="1680641" y="1025220"/>
                  </a:lnTo>
                  <a:lnTo>
                    <a:pt x="1686228" y="1031784"/>
                  </a:lnTo>
                  <a:lnTo>
                    <a:pt x="1692975" y="1034035"/>
                  </a:lnTo>
                  <a:lnTo>
                    <a:pt x="1699724" y="1033412"/>
                  </a:lnTo>
                  <a:lnTo>
                    <a:pt x="1705317" y="1031354"/>
                  </a:lnTo>
                  <a:lnTo>
                    <a:pt x="1711482" y="1026225"/>
                  </a:lnTo>
                  <a:lnTo>
                    <a:pt x="1715336" y="1020233"/>
                  </a:lnTo>
                  <a:lnTo>
                    <a:pt x="1715720" y="1013668"/>
                  </a:lnTo>
                  <a:lnTo>
                    <a:pt x="1711477" y="1006817"/>
                  </a:lnTo>
                  <a:lnTo>
                    <a:pt x="1706854" y="1002207"/>
                  </a:lnTo>
                  <a:lnTo>
                    <a:pt x="1702231" y="999147"/>
                  </a:lnTo>
                  <a:lnTo>
                    <a:pt x="1693748" y="996848"/>
                  </a:lnTo>
                  <a:close/>
                </a:path>
                <a:path w="2487295" h="1061720">
                  <a:moveTo>
                    <a:pt x="1826374" y="984580"/>
                  </a:moveTo>
                  <a:lnTo>
                    <a:pt x="1822526" y="985342"/>
                  </a:lnTo>
                  <a:lnTo>
                    <a:pt x="1819440" y="988402"/>
                  </a:lnTo>
                  <a:lnTo>
                    <a:pt x="1813701" y="991377"/>
                  </a:lnTo>
                  <a:lnTo>
                    <a:pt x="1810567" y="996076"/>
                  </a:lnTo>
                  <a:lnTo>
                    <a:pt x="1810326" y="1003076"/>
                  </a:lnTo>
                  <a:lnTo>
                    <a:pt x="1813267" y="1012951"/>
                  </a:lnTo>
                  <a:lnTo>
                    <a:pt x="1818859" y="1019516"/>
                  </a:lnTo>
                  <a:lnTo>
                    <a:pt x="1825605" y="1021767"/>
                  </a:lnTo>
                  <a:lnTo>
                    <a:pt x="1832352" y="1021144"/>
                  </a:lnTo>
                  <a:lnTo>
                    <a:pt x="1837944" y="1019086"/>
                  </a:lnTo>
                  <a:lnTo>
                    <a:pt x="1844114" y="1013957"/>
                  </a:lnTo>
                  <a:lnTo>
                    <a:pt x="1847969" y="1007964"/>
                  </a:lnTo>
                  <a:lnTo>
                    <a:pt x="1848354" y="1001394"/>
                  </a:lnTo>
                  <a:lnTo>
                    <a:pt x="1844116" y="994536"/>
                  </a:lnTo>
                  <a:lnTo>
                    <a:pt x="1839493" y="989939"/>
                  </a:lnTo>
                  <a:lnTo>
                    <a:pt x="1834857" y="986878"/>
                  </a:lnTo>
                  <a:lnTo>
                    <a:pt x="1826374" y="984580"/>
                  </a:lnTo>
                  <a:close/>
                </a:path>
                <a:path w="2487295" h="1061720">
                  <a:moveTo>
                    <a:pt x="2057717" y="978446"/>
                  </a:moveTo>
                  <a:lnTo>
                    <a:pt x="2053856" y="979208"/>
                  </a:lnTo>
                  <a:lnTo>
                    <a:pt x="2050770" y="982268"/>
                  </a:lnTo>
                  <a:lnTo>
                    <a:pt x="2045039" y="985243"/>
                  </a:lnTo>
                  <a:lnTo>
                    <a:pt x="2041907" y="989942"/>
                  </a:lnTo>
                  <a:lnTo>
                    <a:pt x="2041664" y="996942"/>
                  </a:lnTo>
                  <a:lnTo>
                    <a:pt x="2044598" y="1006817"/>
                  </a:lnTo>
                  <a:lnTo>
                    <a:pt x="2050191" y="1013382"/>
                  </a:lnTo>
                  <a:lnTo>
                    <a:pt x="2056941" y="1015633"/>
                  </a:lnTo>
                  <a:lnTo>
                    <a:pt x="2063688" y="1015009"/>
                  </a:lnTo>
                  <a:lnTo>
                    <a:pt x="2069274" y="1012951"/>
                  </a:lnTo>
                  <a:lnTo>
                    <a:pt x="2075446" y="1007823"/>
                  </a:lnTo>
                  <a:lnTo>
                    <a:pt x="2079304" y="1001829"/>
                  </a:lnTo>
                  <a:lnTo>
                    <a:pt x="2079690" y="995260"/>
                  </a:lnTo>
                  <a:lnTo>
                    <a:pt x="2075446" y="988402"/>
                  </a:lnTo>
                  <a:lnTo>
                    <a:pt x="2070823" y="983805"/>
                  </a:lnTo>
                  <a:lnTo>
                    <a:pt x="2066188" y="980744"/>
                  </a:lnTo>
                  <a:lnTo>
                    <a:pt x="2057717" y="978446"/>
                  </a:lnTo>
                  <a:close/>
                </a:path>
                <a:path w="2487295" h="1061720">
                  <a:moveTo>
                    <a:pt x="407530" y="975372"/>
                  </a:moveTo>
                  <a:lnTo>
                    <a:pt x="403682" y="976134"/>
                  </a:lnTo>
                  <a:lnTo>
                    <a:pt x="400596" y="979208"/>
                  </a:lnTo>
                  <a:lnTo>
                    <a:pt x="394857" y="982175"/>
                  </a:lnTo>
                  <a:lnTo>
                    <a:pt x="391723" y="986870"/>
                  </a:lnTo>
                  <a:lnTo>
                    <a:pt x="391482" y="993868"/>
                  </a:lnTo>
                  <a:lnTo>
                    <a:pt x="394423" y="1003744"/>
                  </a:lnTo>
                  <a:lnTo>
                    <a:pt x="400015" y="1010310"/>
                  </a:lnTo>
                  <a:lnTo>
                    <a:pt x="406761" y="1012564"/>
                  </a:lnTo>
                  <a:lnTo>
                    <a:pt x="413508" y="1011941"/>
                  </a:lnTo>
                  <a:lnTo>
                    <a:pt x="419100" y="1009878"/>
                  </a:lnTo>
                  <a:lnTo>
                    <a:pt x="423970" y="1006046"/>
                  </a:lnTo>
                  <a:lnTo>
                    <a:pt x="427972" y="999910"/>
                  </a:lnTo>
                  <a:lnTo>
                    <a:pt x="429081" y="992624"/>
                  </a:lnTo>
                  <a:lnTo>
                    <a:pt x="425272" y="985342"/>
                  </a:lnTo>
                  <a:lnTo>
                    <a:pt x="420649" y="980744"/>
                  </a:lnTo>
                  <a:lnTo>
                    <a:pt x="416013" y="977671"/>
                  </a:lnTo>
                  <a:lnTo>
                    <a:pt x="407530" y="975372"/>
                  </a:lnTo>
                  <a:close/>
                </a:path>
                <a:path w="2487295" h="1061720">
                  <a:moveTo>
                    <a:pt x="2255113" y="966177"/>
                  </a:moveTo>
                  <a:lnTo>
                    <a:pt x="2251265" y="966939"/>
                  </a:lnTo>
                  <a:lnTo>
                    <a:pt x="2248179" y="970000"/>
                  </a:lnTo>
                  <a:lnTo>
                    <a:pt x="2241139" y="972975"/>
                  </a:lnTo>
                  <a:lnTo>
                    <a:pt x="2238149" y="977674"/>
                  </a:lnTo>
                  <a:lnTo>
                    <a:pt x="2238631" y="984673"/>
                  </a:lnTo>
                  <a:lnTo>
                    <a:pt x="2242007" y="994549"/>
                  </a:lnTo>
                  <a:lnTo>
                    <a:pt x="2247598" y="1001114"/>
                  </a:lnTo>
                  <a:lnTo>
                    <a:pt x="2254345" y="1003365"/>
                  </a:lnTo>
                  <a:lnTo>
                    <a:pt x="2261091" y="1002741"/>
                  </a:lnTo>
                  <a:lnTo>
                    <a:pt x="2266683" y="1000683"/>
                  </a:lnTo>
                  <a:lnTo>
                    <a:pt x="2272853" y="995554"/>
                  </a:lnTo>
                  <a:lnTo>
                    <a:pt x="2276708" y="989561"/>
                  </a:lnTo>
                  <a:lnTo>
                    <a:pt x="2277093" y="982992"/>
                  </a:lnTo>
                  <a:lnTo>
                    <a:pt x="2272855" y="976134"/>
                  </a:lnTo>
                  <a:lnTo>
                    <a:pt x="2268220" y="971537"/>
                  </a:lnTo>
                  <a:lnTo>
                    <a:pt x="2263597" y="968476"/>
                  </a:lnTo>
                  <a:lnTo>
                    <a:pt x="2255113" y="966177"/>
                  </a:lnTo>
                  <a:close/>
                </a:path>
                <a:path w="2487295" h="1061720">
                  <a:moveTo>
                    <a:pt x="1952840" y="963104"/>
                  </a:moveTo>
                  <a:lnTo>
                    <a:pt x="1948980" y="963866"/>
                  </a:lnTo>
                  <a:lnTo>
                    <a:pt x="1945894" y="966939"/>
                  </a:lnTo>
                  <a:lnTo>
                    <a:pt x="1940163" y="971636"/>
                  </a:lnTo>
                  <a:lnTo>
                    <a:pt x="1937032" y="976907"/>
                  </a:lnTo>
                  <a:lnTo>
                    <a:pt x="1936792" y="983329"/>
                  </a:lnTo>
                  <a:lnTo>
                    <a:pt x="1939734" y="991476"/>
                  </a:lnTo>
                  <a:lnTo>
                    <a:pt x="1945320" y="998042"/>
                  </a:lnTo>
                  <a:lnTo>
                    <a:pt x="1952067" y="1000296"/>
                  </a:lnTo>
                  <a:lnTo>
                    <a:pt x="1958817" y="999673"/>
                  </a:lnTo>
                  <a:lnTo>
                    <a:pt x="1964410" y="997610"/>
                  </a:lnTo>
                  <a:lnTo>
                    <a:pt x="1969273" y="993778"/>
                  </a:lnTo>
                  <a:lnTo>
                    <a:pt x="1973272" y="987642"/>
                  </a:lnTo>
                  <a:lnTo>
                    <a:pt x="1974379" y="980356"/>
                  </a:lnTo>
                  <a:lnTo>
                    <a:pt x="1970570" y="973073"/>
                  </a:lnTo>
                  <a:lnTo>
                    <a:pt x="1965947" y="968476"/>
                  </a:lnTo>
                  <a:lnTo>
                    <a:pt x="1961324" y="965403"/>
                  </a:lnTo>
                  <a:lnTo>
                    <a:pt x="1952840" y="963104"/>
                  </a:lnTo>
                  <a:close/>
                </a:path>
                <a:path w="2487295" h="1061720">
                  <a:moveTo>
                    <a:pt x="244055" y="963104"/>
                  </a:moveTo>
                  <a:lnTo>
                    <a:pt x="240207" y="963866"/>
                  </a:lnTo>
                  <a:lnTo>
                    <a:pt x="237121" y="966939"/>
                  </a:lnTo>
                  <a:lnTo>
                    <a:pt x="231383" y="971636"/>
                  </a:lnTo>
                  <a:lnTo>
                    <a:pt x="228249" y="976907"/>
                  </a:lnTo>
                  <a:lnTo>
                    <a:pt x="228008" y="983329"/>
                  </a:lnTo>
                  <a:lnTo>
                    <a:pt x="230949" y="991476"/>
                  </a:lnTo>
                  <a:lnTo>
                    <a:pt x="236541" y="998042"/>
                  </a:lnTo>
                  <a:lnTo>
                    <a:pt x="243287" y="1000296"/>
                  </a:lnTo>
                  <a:lnTo>
                    <a:pt x="250034" y="999673"/>
                  </a:lnTo>
                  <a:lnTo>
                    <a:pt x="255625" y="997610"/>
                  </a:lnTo>
                  <a:lnTo>
                    <a:pt x="260494" y="993778"/>
                  </a:lnTo>
                  <a:lnTo>
                    <a:pt x="264493" y="987642"/>
                  </a:lnTo>
                  <a:lnTo>
                    <a:pt x="265601" y="980356"/>
                  </a:lnTo>
                  <a:lnTo>
                    <a:pt x="261797" y="973073"/>
                  </a:lnTo>
                  <a:lnTo>
                    <a:pt x="257175" y="968476"/>
                  </a:lnTo>
                  <a:lnTo>
                    <a:pt x="252539" y="965403"/>
                  </a:lnTo>
                  <a:lnTo>
                    <a:pt x="244055" y="963104"/>
                  </a:lnTo>
                  <a:close/>
                </a:path>
                <a:path w="2487295" h="1061720">
                  <a:moveTo>
                    <a:pt x="2464854" y="960043"/>
                  </a:moveTo>
                  <a:lnTo>
                    <a:pt x="2461006" y="960805"/>
                  </a:lnTo>
                  <a:lnTo>
                    <a:pt x="2457919" y="963866"/>
                  </a:lnTo>
                  <a:lnTo>
                    <a:pt x="2452181" y="966841"/>
                  </a:lnTo>
                  <a:lnTo>
                    <a:pt x="2449047" y="971540"/>
                  </a:lnTo>
                  <a:lnTo>
                    <a:pt x="2448806" y="978539"/>
                  </a:lnTo>
                  <a:lnTo>
                    <a:pt x="2451747" y="988415"/>
                  </a:lnTo>
                  <a:lnTo>
                    <a:pt x="2457339" y="994980"/>
                  </a:lnTo>
                  <a:lnTo>
                    <a:pt x="2464085" y="997230"/>
                  </a:lnTo>
                  <a:lnTo>
                    <a:pt x="2470832" y="996607"/>
                  </a:lnTo>
                  <a:lnTo>
                    <a:pt x="2476423" y="994549"/>
                  </a:lnTo>
                  <a:lnTo>
                    <a:pt x="2482594" y="989420"/>
                  </a:lnTo>
                  <a:lnTo>
                    <a:pt x="2486448" y="983427"/>
                  </a:lnTo>
                  <a:lnTo>
                    <a:pt x="2486834" y="976858"/>
                  </a:lnTo>
                  <a:lnTo>
                    <a:pt x="2482596" y="970000"/>
                  </a:lnTo>
                  <a:lnTo>
                    <a:pt x="2477973" y="965403"/>
                  </a:lnTo>
                  <a:lnTo>
                    <a:pt x="2473337" y="962342"/>
                  </a:lnTo>
                  <a:lnTo>
                    <a:pt x="2464854" y="960043"/>
                  </a:lnTo>
                  <a:close/>
                </a:path>
                <a:path w="2487295" h="1061720">
                  <a:moveTo>
                    <a:pt x="1573453" y="956970"/>
                  </a:moveTo>
                  <a:lnTo>
                    <a:pt x="1557839" y="977195"/>
                  </a:lnTo>
                  <a:lnTo>
                    <a:pt x="1560347" y="985342"/>
                  </a:lnTo>
                  <a:lnTo>
                    <a:pt x="1565938" y="991908"/>
                  </a:lnTo>
                  <a:lnTo>
                    <a:pt x="1572685" y="994162"/>
                  </a:lnTo>
                  <a:lnTo>
                    <a:pt x="1579431" y="993539"/>
                  </a:lnTo>
                  <a:lnTo>
                    <a:pt x="1585023" y="991476"/>
                  </a:lnTo>
                  <a:lnTo>
                    <a:pt x="1591188" y="986347"/>
                  </a:lnTo>
                  <a:lnTo>
                    <a:pt x="1595042" y="980355"/>
                  </a:lnTo>
                  <a:lnTo>
                    <a:pt x="1595426" y="973790"/>
                  </a:lnTo>
                  <a:lnTo>
                    <a:pt x="1591183" y="966939"/>
                  </a:lnTo>
                  <a:lnTo>
                    <a:pt x="1586560" y="962342"/>
                  </a:lnTo>
                  <a:lnTo>
                    <a:pt x="1581937" y="959269"/>
                  </a:lnTo>
                  <a:lnTo>
                    <a:pt x="1573453" y="956970"/>
                  </a:lnTo>
                  <a:close/>
                </a:path>
                <a:path w="2487295" h="1061720">
                  <a:moveTo>
                    <a:pt x="1237246" y="941628"/>
                  </a:moveTo>
                  <a:lnTo>
                    <a:pt x="1233398" y="942403"/>
                  </a:lnTo>
                  <a:lnTo>
                    <a:pt x="1230312" y="945464"/>
                  </a:lnTo>
                  <a:lnTo>
                    <a:pt x="1224574" y="948869"/>
                  </a:lnTo>
                  <a:lnTo>
                    <a:pt x="1221439" y="954284"/>
                  </a:lnTo>
                  <a:lnTo>
                    <a:pt x="1221198" y="961423"/>
                  </a:lnTo>
                  <a:lnTo>
                    <a:pt x="1224140" y="970000"/>
                  </a:lnTo>
                  <a:lnTo>
                    <a:pt x="1229731" y="976566"/>
                  </a:lnTo>
                  <a:lnTo>
                    <a:pt x="1236478" y="978820"/>
                  </a:lnTo>
                  <a:lnTo>
                    <a:pt x="1243224" y="978198"/>
                  </a:lnTo>
                  <a:lnTo>
                    <a:pt x="1248816" y="976134"/>
                  </a:lnTo>
                  <a:lnTo>
                    <a:pt x="1254986" y="971007"/>
                  </a:lnTo>
                  <a:lnTo>
                    <a:pt x="1258841" y="965019"/>
                  </a:lnTo>
                  <a:lnTo>
                    <a:pt x="1259226" y="958453"/>
                  </a:lnTo>
                  <a:lnTo>
                    <a:pt x="1254988" y="951598"/>
                  </a:lnTo>
                  <a:lnTo>
                    <a:pt x="1250353" y="947000"/>
                  </a:lnTo>
                  <a:lnTo>
                    <a:pt x="1245730" y="943940"/>
                  </a:lnTo>
                  <a:lnTo>
                    <a:pt x="1237246" y="941628"/>
                  </a:lnTo>
                  <a:close/>
                </a:path>
                <a:path w="2487295" h="1061720">
                  <a:moveTo>
                    <a:pt x="1042924" y="938568"/>
                  </a:moveTo>
                  <a:lnTo>
                    <a:pt x="1039075" y="939330"/>
                  </a:lnTo>
                  <a:lnTo>
                    <a:pt x="1035989" y="942403"/>
                  </a:lnTo>
                  <a:lnTo>
                    <a:pt x="1030253" y="945371"/>
                  </a:lnTo>
                  <a:lnTo>
                    <a:pt x="1027122" y="950066"/>
                  </a:lnTo>
                  <a:lnTo>
                    <a:pt x="1026881" y="957064"/>
                  </a:lnTo>
                  <a:lnTo>
                    <a:pt x="1029817" y="966939"/>
                  </a:lnTo>
                  <a:lnTo>
                    <a:pt x="1035410" y="973504"/>
                  </a:lnTo>
                  <a:lnTo>
                    <a:pt x="1042160" y="975755"/>
                  </a:lnTo>
                  <a:lnTo>
                    <a:pt x="1048907" y="975131"/>
                  </a:lnTo>
                  <a:lnTo>
                    <a:pt x="1054493" y="973073"/>
                  </a:lnTo>
                  <a:lnTo>
                    <a:pt x="1060665" y="967945"/>
                  </a:lnTo>
                  <a:lnTo>
                    <a:pt x="1064523" y="961953"/>
                  </a:lnTo>
                  <a:lnTo>
                    <a:pt x="1064909" y="955387"/>
                  </a:lnTo>
                  <a:lnTo>
                    <a:pt x="1060665" y="948537"/>
                  </a:lnTo>
                  <a:lnTo>
                    <a:pt x="1056043" y="943940"/>
                  </a:lnTo>
                  <a:lnTo>
                    <a:pt x="1051407" y="940866"/>
                  </a:lnTo>
                  <a:lnTo>
                    <a:pt x="1042924" y="938568"/>
                  </a:lnTo>
                  <a:close/>
                </a:path>
                <a:path w="2487295" h="1061720">
                  <a:moveTo>
                    <a:pt x="941146" y="938568"/>
                  </a:moveTo>
                  <a:lnTo>
                    <a:pt x="937285" y="939330"/>
                  </a:lnTo>
                  <a:lnTo>
                    <a:pt x="934199" y="942403"/>
                  </a:lnTo>
                  <a:lnTo>
                    <a:pt x="928468" y="945803"/>
                  </a:lnTo>
                  <a:lnTo>
                    <a:pt x="925337" y="951218"/>
                  </a:lnTo>
                  <a:lnTo>
                    <a:pt x="925098" y="958360"/>
                  </a:lnTo>
                  <a:lnTo>
                    <a:pt x="928039" y="966939"/>
                  </a:lnTo>
                  <a:lnTo>
                    <a:pt x="933626" y="973504"/>
                  </a:lnTo>
                  <a:lnTo>
                    <a:pt x="940373" y="975755"/>
                  </a:lnTo>
                  <a:lnTo>
                    <a:pt x="947122" y="975131"/>
                  </a:lnTo>
                  <a:lnTo>
                    <a:pt x="952715" y="973073"/>
                  </a:lnTo>
                  <a:lnTo>
                    <a:pt x="958880" y="967945"/>
                  </a:lnTo>
                  <a:lnTo>
                    <a:pt x="962734" y="961953"/>
                  </a:lnTo>
                  <a:lnTo>
                    <a:pt x="963118" y="955387"/>
                  </a:lnTo>
                  <a:lnTo>
                    <a:pt x="958875" y="948537"/>
                  </a:lnTo>
                  <a:lnTo>
                    <a:pt x="954252" y="943940"/>
                  </a:lnTo>
                  <a:lnTo>
                    <a:pt x="949629" y="940866"/>
                  </a:lnTo>
                  <a:lnTo>
                    <a:pt x="941146" y="938568"/>
                  </a:lnTo>
                  <a:close/>
                </a:path>
                <a:path w="2487295" h="1061720">
                  <a:moveTo>
                    <a:pt x="120688" y="938568"/>
                  </a:moveTo>
                  <a:lnTo>
                    <a:pt x="116827" y="939330"/>
                  </a:lnTo>
                  <a:lnTo>
                    <a:pt x="113741" y="942403"/>
                  </a:lnTo>
                  <a:lnTo>
                    <a:pt x="106708" y="945803"/>
                  </a:lnTo>
                  <a:lnTo>
                    <a:pt x="103720" y="951218"/>
                  </a:lnTo>
                  <a:lnTo>
                    <a:pt x="104200" y="958360"/>
                  </a:lnTo>
                  <a:lnTo>
                    <a:pt x="107568" y="966939"/>
                  </a:lnTo>
                  <a:lnTo>
                    <a:pt x="113162" y="973504"/>
                  </a:lnTo>
                  <a:lnTo>
                    <a:pt x="119911" y="975755"/>
                  </a:lnTo>
                  <a:lnTo>
                    <a:pt x="126658" y="975131"/>
                  </a:lnTo>
                  <a:lnTo>
                    <a:pt x="132245" y="973073"/>
                  </a:lnTo>
                  <a:lnTo>
                    <a:pt x="138417" y="967945"/>
                  </a:lnTo>
                  <a:lnTo>
                    <a:pt x="142274" y="961953"/>
                  </a:lnTo>
                  <a:lnTo>
                    <a:pt x="142660" y="955387"/>
                  </a:lnTo>
                  <a:lnTo>
                    <a:pt x="138417" y="948537"/>
                  </a:lnTo>
                  <a:lnTo>
                    <a:pt x="133794" y="943940"/>
                  </a:lnTo>
                  <a:lnTo>
                    <a:pt x="129158" y="940866"/>
                  </a:lnTo>
                  <a:lnTo>
                    <a:pt x="120688" y="938568"/>
                  </a:lnTo>
                  <a:close/>
                </a:path>
                <a:path w="2487295" h="1061720">
                  <a:moveTo>
                    <a:pt x="527824" y="926299"/>
                  </a:moveTo>
                  <a:lnTo>
                    <a:pt x="523976" y="927061"/>
                  </a:lnTo>
                  <a:lnTo>
                    <a:pt x="520890" y="930135"/>
                  </a:lnTo>
                  <a:lnTo>
                    <a:pt x="513850" y="934831"/>
                  </a:lnTo>
                  <a:lnTo>
                    <a:pt x="510860" y="940103"/>
                  </a:lnTo>
                  <a:lnTo>
                    <a:pt x="511342" y="946524"/>
                  </a:lnTo>
                  <a:lnTo>
                    <a:pt x="514718" y="954671"/>
                  </a:lnTo>
                  <a:lnTo>
                    <a:pt x="520309" y="961236"/>
                  </a:lnTo>
                  <a:lnTo>
                    <a:pt x="527056" y="963487"/>
                  </a:lnTo>
                  <a:lnTo>
                    <a:pt x="533802" y="962863"/>
                  </a:lnTo>
                  <a:lnTo>
                    <a:pt x="539394" y="960805"/>
                  </a:lnTo>
                  <a:lnTo>
                    <a:pt x="545564" y="955677"/>
                  </a:lnTo>
                  <a:lnTo>
                    <a:pt x="549419" y="949685"/>
                  </a:lnTo>
                  <a:lnTo>
                    <a:pt x="549804" y="943119"/>
                  </a:lnTo>
                  <a:lnTo>
                    <a:pt x="545566" y="936269"/>
                  </a:lnTo>
                  <a:lnTo>
                    <a:pt x="540943" y="931671"/>
                  </a:lnTo>
                  <a:lnTo>
                    <a:pt x="536308" y="928598"/>
                  </a:lnTo>
                  <a:lnTo>
                    <a:pt x="527824" y="926299"/>
                  </a:lnTo>
                  <a:close/>
                </a:path>
                <a:path w="2487295" h="1061720">
                  <a:moveTo>
                    <a:pt x="833183" y="920165"/>
                  </a:moveTo>
                  <a:lnTo>
                    <a:pt x="829335" y="920927"/>
                  </a:lnTo>
                  <a:lnTo>
                    <a:pt x="826249" y="924001"/>
                  </a:lnTo>
                  <a:lnTo>
                    <a:pt x="819209" y="928697"/>
                  </a:lnTo>
                  <a:lnTo>
                    <a:pt x="816219" y="933969"/>
                  </a:lnTo>
                  <a:lnTo>
                    <a:pt x="816701" y="940390"/>
                  </a:lnTo>
                  <a:lnTo>
                    <a:pt x="820077" y="948537"/>
                  </a:lnTo>
                  <a:lnTo>
                    <a:pt x="825668" y="955102"/>
                  </a:lnTo>
                  <a:lnTo>
                    <a:pt x="832415" y="957352"/>
                  </a:lnTo>
                  <a:lnTo>
                    <a:pt x="839161" y="956729"/>
                  </a:lnTo>
                  <a:lnTo>
                    <a:pt x="844753" y="954671"/>
                  </a:lnTo>
                  <a:lnTo>
                    <a:pt x="850923" y="949543"/>
                  </a:lnTo>
                  <a:lnTo>
                    <a:pt x="854778" y="943551"/>
                  </a:lnTo>
                  <a:lnTo>
                    <a:pt x="855163" y="936985"/>
                  </a:lnTo>
                  <a:lnTo>
                    <a:pt x="850925" y="930135"/>
                  </a:lnTo>
                  <a:lnTo>
                    <a:pt x="846302" y="925537"/>
                  </a:lnTo>
                  <a:lnTo>
                    <a:pt x="841667" y="922464"/>
                  </a:lnTo>
                  <a:lnTo>
                    <a:pt x="833183" y="920165"/>
                  </a:lnTo>
                  <a:close/>
                </a:path>
                <a:path w="2487295" h="1061720">
                  <a:moveTo>
                    <a:pt x="2165667" y="914031"/>
                  </a:moveTo>
                  <a:lnTo>
                    <a:pt x="2161806" y="914793"/>
                  </a:lnTo>
                  <a:lnTo>
                    <a:pt x="2158733" y="917867"/>
                  </a:lnTo>
                  <a:lnTo>
                    <a:pt x="2154297" y="922131"/>
                  </a:lnTo>
                  <a:lnTo>
                    <a:pt x="2151018" y="926682"/>
                  </a:lnTo>
                  <a:lnTo>
                    <a:pt x="2150053" y="932960"/>
                  </a:lnTo>
                  <a:lnTo>
                    <a:pt x="2152561" y="942403"/>
                  </a:lnTo>
                  <a:lnTo>
                    <a:pt x="2158152" y="948968"/>
                  </a:lnTo>
                  <a:lnTo>
                    <a:pt x="2164899" y="951218"/>
                  </a:lnTo>
                  <a:lnTo>
                    <a:pt x="2171645" y="950595"/>
                  </a:lnTo>
                  <a:lnTo>
                    <a:pt x="2177237" y="948537"/>
                  </a:lnTo>
                  <a:lnTo>
                    <a:pt x="2183402" y="943408"/>
                  </a:lnTo>
                  <a:lnTo>
                    <a:pt x="2187255" y="937417"/>
                  </a:lnTo>
                  <a:lnTo>
                    <a:pt x="2187640" y="930851"/>
                  </a:lnTo>
                  <a:lnTo>
                    <a:pt x="2183396" y="924001"/>
                  </a:lnTo>
                  <a:lnTo>
                    <a:pt x="2178773" y="919403"/>
                  </a:lnTo>
                  <a:lnTo>
                    <a:pt x="2174151" y="916330"/>
                  </a:lnTo>
                  <a:lnTo>
                    <a:pt x="2165667" y="914031"/>
                  </a:lnTo>
                  <a:close/>
                </a:path>
                <a:path w="2487295" h="1061720">
                  <a:moveTo>
                    <a:pt x="635787" y="914031"/>
                  </a:moveTo>
                  <a:lnTo>
                    <a:pt x="631926" y="914793"/>
                  </a:lnTo>
                  <a:lnTo>
                    <a:pt x="628840" y="917867"/>
                  </a:lnTo>
                  <a:lnTo>
                    <a:pt x="623109" y="920834"/>
                  </a:lnTo>
                  <a:lnTo>
                    <a:pt x="619977" y="925529"/>
                  </a:lnTo>
                  <a:lnTo>
                    <a:pt x="619734" y="932527"/>
                  </a:lnTo>
                  <a:lnTo>
                    <a:pt x="622668" y="942403"/>
                  </a:lnTo>
                  <a:lnTo>
                    <a:pt x="628261" y="948968"/>
                  </a:lnTo>
                  <a:lnTo>
                    <a:pt x="635011" y="951218"/>
                  </a:lnTo>
                  <a:lnTo>
                    <a:pt x="641758" y="950595"/>
                  </a:lnTo>
                  <a:lnTo>
                    <a:pt x="647344" y="948537"/>
                  </a:lnTo>
                  <a:lnTo>
                    <a:pt x="653516" y="943408"/>
                  </a:lnTo>
                  <a:lnTo>
                    <a:pt x="657374" y="937417"/>
                  </a:lnTo>
                  <a:lnTo>
                    <a:pt x="657759" y="930851"/>
                  </a:lnTo>
                  <a:lnTo>
                    <a:pt x="653516" y="924001"/>
                  </a:lnTo>
                  <a:lnTo>
                    <a:pt x="648893" y="919403"/>
                  </a:lnTo>
                  <a:lnTo>
                    <a:pt x="644270" y="916330"/>
                  </a:lnTo>
                  <a:lnTo>
                    <a:pt x="635787" y="914031"/>
                  </a:lnTo>
                  <a:close/>
                </a:path>
                <a:path w="2487295" h="1061720">
                  <a:moveTo>
                    <a:pt x="1348295" y="904824"/>
                  </a:moveTo>
                  <a:lnTo>
                    <a:pt x="1344434" y="905598"/>
                  </a:lnTo>
                  <a:lnTo>
                    <a:pt x="1341348" y="908659"/>
                  </a:lnTo>
                  <a:lnTo>
                    <a:pt x="1335612" y="912064"/>
                  </a:lnTo>
                  <a:lnTo>
                    <a:pt x="1332480" y="917479"/>
                  </a:lnTo>
                  <a:lnTo>
                    <a:pt x="1332240" y="924618"/>
                  </a:lnTo>
                  <a:lnTo>
                    <a:pt x="1335176" y="933195"/>
                  </a:lnTo>
                  <a:lnTo>
                    <a:pt x="1340769" y="939762"/>
                  </a:lnTo>
                  <a:lnTo>
                    <a:pt x="1347519" y="942016"/>
                  </a:lnTo>
                  <a:lnTo>
                    <a:pt x="1354266" y="941393"/>
                  </a:lnTo>
                  <a:lnTo>
                    <a:pt x="1359852" y="939330"/>
                  </a:lnTo>
                  <a:lnTo>
                    <a:pt x="1366024" y="934203"/>
                  </a:lnTo>
                  <a:lnTo>
                    <a:pt x="1369882" y="928214"/>
                  </a:lnTo>
                  <a:lnTo>
                    <a:pt x="1370268" y="921649"/>
                  </a:lnTo>
                  <a:lnTo>
                    <a:pt x="1366024" y="914793"/>
                  </a:lnTo>
                  <a:lnTo>
                    <a:pt x="1361401" y="910196"/>
                  </a:lnTo>
                  <a:lnTo>
                    <a:pt x="1356766" y="907122"/>
                  </a:lnTo>
                  <a:lnTo>
                    <a:pt x="1348295" y="904824"/>
                  </a:lnTo>
                  <a:close/>
                </a:path>
                <a:path w="2487295" h="1061720">
                  <a:moveTo>
                    <a:pt x="731405" y="898690"/>
                  </a:moveTo>
                  <a:lnTo>
                    <a:pt x="727544" y="899464"/>
                  </a:lnTo>
                  <a:lnTo>
                    <a:pt x="724458" y="902525"/>
                  </a:lnTo>
                  <a:lnTo>
                    <a:pt x="718727" y="905500"/>
                  </a:lnTo>
                  <a:lnTo>
                    <a:pt x="715595" y="910197"/>
                  </a:lnTo>
                  <a:lnTo>
                    <a:pt x="715352" y="917193"/>
                  </a:lnTo>
                  <a:lnTo>
                    <a:pt x="718286" y="927061"/>
                  </a:lnTo>
                  <a:lnTo>
                    <a:pt x="723879" y="933628"/>
                  </a:lnTo>
                  <a:lnTo>
                    <a:pt x="730629" y="935882"/>
                  </a:lnTo>
                  <a:lnTo>
                    <a:pt x="737376" y="935259"/>
                  </a:lnTo>
                  <a:lnTo>
                    <a:pt x="742962" y="933195"/>
                  </a:lnTo>
                  <a:lnTo>
                    <a:pt x="749134" y="928069"/>
                  </a:lnTo>
                  <a:lnTo>
                    <a:pt x="752992" y="922080"/>
                  </a:lnTo>
                  <a:lnTo>
                    <a:pt x="753378" y="915515"/>
                  </a:lnTo>
                  <a:lnTo>
                    <a:pt x="749134" y="908659"/>
                  </a:lnTo>
                  <a:lnTo>
                    <a:pt x="744512" y="904062"/>
                  </a:lnTo>
                  <a:lnTo>
                    <a:pt x="739889" y="900988"/>
                  </a:lnTo>
                  <a:lnTo>
                    <a:pt x="731405" y="898690"/>
                  </a:lnTo>
                  <a:close/>
                </a:path>
                <a:path w="2487295" h="1061720">
                  <a:moveTo>
                    <a:pt x="1453159" y="892555"/>
                  </a:moveTo>
                  <a:lnTo>
                    <a:pt x="1449311" y="893330"/>
                  </a:lnTo>
                  <a:lnTo>
                    <a:pt x="1446225" y="896391"/>
                  </a:lnTo>
                  <a:lnTo>
                    <a:pt x="1440486" y="899796"/>
                  </a:lnTo>
                  <a:lnTo>
                    <a:pt x="1437352" y="905211"/>
                  </a:lnTo>
                  <a:lnTo>
                    <a:pt x="1437111" y="912350"/>
                  </a:lnTo>
                  <a:lnTo>
                    <a:pt x="1440053" y="920927"/>
                  </a:lnTo>
                  <a:lnTo>
                    <a:pt x="1445644" y="927494"/>
                  </a:lnTo>
                  <a:lnTo>
                    <a:pt x="1452391" y="929747"/>
                  </a:lnTo>
                  <a:lnTo>
                    <a:pt x="1459137" y="929125"/>
                  </a:lnTo>
                  <a:lnTo>
                    <a:pt x="1464729" y="927061"/>
                  </a:lnTo>
                  <a:lnTo>
                    <a:pt x="1470899" y="921935"/>
                  </a:lnTo>
                  <a:lnTo>
                    <a:pt x="1474754" y="915946"/>
                  </a:lnTo>
                  <a:lnTo>
                    <a:pt x="1475139" y="909381"/>
                  </a:lnTo>
                  <a:lnTo>
                    <a:pt x="1470901" y="902525"/>
                  </a:lnTo>
                  <a:lnTo>
                    <a:pt x="1466265" y="897928"/>
                  </a:lnTo>
                  <a:lnTo>
                    <a:pt x="1461642" y="894854"/>
                  </a:lnTo>
                  <a:lnTo>
                    <a:pt x="1453159" y="892555"/>
                  </a:lnTo>
                  <a:close/>
                </a:path>
                <a:path w="2487295" h="1061720">
                  <a:moveTo>
                    <a:pt x="1144714" y="892555"/>
                  </a:moveTo>
                  <a:lnTo>
                    <a:pt x="1140866" y="893330"/>
                  </a:lnTo>
                  <a:lnTo>
                    <a:pt x="1137780" y="896391"/>
                  </a:lnTo>
                  <a:lnTo>
                    <a:pt x="1132042" y="899366"/>
                  </a:lnTo>
                  <a:lnTo>
                    <a:pt x="1128907" y="904063"/>
                  </a:lnTo>
                  <a:lnTo>
                    <a:pt x="1128666" y="911059"/>
                  </a:lnTo>
                  <a:lnTo>
                    <a:pt x="1131608" y="920927"/>
                  </a:lnTo>
                  <a:lnTo>
                    <a:pt x="1137199" y="927494"/>
                  </a:lnTo>
                  <a:lnTo>
                    <a:pt x="1143946" y="929747"/>
                  </a:lnTo>
                  <a:lnTo>
                    <a:pt x="1150692" y="929125"/>
                  </a:lnTo>
                  <a:lnTo>
                    <a:pt x="1156284" y="927061"/>
                  </a:lnTo>
                  <a:lnTo>
                    <a:pt x="1161152" y="923231"/>
                  </a:lnTo>
                  <a:lnTo>
                    <a:pt x="1165151" y="917098"/>
                  </a:lnTo>
                  <a:lnTo>
                    <a:pt x="1166260" y="909813"/>
                  </a:lnTo>
                  <a:lnTo>
                    <a:pt x="1162456" y="902525"/>
                  </a:lnTo>
                  <a:lnTo>
                    <a:pt x="1157820" y="897928"/>
                  </a:lnTo>
                  <a:lnTo>
                    <a:pt x="1153198" y="894854"/>
                  </a:lnTo>
                  <a:lnTo>
                    <a:pt x="1144714" y="892555"/>
                  </a:lnTo>
                  <a:close/>
                </a:path>
                <a:path w="2487295" h="1061720">
                  <a:moveTo>
                    <a:pt x="1780108" y="889495"/>
                  </a:moveTo>
                  <a:lnTo>
                    <a:pt x="1776260" y="890257"/>
                  </a:lnTo>
                  <a:lnTo>
                    <a:pt x="1773174" y="893330"/>
                  </a:lnTo>
                  <a:lnTo>
                    <a:pt x="1766133" y="898027"/>
                  </a:lnTo>
                  <a:lnTo>
                    <a:pt x="1763144" y="903298"/>
                  </a:lnTo>
                  <a:lnTo>
                    <a:pt x="1763626" y="909720"/>
                  </a:lnTo>
                  <a:lnTo>
                    <a:pt x="1767001" y="917867"/>
                  </a:lnTo>
                  <a:lnTo>
                    <a:pt x="1772593" y="924431"/>
                  </a:lnTo>
                  <a:lnTo>
                    <a:pt x="1779339" y="926682"/>
                  </a:lnTo>
                  <a:lnTo>
                    <a:pt x="1786086" y="926059"/>
                  </a:lnTo>
                  <a:lnTo>
                    <a:pt x="1791677" y="924001"/>
                  </a:lnTo>
                  <a:lnTo>
                    <a:pt x="1797848" y="918872"/>
                  </a:lnTo>
                  <a:lnTo>
                    <a:pt x="1801702" y="912880"/>
                  </a:lnTo>
                  <a:lnTo>
                    <a:pt x="1802088" y="906315"/>
                  </a:lnTo>
                  <a:lnTo>
                    <a:pt x="1797850" y="899464"/>
                  </a:lnTo>
                  <a:lnTo>
                    <a:pt x="1793227" y="894854"/>
                  </a:lnTo>
                  <a:lnTo>
                    <a:pt x="1788591" y="891794"/>
                  </a:lnTo>
                  <a:lnTo>
                    <a:pt x="1780108" y="889495"/>
                  </a:lnTo>
                  <a:close/>
                </a:path>
                <a:path w="2487295" h="1061720">
                  <a:moveTo>
                    <a:pt x="1675244" y="889495"/>
                  </a:moveTo>
                  <a:lnTo>
                    <a:pt x="1671383" y="890257"/>
                  </a:lnTo>
                  <a:lnTo>
                    <a:pt x="1668297" y="893330"/>
                  </a:lnTo>
                  <a:lnTo>
                    <a:pt x="1662566" y="898027"/>
                  </a:lnTo>
                  <a:lnTo>
                    <a:pt x="1659435" y="903298"/>
                  </a:lnTo>
                  <a:lnTo>
                    <a:pt x="1659196" y="909720"/>
                  </a:lnTo>
                  <a:lnTo>
                    <a:pt x="1662137" y="917867"/>
                  </a:lnTo>
                  <a:lnTo>
                    <a:pt x="1667724" y="924431"/>
                  </a:lnTo>
                  <a:lnTo>
                    <a:pt x="1674471" y="926682"/>
                  </a:lnTo>
                  <a:lnTo>
                    <a:pt x="1681220" y="926059"/>
                  </a:lnTo>
                  <a:lnTo>
                    <a:pt x="1686814" y="924001"/>
                  </a:lnTo>
                  <a:lnTo>
                    <a:pt x="1692978" y="918872"/>
                  </a:lnTo>
                  <a:lnTo>
                    <a:pt x="1696832" y="912880"/>
                  </a:lnTo>
                  <a:lnTo>
                    <a:pt x="1697217" y="906315"/>
                  </a:lnTo>
                  <a:lnTo>
                    <a:pt x="1692973" y="899464"/>
                  </a:lnTo>
                  <a:lnTo>
                    <a:pt x="1688350" y="894854"/>
                  </a:lnTo>
                  <a:lnTo>
                    <a:pt x="1683727" y="891794"/>
                  </a:lnTo>
                  <a:lnTo>
                    <a:pt x="1675244" y="889495"/>
                  </a:lnTo>
                  <a:close/>
                </a:path>
                <a:path w="2487295" h="1061720">
                  <a:moveTo>
                    <a:pt x="2378494" y="886421"/>
                  </a:moveTo>
                  <a:lnTo>
                    <a:pt x="2374633" y="887196"/>
                  </a:lnTo>
                  <a:lnTo>
                    <a:pt x="2371559" y="890257"/>
                  </a:lnTo>
                  <a:lnTo>
                    <a:pt x="2365821" y="894953"/>
                  </a:lnTo>
                  <a:lnTo>
                    <a:pt x="2362687" y="900225"/>
                  </a:lnTo>
                  <a:lnTo>
                    <a:pt x="2362446" y="906646"/>
                  </a:lnTo>
                  <a:lnTo>
                    <a:pt x="2365387" y="914793"/>
                  </a:lnTo>
                  <a:lnTo>
                    <a:pt x="2370979" y="921359"/>
                  </a:lnTo>
                  <a:lnTo>
                    <a:pt x="2377725" y="923613"/>
                  </a:lnTo>
                  <a:lnTo>
                    <a:pt x="2384472" y="922991"/>
                  </a:lnTo>
                  <a:lnTo>
                    <a:pt x="2390063" y="920927"/>
                  </a:lnTo>
                  <a:lnTo>
                    <a:pt x="2396228" y="915800"/>
                  </a:lnTo>
                  <a:lnTo>
                    <a:pt x="2400084" y="909812"/>
                  </a:lnTo>
                  <a:lnTo>
                    <a:pt x="2400472" y="903247"/>
                  </a:lnTo>
                  <a:lnTo>
                    <a:pt x="2396236" y="896391"/>
                  </a:lnTo>
                  <a:lnTo>
                    <a:pt x="2391600" y="891794"/>
                  </a:lnTo>
                  <a:lnTo>
                    <a:pt x="2386977" y="888720"/>
                  </a:lnTo>
                  <a:lnTo>
                    <a:pt x="2378494" y="886421"/>
                  </a:lnTo>
                  <a:close/>
                </a:path>
                <a:path w="2487295" h="1061720">
                  <a:moveTo>
                    <a:pt x="321170" y="880287"/>
                  </a:moveTo>
                  <a:lnTo>
                    <a:pt x="317309" y="881062"/>
                  </a:lnTo>
                  <a:lnTo>
                    <a:pt x="314236" y="884123"/>
                  </a:lnTo>
                  <a:lnTo>
                    <a:pt x="308497" y="888819"/>
                  </a:lnTo>
                  <a:lnTo>
                    <a:pt x="305363" y="894091"/>
                  </a:lnTo>
                  <a:lnTo>
                    <a:pt x="305122" y="900512"/>
                  </a:lnTo>
                  <a:lnTo>
                    <a:pt x="308063" y="908659"/>
                  </a:lnTo>
                  <a:lnTo>
                    <a:pt x="313655" y="915225"/>
                  </a:lnTo>
                  <a:lnTo>
                    <a:pt x="320401" y="917479"/>
                  </a:lnTo>
                  <a:lnTo>
                    <a:pt x="327148" y="916857"/>
                  </a:lnTo>
                  <a:lnTo>
                    <a:pt x="332739" y="914793"/>
                  </a:lnTo>
                  <a:lnTo>
                    <a:pt x="338905" y="909666"/>
                  </a:lnTo>
                  <a:lnTo>
                    <a:pt x="342760" y="903678"/>
                  </a:lnTo>
                  <a:lnTo>
                    <a:pt x="343148" y="897112"/>
                  </a:lnTo>
                  <a:lnTo>
                    <a:pt x="338912" y="890257"/>
                  </a:lnTo>
                  <a:lnTo>
                    <a:pt x="334276" y="885659"/>
                  </a:lnTo>
                  <a:lnTo>
                    <a:pt x="329653" y="882586"/>
                  </a:lnTo>
                  <a:lnTo>
                    <a:pt x="321170" y="880287"/>
                  </a:lnTo>
                  <a:close/>
                </a:path>
                <a:path w="2487295" h="1061720">
                  <a:moveTo>
                    <a:pt x="1900402" y="874153"/>
                  </a:moveTo>
                  <a:lnTo>
                    <a:pt x="1896554" y="874928"/>
                  </a:lnTo>
                  <a:lnTo>
                    <a:pt x="1893468" y="877989"/>
                  </a:lnTo>
                  <a:lnTo>
                    <a:pt x="1887730" y="880963"/>
                  </a:lnTo>
                  <a:lnTo>
                    <a:pt x="1884595" y="885661"/>
                  </a:lnTo>
                  <a:lnTo>
                    <a:pt x="1884354" y="892657"/>
                  </a:lnTo>
                  <a:lnTo>
                    <a:pt x="1887296" y="902525"/>
                  </a:lnTo>
                  <a:lnTo>
                    <a:pt x="1892887" y="909091"/>
                  </a:lnTo>
                  <a:lnTo>
                    <a:pt x="1899634" y="911345"/>
                  </a:lnTo>
                  <a:lnTo>
                    <a:pt x="1906380" y="910722"/>
                  </a:lnTo>
                  <a:lnTo>
                    <a:pt x="1911972" y="908659"/>
                  </a:lnTo>
                  <a:lnTo>
                    <a:pt x="1916840" y="904829"/>
                  </a:lnTo>
                  <a:lnTo>
                    <a:pt x="1920840" y="898696"/>
                  </a:lnTo>
                  <a:lnTo>
                    <a:pt x="1921948" y="891411"/>
                  </a:lnTo>
                  <a:lnTo>
                    <a:pt x="1918144" y="884123"/>
                  </a:lnTo>
                  <a:lnTo>
                    <a:pt x="1913508" y="879525"/>
                  </a:lnTo>
                  <a:lnTo>
                    <a:pt x="1908886" y="876452"/>
                  </a:lnTo>
                  <a:lnTo>
                    <a:pt x="1900402" y="874153"/>
                  </a:lnTo>
                  <a:close/>
                </a:path>
                <a:path w="2487295" h="1061720">
                  <a:moveTo>
                    <a:pt x="2026869" y="864958"/>
                  </a:moveTo>
                  <a:lnTo>
                    <a:pt x="2023008" y="865720"/>
                  </a:lnTo>
                  <a:lnTo>
                    <a:pt x="2019922" y="868794"/>
                  </a:lnTo>
                  <a:lnTo>
                    <a:pt x="2014191" y="873490"/>
                  </a:lnTo>
                  <a:lnTo>
                    <a:pt x="2011060" y="878762"/>
                  </a:lnTo>
                  <a:lnTo>
                    <a:pt x="2010821" y="885183"/>
                  </a:lnTo>
                  <a:lnTo>
                    <a:pt x="2013762" y="893330"/>
                  </a:lnTo>
                  <a:lnTo>
                    <a:pt x="2019349" y="899895"/>
                  </a:lnTo>
                  <a:lnTo>
                    <a:pt x="2026096" y="902146"/>
                  </a:lnTo>
                  <a:lnTo>
                    <a:pt x="2032845" y="901522"/>
                  </a:lnTo>
                  <a:lnTo>
                    <a:pt x="2038438" y="899464"/>
                  </a:lnTo>
                  <a:lnTo>
                    <a:pt x="2043301" y="895627"/>
                  </a:lnTo>
                  <a:lnTo>
                    <a:pt x="2047300" y="889492"/>
                  </a:lnTo>
                  <a:lnTo>
                    <a:pt x="2048408" y="882209"/>
                  </a:lnTo>
                  <a:lnTo>
                    <a:pt x="2044598" y="874928"/>
                  </a:lnTo>
                  <a:lnTo>
                    <a:pt x="2039975" y="870318"/>
                  </a:lnTo>
                  <a:lnTo>
                    <a:pt x="2035352" y="867257"/>
                  </a:lnTo>
                  <a:lnTo>
                    <a:pt x="2026869" y="864958"/>
                  </a:lnTo>
                  <a:close/>
                </a:path>
                <a:path w="2487295" h="1061720">
                  <a:moveTo>
                    <a:pt x="422960" y="864958"/>
                  </a:moveTo>
                  <a:lnTo>
                    <a:pt x="407346" y="885183"/>
                  </a:lnTo>
                  <a:lnTo>
                    <a:pt x="409854" y="893330"/>
                  </a:lnTo>
                  <a:lnTo>
                    <a:pt x="415440" y="899895"/>
                  </a:lnTo>
                  <a:lnTo>
                    <a:pt x="422186" y="902146"/>
                  </a:lnTo>
                  <a:lnTo>
                    <a:pt x="428931" y="901522"/>
                  </a:lnTo>
                  <a:lnTo>
                    <a:pt x="434517" y="899464"/>
                  </a:lnTo>
                  <a:lnTo>
                    <a:pt x="440690" y="894336"/>
                  </a:lnTo>
                  <a:lnTo>
                    <a:pt x="444547" y="888344"/>
                  </a:lnTo>
                  <a:lnTo>
                    <a:pt x="444933" y="881778"/>
                  </a:lnTo>
                  <a:lnTo>
                    <a:pt x="440689" y="874928"/>
                  </a:lnTo>
                  <a:lnTo>
                    <a:pt x="436067" y="870318"/>
                  </a:lnTo>
                  <a:lnTo>
                    <a:pt x="431444" y="867257"/>
                  </a:lnTo>
                  <a:lnTo>
                    <a:pt x="422960" y="864958"/>
                  </a:lnTo>
                  <a:close/>
                </a:path>
                <a:path w="2487295" h="1061720">
                  <a:moveTo>
                    <a:pt x="2267458" y="855751"/>
                  </a:moveTo>
                  <a:lnTo>
                    <a:pt x="2263597" y="856526"/>
                  </a:lnTo>
                  <a:lnTo>
                    <a:pt x="2260511" y="859586"/>
                  </a:lnTo>
                  <a:lnTo>
                    <a:pt x="2254780" y="862561"/>
                  </a:lnTo>
                  <a:lnTo>
                    <a:pt x="2251649" y="867259"/>
                  </a:lnTo>
                  <a:lnTo>
                    <a:pt x="2251409" y="874254"/>
                  </a:lnTo>
                  <a:lnTo>
                    <a:pt x="2254351" y="884123"/>
                  </a:lnTo>
                  <a:lnTo>
                    <a:pt x="2259937" y="890689"/>
                  </a:lnTo>
                  <a:lnTo>
                    <a:pt x="2266684" y="892943"/>
                  </a:lnTo>
                  <a:lnTo>
                    <a:pt x="2273434" y="892320"/>
                  </a:lnTo>
                  <a:lnTo>
                    <a:pt x="2279027" y="890257"/>
                  </a:lnTo>
                  <a:lnTo>
                    <a:pt x="2283890" y="886427"/>
                  </a:lnTo>
                  <a:lnTo>
                    <a:pt x="2287889" y="880294"/>
                  </a:lnTo>
                  <a:lnTo>
                    <a:pt x="2288996" y="873008"/>
                  </a:lnTo>
                  <a:lnTo>
                    <a:pt x="2285187" y="865720"/>
                  </a:lnTo>
                  <a:lnTo>
                    <a:pt x="2280564" y="861123"/>
                  </a:lnTo>
                  <a:lnTo>
                    <a:pt x="2275941" y="858050"/>
                  </a:lnTo>
                  <a:lnTo>
                    <a:pt x="2267458" y="855751"/>
                  </a:lnTo>
                  <a:close/>
                </a:path>
                <a:path w="2487295" h="1061720">
                  <a:moveTo>
                    <a:pt x="210134" y="855751"/>
                  </a:moveTo>
                  <a:lnTo>
                    <a:pt x="206273" y="856526"/>
                  </a:lnTo>
                  <a:lnTo>
                    <a:pt x="203187" y="859586"/>
                  </a:lnTo>
                  <a:lnTo>
                    <a:pt x="198758" y="863852"/>
                  </a:lnTo>
                  <a:lnTo>
                    <a:pt x="195483" y="868406"/>
                  </a:lnTo>
                  <a:lnTo>
                    <a:pt x="194520" y="874685"/>
                  </a:lnTo>
                  <a:lnTo>
                    <a:pt x="197027" y="884123"/>
                  </a:lnTo>
                  <a:lnTo>
                    <a:pt x="202613" y="890689"/>
                  </a:lnTo>
                  <a:lnTo>
                    <a:pt x="209359" y="892943"/>
                  </a:lnTo>
                  <a:lnTo>
                    <a:pt x="216105" y="892320"/>
                  </a:lnTo>
                  <a:lnTo>
                    <a:pt x="221691" y="890257"/>
                  </a:lnTo>
                  <a:lnTo>
                    <a:pt x="227863" y="885130"/>
                  </a:lnTo>
                  <a:lnTo>
                    <a:pt x="231721" y="879141"/>
                  </a:lnTo>
                  <a:lnTo>
                    <a:pt x="232106" y="872576"/>
                  </a:lnTo>
                  <a:lnTo>
                    <a:pt x="227863" y="865720"/>
                  </a:lnTo>
                  <a:lnTo>
                    <a:pt x="223240" y="861123"/>
                  </a:lnTo>
                  <a:lnTo>
                    <a:pt x="218617" y="858050"/>
                  </a:lnTo>
                  <a:lnTo>
                    <a:pt x="210134" y="855751"/>
                  </a:lnTo>
                  <a:close/>
                </a:path>
                <a:path w="2487295" h="1061720">
                  <a:moveTo>
                    <a:pt x="1530273" y="846556"/>
                  </a:moveTo>
                  <a:lnTo>
                    <a:pt x="1526413" y="847318"/>
                  </a:lnTo>
                  <a:lnTo>
                    <a:pt x="1523326" y="850379"/>
                  </a:lnTo>
                  <a:lnTo>
                    <a:pt x="1517596" y="853354"/>
                  </a:lnTo>
                  <a:lnTo>
                    <a:pt x="1514465" y="858053"/>
                  </a:lnTo>
                  <a:lnTo>
                    <a:pt x="1514225" y="865052"/>
                  </a:lnTo>
                  <a:lnTo>
                    <a:pt x="1517167" y="874928"/>
                  </a:lnTo>
                  <a:lnTo>
                    <a:pt x="1522753" y="881492"/>
                  </a:lnTo>
                  <a:lnTo>
                    <a:pt x="1529500" y="883743"/>
                  </a:lnTo>
                  <a:lnTo>
                    <a:pt x="1536250" y="883120"/>
                  </a:lnTo>
                  <a:lnTo>
                    <a:pt x="1541843" y="881062"/>
                  </a:lnTo>
                  <a:lnTo>
                    <a:pt x="1548008" y="875933"/>
                  </a:lnTo>
                  <a:lnTo>
                    <a:pt x="1551862" y="869940"/>
                  </a:lnTo>
                  <a:lnTo>
                    <a:pt x="1552246" y="863371"/>
                  </a:lnTo>
                  <a:lnTo>
                    <a:pt x="1548003" y="856513"/>
                  </a:lnTo>
                  <a:lnTo>
                    <a:pt x="1543380" y="851915"/>
                  </a:lnTo>
                  <a:lnTo>
                    <a:pt x="1538757" y="848855"/>
                  </a:lnTo>
                  <a:lnTo>
                    <a:pt x="1530273" y="846556"/>
                  </a:lnTo>
                  <a:close/>
                </a:path>
                <a:path w="2487295" h="1061720">
                  <a:moveTo>
                    <a:pt x="1268095" y="834275"/>
                  </a:moveTo>
                  <a:lnTo>
                    <a:pt x="1264234" y="835050"/>
                  </a:lnTo>
                  <a:lnTo>
                    <a:pt x="1261160" y="838111"/>
                  </a:lnTo>
                  <a:lnTo>
                    <a:pt x="1255422" y="841516"/>
                  </a:lnTo>
                  <a:lnTo>
                    <a:pt x="1252288" y="846932"/>
                  </a:lnTo>
                  <a:lnTo>
                    <a:pt x="1252047" y="854075"/>
                  </a:lnTo>
                  <a:lnTo>
                    <a:pt x="1254988" y="862660"/>
                  </a:lnTo>
                  <a:lnTo>
                    <a:pt x="1260580" y="869224"/>
                  </a:lnTo>
                  <a:lnTo>
                    <a:pt x="1267326" y="871475"/>
                  </a:lnTo>
                  <a:lnTo>
                    <a:pt x="1274073" y="870852"/>
                  </a:lnTo>
                  <a:lnTo>
                    <a:pt x="1279664" y="868794"/>
                  </a:lnTo>
                  <a:lnTo>
                    <a:pt x="1285829" y="863665"/>
                  </a:lnTo>
                  <a:lnTo>
                    <a:pt x="1289685" y="857672"/>
                  </a:lnTo>
                  <a:lnTo>
                    <a:pt x="1290073" y="851102"/>
                  </a:lnTo>
                  <a:lnTo>
                    <a:pt x="1285836" y="844245"/>
                  </a:lnTo>
                  <a:lnTo>
                    <a:pt x="1281201" y="839647"/>
                  </a:lnTo>
                  <a:lnTo>
                    <a:pt x="1276578" y="836587"/>
                  </a:lnTo>
                  <a:lnTo>
                    <a:pt x="1268095" y="834275"/>
                  </a:lnTo>
                  <a:close/>
                </a:path>
                <a:path w="2487295" h="1061720">
                  <a:moveTo>
                    <a:pt x="2461780" y="822007"/>
                  </a:moveTo>
                  <a:lnTo>
                    <a:pt x="2446159" y="842237"/>
                  </a:lnTo>
                  <a:lnTo>
                    <a:pt x="2448661" y="850391"/>
                  </a:lnTo>
                  <a:lnTo>
                    <a:pt x="2454253" y="856956"/>
                  </a:lnTo>
                  <a:lnTo>
                    <a:pt x="2460999" y="859207"/>
                  </a:lnTo>
                  <a:lnTo>
                    <a:pt x="2467746" y="858584"/>
                  </a:lnTo>
                  <a:lnTo>
                    <a:pt x="2473337" y="856526"/>
                  </a:lnTo>
                  <a:lnTo>
                    <a:pt x="2479509" y="851397"/>
                  </a:lnTo>
                  <a:lnTo>
                    <a:pt x="2483367" y="845404"/>
                  </a:lnTo>
                  <a:lnTo>
                    <a:pt x="2483753" y="838834"/>
                  </a:lnTo>
                  <a:lnTo>
                    <a:pt x="2479509" y="831976"/>
                  </a:lnTo>
                  <a:lnTo>
                    <a:pt x="2474887" y="827379"/>
                  </a:lnTo>
                  <a:lnTo>
                    <a:pt x="2470251" y="824318"/>
                  </a:lnTo>
                  <a:lnTo>
                    <a:pt x="2461780" y="822007"/>
                  </a:lnTo>
                  <a:close/>
                </a:path>
                <a:path w="2487295" h="1061720">
                  <a:moveTo>
                    <a:pt x="1002830" y="822007"/>
                  </a:moveTo>
                  <a:lnTo>
                    <a:pt x="987216" y="842237"/>
                  </a:lnTo>
                  <a:lnTo>
                    <a:pt x="989723" y="850391"/>
                  </a:lnTo>
                  <a:lnTo>
                    <a:pt x="995315" y="856956"/>
                  </a:lnTo>
                  <a:lnTo>
                    <a:pt x="1002061" y="859207"/>
                  </a:lnTo>
                  <a:lnTo>
                    <a:pt x="1008808" y="858584"/>
                  </a:lnTo>
                  <a:lnTo>
                    <a:pt x="1014399" y="856526"/>
                  </a:lnTo>
                  <a:lnTo>
                    <a:pt x="1019268" y="852688"/>
                  </a:lnTo>
                  <a:lnTo>
                    <a:pt x="1023267" y="846551"/>
                  </a:lnTo>
                  <a:lnTo>
                    <a:pt x="1024376" y="839265"/>
                  </a:lnTo>
                  <a:lnTo>
                    <a:pt x="1020571" y="831976"/>
                  </a:lnTo>
                  <a:lnTo>
                    <a:pt x="1015936" y="827379"/>
                  </a:lnTo>
                  <a:lnTo>
                    <a:pt x="1011313" y="824318"/>
                  </a:lnTo>
                  <a:lnTo>
                    <a:pt x="1002830" y="822007"/>
                  </a:lnTo>
                  <a:close/>
                </a:path>
                <a:path w="2487295" h="1061720">
                  <a:moveTo>
                    <a:pt x="904125" y="822007"/>
                  </a:moveTo>
                  <a:lnTo>
                    <a:pt x="900277" y="822782"/>
                  </a:lnTo>
                  <a:lnTo>
                    <a:pt x="897191" y="825842"/>
                  </a:lnTo>
                  <a:lnTo>
                    <a:pt x="891453" y="830539"/>
                  </a:lnTo>
                  <a:lnTo>
                    <a:pt x="888318" y="835812"/>
                  </a:lnTo>
                  <a:lnTo>
                    <a:pt x="888077" y="842237"/>
                  </a:lnTo>
                  <a:lnTo>
                    <a:pt x="891019" y="850391"/>
                  </a:lnTo>
                  <a:lnTo>
                    <a:pt x="896610" y="856956"/>
                  </a:lnTo>
                  <a:lnTo>
                    <a:pt x="903357" y="859207"/>
                  </a:lnTo>
                  <a:lnTo>
                    <a:pt x="910103" y="858584"/>
                  </a:lnTo>
                  <a:lnTo>
                    <a:pt x="915695" y="856526"/>
                  </a:lnTo>
                  <a:lnTo>
                    <a:pt x="921867" y="851397"/>
                  </a:lnTo>
                  <a:lnTo>
                    <a:pt x="925725" y="845404"/>
                  </a:lnTo>
                  <a:lnTo>
                    <a:pt x="926110" y="838834"/>
                  </a:lnTo>
                  <a:lnTo>
                    <a:pt x="921867" y="831976"/>
                  </a:lnTo>
                  <a:lnTo>
                    <a:pt x="917244" y="827379"/>
                  </a:lnTo>
                  <a:lnTo>
                    <a:pt x="912609" y="824318"/>
                  </a:lnTo>
                  <a:lnTo>
                    <a:pt x="904125" y="822007"/>
                  </a:lnTo>
                  <a:close/>
                </a:path>
                <a:path w="2487295" h="1061720">
                  <a:moveTo>
                    <a:pt x="2116315" y="812812"/>
                  </a:moveTo>
                  <a:lnTo>
                    <a:pt x="2112467" y="813574"/>
                  </a:lnTo>
                  <a:lnTo>
                    <a:pt x="2109381" y="816648"/>
                  </a:lnTo>
                  <a:lnTo>
                    <a:pt x="2103642" y="819615"/>
                  </a:lnTo>
                  <a:lnTo>
                    <a:pt x="2100508" y="824310"/>
                  </a:lnTo>
                  <a:lnTo>
                    <a:pt x="2100267" y="831308"/>
                  </a:lnTo>
                  <a:lnTo>
                    <a:pt x="2103208" y="841184"/>
                  </a:lnTo>
                  <a:lnTo>
                    <a:pt x="2108800" y="847750"/>
                  </a:lnTo>
                  <a:lnTo>
                    <a:pt x="2115546" y="850004"/>
                  </a:lnTo>
                  <a:lnTo>
                    <a:pt x="2122293" y="849381"/>
                  </a:lnTo>
                  <a:lnTo>
                    <a:pt x="2127885" y="847318"/>
                  </a:lnTo>
                  <a:lnTo>
                    <a:pt x="2134055" y="842189"/>
                  </a:lnTo>
                  <a:lnTo>
                    <a:pt x="2137910" y="836198"/>
                  </a:lnTo>
                  <a:lnTo>
                    <a:pt x="2138295" y="829632"/>
                  </a:lnTo>
                  <a:lnTo>
                    <a:pt x="2134057" y="822782"/>
                  </a:lnTo>
                  <a:lnTo>
                    <a:pt x="2129421" y="818184"/>
                  </a:lnTo>
                  <a:lnTo>
                    <a:pt x="2124798" y="815111"/>
                  </a:lnTo>
                  <a:lnTo>
                    <a:pt x="2116315" y="812812"/>
                  </a:lnTo>
                  <a:close/>
                </a:path>
                <a:path w="2487295" h="1061720">
                  <a:moveTo>
                    <a:pt x="580263" y="809739"/>
                  </a:moveTo>
                  <a:lnTo>
                    <a:pt x="576402" y="810513"/>
                  </a:lnTo>
                  <a:lnTo>
                    <a:pt x="573328" y="813574"/>
                  </a:lnTo>
                  <a:lnTo>
                    <a:pt x="567590" y="818271"/>
                  </a:lnTo>
                  <a:lnTo>
                    <a:pt x="564456" y="823542"/>
                  </a:lnTo>
                  <a:lnTo>
                    <a:pt x="564215" y="829964"/>
                  </a:lnTo>
                  <a:lnTo>
                    <a:pt x="567156" y="838111"/>
                  </a:lnTo>
                  <a:lnTo>
                    <a:pt x="572748" y="844682"/>
                  </a:lnTo>
                  <a:lnTo>
                    <a:pt x="579494" y="846937"/>
                  </a:lnTo>
                  <a:lnTo>
                    <a:pt x="586241" y="846315"/>
                  </a:lnTo>
                  <a:lnTo>
                    <a:pt x="591832" y="844257"/>
                  </a:lnTo>
                  <a:lnTo>
                    <a:pt x="596701" y="840420"/>
                  </a:lnTo>
                  <a:lnTo>
                    <a:pt x="600700" y="834283"/>
                  </a:lnTo>
                  <a:lnTo>
                    <a:pt x="601808" y="826996"/>
                  </a:lnTo>
                  <a:lnTo>
                    <a:pt x="598004" y="819708"/>
                  </a:lnTo>
                  <a:lnTo>
                    <a:pt x="593369" y="815111"/>
                  </a:lnTo>
                  <a:lnTo>
                    <a:pt x="588746" y="812050"/>
                  </a:lnTo>
                  <a:lnTo>
                    <a:pt x="580263" y="809739"/>
                  </a:lnTo>
                  <a:close/>
                </a:path>
                <a:path w="2487295" h="1061720">
                  <a:moveTo>
                    <a:pt x="1622806" y="803605"/>
                  </a:moveTo>
                  <a:lnTo>
                    <a:pt x="1618945" y="804379"/>
                  </a:lnTo>
                  <a:lnTo>
                    <a:pt x="1615859" y="807440"/>
                  </a:lnTo>
                  <a:lnTo>
                    <a:pt x="1610128" y="812137"/>
                  </a:lnTo>
                  <a:lnTo>
                    <a:pt x="1606997" y="817408"/>
                  </a:lnTo>
                  <a:lnTo>
                    <a:pt x="1606757" y="823830"/>
                  </a:lnTo>
                  <a:lnTo>
                    <a:pt x="1609699" y="831976"/>
                  </a:lnTo>
                  <a:lnTo>
                    <a:pt x="1615285" y="838548"/>
                  </a:lnTo>
                  <a:lnTo>
                    <a:pt x="1622032" y="840801"/>
                  </a:lnTo>
                  <a:lnTo>
                    <a:pt x="1628782" y="840176"/>
                  </a:lnTo>
                  <a:lnTo>
                    <a:pt x="1634375" y="838111"/>
                  </a:lnTo>
                  <a:lnTo>
                    <a:pt x="1639244" y="834280"/>
                  </a:lnTo>
                  <a:lnTo>
                    <a:pt x="1643243" y="828147"/>
                  </a:lnTo>
                  <a:lnTo>
                    <a:pt x="1644351" y="820862"/>
                  </a:lnTo>
                  <a:lnTo>
                    <a:pt x="1640547" y="813574"/>
                  </a:lnTo>
                  <a:lnTo>
                    <a:pt x="1635912" y="808977"/>
                  </a:lnTo>
                  <a:lnTo>
                    <a:pt x="1631289" y="805916"/>
                  </a:lnTo>
                  <a:lnTo>
                    <a:pt x="1622806" y="803605"/>
                  </a:lnTo>
                  <a:close/>
                </a:path>
                <a:path w="2487295" h="1061720">
                  <a:moveTo>
                    <a:pt x="1116952" y="800544"/>
                  </a:moveTo>
                  <a:lnTo>
                    <a:pt x="1113104" y="801306"/>
                  </a:lnTo>
                  <a:lnTo>
                    <a:pt x="1110018" y="804379"/>
                  </a:lnTo>
                  <a:lnTo>
                    <a:pt x="1104279" y="807347"/>
                  </a:lnTo>
                  <a:lnTo>
                    <a:pt x="1101145" y="812042"/>
                  </a:lnTo>
                  <a:lnTo>
                    <a:pt x="1100904" y="819040"/>
                  </a:lnTo>
                  <a:lnTo>
                    <a:pt x="1103845" y="828916"/>
                  </a:lnTo>
                  <a:lnTo>
                    <a:pt x="1109437" y="835480"/>
                  </a:lnTo>
                  <a:lnTo>
                    <a:pt x="1116183" y="837731"/>
                  </a:lnTo>
                  <a:lnTo>
                    <a:pt x="1122930" y="837108"/>
                  </a:lnTo>
                  <a:lnTo>
                    <a:pt x="1128521" y="835050"/>
                  </a:lnTo>
                  <a:lnTo>
                    <a:pt x="1133390" y="831213"/>
                  </a:lnTo>
                  <a:lnTo>
                    <a:pt x="1137389" y="825077"/>
                  </a:lnTo>
                  <a:lnTo>
                    <a:pt x="1138498" y="817794"/>
                  </a:lnTo>
                  <a:lnTo>
                    <a:pt x="1134694" y="810513"/>
                  </a:lnTo>
                  <a:lnTo>
                    <a:pt x="1130071" y="805916"/>
                  </a:lnTo>
                  <a:lnTo>
                    <a:pt x="1125435" y="802843"/>
                  </a:lnTo>
                  <a:lnTo>
                    <a:pt x="1116952" y="800544"/>
                  </a:lnTo>
                  <a:close/>
                </a:path>
                <a:path w="2487295" h="1061720">
                  <a:moveTo>
                    <a:pt x="799261" y="800544"/>
                  </a:moveTo>
                  <a:lnTo>
                    <a:pt x="795401" y="801306"/>
                  </a:lnTo>
                  <a:lnTo>
                    <a:pt x="792314" y="804379"/>
                  </a:lnTo>
                  <a:lnTo>
                    <a:pt x="786584" y="807347"/>
                  </a:lnTo>
                  <a:lnTo>
                    <a:pt x="783453" y="812042"/>
                  </a:lnTo>
                  <a:lnTo>
                    <a:pt x="783213" y="819040"/>
                  </a:lnTo>
                  <a:lnTo>
                    <a:pt x="786155" y="828916"/>
                  </a:lnTo>
                  <a:lnTo>
                    <a:pt x="791741" y="835480"/>
                  </a:lnTo>
                  <a:lnTo>
                    <a:pt x="798488" y="837731"/>
                  </a:lnTo>
                  <a:lnTo>
                    <a:pt x="805238" y="837108"/>
                  </a:lnTo>
                  <a:lnTo>
                    <a:pt x="810831" y="835050"/>
                  </a:lnTo>
                  <a:lnTo>
                    <a:pt x="816996" y="829921"/>
                  </a:lnTo>
                  <a:lnTo>
                    <a:pt x="820850" y="823929"/>
                  </a:lnTo>
                  <a:lnTo>
                    <a:pt x="821234" y="817364"/>
                  </a:lnTo>
                  <a:lnTo>
                    <a:pt x="816990" y="810513"/>
                  </a:lnTo>
                  <a:lnTo>
                    <a:pt x="812368" y="805916"/>
                  </a:lnTo>
                  <a:lnTo>
                    <a:pt x="807745" y="802843"/>
                  </a:lnTo>
                  <a:lnTo>
                    <a:pt x="799261" y="800544"/>
                  </a:lnTo>
                  <a:close/>
                </a:path>
                <a:path w="2487295" h="1061720">
                  <a:moveTo>
                    <a:pt x="1388389" y="791336"/>
                  </a:moveTo>
                  <a:lnTo>
                    <a:pt x="1384528" y="792111"/>
                  </a:lnTo>
                  <a:lnTo>
                    <a:pt x="1381442" y="795172"/>
                  </a:lnTo>
                  <a:lnTo>
                    <a:pt x="1375711" y="798147"/>
                  </a:lnTo>
                  <a:lnTo>
                    <a:pt x="1372581" y="802844"/>
                  </a:lnTo>
                  <a:lnTo>
                    <a:pt x="1372341" y="809840"/>
                  </a:lnTo>
                  <a:lnTo>
                    <a:pt x="1375283" y="819708"/>
                  </a:lnTo>
                  <a:lnTo>
                    <a:pt x="1380869" y="826275"/>
                  </a:lnTo>
                  <a:lnTo>
                    <a:pt x="1387616" y="828528"/>
                  </a:lnTo>
                  <a:lnTo>
                    <a:pt x="1394365" y="827906"/>
                  </a:lnTo>
                  <a:lnTo>
                    <a:pt x="1399959" y="825842"/>
                  </a:lnTo>
                  <a:lnTo>
                    <a:pt x="1404822" y="822012"/>
                  </a:lnTo>
                  <a:lnTo>
                    <a:pt x="1408820" y="815879"/>
                  </a:lnTo>
                  <a:lnTo>
                    <a:pt x="1409928" y="808594"/>
                  </a:lnTo>
                  <a:lnTo>
                    <a:pt x="1406118" y="801306"/>
                  </a:lnTo>
                  <a:lnTo>
                    <a:pt x="1401495" y="796709"/>
                  </a:lnTo>
                  <a:lnTo>
                    <a:pt x="1396873" y="793635"/>
                  </a:lnTo>
                  <a:lnTo>
                    <a:pt x="1388389" y="791336"/>
                  </a:lnTo>
                  <a:close/>
                </a:path>
                <a:path w="2487295" h="1061720">
                  <a:moveTo>
                    <a:pt x="475399" y="788276"/>
                  </a:moveTo>
                  <a:lnTo>
                    <a:pt x="471538" y="789038"/>
                  </a:lnTo>
                  <a:lnTo>
                    <a:pt x="468452" y="792111"/>
                  </a:lnTo>
                  <a:lnTo>
                    <a:pt x="462715" y="796808"/>
                  </a:lnTo>
                  <a:lnTo>
                    <a:pt x="459584" y="802079"/>
                  </a:lnTo>
                  <a:lnTo>
                    <a:pt x="459343" y="808501"/>
                  </a:lnTo>
                  <a:lnTo>
                    <a:pt x="462279" y="816648"/>
                  </a:lnTo>
                  <a:lnTo>
                    <a:pt x="467871" y="823212"/>
                  </a:lnTo>
                  <a:lnTo>
                    <a:pt x="474618" y="825463"/>
                  </a:lnTo>
                  <a:lnTo>
                    <a:pt x="481364" y="824840"/>
                  </a:lnTo>
                  <a:lnTo>
                    <a:pt x="486956" y="822782"/>
                  </a:lnTo>
                  <a:lnTo>
                    <a:pt x="493128" y="817653"/>
                  </a:lnTo>
                  <a:lnTo>
                    <a:pt x="496985" y="811661"/>
                  </a:lnTo>
                  <a:lnTo>
                    <a:pt x="497371" y="805096"/>
                  </a:lnTo>
                  <a:lnTo>
                    <a:pt x="493128" y="798245"/>
                  </a:lnTo>
                  <a:lnTo>
                    <a:pt x="488505" y="793635"/>
                  </a:lnTo>
                  <a:lnTo>
                    <a:pt x="483869" y="790574"/>
                  </a:lnTo>
                  <a:lnTo>
                    <a:pt x="475399" y="788276"/>
                  </a:lnTo>
                  <a:close/>
                </a:path>
                <a:path w="2487295" h="1061720">
                  <a:moveTo>
                    <a:pt x="1826374" y="785202"/>
                  </a:moveTo>
                  <a:lnTo>
                    <a:pt x="1822526" y="785977"/>
                  </a:lnTo>
                  <a:lnTo>
                    <a:pt x="1819440" y="789038"/>
                  </a:lnTo>
                  <a:lnTo>
                    <a:pt x="1812399" y="793734"/>
                  </a:lnTo>
                  <a:lnTo>
                    <a:pt x="1809410" y="799006"/>
                  </a:lnTo>
                  <a:lnTo>
                    <a:pt x="1809892" y="805427"/>
                  </a:lnTo>
                  <a:lnTo>
                    <a:pt x="1813267" y="813574"/>
                  </a:lnTo>
                  <a:lnTo>
                    <a:pt x="1818859" y="820140"/>
                  </a:lnTo>
                  <a:lnTo>
                    <a:pt x="1825605" y="822394"/>
                  </a:lnTo>
                  <a:lnTo>
                    <a:pt x="1832352" y="821772"/>
                  </a:lnTo>
                  <a:lnTo>
                    <a:pt x="1837944" y="819708"/>
                  </a:lnTo>
                  <a:lnTo>
                    <a:pt x="1842812" y="815878"/>
                  </a:lnTo>
                  <a:lnTo>
                    <a:pt x="1846811" y="809745"/>
                  </a:lnTo>
                  <a:lnTo>
                    <a:pt x="1847920" y="802460"/>
                  </a:lnTo>
                  <a:lnTo>
                    <a:pt x="1844116" y="795172"/>
                  </a:lnTo>
                  <a:lnTo>
                    <a:pt x="1839493" y="790574"/>
                  </a:lnTo>
                  <a:lnTo>
                    <a:pt x="1834857" y="787501"/>
                  </a:lnTo>
                  <a:lnTo>
                    <a:pt x="1826374" y="785202"/>
                  </a:lnTo>
                  <a:close/>
                </a:path>
                <a:path w="2487295" h="1061720">
                  <a:moveTo>
                    <a:pt x="682053" y="779068"/>
                  </a:moveTo>
                  <a:lnTo>
                    <a:pt x="678192" y="779843"/>
                  </a:lnTo>
                  <a:lnTo>
                    <a:pt x="675106" y="782904"/>
                  </a:lnTo>
                  <a:lnTo>
                    <a:pt x="668073" y="787600"/>
                  </a:lnTo>
                  <a:lnTo>
                    <a:pt x="665087" y="792872"/>
                  </a:lnTo>
                  <a:lnTo>
                    <a:pt x="665571" y="799293"/>
                  </a:lnTo>
                  <a:lnTo>
                    <a:pt x="668947" y="807440"/>
                  </a:lnTo>
                  <a:lnTo>
                    <a:pt x="674533" y="814006"/>
                  </a:lnTo>
                  <a:lnTo>
                    <a:pt x="681280" y="816260"/>
                  </a:lnTo>
                  <a:lnTo>
                    <a:pt x="688029" y="815638"/>
                  </a:lnTo>
                  <a:lnTo>
                    <a:pt x="693623" y="813574"/>
                  </a:lnTo>
                  <a:lnTo>
                    <a:pt x="698486" y="809744"/>
                  </a:lnTo>
                  <a:lnTo>
                    <a:pt x="702484" y="803611"/>
                  </a:lnTo>
                  <a:lnTo>
                    <a:pt x="703592" y="796326"/>
                  </a:lnTo>
                  <a:lnTo>
                    <a:pt x="699782" y="789038"/>
                  </a:lnTo>
                  <a:lnTo>
                    <a:pt x="695159" y="784440"/>
                  </a:lnTo>
                  <a:lnTo>
                    <a:pt x="690537" y="781367"/>
                  </a:lnTo>
                  <a:lnTo>
                    <a:pt x="682053" y="779068"/>
                  </a:lnTo>
                  <a:close/>
                </a:path>
                <a:path w="2487295" h="1061720">
                  <a:moveTo>
                    <a:pt x="302666" y="776008"/>
                  </a:moveTo>
                  <a:lnTo>
                    <a:pt x="298805" y="776770"/>
                  </a:lnTo>
                  <a:lnTo>
                    <a:pt x="295719" y="779843"/>
                  </a:lnTo>
                  <a:lnTo>
                    <a:pt x="289988" y="782811"/>
                  </a:lnTo>
                  <a:lnTo>
                    <a:pt x="286858" y="787506"/>
                  </a:lnTo>
                  <a:lnTo>
                    <a:pt x="286618" y="794504"/>
                  </a:lnTo>
                  <a:lnTo>
                    <a:pt x="289559" y="804379"/>
                  </a:lnTo>
                  <a:lnTo>
                    <a:pt x="295146" y="810944"/>
                  </a:lnTo>
                  <a:lnTo>
                    <a:pt x="301893" y="813195"/>
                  </a:lnTo>
                  <a:lnTo>
                    <a:pt x="308642" y="812571"/>
                  </a:lnTo>
                  <a:lnTo>
                    <a:pt x="314236" y="810513"/>
                  </a:lnTo>
                  <a:lnTo>
                    <a:pt x="320400" y="805385"/>
                  </a:lnTo>
                  <a:lnTo>
                    <a:pt x="324254" y="799393"/>
                  </a:lnTo>
                  <a:lnTo>
                    <a:pt x="324639" y="792827"/>
                  </a:lnTo>
                  <a:lnTo>
                    <a:pt x="320395" y="785977"/>
                  </a:lnTo>
                  <a:lnTo>
                    <a:pt x="315772" y="781367"/>
                  </a:lnTo>
                  <a:lnTo>
                    <a:pt x="311150" y="778306"/>
                  </a:lnTo>
                  <a:lnTo>
                    <a:pt x="302666" y="776008"/>
                  </a:lnTo>
                  <a:close/>
                </a:path>
                <a:path w="2487295" h="1061720">
                  <a:moveTo>
                    <a:pt x="2344559" y="772934"/>
                  </a:moveTo>
                  <a:lnTo>
                    <a:pt x="2328951" y="793159"/>
                  </a:lnTo>
                  <a:lnTo>
                    <a:pt x="2331453" y="801306"/>
                  </a:lnTo>
                  <a:lnTo>
                    <a:pt x="2337044" y="807872"/>
                  </a:lnTo>
                  <a:lnTo>
                    <a:pt x="2343791" y="810126"/>
                  </a:lnTo>
                  <a:lnTo>
                    <a:pt x="2350537" y="809503"/>
                  </a:lnTo>
                  <a:lnTo>
                    <a:pt x="2356129" y="807440"/>
                  </a:lnTo>
                  <a:lnTo>
                    <a:pt x="2362301" y="802313"/>
                  </a:lnTo>
                  <a:lnTo>
                    <a:pt x="2366159" y="796324"/>
                  </a:lnTo>
                  <a:lnTo>
                    <a:pt x="2366544" y="789759"/>
                  </a:lnTo>
                  <a:lnTo>
                    <a:pt x="2362301" y="782904"/>
                  </a:lnTo>
                  <a:lnTo>
                    <a:pt x="2357678" y="778306"/>
                  </a:lnTo>
                  <a:lnTo>
                    <a:pt x="2353043" y="775233"/>
                  </a:lnTo>
                  <a:lnTo>
                    <a:pt x="2344559" y="772934"/>
                  </a:lnTo>
                  <a:close/>
                </a:path>
                <a:path w="2487295" h="1061720">
                  <a:moveTo>
                    <a:pt x="1946668" y="772934"/>
                  </a:moveTo>
                  <a:lnTo>
                    <a:pt x="1931054" y="793159"/>
                  </a:lnTo>
                  <a:lnTo>
                    <a:pt x="1933562" y="801306"/>
                  </a:lnTo>
                  <a:lnTo>
                    <a:pt x="1939153" y="807872"/>
                  </a:lnTo>
                  <a:lnTo>
                    <a:pt x="1945900" y="810126"/>
                  </a:lnTo>
                  <a:lnTo>
                    <a:pt x="1952646" y="809503"/>
                  </a:lnTo>
                  <a:lnTo>
                    <a:pt x="1958238" y="807440"/>
                  </a:lnTo>
                  <a:lnTo>
                    <a:pt x="1963106" y="803610"/>
                  </a:lnTo>
                  <a:lnTo>
                    <a:pt x="1967106" y="797477"/>
                  </a:lnTo>
                  <a:lnTo>
                    <a:pt x="1968214" y="790192"/>
                  </a:lnTo>
                  <a:lnTo>
                    <a:pt x="1964410" y="782904"/>
                  </a:lnTo>
                  <a:lnTo>
                    <a:pt x="1959775" y="778306"/>
                  </a:lnTo>
                  <a:lnTo>
                    <a:pt x="1955152" y="775233"/>
                  </a:lnTo>
                  <a:lnTo>
                    <a:pt x="1946668" y="772934"/>
                  </a:lnTo>
                  <a:close/>
                </a:path>
                <a:path w="2487295" h="1061720">
                  <a:moveTo>
                    <a:pt x="2205761" y="763739"/>
                  </a:moveTo>
                  <a:lnTo>
                    <a:pt x="2190147" y="783964"/>
                  </a:lnTo>
                  <a:lnTo>
                    <a:pt x="2192654" y="792111"/>
                  </a:lnTo>
                  <a:lnTo>
                    <a:pt x="2198246" y="798676"/>
                  </a:lnTo>
                  <a:lnTo>
                    <a:pt x="2204993" y="800927"/>
                  </a:lnTo>
                  <a:lnTo>
                    <a:pt x="2211739" y="800303"/>
                  </a:lnTo>
                  <a:lnTo>
                    <a:pt x="2217331" y="798245"/>
                  </a:lnTo>
                  <a:lnTo>
                    <a:pt x="2222199" y="794408"/>
                  </a:lnTo>
                  <a:lnTo>
                    <a:pt x="2226198" y="788273"/>
                  </a:lnTo>
                  <a:lnTo>
                    <a:pt x="2227307" y="780990"/>
                  </a:lnTo>
                  <a:lnTo>
                    <a:pt x="2223503" y="773709"/>
                  </a:lnTo>
                  <a:lnTo>
                    <a:pt x="2218867" y="769099"/>
                  </a:lnTo>
                  <a:lnTo>
                    <a:pt x="2214245" y="766038"/>
                  </a:lnTo>
                  <a:lnTo>
                    <a:pt x="2205761" y="763739"/>
                  </a:lnTo>
                  <a:close/>
                </a:path>
                <a:path w="2487295" h="1061720">
                  <a:moveTo>
                    <a:pt x="1724596" y="757605"/>
                  </a:moveTo>
                  <a:lnTo>
                    <a:pt x="1720735" y="758367"/>
                  </a:lnTo>
                  <a:lnTo>
                    <a:pt x="1717649" y="761441"/>
                  </a:lnTo>
                  <a:lnTo>
                    <a:pt x="1711918" y="766137"/>
                  </a:lnTo>
                  <a:lnTo>
                    <a:pt x="1708786" y="771409"/>
                  </a:lnTo>
                  <a:lnTo>
                    <a:pt x="1708543" y="777830"/>
                  </a:lnTo>
                  <a:lnTo>
                    <a:pt x="1711477" y="785977"/>
                  </a:lnTo>
                  <a:lnTo>
                    <a:pt x="1717070" y="792542"/>
                  </a:lnTo>
                  <a:lnTo>
                    <a:pt x="1723820" y="794792"/>
                  </a:lnTo>
                  <a:lnTo>
                    <a:pt x="1730567" y="794169"/>
                  </a:lnTo>
                  <a:lnTo>
                    <a:pt x="1736153" y="792111"/>
                  </a:lnTo>
                  <a:lnTo>
                    <a:pt x="1741023" y="788274"/>
                  </a:lnTo>
                  <a:lnTo>
                    <a:pt x="1745026" y="782139"/>
                  </a:lnTo>
                  <a:lnTo>
                    <a:pt x="1746135" y="774855"/>
                  </a:lnTo>
                  <a:lnTo>
                    <a:pt x="1742325" y="767575"/>
                  </a:lnTo>
                  <a:lnTo>
                    <a:pt x="1737702" y="762965"/>
                  </a:lnTo>
                  <a:lnTo>
                    <a:pt x="1733080" y="759904"/>
                  </a:lnTo>
                  <a:lnTo>
                    <a:pt x="1724596" y="757605"/>
                  </a:lnTo>
                  <a:close/>
                </a:path>
                <a:path w="2487295" h="1061720">
                  <a:moveTo>
                    <a:pt x="1224914" y="748398"/>
                  </a:moveTo>
                  <a:lnTo>
                    <a:pt x="1221054" y="749172"/>
                  </a:lnTo>
                  <a:lnTo>
                    <a:pt x="1217968" y="752233"/>
                  </a:lnTo>
                  <a:lnTo>
                    <a:pt x="1212237" y="755208"/>
                  </a:lnTo>
                  <a:lnTo>
                    <a:pt x="1209106" y="759906"/>
                  </a:lnTo>
                  <a:lnTo>
                    <a:pt x="1208866" y="766901"/>
                  </a:lnTo>
                  <a:lnTo>
                    <a:pt x="1211808" y="776770"/>
                  </a:lnTo>
                  <a:lnTo>
                    <a:pt x="1217394" y="783336"/>
                  </a:lnTo>
                  <a:lnTo>
                    <a:pt x="1224141" y="785590"/>
                  </a:lnTo>
                  <a:lnTo>
                    <a:pt x="1230891" y="784967"/>
                  </a:lnTo>
                  <a:lnTo>
                    <a:pt x="1236484" y="782904"/>
                  </a:lnTo>
                  <a:lnTo>
                    <a:pt x="1242649" y="777777"/>
                  </a:lnTo>
                  <a:lnTo>
                    <a:pt x="1246503" y="771788"/>
                  </a:lnTo>
                  <a:lnTo>
                    <a:pt x="1246887" y="765223"/>
                  </a:lnTo>
                  <a:lnTo>
                    <a:pt x="1242644" y="758367"/>
                  </a:lnTo>
                  <a:lnTo>
                    <a:pt x="1238021" y="753770"/>
                  </a:lnTo>
                  <a:lnTo>
                    <a:pt x="1233398" y="750696"/>
                  </a:lnTo>
                  <a:lnTo>
                    <a:pt x="1224914" y="748398"/>
                  </a:lnTo>
                  <a:close/>
                </a:path>
                <a:path w="2487295" h="1061720">
                  <a:moveTo>
                    <a:pt x="1468589" y="729995"/>
                  </a:moveTo>
                  <a:lnTo>
                    <a:pt x="1464729" y="730770"/>
                  </a:lnTo>
                  <a:lnTo>
                    <a:pt x="1461642" y="733831"/>
                  </a:lnTo>
                  <a:lnTo>
                    <a:pt x="1455906" y="738527"/>
                  </a:lnTo>
                  <a:lnTo>
                    <a:pt x="1452775" y="743799"/>
                  </a:lnTo>
                  <a:lnTo>
                    <a:pt x="1452534" y="750220"/>
                  </a:lnTo>
                  <a:lnTo>
                    <a:pt x="1455470" y="758367"/>
                  </a:lnTo>
                  <a:lnTo>
                    <a:pt x="1461064" y="764934"/>
                  </a:lnTo>
                  <a:lnTo>
                    <a:pt x="1467813" y="767187"/>
                  </a:lnTo>
                  <a:lnTo>
                    <a:pt x="1474560" y="766565"/>
                  </a:lnTo>
                  <a:lnTo>
                    <a:pt x="1480146" y="764501"/>
                  </a:lnTo>
                  <a:lnTo>
                    <a:pt x="1485017" y="760671"/>
                  </a:lnTo>
                  <a:lnTo>
                    <a:pt x="1489019" y="754538"/>
                  </a:lnTo>
                  <a:lnTo>
                    <a:pt x="1490128" y="747253"/>
                  </a:lnTo>
                  <a:lnTo>
                    <a:pt x="1486319" y="739965"/>
                  </a:lnTo>
                  <a:lnTo>
                    <a:pt x="1481696" y="735368"/>
                  </a:lnTo>
                  <a:lnTo>
                    <a:pt x="1477060" y="732294"/>
                  </a:lnTo>
                  <a:lnTo>
                    <a:pt x="1468589" y="729995"/>
                  </a:lnTo>
                  <a:close/>
                </a:path>
                <a:path w="2487295" h="1061720">
                  <a:moveTo>
                    <a:pt x="2048459" y="726935"/>
                  </a:moveTo>
                  <a:lnTo>
                    <a:pt x="2044598" y="727697"/>
                  </a:lnTo>
                  <a:lnTo>
                    <a:pt x="2041512" y="730770"/>
                  </a:lnTo>
                  <a:lnTo>
                    <a:pt x="2035781" y="734170"/>
                  </a:lnTo>
                  <a:lnTo>
                    <a:pt x="2032650" y="739586"/>
                  </a:lnTo>
                  <a:lnTo>
                    <a:pt x="2032411" y="746728"/>
                  </a:lnTo>
                  <a:lnTo>
                    <a:pt x="2035352" y="755307"/>
                  </a:lnTo>
                  <a:lnTo>
                    <a:pt x="2040939" y="761871"/>
                  </a:lnTo>
                  <a:lnTo>
                    <a:pt x="2047686" y="764122"/>
                  </a:lnTo>
                  <a:lnTo>
                    <a:pt x="2054435" y="763499"/>
                  </a:lnTo>
                  <a:lnTo>
                    <a:pt x="2060028" y="761441"/>
                  </a:lnTo>
                  <a:lnTo>
                    <a:pt x="2066193" y="756312"/>
                  </a:lnTo>
                  <a:lnTo>
                    <a:pt x="2070047" y="750320"/>
                  </a:lnTo>
                  <a:lnTo>
                    <a:pt x="2070431" y="743755"/>
                  </a:lnTo>
                  <a:lnTo>
                    <a:pt x="2066188" y="736904"/>
                  </a:lnTo>
                  <a:lnTo>
                    <a:pt x="2061565" y="732294"/>
                  </a:lnTo>
                  <a:lnTo>
                    <a:pt x="2056942" y="729233"/>
                  </a:lnTo>
                  <a:lnTo>
                    <a:pt x="2048459" y="726935"/>
                  </a:lnTo>
                  <a:close/>
                </a:path>
                <a:path w="2487295" h="1061720">
                  <a:moveTo>
                    <a:pt x="389026" y="726935"/>
                  </a:moveTo>
                  <a:lnTo>
                    <a:pt x="385178" y="727697"/>
                  </a:lnTo>
                  <a:lnTo>
                    <a:pt x="382092" y="730770"/>
                  </a:lnTo>
                  <a:lnTo>
                    <a:pt x="376353" y="733738"/>
                  </a:lnTo>
                  <a:lnTo>
                    <a:pt x="373219" y="738433"/>
                  </a:lnTo>
                  <a:lnTo>
                    <a:pt x="372978" y="745431"/>
                  </a:lnTo>
                  <a:lnTo>
                    <a:pt x="375919" y="755307"/>
                  </a:lnTo>
                  <a:lnTo>
                    <a:pt x="381511" y="761871"/>
                  </a:lnTo>
                  <a:lnTo>
                    <a:pt x="388258" y="764122"/>
                  </a:lnTo>
                  <a:lnTo>
                    <a:pt x="395004" y="763499"/>
                  </a:lnTo>
                  <a:lnTo>
                    <a:pt x="400596" y="761441"/>
                  </a:lnTo>
                  <a:lnTo>
                    <a:pt x="406766" y="756312"/>
                  </a:lnTo>
                  <a:lnTo>
                    <a:pt x="410621" y="750320"/>
                  </a:lnTo>
                  <a:lnTo>
                    <a:pt x="411006" y="743755"/>
                  </a:lnTo>
                  <a:lnTo>
                    <a:pt x="406768" y="736904"/>
                  </a:lnTo>
                  <a:lnTo>
                    <a:pt x="402132" y="732294"/>
                  </a:lnTo>
                  <a:lnTo>
                    <a:pt x="397509" y="729233"/>
                  </a:lnTo>
                  <a:lnTo>
                    <a:pt x="389026" y="726935"/>
                  </a:lnTo>
                  <a:close/>
                </a:path>
                <a:path w="2487295" h="1061720">
                  <a:moveTo>
                    <a:pt x="1061440" y="708532"/>
                  </a:moveTo>
                  <a:lnTo>
                    <a:pt x="1057579" y="709294"/>
                  </a:lnTo>
                  <a:lnTo>
                    <a:pt x="1054493" y="712355"/>
                  </a:lnTo>
                  <a:lnTo>
                    <a:pt x="1048762" y="715762"/>
                  </a:lnTo>
                  <a:lnTo>
                    <a:pt x="1045632" y="721182"/>
                  </a:lnTo>
                  <a:lnTo>
                    <a:pt x="1045392" y="728325"/>
                  </a:lnTo>
                  <a:lnTo>
                    <a:pt x="1048334" y="736904"/>
                  </a:lnTo>
                  <a:lnTo>
                    <a:pt x="1053920" y="743469"/>
                  </a:lnTo>
                  <a:lnTo>
                    <a:pt x="1060667" y="745720"/>
                  </a:lnTo>
                  <a:lnTo>
                    <a:pt x="1067416" y="745096"/>
                  </a:lnTo>
                  <a:lnTo>
                    <a:pt x="1073010" y="743038"/>
                  </a:lnTo>
                  <a:lnTo>
                    <a:pt x="1077873" y="739201"/>
                  </a:lnTo>
                  <a:lnTo>
                    <a:pt x="1081871" y="733066"/>
                  </a:lnTo>
                  <a:lnTo>
                    <a:pt x="1082979" y="725783"/>
                  </a:lnTo>
                  <a:lnTo>
                    <a:pt x="1079169" y="718502"/>
                  </a:lnTo>
                  <a:lnTo>
                    <a:pt x="1074546" y="713892"/>
                  </a:lnTo>
                  <a:lnTo>
                    <a:pt x="1069924" y="710831"/>
                  </a:lnTo>
                  <a:lnTo>
                    <a:pt x="1061440" y="708532"/>
                  </a:lnTo>
                  <a:close/>
                </a:path>
                <a:path w="2487295" h="1061720">
                  <a:moveTo>
                    <a:pt x="941146" y="708532"/>
                  </a:moveTo>
                  <a:lnTo>
                    <a:pt x="937285" y="709294"/>
                  </a:lnTo>
                  <a:lnTo>
                    <a:pt x="934199" y="712355"/>
                  </a:lnTo>
                  <a:lnTo>
                    <a:pt x="928468" y="717059"/>
                  </a:lnTo>
                  <a:lnTo>
                    <a:pt x="925337" y="722334"/>
                  </a:lnTo>
                  <a:lnTo>
                    <a:pt x="925098" y="728757"/>
                  </a:lnTo>
                  <a:lnTo>
                    <a:pt x="928039" y="736904"/>
                  </a:lnTo>
                  <a:lnTo>
                    <a:pt x="933626" y="743469"/>
                  </a:lnTo>
                  <a:lnTo>
                    <a:pt x="940373" y="745720"/>
                  </a:lnTo>
                  <a:lnTo>
                    <a:pt x="947122" y="745096"/>
                  </a:lnTo>
                  <a:lnTo>
                    <a:pt x="952715" y="743038"/>
                  </a:lnTo>
                  <a:lnTo>
                    <a:pt x="958880" y="737910"/>
                  </a:lnTo>
                  <a:lnTo>
                    <a:pt x="962734" y="731918"/>
                  </a:lnTo>
                  <a:lnTo>
                    <a:pt x="963118" y="725352"/>
                  </a:lnTo>
                  <a:lnTo>
                    <a:pt x="958875" y="718502"/>
                  </a:lnTo>
                  <a:lnTo>
                    <a:pt x="954252" y="713892"/>
                  </a:lnTo>
                  <a:lnTo>
                    <a:pt x="949629" y="710831"/>
                  </a:lnTo>
                  <a:lnTo>
                    <a:pt x="941146" y="708532"/>
                  </a:lnTo>
                  <a:close/>
                </a:path>
                <a:path w="2487295" h="1061720">
                  <a:moveTo>
                    <a:pt x="1567281" y="705459"/>
                  </a:moveTo>
                  <a:lnTo>
                    <a:pt x="1563433" y="706221"/>
                  </a:lnTo>
                  <a:lnTo>
                    <a:pt x="1560347" y="709294"/>
                  </a:lnTo>
                  <a:lnTo>
                    <a:pt x="1554609" y="712264"/>
                  </a:lnTo>
                  <a:lnTo>
                    <a:pt x="1551474" y="716962"/>
                  </a:lnTo>
                  <a:lnTo>
                    <a:pt x="1551233" y="723961"/>
                  </a:lnTo>
                  <a:lnTo>
                    <a:pt x="1554175" y="733831"/>
                  </a:lnTo>
                  <a:lnTo>
                    <a:pt x="1559766" y="740397"/>
                  </a:lnTo>
                  <a:lnTo>
                    <a:pt x="1566513" y="742651"/>
                  </a:lnTo>
                  <a:lnTo>
                    <a:pt x="1573259" y="742028"/>
                  </a:lnTo>
                  <a:lnTo>
                    <a:pt x="1578851" y="739965"/>
                  </a:lnTo>
                  <a:lnTo>
                    <a:pt x="1583719" y="736135"/>
                  </a:lnTo>
                  <a:lnTo>
                    <a:pt x="1587719" y="730002"/>
                  </a:lnTo>
                  <a:lnTo>
                    <a:pt x="1588827" y="722716"/>
                  </a:lnTo>
                  <a:lnTo>
                    <a:pt x="1585023" y="715429"/>
                  </a:lnTo>
                  <a:lnTo>
                    <a:pt x="1580400" y="710831"/>
                  </a:lnTo>
                  <a:lnTo>
                    <a:pt x="1575765" y="707758"/>
                  </a:lnTo>
                  <a:lnTo>
                    <a:pt x="1567281" y="705459"/>
                  </a:lnTo>
                  <a:close/>
                </a:path>
                <a:path w="2487295" h="1061720">
                  <a:moveTo>
                    <a:pt x="1329778" y="705459"/>
                  </a:moveTo>
                  <a:lnTo>
                    <a:pt x="1325930" y="706221"/>
                  </a:lnTo>
                  <a:lnTo>
                    <a:pt x="1322844" y="709294"/>
                  </a:lnTo>
                  <a:lnTo>
                    <a:pt x="1317106" y="713991"/>
                  </a:lnTo>
                  <a:lnTo>
                    <a:pt x="1313972" y="719262"/>
                  </a:lnTo>
                  <a:lnTo>
                    <a:pt x="1313731" y="725684"/>
                  </a:lnTo>
                  <a:lnTo>
                    <a:pt x="1316672" y="733831"/>
                  </a:lnTo>
                  <a:lnTo>
                    <a:pt x="1322264" y="740397"/>
                  </a:lnTo>
                  <a:lnTo>
                    <a:pt x="1329010" y="742651"/>
                  </a:lnTo>
                  <a:lnTo>
                    <a:pt x="1335757" y="742028"/>
                  </a:lnTo>
                  <a:lnTo>
                    <a:pt x="1341348" y="739965"/>
                  </a:lnTo>
                  <a:lnTo>
                    <a:pt x="1347519" y="734838"/>
                  </a:lnTo>
                  <a:lnTo>
                    <a:pt x="1351373" y="728849"/>
                  </a:lnTo>
                  <a:lnTo>
                    <a:pt x="1351758" y="722284"/>
                  </a:lnTo>
                  <a:lnTo>
                    <a:pt x="1347520" y="715429"/>
                  </a:lnTo>
                  <a:lnTo>
                    <a:pt x="1342898" y="710831"/>
                  </a:lnTo>
                  <a:lnTo>
                    <a:pt x="1338262" y="707758"/>
                  </a:lnTo>
                  <a:lnTo>
                    <a:pt x="1329778" y="705459"/>
                  </a:lnTo>
                  <a:close/>
                </a:path>
                <a:path w="2487295" h="1061720">
                  <a:moveTo>
                    <a:pt x="2446350" y="702386"/>
                  </a:moveTo>
                  <a:lnTo>
                    <a:pt x="2442489" y="703160"/>
                  </a:lnTo>
                  <a:lnTo>
                    <a:pt x="2439416" y="706221"/>
                  </a:lnTo>
                  <a:lnTo>
                    <a:pt x="2432375" y="709626"/>
                  </a:lnTo>
                  <a:lnTo>
                    <a:pt x="2429386" y="715043"/>
                  </a:lnTo>
                  <a:lnTo>
                    <a:pt x="2429868" y="722186"/>
                  </a:lnTo>
                  <a:lnTo>
                    <a:pt x="2433243" y="730770"/>
                  </a:lnTo>
                  <a:lnTo>
                    <a:pt x="2438835" y="737335"/>
                  </a:lnTo>
                  <a:lnTo>
                    <a:pt x="2445581" y="739586"/>
                  </a:lnTo>
                  <a:lnTo>
                    <a:pt x="2452328" y="738962"/>
                  </a:lnTo>
                  <a:lnTo>
                    <a:pt x="2457919" y="736904"/>
                  </a:lnTo>
                  <a:lnTo>
                    <a:pt x="2464084" y="731775"/>
                  </a:lnTo>
                  <a:lnTo>
                    <a:pt x="2467940" y="725782"/>
                  </a:lnTo>
                  <a:lnTo>
                    <a:pt x="2468328" y="719213"/>
                  </a:lnTo>
                  <a:lnTo>
                    <a:pt x="2464092" y="712355"/>
                  </a:lnTo>
                  <a:lnTo>
                    <a:pt x="2459456" y="707758"/>
                  </a:lnTo>
                  <a:lnTo>
                    <a:pt x="2454833" y="704697"/>
                  </a:lnTo>
                  <a:lnTo>
                    <a:pt x="2446350" y="702386"/>
                  </a:lnTo>
                  <a:close/>
                </a:path>
                <a:path w="2487295" h="1061720">
                  <a:moveTo>
                    <a:pt x="555586" y="696252"/>
                  </a:moveTo>
                  <a:lnTo>
                    <a:pt x="539973" y="716482"/>
                  </a:lnTo>
                  <a:lnTo>
                    <a:pt x="542480" y="724636"/>
                  </a:lnTo>
                  <a:lnTo>
                    <a:pt x="548072" y="731201"/>
                  </a:lnTo>
                  <a:lnTo>
                    <a:pt x="554818" y="733451"/>
                  </a:lnTo>
                  <a:lnTo>
                    <a:pt x="561565" y="732828"/>
                  </a:lnTo>
                  <a:lnTo>
                    <a:pt x="567156" y="730770"/>
                  </a:lnTo>
                  <a:lnTo>
                    <a:pt x="573321" y="725641"/>
                  </a:lnTo>
                  <a:lnTo>
                    <a:pt x="577176" y="719648"/>
                  </a:lnTo>
                  <a:lnTo>
                    <a:pt x="577565" y="713079"/>
                  </a:lnTo>
                  <a:lnTo>
                    <a:pt x="573328" y="706221"/>
                  </a:lnTo>
                  <a:lnTo>
                    <a:pt x="568693" y="701624"/>
                  </a:lnTo>
                  <a:lnTo>
                    <a:pt x="564070" y="698563"/>
                  </a:lnTo>
                  <a:lnTo>
                    <a:pt x="555586" y="696252"/>
                  </a:lnTo>
                  <a:close/>
                </a:path>
                <a:path w="2487295" h="1061720">
                  <a:moveTo>
                    <a:pt x="839355" y="690117"/>
                  </a:moveTo>
                  <a:lnTo>
                    <a:pt x="835494" y="690892"/>
                  </a:lnTo>
                  <a:lnTo>
                    <a:pt x="832421" y="693953"/>
                  </a:lnTo>
                  <a:lnTo>
                    <a:pt x="826683" y="698650"/>
                  </a:lnTo>
                  <a:lnTo>
                    <a:pt x="823548" y="703922"/>
                  </a:lnTo>
                  <a:lnTo>
                    <a:pt x="823307" y="710348"/>
                  </a:lnTo>
                  <a:lnTo>
                    <a:pt x="826249" y="718502"/>
                  </a:lnTo>
                  <a:lnTo>
                    <a:pt x="831840" y="725067"/>
                  </a:lnTo>
                  <a:lnTo>
                    <a:pt x="838587" y="727317"/>
                  </a:lnTo>
                  <a:lnTo>
                    <a:pt x="845333" y="726694"/>
                  </a:lnTo>
                  <a:lnTo>
                    <a:pt x="850925" y="724636"/>
                  </a:lnTo>
                  <a:lnTo>
                    <a:pt x="855793" y="720799"/>
                  </a:lnTo>
                  <a:lnTo>
                    <a:pt x="859793" y="714662"/>
                  </a:lnTo>
                  <a:lnTo>
                    <a:pt x="860901" y="707375"/>
                  </a:lnTo>
                  <a:lnTo>
                    <a:pt x="857097" y="700087"/>
                  </a:lnTo>
                  <a:lnTo>
                    <a:pt x="852462" y="695490"/>
                  </a:lnTo>
                  <a:lnTo>
                    <a:pt x="847839" y="692429"/>
                  </a:lnTo>
                  <a:lnTo>
                    <a:pt x="839355" y="690117"/>
                  </a:lnTo>
                  <a:close/>
                </a:path>
                <a:path w="2487295" h="1061720">
                  <a:moveTo>
                    <a:pt x="737565" y="683983"/>
                  </a:moveTo>
                  <a:lnTo>
                    <a:pt x="733717" y="684758"/>
                  </a:lnTo>
                  <a:lnTo>
                    <a:pt x="730631" y="687819"/>
                  </a:lnTo>
                  <a:lnTo>
                    <a:pt x="724892" y="692515"/>
                  </a:lnTo>
                  <a:lnTo>
                    <a:pt x="721758" y="697787"/>
                  </a:lnTo>
                  <a:lnTo>
                    <a:pt x="721517" y="704208"/>
                  </a:lnTo>
                  <a:lnTo>
                    <a:pt x="724458" y="712355"/>
                  </a:lnTo>
                  <a:lnTo>
                    <a:pt x="730050" y="718927"/>
                  </a:lnTo>
                  <a:lnTo>
                    <a:pt x="736796" y="721182"/>
                  </a:lnTo>
                  <a:lnTo>
                    <a:pt x="743543" y="720560"/>
                  </a:lnTo>
                  <a:lnTo>
                    <a:pt x="749134" y="718502"/>
                  </a:lnTo>
                  <a:lnTo>
                    <a:pt x="754005" y="714664"/>
                  </a:lnTo>
                  <a:lnTo>
                    <a:pt x="758007" y="708528"/>
                  </a:lnTo>
                  <a:lnTo>
                    <a:pt x="759116" y="701241"/>
                  </a:lnTo>
                  <a:lnTo>
                    <a:pt x="755307" y="693953"/>
                  </a:lnTo>
                  <a:lnTo>
                    <a:pt x="750684" y="689355"/>
                  </a:lnTo>
                  <a:lnTo>
                    <a:pt x="746048" y="686295"/>
                  </a:lnTo>
                  <a:lnTo>
                    <a:pt x="737565" y="683983"/>
                  </a:lnTo>
                  <a:close/>
                </a:path>
                <a:path w="2487295" h="1061720">
                  <a:moveTo>
                    <a:pt x="2258199" y="677849"/>
                  </a:moveTo>
                  <a:lnTo>
                    <a:pt x="2254351" y="678624"/>
                  </a:lnTo>
                  <a:lnTo>
                    <a:pt x="2251265" y="681685"/>
                  </a:lnTo>
                  <a:lnTo>
                    <a:pt x="2245527" y="686381"/>
                  </a:lnTo>
                  <a:lnTo>
                    <a:pt x="2242392" y="691653"/>
                  </a:lnTo>
                  <a:lnTo>
                    <a:pt x="2242151" y="698074"/>
                  </a:lnTo>
                  <a:lnTo>
                    <a:pt x="2245093" y="706221"/>
                  </a:lnTo>
                  <a:lnTo>
                    <a:pt x="2250684" y="712793"/>
                  </a:lnTo>
                  <a:lnTo>
                    <a:pt x="2257431" y="715046"/>
                  </a:lnTo>
                  <a:lnTo>
                    <a:pt x="2264177" y="714420"/>
                  </a:lnTo>
                  <a:lnTo>
                    <a:pt x="2269769" y="712355"/>
                  </a:lnTo>
                  <a:lnTo>
                    <a:pt x="2275939" y="707228"/>
                  </a:lnTo>
                  <a:lnTo>
                    <a:pt x="2279794" y="701240"/>
                  </a:lnTo>
                  <a:lnTo>
                    <a:pt x="2280179" y="694674"/>
                  </a:lnTo>
                  <a:lnTo>
                    <a:pt x="2275941" y="687819"/>
                  </a:lnTo>
                  <a:lnTo>
                    <a:pt x="2271306" y="683221"/>
                  </a:lnTo>
                  <a:lnTo>
                    <a:pt x="2266683" y="680161"/>
                  </a:lnTo>
                  <a:lnTo>
                    <a:pt x="2258199" y="677849"/>
                  </a:lnTo>
                  <a:close/>
                </a:path>
                <a:path w="2487295" h="1061720">
                  <a:moveTo>
                    <a:pt x="1863394" y="677849"/>
                  </a:moveTo>
                  <a:lnTo>
                    <a:pt x="1859533" y="678624"/>
                  </a:lnTo>
                  <a:lnTo>
                    <a:pt x="1856447" y="681685"/>
                  </a:lnTo>
                  <a:lnTo>
                    <a:pt x="1850717" y="685090"/>
                  </a:lnTo>
                  <a:lnTo>
                    <a:pt x="1847586" y="690505"/>
                  </a:lnTo>
                  <a:lnTo>
                    <a:pt x="1847346" y="697644"/>
                  </a:lnTo>
                  <a:lnTo>
                    <a:pt x="1850288" y="706221"/>
                  </a:lnTo>
                  <a:lnTo>
                    <a:pt x="1855874" y="712793"/>
                  </a:lnTo>
                  <a:lnTo>
                    <a:pt x="1862621" y="715046"/>
                  </a:lnTo>
                  <a:lnTo>
                    <a:pt x="1869371" y="714420"/>
                  </a:lnTo>
                  <a:lnTo>
                    <a:pt x="1874964" y="712355"/>
                  </a:lnTo>
                  <a:lnTo>
                    <a:pt x="1881129" y="707228"/>
                  </a:lnTo>
                  <a:lnTo>
                    <a:pt x="1884983" y="701240"/>
                  </a:lnTo>
                  <a:lnTo>
                    <a:pt x="1885367" y="694674"/>
                  </a:lnTo>
                  <a:lnTo>
                    <a:pt x="1881124" y="687819"/>
                  </a:lnTo>
                  <a:lnTo>
                    <a:pt x="1876501" y="683221"/>
                  </a:lnTo>
                  <a:lnTo>
                    <a:pt x="1871878" y="680161"/>
                  </a:lnTo>
                  <a:lnTo>
                    <a:pt x="1863394" y="677849"/>
                  </a:lnTo>
                  <a:close/>
                </a:path>
                <a:path w="2487295" h="1061720">
                  <a:moveTo>
                    <a:pt x="2137905" y="662520"/>
                  </a:moveTo>
                  <a:lnTo>
                    <a:pt x="2134057" y="663282"/>
                  </a:lnTo>
                  <a:lnTo>
                    <a:pt x="2130971" y="666356"/>
                  </a:lnTo>
                  <a:lnTo>
                    <a:pt x="2125232" y="671052"/>
                  </a:lnTo>
                  <a:lnTo>
                    <a:pt x="2122098" y="676324"/>
                  </a:lnTo>
                  <a:lnTo>
                    <a:pt x="2121857" y="682745"/>
                  </a:lnTo>
                  <a:lnTo>
                    <a:pt x="2124798" y="690892"/>
                  </a:lnTo>
                  <a:lnTo>
                    <a:pt x="2130390" y="697457"/>
                  </a:lnTo>
                  <a:lnTo>
                    <a:pt x="2137136" y="699708"/>
                  </a:lnTo>
                  <a:lnTo>
                    <a:pt x="2143883" y="699084"/>
                  </a:lnTo>
                  <a:lnTo>
                    <a:pt x="2149475" y="697026"/>
                  </a:lnTo>
                  <a:lnTo>
                    <a:pt x="2155645" y="691898"/>
                  </a:lnTo>
                  <a:lnTo>
                    <a:pt x="2159500" y="685906"/>
                  </a:lnTo>
                  <a:lnTo>
                    <a:pt x="2159885" y="679340"/>
                  </a:lnTo>
                  <a:lnTo>
                    <a:pt x="2155647" y="672490"/>
                  </a:lnTo>
                  <a:lnTo>
                    <a:pt x="2151011" y="667892"/>
                  </a:lnTo>
                  <a:lnTo>
                    <a:pt x="2146388" y="664819"/>
                  </a:lnTo>
                  <a:lnTo>
                    <a:pt x="2137905" y="662520"/>
                  </a:lnTo>
                  <a:close/>
                </a:path>
                <a:path w="2487295" h="1061720">
                  <a:moveTo>
                    <a:pt x="1653654" y="662520"/>
                  </a:moveTo>
                  <a:lnTo>
                    <a:pt x="1649793" y="663282"/>
                  </a:lnTo>
                  <a:lnTo>
                    <a:pt x="1646707" y="666356"/>
                  </a:lnTo>
                  <a:lnTo>
                    <a:pt x="1640976" y="669323"/>
                  </a:lnTo>
                  <a:lnTo>
                    <a:pt x="1637844" y="674019"/>
                  </a:lnTo>
                  <a:lnTo>
                    <a:pt x="1637600" y="681017"/>
                  </a:lnTo>
                  <a:lnTo>
                    <a:pt x="1640535" y="690892"/>
                  </a:lnTo>
                  <a:lnTo>
                    <a:pt x="1646128" y="697457"/>
                  </a:lnTo>
                  <a:lnTo>
                    <a:pt x="1652878" y="699708"/>
                  </a:lnTo>
                  <a:lnTo>
                    <a:pt x="1659625" y="699084"/>
                  </a:lnTo>
                  <a:lnTo>
                    <a:pt x="1665211" y="697026"/>
                  </a:lnTo>
                  <a:lnTo>
                    <a:pt x="1671383" y="691898"/>
                  </a:lnTo>
                  <a:lnTo>
                    <a:pt x="1675241" y="685906"/>
                  </a:lnTo>
                  <a:lnTo>
                    <a:pt x="1675626" y="679340"/>
                  </a:lnTo>
                  <a:lnTo>
                    <a:pt x="1671383" y="672490"/>
                  </a:lnTo>
                  <a:lnTo>
                    <a:pt x="1666760" y="667892"/>
                  </a:lnTo>
                  <a:lnTo>
                    <a:pt x="1662137" y="664819"/>
                  </a:lnTo>
                  <a:lnTo>
                    <a:pt x="1653654" y="662520"/>
                  </a:lnTo>
                  <a:close/>
                </a:path>
                <a:path w="2487295" h="1061720">
                  <a:moveTo>
                    <a:pt x="1178648" y="662520"/>
                  </a:moveTo>
                  <a:lnTo>
                    <a:pt x="1163034" y="682745"/>
                  </a:lnTo>
                  <a:lnTo>
                    <a:pt x="1165542" y="690892"/>
                  </a:lnTo>
                  <a:lnTo>
                    <a:pt x="1171128" y="697457"/>
                  </a:lnTo>
                  <a:lnTo>
                    <a:pt x="1177874" y="699708"/>
                  </a:lnTo>
                  <a:lnTo>
                    <a:pt x="1184619" y="699084"/>
                  </a:lnTo>
                  <a:lnTo>
                    <a:pt x="1190205" y="697026"/>
                  </a:lnTo>
                  <a:lnTo>
                    <a:pt x="1195076" y="693189"/>
                  </a:lnTo>
                  <a:lnTo>
                    <a:pt x="1199078" y="687054"/>
                  </a:lnTo>
                  <a:lnTo>
                    <a:pt x="1200187" y="679771"/>
                  </a:lnTo>
                  <a:lnTo>
                    <a:pt x="1196378" y="672490"/>
                  </a:lnTo>
                  <a:lnTo>
                    <a:pt x="1191755" y="667892"/>
                  </a:lnTo>
                  <a:lnTo>
                    <a:pt x="1187132" y="664819"/>
                  </a:lnTo>
                  <a:lnTo>
                    <a:pt x="1178648" y="662520"/>
                  </a:lnTo>
                  <a:close/>
                </a:path>
                <a:path w="2487295" h="1061720">
                  <a:moveTo>
                    <a:pt x="1974430" y="659447"/>
                  </a:moveTo>
                  <a:lnTo>
                    <a:pt x="1970570" y="660222"/>
                  </a:lnTo>
                  <a:lnTo>
                    <a:pt x="1967496" y="663282"/>
                  </a:lnTo>
                  <a:lnTo>
                    <a:pt x="1961758" y="666257"/>
                  </a:lnTo>
                  <a:lnTo>
                    <a:pt x="1958624" y="670955"/>
                  </a:lnTo>
                  <a:lnTo>
                    <a:pt x="1958383" y="677950"/>
                  </a:lnTo>
                  <a:lnTo>
                    <a:pt x="1961324" y="687819"/>
                  </a:lnTo>
                  <a:lnTo>
                    <a:pt x="1966916" y="694385"/>
                  </a:lnTo>
                  <a:lnTo>
                    <a:pt x="1973662" y="696639"/>
                  </a:lnTo>
                  <a:lnTo>
                    <a:pt x="1980409" y="696016"/>
                  </a:lnTo>
                  <a:lnTo>
                    <a:pt x="1986000" y="693953"/>
                  </a:lnTo>
                  <a:lnTo>
                    <a:pt x="1992165" y="688826"/>
                  </a:lnTo>
                  <a:lnTo>
                    <a:pt x="1996020" y="682837"/>
                  </a:lnTo>
                  <a:lnTo>
                    <a:pt x="1996409" y="676272"/>
                  </a:lnTo>
                  <a:lnTo>
                    <a:pt x="1992172" y="669416"/>
                  </a:lnTo>
                  <a:lnTo>
                    <a:pt x="1987537" y="664819"/>
                  </a:lnTo>
                  <a:lnTo>
                    <a:pt x="1982914" y="661758"/>
                  </a:lnTo>
                  <a:lnTo>
                    <a:pt x="1974430" y="659447"/>
                  </a:lnTo>
                  <a:close/>
                </a:path>
                <a:path w="2487295" h="1061720">
                  <a:moveTo>
                    <a:pt x="2359990" y="653313"/>
                  </a:moveTo>
                  <a:lnTo>
                    <a:pt x="2356129" y="654088"/>
                  </a:lnTo>
                  <a:lnTo>
                    <a:pt x="2353043" y="657148"/>
                  </a:lnTo>
                  <a:lnTo>
                    <a:pt x="2347312" y="661845"/>
                  </a:lnTo>
                  <a:lnTo>
                    <a:pt x="2344181" y="667116"/>
                  </a:lnTo>
                  <a:lnTo>
                    <a:pt x="2343942" y="673538"/>
                  </a:lnTo>
                  <a:lnTo>
                    <a:pt x="2346883" y="681685"/>
                  </a:lnTo>
                  <a:lnTo>
                    <a:pt x="2352470" y="688251"/>
                  </a:lnTo>
                  <a:lnTo>
                    <a:pt x="2359217" y="690505"/>
                  </a:lnTo>
                  <a:lnTo>
                    <a:pt x="2365966" y="689882"/>
                  </a:lnTo>
                  <a:lnTo>
                    <a:pt x="2371559" y="687819"/>
                  </a:lnTo>
                  <a:lnTo>
                    <a:pt x="2377724" y="682692"/>
                  </a:lnTo>
                  <a:lnTo>
                    <a:pt x="2381578" y="676703"/>
                  </a:lnTo>
                  <a:lnTo>
                    <a:pt x="2381962" y="670138"/>
                  </a:lnTo>
                  <a:lnTo>
                    <a:pt x="2377719" y="663282"/>
                  </a:lnTo>
                  <a:lnTo>
                    <a:pt x="2373096" y="658685"/>
                  </a:lnTo>
                  <a:lnTo>
                    <a:pt x="2368473" y="655612"/>
                  </a:lnTo>
                  <a:lnTo>
                    <a:pt x="2359990" y="653313"/>
                  </a:lnTo>
                  <a:close/>
                </a:path>
                <a:path w="2487295" h="1061720">
                  <a:moveTo>
                    <a:pt x="645032" y="647179"/>
                  </a:moveTo>
                  <a:lnTo>
                    <a:pt x="641184" y="647953"/>
                  </a:lnTo>
                  <a:lnTo>
                    <a:pt x="638098" y="651014"/>
                  </a:lnTo>
                  <a:lnTo>
                    <a:pt x="632360" y="653989"/>
                  </a:lnTo>
                  <a:lnTo>
                    <a:pt x="629226" y="658687"/>
                  </a:lnTo>
                  <a:lnTo>
                    <a:pt x="628985" y="665682"/>
                  </a:lnTo>
                  <a:lnTo>
                    <a:pt x="631926" y="675551"/>
                  </a:lnTo>
                  <a:lnTo>
                    <a:pt x="637518" y="682117"/>
                  </a:lnTo>
                  <a:lnTo>
                    <a:pt x="644264" y="684371"/>
                  </a:lnTo>
                  <a:lnTo>
                    <a:pt x="651011" y="683748"/>
                  </a:lnTo>
                  <a:lnTo>
                    <a:pt x="656602" y="681685"/>
                  </a:lnTo>
                  <a:lnTo>
                    <a:pt x="662773" y="676558"/>
                  </a:lnTo>
                  <a:lnTo>
                    <a:pt x="666627" y="670569"/>
                  </a:lnTo>
                  <a:lnTo>
                    <a:pt x="667012" y="664004"/>
                  </a:lnTo>
                  <a:lnTo>
                    <a:pt x="662774" y="657148"/>
                  </a:lnTo>
                  <a:lnTo>
                    <a:pt x="658152" y="652551"/>
                  </a:lnTo>
                  <a:lnTo>
                    <a:pt x="653516" y="649477"/>
                  </a:lnTo>
                  <a:lnTo>
                    <a:pt x="645032" y="647179"/>
                  </a:lnTo>
                  <a:close/>
                </a:path>
                <a:path w="2487295" h="1061720">
                  <a:moveTo>
                    <a:pt x="453796" y="647179"/>
                  </a:moveTo>
                  <a:lnTo>
                    <a:pt x="449948" y="647953"/>
                  </a:lnTo>
                  <a:lnTo>
                    <a:pt x="446862" y="651014"/>
                  </a:lnTo>
                  <a:lnTo>
                    <a:pt x="441125" y="654419"/>
                  </a:lnTo>
                  <a:lnTo>
                    <a:pt x="437994" y="659834"/>
                  </a:lnTo>
                  <a:lnTo>
                    <a:pt x="437753" y="666973"/>
                  </a:lnTo>
                  <a:lnTo>
                    <a:pt x="440689" y="675551"/>
                  </a:lnTo>
                  <a:lnTo>
                    <a:pt x="446283" y="682117"/>
                  </a:lnTo>
                  <a:lnTo>
                    <a:pt x="453032" y="684371"/>
                  </a:lnTo>
                  <a:lnTo>
                    <a:pt x="459779" y="683748"/>
                  </a:lnTo>
                  <a:lnTo>
                    <a:pt x="465366" y="681685"/>
                  </a:lnTo>
                  <a:lnTo>
                    <a:pt x="470236" y="677854"/>
                  </a:lnTo>
                  <a:lnTo>
                    <a:pt x="474238" y="671722"/>
                  </a:lnTo>
                  <a:lnTo>
                    <a:pt x="475347" y="664436"/>
                  </a:lnTo>
                  <a:lnTo>
                    <a:pt x="471538" y="657148"/>
                  </a:lnTo>
                  <a:lnTo>
                    <a:pt x="466915" y="652551"/>
                  </a:lnTo>
                  <a:lnTo>
                    <a:pt x="462279" y="649477"/>
                  </a:lnTo>
                  <a:lnTo>
                    <a:pt x="453796" y="647179"/>
                  </a:lnTo>
                  <a:close/>
                </a:path>
                <a:path w="2487295" h="1061720">
                  <a:moveTo>
                    <a:pt x="1761604" y="644118"/>
                  </a:moveTo>
                  <a:lnTo>
                    <a:pt x="1757756" y="644880"/>
                  </a:lnTo>
                  <a:lnTo>
                    <a:pt x="1754670" y="647953"/>
                  </a:lnTo>
                  <a:lnTo>
                    <a:pt x="1748931" y="650921"/>
                  </a:lnTo>
                  <a:lnTo>
                    <a:pt x="1745797" y="655616"/>
                  </a:lnTo>
                  <a:lnTo>
                    <a:pt x="1745556" y="662614"/>
                  </a:lnTo>
                  <a:lnTo>
                    <a:pt x="1748497" y="672490"/>
                  </a:lnTo>
                  <a:lnTo>
                    <a:pt x="1754089" y="679054"/>
                  </a:lnTo>
                  <a:lnTo>
                    <a:pt x="1760835" y="681305"/>
                  </a:lnTo>
                  <a:lnTo>
                    <a:pt x="1767582" y="680682"/>
                  </a:lnTo>
                  <a:lnTo>
                    <a:pt x="1773174" y="678624"/>
                  </a:lnTo>
                  <a:lnTo>
                    <a:pt x="1779344" y="673495"/>
                  </a:lnTo>
                  <a:lnTo>
                    <a:pt x="1783199" y="667504"/>
                  </a:lnTo>
                  <a:lnTo>
                    <a:pt x="1783584" y="660938"/>
                  </a:lnTo>
                  <a:lnTo>
                    <a:pt x="1779346" y="654088"/>
                  </a:lnTo>
                  <a:lnTo>
                    <a:pt x="1774710" y="649477"/>
                  </a:lnTo>
                  <a:lnTo>
                    <a:pt x="1770087" y="646417"/>
                  </a:lnTo>
                  <a:lnTo>
                    <a:pt x="1761604" y="644118"/>
                  </a:lnTo>
                  <a:close/>
                </a:path>
                <a:path w="2487295" h="1061720">
                  <a:moveTo>
                    <a:pt x="1446987" y="628776"/>
                  </a:moveTo>
                  <a:lnTo>
                    <a:pt x="1443139" y="629551"/>
                  </a:lnTo>
                  <a:lnTo>
                    <a:pt x="1440053" y="632612"/>
                  </a:lnTo>
                  <a:lnTo>
                    <a:pt x="1434314" y="636017"/>
                  </a:lnTo>
                  <a:lnTo>
                    <a:pt x="1431180" y="641432"/>
                  </a:lnTo>
                  <a:lnTo>
                    <a:pt x="1430939" y="648571"/>
                  </a:lnTo>
                  <a:lnTo>
                    <a:pt x="1433880" y="657148"/>
                  </a:lnTo>
                  <a:lnTo>
                    <a:pt x="1439472" y="663715"/>
                  </a:lnTo>
                  <a:lnTo>
                    <a:pt x="1446218" y="665968"/>
                  </a:lnTo>
                  <a:lnTo>
                    <a:pt x="1452965" y="665346"/>
                  </a:lnTo>
                  <a:lnTo>
                    <a:pt x="1458556" y="663282"/>
                  </a:lnTo>
                  <a:lnTo>
                    <a:pt x="1464727" y="658156"/>
                  </a:lnTo>
                  <a:lnTo>
                    <a:pt x="1468581" y="652167"/>
                  </a:lnTo>
                  <a:lnTo>
                    <a:pt x="1468967" y="645602"/>
                  </a:lnTo>
                  <a:lnTo>
                    <a:pt x="1464729" y="638746"/>
                  </a:lnTo>
                  <a:lnTo>
                    <a:pt x="1460106" y="634149"/>
                  </a:lnTo>
                  <a:lnTo>
                    <a:pt x="1455470" y="631075"/>
                  </a:lnTo>
                  <a:lnTo>
                    <a:pt x="1446987" y="628776"/>
                  </a:lnTo>
                  <a:close/>
                </a:path>
                <a:path w="2487295" h="1061720">
                  <a:moveTo>
                    <a:pt x="1002830" y="619582"/>
                  </a:moveTo>
                  <a:lnTo>
                    <a:pt x="998982" y="620344"/>
                  </a:lnTo>
                  <a:lnTo>
                    <a:pt x="995895" y="623417"/>
                  </a:lnTo>
                  <a:lnTo>
                    <a:pt x="990157" y="626817"/>
                  </a:lnTo>
                  <a:lnTo>
                    <a:pt x="987023" y="632232"/>
                  </a:lnTo>
                  <a:lnTo>
                    <a:pt x="986782" y="639374"/>
                  </a:lnTo>
                  <a:lnTo>
                    <a:pt x="989723" y="647953"/>
                  </a:lnTo>
                  <a:lnTo>
                    <a:pt x="995315" y="654518"/>
                  </a:lnTo>
                  <a:lnTo>
                    <a:pt x="1002061" y="656769"/>
                  </a:lnTo>
                  <a:lnTo>
                    <a:pt x="1008808" y="656146"/>
                  </a:lnTo>
                  <a:lnTo>
                    <a:pt x="1014399" y="654088"/>
                  </a:lnTo>
                  <a:lnTo>
                    <a:pt x="1020570" y="648959"/>
                  </a:lnTo>
                  <a:lnTo>
                    <a:pt x="1024424" y="642967"/>
                  </a:lnTo>
                  <a:lnTo>
                    <a:pt x="1024810" y="636401"/>
                  </a:lnTo>
                  <a:lnTo>
                    <a:pt x="1020571" y="629551"/>
                  </a:lnTo>
                  <a:lnTo>
                    <a:pt x="1015936" y="624941"/>
                  </a:lnTo>
                  <a:lnTo>
                    <a:pt x="1011313" y="621880"/>
                  </a:lnTo>
                  <a:lnTo>
                    <a:pt x="1002830" y="619582"/>
                  </a:lnTo>
                  <a:close/>
                </a:path>
                <a:path w="2487295" h="1061720">
                  <a:moveTo>
                    <a:pt x="1258836" y="595045"/>
                  </a:moveTo>
                  <a:lnTo>
                    <a:pt x="1254988" y="595807"/>
                  </a:lnTo>
                  <a:lnTo>
                    <a:pt x="1251902" y="598868"/>
                  </a:lnTo>
                  <a:lnTo>
                    <a:pt x="1246164" y="601843"/>
                  </a:lnTo>
                  <a:lnTo>
                    <a:pt x="1243029" y="606542"/>
                  </a:lnTo>
                  <a:lnTo>
                    <a:pt x="1242788" y="613541"/>
                  </a:lnTo>
                  <a:lnTo>
                    <a:pt x="1245730" y="623417"/>
                  </a:lnTo>
                  <a:lnTo>
                    <a:pt x="1251321" y="629982"/>
                  </a:lnTo>
                  <a:lnTo>
                    <a:pt x="1258068" y="632232"/>
                  </a:lnTo>
                  <a:lnTo>
                    <a:pt x="1264814" y="631609"/>
                  </a:lnTo>
                  <a:lnTo>
                    <a:pt x="1270406" y="629551"/>
                  </a:lnTo>
                  <a:lnTo>
                    <a:pt x="1276578" y="624423"/>
                  </a:lnTo>
                  <a:lnTo>
                    <a:pt x="1280436" y="618431"/>
                  </a:lnTo>
                  <a:lnTo>
                    <a:pt x="1280821" y="611865"/>
                  </a:lnTo>
                  <a:lnTo>
                    <a:pt x="1276578" y="605015"/>
                  </a:lnTo>
                  <a:lnTo>
                    <a:pt x="1271955" y="600405"/>
                  </a:lnTo>
                  <a:lnTo>
                    <a:pt x="1267320" y="597344"/>
                  </a:lnTo>
                  <a:lnTo>
                    <a:pt x="1258836" y="595045"/>
                  </a:lnTo>
                  <a:close/>
                </a:path>
                <a:path w="2487295" h="1061720">
                  <a:moveTo>
                    <a:pt x="1348295" y="591972"/>
                  </a:moveTo>
                  <a:lnTo>
                    <a:pt x="1344434" y="592734"/>
                  </a:lnTo>
                  <a:lnTo>
                    <a:pt x="1341348" y="595807"/>
                  </a:lnTo>
                  <a:lnTo>
                    <a:pt x="1335612" y="600504"/>
                  </a:lnTo>
                  <a:lnTo>
                    <a:pt x="1332480" y="605775"/>
                  </a:lnTo>
                  <a:lnTo>
                    <a:pt x="1332240" y="612197"/>
                  </a:lnTo>
                  <a:lnTo>
                    <a:pt x="1335176" y="620344"/>
                  </a:lnTo>
                  <a:lnTo>
                    <a:pt x="1340769" y="626910"/>
                  </a:lnTo>
                  <a:lnTo>
                    <a:pt x="1347519" y="629164"/>
                  </a:lnTo>
                  <a:lnTo>
                    <a:pt x="1354266" y="628541"/>
                  </a:lnTo>
                  <a:lnTo>
                    <a:pt x="1359852" y="626478"/>
                  </a:lnTo>
                  <a:lnTo>
                    <a:pt x="1364722" y="622648"/>
                  </a:lnTo>
                  <a:lnTo>
                    <a:pt x="1368725" y="616515"/>
                  </a:lnTo>
                  <a:lnTo>
                    <a:pt x="1369834" y="609229"/>
                  </a:lnTo>
                  <a:lnTo>
                    <a:pt x="1366024" y="601941"/>
                  </a:lnTo>
                  <a:lnTo>
                    <a:pt x="1361401" y="597344"/>
                  </a:lnTo>
                  <a:lnTo>
                    <a:pt x="1356766" y="594271"/>
                  </a:lnTo>
                  <a:lnTo>
                    <a:pt x="1348295" y="591972"/>
                  </a:lnTo>
                  <a:close/>
                </a:path>
                <a:path w="2487295" h="1061720">
                  <a:moveTo>
                    <a:pt x="876376" y="588911"/>
                  </a:moveTo>
                  <a:lnTo>
                    <a:pt x="872515" y="589673"/>
                  </a:lnTo>
                  <a:lnTo>
                    <a:pt x="869429" y="592734"/>
                  </a:lnTo>
                  <a:lnTo>
                    <a:pt x="863692" y="595709"/>
                  </a:lnTo>
                  <a:lnTo>
                    <a:pt x="860561" y="600408"/>
                  </a:lnTo>
                  <a:lnTo>
                    <a:pt x="860321" y="607407"/>
                  </a:lnTo>
                  <a:lnTo>
                    <a:pt x="863257" y="617283"/>
                  </a:lnTo>
                  <a:lnTo>
                    <a:pt x="868850" y="623848"/>
                  </a:lnTo>
                  <a:lnTo>
                    <a:pt x="875599" y="626098"/>
                  </a:lnTo>
                  <a:lnTo>
                    <a:pt x="882346" y="625475"/>
                  </a:lnTo>
                  <a:lnTo>
                    <a:pt x="887933" y="623417"/>
                  </a:lnTo>
                  <a:lnTo>
                    <a:pt x="892803" y="619580"/>
                  </a:lnTo>
                  <a:lnTo>
                    <a:pt x="896805" y="613443"/>
                  </a:lnTo>
                  <a:lnTo>
                    <a:pt x="897914" y="606156"/>
                  </a:lnTo>
                  <a:lnTo>
                    <a:pt x="894105" y="598868"/>
                  </a:lnTo>
                  <a:lnTo>
                    <a:pt x="889482" y="594271"/>
                  </a:lnTo>
                  <a:lnTo>
                    <a:pt x="884847" y="591210"/>
                  </a:lnTo>
                  <a:lnTo>
                    <a:pt x="876376" y="588911"/>
                  </a:lnTo>
                  <a:close/>
                </a:path>
                <a:path w="2487295" h="1061720">
                  <a:moveTo>
                    <a:pt x="2252027" y="581240"/>
                  </a:moveTo>
                  <a:lnTo>
                    <a:pt x="2236413" y="600793"/>
                  </a:lnTo>
                  <a:lnTo>
                    <a:pt x="2238921" y="611149"/>
                  </a:lnTo>
                  <a:lnTo>
                    <a:pt x="2244512" y="617713"/>
                  </a:lnTo>
                  <a:lnTo>
                    <a:pt x="2251259" y="619964"/>
                  </a:lnTo>
                  <a:lnTo>
                    <a:pt x="2258005" y="619341"/>
                  </a:lnTo>
                  <a:lnTo>
                    <a:pt x="2263597" y="617283"/>
                  </a:lnTo>
                  <a:lnTo>
                    <a:pt x="2269769" y="612154"/>
                  </a:lnTo>
                  <a:lnTo>
                    <a:pt x="2273627" y="606161"/>
                  </a:lnTo>
                  <a:lnTo>
                    <a:pt x="2274012" y="599592"/>
                  </a:lnTo>
                  <a:lnTo>
                    <a:pt x="2269769" y="592734"/>
                  </a:lnTo>
                  <a:lnTo>
                    <a:pt x="2265146" y="586600"/>
                  </a:lnTo>
                  <a:lnTo>
                    <a:pt x="2260511" y="583539"/>
                  </a:lnTo>
                  <a:lnTo>
                    <a:pt x="2252027" y="581240"/>
                  </a:lnTo>
                  <a:close/>
                </a:path>
                <a:path w="2487295" h="1061720">
                  <a:moveTo>
                    <a:pt x="1104620" y="576643"/>
                  </a:moveTo>
                  <a:lnTo>
                    <a:pt x="1100759" y="577405"/>
                  </a:lnTo>
                  <a:lnTo>
                    <a:pt x="1097673" y="580466"/>
                  </a:lnTo>
                  <a:lnTo>
                    <a:pt x="1090640" y="585162"/>
                  </a:lnTo>
                  <a:lnTo>
                    <a:pt x="1087654" y="590435"/>
                  </a:lnTo>
                  <a:lnTo>
                    <a:pt x="1088138" y="596861"/>
                  </a:lnTo>
                  <a:lnTo>
                    <a:pt x="1091514" y="605015"/>
                  </a:lnTo>
                  <a:lnTo>
                    <a:pt x="1097100" y="611579"/>
                  </a:lnTo>
                  <a:lnTo>
                    <a:pt x="1103847" y="613830"/>
                  </a:lnTo>
                  <a:lnTo>
                    <a:pt x="1110596" y="613207"/>
                  </a:lnTo>
                  <a:lnTo>
                    <a:pt x="1116190" y="611149"/>
                  </a:lnTo>
                  <a:lnTo>
                    <a:pt x="1122355" y="606020"/>
                  </a:lnTo>
                  <a:lnTo>
                    <a:pt x="1126209" y="600027"/>
                  </a:lnTo>
                  <a:lnTo>
                    <a:pt x="1126593" y="593457"/>
                  </a:lnTo>
                  <a:lnTo>
                    <a:pt x="1122349" y="586600"/>
                  </a:lnTo>
                  <a:lnTo>
                    <a:pt x="1117727" y="582002"/>
                  </a:lnTo>
                  <a:lnTo>
                    <a:pt x="1113104" y="578942"/>
                  </a:lnTo>
                  <a:lnTo>
                    <a:pt x="1104620" y="576643"/>
                  </a:lnTo>
                  <a:close/>
                </a:path>
                <a:path w="2487295" h="1061720">
                  <a:moveTo>
                    <a:pt x="2026869" y="573570"/>
                  </a:moveTo>
                  <a:lnTo>
                    <a:pt x="2023008" y="574332"/>
                  </a:lnTo>
                  <a:lnTo>
                    <a:pt x="2019922" y="577405"/>
                  </a:lnTo>
                  <a:lnTo>
                    <a:pt x="2014191" y="582101"/>
                  </a:lnTo>
                  <a:lnTo>
                    <a:pt x="2011060" y="587373"/>
                  </a:lnTo>
                  <a:lnTo>
                    <a:pt x="2010821" y="593795"/>
                  </a:lnTo>
                  <a:lnTo>
                    <a:pt x="2013762" y="601941"/>
                  </a:lnTo>
                  <a:lnTo>
                    <a:pt x="2019349" y="608508"/>
                  </a:lnTo>
                  <a:lnTo>
                    <a:pt x="2026096" y="610762"/>
                  </a:lnTo>
                  <a:lnTo>
                    <a:pt x="2032845" y="610139"/>
                  </a:lnTo>
                  <a:lnTo>
                    <a:pt x="2038438" y="608076"/>
                  </a:lnTo>
                  <a:lnTo>
                    <a:pt x="2044603" y="602947"/>
                  </a:lnTo>
                  <a:lnTo>
                    <a:pt x="2048457" y="596955"/>
                  </a:lnTo>
                  <a:lnTo>
                    <a:pt x="2048841" y="590389"/>
                  </a:lnTo>
                  <a:lnTo>
                    <a:pt x="2044598" y="583539"/>
                  </a:lnTo>
                  <a:lnTo>
                    <a:pt x="2039975" y="578942"/>
                  </a:lnTo>
                  <a:lnTo>
                    <a:pt x="2035352" y="575868"/>
                  </a:lnTo>
                  <a:lnTo>
                    <a:pt x="2026869" y="573570"/>
                  </a:lnTo>
                  <a:close/>
                </a:path>
                <a:path w="2487295" h="1061720">
                  <a:moveTo>
                    <a:pt x="752995" y="573570"/>
                  </a:moveTo>
                  <a:lnTo>
                    <a:pt x="749134" y="574332"/>
                  </a:lnTo>
                  <a:lnTo>
                    <a:pt x="746048" y="577405"/>
                  </a:lnTo>
                  <a:lnTo>
                    <a:pt x="740317" y="580373"/>
                  </a:lnTo>
                  <a:lnTo>
                    <a:pt x="737187" y="585068"/>
                  </a:lnTo>
                  <a:lnTo>
                    <a:pt x="736947" y="592066"/>
                  </a:lnTo>
                  <a:lnTo>
                    <a:pt x="739889" y="601941"/>
                  </a:lnTo>
                  <a:lnTo>
                    <a:pt x="745475" y="608508"/>
                  </a:lnTo>
                  <a:lnTo>
                    <a:pt x="752222" y="610762"/>
                  </a:lnTo>
                  <a:lnTo>
                    <a:pt x="758972" y="610139"/>
                  </a:lnTo>
                  <a:lnTo>
                    <a:pt x="764565" y="608076"/>
                  </a:lnTo>
                  <a:lnTo>
                    <a:pt x="769428" y="604243"/>
                  </a:lnTo>
                  <a:lnTo>
                    <a:pt x="773426" y="598108"/>
                  </a:lnTo>
                  <a:lnTo>
                    <a:pt x="774534" y="590822"/>
                  </a:lnTo>
                  <a:lnTo>
                    <a:pt x="770724" y="583539"/>
                  </a:lnTo>
                  <a:lnTo>
                    <a:pt x="766102" y="578942"/>
                  </a:lnTo>
                  <a:lnTo>
                    <a:pt x="761479" y="575868"/>
                  </a:lnTo>
                  <a:lnTo>
                    <a:pt x="752995" y="573570"/>
                  </a:lnTo>
                  <a:close/>
                </a:path>
                <a:path w="2487295" h="1061720">
                  <a:moveTo>
                    <a:pt x="537082" y="573570"/>
                  </a:moveTo>
                  <a:lnTo>
                    <a:pt x="533222" y="574332"/>
                  </a:lnTo>
                  <a:lnTo>
                    <a:pt x="530136" y="577405"/>
                  </a:lnTo>
                  <a:lnTo>
                    <a:pt x="524405" y="580373"/>
                  </a:lnTo>
                  <a:lnTo>
                    <a:pt x="521274" y="585068"/>
                  </a:lnTo>
                  <a:lnTo>
                    <a:pt x="521034" y="592066"/>
                  </a:lnTo>
                  <a:lnTo>
                    <a:pt x="523976" y="601941"/>
                  </a:lnTo>
                  <a:lnTo>
                    <a:pt x="529562" y="608508"/>
                  </a:lnTo>
                  <a:lnTo>
                    <a:pt x="536309" y="610762"/>
                  </a:lnTo>
                  <a:lnTo>
                    <a:pt x="543059" y="610139"/>
                  </a:lnTo>
                  <a:lnTo>
                    <a:pt x="548652" y="608076"/>
                  </a:lnTo>
                  <a:lnTo>
                    <a:pt x="554817" y="602947"/>
                  </a:lnTo>
                  <a:lnTo>
                    <a:pt x="558671" y="596955"/>
                  </a:lnTo>
                  <a:lnTo>
                    <a:pt x="559055" y="590389"/>
                  </a:lnTo>
                  <a:lnTo>
                    <a:pt x="554812" y="583539"/>
                  </a:lnTo>
                  <a:lnTo>
                    <a:pt x="550189" y="578942"/>
                  </a:lnTo>
                  <a:lnTo>
                    <a:pt x="545566" y="575868"/>
                  </a:lnTo>
                  <a:lnTo>
                    <a:pt x="537082" y="573570"/>
                  </a:lnTo>
                  <a:close/>
                </a:path>
                <a:path w="2487295" h="1061720">
                  <a:moveTo>
                    <a:pt x="1891157" y="570509"/>
                  </a:moveTo>
                  <a:lnTo>
                    <a:pt x="1887296" y="571271"/>
                  </a:lnTo>
                  <a:lnTo>
                    <a:pt x="1884210" y="574332"/>
                  </a:lnTo>
                  <a:lnTo>
                    <a:pt x="1879775" y="578598"/>
                  </a:lnTo>
                  <a:lnTo>
                    <a:pt x="1876499" y="583153"/>
                  </a:lnTo>
                  <a:lnTo>
                    <a:pt x="1875535" y="589435"/>
                  </a:lnTo>
                  <a:lnTo>
                    <a:pt x="1878037" y="598881"/>
                  </a:lnTo>
                  <a:lnTo>
                    <a:pt x="1883631" y="605445"/>
                  </a:lnTo>
                  <a:lnTo>
                    <a:pt x="1890380" y="607696"/>
                  </a:lnTo>
                  <a:lnTo>
                    <a:pt x="1897127" y="607073"/>
                  </a:lnTo>
                  <a:lnTo>
                    <a:pt x="1902714" y="605015"/>
                  </a:lnTo>
                  <a:lnTo>
                    <a:pt x="1908886" y="599886"/>
                  </a:lnTo>
                  <a:lnTo>
                    <a:pt x="1912743" y="593893"/>
                  </a:lnTo>
                  <a:lnTo>
                    <a:pt x="1913129" y="587323"/>
                  </a:lnTo>
                  <a:lnTo>
                    <a:pt x="1908886" y="580466"/>
                  </a:lnTo>
                  <a:lnTo>
                    <a:pt x="1904263" y="575868"/>
                  </a:lnTo>
                  <a:lnTo>
                    <a:pt x="1899640" y="572808"/>
                  </a:lnTo>
                  <a:lnTo>
                    <a:pt x="1891157" y="570509"/>
                  </a:lnTo>
                  <a:close/>
                </a:path>
                <a:path w="2487295" h="1061720">
                  <a:moveTo>
                    <a:pt x="1527187" y="570509"/>
                  </a:moveTo>
                  <a:lnTo>
                    <a:pt x="1523326" y="571271"/>
                  </a:lnTo>
                  <a:lnTo>
                    <a:pt x="1520253" y="574332"/>
                  </a:lnTo>
                  <a:lnTo>
                    <a:pt x="1514515" y="577307"/>
                  </a:lnTo>
                  <a:lnTo>
                    <a:pt x="1511380" y="582006"/>
                  </a:lnTo>
                  <a:lnTo>
                    <a:pt x="1511139" y="589005"/>
                  </a:lnTo>
                  <a:lnTo>
                    <a:pt x="1514081" y="598881"/>
                  </a:lnTo>
                  <a:lnTo>
                    <a:pt x="1519672" y="605445"/>
                  </a:lnTo>
                  <a:lnTo>
                    <a:pt x="1526419" y="607696"/>
                  </a:lnTo>
                  <a:lnTo>
                    <a:pt x="1533165" y="607073"/>
                  </a:lnTo>
                  <a:lnTo>
                    <a:pt x="1538757" y="605015"/>
                  </a:lnTo>
                  <a:lnTo>
                    <a:pt x="1544922" y="599886"/>
                  </a:lnTo>
                  <a:lnTo>
                    <a:pt x="1548777" y="593893"/>
                  </a:lnTo>
                  <a:lnTo>
                    <a:pt x="1549165" y="587323"/>
                  </a:lnTo>
                  <a:lnTo>
                    <a:pt x="1544929" y="580466"/>
                  </a:lnTo>
                  <a:lnTo>
                    <a:pt x="1540294" y="575868"/>
                  </a:lnTo>
                  <a:lnTo>
                    <a:pt x="1535671" y="572808"/>
                  </a:lnTo>
                  <a:lnTo>
                    <a:pt x="1527187" y="570509"/>
                  </a:lnTo>
                  <a:close/>
                </a:path>
                <a:path w="2487295" h="1061720">
                  <a:moveTo>
                    <a:pt x="2396998" y="561301"/>
                  </a:moveTo>
                  <a:lnTo>
                    <a:pt x="2393149" y="562063"/>
                  </a:lnTo>
                  <a:lnTo>
                    <a:pt x="2390063" y="565137"/>
                  </a:lnTo>
                  <a:lnTo>
                    <a:pt x="2384325" y="568104"/>
                  </a:lnTo>
                  <a:lnTo>
                    <a:pt x="2381191" y="572800"/>
                  </a:lnTo>
                  <a:lnTo>
                    <a:pt x="2380950" y="579798"/>
                  </a:lnTo>
                  <a:lnTo>
                    <a:pt x="2383891" y="589673"/>
                  </a:lnTo>
                  <a:lnTo>
                    <a:pt x="2389483" y="596239"/>
                  </a:lnTo>
                  <a:lnTo>
                    <a:pt x="2396229" y="598493"/>
                  </a:lnTo>
                  <a:lnTo>
                    <a:pt x="2402976" y="597871"/>
                  </a:lnTo>
                  <a:lnTo>
                    <a:pt x="2408567" y="595807"/>
                  </a:lnTo>
                  <a:lnTo>
                    <a:pt x="2414738" y="590679"/>
                  </a:lnTo>
                  <a:lnTo>
                    <a:pt x="2418592" y="584687"/>
                  </a:lnTo>
                  <a:lnTo>
                    <a:pt x="2418977" y="578121"/>
                  </a:lnTo>
                  <a:lnTo>
                    <a:pt x="2414739" y="571271"/>
                  </a:lnTo>
                  <a:lnTo>
                    <a:pt x="2410104" y="566673"/>
                  </a:lnTo>
                  <a:lnTo>
                    <a:pt x="2405481" y="563600"/>
                  </a:lnTo>
                  <a:lnTo>
                    <a:pt x="2396998" y="561301"/>
                  </a:lnTo>
                  <a:close/>
                </a:path>
                <a:path w="2487295" h="1061720">
                  <a:moveTo>
                    <a:pt x="1641309" y="555167"/>
                  </a:moveTo>
                  <a:lnTo>
                    <a:pt x="1637461" y="555929"/>
                  </a:lnTo>
                  <a:lnTo>
                    <a:pt x="1634375" y="559003"/>
                  </a:lnTo>
                  <a:lnTo>
                    <a:pt x="1627335" y="561970"/>
                  </a:lnTo>
                  <a:lnTo>
                    <a:pt x="1624345" y="566666"/>
                  </a:lnTo>
                  <a:lnTo>
                    <a:pt x="1624828" y="573663"/>
                  </a:lnTo>
                  <a:lnTo>
                    <a:pt x="1628203" y="583539"/>
                  </a:lnTo>
                  <a:lnTo>
                    <a:pt x="1633795" y="590105"/>
                  </a:lnTo>
                  <a:lnTo>
                    <a:pt x="1640541" y="592359"/>
                  </a:lnTo>
                  <a:lnTo>
                    <a:pt x="1647288" y="591737"/>
                  </a:lnTo>
                  <a:lnTo>
                    <a:pt x="1652879" y="589673"/>
                  </a:lnTo>
                  <a:lnTo>
                    <a:pt x="1659050" y="584545"/>
                  </a:lnTo>
                  <a:lnTo>
                    <a:pt x="1662904" y="578553"/>
                  </a:lnTo>
                  <a:lnTo>
                    <a:pt x="1663289" y="571987"/>
                  </a:lnTo>
                  <a:lnTo>
                    <a:pt x="1659051" y="565137"/>
                  </a:lnTo>
                  <a:lnTo>
                    <a:pt x="1654416" y="560539"/>
                  </a:lnTo>
                  <a:lnTo>
                    <a:pt x="1649793" y="557466"/>
                  </a:lnTo>
                  <a:lnTo>
                    <a:pt x="1641309" y="555167"/>
                  </a:lnTo>
                  <a:close/>
                </a:path>
                <a:path w="2487295" h="1061720">
                  <a:moveTo>
                    <a:pt x="2125573" y="549033"/>
                  </a:moveTo>
                  <a:lnTo>
                    <a:pt x="2121712" y="549795"/>
                  </a:lnTo>
                  <a:lnTo>
                    <a:pt x="2118626" y="552869"/>
                  </a:lnTo>
                  <a:lnTo>
                    <a:pt x="2111593" y="557565"/>
                  </a:lnTo>
                  <a:lnTo>
                    <a:pt x="2108607" y="562837"/>
                  </a:lnTo>
                  <a:lnTo>
                    <a:pt x="2109091" y="569258"/>
                  </a:lnTo>
                  <a:lnTo>
                    <a:pt x="2112467" y="577405"/>
                  </a:lnTo>
                  <a:lnTo>
                    <a:pt x="2118053" y="583970"/>
                  </a:lnTo>
                  <a:lnTo>
                    <a:pt x="2124800" y="586220"/>
                  </a:lnTo>
                  <a:lnTo>
                    <a:pt x="2131549" y="585597"/>
                  </a:lnTo>
                  <a:lnTo>
                    <a:pt x="2137143" y="583539"/>
                  </a:lnTo>
                  <a:lnTo>
                    <a:pt x="2143308" y="578410"/>
                  </a:lnTo>
                  <a:lnTo>
                    <a:pt x="2147162" y="572419"/>
                  </a:lnTo>
                  <a:lnTo>
                    <a:pt x="2147546" y="565853"/>
                  </a:lnTo>
                  <a:lnTo>
                    <a:pt x="2143302" y="559003"/>
                  </a:lnTo>
                  <a:lnTo>
                    <a:pt x="2138679" y="554405"/>
                  </a:lnTo>
                  <a:lnTo>
                    <a:pt x="2134057" y="551332"/>
                  </a:lnTo>
                  <a:lnTo>
                    <a:pt x="2125573" y="549033"/>
                  </a:lnTo>
                  <a:close/>
                </a:path>
                <a:path w="2487295" h="1061720">
                  <a:moveTo>
                    <a:pt x="1767776" y="542899"/>
                  </a:moveTo>
                  <a:lnTo>
                    <a:pt x="1763915" y="543661"/>
                  </a:lnTo>
                  <a:lnTo>
                    <a:pt x="1760829" y="546734"/>
                  </a:lnTo>
                  <a:lnTo>
                    <a:pt x="1755098" y="551431"/>
                  </a:lnTo>
                  <a:lnTo>
                    <a:pt x="1751968" y="556702"/>
                  </a:lnTo>
                  <a:lnTo>
                    <a:pt x="1751728" y="563124"/>
                  </a:lnTo>
                  <a:lnTo>
                    <a:pt x="1754670" y="571271"/>
                  </a:lnTo>
                  <a:lnTo>
                    <a:pt x="1760256" y="577835"/>
                  </a:lnTo>
                  <a:lnTo>
                    <a:pt x="1767003" y="580086"/>
                  </a:lnTo>
                  <a:lnTo>
                    <a:pt x="1773752" y="579463"/>
                  </a:lnTo>
                  <a:lnTo>
                    <a:pt x="1779346" y="577405"/>
                  </a:lnTo>
                  <a:lnTo>
                    <a:pt x="1785511" y="572276"/>
                  </a:lnTo>
                  <a:lnTo>
                    <a:pt x="1789364" y="566285"/>
                  </a:lnTo>
                  <a:lnTo>
                    <a:pt x="1789749" y="559719"/>
                  </a:lnTo>
                  <a:lnTo>
                    <a:pt x="1785505" y="552869"/>
                  </a:lnTo>
                  <a:lnTo>
                    <a:pt x="1780882" y="548271"/>
                  </a:lnTo>
                  <a:lnTo>
                    <a:pt x="1776260" y="545198"/>
                  </a:lnTo>
                  <a:lnTo>
                    <a:pt x="1767776" y="542899"/>
                  </a:lnTo>
                  <a:close/>
                </a:path>
                <a:path w="2487295" h="1061720">
                  <a:moveTo>
                    <a:pt x="629615" y="533692"/>
                  </a:moveTo>
                  <a:lnTo>
                    <a:pt x="625754" y="534466"/>
                  </a:lnTo>
                  <a:lnTo>
                    <a:pt x="622681" y="537527"/>
                  </a:lnTo>
                  <a:lnTo>
                    <a:pt x="618244" y="541793"/>
                  </a:lnTo>
                  <a:lnTo>
                    <a:pt x="614965" y="546347"/>
                  </a:lnTo>
                  <a:lnTo>
                    <a:pt x="614001" y="552625"/>
                  </a:lnTo>
                  <a:lnTo>
                    <a:pt x="616508" y="562063"/>
                  </a:lnTo>
                  <a:lnTo>
                    <a:pt x="622100" y="568630"/>
                  </a:lnTo>
                  <a:lnTo>
                    <a:pt x="628846" y="570884"/>
                  </a:lnTo>
                  <a:lnTo>
                    <a:pt x="635593" y="570261"/>
                  </a:lnTo>
                  <a:lnTo>
                    <a:pt x="641184" y="568197"/>
                  </a:lnTo>
                  <a:lnTo>
                    <a:pt x="647349" y="563071"/>
                  </a:lnTo>
                  <a:lnTo>
                    <a:pt x="651203" y="557082"/>
                  </a:lnTo>
                  <a:lnTo>
                    <a:pt x="651587" y="550517"/>
                  </a:lnTo>
                  <a:lnTo>
                    <a:pt x="647344" y="543661"/>
                  </a:lnTo>
                  <a:lnTo>
                    <a:pt x="642721" y="539064"/>
                  </a:lnTo>
                  <a:lnTo>
                    <a:pt x="638098" y="536003"/>
                  </a:lnTo>
                  <a:lnTo>
                    <a:pt x="629615" y="533692"/>
                  </a:lnTo>
                  <a:close/>
                </a:path>
                <a:path w="2487295" h="1061720">
                  <a:moveTo>
                    <a:pt x="968908" y="527557"/>
                  </a:moveTo>
                  <a:lnTo>
                    <a:pt x="965047" y="528332"/>
                  </a:lnTo>
                  <a:lnTo>
                    <a:pt x="961961" y="531393"/>
                  </a:lnTo>
                  <a:lnTo>
                    <a:pt x="956230" y="534368"/>
                  </a:lnTo>
                  <a:lnTo>
                    <a:pt x="953098" y="539065"/>
                  </a:lnTo>
                  <a:lnTo>
                    <a:pt x="952855" y="546061"/>
                  </a:lnTo>
                  <a:lnTo>
                    <a:pt x="955789" y="555929"/>
                  </a:lnTo>
                  <a:lnTo>
                    <a:pt x="961382" y="562496"/>
                  </a:lnTo>
                  <a:lnTo>
                    <a:pt x="968132" y="564749"/>
                  </a:lnTo>
                  <a:lnTo>
                    <a:pt x="974879" y="564127"/>
                  </a:lnTo>
                  <a:lnTo>
                    <a:pt x="980465" y="562063"/>
                  </a:lnTo>
                  <a:lnTo>
                    <a:pt x="986637" y="556937"/>
                  </a:lnTo>
                  <a:lnTo>
                    <a:pt x="990495" y="550948"/>
                  </a:lnTo>
                  <a:lnTo>
                    <a:pt x="990880" y="544383"/>
                  </a:lnTo>
                  <a:lnTo>
                    <a:pt x="986637" y="537527"/>
                  </a:lnTo>
                  <a:lnTo>
                    <a:pt x="982014" y="532930"/>
                  </a:lnTo>
                  <a:lnTo>
                    <a:pt x="977391" y="529869"/>
                  </a:lnTo>
                  <a:lnTo>
                    <a:pt x="968908" y="527557"/>
                  </a:lnTo>
                  <a:close/>
                </a:path>
                <a:path w="2487295" h="1061720">
                  <a:moveTo>
                    <a:pt x="1190980" y="512229"/>
                  </a:moveTo>
                  <a:lnTo>
                    <a:pt x="1187132" y="512991"/>
                  </a:lnTo>
                  <a:lnTo>
                    <a:pt x="1184046" y="516064"/>
                  </a:lnTo>
                  <a:lnTo>
                    <a:pt x="1178308" y="520760"/>
                  </a:lnTo>
                  <a:lnTo>
                    <a:pt x="1175173" y="526032"/>
                  </a:lnTo>
                  <a:lnTo>
                    <a:pt x="1174932" y="532454"/>
                  </a:lnTo>
                  <a:lnTo>
                    <a:pt x="1177874" y="540600"/>
                  </a:lnTo>
                  <a:lnTo>
                    <a:pt x="1183465" y="547165"/>
                  </a:lnTo>
                  <a:lnTo>
                    <a:pt x="1190212" y="549416"/>
                  </a:lnTo>
                  <a:lnTo>
                    <a:pt x="1196958" y="548792"/>
                  </a:lnTo>
                  <a:lnTo>
                    <a:pt x="1202550" y="546734"/>
                  </a:lnTo>
                  <a:lnTo>
                    <a:pt x="1207418" y="542897"/>
                  </a:lnTo>
                  <a:lnTo>
                    <a:pt x="1211418" y="536762"/>
                  </a:lnTo>
                  <a:lnTo>
                    <a:pt x="1212526" y="529479"/>
                  </a:lnTo>
                  <a:lnTo>
                    <a:pt x="1208722" y="522198"/>
                  </a:lnTo>
                  <a:lnTo>
                    <a:pt x="1204087" y="517588"/>
                  </a:lnTo>
                  <a:lnTo>
                    <a:pt x="1199464" y="514527"/>
                  </a:lnTo>
                  <a:lnTo>
                    <a:pt x="1190980" y="512229"/>
                  </a:lnTo>
                  <a:close/>
                </a:path>
                <a:path w="2487295" h="1061720">
                  <a:moveTo>
                    <a:pt x="1416151" y="509155"/>
                  </a:moveTo>
                  <a:lnTo>
                    <a:pt x="1412290" y="509930"/>
                  </a:lnTo>
                  <a:lnTo>
                    <a:pt x="1409204" y="512991"/>
                  </a:lnTo>
                  <a:lnTo>
                    <a:pt x="1403473" y="515965"/>
                  </a:lnTo>
                  <a:lnTo>
                    <a:pt x="1400343" y="520663"/>
                  </a:lnTo>
                  <a:lnTo>
                    <a:pt x="1400103" y="527659"/>
                  </a:lnTo>
                  <a:lnTo>
                    <a:pt x="1403045" y="537527"/>
                  </a:lnTo>
                  <a:lnTo>
                    <a:pt x="1408631" y="544093"/>
                  </a:lnTo>
                  <a:lnTo>
                    <a:pt x="1415378" y="546347"/>
                  </a:lnTo>
                  <a:lnTo>
                    <a:pt x="1422127" y="545724"/>
                  </a:lnTo>
                  <a:lnTo>
                    <a:pt x="1427721" y="543661"/>
                  </a:lnTo>
                  <a:lnTo>
                    <a:pt x="1432584" y="539831"/>
                  </a:lnTo>
                  <a:lnTo>
                    <a:pt x="1436582" y="533698"/>
                  </a:lnTo>
                  <a:lnTo>
                    <a:pt x="1437690" y="526413"/>
                  </a:lnTo>
                  <a:lnTo>
                    <a:pt x="1433880" y="519125"/>
                  </a:lnTo>
                  <a:lnTo>
                    <a:pt x="1429258" y="514527"/>
                  </a:lnTo>
                  <a:lnTo>
                    <a:pt x="1424635" y="511454"/>
                  </a:lnTo>
                  <a:lnTo>
                    <a:pt x="1416151" y="509155"/>
                  </a:lnTo>
                  <a:close/>
                </a:path>
                <a:path w="2487295" h="1061720">
                  <a:moveTo>
                    <a:pt x="2224278" y="496887"/>
                  </a:moveTo>
                  <a:lnTo>
                    <a:pt x="2220417" y="497662"/>
                  </a:lnTo>
                  <a:lnTo>
                    <a:pt x="2217331" y="500722"/>
                  </a:lnTo>
                  <a:lnTo>
                    <a:pt x="2212026" y="503697"/>
                  </a:lnTo>
                  <a:lnTo>
                    <a:pt x="2209615" y="508395"/>
                  </a:lnTo>
                  <a:lnTo>
                    <a:pt x="2209519" y="515390"/>
                  </a:lnTo>
                  <a:lnTo>
                    <a:pt x="2211158" y="525259"/>
                  </a:lnTo>
                  <a:lnTo>
                    <a:pt x="2216752" y="531825"/>
                  </a:lnTo>
                  <a:lnTo>
                    <a:pt x="2223501" y="534079"/>
                  </a:lnTo>
                  <a:lnTo>
                    <a:pt x="2230248" y="533456"/>
                  </a:lnTo>
                  <a:lnTo>
                    <a:pt x="2235835" y="531393"/>
                  </a:lnTo>
                  <a:lnTo>
                    <a:pt x="2240705" y="527563"/>
                  </a:lnTo>
                  <a:lnTo>
                    <a:pt x="2244707" y="521430"/>
                  </a:lnTo>
                  <a:lnTo>
                    <a:pt x="2245816" y="514144"/>
                  </a:lnTo>
                  <a:lnTo>
                    <a:pt x="2242007" y="506856"/>
                  </a:lnTo>
                  <a:lnTo>
                    <a:pt x="2237384" y="502259"/>
                  </a:lnTo>
                  <a:lnTo>
                    <a:pt x="2232748" y="499186"/>
                  </a:lnTo>
                  <a:lnTo>
                    <a:pt x="2224278" y="496887"/>
                  </a:lnTo>
                  <a:close/>
                </a:path>
                <a:path w="2487295" h="1061720">
                  <a:moveTo>
                    <a:pt x="1937423" y="484619"/>
                  </a:moveTo>
                  <a:lnTo>
                    <a:pt x="1933562" y="485393"/>
                  </a:lnTo>
                  <a:lnTo>
                    <a:pt x="1930476" y="488454"/>
                  </a:lnTo>
                  <a:lnTo>
                    <a:pt x="1924745" y="491859"/>
                  </a:lnTo>
                  <a:lnTo>
                    <a:pt x="1921613" y="497274"/>
                  </a:lnTo>
                  <a:lnTo>
                    <a:pt x="1921369" y="504413"/>
                  </a:lnTo>
                  <a:lnTo>
                    <a:pt x="1924303" y="512991"/>
                  </a:lnTo>
                  <a:lnTo>
                    <a:pt x="1929897" y="519557"/>
                  </a:lnTo>
                  <a:lnTo>
                    <a:pt x="1936646" y="521811"/>
                  </a:lnTo>
                  <a:lnTo>
                    <a:pt x="1943393" y="521188"/>
                  </a:lnTo>
                  <a:lnTo>
                    <a:pt x="1948980" y="519125"/>
                  </a:lnTo>
                  <a:lnTo>
                    <a:pt x="1953850" y="515294"/>
                  </a:lnTo>
                  <a:lnTo>
                    <a:pt x="1957852" y="509162"/>
                  </a:lnTo>
                  <a:lnTo>
                    <a:pt x="1958961" y="501876"/>
                  </a:lnTo>
                  <a:lnTo>
                    <a:pt x="1955152" y="494588"/>
                  </a:lnTo>
                  <a:lnTo>
                    <a:pt x="1950529" y="489991"/>
                  </a:lnTo>
                  <a:lnTo>
                    <a:pt x="1945906" y="486917"/>
                  </a:lnTo>
                  <a:lnTo>
                    <a:pt x="1937423" y="484619"/>
                  </a:lnTo>
                  <a:close/>
                </a:path>
                <a:path w="2487295" h="1061720">
                  <a:moveTo>
                    <a:pt x="811593" y="484619"/>
                  </a:moveTo>
                  <a:lnTo>
                    <a:pt x="807745" y="485393"/>
                  </a:lnTo>
                  <a:lnTo>
                    <a:pt x="804659" y="488454"/>
                  </a:lnTo>
                  <a:lnTo>
                    <a:pt x="797619" y="493151"/>
                  </a:lnTo>
                  <a:lnTo>
                    <a:pt x="794629" y="498422"/>
                  </a:lnTo>
                  <a:lnTo>
                    <a:pt x="795111" y="504844"/>
                  </a:lnTo>
                  <a:lnTo>
                    <a:pt x="798487" y="512991"/>
                  </a:lnTo>
                  <a:lnTo>
                    <a:pt x="804078" y="519557"/>
                  </a:lnTo>
                  <a:lnTo>
                    <a:pt x="810825" y="521811"/>
                  </a:lnTo>
                  <a:lnTo>
                    <a:pt x="817571" y="521188"/>
                  </a:lnTo>
                  <a:lnTo>
                    <a:pt x="823163" y="519125"/>
                  </a:lnTo>
                  <a:lnTo>
                    <a:pt x="828031" y="515294"/>
                  </a:lnTo>
                  <a:lnTo>
                    <a:pt x="832030" y="509162"/>
                  </a:lnTo>
                  <a:lnTo>
                    <a:pt x="833139" y="501876"/>
                  </a:lnTo>
                  <a:lnTo>
                    <a:pt x="829335" y="494588"/>
                  </a:lnTo>
                  <a:lnTo>
                    <a:pt x="824712" y="489991"/>
                  </a:lnTo>
                  <a:lnTo>
                    <a:pt x="820077" y="486917"/>
                  </a:lnTo>
                  <a:lnTo>
                    <a:pt x="811593" y="484619"/>
                  </a:lnTo>
                  <a:close/>
                </a:path>
                <a:path w="2487295" h="1061720">
                  <a:moveTo>
                    <a:pt x="1570367" y="475424"/>
                  </a:moveTo>
                  <a:lnTo>
                    <a:pt x="1566519" y="476186"/>
                  </a:lnTo>
                  <a:lnTo>
                    <a:pt x="1563433" y="479259"/>
                  </a:lnTo>
                  <a:lnTo>
                    <a:pt x="1557695" y="483956"/>
                  </a:lnTo>
                  <a:lnTo>
                    <a:pt x="1554560" y="489227"/>
                  </a:lnTo>
                  <a:lnTo>
                    <a:pt x="1554319" y="495649"/>
                  </a:lnTo>
                  <a:lnTo>
                    <a:pt x="1557261" y="503796"/>
                  </a:lnTo>
                  <a:lnTo>
                    <a:pt x="1562852" y="510360"/>
                  </a:lnTo>
                  <a:lnTo>
                    <a:pt x="1569599" y="512611"/>
                  </a:lnTo>
                  <a:lnTo>
                    <a:pt x="1576345" y="511988"/>
                  </a:lnTo>
                  <a:lnTo>
                    <a:pt x="1581937" y="509930"/>
                  </a:lnTo>
                  <a:lnTo>
                    <a:pt x="1586805" y="506093"/>
                  </a:lnTo>
                  <a:lnTo>
                    <a:pt x="1590805" y="499957"/>
                  </a:lnTo>
                  <a:lnTo>
                    <a:pt x="1591913" y="492674"/>
                  </a:lnTo>
                  <a:lnTo>
                    <a:pt x="1588109" y="485393"/>
                  </a:lnTo>
                  <a:lnTo>
                    <a:pt x="1583474" y="480783"/>
                  </a:lnTo>
                  <a:lnTo>
                    <a:pt x="1578851" y="477723"/>
                  </a:lnTo>
                  <a:lnTo>
                    <a:pt x="1570367" y="475424"/>
                  </a:lnTo>
                  <a:close/>
                </a:path>
                <a:path w="2487295" h="1061720">
                  <a:moveTo>
                    <a:pt x="2338400" y="469290"/>
                  </a:moveTo>
                  <a:lnTo>
                    <a:pt x="2322779" y="489515"/>
                  </a:lnTo>
                  <a:lnTo>
                    <a:pt x="2325281" y="497662"/>
                  </a:lnTo>
                  <a:lnTo>
                    <a:pt x="2330874" y="504226"/>
                  </a:lnTo>
                  <a:lnTo>
                    <a:pt x="2337623" y="506477"/>
                  </a:lnTo>
                  <a:lnTo>
                    <a:pt x="2344370" y="505854"/>
                  </a:lnTo>
                  <a:lnTo>
                    <a:pt x="2349957" y="503796"/>
                  </a:lnTo>
                  <a:lnTo>
                    <a:pt x="2356129" y="498667"/>
                  </a:lnTo>
                  <a:lnTo>
                    <a:pt x="2359987" y="492675"/>
                  </a:lnTo>
                  <a:lnTo>
                    <a:pt x="2360372" y="486110"/>
                  </a:lnTo>
                  <a:lnTo>
                    <a:pt x="2356129" y="479259"/>
                  </a:lnTo>
                  <a:lnTo>
                    <a:pt x="2351506" y="474649"/>
                  </a:lnTo>
                  <a:lnTo>
                    <a:pt x="2346883" y="471589"/>
                  </a:lnTo>
                  <a:lnTo>
                    <a:pt x="2338400" y="469290"/>
                  </a:lnTo>
                  <a:close/>
                </a:path>
                <a:path w="2487295" h="1061720">
                  <a:moveTo>
                    <a:pt x="1089202" y="466216"/>
                  </a:moveTo>
                  <a:lnTo>
                    <a:pt x="1085342" y="466991"/>
                  </a:lnTo>
                  <a:lnTo>
                    <a:pt x="1082255" y="470052"/>
                  </a:lnTo>
                  <a:lnTo>
                    <a:pt x="1076519" y="473027"/>
                  </a:lnTo>
                  <a:lnTo>
                    <a:pt x="1073388" y="477724"/>
                  </a:lnTo>
                  <a:lnTo>
                    <a:pt x="1073147" y="484720"/>
                  </a:lnTo>
                  <a:lnTo>
                    <a:pt x="1076083" y="494588"/>
                  </a:lnTo>
                  <a:lnTo>
                    <a:pt x="1081677" y="501155"/>
                  </a:lnTo>
                  <a:lnTo>
                    <a:pt x="1088426" y="503408"/>
                  </a:lnTo>
                  <a:lnTo>
                    <a:pt x="1095173" y="502786"/>
                  </a:lnTo>
                  <a:lnTo>
                    <a:pt x="1100759" y="500722"/>
                  </a:lnTo>
                  <a:lnTo>
                    <a:pt x="1106932" y="495596"/>
                  </a:lnTo>
                  <a:lnTo>
                    <a:pt x="1110789" y="489607"/>
                  </a:lnTo>
                  <a:lnTo>
                    <a:pt x="1111175" y="483042"/>
                  </a:lnTo>
                  <a:lnTo>
                    <a:pt x="1106932" y="476186"/>
                  </a:lnTo>
                  <a:lnTo>
                    <a:pt x="1102309" y="471589"/>
                  </a:lnTo>
                  <a:lnTo>
                    <a:pt x="1097673" y="468515"/>
                  </a:lnTo>
                  <a:lnTo>
                    <a:pt x="1089202" y="466216"/>
                  </a:lnTo>
                  <a:close/>
                </a:path>
                <a:path w="2487295" h="1061720">
                  <a:moveTo>
                    <a:pt x="2057717" y="460082"/>
                  </a:moveTo>
                  <a:lnTo>
                    <a:pt x="2053856" y="460857"/>
                  </a:lnTo>
                  <a:lnTo>
                    <a:pt x="2050770" y="463918"/>
                  </a:lnTo>
                  <a:lnTo>
                    <a:pt x="2043737" y="468614"/>
                  </a:lnTo>
                  <a:lnTo>
                    <a:pt x="2040750" y="473886"/>
                  </a:lnTo>
                  <a:lnTo>
                    <a:pt x="2041230" y="480307"/>
                  </a:lnTo>
                  <a:lnTo>
                    <a:pt x="2044598" y="488454"/>
                  </a:lnTo>
                  <a:lnTo>
                    <a:pt x="2050191" y="495020"/>
                  </a:lnTo>
                  <a:lnTo>
                    <a:pt x="2056941" y="497274"/>
                  </a:lnTo>
                  <a:lnTo>
                    <a:pt x="2063688" y="496652"/>
                  </a:lnTo>
                  <a:lnTo>
                    <a:pt x="2069274" y="494588"/>
                  </a:lnTo>
                  <a:lnTo>
                    <a:pt x="2074144" y="490758"/>
                  </a:lnTo>
                  <a:lnTo>
                    <a:pt x="2078147" y="484625"/>
                  </a:lnTo>
                  <a:lnTo>
                    <a:pt x="2079256" y="477340"/>
                  </a:lnTo>
                  <a:lnTo>
                    <a:pt x="2075446" y="470052"/>
                  </a:lnTo>
                  <a:lnTo>
                    <a:pt x="2070823" y="465454"/>
                  </a:lnTo>
                  <a:lnTo>
                    <a:pt x="2066188" y="462381"/>
                  </a:lnTo>
                  <a:lnTo>
                    <a:pt x="2057717" y="460082"/>
                  </a:lnTo>
                  <a:close/>
                </a:path>
                <a:path w="2487295" h="1061720">
                  <a:moveTo>
                    <a:pt x="1295857" y="457022"/>
                  </a:moveTo>
                  <a:lnTo>
                    <a:pt x="1291996" y="457784"/>
                  </a:lnTo>
                  <a:lnTo>
                    <a:pt x="1288910" y="460857"/>
                  </a:lnTo>
                  <a:lnTo>
                    <a:pt x="1281877" y="465554"/>
                  </a:lnTo>
                  <a:lnTo>
                    <a:pt x="1278891" y="470825"/>
                  </a:lnTo>
                  <a:lnTo>
                    <a:pt x="1279375" y="477247"/>
                  </a:lnTo>
                  <a:lnTo>
                    <a:pt x="1282750" y="485393"/>
                  </a:lnTo>
                  <a:lnTo>
                    <a:pt x="1288337" y="491958"/>
                  </a:lnTo>
                  <a:lnTo>
                    <a:pt x="1295084" y="494209"/>
                  </a:lnTo>
                  <a:lnTo>
                    <a:pt x="1301833" y="493586"/>
                  </a:lnTo>
                  <a:lnTo>
                    <a:pt x="1307426" y="491528"/>
                  </a:lnTo>
                  <a:lnTo>
                    <a:pt x="1313591" y="486399"/>
                  </a:lnTo>
                  <a:lnTo>
                    <a:pt x="1317445" y="480407"/>
                  </a:lnTo>
                  <a:lnTo>
                    <a:pt x="1317829" y="473841"/>
                  </a:lnTo>
                  <a:lnTo>
                    <a:pt x="1313586" y="466991"/>
                  </a:lnTo>
                  <a:lnTo>
                    <a:pt x="1308963" y="462381"/>
                  </a:lnTo>
                  <a:lnTo>
                    <a:pt x="1304340" y="459320"/>
                  </a:lnTo>
                  <a:lnTo>
                    <a:pt x="1295857" y="457022"/>
                  </a:lnTo>
                  <a:close/>
                </a:path>
                <a:path w="2487295" h="1061720">
                  <a:moveTo>
                    <a:pt x="685139" y="453948"/>
                  </a:moveTo>
                  <a:lnTo>
                    <a:pt x="681278" y="454723"/>
                  </a:lnTo>
                  <a:lnTo>
                    <a:pt x="678192" y="457784"/>
                  </a:lnTo>
                  <a:lnTo>
                    <a:pt x="672461" y="462480"/>
                  </a:lnTo>
                  <a:lnTo>
                    <a:pt x="669329" y="467752"/>
                  </a:lnTo>
                  <a:lnTo>
                    <a:pt x="669086" y="474173"/>
                  </a:lnTo>
                  <a:lnTo>
                    <a:pt x="672020" y="482320"/>
                  </a:lnTo>
                  <a:lnTo>
                    <a:pt x="677613" y="488886"/>
                  </a:lnTo>
                  <a:lnTo>
                    <a:pt x="684363" y="491140"/>
                  </a:lnTo>
                  <a:lnTo>
                    <a:pt x="691110" y="490518"/>
                  </a:lnTo>
                  <a:lnTo>
                    <a:pt x="696696" y="488454"/>
                  </a:lnTo>
                  <a:lnTo>
                    <a:pt x="702868" y="483327"/>
                  </a:lnTo>
                  <a:lnTo>
                    <a:pt x="706726" y="477339"/>
                  </a:lnTo>
                  <a:lnTo>
                    <a:pt x="707112" y="470773"/>
                  </a:lnTo>
                  <a:lnTo>
                    <a:pt x="702868" y="463918"/>
                  </a:lnTo>
                  <a:lnTo>
                    <a:pt x="698245" y="459320"/>
                  </a:lnTo>
                  <a:lnTo>
                    <a:pt x="693623" y="456247"/>
                  </a:lnTo>
                  <a:lnTo>
                    <a:pt x="685139" y="453948"/>
                  </a:lnTo>
                  <a:close/>
                </a:path>
                <a:path w="2487295" h="1061720">
                  <a:moveTo>
                    <a:pt x="1838718" y="450888"/>
                  </a:moveTo>
                  <a:lnTo>
                    <a:pt x="1834857" y="451650"/>
                  </a:lnTo>
                  <a:lnTo>
                    <a:pt x="1831771" y="454710"/>
                  </a:lnTo>
                  <a:lnTo>
                    <a:pt x="1826040" y="457685"/>
                  </a:lnTo>
                  <a:lnTo>
                    <a:pt x="1822910" y="462384"/>
                  </a:lnTo>
                  <a:lnTo>
                    <a:pt x="1822670" y="469384"/>
                  </a:lnTo>
                  <a:lnTo>
                    <a:pt x="1825612" y="479259"/>
                  </a:lnTo>
                  <a:lnTo>
                    <a:pt x="1831198" y="485824"/>
                  </a:lnTo>
                  <a:lnTo>
                    <a:pt x="1837945" y="488075"/>
                  </a:lnTo>
                  <a:lnTo>
                    <a:pt x="1844695" y="487451"/>
                  </a:lnTo>
                  <a:lnTo>
                    <a:pt x="1850288" y="485393"/>
                  </a:lnTo>
                  <a:lnTo>
                    <a:pt x="1855151" y="481556"/>
                  </a:lnTo>
                  <a:lnTo>
                    <a:pt x="1859149" y="475419"/>
                  </a:lnTo>
                  <a:lnTo>
                    <a:pt x="1860257" y="468132"/>
                  </a:lnTo>
                  <a:lnTo>
                    <a:pt x="1856447" y="460844"/>
                  </a:lnTo>
                  <a:lnTo>
                    <a:pt x="1851825" y="456247"/>
                  </a:lnTo>
                  <a:lnTo>
                    <a:pt x="1847202" y="453186"/>
                  </a:lnTo>
                  <a:lnTo>
                    <a:pt x="1838718" y="450888"/>
                  </a:lnTo>
                  <a:close/>
                </a:path>
                <a:path w="2487295" h="1061720">
                  <a:moveTo>
                    <a:pt x="1721510" y="447814"/>
                  </a:moveTo>
                  <a:lnTo>
                    <a:pt x="1717649" y="448576"/>
                  </a:lnTo>
                  <a:lnTo>
                    <a:pt x="1714563" y="451650"/>
                  </a:lnTo>
                  <a:lnTo>
                    <a:pt x="1708832" y="455049"/>
                  </a:lnTo>
                  <a:lnTo>
                    <a:pt x="1705702" y="460465"/>
                  </a:lnTo>
                  <a:lnTo>
                    <a:pt x="1705462" y="467607"/>
                  </a:lnTo>
                  <a:lnTo>
                    <a:pt x="1708403" y="476186"/>
                  </a:lnTo>
                  <a:lnTo>
                    <a:pt x="1713990" y="482752"/>
                  </a:lnTo>
                  <a:lnTo>
                    <a:pt x="1720737" y="485006"/>
                  </a:lnTo>
                  <a:lnTo>
                    <a:pt x="1727486" y="484383"/>
                  </a:lnTo>
                  <a:lnTo>
                    <a:pt x="1733080" y="482320"/>
                  </a:lnTo>
                  <a:lnTo>
                    <a:pt x="1739244" y="477191"/>
                  </a:lnTo>
                  <a:lnTo>
                    <a:pt x="1743098" y="471200"/>
                  </a:lnTo>
                  <a:lnTo>
                    <a:pt x="1743483" y="464634"/>
                  </a:lnTo>
                  <a:lnTo>
                    <a:pt x="1739239" y="457784"/>
                  </a:lnTo>
                  <a:lnTo>
                    <a:pt x="1734616" y="453186"/>
                  </a:lnTo>
                  <a:lnTo>
                    <a:pt x="1729994" y="450113"/>
                  </a:lnTo>
                  <a:lnTo>
                    <a:pt x="1721510" y="447814"/>
                  </a:lnTo>
                  <a:close/>
                </a:path>
                <a:path w="2487295" h="1061720">
                  <a:moveTo>
                    <a:pt x="897966" y="438607"/>
                  </a:moveTo>
                  <a:lnTo>
                    <a:pt x="894105" y="439381"/>
                  </a:lnTo>
                  <a:lnTo>
                    <a:pt x="891019" y="442442"/>
                  </a:lnTo>
                  <a:lnTo>
                    <a:pt x="885288" y="445417"/>
                  </a:lnTo>
                  <a:lnTo>
                    <a:pt x="882156" y="450116"/>
                  </a:lnTo>
                  <a:lnTo>
                    <a:pt x="881912" y="457115"/>
                  </a:lnTo>
                  <a:lnTo>
                    <a:pt x="884847" y="466991"/>
                  </a:lnTo>
                  <a:lnTo>
                    <a:pt x="890440" y="473556"/>
                  </a:lnTo>
                  <a:lnTo>
                    <a:pt x="897189" y="475807"/>
                  </a:lnTo>
                  <a:lnTo>
                    <a:pt x="903936" y="475183"/>
                  </a:lnTo>
                  <a:lnTo>
                    <a:pt x="909523" y="473125"/>
                  </a:lnTo>
                  <a:lnTo>
                    <a:pt x="914393" y="469288"/>
                  </a:lnTo>
                  <a:lnTo>
                    <a:pt x="918395" y="463151"/>
                  </a:lnTo>
                  <a:lnTo>
                    <a:pt x="919504" y="455864"/>
                  </a:lnTo>
                  <a:lnTo>
                    <a:pt x="915695" y="448576"/>
                  </a:lnTo>
                  <a:lnTo>
                    <a:pt x="911072" y="443979"/>
                  </a:lnTo>
                  <a:lnTo>
                    <a:pt x="906449" y="440918"/>
                  </a:lnTo>
                  <a:lnTo>
                    <a:pt x="897966" y="438607"/>
                  </a:lnTo>
                  <a:close/>
                </a:path>
                <a:path w="2487295" h="1061720">
                  <a:moveTo>
                    <a:pt x="2187257" y="411010"/>
                  </a:moveTo>
                  <a:lnTo>
                    <a:pt x="2171643" y="431235"/>
                  </a:lnTo>
                  <a:lnTo>
                    <a:pt x="2174151" y="439381"/>
                  </a:lnTo>
                  <a:lnTo>
                    <a:pt x="2179742" y="445948"/>
                  </a:lnTo>
                  <a:lnTo>
                    <a:pt x="2186489" y="448202"/>
                  </a:lnTo>
                  <a:lnTo>
                    <a:pt x="2193235" y="447579"/>
                  </a:lnTo>
                  <a:lnTo>
                    <a:pt x="2198827" y="445515"/>
                  </a:lnTo>
                  <a:lnTo>
                    <a:pt x="2204992" y="440387"/>
                  </a:lnTo>
                  <a:lnTo>
                    <a:pt x="2208847" y="434395"/>
                  </a:lnTo>
                  <a:lnTo>
                    <a:pt x="2209235" y="427829"/>
                  </a:lnTo>
                  <a:lnTo>
                    <a:pt x="2204999" y="420979"/>
                  </a:lnTo>
                  <a:lnTo>
                    <a:pt x="2200363" y="416382"/>
                  </a:lnTo>
                  <a:lnTo>
                    <a:pt x="2195741" y="413308"/>
                  </a:lnTo>
                  <a:lnTo>
                    <a:pt x="2187257" y="411010"/>
                  </a:lnTo>
                  <a:close/>
                </a:path>
                <a:path w="2487295" h="1061720">
                  <a:moveTo>
                    <a:pt x="1502511" y="411010"/>
                  </a:moveTo>
                  <a:lnTo>
                    <a:pt x="1498650" y="411772"/>
                  </a:lnTo>
                  <a:lnTo>
                    <a:pt x="1495577" y="414845"/>
                  </a:lnTo>
                  <a:lnTo>
                    <a:pt x="1489839" y="418245"/>
                  </a:lnTo>
                  <a:lnTo>
                    <a:pt x="1486704" y="423660"/>
                  </a:lnTo>
                  <a:lnTo>
                    <a:pt x="1486463" y="430802"/>
                  </a:lnTo>
                  <a:lnTo>
                    <a:pt x="1489405" y="439381"/>
                  </a:lnTo>
                  <a:lnTo>
                    <a:pt x="1494996" y="445948"/>
                  </a:lnTo>
                  <a:lnTo>
                    <a:pt x="1501743" y="448202"/>
                  </a:lnTo>
                  <a:lnTo>
                    <a:pt x="1508489" y="447579"/>
                  </a:lnTo>
                  <a:lnTo>
                    <a:pt x="1514081" y="445515"/>
                  </a:lnTo>
                  <a:lnTo>
                    <a:pt x="1520246" y="440387"/>
                  </a:lnTo>
                  <a:lnTo>
                    <a:pt x="1524101" y="434395"/>
                  </a:lnTo>
                  <a:lnTo>
                    <a:pt x="1524489" y="427829"/>
                  </a:lnTo>
                  <a:lnTo>
                    <a:pt x="1520253" y="420979"/>
                  </a:lnTo>
                  <a:lnTo>
                    <a:pt x="1515617" y="416382"/>
                  </a:lnTo>
                  <a:lnTo>
                    <a:pt x="1510995" y="413308"/>
                  </a:lnTo>
                  <a:lnTo>
                    <a:pt x="1502511" y="411010"/>
                  </a:lnTo>
                  <a:close/>
                </a:path>
                <a:path w="2487295" h="1061720">
                  <a:moveTo>
                    <a:pt x="1382217" y="407936"/>
                  </a:moveTo>
                  <a:lnTo>
                    <a:pt x="1378369" y="408711"/>
                  </a:lnTo>
                  <a:lnTo>
                    <a:pt x="1375283" y="411772"/>
                  </a:lnTo>
                  <a:lnTo>
                    <a:pt x="1369544" y="415177"/>
                  </a:lnTo>
                  <a:lnTo>
                    <a:pt x="1366410" y="420592"/>
                  </a:lnTo>
                  <a:lnTo>
                    <a:pt x="1366169" y="427731"/>
                  </a:lnTo>
                  <a:lnTo>
                    <a:pt x="1369110" y="436308"/>
                  </a:lnTo>
                  <a:lnTo>
                    <a:pt x="1374702" y="442880"/>
                  </a:lnTo>
                  <a:lnTo>
                    <a:pt x="1381448" y="445133"/>
                  </a:lnTo>
                  <a:lnTo>
                    <a:pt x="1388195" y="444507"/>
                  </a:lnTo>
                  <a:lnTo>
                    <a:pt x="1393786" y="442442"/>
                  </a:lnTo>
                  <a:lnTo>
                    <a:pt x="1399957" y="437315"/>
                  </a:lnTo>
                  <a:lnTo>
                    <a:pt x="1403811" y="431326"/>
                  </a:lnTo>
                  <a:lnTo>
                    <a:pt x="1404197" y="424761"/>
                  </a:lnTo>
                  <a:lnTo>
                    <a:pt x="1399959" y="417906"/>
                  </a:lnTo>
                  <a:lnTo>
                    <a:pt x="1395323" y="413308"/>
                  </a:lnTo>
                  <a:lnTo>
                    <a:pt x="1390700" y="410248"/>
                  </a:lnTo>
                  <a:lnTo>
                    <a:pt x="1382217" y="407936"/>
                  </a:lnTo>
                  <a:close/>
                </a:path>
                <a:path w="2487295" h="1061720">
                  <a:moveTo>
                    <a:pt x="999744" y="407936"/>
                  </a:moveTo>
                  <a:lnTo>
                    <a:pt x="984130" y="428161"/>
                  </a:lnTo>
                  <a:lnTo>
                    <a:pt x="986637" y="436308"/>
                  </a:lnTo>
                  <a:lnTo>
                    <a:pt x="992229" y="442880"/>
                  </a:lnTo>
                  <a:lnTo>
                    <a:pt x="998975" y="445133"/>
                  </a:lnTo>
                  <a:lnTo>
                    <a:pt x="1005722" y="444507"/>
                  </a:lnTo>
                  <a:lnTo>
                    <a:pt x="1011313" y="442442"/>
                  </a:lnTo>
                  <a:lnTo>
                    <a:pt x="1017484" y="437315"/>
                  </a:lnTo>
                  <a:lnTo>
                    <a:pt x="1021338" y="431326"/>
                  </a:lnTo>
                  <a:lnTo>
                    <a:pt x="1021723" y="424761"/>
                  </a:lnTo>
                  <a:lnTo>
                    <a:pt x="1017485" y="417906"/>
                  </a:lnTo>
                  <a:lnTo>
                    <a:pt x="1012863" y="413308"/>
                  </a:lnTo>
                  <a:lnTo>
                    <a:pt x="1008227" y="410248"/>
                  </a:lnTo>
                  <a:lnTo>
                    <a:pt x="999744" y="407936"/>
                  </a:lnTo>
                  <a:close/>
                </a:path>
                <a:path w="2487295" h="1061720">
                  <a:moveTo>
                    <a:pt x="1196378" y="397967"/>
                  </a:moveTo>
                  <a:lnTo>
                    <a:pt x="1178018" y="418966"/>
                  </a:lnTo>
                  <a:lnTo>
                    <a:pt x="1180960" y="427113"/>
                  </a:lnTo>
                  <a:lnTo>
                    <a:pt x="1186551" y="433678"/>
                  </a:lnTo>
                  <a:lnTo>
                    <a:pt x="1193298" y="435929"/>
                  </a:lnTo>
                  <a:lnTo>
                    <a:pt x="1200044" y="435305"/>
                  </a:lnTo>
                  <a:lnTo>
                    <a:pt x="1205636" y="433247"/>
                  </a:lnTo>
                  <a:lnTo>
                    <a:pt x="1211801" y="428119"/>
                  </a:lnTo>
                  <a:lnTo>
                    <a:pt x="1215656" y="422127"/>
                  </a:lnTo>
                  <a:lnTo>
                    <a:pt x="1216044" y="415561"/>
                  </a:lnTo>
                  <a:lnTo>
                    <a:pt x="1211808" y="408711"/>
                  </a:lnTo>
                  <a:lnTo>
                    <a:pt x="1208722" y="402577"/>
                  </a:lnTo>
                  <a:lnTo>
                    <a:pt x="1204861" y="399503"/>
                  </a:lnTo>
                  <a:lnTo>
                    <a:pt x="1196378" y="397967"/>
                  </a:lnTo>
                  <a:close/>
                </a:path>
                <a:path w="2487295" h="1061720">
                  <a:moveTo>
                    <a:pt x="1641309" y="392607"/>
                  </a:moveTo>
                  <a:lnTo>
                    <a:pt x="1637461" y="393369"/>
                  </a:lnTo>
                  <a:lnTo>
                    <a:pt x="1634375" y="396443"/>
                  </a:lnTo>
                  <a:lnTo>
                    <a:pt x="1628637" y="399410"/>
                  </a:lnTo>
                  <a:lnTo>
                    <a:pt x="1625503" y="404106"/>
                  </a:lnTo>
                  <a:lnTo>
                    <a:pt x="1625262" y="411103"/>
                  </a:lnTo>
                  <a:lnTo>
                    <a:pt x="1628203" y="420979"/>
                  </a:lnTo>
                  <a:lnTo>
                    <a:pt x="1633795" y="427544"/>
                  </a:lnTo>
                  <a:lnTo>
                    <a:pt x="1640541" y="429794"/>
                  </a:lnTo>
                  <a:lnTo>
                    <a:pt x="1647288" y="429171"/>
                  </a:lnTo>
                  <a:lnTo>
                    <a:pt x="1652879" y="427113"/>
                  </a:lnTo>
                  <a:lnTo>
                    <a:pt x="1659050" y="421985"/>
                  </a:lnTo>
                  <a:lnTo>
                    <a:pt x="1662904" y="415993"/>
                  </a:lnTo>
                  <a:lnTo>
                    <a:pt x="1663289" y="409427"/>
                  </a:lnTo>
                  <a:lnTo>
                    <a:pt x="1659051" y="402577"/>
                  </a:lnTo>
                  <a:lnTo>
                    <a:pt x="1654416" y="397967"/>
                  </a:lnTo>
                  <a:lnTo>
                    <a:pt x="1649793" y="394906"/>
                  </a:lnTo>
                  <a:lnTo>
                    <a:pt x="1641309" y="392607"/>
                  </a:lnTo>
                  <a:close/>
                </a:path>
                <a:path w="2487295" h="1061720">
                  <a:moveTo>
                    <a:pt x="1986775" y="383400"/>
                  </a:moveTo>
                  <a:lnTo>
                    <a:pt x="1982914" y="384174"/>
                  </a:lnTo>
                  <a:lnTo>
                    <a:pt x="1979828" y="387235"/>
                  </a:lnTo>
                  <a:lnTo>
                    <a:pt x="1974091" y="391932"/>
                  </a:lnTo>
                  <a:lnTo>
                    <a:pt x="1970960" y="397203"/>
                  </a:lnTo>
                  <a:lnTo>
                    <a:pt x="1970720" y="403625"/>
                  </a:lnTo>
                  <a:lnTo>
                    <a:pt x="1973656" y="411772"/>
                  </a:lnTo>
                  <a:lnTo>
                    <a:pt x="1979249" y="418338"/>
                  </a:lnTo>
                  <a:lnTo>
                    <a:pt x="1985999" y="420592"/>
                  </a:lnTo>
                  <a:lnTo>
                    <a:pt x="1992746" y="419969"/>
                  </a:lnTo>
                  <a:lnTo>
                    <a:pt x="1998332" y="417906"/>
                  </a:lnTo>
                  <a:lnTo>
                    <a:pt x="2003202" y="414075"/>
                  </a:lnTo>
                  <a:lnTo>
                    <a:pt x="2007204" y="407943"/>
                  </a:lnTo>
                  <a:lnTo>
                    <a:pt x="2008313" y="400657"/>
                  </a:lnTo>
                  <a:lnTo>
                    <a:pt x="2004504" y="393369"/>
                  </a:lnTo>
                  <a:lnTo>
                    <a:pt x="1999881" y="388772"/>
                  </a:lnTo>
                  <a:lnTo>
                    <a:pt x="1995246" y="385698"/>
                  </a:lnTo>
                  <a:lnTo>
                    <a:pt x="1986775" y="383400"/>
                  </a:lnTo>
                  <a:close/>
                </a:path>
                <a:path w="2487295" h="1061720">
                  <a:moveTo>
                    <a:pt x="777671" y="383400"/>
                  </a:moveTo>
                  <a:lnTo>
                    <a:pt x="773810" y="384174"/>
                  </a:lnTo>
                  <a:lnTo>
                    <a:pt x="770724" y="387235"/>
                  </a:lnTo>
                  <a:lnTo>
                    <a:pt x="763692" y="390640"/>
                  </a:lnTo>
                  <a:lnTo>
                    <a:pt x="760706" y="396055"/>
                  </a:lnTo>
                  <a:lnTo>
                    <a:pt x="761189" y="403194"/>
                  </a:lnTo>
                  <a:lnTo>
                    <a:pt x="764565" y="411772"/>
                  </a:lnTo>
                  <a:lnTo>
                    <a:pt x="770151" y="418338"/>
                  </a:lnTo>
                  <a:lnTo>
                    <a:pt x="776898" y="420592"/>
                  </a:lnTo>
                  <a:lnTo>
                    <a:pt x="783648" y="419969"/>
                  </a:lnTo>
                  <a:lnTo>
                    <a:pt x="789241" y="417906"/>
                  </a:lnTo>
                  <a:lnTo>
                    <a:pt x="795406" y="412779"/>
                  </a:lnTo>
                  <a:lnTo>
                    <a:pt x="799260" y="406790"/>
                  </a:lnTo>
                  <a:lnTo>
                    <a:pt x="799644" y="400225"/>
                  </a:lnTo>
                  <a:lnTo>
                    <a:pt x="795401" y="393369"/>
                  </a:lnTo>
                  <a:lnTo>
                    <a:pt x="790778" y="388772"/>
                  </a:lnTo>
                  <a:lnTo>
                    <a:pt x="786155" y="385698"/>
                  </a:lnTo>
                  <a:lnTo>
                    <a:pt x="777671" y="383400"/>
                  </a:lnTo>
                  <a:close/>
                </a:path>
                <a:path w="2487295" h="1061720">
                  <a:moveTo>
                    <a:pt x="2270544" y="355803"/>
                  </a:moveTo>
                  <a:lnTo>
                    <a:pt x="2266683" y="356565"/>
                  </a:lnTo>
                  <a:lnTo>
                    <a:pt x="2263597" y="359638"/>
                  </a:lnTo>
                  <a:lnTo>
                    <a:pt x="2257866" y="364335"/>
                  </a:lnTo>
                  <a:lnTo>
                    <a:pt x="2254734" y="369606"/>
                  </a:lnTo>
                  <a:lnTo>
                    <a:pt x="2254490" y="376028"/>
                  </a:lnTo>
                  <a:lnTo>
                    <a:pt x="2257425" y="384174"/>
                  </a:lnTo>
                  <a:lnTo>
                    <a:pt x="2263018" y="390739"/>
                  </a:lnTo>
                  <a:lnTo>
                    <a:pt x="2269767" y="392990"/>
                  </a:lnTo>
                  <a:lnTo>
                    <a:pt x="2276514" y="392367"/>
                  </a:lnTo>
                  <a:lnTo>
                    <a:pt x="2282101" y="390309"/>
                  </a:lnTo>
                  <a:lnTo>
                    <a:pt x="2288273" y="385180"/>
                  </a:lnTo>
                  <a:lnTo>
                    <a:pt x="2292130" y="379188"/>
                  </a:lnTo>
                  <a:lnTo>
                    <a:pt x="2292516" y="372622"/>
                  </a:lnTo>
                  <a:lnTo>
                    <a:pt x="2288273" y="365772"/>
                  </a:lnTo>
                  <a:lnTo>
                    <a:pt x="2283650" y="361162"/>
                  </a:lnTo>
                  <a:lnTo>
                    <a:pt x="2279027" y="358101"/>
                  </a:lnTo>
                  <a:lnTo>
                    <a:pt x="2270544" y="355803"/>
                  </a:lnTo>
                  <a:close/>
                </a:path>
                <a:path w="2487295" h="1061720">
                  <a:moveTo>
                    <a:pt x="2110143" y="355803"/>
                  </a:moveTo>
                  <a:lnTo>
                    <a:pt x="2106295" y="356565"/>
                  </a:lnTo>
                  <a:lnTo>
                    <a:pt x="2103208" y="359638"/>
                  </a:lnTo>
                  <a:lnTo>
                    <a:pt x="2097470" y="364335"/>
                  </a:lnTo>
                  <a:lnTo>
                    <a:pt x="2094336" y="369606"/>
                  </a:lnTo>
                  <a:lnTo>
                    <a:pt x="2094095" y="376028"/>
                  </a:lnTo>
                  <a:lnTo>
                    <a:pt x="2097036" y="384174"/>
                  </a:lnTo>
                  <a:lnTo>
                    <a:pt x="2102628" y="390739"/>
                  </a:lnTo>
                  <a:lnTo>
                    <a:pt x="2109374" y="392990"/>
                  </a:lnTo>
                  <a:lnTo>
                    <a:pt x="2116121" y="392367"/>
                  </a:lnTo>
                  <a:lnTo>
                    <a:pt x="2121712" y="390309"/>
                  </a:lnTo>
                  <a:lnTo>
                    <a:pt x="2126581" y="386471"/>
                  </a:lnTo>
                  <a:lnTo>
                    <a:pt x="2130580" y="380336"/>
                  </a:lnTo>
                  <a:lnTo>
                    <a:pt x="2131689" y="373053"/>
                  </a:lnTo>
                  <a:lnTo>
                    <a:pt x="2127885" y="365772"/>
                  </a:lnTo>
                  <a:lnTo>
                    <a:pt x="2123262" y="361162"/>
                  </a:lnTo>
                  <a:lnTo>
                    <a:pt x="2118626" y="358101"/>
                  </a:lnTo>
                  <a:lnTo>
                    <a:pt x="2110143" y="355803"/>
                  </a:lnTo>
                  <a:close/>
                </a:path>
                <a:path w="2487295" h="1061720">
                  <a:moveTo>
                    <a:pt x="1092276" y="340461"/>
                  </a:moveTo>
                  <a:lnTo>
                    <a:pt x="1088428" y="341236"/>
                  </a:lnTo>
                  <a:lnTo>
                    <a:pt x="1085342" y="344296"/>
                  </a:lnTo>
                  <a:lnTo>
                    <a:pt x="1079603" y="348993"/>
                  </a:lnTo>
                  <a:lnTo>
                    <a:pt x="1076469" y="354264"/>
                  </a:lnTo>
                  <a:lnTo>
                    <a:pt x="1076228" y="360686"/>
                  </a:lnTo>
                  <a:lnTo>
                    <a:pt x="1079169" y="368833"/>
                  </a:lnTo>
                  <a:lnTo>
                    <a:pt x="1084761" y="375399"/>
                  </a:lnTo>
                  <a:lnTo>
                    <a:pt x="1091507" y="377653"/>
                  </a:lnTo>
                  <a:lnTo>
                    <a:pt x="1098254" y="377030"/>
                  </a:lnTo>
                  <a:lnTo>
                    <a:pt x="1103845" y="374967"/>
                  </a:lnTo>
                  <a:lnTo>
                    <a:pt x="1108716" y="371137"/>
                  </a:lnTo>
                  <a:lnTo>
                    <a:pt x="1112718" y="365004"/>
                  </a:lnTo>
                  <a:lnTo>
                    <a:pt x="1113827" y="357718"/>
                  </a:lnTo>
                  <a:lnTo>
                    <a:pt x="1110018" y="350431"/>
                  </a:lnTo>
                  <a:lnTo>
                    <a:pt x="1105395" y="345833"/>
                  </a:lnTo>
                  <a:lnTo>
                    <a:pt x="1100759" y="342760"/>
                  </a:lnTo>
                  <a:lnTo>
                    <a:pt x="1092276" y="340461"/>
                  </a:lnTo>
                  <a:close/>
                </a:path>
                <a:path w="2487295" h="1061720">
                  <a:moveTo>
                    <a:pt x="1810956" y="334327"/>
                  </a:moveTo>
                  <a:lnTo>
                    <a:pt x="1807095" y="335102"/>
                  </a:lnTo>
                  <a:lnTo>
                    <a:pt x="1804022" y="338162"/>
                  </a:lnTo>
                  <a:lnTo>
                    <a:pt x="1798284" y="342859"/>
                  </a:lnTo>
                  <a:lnTo>
                    <a:pt x="1795149" y="348130"/>
                  </a:lnTo>
                  <a:lnTo>
                    <a:pt x="1794908" y="354552"/>
                  </a:lnTo>
                  <a:lnTo>
                    <a:pt x="1797850" y="362699"/>
                  </a:lnTo>
                  <a:lnTo>
                    <a:pt x="1803441" y="369265"/>
                  </a:lnTo>
                  <a:lnTo>
                    <a:pt x="1810188" y="371519"/>
                  </a:lnTo>
                  <a:lnTo>
                    <a:pt x="1816934" y="370896"/>
                  </a:lnTo>
                  <a:lnTo>
                    <a:pt x="1822526" y="368833"/>
                  </a:lnTo>
                  <a:lnTo>
                    <a:pt x="1827394" y="365003"/>
                  </a:lnTo>
                  <a:lnTo>
                    <a:pt x="1831393" y="358870"/>
                  </a:lnTo>
                  <a:lnTo>
                    <a:pt x="1832502" y="351584"/>
                  </a:lnTo>
                  <a:lnTo>
                    <a:pt x="1828698" y="344296"/>
                  </a:lnTo>
                  <a:lnTo>
                    <a:pt x="1824062" y="339699"/>
                  </a:lnTo>
                  <a:lnTo>
                    <a:pt x="1819440" y="336626"/>
                  </a:lnTo>
                  <a:lnTo>
                    <a:pt x="1810956" y="334327"/>
                  </a:lnTo>
                  <a:close/>
                </a:path>
                <a:path w="2487295" h="1061720">
                  <a:moveTo>
                    <a:pt x="1903488" y="331266"/>
                  </a:moveTo>
                  <a:lnTo>
                    <a:pt x="1899627" y="332028"/>
                  </a:lnTo>
                  <a:lnTo>
                    <a:pt x="1896554" y="335102"/>
                  </a:lnTo>
                  <a:lnTo>
                    <a:pt x="1890816" y="338502"/>
                  </a:lnTo>
                  <a:lnTo>
                    <a:pt x="1887681" y="343917"/>
                  </a:lnTo>
                  <a:lnTo>
                    <a:pt x="1887440" y="351059"/>
                  </a:lnTo>
                  <a:lnTo>
                    <a:pt x="1890382" y="359638"/>
                  </a:lnTo>
                  <a:lnTo>
                    <a:pt x="1895973" y="366203"/>
                  </a:lnTo>
                  <a:lnTo>
                    <a:pt x="1902720" y="368453"/>
                  </a:lnTo>
                  <a:lnTo>
                    <a:pt x="1909466" y="367830"/>
                  </a:lnTo>
                  <a:lnTo>
                    <a:pt x="1915058" y="365772"/>
                  </a:lnTo>
                  <a:lnTo>
                    <a:pt x="1921223" y="360644"/>
                  </a:lnTo>
                  <a:lnTo>
                    <a:pt x="1925078" y="354652"/>
                  </a:lnTo>
                  <a:lnTo>
                    <a:pt x="1925466" y="348086"/>
                  </a:lnTo>
                  <a:lnTo>
                    <a:pt x="1921230" y="341236"/>
                  </a:lnTo>
                  <a:lnTo>
                    <a:pt x="1916595" y="336626"/>
                  </a:lnTo>
                  <a:lnTo>
                    <a:pt x="1911972" y="333565"/>
                  </a:lnTo>
                  <a:lnTo>
                    <a:pt x="1903488" y="331266"/>
                  </a:lnTo>
                  <a:close/>
                </a:path>
                <a:path w="2487295" h="1061720">
                  <a:moveTo>
                    <a:pt x="1280426" y="328193"/>
                  </a:moveTo>
                  <a:lnTo>
                    <a:pt x="1276578" y="328968"/>
                  </a:lnTo>
                  <a:lnTo>
                    <a:pt x="1273492" y="332028"/>
                  </a:lnTo>
                  <a:lnTo>
                    <a:pt x="1267756" y="335003"/>
                  </a:lnTo>
                  <a:lnTo>
                    <a:pt x="1264624" y="339701"/>
                  </a:lnTo>
                  <a:lnTo>
                    <a:pt x="1264384" y="346696"/>
                  </a:lnTo>
                  <a:lnTo>
                    <a:pt x="1267320" y="356565"/>
                  </a:lnTo>
                  <a:lnTo>
                    <a:pt x="1272913" y="363131"/>
                  </a:lnTo>
                  <a:lnTo>
                    <a:pt x="1279663" y="365385"/>
                  </a:lnTo>
                  <a:lnTo>
                    <a:pt x="1286410" y="364762"/>
                  </a:lnTo>
                  <a:lnTo>
                    <a:pt x="1291996" y="362699"/>
                  </a:lnTo>
                  <a:lnTo>
                    <a:pt x="1296866" y="358869"/>
                  </a:lnTo>
                  <a:lnTo>
                    <a:pt x="1300868" y="352736"/>
                  </a:lnTo>
                  <a:lnTo>
                    <a:pt x="1301978" y="345450"/>
                  </a:lnTo>
                  <a:lnTo>
                    <a:pt x="1298168" y="338162"/>
                  </a:lnTo>
                  <a:lnTo>
                    <a:pt x="1293545" y="333565"/>
                  </a:lnTo>
                  <a:lnTo>
                    <a:pt x="1288910" y="330492"/>
                  </a:lnTo>
                  <a:lnTo>
                    <a:pt x="1280426" y="328193"/>
                  </a:lnTo>
                  <a:close/>
                </a:path>
                <a:path w="2487295" h="1061720">
                  <a:moveTo>
                    <a:pt x="873290" y="322059"/>
                  </a:moveTo>
                  <a:lnTo>
                    <a:pt x="869429" y="322821"/>
                  </a:lnTo>
                  <a:lnTo>
                    <a:pt x="866343" y="325894"/>
                  </a:lnTo>
                  <a:lnTo>
                    <a:pt x="860612" y="329299"/>
                  </a:lnTo>
                  <a:lnTo>
                    <a:pt x="857480" y="334714"/>
                  </a:lnTo>
                  <a:lnTo>
                    <a:pt x="857236" y="341853"/>
                  </a:lnTo>
                  <a:lnTo>
                    <a:pt x="860170" y="350431"/>
                  </a:lnTo>
                  <a:lnTo>
                    <a:pt x="865764" y="356997"/>
                  </a:lnTo>
                  <a:lnTo>
                    <a:pt x="872513" y="359251"/>
                  </a:lnTo>
                  <a:lnTo>
                    <a:pt x="879260" y="358628"/>
                  </a:lnTo>
                  <a:lnTo>
                    <a:pt x="884847" y="356565"/>
                  </a:lnTo>
                  <a:lnTo>
                    <a:pt x="889717" y="352734"/>
                  </a:lnTo>
                  <a:lnTo>
                    <a:pt x="893719" y="346602"/>
                  </a:lnTo>
                  <a:lnTo>
                    <a:pt x="894828" y="339316"/>
                  </a:lnTo>
                  <a:lnTo>
                    <a:pt x="891019" y="332028"/>
                  </a:lnTo>
                  <a:lnTo>
                    <a:pt x="886396" y="327431"/>
                  </a:lnTo>
                  <a:lnTo>
                    <a:pt x="881773" y="324357"/>
                  </a:lnTo>
                  <a:lnTo>
                    <a:pt x="873290" y="322059"/>
                  </a:lnTo>
                  <a:close/>
                </a:path>
                <a:path w="2487295" h="1061720">
                  <a:moveTo>
                    <a:pt x="1477835" y="318998"/>
                  </a:moveTo>
                  <a:lnTo>
                    <a:pt x="1473974" y="319760"/>
                  </a:lnTo>
                  <a:lnTo>
                    <a:pt x="1470901" y="322821"/>
                  </a:lnTo>
                  <a:lnTo>
                    <a:pt x="1465163" y="325796"/>
                  </a:lnTo>
                  <a:lnTo>
                    <a:pt x="1462028" y="330495"/>
                  </a:lnTo>
                  <a:lnTo>
                    <a:pt x="1461787" y="337494"/>
                  </a:lnTo>
                  <a:lnTo>
                    <a:pt x="1464729" y="347370"/>
                  </a:lnTo>
                  <a:lnTo>
                    <a:pt x="1470320" y="353934"/>
                  </a:lnTo>
                  <a:lnTo>
                    <a:pt x="1477067" y="356185"/>
                  </a:lnTo>
                  <a:lnTo>
                    <a:pt x="1483813" y="355562"/>
                  </a:lnTo>
                  <a:lnTo>
                    <a:pt x="1489405" y="353504"/>
                  </a:lnTo>
                  <a:lnTo>
                    <a:pt x="1495570" y="348375"/>
                  </a:lnTo>
                  <a:lnTo>
                    <a:pt x="1499425" y="342384"/>
                  </a:lnTo>
                  <a:lnTo>
                    <a:pt x="1499813" y="335818"/>
                  </a:lnTo>
                  <a:lnTo>
                    <a:pt x="1495577" y="328968"/>
                  </a:lnTo>
                  <a:lnTo>
                    <a:pt x="1490941" y="324357"/>
                  </a:lnTo>
                  <a:lnTo>
                    <a:pt x="1486319" y="321297"/>
                  </a:lnTo>
                  <a:lnTo>
                    <a:pt x="1477835" y="318998"/>
                  </a:lnTo>
                  <a:close/>
                </a:path>
                <a:path w="2487295" h="1061720">
                  <a:moveTo>
                    <a:pt x="1724596" y="312864"/>
                  </a:moveTo>
                  <a:lnTo>
                    <a:pt x="1720735" y="313626"/>
                  </a:lnTo>
                  <a:lnTo>
                    <a:pt x="1717649" y="316687"/>
                  </a:lnTo>
                  <a:lnTo>
                    <a:pt x="1711918" y="319662"/>
                  </a:lnTo>
                  <a:lnTo>
                    <a:pt x="1708786" y="324361"/>
                  </a:lnTo>
                  <a:lnTo>
                    <a:pt x="1708543" y="331360"/>
                  </a:lnTo>
                  <a:lnTo>
                    <a:pt x="1711477" y="341236"/>
                  </a:lnTo>
                  <a:lnTo>
                    <a:pt x="1717070" y="347800"/>
                  </a:lnTo>
                  <a:lnTo>
                    <a:pt x="1723820" y="350051"/>
                  </a:lnTo>
                  <a:lnTo>
                    <a:pt x="1730567" y="349428"/>
                  </a:lnTo>
                  <a:lnTo>
                    <a:pt x="1736153" y="347370"/>
                  </a:lnTo>
                  <a:lnTo>
                    <a:pt x="1741023" y="343532"/>
                  </a:lnTo>
                  <a:lnTo>
                    <a:pt x="1745026" y="337396"/>
                  </a:lnTo>
                  <a:lnTo>
                    <a:pt x="1746135" y="330109"/>
                  </a:lnTo>
                  <a:lnTo>
                    <a:pt x="1742325" y="322821"/>
                  </a:lnTo>
                  <a:lnTo>
                    <a:pt x="1737702" y="318223"/>
                  </a:lnTo>
                  <a:lnTo>
                    <a:pt x="1733080" y="315163"/>
                  </a:lnTo>
                  <a:lnTo>
                    <a:pt x="1724596" y="312864"/>
                  </a:lnTo>
                  <a:close/>
                </a:path>
                <a:path w="2487295" h="1061720">
                  <a:moveTo>
                    <a:pt x="1597355" y="299821"/>
                  </a:moveTo>
                  <a:lnTo>
                    <a:pt x="1592732" y="301358"/>
                  </a:lnTo>
                  <a:lnTo>
                    <a:pt x="1588109" y="304418"/>
                  </a:lnTo>
                  <a:lnTo>
                    <a:pt x="1584155" y="307824"/>
                  </a:lnTo>
                  <a:lnTo>
                    <a:pt x="1581937" y="313240"/>
                  </a:lnTo>
                  <a:lnTo>
                    <a:pt x="1582033" y="320383"/>
                  </a:lnTo>
                  <a:lnTo>
                    <a:pt x="1585023" y="328968"/>
                  </a:lnTo>
                  <a:lnTo>
                    <a:pt x="1590615" y="335532"/>
                  </a:lnTo>
                  <a:lnTo>
                    <a:pt x="1597361" y="337783"/>
                  </a:lnTo>
                  <a:lnTo>
                    <a:pt x="1604108" y="337160"/>
                  </a:lnTo>
                  <a:lnTo>
                    <a:pt x="1609699" y="335102"/>
                  </a:lnTo>
                  <a:lnTo>
                    <a:pt x="1615864" y="329973"/>
                  </a:lnTo>
                  <a:lnTo>
                    <a:pt x="1619719" y="323980"/>
                  </a:lnTo>
                  <a:lnTo>
                    <a:pt x="1620108" y="317410"/>
                  </a:lnTo>
                  <a:lnTo>
                    <a:pt x="1615871" y="310553"/>
                  </a:lnTo>
                  <a:lnTo>
                    <a:pt x="1611236" y="304418"/>
                  </a:lnTo>
                  <a:lnTo>
                    <a:pt x="1606613" y="301358"/>
                  </a:lnTo>
                  <a:lnTo>
                    <a:pt x="1597355" y="299821"/>
                  </a:lnTo>
                  <a:close/>
                </a:path>
                <a:path w="2487295" h="1061720">
                  <a:moveTo>
                    <a:pt x="965822" y="297522"/>
                  </a:moveTo>
                  <a:lnTo>
                    <a:pt x="961961" y="298284"/>
                  </a:lnTo>
                  <a:lnTo>
                    <a:pt x="958875" y="301358"/>
                  </a:lnTo>
                  <a:lnTo>
                    <a:pt x="953144" y="306054"/>
                  </a:lnTo>
                  <a:lnTo>
                    <a:pt x="950013" y="311326"/>
                  </a:lnTo>
                  <a:lnTo>
                    <a:pt x="949774" y="317747"/>
                  </a:lnTo>
                  <a:lnTo>
                    <a:pt x="952715" y="325894"/>
                  </a:lnTo>
                  <a:lnTo>
                    <a:pt x="958302" y="332460"/>
                  </a:lnTo>
                  <a:lnTo>
                    <a:pt x="965049" y="334714"/>
                  </a:lnTo>
                  <a:lnTo>
                    <a:pt x="971798" y="334092"/>
                  </a:lnTo>
                  <a:lnTo>
                    <a:pt x="977391" y="332028"/>
                  </a:lnTo>
                  <a:lnTo>
                    <a:pt x="983556" y="326900"/>
                  </a:lnTo>
                  <a:lnTo>
                    <a:pt x="987410" y="320908"/>
                  </a:lnTo>
                  <a:lnTo>
                    <a:pt x="987795" y="314342"/>
                  </a:lnTo>
                  <a:lnTo>
                    <a:pt x="983551" y="307492"/>
                  </a:lnTo>
                  <a:lnTo>
                    <a:pt x="978928" y="302894"/>
                  </a:lnTo>
                  <a:lnTo>
                    <a:pt x="974305" y="299821"/>
                  </a:lnTo>
                  <a:lnTo>
                    <a:pt x="965822" y="297522"/>
                  </a:lnTo>
                  <a:close/>
                </a:path>
                <a:path w="2487295" h="1061720">
                  <a:moveTo>
                    <a:pt x="1382217" y="285254"/>
                  </a:moveTo>
                  <a:lnTo>
                    <a:pt x="1378369" y="286016"/>
                  </a:lnTo>
                  <a:lnTo>
                    <a:pt x="1375283" y="289090"/>
                  </a:lnTo>
                  <a:lnTo>
                    <a:pt x="1369544" y="293786"/>
                  </a:lnTo>
                  <a:lnTo>
                    <a:pt x="1366410" y="299058"/>
                  </a:lnTo>
                  <a:lnTo>
                    <a:pt x="1366169" y="305479"/>
                  </a:lnTo>
                  <a:lnTo>
                    <a:pt x="1369110" y="313626"/>
                  </a:lnTo>
                  <a:lnTo>
                    <a:pt x="1374702" y="320191"/>
                  </a:lnTo>
                  <a:lnTo>
                    <a:pt x="1381448" y="322441"/>
                  </a:lnTo>
                  <a:lnTo>
                    <a:pt x="1388195" y="321818"/>
                  </a:lnTo>
                  <a:lnTo>
                    <a:pt x="1393786" y="319760"/>
                  </a:lnTo>
                  <a:lnTo>
                    <a:pt x="1399957" y="314631"/>
                  </a:lnTo>
                  <a:lnTo>
                    <a:pt x="1403811" y="308640"/>
                  </a:lnTo>
                  <a:lnTo>
                    <a:pt x="1404197" y="302074"/>
                  </a:lnTo>
                  <a:lnTo>
                    <a:pt x="1399959" y="295224"/>
                  </a:lnTo>
                  <a:lnTo>
                    <a:pt x="1395323" y="290626"/>
                  </a:lnTo>
                  <a:lnTo>
                    <a:pt x="1390700" y="287553"/>
                  </a:lnTo>
                  <a:lnTo>
                    <a:pt x="1382217" y="285254"/>
                  </a:lnTo>
                  <a:close/>
                </a:path>
                <a:path w="2487295" h="1061720">
                  <a:moveTo>
                    <a:pt x="2005279" y="269913"/>
                  </a:moveTo>
                  <a:lnTo>
                    <a:pt x="2001418" y="270687"/>
                  </a:lnTo>
                  <a:lnTo>
                    <a:pt x="1998332" y="273748"/>
                  </a:lnTo>
                  <a:lnTo>
                    <a:pt x="1992601" y="276723"/>
                  </a:lnTo>
                  <a:lnTo>
                    <a:pt x="1989470" y="281420"/>
                  </a:lnTo>
                  <a:lnTo>
                    <a:pt x="1989231" y="288416"/>
                  </a:lnTo>
                  <a:lnTo>
                    <a:pt x="1992172" y="298284"/>
                  </a:lnTo>
                  <a:lnTo>
                    <a:pt x="1997759" y="304851"/>
                  </a:lnTo>
                  <a:lnTo>
                    <a:pt x="2004506" y="307105"/>
                  </a:lnTo>
                  <a:lnTo>
                    <a:pt x="2011255" y="306482"/>
                  </a:lnTo>
                  <a:lnTo>
                    <a:pt x="2016848" y="304418"/>
                  </a:lnTo>
                  <a:lnTo>
                    <a:pt x="2023013" y="299292"/>
                  </a:lnTo>
                  <a:lnTo>
                    <a:pt x="2026867" y="293303"/>
                  </a:lnTo>
                  <a:lnTo>
                    <a:pt x="2027251" y="286738"/>
                  </a:lnTo>
                  <a:lnTo>
                    <a:pt x="2023008" y="279882"/>
                  </a:lnTo>
                  <a:lnTo>
                    <a:pt x="2018385" y="275285"/>
                  </a:lnTo>
                  <a:lnTo>
                    <a:pt x="2013762" y="272224"/>
                  </a:lnTo>
                  <a:lnTo>
                    <a:pt x="2005279" y="269913"/>
                  </a:lnTo>
                  <a:close/>
                </a:path>
                <a:path w="2487295" h="1061720">
                  <a:moveTo>
                    <a:pt x="1187132" y="269151"/>
                  </a:moveTo>
                  <a:lnTo>
                    <a:pt x="1182497" y="270687"/>
                  </a:lnTo>
                  <a:lnTo>
                    <a:pt x="1177874" y="273748"/>
                  </a:lnTo>
                  <a:lnTo>
                    <a:pt x="1173920" y="277153"/>
                  </a:lnTo>
                  <a:lnTo>
                    <a:pt x="1171702" y="282568"/>
                  </a:lnTo>
                  <a:lnTo>
                    <a:pt x="1171798" y="289707"/>
                  </a:lnTo>
                  <a:lnTo>
                    <a:pt x="1174788" y="298284"/>
                  </a:lnTo>
                  <a:lnTo>
                    <a:pt x="1180379" y="304851"/>
                  </a:lnTo>
                  <a:lnTo>
                    <a:pt x="1187126" y="307105"/>
                  </a:lnTo>
                  <a:lnTo>
                    <a:pt x="1193872" y="306482"/>
                  </a:lnTo>
                  <a:lnTo>
                    <a:pt x="1199464" y="304418"/>
                  </a:lnTo>
                  <a:lnTo>
                    <a:pt x="1205634" y="299292"/>
                  </a:lnTo>
                  <a:lnTo>
                    <a:pt x="1209489" y="293303"/>
                  </a:lnTo>
                  <a:lnTo>
                    <a:pt x="1209874" y="286738"/>
                  </a:lnTo>
                  <a:lnTo>
                    <a:pt x="1205636" y="279882"/>
                  </a:lnTo>
                  <a:lnTo>
                    <a:pt x="1201013" y="273748"/>
                  </a:lnTo>
                  <a:lnTo>
                    <a:pt x="1196378" y="270687"/>
                  </a:lnTo>
                  <a:lnTo>
                    <a:pt x="1187132" y="269151"/>
                  </a:lnTo>
                  <a:close/>
                </a:path>
                <a:path w="2487295" h="1061720">
                  <a:moveTo>
                    <a:pt x="2196515" y="248450"/>
                  </a:moveTo>
                  <a:lnTo>
                    <a:pt x="2192654" y="249212"/>
                  </a:lnTo>
                  <a:lnTo>
                    <a:pt x="2189568" y="252285"/>
                  </a:lnTo>
                  <a:lnTo>
                    <a:pt x="2183837" y="255253"/>
                  </a:lnTo>
                  <a:lnTo>
                    <a:pt x="2180705" y="259948"/>
                  </a:lnTo>
                  <a:lnTo>
                    <a:pt x="2180462" y="266946"/>
                  </a:lnTo>
                  <a:lnTo>
                    <a:pt x="2183396" y="276821"/>
                  </a:lnTo>
                  <a:lnTo>
                    <a:pt x="2188990" y="283386"/>
                  </a:lnTo>
                  <a:lnTo>
                    <a:pt x="2195739" y="285637"/>
                  </a:lnTo>
                  <a:lnTo>
                    <a:pt x="2202486" y="285013"/>
                  </a:lnTo>
                  <a:lnTo>
                    <a:pt x="2208072" y="282955"/>
                  </a:lnTo>
                  <a:lnTo>
                    <a:pt x="2214245" y="277827"/>
                  </a:lnTo>
                  <a:lnTo>
                    <a:pt x="2218102" y="271835"/>
                  </a:lnTo>
                  <a:lnTo>
                    <a:pt x="2218488" y="265269"/>
                  </a:lnTo>
                  <a:lnTo>
                    <a:pt x="2214245" y="258419"/>
                  </a:lnTo>
                  <a:lnTo>
                    <a:pt x="2209622" y="253809"/>
                  </a:lnTo>
                  <a:lnTo>
                    <a:pt x="2204999" y="250748"/>
                  </a:lnTo>
                  <a:lnTo>
                    <a:pt x="2196515" y="248450"/>
                  </a:lnTo>
                  <a:close/>
                </a:path>
                <a:path w="2487295" h="1061720">
                  <a:moveTo>
                    <a:pt x="2100897" y="242315"/>
                  </a:moveTo>
                  <a:lnTo>
                    <a:pt x="2097036" y="243077"/>
                  </a:lnTo>
                  <a:lnTo>
                    <a:pt x="2093950" y="246151"/>
                  </a:lnTo>
                  <a:lnTo>
                    <a:pt x="2088219" y="249119"/>
                  </a:lnTo>
                  <a:lnTo>
                    <a:pt x="2085089" y="253814"/>
                  </a:lnTo>
                  <a:lnTo>
                    <a:pt x="2084849" y="260812"/>
                  </a:lnTo>
                  <a:lnTo>
                    <a:pt x="2087791" y="270687"/>
                  </a:lnTo>
                  <a:lnTo>
                    <a:pt x="2093377" y="277252"/>
                  </a:lnTo>
                  <a:lnTo>
                    <a:pt x="2100124" y="279503"/>
                  </a:lnTo>
                  <a:lnTo>
                    <a:pt x="2106873" y="278879"/>
                  </a:lnTo>
                  <a:lnTo>
                    <a:pt x="2112467" y="276821"/>
                  </a:lnTo>
                  <a:lnTo>
                    <a:pt x="2118632" y="271693"/>
                  </a:lnTo>
                  <a:lnTo>
                    <a:pt x="2122485" y="265701"/>
                  </a:lnTo>
                  <a:lnTo>
                    <a:pt x="2122870" y="259135"/>
                  </a:lnTo>
                  <a:lnTo>
                    <a:pt x="2118626" y="252285"/>
                  </a:lnTo>
                  <a:lnTo>
                    <a:pt x="2114003" y="247675"/>
                  </a:lnTo>
                  <a:lnTo>
                    <a:pt x="2109381" y="244614"/>
                  </a:lnTo>
                  <a:lnTo>
                    <a:pt x="2100897" y="242315"/>
                  </a:lnTo>
                  <a:close/>
                </a:path>
                <a:path w="2487295" h="1061720">
                  <a:moveTo>
                    <a:pt x="1524101" y="223913"/>
                  </a:moveTo>
                  <a:lnTo>
                    <a:pt x="1520253" y="224675"/>
                  </a:lnTo>
                  <a:lnTo>
                    <a:pt x="1517167" y="227749"/>
                  </a:lnTo>
                  <a:lnTo>
                    <a:pt x="1511429" y="230716"/>
                  </a:lnTo>
                  <a:lnTo>
                    <a:pt x="1508294" y="235411"/>
                  </a:lnTo>
                  <a:lnTo>
                    <a:pt x="1508053" y="242409"/>
                  </a:lnTo>
                  <a:lnTo>
                    <a:pt x="1510995" y="252285"/>
                  </a:lnTo>
                  <a:lnTo>
                    <a:pt x="1516586" y="258850"/>
                  </a:lnTo>
                  <a:lnTo>
                    <a:pt x="1523333" y="261100"/>
                  </a:lnTo>
                  <a:lnTo>
                    <a:pt x="1530079" y="260477"/>
                  </a:lnTo>
                  <a:lnTo>
                    <a:pt x="1535671" y="258419"/>
                  </a:lnTo>
                  <a:lnTo>
                    <a:pt x="1541841" y="253290"/>
                  </a:lnTo>
                  <a:lnTo>
                    <a:pt x="1545696" y="247299"/>
                  </a:lnTo>
                  <a:lnTo>
                    <a:pt x="1546081" y="240733"/>
                  </a:lnTo>
                  <a:lnTo>
                    <a:pt x="1541843" y="233883"/>
                  </a:lnTo>
                  <a:lnTo>
                    <a:pt x="1537208" y="229273"/>
                  </a:lnTo>
                  <a:lnTo>
                    <a:pt x="1532585" y="226212"/>
                  </a:lnTo>
                  <a:lnTo>
                    <a:pt x="1524101" y="223913"/>
                  </a:lnTo>
                  <a:close/>
                </a:path>
                <a:path w="2487295" h="1061720">
                  <a:moveTo>
                    <a:pt x="1018260" y="223913"/>
                  </a:moveTo>
                  <a:lnTo>
                    <a:pt x="1014399" y="224675"/>
                  </a:lnTo>
                  <a:lnTo>
                    <a:pt x="1011313" y="227749"/>
                  </a:lnTo>
                  <a:lnTo>
                    <a:pt x="1005577" y="232445"/>
                  </a:lnTo>
                  <a:lnTo>
                    <a:pt x="1002445" y="237717"/>
                  </a:lnTo>
                  <a:lnTo>
                    <a:pt x="1002205" y="244138"/>
                  </a:lnTo>
                  <a:lnTo>
                    <a:pt x="1005141" y="252285"/>
                  </a:lnTo>
                  <a:lnTo>
                    <a:pt x="1010734" y="258850"/>
                  </a:lnTo>
                  <a:lnTo>
                    <a:pt x="1017484" y="261100"/>
                  </a:lnTo>
                  <a:lnTo>
                    <a:pt x="1024231" y="260477"/>
                  </a:lnTo>
                  <a:lnTo>
                    <a:pt x="1029817" y="258419"/>
                  </a:lnTo>
                  <a:lnTo>
                    <a:pt x="1034687" y="254582"/>
                  </a:lnTo>
                  <a:lnTo>
                    <a:pt x="1038690" y="248446"/>
                  </a:lnTo>
                  <a:lnTo>
                    <a:pt x="1039799" y="241163"/>
                  </a:lnTo>
                  <a:lnTo>
                    <a:pt x="1035989" y="233883"/>
                  </a:lnTo>
                  <a:lnTo>
                    <a:pt x="1031366" y="229273"/>
                  </a:lnTo>
                  <a:lnTo>
                    <a:pt x="1026731" y="226212"/>
                  </a:lnTo>
                  <a:lnTo>
                    <a:pt x="1018260" y="223913"/>
                  </a:lnTo>
                  <a:close/>
                </a:path>
                <a:path w="2487295" h="1061720">
                  <a:moveTo>
                    <a:pt x="1314361" y="211645"/>
                  </a:moveTo>
                  <a:lnTo>
                    <a:pt x="1310500" y="212407"/>
                  </a:lnTo>
                  <a:lnTo>
                    <a:pt x="1307426" y="215480"/>
                  </a:lnTo>
                  <a:lnTo>
                    <a:pt x="1300386" y="218880"/>
                  </a:lnTo>
                  <a:lnTo>
                    <a:pt x="1297397" y="224296"/>
                  </a:lnTo>
                  <a:lnTo>
                    <a:pt x="1297879" y="231438"/>
                  </a:lnTo>
                  <a:lnTo>
                    <a:pt x="1301254" y="240017"/>
                  </a:lnTo>
                  <a:lnTo>
                    <a:pt x="1306846" y="246581"/>
                  </a:lnTo>
                  <a:lnTo>
                    <a:pt x="1313592" y="248832"/>
                  </a:lnTo>
                  <a:lnTo>
                    <a:pt x="1320339" y="248209"/>
                  </a:lnTo>
                  <a:lnTo>
                    <a:pt x="1325930" y="246151"/>
                  </a:lnTo>
                  <a:lnTo>
                    <a:pt x="1330799" y="242314"/>
                  </a:lnTo>
                  <a:lnTo>
                    <a:pt x="1334798" y="236178"/>
                  </a:lnTo>
                  <a:lnTo>
                    <a:pt x="1335907" y="228895"/>
                  </a:lnTo>
                  <a:lnTo>
                    <a:pt x="1332102" y="221614"/>
                  </a:lnTo>
                  <a:lnTo>
                    <a:pt x="1327467" y="217004"/>
                  </a:lnTo>
                  <a:lnTo>
                    <a:pt x="1322844" y="213944"/>
                  </a:lnTo>
                  <a:lnTo>
                    <a:pt x="1314361" y="211645"/>
                  </a:lnTo>
                  <a:close/>
                </a:path>
                <a:path w="2487295" h="1061720">
                  <a:moveTo>
                    <a:pt x="1905800" y="208572"/>
                  </a:moveTo>
                  <a:lnTo>
                    <a:pt x="1901177" y="209346"/>
                  </a:lnTo>
                  <a:lnTo>
                    <a:pt x="1896554" y="212407"/>
                  </a:lnTo>
                  <a:lnTo>
                    <a:pt x="1892600" y="217151"/>
                  </a:lnTo>
                  <a:lnTo>
                    <a:pt x="1890382" y="222759"/>
                  </a:lnTo>
                  <a:lnTo>
                    <a:pt x="1890478" y="230093"/>
                  </a:lnTo>
                  <a:lnTo>
                    <a:pt x="1893468" y="240017"/>
                  </a:lnTo>
                  <a:lnTo>
                    <a:pt x="1899059" y="246581"/>
                  </a:lnTo>
                  <a:lnTo>
                    <a:pt x="1905806" y="248832"/>
                  </a:lnTo>
                  <a:lnTo>
                    <a:pt x="1912552" y="248209"/>
                  </a:lnTo>
                  <a:lnTo>
                    <a:pt x="1918144" y="246151"/>
                  </a:lnTo>
                  <a:lnTo>
                    <a:pt x="1924309" y="241022"/>
                  </a:lnTo>
                  <a:lnTo>
                    <a:pt x="1928164" y="235030"/>
                  </a:lnTo>
                  <a:lnTo>
                    <a:pt x="1928552" y="228465"/>
                  </a:lnTo>
                  <a:lnTo>
                    <a:pt x="1924316" y="221614"/>
                  </a:lnTo>
                  <a:lnTo>
                    <a:pt x="1919681" y="215480"/>
                  </a:lnTo>
                  <a:lnTo>
                    <a:pt x="1915058" y="211645"/>
                  </a:lnTo>
                  <a:lnTo>
                    <a:pt x="1905800" y="208572"/>
                  </a:lnTo>
                  <a:close/>
                </a:path>
                <a:path w="2487295" h="1061720">
                  <a:moveTo>
                    <a:pt x="1678330" y="208572"/>
                  </a:moveTo>
                  <a:lnTo>
                    <a:pt x="1674469" y="209346"/>
                  </a:lnTo>
                  <a:lnTo>
                    <a:pt x="1671383" y="212407"/>
                  </a:lnTo>
                  <a:lnTo>
                    <a:pt x="1663868" y="217103"/>
                  </a:lnTo>
                  <a:lnTo>
                    <a:pt x="1659821" y="222375"/>
                  </a:lnTo>
                  <a:lnTo>
                    <a:pt x="1659244" y="228797"/>
                  </a:lnTo>
                  <a:lnTo>
                    <a:pt x="1662137" y="236943"/>
                  </a:lnTo>
                  <a:lnTo>
                    <a:pt x="1667772" y="245237"/>
                  </a:lnTo>
                  <a:lnTo>
                    <a:pt x="1674855" y="248064"/>
                  </a:lnTo>
                  <a:lnTo>
                    <a:pt x="1682517" y="246864"/>
                  </a:lnTo>
                  <a:lnTo>
                    <a:pt x="1689887" y="243077"/>
                  </a:lnTo>
                  <a:lnTo>
                    <a:pt x="1696059" y="237951"/>
                  </a:lnTo>
                  <a:lnTo>
                    <a:pt x="1699917" y="231962"/>
                  </a:lnTo>
                  <a:lnTo>
                    <a:pt x="1700302" y="225397"/>
                  </a:lnTo>
                  <a:lnTo>
                    <a:pt x="1696059" y="218541"/>
                  </a:lnTo>
                  <a:lnTo>
                    <a:pt x="1691436" y="213944"/>
                  </a:lnTo>
                  <a:lnTo>
                    <a:pt x="1686814" y="210870"/>
                  </a:lnTo>
                  <a:lnTo>
                    <a:pt x="1678330" y="208572"/>
                  </a:lnTo>
                  <a:close/>
                </a:path>
                <a:path w="2487295" h="1061720">
                  <a:moveTo>
                    <a:pt x="1792452" y="202437"/>
                  </a:moveTo>
                  <a:lnTo>
                    <a:pt x="1788591" y="203212"/>
                  </a:lnTo>
                  <a:lnTo>
                    <a:pt x="1785505" y="206273"/>
                  </a:lnTo>
                  <a:lnTo>
                    <a:pt x="1779774" y="210969"/>
                  </a:lnTo>
                  <a:lnTo>
                    <a:pt x="1776644" y="216241"/>
                  </a:lnTo>
                  <a:lnTo>
                    <a:pt x="1776404" y="222662"/>
                  </a:lnTo>
                  <a:lnTo>
                    <a:pt x="1779346" y="230809"/>
                  </a:lnTo>
                  <a:lnTo>
                    <a:pt x="1784932" y="237806"/>
                  </a:lnTo>
                  <a:lnTo>
                    <a:pt x="1791679" y="240777"/>
                  </a:lnTo>
                  <a:lnTo>
                    <a:pt x="1798428" y="240298"/>
                  </a:lnTo>
                  <a:lnTo>
                    <a:pt x="1804022" y="236943"/>
                  </a:lnTo>
                  <a:lnTo>
                    <a:pt x="1810187" y="231817"/>
                  </a:lnTo>
                  <a:lnTo>
                    <a:pt x="1814041" y="225828"/>
                  </a:lnTo>
                  <a:lnTo>
                    <a:pt x="1814425" y="219263"/>
                  </a:lnTo>
                  <a:lnTo>
                    <a:pt x="1810181" y="212407"/>
                  </a:lnTo>
                  <a:lnTo>
                    <a:pt x="1805558" y="207810"/>
                  </a:lnTo>
                  <a:lnTo>
                    <a:pt x="1800936" y="204736"/>
                  </a:lnTo>
                  <a:lnTo>
                    <a:pt x="1792452" y="202437"/>
                  </a:lnTo>
                  <a:close/>
                </a:path>
                <a:path w="2487295" h="1061720">
                  <a:moveTo>
                    <a:pt x="1101534" y="199377"/>
                  </a:moveTo>
                  <a:lnTo>
                    <a:pt x="1097673" y="200139"/>
                  </a:lnTo>
                  <a:lnTo>
                    <a:pt x="1094600" y="203199"/>
                  </a:lnTo>
                  <a:lnTo>
                    <a:pt x="1088862" y="206607"/>
                  </a:lnTo>
                  <a:lnTo>
                    <a:pt x="1085727" y="212026"/>
                  </a:lnTo>
                  <a:lnTo>
                    <a:pt x="1085486" y="219169"/>
                  </a:lnTo>
                  <a:lnTo>
                    <a:pt x="1088428" y="227749"/>
                  </a:lnTo>
                  <a:lnTo>
                    <a:pt x="1094019" y="234313"/>
                  </a:lnTo>
                  <a:lnTo>
                    <a:pt x="1100766" y="236564"/>
                  </a:lnTo>
                  <a:lnTo>
                    <a:pt x="1107512" y="235941"/>
                  </a:lnTo>
                  <a:lnTo>
                    <a:pt x="1113104" y="233883"/>
                  </a:lnTo>
                  <a:lnTo>
                    <a:pt x="1119269" y="228754"/>
                  </a:lnTo>
                  <a:lnTo>
                    <a:pt x="1123124" y="222761"/>
                  </a:lnTo>
                  <a:lnTo>
                    <a:pt x="1123512" y="216191"/>
                  </a:lnTo>
                  <a:lnTo>
                    <a:pt x="1119276" y="209334"/>
                  </a:lnTo>
                  <a:lnTo>
                    <a:pt x="1114640" y="204736"/>
                  </a:lnTo>
                  <a:lnTo>
                    <a:pt x="1110018" y="201675"/>
                  </a:lnTo>
                  <a:lnTo>
                    <a:pt x="1101534" y="199377"/>
                  </a:lnTo>
                  <a:close/>
                </a:path>
                <a:path w="2487295" h="1061720">
                  <a:moveTo>
                    <a:pt x="1413065" y="162559"/>
                  </a:moveTo>
                  <a:lnTo>
                    <a:pt x="1409204" y="163334"/>
                  </a:lnTo>
                  <a:lnTo>
                    <a:pt x="1406118" y="166395"/>
                  </a:lnTo>
                  <a:lnTo>
                    <a:pt x="1400387" y="171092"/>
                  </a:lnTo>
                  <a:lnTo>
                    <a:pt x="1397257" y="176364"/>
                  </a:lnTo>
                  <a:lnTo>
                    <a:pt x="1397017" y="182790"/>
                  </a:lnTo>
                  <a:lnTo>
                    <a:pt x="1399959" y="190944"/>
                  </a:lnTo>
                  <a:lnTo>
                    <a:pt x="1405545" y="197509"/>
                  </a:lnTo>
                  <a:lnTo>
                    <a:pt x="1412292" y="199759"/>
                  </a:lnTo>
                  <a:lnTo>
                    <a:pt x="1419041" y="199136"/>
                  </a:lnTo>
                  <a:lnTo>
                    <a:pt x="1424635" y="197078"/>
                  </a:lnTo>
                  <a:lnTo>
                    <a:pt x="1430800" y="191949"/>
                  </a:lnTo>
                  <a:lnTo>
                    <a:pt x="1434653" y="185956"/>
                  </a:lnTo>
                  <a:lnTo>
                    <a:pt x="1435038" y="179387"/>
                  </a:lnTo>
                  <a:lnTo>
                    <a:pt x="1430794" y="172529"/>
                  </a:lnTo>
                  <a:lnTo>
                    <a:pt x="1426171" y="167932"/>
                  </a:lnTo>
                  <a:lnTo>
                    <a:pt x="1421549" y="164871"/>
                  </a:lnTo>
                  <a:lnTo>
                    <a:pt x="1413065" y="162559"/>
                  </a:lnTo>
                  <a:close/>
                </a:path>
                <a:path w="2487295" h="1061720">
                  <a:moveTo>
                    <a:pt x="1992934" y="141096"/>
                  </a:moveTo>
                  <a:lnTo>
                    <a:pt x="1989086" y="141858"/>
                  </a:lnTo>
                  <a:lnTo>
                    <a:pt x="1986000" y="144932"/>
                  </a:lnTo>
                  <a:lnTo>
                    <a:pt x="1980262" y="149676"/>
                  </a:lnTo>
                  <a:lnTo>
                    <a:pt x="1977128" y="155282"/>
                  </a:lnTo>
                  <a:lnTo>
                    <a:pt x="1976886" y="162613"/>
                  </a:lnTo>
                  <a:lnTo>
                    <a:pt x="1979828" y="172529"/>
                  </a:lnTo>
                  <a:lnTo>
                    <a:pt x="1985419" y="179047"/>
                  </a:lnTo>
                  <a:lnTo>
                    <a:pt x="1992166" y="180967"/>
                  </a:lnTo>
                  <a:lnTo>
                    <a:pt x="1998912" y="179435"/>
                  </a:lnTo>
                  <a:lnTo>
                    <a:pt x="2004504" y="175602"/>
                  </a:lnTo>
                  <a:lnTo>
                    <a:pt x="2010674" y="170474"/>
                  </a:lnTo>
                  <a:lnTo>
                    <a:pt x="2014529" y="164482"/>
                  </a:lnTo>
                  <a:lnTo>
                    <a:pt x="2014914" y="157916"/>
                  </a:lnTo>
                  <a:lnTo>
                    <a:pt x="2010676" y="151066"/>
                  </a:lnTo>
                  <a:lnTo>
                    <a:pt x="2006053" y="146469"/>
                  </a:lnTo>
                  <a:lnTo>
                    <a:pt x="2001418" y="143395"/>
                  </a:lnTo>
                  <a:lnTo>
                    <a:pt x="1992934" y="141096"/>
                  </a:lnTo>
                  <a:close/>
                </a:path>
                <a:path w="2487295" h="1061720">
                  <a:moveTo>
                    <a:pt x="1249591" y="131889"/>
                  </a:moveTo>
                  <a:lnTo>
                    <a:pt x="1245730" y="132664"/>
                  </a:lnTo>
                  <a:lnTo>
                    <a:pt x="1242644" y="135724"/>
                  </a:lnTo>
                  <a:lnTo>
                    <a:pt x="1236913" y="138699"/>
                  </a:lnTo>
                  <a:lnTo>
                    <a:pt x="1233782" y="143397"/>
                  </a:lnTo>
                  <a:lnTo>
                    <a:pt x="1233543" y="150392"/>
                  </a:lnTo>
                  <a:lnTo>
                    <a:pt x="1236484" y="160261"/>
                  </a:lnTo>
                  <a:lnTo>
                    <a:pt x="1242070" y="166827"/>
                  </a:lnTo>
                  <a:lnTo>
                    <a:pt x="1248817" y="169081"/>
                  </a:lnTo>
                  <a:lnTo>
                    <a:pt x="1255567" y="168458"/>
                  </a:lnTo>
                  <a:lnTo>
                    <a:pt x="1261160" y="166395"/>
                  </a:lnTo>
                  <a:lnTo>
                    <a:pt x="1267325" y="161268"/>
                  </a:lnTo>
                  <a:lnTo>
                    <a:pt x="1271179" y="155279"/>
                  </a:lnTo>
                  <a:lnTo>
                    <a:pt x="1271563" y="148714"/>
                  </a:lnTo>
                  <a:lnTo>
                    <a:pt x="1267320" y="141858"/>
                  </a:lnTo>
                  <a:lnTo>
                    <a:pt x="1262697" y="137261"/>
                  </a:lnTo>
                  <a:lnTo>
                    <a:pt x="1258074" y="134200"/>
                  </a:lnTo>
                  <a:lnTo>
                    <a:pt x="1249591" y="131889"/>
                  </a:lnTo>
                  <a:close/>
                </a:path>
                <a:path w="2487295" h="1061720">
                  <a:moveTo>
                    <a:pt x="1163218" y="131889"/>
                  </a:moveTo>
                  <a:lnTo>
                    <a:pt x="1159370" y="132664"/>
                  </a:lnTo>
                  <a:lnTo>
                    <a:pt x="1156284" y="135724"/>
                  </a:lnTo>
                  <a:lnTo>
                    <a:pt x="1150545" y="140421"/>
                  </a:lnTo>
                  <a:lnTo>
                    <a:pt x="1147411" y="145692"/>
                  </a:lnTo>
                  <a:lnTo>
                    <a:pt x="1147170" y="152114"/>
                  </a:lnTo>
                  <a:lnTo>
                    <a:pt x="1150112" y="160261"/>
                  </a:lnTo>
                  <a:lnTo>
                    <a:pt x="1155703" y="166827"/>
                  </a:lnTo>
                  <a:lnTo>
                    <a:pt x="1162450" y="169081"/>
                  </a:lnTo>
                  <a:lnTo>
                    <a:pt x="1169196" y="168458"/>
                  </a:lnTo>
                  <a:lnTo>
                    <a:pt x="1174788" y="166395"/>
                  </a:lnTo>
                  <a:lnTo>
                    <a:pt x="1180960" y="161268"/>
                  </a:lnTo>
                  <a:lnTo>
                    <a:pt x="1184817" y="155279"/>
                  </a:lnTo>
                  <a:lnTo>
                    <a:pt x="1185203" y="148714"/>
                  </a:lnTo>
                  <a:lnTo>
                    <a:pt x="1180960" y="141858"/>
                  </a:lnTo>
                  <a:lnTo>
                    <a:pt x="1176337" y="137261"/>
                  </a:lnTo>
                  <a:lnTo>
                    <a:pt x="1171702" y="134200"/>
                  </a:lnTo>
                  <a:lnTo>
                    <a:pt x="1163218" y="131889"/>
                  </a:lnTo>
                  <a:close/>
                </a:path>
                <a:path w="2487295" h="1061720">
                  <a:moveTo>
                    <a:pt x="2091639" y="128828"/>
                  </a:moveTo>
                  <a:lnTo>
                    <a:pt x="2087791" y="129590"/>
                  </a:lnTo>
                  <a:lnTo>
                    <a:pt x="2084704" y="132664"/>
                  </a:lnTo>
                  <a:lnTo>
                    <a:pt x="2078966" y="135631"/>
                  </a:lnTo>
                  <a:lnTo>
                    <a:pt x="2075832" y="140327"/>
                  </a:lnTo>
                  <a:lnTo>
                    <a:pt x="2075591" y="147324"/>
                  </a:lnTo>
                  <a:lnTo>
                    <a:pt x="2078532" y="157200"/>
                  </a:lnTo>
                  <a:lnTo>
                    <a:pt x="2084124" y="163765"/>
                  </a:lnTo>
                  <a:lnTo>
                    <a:pt x="2090870" y="166015"/>
                  </a:lnTo>
                  <a:lnTo>
                    <a:pt x="2097617" y="165392"/>
                  </a:lnTo>
                  <a:lnTo>
                    <a:pt x="2103208" y="163334"/>
                  </a:lnTo>
                  <a:lnTo>
                    <a:pt x="2109379" y="158206"/>
                  </a:lnTo>
                  <a:lnTo>
                    <a:pt x="2113233" y="152214"/>
                  </a:lnTo>
                  <a:lnTo>
                    <a:pt x="2113619" y="145648"/>
                  </a:lnTo>
                  <a:lnTo>
                    <a:pt x="2109381" y="138798"/>
                  </a:lnTo>
                  <a:lnTo>
                    <a:pt x="2104745" y="134200"/>
                  </a:lnTo>
                  <a:lnTo>
                    <a:pt x="2100122" y="131127"/>
                  </a:lnTo>
                  <a:lnTo>
                    <a:pt x="2091639" y="128828"/>
                  </a:lnTo>
                  <a:close/>
                </a:path>
                <a:path w="2487295" h="1061720">
                  <a:moveTo>
                    <a:pt x="1514856" y="121919"/>
                  </a:moveTo>
                  <a:lnTo>
                    <a:pt x="1510995" y="123456"/>
                  </a:lnTo>
                  <a:lnTo>
                    <a:pt x="1507909" y="126530"/>
                  </a:lnTo>
                  <a:lnTo>
                    <a:pt x="1502172" y="131226"/>
                  </a:lnTo>
                  <a:lnTo>
                    <a:pt x="1499041" y="136498"/>
                  </a:lnTo>
                  <a:lnTo>
                    <a:pt x="1498800" y="142919"/>
                  </a:lnTo>
                  <a:lnTo>
                    <a:pt x="1501736" y="151066"/>
                  </a:lnTo>
                  <a:lnTo>
                    <a:pt x="1507330" y="157631"/>
                  </a:lnTo>
                  <a:lnTo>
                    <a:pt x="1514079" y="159881"/>
                  </a:lnTo>
                  <a:lnTo>
                    <a:pt x="1520826" y="159258"/>
                  </a:lnTo>
                  <a:lnTo>
                    <a:pt x="1526413" y="157200"/>
                  </a:lnTo>
                  <a:lnTo>
                    <a:pt x="1532585" y="152071"/>
                  </a:lnTo>
                  <a:lnTo>
                    <a:pt x="1536442" y="146080"/>
                  </a:lnTo>
                  <a:lnTo>
                    <a:pt x="1536828" y="139514"/>
                  </a:lnTo>
                  <a:lnTo>
                    <a:pt x="1532585" y="132664"/>
                  </a:lnTo>
                  <a:lnTo>
                    <a:pt x="1527962" y="126530"/>
                  </a:lnTo>
                  <a:lnTo>
                    <a:pt x="1523326" y="123456"/>
                  </a:lnTo>
                  <a:lnTo>
                    <a:pt x="1514856" y="121919"/>
                  </a:lnTo>
                  <a:close/>
                </a:path>
                <a:path w="2487295" h="1061720">
                  <a:moveTo>
                    <a:pt x="1619719" y="113487"/>
                  </a:moveTo>
                  <a:lnTo>
                    <a:pt x="1615859" y="114261"/>
                  </a:lnTo>
                  <a:lnTo>
                    <a:pt x="1612785" y="117322"/>
                  </a:lnTo>
                  <a:lnTo>
                    <a:pt x="1607481" y="122019"/>
                  </a:lnTo>
                  <a:lnTo>
                    <a:pt x="1605070" y="127290"/>
                  </a:lnTo>
                  <a:lnTo>
                    <a:pt x="1604974" y="133712"/>
                  </a:lnTo>
                  <a:lnTo>
                    <a:pt x="1606613" y="141858"/>
                  </a:lnTo>
                  <a:lnTo>
                    <a:pt x="1612205" y="148425"/>
                  </a:lnTo>
                  <a:lnTo>
                    <a:pt x="1618951" y="150679"/>
                  </a:lnTo>
                  <a:lnTo>
                    <a:pt x="1625698" y="150056"/>
                  </a:lnTo>
                  <a:lnTo>
                    <a:pt x="1631289" y="147993"/>
                  </a:lnTo>
                  <a:lnTo>
                    <a:pt x="1637460" y="142866"/>
                  </a:lnTo>
                  <a:lnTo>
                    <a:pt x="1641314" y="136877"/>
                  </a:lnTo>
                  <a:lnTo>
                    <a:pt x="1641699" y="130312"/>
                  </a:lnTo>
                  <a:lnTo>
                    <a:pt x="1637461" y="123456"/>
                  </a:lnTo>
                  <a:lnTo>
                    <a:pt x="1632826" y="118859"/>
                  </a:lnTo>
                  <a:lnTo>
                    <a:pt x="1628203" y="115785"/>
                  </a:lnTo>
                  <a:lnTo>
                    <a:pt x="1619719" y="113487"/>
                  </a:lnTo>
                  <a:close/>
                </a:path>
                <a:path w="2487295" h="1061720">
                  <a:moveTo>
                    <a:pt x="1860308" y="110426"/>
                  </a:moveTo>
                  <a:lnTo>
                    <a:pt x="1856447" y="111188"/>
                  </a:lnTo>
                  <a:lnTo>
                    <a:pt x="1853361" y="114261"/>
                  </a:lnTo>
                  <a:lnTo>
                    <a:pt x="1847630" y="118958"/>
                  </a:lnTo>
                  <a:lnTo>
                    <a:pt x="1844500" y="124229"/>
                  </a:lnTo>
                  <a:lnTo>
                    <a:pt x="1844260" y="130651"/>
                  </a:lnTo>
                  <a:lnTo>
                    <a:pt x="1847202" y="138798"/>
                  </a:lnTo>
                  <a:lnTo>
                    <a:pt x="1852788" y="145362"/>
                  </a:lnTo>
                  <a:lnTo>
                    <a:pt x="1859535" y="147613"/>
                  </a:lnTo>
                  <a:lnTo>
                    <a:pt x="1866285" y="146990"/>
                  </a:lnTo>
                  <a:lnTo>
                    <a:pt x="1871878" y="144932"/>
                  </a:lnTo>
                  <a:lnTo>
                    <a:pt x="1878043" y="139803"/>
                  </a:lnTo>
                  <a:lnTo>
                    <a:pt x="1881897" y="133811"/>
                  </a:lnTo>
                  <a:lnTo>
                    <a:pt x="1882281" y="127246"/>
                  </a:lnTo>
                  <a:lnTo>
                    <a:pt x="1878037" y="120395"/>
                  </a:lnTo>
                  <a:lnTo>
                    <a:pt x="1873415" y="115785"/>
                  </a:lnTo>
                  <a:lnTo>
                    <a:pt x="1868792" y="112725"/>
                  </a:lnTo>
                  <a:lnTo>
                    <a:pt x="1860308" y="110426"/>
                  </a:lnTo>
                  <a:close/>
                </a:path>
                <a:path w="2487295" h="1061720">
                  <a:moveTo>
                    <a:pt x="1729994" y="107353"/>
                  </a:moveTo>
                  <a:lnTo>
                    <a:pt x="1725358" y="108127"/>
                  </a:lnTo>
                  <a:lnTo>
                    <a:pt x="1720735" y="111188"/>
                  </a:lnTo>
                  <a:lnTo>
                    <a:pt x="1716781" y="114593"/>
                  </a:lnTo>
                  <a:lnTo>
                    <a:pt x="1714563" y="120008"/>
                  </a:lnTo>
                  <a:lnTo>
                    <a:pt x="1714659" y="127147"/>
                  </a:lnTo>
                  <a:lnTo>
                    <a:pt x="1717649" y="135724"/>
                  </a:lnTo>
                  <a:lnTo>
                    <a:pt x="1723241" y="142291"/>
                  </a:lnTo>
                  <a:lnTo>
                    <a:pt x="1729987" y="144545"/>
                  </a:lnTo>
                  <a:lnTo>
                    <a:pt x="1736734" y="143922"/>
                  </a:lnTo>
                  <a:lnTo>
                    <a:pt x="1742325" y="141858"/>
                  </a:lnTo>
                  <a:lnTo>
                    <a:pt x="1748497" y="136732"/>
                  </a:lnTo>
                  <a:lnTo>
                    <a:pt x="1752355" y="130743"/>
                  </a:lnTo>
                  <a:lnTo>
                    <a:pt x="1752741" y="124178"/>
                  </a:lnTo>
                  <a:lnTo>
                    <a:pt x="1748497" y="117322"/>
                  </a:lnTo>
                  <a:lnTo>
                    <a:pt x="1743875" y="112725"/>
                  </a:lnTo>
                  <a:lnTo>
                    <a:pt x="1739239" y="109651"/>
                  </a:lnTo>
                  <a:lnTo>
                    <a:pt x="1729994" y="107353"/>
                  </a:lnTo>
                  <a:close/>
                </a:path>
                <a:path w="2487295" h="1061720">
                  <a:moveTo>
                    <a:pt x="1316672" y="60578"/>
                  </a:moveTo>
                  <a:lnTo>
                    <a:pt x="1312049" y="62115"/>
                  </a:lnTo>
                  <a:lnTo>
                    <a:pt x="1307426" y="65189"/>
                  </a:lnTo>
                  <a:lnTo>
                    <a:pt x="1303472" y="69885"/>
                  </a:lnTo>
                  <a:lnTo>
                    <a:pt x="1301254" y="75157"/>
                  </a:lnTo>
                  <a:lnTo>
                    <a:pt x="1301351" y="81578"/>
                  </a:lnTo>
                  <a:lnTo>
                    <a:pt x="1304340" y="89725"/>
                  </a:lnTo>
                  <a:lnTo>
                    <a:pt x="1309927" y="96290"/>
                  </a:lnTo>
                  <a:lnTo>
                    <a:pt x="1316674" y="98540"/>
                  </a:lnTo>
                  <a:lnTo>
                    <a:pt x="1323423" y="97917"/>
                  </a:lnTo>
                  <a:lnTo>
                    <a:pt x="1329016" y="95859"/>
                  </a:lnTo>
                  <a:lnTo>
                    <a:pt x="1335181" y="90730"/>
                  </a:lnTo>
                  <a:lnTo>
                    <a:pt x="1339035" y="84739"/>
                  </a:lnTo>
                  <a:lnTo>
                    <a:pt x="1339419" y="78173"/>
                  </a:lnTo>
                  <a:lnTo>
                    <a:pt x="1335176" y="71323"/>
                  </a:lnTo>
                  <a:lnTo>
                    <a:pt x="1330553" y="65189"/>
                  </a:lnTo>
                  <a:lnTo>
                    <a:pt x="1325930" y="62115"/>
                  </a:lnTo>
                  <a:lnTo>
                    <a:pt x="1316672" y="60578"/>
                  </a:lnTo>
                  <a:close/>
                </a:path>
                <a:path w="2487295" h="1061720">
                  <a:moveTo>
                    <a:pt x="1955927" y="49072"/>
                  </a:moveTo>
                  <a:lnTo>
                    <a:pt x="1952066" y="49847"/>
                  </a:lnTo>
                  <a:lnTo>
                    <a:pt x="1948980" y="52908"/>
                  </a:lnTo>
                  <a:lnTo>
                    <a:pt x="1943249" y="55883"/>
                  </a:lnTo>
                  <a:lnTo>
                    <a:pt x="1940118" y="60582"/>
                  </a:lnTo>
                  <a:lnTo>
                    <a:pt x="1939878" y="67581"/>
                  </a:lnTo>
                  <a:lnTo>
                    <a:pt x="1942820" y="77457"/>
                  </a:lnTo>
                  <a:lnTo>
                    <a:pt x="1948406" y="84021"/>
                  </a:lnTo>
                  <a:lnTo>
                    <a:pt x="1955153" y="86272"/>
                  </a:lnTo>
                  <a:lnTo>
                    <a:pt x="1961903" y="85649"/>
                  </a:lnTo>
                  <a:lnTo>
                    <a:pt x="1967496" y="83591"/>
                  </a:lnTo>
                  <a:lnTo>
                    <a:pt x="1972359" y="79753"/>
                  </a:lnTo>
                  <a:lnTo>
                    <a:pt x="1976358" y="73617"/>
                  </a:lnTo>
                  <a:lnTo>
                    <a:pt x="1977465" y="66330"/>
                  </a:lnTo>
                  <a:lnTo>
                    <a:pt x="1973656" y="59042"/>
                  </a:lnTo>
                  <a:lnTo>
                    <a:pt x="1969033" y="54444"/>
                  </a:lnTo>
                  <a:lnTo>
                    <a:pt x="1964410" y="51384"/>
                  </a:lnTo>
                  <a:lnTo>
                    <a:pt x="1955927" y="49072"/>
                  </a:lnTo>
                  <a:close/>
                </a:path>
                <a:path w="2487295" h="1061720">
                  <a:moveTo>
                    <a:pt x="1419237" y="42938"/>
                  </a:moveTo>
                  <a:lnTo>
                    <a:pt x="1415376" y="43713"/>
                  </a:lnTo>
                  <a:lnTo>
                    <a:pt x="1412290" y="46774"/>
                  </a:lnTo>
                  <a:lnTo>
                    <a:pt x="1406559" y="49749"/>
                  </a:lnTo>
                  <a:lnTo>
                    <a:pt x="1403427" y="54448"/>
                  </a:lnTo>
                  <a:lnTo>
                    <a:pt x="1403184" y="61447"/>
                  </a:lnTo>
                  <a:lnTo>
                    <a:pt x="1406118" y="71323"/>
                  </a:lnTo>
                  <a:lnTo>
                    <a:pt x="1411711" y="77887"/>
                  </a:lnTo>
                  <a:lnTo>
                    <a:pt x="1418461" y="80138"/>
                  </a:lnTo>
                  <a:lnTo>
                    <a:pt x="1425208" y="79515"/>
                  </a:lnTo>
                  <a:lnTo>
                    <a:pt x="1430794" y="77457"/>
                  </a:lnTo>
                  <a:lnTo>
                    <a:pt x="1436966" y="72328"/>
                  </a:lnTo>
                  <a:lnTo>
                    <a:pt x="1440824" y="66335"/>
                  </a:lnTo>
                  <a:lnTo>
                    <a:pt x="1441210" y="59765"/>
                  </a:lnTo>
                  <a:lnTo>
                    <a:pt x="1436966" y="52908"/>
                  </a:lnTo>
                  <a:lnTo>
                    <a:pt x="1432344" y="48310"/>
                  </a:lnTo>
                  <a:lnTo>
                    <a:pt x="1427721" y="45250"/>
                  </a:lnTo>
                  <a:lnTo>
                    <a:pt x="1419237" y="42938"/>
                  </a:lnTo>
                  <a:close/>
                </a:path>
                <a:path w="2487295" h="1061720">
                  <a:moveTo>
                    <a:pt x="1829460" y="15341"/>
                  </a:moveTo>
                  <a:lnTo>
                    <a:pt x="1825612" y="16103"/>
                  </a:lnTo>
                  <a:lnTo>
                    <a:pt x="1822526" y="19176"/>
                  </a:lnTo>
                  <a:lnTo>
                    <a:pt x="1816787" y="23873"/>
                  </a:lnTo>
                  <a:lnTo>
                    <a:pt x="1813653" y="29144"/>
                  </a:lnTo>
                  <a:lnTo>
                    <a:pt x="1813412" y="35566"/>
                  </a:lnTo>
                  <a:lnTo>
                    <a:pt x="1816353" y="43713"/>
                  </a:lnTo>
                  <a:lnTo>
                    <a:pt x="1821945" y="50277"/>
                  </a:lnTo>
                  <a:lnTo>
                    <a:pt x="1828692" y="52528"/>
                  </a:lnTo>
                  <a:lnTo>
                    <a:pt x="1835438" y="51905"/>
                  </a:lnTo>
                  <a:lnTo>
                    <a:pt x="1841030" y="49847"/>
                  </a:lnTo>
                  <a:lnTo>
                    <a:pt x="1845898" y="46010"/>
                  </a:lnTo>
                  <a:lnTo>
                    <a:pt x="1849897" y="39874"/>
                  </a:lnTo>
                  <a:lnTo>
                    <a:pt x="1851006" y="32591"/>
                  </a:lnTo>
                  <a:lnTo>
                    <a:pt x="1847202" y="25311"/>
                  </a:lnTo>
                  <a:lnTo>
                    <a:pt x="1842566" y="20713"/>
                  </a:lnTo>
                  <a:lnTo>
                    <a:pt x="1837944" y="17640"/>
                  </a:lnTo>
                  <a:lnTo>
                    <a:pt x="1829460" y="15341"/>
                  </a:lnTo>
                  <a:close/>
                </a:path>
                <a:path w="2487295" h="1061720">
                  <a:moveTo>
                    <a:pt x="1517929" y="9207"/>
                  </a:moveTo>
                  <a:lnTo>
                    <a:pt x="1514081" y="9969"/>
                  </a:lnTo>
                  <a:lnTo>
                    <a:pt x="1510995" y="13042"/>
                  </a:lnTo>
                  <a:lnTo>
                    <a:pt x="1503955" y="17787"/>
                  </a:lnTo>
                  <a:lnTo>
                    <a:pt x="1500965" y="23393"/>
                  </a:lnTo>
                  <a:lnTo>
                    <a:pt x="1501447" y="30723"/>
                  </a:lnTo>
                  <a:lnTo>
                    <a:pt x="1504823" y="40639"/>
                  </a:lnTo>
                  <a:lnTo>
                    <a:pt x="1510414" y="47206"/>
                  </a:lnTo>
                  <a:lnTo>
                    <a:pt x="1517161" y="49460"/>
                  </a:lnTo>
                  <a:lnTo>
                    <a:pt x="1523907" y="48837"/>
                  </a:lnTo>
                  <a:lnTo>
                    <a:pt x="1529499" y="46774"/>
                  </a:lnTo>
                  <a:lnTo>
                    <a:pt x="1534369" y="42463"/>
                  </a:lnTo>
                  <a:lnTo>
                    <a:pt x="1538371" y="35275"/>
                  </a:lnTo>
                  <a:lnTo>
                    <a:pt x="1539480" y="26937"/>
                  </a:lnTo>
                  <a:lnTo>
                    <a:pt x="1535671" y="19176"/>
                  </a:lnTo>
                  <a:lnTo>
                    <a:pt x="1531048" y="14579"/>
                  </a:lnTo>
                  <a:lnTo>
                    <a:pt x="1526413" y="11506"/>
                  </a:lnTo>
                  <a:lnTo>
                    <a:pt x="1517929" y="9207"/>
                  </a:lnTo>
                  <a:close/>
                </a:path>
                <a:path w="2487295" h="1061720">
                  <a:moveTo>
                    <a:pt x="1721510" y="3073"/>
                  </a:moveTo>
                  <a:lnTo>
                    <a:pt x="1717649" y="3835"/>
                  </a:lnTo>
                  <a:lnTo>
                    <a:pt x="1714563" y="6908"/>
                  </a:lnTo>
                  <a:lnTo>
                    <a:pt x="1708832" y="9876"/>
                  </a:lnTo>
                  <a:lnTo>
                    <a:pt x="1705702" y="14571"/>
                  </a:lnTo>
                  <a:lnTo>
                    <a:pt x="1705462" y="21569"/>
                  </a:lnTo>
                  <a:lnTo>
                    <a:pt x="1708403" y="31445"/>
                  </a:lnTo>
                  <a:lnTo>
                    <a:pt x="1713990" y="38009"/>
                  </a:lnTo>
                  <a:lnTo>
                    <a:pt x="1720737" y="40260"/>
                  </a:lnTo>
                  <a:lnTo>
                    <a:pt x="1727486" y="39637"/>
                  </a:lnTo>
                  <a:lnTo>
                    <a:pt x="1733080" y="37579"/>
                  </a:lnTo>
                  <a:lnTo>
                    <a:pt x="1739244" y="32450"/>
                  </a:lnTo>
                  <a:lnTo>
                    <a:pt x="1743098" y="26458"/>
                  </a:lnTo>
                  <a:lnTo>
                    <a:pt x="1743483" y="19893"/>
                  </a:lnTo>
                  <a:lnTo>
                    <a:pt x="1739239" y="13042"/>
                  </a:lnTo>
                  <a:lnTo>
                    <a:pt x="1734616" y="8445"/>
                  </a:lnTo>
                  <a:lnTo>
                    <a:pt x="1729994" y="5372"/>
                  </a:lnTo>
                  <a:lnTo>
                    <a:pt x="1721510" y="3073"/>
                  </a:lnTo>
                  <a:close/>
                </a:path>
                <a:path w="2487295" h="1061720">
                  <a:moveTo>
                    <a:pt x="1619719" y="0"/>
                  </a:moveTo>
                  <a:lnTo>
                    <a:pt x="1615859" y="774"/>
                  </a:lnTo>
                  <a:lnTo>
                    <a:pt x="1612785" y="3835"/>
                  </a:lnTo>
                  <a:lnTo>
                    <a:pt x="1607481" y="6810"/>
                  </a:lnTo>
                  <a:lnTo>
                    <a:pt x="1605070" y="11507"/>
                  </a:lnTo>
                  <a:lnTo>
                    <a:pt x="1604974" y="18503"/>
                  </a:lnTo>
                  <a:lnTo>
                    <a:pt x="1606613" y="28371"/>
                  </a:lnTo>
                  <a:lnTo>
                    <a:pt x="1612205" y="34938"/>
                  </a:lnTo>
                  <a:lnTo>
                    <a:pt x="1618951" y="37191"/>
                  </a:lnTo>
                  <a:lnTo>
                    <a:pt x="1625698" y="36569"/>
                  </a:lnTo>
                  <a:lnTo>
                    <a:pt x="1631289" y="34505"/>
                  </a:lnTo>
                  <a:lnTo>
                    <a:pt x="1637460" y="29379"/>
                  </a:lnTo>
                  <a:lnTo>
                    <a:pt x="1641314" y="23390"/>
                  </a:lnTo>
                  <a:lnTo>
                    <a:pt x="1641699" y="16825"/>
                  </a:lnTo>
                  <a:lnTo>
                    <a:pt x="1637461" y="9969"/>
                  </a:lnTo>
                  <a:lnTo>
                    <a:pt x="1632826" y="5372"/>
                  </a:lnTo>
                  <a:lnTo>
                    <a:pt x="1628203" y="2298"/>
                  </a:lnTo>
                  <a:lnTo>
                    <a:pt x="1619719" y="0"/>
                  </a:lnTo>
                  <a:close/>
                </a:path>
              </a:pathLst>
            </a:custGeom>
            <a:solidFill>
              <a:srgbClr val="FFFFFF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477765" y="0"/>
              <a:ext cx="6175375" cy="1780539"/>
            </a:xfrm>
            <a:custGeom>
              <a:avLst/>
              <a:gdLst/>
              <a:ahLst/>
              <a:cxnLst/>
              <a:rect l="l" t="t" r="r" b="b"/>
              <a:pathLst>
                <a:path w="6175375" h="1780539">
                  <a:moveTo>
                    <a:pt x="4285246" y="1745335"/>
                  </a:moveTo>
                  <a:lnTo>
                    <a:pt x="4265993" y="1745335"/>
                  </a:lnTo>
                  <a:lnTo>
                    <a:pt x="4258195" y="1753108"/>
                  </a:lnTo>
                  <a:lnTo>
                    <a:pt x="4258195" y="1772259"/>
                  </a:lnTo>
                  <a:lnTo>
                    <a:pt x="4265993" y="1780032"/>
                  </a:lnTo>
                  <a:lnTo>
                    <a:pt x="4285246" y="1780032"/>
                  </a:lnTo>
                  <a:lnTo>
                    <a:pt x="4293044" y="1772259"/>
                  </a:lnTo>
                  <a:lnTo>
                    <a:pt x="4293044" y="1753108"/>
                  </a:lnTo>
                  <a:lnTo>
                    <a:pt x="4285246" y="1745335"/>
                  </a:lnTo>
                  <a:close/>
                </a:path>
                <a:path w="6175375" h="1780539">
                  <a:moveTo>
                    <a:pt x="4105160" y="1739557"/>
                  </a:moveTo>
                  <a:lnTo>
                    <a:pt x="4085907" y="1739557"/>
                  </a:lnTo>
                  <a:lnTo>
                    <a:pt x="4078109" y="1747316"/>
                  </a:lnTo>
                  <a:lnTo>
                    <a:pt x="4078109" y="1766481"/>
                  </a:lnTo>
                  <a:lnTo>
                    <a:pt x="4085907" y="1774253"/>
                  </a:lnTo>
                  <a:lnTo>
                    <a:pt x="4105160" y="1774253"/>
                  </a:lnTo>
                  <a:lnTo>
                    <a:pt x="4112958" y="1766481"/>
                  </a:lnTo>
                  <a:lnTo>
                    <a:pt x="4112958" y="1747316"/>
                  </a:lnTo>
                  <a:lnTo>
                    <a:pt x="4105160" y="1739557"/>
                  </a:lnTo>
                  <a:close/>
                </a:path>
                <a:path w="6175375" h="1780539">
                  <a:moveTo>
                    <a:pt x="4424667" y="1727987"/>
                  </a:moveTo>
                  <a:lnTo>
                    <a:pt x="4405414" y="1727987"/>
                  </a:lnTo>
                  <a:lnTo>
                    <a:pt x="4397616" y="1735759"/>
                  </a:lnTo>
                  <a:lnTo>
                    <a:pt x="4397616" y="1754911"/>
                  </a:lnTo>
                  <a:lnTo>
                    <a:pt x="4405414" y="1762683"/>
                  </a:lnTo>
                  <a:lnTo>
                    <a:pt x="4424667" y="1762683"/>
                  </a:lnTo>
                  <a:lnTo>
                    <a:pt x="4432465" y="1754911"/>
                  </a:lnTo>
                  <a:lnTo>
                    <a:pt x="4432465" y="1735759"/>
                  </a:lnTo>
                  <a:lnTo>
                    <a:pt x="4424667" y="1727987"/>
                  </a:lnTo>
                  <a:close/>
                </a:path>
                <a:path w="6175375" h="1780539">
                  <a:moveTo>
                    <a:pt x="4552467" y="1710639"/>
                  </a:moveTo>
                  <a:lnTo>
                    <a:pt x="4533226" y="1710639"/>
                  </a:lnTo>
                  <a:lnTo>
                    <a:pt x="4525416" y="1718411"/>
                  </a:lnTo>
                  <a:lnTo>
                    <a:pt x="4525416" y="1737563"/>
                  </a:lnTo>
                  <a:lnTo>
                    <a:pt x="4533226" y="1745335"/>
                  </a:lnTo>
                  <a:lnTo>
                    <a:pt x="4552467" y="1745335"/>
                  </a:lnTo>
                  <a:lnTo>
                    <a:pt x="4560277" y="1737563"/>
                  </a:lnTo>
                  <a:lnTo>
                    <a:pt x="4560277" y="1718411"/>
                  </a:lnTo>
                  <a:lnTo>
                    <a:pt x="4552467" y="1710639"/>
                  </a:lnTo>
                  <a:close/>
                </a:path>
                <a:path w="6175375" h="1780539">
                  <a:moveTo>
                    <a:pt x="3959923" y="1693290"/>
                  </a:moveTo>
                  <a:lnTo>
                    <a:pt x="3940670" y="1693290"/>
                  </a:lnTo>
                  <a:lnTo>
                    <a:pt x="3932872" y="1701063"/>
                  </a:lnTo>
                  <a:lnTo>
                    <a:pt x="3932872" y="1720214"/>
                  </a:lnTo>
                  <a:lnTo>
                    <a:pt x="3940670" y="1727987"/>
                  </a:lnTo>
                  <a:lnTo>
                    <a:pt x="3959923" y="1727987"/>
                  </a:lnTo>
                  <a:lnTo>
                    <a:pt x="3967734" y="1720214"/>
                  </a:lnTo>
                  <a:lnTo>
                    <a:pt x="3967734" y="1701063"/>
                  </a:lnTo>
                  <a:lnTo>
                    <a:pt x="3959923" y="1693290"/>
                  </a:lnTo>
                  <a:close/>
                </a:path>
                <a:path w="6175375" h="1780539">
                  <a:moveTo>
                    <a:pt x="4169054" y="1658594"/>
                  </a:moveTo>
                  <a:lnTo>
                    <a:pt x="4149813" y="1658594"/>
                  </a:lnTo>
                  <a:lnTo>
                    <a:pt x="4142003" y="1666367"/>
                  </a:lnTo>
                  <a:lnTo>
                    <a:pt x="4142003" y="1685518"/>
                  </a:lnTo>
                  <a:lnTo>
                    <a:pt x="4149813" y="1693290"/>
                  </a:lnTo>
                  <a:lnTo>
                    <a:pt x="4169054" y="1693290"/>
                  </a:lnTo>
                  <a:lnTo>
                    <a:pt x="4176864" y="1685518"/>
                  </a:lnTo>
                  <a:lnTo>
                    <a:pt x="4176864" y="1666367"/>
                  </a:lnTo>
                  <a:lnTo>
                    <a:pt x="4169054" y="1658594"/>
                  </a:lnTo>
                  <a:close/>
                </a:path>
                <a:path w="6175375" h="1780539">
                  <a:moveTo>
                    <a:pt x="4302671" y="1652816"/>
                  </a:moveTo>
                  <a:lnTo>
                    <a:pt x="4283417" y="1652816"/>
                  </a:lnTo>
                  <a:lnTo>
                    <a:pt x="4275620" y="1660575"/>
                  </a:lnTo>
                  <a:lnTo>
                    <a:pt x="4275620" y="1679740"/>
                  </a:lnTo>
                  <a:lnTo>
                    <a:pt x="4283417" y="1687512"/>
                  </a:lnTo>
                  <a:lnTo>
                    <a:pt x="4302671" y="1687512"/>
                  </a:lnTo>
                  <a:lnTo>
                    <a:pt x="4310481" y="1679740"/>
                  </a:lnTo>
                  <a:lnTo>
                    <a:pt x="4310481" y="1660575"/>
                  </a:lnTo>
                  <a:lnTo>
                    <a:pt x="4302671" y="1652816"/>
                  </a:lnTo>
                  <a:close/>
                </a:path>
                <a:path w="6175375" h="1780539">
                  <a:moveTo>
                    <a:pt x="3843743" y="1647024"/>
                  </a:moveTo>
                  <a:lnTo>
                    <a:pt x="3824490" y="1647024"/>
                  </a:lnTo>
                  <a:lnTo>
                    <a:pt x="3816692" y="1654797"/>
                  </a:lnTo>
                  <a:lnTo>
                    <a:pt x="3816692" y="1673961"/>
                  </a:lnTo>
                  <a:lnTo>
                    <a:pt x="3824490" y="1681721"/>
                  </a:lnTo>
                  <a:lnTo>
                    <a:pt x="3843743" y="1681721"/>
                  </a:lnTo>
                  <a:lnTo>
                    <a:pt x="3851541" y="1673961"/>
                  </a:lnTo>
                  <a:lnTo>
                    <a:pt x="3851541" y="1654797"/>
                  </a:lnTo>
                  <a:lnTo>
                    <a:pt x="3843743" y="1647024"/>
                  </a:lnTo>
                  <a:close/>
                </a:path>
                <a:path w="6175375" h="1780539">
                  <a:moveTo>
                    <a:pt x="4686084" y="1641246"/>
                  </a:moveTo>
                  <a:lnTo>
                    <a:pt x="4666830" y="1641246"/>
                  </a:lnTo>
                  <a:lnTo>
                    <a:pt x="4659033" y="1649018"/>
                  </a:lnTo>
                  <a:lnTo>
                    <a:pt x="4659033" y="1668170"/>
                  </a:lnTo>
                  <a:lnTo>
                    <a:pt x="4666830" y="1675942"/>
                  </a:lnTo>
                  <a:lnTo>
                    <a:pt x="4686084" y="1675942"/>
                  </a:lnTo>
                  <a:lnTo>
                    <a:pt x="4693881" y="1668170"/>
                  </a:lnTo>
                  <a:lnTo>
                    <a:pt x="4693881" y="1649018"/>
                  </a:lnTo>
                  <a:lnTo>
                    <a:pt x="4686084" y="1641246"/>
                  </a:lnTo>
                  <a:close/>
                </a:path>
                <a:path w="6175375" h="1780539">
                  <a:moveTo>
                    <a:pt x="4047070" y="1618119"/>
                  </a:moveTo>
                  <a:lnTo>
                    <a:pt x="4027817" y="1618119"/>
                  </a:lnTo>
                  <a:lnTo>
                    <a:pt x="4020007" y="1625879"/>
                  </a:lnTo>
                  <a:lnTo>
                    <a:pt x="4020007" y="1645043"/>
                  </a:lnTo>
                  <a:lnTo>
                    <a:pt x="4027817" y="1652816"/>
                  </a:lnTo>
                  <a:lnTo>
                    <a:pt x="4047070" y="1652816"/>
                  </a:lnTo>
                  <a:lnTo>
                    <a:pt x="4054868" y="1645043"/>
                  </a:lnTo>
                  <a:lnTo>
                    <a:pt x="4054868" y="1625879"/>
                  </a:lnTo>
                  <a:lnTo>
                    <a:pt x="4047070" y="1618119"/>
                  </a:lnTo>
                  <a:close/>
                </a:path>
                <a:path w="6175375" h="1780539">
                  <a:moveTo>
                    <a:pt x="4459528" y="1612328"/>
                  </a:moveTo>
                  <a:lnTo>
                    <a:pt x="4440275" y="1612328"/>
                  </a:lnTo>
                  <a:lnTo>
                    <a:pt x="4432465" y="1620100"/>
                  </a:lnTo>
                  <a:lnTo>
                    <a:pt x="4432465" y="1639265"/>
                  </a:lnTo>
                  <a:lnTo>
                    <a:pt x="4440275" y="1647024"/>
                  </a:lnTo>
                  <a:lnTo>
                    <a:pt x="4459528" y="1647024"/>
                  </a:lnTo>
                  <a:lnTo>
                    <a:pt x="4467326" y="1639265"/>
                  </a:lnTo>
                  <a:lnTo>
                    <a:pt x="4467326" y="1620100"/>
                  </a:lnTo>
                  <a:lnTo>
                    <a:pt x="4459528" y="1612328"/>
                  </a:lnTo>
                  <a:close/>
                </a:path>
                <a:path w="6175375" h="1780539">
                  <a:moveTo>
                    <a:pt x="4587328" y="1600771"/>
                  </a:moveTo>
                  <a:lnTo>
                    <a:pt x="4568075" y="1600771"/>
                  </a:lnTo>
                  <a:lnTo>
                    <a:pt x="4560277" y="1608531"/>
                  </a:lnTo>
                  <a:lnTo>
                    <a:pt x="4560277" y="1627695"/>
                  </a:lnTo>
                  <a:lnTo>
                    <a:pt x="4568075" y="1635467"/>
                  </a:lnTo>
                  <a:lnTo>
                    <a:pt x="4587328" y="1635467"/>
                  </a:lnTo>
                  <a:lnTo>
                    <a:pt x="4595126" y="1627695"/>
                  </a:lnTo>
                  <a:lnTo>
                    <a:pt x="4595126" y="1608531"/>
                  </a:lnTo>
                  <a:lnTo>
                    <a:pt x="4587328" y="1600771"/>
                  </a:lnTo>
                  <a:close/>
                </a:path>
                <a:path w="6175375" h="1780539">
                  <a:moveTo>
                    <a:pt x="3733368" y="1600771"/>
                  </a:moveTo>
                  <a:lnTo>
                    <a:pt x="3714115" y="1600771"/>
                  </a:lnTo>
                  <a:lnTo>
                    <a:pt x="3706317" y="1608531"/>
                  </a:lnTo>
                  <a:lnTo>
                    <a:pt x="3706317" y="1627695"/>
                  </a:lnTo>
                  <a:lnTo>
                    <a:pt x="3714115" y="1635467"/>
                  </a:lnTo>
                  <a:lnTo>
                    <a:pt x="3733368" y="1635467"/>
                  </a:lnTo>
                  <a:lnTo>
                    <a:pt x="3741166" y="1627695"/>
                  </a:lnTo>
                  <a:lnTo>
                    <a:pt x="3741166" y="1608531"/>
                  </a:lnTo>
                  <a:lnTo>
                    <a:pt x="3733368" y="1600771"/>
                  </a:lnTo>
                  <a:close/>
                </a:path>
                <a:path w="6175375" h="1780539">
                  <a:moveTo>
                    <a:pt x="3936695" y="1566075"/>
                  </a:moveTo>
                  <a:lnTo>
                    <a:pt x="3917442" y="1566075"/>
                  </a:lnTo>
                  <a:lnTo>
                    <a:pt x="3909631" y="1573834"/>
                  </a:lnTo>
                  <a:lnTo>
                    <a:pt x="3909631" y="1592999"/>
                  </a:lnTo>
                  <a:lnTo>
                    <a:pt x="3917442" y="1600771"/>
                  </a:lnTo>
                  <a:lnTo>
                    <a:pt x="3936695" y="1600771"/>
                  </a:lnTo>
                  <a:lnTo>
                    <a:pt x="3944493" y="1592999"/>
                  </a:lnTo>
                  <a:lnTo>
                    <a:pt x="3944493" y="1573834"/>
                  </a:lnTo>
                  <a:lnTo>
                    <a:pt x="3936695" y="1566075"/>
                  </a:lnTo>
                  <a:close/>
                </a:path>
                <a:path w="6175375" h="1780539">
                  <a:moveTo>
                    <a:pt x="4343336" y="1560283"/>
                  </a:moveTo>
                  <a:lnTo>
                    <a:pt x="4324083" y="1560283"/>
                  </a:lnTo>
                  <a:lnTo>
                    <a:pt x="4316285" y="1568056"/>
                  </a:lnTo>
                  <a:lnTo>
                    <a:pt x="4316285" y="1587220"/>
                  </a:lnTo>
                  <a:lnTo>
                    <a:pt x="4324083" y="1594980"/>
                  </a:lnTo>
                  <a:lnTo>
                    <a:pt x="4343336" y="1594980"/>
                  </a:lnTo>
                  <a:lnTo>
                    <a:pt x="4351147" y="1587220"/>
                  </a:lnTo>
                  <a:lnTo>
                    <a:pt x="4351147" y="1568056"/>
                  </a:lnTo>
                  <a:lnTo>
                    <a:pt x="4343336" y="1560283"/>
                  </a:lnTo>
                  <a:close/>
                </a:path>
                <a:path w="6175375" h="1780539">
                  <a:moveTo>
                    <a:pt x="4773218" y="1554505"/>
                  </a:moveTo>
                  <a:lnTo>
                    <a:pt x="4753978" y="1554505"/>
                  </a:lnTo>
                  <a:lnTo>
                    <a:pt x="4746167" y="1562277"/>
                  </a:lnTo>
                  <a:lnTo>
                    <a:pt x="4746167" y="1581442"/>
                  </a:lnTo>
                  <a:lnTo>
                    <a:pt x="4753978" y="1589201"/>
                  </a:lnTo>
                  <a:lnTo>
                    <a:pt x="4773218" y="1589201"/>
                  </a:lnTo>
                  <a:lnTo>
                    <a:pt x="4781029" y="1581442"/>
                  </a:lnTo>
                  <a:lnTo>
                    <a:pt x="4781029" y="1562277"/>
                  </a:lnTo>
                  <a:lnTo>
                    <a:pt x="4773218" y="1554505"/>
                  </a:lnTo>
                  <a:close/>
                </a:path>
                <a:path w="6175375" h="1780539">
                  <a:moveTo>
                    <a:pt x="3605568" y="1554505"/>
                  </a:moveTo>
                  <a:lnTo>
                    <a:pt x="3586314" y="1554505"/>
                  </a:lnTo>
                  <a:lnTo>
                    <a:pt x="3578504" y="1562277"/>
                  </a:lnTo>
                  <a:lnTo>
                    <a:pt x="3578504" y="1581442"/>
                  </a:lnTo>
                  <a:lnTo>
                    <a:pt x="3586314" y="1589201"/>
                  </a:lnTo>
                  <a:lnTo>
                    <a:pt x="3605568" y="1589201"/>
                  </a:lnTo>
                  <a:lnTo>
                    <a:pt x="3613365" y="1581442"/>
                  </a:lnTo>
                  <a:lnTo>
                    <a:pt x="3613365" y="1562277"/>
                  </a:lnTo>
                  <a:lnTo>
                    <a:pt x="3605568" y="1554505"/>
                  </a:lnTo>
                  <a:close/>
                </a:path>
                <a:path w="6175375" h="1780539">
                  <a:moveTo>
                    <a:pt x="4209719" y="1542935"/>
                  </a:moveTo>
                  <a:lnTo>
                    <a:pt x="4190479" y="1542935"/>
                  </a:lnTo>
                  <a:lnTo>
                    <a:pt x="4182668" y="1550708"/>
                  </a:lnTo>
                  <a:lnTo>
                    <a:pt x="4182668" y="1569872"/>
                  </a:lnTo>
                  <a:lnTo>
                    <a:pt x="4190479" y="1577632"/>
                  </a:lnTo>
                  <a:lnTo>
                    <a:pt x="4209719" y="1577632"/>
                  </a:lnTo>
                  <a:lnTo>
                    <a:pt x="4217530" y="1569872"/>
                  </a:lnTo>
                  <a:lnTo>
                    <a:pt x="4217530" y="1550708"/>
                  </a:lnTo>
                  <a:lnTo>
                    <a:pt x="4209719" y="1542935"/>
                  </a:lnTo>
                  <a:close/>
                </a:path>
                <a:path w="6175375" h="1780539">
                  <a:moveTo>
                    <a:pt x="4105160" y="1519809"/>
                  </a:moveTo>
                  <a:lnTo>
                    <a:pt x="4085907" y="1519809"/>
                  </a:lnTo>
                  <a:lnTo>
                    <a:pt x="4078109" y="1527581"/>
                  </a:lnTo>
                  <a:lnTo>
                    <a:pt x="4078109" y="1546745"/>
                  </a:lnTo>
                  <a:lnTo>
                    <a:pt x="4085907" y="1554505"/>
                  </a:lnTo>
                  <a:lnTo>
                    <a:pt x="4105160" y="1554505"/>
                  </a:lnTo>
                  <a:lnTo>
                    <a:pt x="4112958" y="1546745"/>
                  </a:lnTo>
                  <a:lnTo>
                    <a:pt x="4112958" y="1527581"/>
                  </a:lnTo>
                  <a:lnTo>
                    <a:pt x="4105160" y="1519809"/>
                  </a:lnTo>
                  <a:close/>
                </a:path>
                <a:path w="6175375" h="1780539">
                  <a:moveTo>
                    <a:pt x="3820502" y="1514030"/>
                  </a:moveTo>
                  <a:lnTo>
                    <a:pt x="3801249" y="1514030"/>
                  </a:lnTo>
                  <a:lnTo>
                    <a:pt x="3793451" y="1521790"/>
                  </a:lnTo>
                  <a:lnTo>
                    <a:pt x="3793451" y="1540954"/>
                  </a:lnTo>
                  <a:lnTo>
                    <a:pt x="3801249" y="1548726"/>
                  </a:lnTo>
                  <a:lnTo>
                    <a:pt x="3820502" y="1548726"/>
                  </a:lnTo>
                  <a:lnTo>
                    <a:pt x="3828313" y="1540954"/>
                  </a:lnTo>
                  <a:lnTo>
                    <a:pt x="3828313" y="1521790"/>
                  </a:lnTo>
                  <a:lnTo>
                    <a:pt x="3820502" y="1514030"/>
                  </a:lnTo>
                  <a:close/>
                </a:path>
                <a:path w="6175375" h="1780539">
                  <a:moveTo>
                    <a:pt x="1032052" y="1508239"/>
                  </a:moveTo>
                  <a:lnTo>
                    <a:pt x="1012812" y="1508239"/>
                  </a:lnTo>
                  <a:lnTo>
                    <a:pt x="1005001" y="1516011"/>
                  </a:lnTo>
                  <a:lnTo>
                    <a:pt x="1005001" y="1535176"/>
                  </a:lnTo>
                  <a:lnTo>
                    <a:pt x="1012812" y="1542935"/>
                  </a:lnTo>
                  <a:lnTo>
                    <a:pt x="1032052" y="1542935"/>
                  </a:lnTo>
                  <a:lnTo>
                    <a:pt x="1039863" y="1535176"/>
                  </a:lnTo>
                  <a:lnTo>
                    <a:pt x="1039863" y="1516011"/>
                  </a:lnTo>
                  <a:lnTo>
                    <a:pt x="1032052" y="1508239"/>
                  </a:lnTo>
                  <a:close/>
                </a:path>
                <a:path w="6175375" h="1780539">
                  <a:moveTo>
                    <a:pt x="1171473" y="1502460"/>
                  </a:moveTo>
                  <a:lnTo>
                    <a:pt x="1152232" y="1502460"/>
                  </a:lnTo>
                  <a:lnTo>
                    <a:pt x="1144422" y="1510233"/>
                  </a:lnTo>
                  <a:lnTo>
                    <a:pt x="1144422" y="1529397"/>
                  </a:lnTo>
                  <a:lnTo>
                    <a:pt x="1152232" y="1537157"/>
                  </a:lnTo>
                  <a:lnTo>
                    <a:pt x="1171473" y="1537157"/>
                  </a:lnTo>
                  <a:lnTo>
                    <a:pt x="1179283" y="1529397"/>
                  </a:lnTo>
                  <a:lnTo>
                    <a:pt x="1179283" y="1510233"/>
                  </a:lnTo>
                  <a:lnTo>
                    <a:pt x="1171473" y="1502460"/>
                  </a:lnTo>
                  <a:close/>
                </a:path>
                <a:path w="6175375" h="1780539">
                  <a:moveTo>
                    <a:pt x="4569904" y="1496682"/>
                  </a:moveTo>
                  <a:lnTo>
                    <a:pt x="4550651" y="1496682"/>
                  </a:lnTo>
                  <a:lnTo>
                    <a:pt x="4542840" y="1504442"/>
                  </a:lnTo>
                  <a:lnTo>
                    <a:pt x="4542840" y="1523606"/>
                  </a:lnTo>
                  <a:lnTo>
                    <a:pt x="4550651" y="1531378"/>
                  </a:lnTo>
                  <a:lnTo>
                    <a:pt x="4569904" y="1531378"/>
                  </a:lnTo>
                  <a:lnTo>
                    <a:pt x="4577702" y="1523606"/>
                  </a:lnTo>
                  <a:lnTo>
                    <a:pt x="4577702" y="1504442"/>
                  </a:lnTo>
                  <a:lnTo>
                    <a:pt x="4569904" y="1496682"/>
                  </a:lnTo>
                  <a:close/>
                </a:path>
                <a:path w="6175375" h="1780539">
                  <a:moveTo>
                    <a:pt x="4436287" y="1496682"/>
                  </a:moveTo>
                  <a:lnTo>
                    <a:pt x="4417034" y="1496682"/>
                  </a:lnTo>
                  <a:lnTo>
                    <a:pt x="4409236" y="1504442"/>
                  </a:lnTo>
                  <a:lnTo>
                    <a:pt x="4409236" y="1523606"/>
                  </a:lnTo>
                  <a:lnTo>
                    <a:pt x="4417034" y="1531378"/>
                  </a:lnTo>
                  <a:lnTo>
                    <a:pt x="4436287" y="1531378"/>
                  </a:lnTo>
                  <a:lnTo>
                    <a:pt x="4444085" y="1523606"/>
                  </a:lnTo>
                  <a:lnTo>
                    <a:pt x="4444085" y="1504442"/>
                  </a:lnTo>
                  <a:lnTo>
                    <a:pt x="4436287" y="1496682"/>
                  </a:lnTo>
                  <a:close/>
                </a:path>
                <a:path w="6175375" h="1780539">
                  <a:moveTo>
                    <a:pt x="1299286" y="1496682"/>
                  </a:moveTo>
                  <a:lnTo>
                    <a:pt x="1280033" y="1496682"/>
                  </a:lnTo>
                  <a:lnTo>
                    <a:pt x="1272235" y="1504442"/>
                  </a:lnTo>
                  <a:lnTo>
                    <a:pt x="1272235" y="1523606"/>
                  </a:lnTo>
                  <a:lnTo>
                    <a:pt x="1280033" y="1531378"/>
                  </a:lnTo>
                  <a:lnTo>
                    <a:pt x="1299286" y="1531378"/>
                  </a:lnTo>
                  <a:lnTo>
                    <a:pt x="1307084" y="1523606"/>
                  </a:lnTo>
                  <a:lnTo>
                    <a:pt x="1307084" y="1504442"/>
                  </a:lnTo>
                  <a:lnTo>
                    <a:pt x="1299286" y="1496682"/>
                  </a:lnTo>
                  <a:close/>
                </a:path>
                <a:path w="6175375" h="1780539">
                  <a:moveTo>
                    <a:pt x="4691888" y="1485112"/>
                  </a:moveTo>
                  <a:lnTo>
                    <a:pt x="4672647" y="1485112"/>
                  </a:lnTo>
                  <a:lnTo>
                    <a:pt x="4664837" y="1492885"/>
                  </a:lnTo>
                  <a:lnTo>
                    <a:pt x="4664837" y="1512049"/>
                  </a:lnTo>
                  <a:lnTo>
                    <a:pt x="4672647" y="1519809"/>
                  </a:lnTo>
                  <a:lnTo>
                    <a:pt x="4691888" y="1519809"/>
                  </a:lnTo>
                  <a:lnTo>
                    <a:pt x="4699698" y="1512049"/>
                  </a:lnTo>
                  <a:lnTo>
                    <a:pt x="4699698" y="1492885"/>
                  </a:lnTo>
                  <a:lnTo>
                    <a:pt x="4691888" y="1485112"/>
                  </a:lnTo>
                  <a:close/>
                </a:path>
                <a:path w="6175375" h="1780539">
                  <a:moveTo>
                    <a:pt x="3686886" y="1479334"/>
                  </a:moveTo>
                  <a:lnTo>
                    <a:pt x="3667645" y="1479334"/>
                  </a:lnTo>
                  <a:lnTo>
                    <a:pt x="3659835" y="1487093"/>
                  </a:lnTo>
                  <a:lnTo>
                    <a:pt x="3659835" y="1506258"/>
                  </a:lnTo>
                  <a:lnTo>
                    <a:pt x="3667645" y="1514030"/>
                  </a:lnTo>
                  <a:lnTo>
                    <a:pt x="3686886" y="1514030"/>
                  </a:lnTo>
                  <a:lnTo>
                    <a:pt x="3694696" y="1506258"/>
                  </a:lnTo>
                  <a:lnTo>
                    <a:pt x="3694696" y="1487093"/>
                  </a:lnTo>
                  <a:lnTo>
                    <a:pt x="3686886" y="1479334"/>
                  </a:lnTo>
                  <a:close/>
                </a:path>
                <a:path w="6175375" h="1780539">
                  <a:moveTo>
                    <a:pt x="4000588" y="1473542"/>
                  </a:moveTo>
                  <a:lnTo>
                    <a:pt x="3981335" y="1473542"/>
                  </a:lnTo>
                  <a:lnTo>
                    <a:pt x="3973537" y="1481315"/>
                  </a:lnTo>
                  <a:lnTo>
                    <a:pt x="3973537" y="1500479"/>
                  </a:lnTo>
                  <a:lnTo>
                    <a:pt x="3981335" y="1508239"/>
                  </a:lnTo>
                  <a:lnTo>
                    <a:pt x="4000588" y="1508239"/>
                  </a:lnTo>
                  <a:lnTo>
                    <a:pt x="4008399" y="1500479"/>
                  </a:lnTo>
                  <a:lnTo>
                    <a:pt x="4008399" y="1481315"/>
                  </a:lnTo>
                  <a:lnTo>
                    <a:pt x="4000588" y="1473542"/>
                  </a:lnTo>
                  <a:close/>
                </a:path>
                <a:path w="6175375" h="1780539">
                  <a:moveTo>
                    <a:pt x="3524237" y="1473542"/>
                  </a:moveTo>
                  <a:lnTo>
                    <a:pt x="3504984" y="1473542"/>
                  </a:lnTo>
                  <a:lnTo>
                    <a:pt x="3497173" y="1481315"/>
                  </a:lnTo>
                  <a:lnTo>
                    <a:pt x="3497173" y="1500479"/>
                  </a:lnTo>
                  <a:lnTo>
                    <a:pt x="3504984" y="1508239"/>
                  </a:lnTo>
                  <a:lnTo>
                    <a:pt x="3524237" y="1508239"/>
                  </a:lnTo>
                  <a:lnTo>
                    <a:pt x="3532035" y="1500479"/>
                  </a:lnTo>
                  <a:lnTo>
                    <a:pt x="3532035" y="1481315"/>
                  </a:lnTo>
                  <a:lnTo>
                    <a:pt x="3524237" y="1473542"/>
                  </a:lnTo>
                  <a:close/>
                </a:path>
                <a:path w="6175375" h="1780539">
                  <a:moveTo>
                    <a:pt x="3425469" y="1473542"/>
                  </a:moveTo>
                  <a:lnTo>
                    <a:pt x="3406228" y="1473542"/>
                  </a:lnTo>
                  <a:lnTo>
                    <a:pt x="3398418" y="1481315"/>
                  </a:lnTo>
                  <a:lnTo>
                    <a:pt x="3398418" y="1500479"/>
                  </a:lnTo>
                  <a:lnTo>
                    <a:pt x="3406228" y="1508239"/>
                  </a:lnTo>
                  <a:lnTo>
                    <a:pt x="3425469" y="1508239"/>
                  </a:lnTo>
                  <a:lnTo>
                    <a:pt x="3433279" y="1500479"/>
                  </a:lnTo>
                  <a:lnTo>
                    <a:pt x="3433279" y="1481315"/>
                  </a:lnTo>
                  <a:lnTo>
                    <a:pt x="3425469" y="1473542"/>
                  </a:lnTo>
                  <a:close/>
                </a:path>
                <a:path w="6175375" h="1780539">
                  <a:moveTo>
                    <a:pt x="1438706" y="1473542"/>
                  </a:moveTo>
                  <a:lnTo>
                    <a:pt x="1419453" y="1473542"/>
                  </a:lnTo>
                  <a:lnTo>
                    <a:pt x="1411655" y="1481315"/>
                  </a:lnTo>
                  <a:lnTo>
                    <a:pt x="1411655" y="1500479"/>
                  </a:lnTo>
                  <a:lnTo>
                    <a:pt x="1419453" y="1508239"/>
                  </a:lnTo>
                  <a:lnTo>
                    <a:pt x="1438706" y="1508239"/>
                  </a:lnTo>
                  <a:lnTo>
                    <a:pt x="1446504" y="1500479"/>
                  </a:lnTo>
                  <a:lnTo>
                    <a:pt x="1446504" y="1481315"/>
                  </a:lnTo>
                  <a:lnTo>
                    <a:pt x="1438706" y="1473542"/>
                  </a:lnTo>
                  <a:close/>
                </a:path>
                <a:path w="6175375" h="1780539">
                  <a:moveTo>
                    <a:pt x="4291050" y="1461985"/>
                  </a:moveTo>
                  <a:lnTo>
                    <a:pt x="4271810" y="1461985"/>
                  </a:lnTo>
                  <a:lnTo>
                    <a:pt x="4263999" y="1469745"/>
                  </a:lnTo>
                  <a:lnTo>
                    <a:pt x="4263999" y="1488909"/>
                  </a:lnTo>
                  <a:lnTo>
                    <a:pt x="4271810" y="1496682"/>
                  </a:lnTo>
                  <a:lnTo>
                    <a:pt x="4291050" y="1496682"/>
                  </a:lnTo>
                  <a:lnTo>
                    <a:pt x="4298861" y="1488909"/>
                  </a:lnTo>
                  <a:lnTo>
                    <a:pt x="4298861" y="1469745"/>
                  </a:lnTo>
                  <a:lnTo>
                    <a:pt x="4291050" y="1461985"/>
                  </a:lnTo>
                  <a:close/>
                </a:path>
                <a:path w="6175375" h="1780539">
                  <a:moveTo>
                    <a:pt x="4825504" y="1450416"/>
                  </a:moveTo>
                  <a:lnTo>
                    <a:pt x="4806251" y="1450416"/>
                  </a:lnTo>
                  <a:lnTo>
                    <a:pt x="4798453" y="1458188"/>
                  </a:lnTo>
                  <a:lnTo>
                    <a:pt x="4798453" y="1477352"/>
                  </a:lnTo>
                  <a:lnTo>
                    <a:pt x="4806251" y="1485112"/>
                  </a:lnTo>
                  <a:lnTo>
                    <a:pt x="4825504" y="1485112"/>
                  </a:lnTo>
                  <a:lnTo>
                    <a:pt x="4833315" y="1477352"/>
                  </a:lnTo>
                  <a:lnTo>
                    <a:pt x="4833315" y="1458188"/>
                  </a:lnTo>
                  <a:lnTo>
                    <a:pt x="4825504" y="1450416"/>
                  </a:lnTo>
                  <a:close/>
                </a:path>
                <a:path w="6175375" h="1780539">
                  <a:moveTo>
                    <a:pt x="939114" y="1450416"/>
                  </a:moveTo>
                  <a:lnTo>
                    <a:pt x="919861" y="1450416"/>
                  </a:lnTo>
                  <a:lnTo>
                    <a:pt x="912050" y="1458188"/>
                  </a:lnTo>
                  <a:lnTo>
                    <a:pt x="912050" y="1477352"/>
                  </a:lnTo>
                  <a:lnTo>
                    <a:pt x="919861" y="1485112"/>
                  </a:lnTo>
                  <a:lnTo>
                    <a:pt x="939114" y="1485112"/>
                  </a:lnTo>
                  <a:lnTo>
                    <a:pt x="946912" y="1477352"/>
                  </a:lnTo>
                  <a:lnTo>
                    <a:pt x="946912" y="1458188"/>
                  </a:lnTo>
                  <a:lnTo>
                    <a:pt x="939114" y="1450416"/>
                  </a:lnTo>
                  <a:close/>
                </a:path>
                <a:path w="6175375" h="1780539">
                  <a:moveTo>
                    <a:pt x="840346" y="1444637"/>
                  </a:moveTo>
                  <a:lnTo>
                    <a:pt x="821105" y="1444637"/>
                  </a:lnTo>
                  <a:lnTo>
                    <a:pt x="813295" y="1452397"/>
                  </a:lnTo>
                  <a:lnTo>
                    <a:pt x="813295" y="1471561"/>
                  </a:lnTo>
                  <a:lnTo>
                    <a:pt x="821105" y="1479334"/>
                  </a:lnTo>
                  <a:lnTo>
                    <a:pt x="840346" y="1479334"/>
                  </a:lnTo>
                  <a:lnTo>
                    <a:pt x="848156" y="1471561"/>
                  </a:lnTo>
                  <a:lnTo>
                    <a:pt x="848156" y="1452397"/>
                  </a:lnTo>
                  <a:lnTo>
                    <a:pt x="840346" y="1444637"/>
                  </a:lnTo>
                  <a:close/>
                </a:path>
                <a:path w="6175375" h="1780539">
                  <a:moveTo>
                    <a:pt x="3890213" y="1427289"/>
                  </a:moveTo>
                  <a:lnTo>
                    <a:pt x="3870960" y="1427289"/>
                  </a:lnTo>
                  <a:lnTo>
                    <a:pt x="3863162" y="1435049"/>
                  </a:lnTo>
                  <a:lnTo>
                    <a:pt x="3863162" y="1454213"/>
                  </a:lnTo>
                  <a:lnTo>
                    <a:pt x="3870960" y="1461985"/>
                  </a:lnTo>
                  <a:lnTo>
                    <a:pt x="3890213" y="1461985"/>
                  </a:lnTo>
                  <a:lnTo>
                    <a:pt x="3898023" y="1454213"/>
                  </a:lnTo>
                  <a:lnTo>
                    <a:pt x="3898023" y="1435049"/>
                  </a:lnTo>
                  <a:lnTo>
                    <a:pt x="3890213" y="1427289"/>
                  </a:lnTo>
                  <a:close/>
                </a:path>
                <a:path w="6175375" h="1780539">
                  <a:moveTo>
                    <a:pt x="3309289" y="1427289"/>
                  </a:moveTo>
                  <a:lnTo>
                    <a:pt x="3290036" y="1427289"/>
                  </a:lnTo>
                  <a:lnTo>
                    <a:pt x="3282238" y="1435049"/>
                  </a:lnTo>
                  <a:lnTo>
                    <a:pt x="3282238" y="1454213"/>
                  </a:lnTo>
                  <a:lnTo>
                    <a:pt x="3290036" y="1461985"/>
                  </a:lnTo>
                  <a:lnTo>
                    <a:pt x="3309289" y="1461985"/>
                  </a:lnTo>
                  <a:lnTo>
                    <a:pt x="3317087" y="1454213"/>
                  </a:lnTo>
                  <a:lnTo>
                    <a:pt x="3317087" y="1435049"/>
                  </a:lnTo>
                  <a:lnTo>
                    <a:pt x="3309289" y="1427289"/>
                  </a:lnTo>
                  <a:close/>
                </a:path>
                <a:path w="6175375" h="1780539">
                  <a:moveTo>
                    <a:pt x="1543278" y="1421511"/>
                  </a:moveTo>
                  <a:lnTo>
                    <a:pt x="1524025" y="1421511"/>
                  </a:lnTo>
                  <a:lnTo>
                    <a:pt x="1516214" y="1429270"/>
                  </a:lnTo>
                  <a:lnTo>
                    <a:pt x="1516214" y="1448435"/>
                  </a:lnTo>
                  <a:lnTo>
                    <a:pt x="1524025" y="1456207"/>
                  </a:lnTo>
                  <a:lnTo>
                    <a:pt x="1543278" y="1456207"/>
                  </a:lnTo>
                  <a:lnTo>
                    <a:pt x="1551076" y="1448435"/>
                  </a:lnTo>
                  <a:lnTo>
                    <a:pt x="1551076" y="1429270"/>
                  </a:lnTo>
                  <a:lnTo>
                    <a:pt x="1543278" y="1421511"/>
                  </a:lnTo>
                  <a:close/>
                </a:path>
                <a:path w="6175375" h="1780539">
                  <a:moveTo>
                    <a:pt x="4140009" y="1409941"/>
                  </a:moveTo>
                  <a:lnTo>
                    <a:pt x="4120769" y="1409941"/>
                  </a:lnTo>
                  <a:lnTo>
                    <a:pt x="4112958" y="1417701"/>
                  </a:lnTo>
                  <a:lnTo>
                    <a:pt x="4112958" y="1436865"/>
                  </a:lnTo>
                  <a:lnTo>
                    <a:pt x="4120769" y="1444637"/>
                  </a:lnTo>
                  <a:lnTo>
                    <a:pt x="4140009" y="1444637"/>
                  </a:lnTo>
                  <a:lnTo>
                    <a:pt x="4147820" y="1436865"/>
                  </a:lnTo>
                  <a:lnTo>
                    <a:pt x="4147820" y="1417701"/>
                  </a:lnTo>
                  <a:lnTo>
                    <a:pt x="4140009" y="1409941"/>
                  </a:lnTo>
                  <a:close/>
                </a:path>
                <a:path w="6175375" h="1780539">
                  <a:moveTo>
                    <a:pt x="1078534" y="1409941"/>
                  </a:moveTo>
                  <a:lnTo>
                    <a:pt x="1059281" y="1409941"/>
                  </a:lnTo>
                  <a:lnTo>
                    <a:pt x="1051483" y="1417701"/>
                  </a:lnTo>
                  <a:lnTo>
                    <a:pt x="1051483" y="1436865"/>
                  </a:lnTo>
                  <a:lnTo>
                    <a:pt x="1059281" y="1444637"/>
                  </a:lnTo>
                  <a:lnTo>
                    <a:pt x="1078534" y="1444637"/>
                  </a:lnTo>
                  <a:lnTo>
                    <a:pt x="1086332" y="1436865"/>
                  </a:lnTo>
                  <a:lnTo>
                    <a:pt x="1086332" y="1417701"/>
                  </a:lnTo>
                  <a:lnTo>
                    <a:pt x="1078534" y="1409941"/>
                  </a:lnTo>
                  <a:close/>
                </a:path>
                <a:path w="6175375" h="1780539">
                  <a:moveTo>
                    <a:pt x="4459528" y="1398371"/>
                  </a:moveTo>
                  <a:lnTo>
                    <a:pt x="4440275" y="1398371"/>
                  </a:lnTo>
                  <a:lnTo>
                    <a:pt x="4432465" y="1406144"/>
                  </a:lnTo>
                  <a:lnTo>
                    <a:pt x="4432465" y="1425308"/>
                  </a:lnTo>
                  <a:lnTo>
                    <a:pt x="4440275" y="1433068"/>
                  </a:lnTo>
                  <a:lnTo>
                    <a:pt x="4459528" y="1433068"/>
                  </a:lnTo>
                  <a:lnTo>
                    <a:pt x="4467326" y="1425308"/>
                  </a:lnTo>
                  <a:lnTo>
                    <a:pt x="4467326" y="1406144"/>
                  </a:lnTo>
                  <a:lnTo>
                    <a:pt x="4459528" y="1398371"/>
                  </a:lnTo>
                  <a:close/>
                </a:path>
                <a:path w="6175375" h="1780539">
                  <a:moveTo>
                    <a:pt x="3756609" y="1398371"/>
                  </a:moveTo>
                  <a:lnTo>
                    <a:pt x="3737356" y="1398371"/>
                  </a:lnTo>
                  <a:lnTo>
                    <a:pt x="3729545" y="1406144"/>
                  </a:lnTo>
                  <a:lnTo>
                    <a:pt x="3729545" y="1425308"/>
                  </a:lnTo>
                  <a:lnTo>
                    <a:pt x="3737356" y="1433068"/>
                  </a:lnTo>
                  <a:lnTo>
                    <a:pt x="3756609" y="1433068"/>
                  </a:lnTo>
                  <a:lnTo>
                    <a:pt x="3764407" y="1425308"/>
                  </a:lnTo>
                  <a:lnTo>
                    <a:pt x="3764407" y="1406144"/>
                  </a:lnTo>
                  <a:lnTo>
                    <a:pt x="3756609" y="1398371"/>
                  </a:lnTo>
                  <a:close/>
                </a:path>
                <a:path w="6175375" h="1780539">
                  <a:moveTo>
                    <a:pt x="1659458" y="1398371"/>
                  </a:moveTo>
                  <a:lnTo>
                    <a:pt x="1640205" y="1398371"/>
                  </a:lnTo>
                  <a:lnTo>
                    <a:pt x="1632407" y="1406144"/>
                  </a:lnTo>
                  <a:lnTo>
                    <a:pt x="1632407" y="1425308"/>
                  </a:lnTo>
                  <a:lnTo>
                    <a:pt x="1640205" y="1433068"/>
                  </a:lnTo>
                  <a:lnTo>
                    <a:pt x="1659458" y="1433068"/>
                  </a:lnTo>
                  <a:lnTo>
                    <a:pt x="1667256" y="1425308"/>
                  </a:lnTo>
                  <a:lnTo>
                    <a:pt x="1667256" y="1406144"/>
                  </a:lnTo>
                  <a:lnTo>
                    <a:pt x="1659458" y="1398371"/>
                  </a:lnTo>
                  <a:close/>
                </a:path>
                <a:path w="6175375" h="1780539">
                  <a:moveTo>
                    <a:pt x="1374800" y="1398371"/>
                  </a:moveTo>
                  <a:lnTo>
                    <a:pt x="1355559" y="1398371"/>
                  </a:lnTo>
                  <a:lnTo>
                    <a:pt x="1347749" y="1406144"/>
                  </a:lnTo>
                  <a:lnTo>
                    <a:pt x="1347749" y="1425308"/>
                  </a:lnTo>
                  <a:lnTo>
                    <a:pt x="1355559" y="1433068"/>
                  </a:lnTo>
                  <a:lnTo>
                    <a:pt x="1374800" y="1433068"/>
                  </a:lnTo>
                  <a:lnTo>
                    <a:pt x="1382610" y="1425308"/>
                  </a:lnTo>
                  <a:lnTo>
                    <a:pt x="1382610" y="1406144"/>
                  </a:lnTo>
                  <a:lnTo>
                    <a:pt x="1374800" y="1398371"/>
                  </a:lnTo>
                  <a:close/>
                </a:path>
                <a:path w="6175375" h="1780539">
                  <a:moveTo>
                    <a:pt x="1217955" y="1398371"/>
                  </a:moveTo>
                  <a:lnTo>
                    <a:pt x="1198702" y="1398371"/>
                  </a:lnTo>
                  <a:lnTo>
                    <a:pt x="1190904" y="1406144"/>
                  </a:lnTo>
                  <a:lnTo>
                    <a:pt x="1190904" y="1425308"/>
                  </a:lnTo>
                  <a:lnTo>
                    <a:pt x="1198702" y="1433068"/>
                  </a:lnTo>
                  <a:lnTo>
                    <a:pt x="1217955" y="1433068"/>
                  </a:lnTo>
                  <a:lnTo>
                    <a:pt x="1225753" y="1425308"/>
                  </a:lnTo>
                  <a:lnTo>
                    <a:pt x="1225753" y="1406144"/>
                  </a:lnTo>
                  <a:lnTo>
                    <a:pt x="1217955" y="1398371"/>
                  </a:lnTo>
                  <a:close/>
                </a:path>
                <a:path w="6175375" h="1780539">
                  <a:moveTo>
                    <a:pt x="4616373" y="1392593"/>
                  </a:moveTo>
                  <a:lnTo>
                    <a:pt x="4597120" y="1392593"/>
                  </a:lnTo>
                  <a:lnTo>
                    <a:pt x="4589322" y="1400352"/>
                  </a:lnTo>
                  <a:lnTo>
                    <a:pt x="4589322" y="1419517"/>
                  </a:lnTo>
                  <a:lnTo>
                    <a:pt x="4597120" y="1427289"/>
                  </a:lnTo>
                  <a:lnTo>
                    <a:pt x="4616373" y="1427289"/>
                  </a:lnTo>
                  <a:lnTo>
                    <a:pt x="4624171" y="1419517"/>
                  </a:lnTo>
                  <a:lnTo>
                    <a:pt x="4624171" y="1400352"/>
                  </a:lnTo>
                  <a:lnTo>
                    <a:pt x="4616373" y="1392593"/>
                  </a:lnTo>
                  <a:close/>
                </a:path>
                <a:path w="6175375" h="1780539">
                  <a:moveTo>
                    <a:pt x="747407" y="1392593"/>
                  </a:moveTo>
                  <a:lnTo>
                    <a:pt x="728154" y="1392593"/>
                  </a:lnTo>
                  <a:lnTo>
                    <a:pt x="720344" y="1400352"/>
                  </a:lnTo>
                  <a:lnTo>
                    <a:pt x="720344" y="1419517"/>
                  </a:lnTo>
                  <a:lnTo>
                    <a:pt x="728154" y="1427289"/>
                  </a:lnTo>
                  <a:lnTo>
                    <a:pt x="747407" y="1427289"/>
                  </a:lnTo>
                  <a:lnTo>
                    <a:pt x="755205" y="1419517"/>
                  </a:lnTo>
                  <a:lnTo>
                    <a:pt x="755205" y="1400352"/>
                  </a:lnTo>
                  <a:lnTo>
                    <a:pt x="747407" y="1392593"/>
                  </a:lnTo>
                  <a:close/>
                </a:path>
                <a:path w="6175375" h="1780539">
                  <a:moveTo>
                    <a:pt x="3617175" y="1381023"/>
                  </a:moveTo>
                  <a:lnTo>
                    <a:pt x="3597922" y="1381023"/>
                  </a:lnTo>
                  <a:lnTo>
                    <a:pt x="3590124" y="1388795"/>
                  </a:lnTo>
                  <a:lnTo>
                    <a:pt x="3590124" y="1407960"/>
                  </a:lnTo>
                  <a:lnTo>
                    <a:pt x="3597922" y="1415719"/>
                  </a:lnTo>
                  <a:lnTo>
                    <a:pt x="3617175" y="1415719"/>
                  </a:lnTo>
                  <a:lnTo>
                    <a:pt x="3624986" y="1407960"/>
                  </a:lnTo>
                  <a:lnTo>
                    <a:pt x="3624986" y="1388795"/>
                  </a:lnTo>
                  <a:lnTo>
                    <a:pt x="3617175" y="1381023"/>
                  </a:lnTo>
                  <a:close/>
                </a:path>
                <a:path w="6175375" h="1780539">
                  <a:moveTo>
                    <a:pt x="3204718" y="1369466"/>
                  </a:moveTo>
                  <a:lnTo>
                    <a:pt x="3185477" y="1369466"/>
                  </a:lnTo>
                  <a:lnTo>
                    <a:pt x="3177667" y="1377226"/>
                  </a:lnTo>
                  <a:lnTo>
                    <a:pt x="3177667" y="1396390"/>
                  </a:lnTo>
                  <a:lnTo>
                    <a:pt x="3185477" y="1404162"/>
                  </a:lnTo>
                  <a:lnTo>
                    <a:pt x="3204718" y="1404162"/>
                  </a:lnTo>
                  <a:lnTo>
                    <a:pt x="3212528" y="1396390"/>
                  </a:lnTo>
                  <a:lnTo>
                    <a:pt x="3212528" y="1377226"/>
                  </a:lnTo>
                  <a:lnTo>
                    <a:pt x="3204718" y="1369466"/>
                  </a:lnTo>
                  <a:close/>
                </a:path>
                <a:path w="6175375" h="1780539">
                  <a:moveTo>
                    <a:pt x="4738370" y="1363675"/>
                  </a:moveTo>
                  <a:lnTo>
                    <a:pt x="4719116" y="1363675"/>
                  </a:lnTo>
                  <a:lnTo>
                    <a:pt x="4711319" y="1371447"/>
                  </a:lnTo>
                  <a:lnTo>
                    <a:pt x="4711319" y="1390611"/>
                  </a:lnTo>
                  <a:lnTo>
                    <a:pt x="4719116" y="1398371"/>
                  </a:lnTo>
                  <a:lnTo>
                    <a:pt x="4738370" y="1398371"/>
                  </a:lnTo>
                  <a:lnTo>
                    <a:pt x="4746167" y="1390611"/>
                  </a:lnTo>
                  <a:lnTo>
                    <a:pt x="4746167" y="1371447"/>
                  </a:lnTo>
                  <a:lnTo>
                    <a:pt x="4738370" y="1363675"/>
                  </a:lnTo>
                  <a:close/>
                </a:path>
                <a:path w="6175375" h="1780539">
                  <a:moveTo>
                    <a:pt x="3437089" y="1357896"/>
                  </a:moveTo>
                  <a:lnTo>
                    <a:pt x="3417836" y="1357896"/>
                  </a:lnTo>
                  <a:lnTo>
                    <a:pt x="3410038" y="1365656"/>
                  </a:lnTo>
                  <a:lnTo>
                    <a:pt x="3410038" y="1384820"/>
                  </a:lnTo>
                  <a:lnTo>
                    <a:pt x="3417836" y="1392593"/>
                  </a:lnTo>
                  <a:lnTo>
                    <a:pt x="3437089" y="1392593"/>
                  </a:lnTo>
                  <a:lnTo>
                    <a:pt x="3444900" y="1384820"/>
                  </a:lnTo>
                  <a:lnTo>
                    <a:pt x="3444900" y="1365656"/>
                  </a:lnTo>
                  <a:lnTo>
                    <a:pt x="3437089" y="1357896"/>
                  </a:lnTo>
                  <a:close/>
                </a:path>
                <a:path w="6175375" h="1780539">
                  <a:moveTo>
                    <a:pt x="4349153" y="1352118"/>
                  </a:moveTo>
                  <a:lnTo>
                    <a:pt x="4329899" y="1352118"/>
                  </a:lnTo>
                  <a:lnTo>
                    <a:pt x="4322089" y="1359877"/>
                  </a:lnTo>
                  <a:lnTo>
                    <a:pt x="4322089" y="1379042"/>
                  </a:lnTo>
                  <a:lnTo>
                    <a:pt x="4329899" y="1386814"/>
                  </a:lnTo>
                  <a:lnTo>
                    <a:pt x="4349153" y="1386814"/>
                  </a:lnTo>
                  <a:lnTo>
                    <a:pt x="4356950" y="1379042"/>
                  </a:lnTo>
                  <a:lnTo>
                    <a:pt x="4356950" y="1359877"/>
                  </a:lnTo>
                  <a:lnTo>
                    <a:pt x="4349153" y="1352118"/>
                  </a:lnTo>
                  <a:close/>
                </a:path>
                <a:path w="6175375" h="1780539">
                  <a:moveTo>
                    <a:pt x="4871986" y="1346327"/>
                  </a:moveTo>
                  <a:lnTo>
                    <a:pt x="4852733" y="1346327"/>
                  </a:lnTo>
                  <a:lnTo>
                    <a:pt x="4844923" y="1354099"/>
                  </a:lnTo>
                  <a:lnTo>
                    <a:pt x="4844923" y="1373263"/>
                  </a:lnTo>
                  <a:lnTo>
                    <a:pt x="4852733" y="1381023"/>
                  </a:lnTo>
                  <a:lnTo>
                    <a:pt x="4871986" y="1381023"/>
                  </a:lnTo>
                  <a:lnTo>
                    <a:pt x="4879784" y="1373263"/>
                  </a:lnTo>
                  <a:lnTo>
                    <a:pt x="4879784" y="1354099"/>
                  </a:lnTo>
                  <a:lnTo>
                    <a:pt x="4871986" y="1346327"/>
                  </a:lnTo>
                  <a:close/>
                </a:path>
                <a:path w="6175375" h="1780539">
                  <a:moveTo>
                    <a:pt x="4232960" y="1346327"/>
                  </a:moveTo>
                  <a:lnTo>
                    <a:pt x="4213707" y="1346327"/>
                  </a:lnTo>
                  <a:lnTo>
                    <a:pt x="4205909" y="1354099"/>
                  </a:lnTo>
                  <a:lnTo>
                    <a:pt x="4205909" y="1373263"/>
                  </a:lnTo>
                  <a:lnTo>
                    <a:pt x="4213707" y="1381023"/>
                  </a:lnTo>
                  <a:lnTo>
                    <a:pt x="4232960" y="1381023"/>
                  </a:lnTo>
                  <a:lnTo>
                    <a:pt x="4240771" y="1373263"/>
                  </a:lnTo>
                  <a:lnTo>
                    <a:pt x="4240771" y="1354099"/>
                  </a:lnTo>
                  <a:lnTo>
                    <a:pt x="4232960" y="1346327"/>
                  </a:lnTo>
                  <a:close/>
                </a:path>
                <a:path w="6175375" h="1780539">
                  <a:moveTo>
                    <a:pt x="4035450" y="1346327"/>
                  </a:moveTo>
                  <a:lnTo>
                    <a:pt x="4016197" y="1346327"/>
                  </a:lnTo>
                  <a:lnTo>
                    <a:pt x="4008399" y="1354099"/>
                  </a:lnTo>
                  <a:lnTo>
                    <a:pt x="4008399" y="1373263"/>
                  </a:lnTo>
                  <a:lnTo>
                    <a:pt x="4016197" y="1381023"/>
                  </a:lnTo>
                  <a:lnTo>
                    <a:pt x="4035450" y="1381023"/>
                  </a:lnTo>
                  <a:lnTo>
                    <a:pt x="4043248" y="1373263"/>
                  </a:lnTo>
                  <a:lnTo>
                    <a:pt x="4043248" y="1354099"/>
                  </a:lnTo>
                  <a:lnTo>
                    <a:pt x="4035450" y="1346327"/>
                  </a:lnTo>
                  <a:close/>
                </a:path>
                <a:path w="6175375" h="1780539">
                  <a:moveTo>
                    <a:pt x="660260" y="1346327"/>
                  </a:moveTo>
                  <a:lnTo>
                    <a:pt x="641019" y="1346327"/>
                  </a:lnTo>
                  <a:lnTo>
                    <a:pt x="633209" y="1354099"/>
                  </a:lnTo>
                  <a:lnTo>
                    <a:pt x="633209" y="1373263"/>
                  </a:lnTo>
                  <a:lnTo>
                    <a:pt x="641019" y="1381023"/>
                  </a:lnTo>
                  <a:lnTo>
                    <a:pt x="660260" y="1381023"/>
                  </a:lnTo>
                  <a:lnTo>
                    <a:pt x="668070" y="1373263"/>
                  </a:lnTo>
                  <a:lnTo>
                    <a:pt x="668070" y="1354099"/>
                  </a:lnTo>
                  <a:lnTo>
                    <a:pt x="660260" y="1346327"/>
                  </a:lnTo>
                  <a:close/>
                </a:path>
                <a:path w="6175375" h="1780539">
                  <a:moveTo>
                    <a:pt x="3094342" y="1340548"/>
                  </a:moveTo>
                  <a:lnTo>
                    <a:pt x="3075101" y="1340548"/>
                  </a:lnTo>
                  <a:lnTo>
                    <a:pt x="3067291" y="1348308"/>
                  </a:lnTo>
                  <a:lnTo>
                    <a:pt x="3067291" y="1367472"/>
                  </a:lnTo>
                  <a:lnTo>
                    <a:pt x="3075101" y="1375244"/>
                  </a:lnTo>
                  <a:lnTo>
                    <a:pt x="3094342" y="1375244"/>
                  </a:lnTo>
                  <a:lnTo>
                    <a:pt x="3102152" y="1367472"/>
                  </a:lnTo>
                  <a:lnTo>
                    <a:pt x="3102152" y="1348308"/>
                  </a:lnTo>
                  <a:lnTo>
                    <a:pt x="3094342" y="1340548"/>
                  </a:lnTo>
                  <a:close/>
                </a:path>
                <a:path w="6175375" h="1780539">
                  <a:moveTo>
                    <a:pt x="1764030" y="1340548"/>
                  </a:moveTo>
                  <a:lnTo>
                    <a:pt x="1744776" y="1340548"/>
                  </a:lnTo>
                  <a:lnTo>
                    <a:pt x="1736966" y="1348308"/>
                  </a:lnTo>
                  <a:lnTo>
                    <a:pt x="1736966" y="1367472"/>
                  </a:lnTo>
                  <a:lnTo>
                    <a:pt x="1744776" y="1375244"/>
                  </a:lnTo>
                  <a:lnTo>
                    <a:pt x="1764030" y="1375244"/>
                  </a:lnTo>
                  <a:lnTo>
                    <a:pt x="1771827" y="1367472"/>
                  </a:lnTo>
                  <a:lnTo>
                    <a:pt x="1771827" y="1348308"/>
                  </a:lnTo>
                  <a:lnTo>
                    <a:pt x="1764030" y="1340548"/>
                  </a:lnTo>
                  <a:close/>
                </a:path>
                <a:path w="6175375" h="1780539">
                  <a:moveTo>
                    <a:pt x="944918" y="1334770"/>
                  </a:moveTo>
                  <a:lnTo>
                    <a:pt x="925664" y="1334770"/>
                  </a:lnTo>
                  <a:lnTo>
                    <a:pt x="917867" y="1342529"/>
                  </a:lnTo>
                  <a:lnTo>
                    <a:pt x="917867" y="1361694"/>
                  </a:lnTo>
                  <a:lnTo>
                    <a:pt x="925664" y="1369466"/>
                  </a:lnTo>
                  <a:lnTo>
                    <a:pt x="944918" y="1369466"/>
                  </a:lnTo>
                  <a:lnTo>
                    <a:pt x="952715" y="1361694"/>
                  </a:lnTo>
                  <a:lnTo>
                    <a:pt x="952715" y="1342529"/>
                  </a:lnTo>
                  <a:lnTo>
                    <a:pt x="944918" y="1334770"/>
                  </a:lnTo>
                  <a:close/>
                </a:path>
                <a:path w="6175375" h="1780539">
                  <a:moveTo>
                    <a:pt x="3925074" y="1323200"/>
                  </a:moveTo>
                  <a:lnTo>
                    <a:pt x="3905821" y="1323200"/>
                  </a:lnTo>
                  <a:lnTo>
                    <a:pt x="3898023" y="1330972"/>
                  </a:lnTo>
                  <a:lnTo>
                    <a:pt x="3898023" y="1350124"/>
                  </a:lnTo>
                  <a:lnTo>
                    <a:pt x="3905821" y="1357896"/>
                  </a:lnTo>
                  <a:lnTo>
                    <a:pt x="3925074" y="1357896"/>
                  </a:lnTo>
                  <a:lnTo>
                    <a:pt x="3932872" y="1350124"/>
                  </a:lnTo>
                  <a:lnTo>
                    <a:pt x="3932872" y="1330972"/>
                  </a:lnTo>
                  <a:lnTo>
                    <a:pt x="3925074" y="1323200"/>
                  </a:lnTo>
                  <a:close/>
                </a:path>
                <a:path w="6175375" h="1780539">
                  <a:moveTo>
                    <a:pt x="4529239" y="1317421"/>
                  </a:moveTo>
                  <a:lnTo>
                    <a:pt x="4509985" y="1317421"/>
                  </a:lnTo>
                  <a:lnTo>
                    <a:pt x="4502188" y="1325181"/>
                  </a:lnTo>
                  <a:lnTo>
                    <a:pt x="4502188" y="1344345"/>
                  </a:lnTo>
                  <a:lnTo>
                    <a:pt x="4509985" y="1352118"/>
                  </a:lnTo>
                  <a:lnTo>
                    <a:pt x="4529239" y="1352118"/>
                  </a:lnTo>
                  <a:lnTo>
                    <a:pt x="4537036" y="1344345"/>
                  </a:lnTo>
                  <a:lnTo>
                    <a:pt x="4537036" y="1325181"/>
                  </a:lnTo>
                  <a:lnTo>
                    <a:pt x="4529239" y="1317421"/>
                  </a:lnTo>
                  <a:close/>
                </a:path>
                <a:path w="6175375" h="1780539">
                  <a:moveTo>
                    <a:pt x="1485176" y="1317421"/>
                  </a:moveTo>
                  <a:lnTo>
                    <a:pt x="1465935" y="1317421"/>
                  </a:lnTo>
                  <a:lnTo>
                    <a:pt x="1458125" y="1325181"/>
                  </a:lnTo>
                  <a:lnTo>
                    <a:pt x="1458125" y="1344345"/>
                  </a:lnTo>
                  <a:lnTo>
                    <a:pt x="1465935" y="1352118"/>
                  </a:lnTo>
                  <a:lnTo>
                    <a:pt x="1485176" y="1352118"/>
                  </a:lnTo>
                  <a:lnTo>
                    <a:pt x="1492986" y="1344345"/>
                  </a:lnTo>
                  <a:lnTo>
                    <a:pt x="1492986" y="1325181"/>
                  </a:lnTo>
                  <a:lnTo>
                    <a:pt x="1485176" y="1317421"/>
                  </a:lnTo>
                  <a:close/>
                </a:path>
                <a:path w="6175375" h="1780539">
                  <a:moveTo>
                    <a:pt x="1334135" y="1317421"/>
                  </a:moveTo>
                  <a:lnTo>
                    <a:pt x="1314894" y="1317421"/>
                  </a:lnTo>
                  <a:lnTo>
                    <a:pt x="1307084" y="1325181"/>
                  </a:lnTo>
                  <a:lnTo>
                    <a:pt x="1307084" y="1344345"/>
                  </a:lnTo>
                  <a:lnTo>
                    <a:pt x="1314894" y="1352118"/>
                  </a:lnTo>
                  <a:lnTo>
                    <a:pt x="1334135" y="1352118"/>
                  </a:lnTo>
                  <a:lnTo>
                    <a:pt x="1341945" y="1344345"/>
                  </a:lnTo>
                  <a:lnTo>
                    <a:pt x="1341945" y="1325181"/>
                  </a:lnTo>
                  <a:lnTo>
                    <a:pt x="1334135" y="1317421"/>
                  </a:lnTo>
                  <a:close/>
                </a:path>
                <a:path w="6175375" h="1780539">
                  <a:moveTo>
                    <a:pt x="3315093" y="1311630"/>
                  </a:moveTo>
                  <a:lnTo>
                    <a:pt x="3295853" y="1311630"/>
                  </a:lnTo>
                  <a:lnTo>
                    <a:pt x="3288042" y="1319403"/>
                  </a:lnTo>
                  <a:lnTo>
                    <a:pt x="3288042" y="1338567"/>
                  </a:lnTo>
                  <a:lnTo>
                    <a:pt x="3295853" y="1346327"/>
                  </a:lnTo>
                  <a:lnTo>
                    <a:pt x="3315093" y="1346327"/>
                  </a:lnTo>
                  <a:lnTo>
                    <a:pt x="3322904" y="1338567"/>
                  </a:lnTo>
                  <a:lnTo>
                    <a:pt x="3322904" y="1319403"/>
                  </a:lnTo>
                  <a:lnTo>
                    <a:pt x="3315093" y="1311630"/>
                  </a:lnTo>
                  <a:close/>
                </a:path>
                <a:path w="6175375" h="1780539">
                  <a:moveTo>
                    <a:pt x="1119200" y="1311630"/>
                  </a:moveTo>
                  <a:lnTo>
                    <a:pt x="1099947" y="1311630"/>
                  </a:lnTo>
                  <a:lnTo>
                    <a:pt x="1092149" y="1319403"/>
                  </a:lnTo>
                  <a:lnTo>
                    <a:pt x="1092149" y="1338567"/>
                  </a:lnTo>
                  <a:lnTo>
                    <a:pt x="1099947" y="1346327"/>
                  </a:lnTo>
                  <a:lnTo>
                    <a:pt x="1119200" y="1346327"/>
                  </a:lnTo>
                  <a:lnTo>
                    <a:pt x="1126998" y="1338567"/>
                  </a:lnTo>
                  <a:lnTo>
                    <a:pt x="1126998" y="1319403"/>
                  </a:lnTo>
                  <a:lnTo>
                    <a:pt x="1119200" y="1311630"/>
                  </a:lnTo>
                  <a:close/>
                </a:path>
                <a:path w="6175375" h="1780539">
                  <a:moveTo>
                    <a:pt x="3535845" y="1305852"/>
                  </a:moveTo>
                  <a:lnTo>
                    <a:pt x="3516604" y="1305852"/>
                  </a:lnTo>
                  <a:lnTo>
                    <a:pt x="3508794" y="1313611"/>
                  </a:lnTo>
                  <a:lnTo>
                    <a:pt x="3508794" y="1332776"/>
                  </a:lnTo>
                  <a:lnTo>
                    <a:pt x="3516604" y="1340548"/>
                  </a:lnTo>
                  <a:lnTo>
                    <a:pt x="3535845" y="1340548"/>
                  </a:lnTo>
                  <a:lnTo>
                    <a:pt x="3543655" y="1332776"/>
                  </a:lnTo>
                  <a:lnTo>
                    <a:pt x="3543655" y="1313611"/>
                  </a:lnTo>
                  <a:lnTo>
                    <a:pt x="3535845" y="1305852"/>
                  </a:lnTo>
                  <a:close/>
                </a:path>
                <a:path w="6175375" h="1780539">
                  <a:moveTo>
                    <a:pt x="1891830" y="1305852"/>
                  </a:moveTo>
                  <a:lnTo>
                    <a:pt x="1872576" y="1305852"/>
                  </a:lnTo>
                  <a:lnTo>
                    <a:pt x="1864779" y="1313611"/>
                  </a:lnTo>
                  <a:lnTo>
                    <a:pt x="1864779" y="1332776"/>
                  </a:lnTo>
                  <a:lnTo>
                    <a:pt x="1872576" y="1340548"/>
                  </a:lnTo>
                  <a:lnTo>
                    <a:pt x="1891830" y="1340548"/>
                  </a:lnTo>
                  <a:lnTo>
                    <a:pt x="1899627" y="1332776"/>
                  </a:lnTo>
                  <a:lnTo>
                    <a:pt x="1899627" y="1313611"/>
                  </a:lnTo>
                  <a:lnTo>
                    <a:pt x="1891830" y="1305852"/>
                  </a:lnTo>
                  <a:close/>
                </a:path>
                <a:path w="6175375" h="1780539">
                  <a:moveTo>
                    <a:pt x="1612988" y="1300073"/>
                  </a:moveTo>
                  <a:lnTo>
                    <a:pt x="1593735" y="1300073"/>
                  </a:lnTo>
                  <a:lnTo>
                    <a:pt x="1585937" y="1307833"/>
                  </a:lnTo>
                  <a:lnTo>
                    <a:pt x="1585937" y="1326997"/>
                  </a:lnTo>
                  <a:lnTo>
                    <a:pt x="1593735" y="1334770"/>
                  </a:lnTo>
                  <a:lnTo>
                    <a:pt x="1612988" y="1334770"/>
                  </a:lnTo>
                  <a:lnTo>
                    <a:pt x="1620786" y="1326997"/>
                  </a:lnTo>
                  <a:lnTo>
                    <a:pt x="1620786" y="1307833"/>
                  </a:lnTo>
                  <a:lnTo>
                    <a:pt x="1612988" y="1300073"/>
                  </a:lnTo>
                  <a:close/>
                </a:path>
                <a:path w="6175375" h="1780539">
                  <a:moveTo>
                    <a:pt x="3808882" y="1294282"/>
                  </a:moveTo>
                  <a:lnTo>
                    <a:pt x="3789641" y="1294282"/>
                  </a:lnTo>
                  <a:lnTo>
                    <a:pt x="3781831" y="1302054"/>
                  </a:lnTo>
                  <a:lnTo>
                    <a:pt x="3781831" y="1321219"/>
                  </a:lnTo>
                  <a:lnTo>
                    <a:pt x="3789641" y="1328978"/>
                  </a:lnTo>
                  <a:lnTo>
                    <a:pt x="3808882" y="1328978"/>
                  </a:lnTo>
                  <a:lnTo>
                    <a:pt x="3816692" y="1321219"/>
                  </a:lnTo>
                  <a:lnTo>
                    <a:pt x="3816692" y="1302054"/>
                  </a:lnTo>
                  <a:lnTo>
                    <a:pt x="3808882" y="1294282"/>
                  </a:lnTo>
                  <a:close/>
                </a:path>
                <a:path w="6175375" h="1780539">
                  <a:moveTo>
                    <a:pt x="2995587" y="1294282"/>
                  </a:moveTo>
                  <a:lnTo>
                    <a:pt x="2976333" y="1294282"/>
                  </a:lnTo>
                  <a:lnTo>
                    <a:pt x="2968536" y="1302054"/>
                  </a:lnTo>
                  <a:lnTo>
                    <a:pt x="2968536" y="1321219"/>
                  </a:lnTo>
                  <a:lnTo>
                    <a:pt x="2976333" y="1328978"/>
                  </a:lnTo>
                  <a:lnTo>
                    <a:pt x="2995587" y="1328978"/>
                  </a:lnTo>
                  <a:lnTo>
                    <a:pt x="3003397" y="1321219"/>
                  </a:lnTo>
                  <a:lnTo>
                    <a:pt x="3003397" y="1302054"/>
                  </a:lnTo>
                  <a:lnTo>
                    <a:pt x="2995587" y="1294282"/>
                  </a:lnTo>
                  <a:close/>
                </a:path>
                <a:path w="6175375" h="1780539">
                  <a:moveTo>
                    <a:pt x="834542" y="1294282"/>
                  </a:moveTo>
                  <a:lnTo>
                    <a:pt x="815289" y="1294282"/>
                  </a:lnTo>
                  <a:lnTo>
                    <a:pt x="807491" y="1302054"/>
                  </a:lnTo>
                  <a:lnTo>
                    <a:pt x="807491" y="1321219"/>
                  </a:lnTo>
                  <a:lnTo>
                    <a:pt x="815289" y="1328978"/>
                  </a:lnTo>
                  <a:lnTo>
                    <a:pt x="834542" y="1328978"/>
                  </a:lnTo>
                  <a:lnTo>
                    <a:pt x="842340" y="1321219"/>
                  </a:lnTo>
                  <a:lnTo>
                    <a:pt x="842340" y="1302054"/>
                  </a:lnTo>
                  <a:lnTo>
                    <a:pt x="834542" y="1294282"/>
                  </a:lnTo>
                  <a:close/>
                </a:path>
                <a:path w="6175375" h="1780539">
                  <a:moveTo>
                    <a:pt x="4151630" y="1276934"/>
                  </a:moveTo>
                  <a:lnTo>
                    <a:pt x="4132376" y="1276934"/>
                  </a:lnTo>
                  <a:lnTo>
                    <a:pt x="4124579" y="1284706"/>
                  </a:lnTo>
                  <a:lnTo>
                    <a:pt x="4124579" y="1303870"/>
                  </a:lnTo>
                  <a:lnTo>
                    <a:pt x="4132376" y="1311630"/>
                  </a:lnTo>
                  <a:lnTo>
                    <a:pt x="4151630" y="1311630"/>
                  </a:lnTo>
                  <a:lnTo>
                    <a:pt x="4159440" y="1303870"/>
                  </a:lnTo>
                  <a:lnTo>
                    <a:pt x="4159440" y="1284706"/>
                  </a:lnTo>
                  <a:lnTo>
                    <a:pt x="4151630" y="1276934"/>
                  </a:lnTo>
                  <a:close/>
                </a:path>
                <a:path w="6175375" h="1780539">
                  <a:moveTo>
                    <a:pt x="3698506" y="1276934"/>
                  </a:moveTo>
                  <a:lnTo>
                    <a:pt x="3679253" y="1276934"/>
                  </a:lnTo>
                  <a:lnTo>
                    <a:pt x="3671455" y="1284706"/>
                  </a:lnTo>
                  <a:lnTo>
                    <a:pt x="3671455" y="1303870"/>
                  </a:lnTo>
                  <a:lnTo>
                    <a:pt x="3679253" y="1311630"/>
                  </a:lnTo>
                  <a:lnTo>
                    <a:pt x="3698506" y="1311630"/>
                  </a:lnTo>
                  <a:lnTo>
                    <a:pt x="3706317" y="1303870"/>
                  </a:lnTo>
                  <a:lnTo>
                    <a:pt x="3706317" y="1284706"/>
                  </a:lnTo>
                  <a:lnTo>
                    <a:pt x="3698506" y="1276934"/>
                  </a:lnTo>
                  <a:close/>
                </a:path>
                <a:path w="6175375" h="1780539">
                  <a:moveTo>
                    <a:pt x="2891028" y="1276934"/>
                  </a:moveTo>
                  <a:lnTo>
                    <a:pt x="2871774" y="1276934"/>
                  </a:lnTo>
                  <a:lnTo>
                    <a:pt x="2863964" y="1284706"/>
                  </a:lnTo>
                  <a:lnTo>
                    <a:pt x="2863964" y="1303870"/>
                  </a:lnTo>
                  <a:lnTo>
                    <a:pt x="2871774" y="1311630"/>
                  </a:lnTo>
                  <a:lnTo>
                    <a:pt x="2891028" y="1311630"/>
                  </a:lnTo>
                  <a:lnTo>
                    <a:pt x="2898825" y="1303870"/>
                  </a:lnTo>
                  <a:lnTo>
                    <a:pt x="2898825" y="1284706"/>
                  </a:lnTo>
                  <a:lnTo>
                    <a:pt x="2891028" y="1276934"/>
                  </a:lnTo>
                  <a:close/>
                </a:path>
                <a:path w="6175375" h="1780539">
                  <a:moveTo>
                    <a:pt x="584746" y="1276934"/>
                  </a:moveTo>
                  <a:lnTo>
                    <a:pt x="565492" y="1276934"/>
                  </a:lnTo>
                  <a:lnTo>
                    <a:pt x="557695" y="1284706"/>
                  </a:lnTo>
                  <a:lnTo>
                    <a:pt x="557695" y="1303870"/>
                  </a:lnTo>
                  <a:lnTo>
                    <a:pt x="565492" y="1311630"/>
                  </a:lnTo>
                  <a:lnTo>
                    <a:pt x="584746" y="1311630"/>
                  </a:lnTo>
                  <a:lnTo>
                    <a:pt x="592543" y="1303870"/>
                  </a:lnTo>
                  <a:lnTo>
                    <a:pt x="592543" y="1284706"/>
                  </a:lnTo>
                  <a:lnTo>
                    <a:pt x="584746" y="1276934"/>
                  </a:lnTo>
                  <a:close/>
                </a:path>
                <a:path w="6175375" h="1780539">
                  <a:moveTo>
                    <a:pt x="4686084" y="1265377"/>
                  </a:moveTo>
                  <a:lnTo>
                    <a:pt x="4666830" y="1265377"/>
                  </a:lnTo>
                  <a:lnTo>
                    <a:pt x="4659033" y="1273136"/>
                  </a:lnTo>
                  <a:lnTo>
                    <a:pt x="4659033" y="1292301"/>
                  </a:lnTo>
                  <a:lnTo>
                    <a:pt x="4666830" y="1300073"/>
                  </a:lnTo>
                  <a:lnTo>
                    <a:pt x="4686084" y="1300073"/>
                  </a:lnTo>
                  <a:lnTo>
                    <a:pt x="4693881" y="1292301"/>
                  </a:lnTo>
                  <a:lnTo>
                    <a:pt x="4693881" y="1273136"/>
                  </a:lnTo>
                  <a:lnTo>
                    <a:pt x="4686084" y="1265377"/>
                  </a:lnTo>
                  <a:close/>
                </a:path>
                <a:path w="6175375" h="1780539">
                  <a:moveTo>
                    <a:pt x="4825504" y="1259586"/>
                  </a:moveTo>
                  <a:lnTo>
                    <a:pt x="4806251" y="1259586"/>
                  </a:lnTo>
                  <a:lnTo>
                    <a:pt x="4798453" y="1267358"/>
                  </a:lnTo>
                  <a:lnTo>
                    <a:pt x="4798453" y="1286522"/>
                  </a:lnTo>
                  <a:lnTo>
                    <a:pt x="4806251" y="1294282"/>
                  </a:lnTo>
                  <a:lnTo>
                    <a:pt x="4825504" y="1294282"/>
                  </a:lnTo>
                  <a:lnTo>
                    <a:pt x="4833315" y="1286522"/>
                  </a:lnTo>
                  <a:lnTo>
                    <a:pt x="4833315" y="1267358"/>
                  </a:lnTo>
                  <a:lnTo>
                    <a:pt x="4825504" y="1259586"/>
                  </a:lnTo>
                  <a:close/>
                </a:path>
                <a:path w="6175375" h="1780539">
                  <a:moveTo>
                    <a:pt x="2786456" y="1253807"/>
                  </a:moveTo>
                  <a:lnTo>
                    <a:pt x="2767203" y="1253807"/>
                  </a:lnTo>
                  <a:lnTo>
                    <a:pt x="2759405" y="1261567"/>
                  </a:lnTo>
                  <a:lnTo>
                    <a:pt x="2759405" y="1280731"/>
                  </a:lnTo>
                  <a:lnTo>
                    <a:pt x="2767203" y="1288503"/>
                  </a:lnTo>
                  <a:lnTo>
                    <a:pt x="2786456" y="1288503"/>
                  </a:lnTo>
                  <a:lnTo>
                    <a:pt x="2794254" y="1280731"/>
                  </a:lnTo>
                  <a:lnTo>
                    <a:pt x="2794254" y="1261567"/>
                  </a:lnTo>
                  <a:lnTo>
                    <a:pt x="2786456" y="1253807"/>
                  </a:lnTo>
                  <a:close/>
                </a:path>
                <a:path w="6175375" h="1780539">
                  <a:moveTo>
                    <a:pt x="2042871" y="1253807"/>
                  </a:moveTo>
                  <a:lnTo>
                    <a:pt x="2023618" y="1253807"/>
                  </a:lnTo>
                  <a:lnTo>
                    <a:pt x="2015820" y="1261567"/>
                  </a:lnTo>
                  <a:lnTo>
                    <a:pt x="2015820" y="1280731"/>
                  </a:lnTo>
                  <a:lnTo>
                    <a:pt x="2023618" y="1288503"/>
                  </a:lnTo>
                  <a:lnTo>
                    <a:pt x="2042871" y="1288503"/>
                  </a:lnTo>
                  <a:lnTo>
                    <a:pt x="2050669" y="1280731"/>
                  </a:lnTo>
                  <a:lnTo>
                    <a:pt x="2050669" y="1261567"/>
                  </a:lnTo>
                  <a:lnTo>
                    <a:pt x="2042871" y="1253807"/>
                  </a:lnTo>
                  <a:close/>
                </a:path>
                <a:path w="6175375" h="1780539">
                  <a:moveTo>
                    <a:pt x="1241196" y="1253807"/>
                  </a:moveTo>
                  <a:lnTo>
                    <a:pt x="1221943" y="1253807"/>
                  </a:lnTo>
                  <a:lnTo>
                    <a:pt x="1214132" y="1261567"/>
                  </a:lnTo>
                  <a:lnTo>
                    <a:pt x="1214132" y="1280731"/>
                  </a:lnTo>
                  <a:lnTo>
                    <a:pt x="1221943" y="1288503"/>
                  </a:lnTo>
                  <a:lnTo>
                    <a:pt x="1241196" y="1288503"/>
                  </a:lnTo>
                  <a:lnTo>
                    <a:pt x="1248994" y="1280731"/>
                  </a:lnTo>
                  <a:lnTo>
                    <a:pt x="1248994" y="1261567"/>
                  </a:lnTo>
                  <a:lnTo>
                    <a:pt x="1241196" y="1253807"/>
                  </a:lnTo>
                  <a:close/>
                </a:path>
                <a:path w="6175375" h="1780539">
                  <a:moveTo>
                    <a:pt x="1008824" y="1253807"/>
                  </a:moveTo>
                  <a:lnTo>
                    <a:pt x="989571" y="1253807"/>
                  </a:lnTo>
                  <a:lnTo>
                    <a:pt x="981773" y="1261567"/>
                  </a:lnTo>
                  <a:lnTo>
                    <a:pt x="981773" y="1280731"/>
                  </a:lnTo>
                  <a:lnTo>
                    <a:pt x="989571" y="1288503"/>
                  </a:lnTo>
                  <a:lnTo>
                    <a:pt x="1008824" y="1288503"/>
                  </a:lnTo>
                  <a:lnTo>
                    <a:pt x="1016622" y="1280731"/>
                  </a:lnTo>
                  <a:lnTo>
                    <a:pt x="1016622" y="1261567"/>
                  </a:lnTo>
                  <a:lnTo>
                    <a:pt x="1008824" y="1253807"/>
                  </a:lnTo>
                  <a:close/>
                </a:path>
                <a:path w="6175375" h="1780539">
                  <a:moveTo>
                    <a:pt x="4407242" y="1248029"/>
                  </a:moveTo>
                  <a:lnTo>
                    <a:pt x="4387989" y="1248029"/>
                  </a:lnTo>
                  <a:lnTo>
                    <a:pt x="4380191" y="1255788"/>
                  </a:lnTo>
                  <a:lnTo>
                    <a:pt x="4380191" y="1274953"/>
                  </a:lnTo>
                  <a:lnTo>
                    <a:pt x="4387989" y="1282725"/>
                  </a:lnTo>
                  <a:lnTo>
                    <a:pt x="4407242" y="1282725"/>
                  </a:lnTo>
                  <a:lnTo>
                    <a:pt x="4415040" y="1274953"/>
                  </a:lnTo>
                  <a:lnTo>
                    <a:pt x="4415040" y="1255788"/>
                  </a:lnTo>
                  <a:lnTo>
                    <a:pt x="4407242" y="1248029"/>
                  </a:lnTo>
                  <a:close/>
                </a:path>
                <a:path w="6175375" h="1780539">
                  <a:moveTo>
                    <a:pt x="3413861" y="1242237"/>
                  </a:moveTo>
                  <a:lnTo>
                    <a:pt x="3394608" y="1242237"/>
                  </a:lnTo>
                  <a:lnTo>
                    <a:pt x="3386797" y="1250010"/>
                  </a:lnTo>
                  <a:lnTo>
                    <a:pt x="3386797" y="1269174"/>
                  </a:lnTo>
                  <a:lnTo>
                    <a:pt x="3394608" y="1276934"/>
                  </a:lnTo>
                  <a:lnTo>
                    <a:pt x="3413861" y="1276934"/>
                  </a:lnTo>
                  <a:lnTo>
                    <a:pt x="3421659" y="1269174"/>
                  </a:lnTo>
                  <a:lnTo>
                    <a:pt x="3421659" y="1250010"/>
                  </a:lnTo>
                  <a:lnTo>
                    <a:pt x="3413861" y="1242237"/>
                  </a:lnTo>
                  <a:close/>
                </a:path>
                <a:path w="6175375" h="1780539">
                  <a:moveTo>
                    <a:pt x="3146628" y="1242237"/>
                  </a:moveTo>
                  <a:lnTo>
                    <a:pt x="3127375" y="1242237"/>
                  </a:lnTo>
                  <a:lnTo>
                    <a:pt x="3119577" y="1250010"/>
                  </a:lnTo>
                  <a:lnTo>
                    <a:pt x="3119577" y="1269174"/>
                  </a:lnTo>
                  <a:lnTo>
                    <a:pt x="3127375" y="1276934"/>
                  </a:lnTo>
                  <a:lnTo>
                    <a:pt x="3146628" y="1276934"/>
                  </a:lnTo>
                  <a:lnTo>
                    <a:pt x="3154438" y="1269174"/>
                  </a:lnTo>
                  <a:lnTo>
                    <a:pt x="3154438" y="1250010"/>
                  </a:lnTo>
                  <a:lnTo>
                    <a:pt x="3146628" y="1242237"/>
                  </a:lnTo>
                  <a:close/>
                </a:path>
                <a:path w="6175375" h="1780539">
                  <a:moveTo>
                    <a:pt x="741591" y="1242237"/>
                  </a:moveTo>
                  <a:lnTo>
                    <a:pt x="722337" y="1242237"/>
                  </a:lnTo>
                  <a:lnTo>
                    <a:pt x="714540" y="1250010"/>
                  </a:lnTo>
                  <a:lnTo>
                    <a:pt x="714540" y="1269174"/>
                  </a:lnTo>
                  <a:lnTo>
                    <a:pt x="722337" y="1276934"/>
                  </a:lnTo>
                  <a:lnTo>
                    <a:pt x="741591" y="1276934"/>
                  </a:lnTo>
                  <a:lnTo>
                    <a:pt x="749401" y="1269174"/>
                  </a:lnTo>
                  <a:lnTo>
                    <a:pt x="749401" y="1250010"/>
                  </a:lnTo>
                  <a:lnTo>
                    <a:pt x="741591" y="1242237"/>
                  </a:lnTo>
                  <a:close/>
                </a:path>
                <a:path w="6175375" h="1780539">
                  <a:moveTo>
                    <a:pt x="4291050" y="1236459"/>
                  </a:moveTo>
                  <a:lnTo>
                    <a:pt x="4271810" y="1236459"/>
                  </a:lnTo>
                  <a:lnTo>
                    <a:pt x="4263999" y="1244219"/>
                  </a:lnTo>
                  <a:lnTo>
                    <a:pt x="4263999" y="1263383"/>
                  </a:lnTo>
                  <a:lnTo>
                    <a:pt x="4271810" y="1271155"/>
                  </a:lnTo>
                  <a:lnTo>
                    <a:pt x="4291050" y="1271155"/>
                  </a:lnTo>
                  <a:lnTo>
                    <a:pt x="4298861" y="1263383"/>
                  </a:lnTo>
                  <a:lnTo>
                    <a:pt x="4298861" y="1244219"/>
                  </a:lnTo>
                  <a:lnTo>
                    <a:pt x="4291050" y="1236459"/>
                  </a:lnTo>
                  <a:close/>
                </a:path>
                <a:path w="6175375" h="1780539">
                  <a:moveTo>
                    <a:pt x="2681884" y="1230680"/>
                  </a:moveTo>
                  <a:lnTo>
                    <a:pt x="2662631" y="1230680"/>
                  </a:lnTo>
                  <a:lnTo>
                    <a:pt x="2654833" y="1238440"/>
                  </a:lnTo>
                  <a:lnTo>
                    <a:pt x="2654833" y="1257604"/>
                  </a:lnTo>
                  <a:lnTo>
                    <a:pt x="2662631" y="1265377"/>
                  </a:lnTo>
                  <a:lnTo>
                    <a:pt x="2681884" y="1265377"/>
                  </a:lnTo>
                  <a:lnTo>
                    <a:pt x="2689694" y="1257604"/>
                  </a:lnTo>
                  <a:lnTo>
                    <a:pt x="2689694" y="1238440"/>
                  </a:lnTo>
                  <a:lnTo>
                    <a:pt x="2681884" y="1230680"/>
                  </a:lnTo>
                  <a:close/>
                </a:path>
                <a:path w="6175375" h="1780539">
                  <a:moveTo>
                    <a:pt x="2153246" y="1224889"/>
                  </a:moveTo>
                  <a:lnTo>
                    <a:pt x="2133993" y="1224889"/>
                  </a:lnTo>
                  <a:lnTo>
                    <a:pt x="2126195" y="1232662"/>
                  </a:lnTo>
                  <a:lnTo>
                    <a:pt x="2126195" y="1251826"/>
                  </a:lnTo>
                  <a:lnTo>
                    <a:pt x="2133993" y="1259586"/>
                  </a:lnTo>
                  <a:lnTo>
                    <a:pt x="2153246" y="1259586"/>
                  </a:lnTo>
                  <a:lnTo>
                    <a:pt x="2161044" y="1251826"/>
                  </a:lnTo>
                  <a:lnTo>
                    <a:pt x="2161044" y="1232662"/>
                  </a:lnTo>
                  <a:lnTo>
                    <a:pt x="2153246" y="1224889"/>
                  </a:lnTo>
                  <a:close/>
                </a:path>
                <a:path w="6175375" h="1780539">
                  <a:moveTo>
                    <a:pt x="1822119" y="1224889"/>
                  </a:moveTo>
                  <a:lnTo>
                    <a:pt x="1802866" y="1224889"/>
                  </a:lnTo>
                  <a:lnTo>
                    <a:pt x="1795068" y="1232662"/>
                  </a:lnTo>
                  <a:lnTo>
                    <a:pt x="1795068" y="1251826"/>
                  </a:lnTo>
                  <a:lnTo>
                    <a:pt x="1802866" y="1259586"/>
                  </a:lnTo>
                  <a:lnTo>
                    <a:pt x="1822119" y="1259586"/>
                  </a:lnTo>
                  <a:lnTo>
                    <a:pt x="1829917" y="1251826"/>
                  </a:lnTo>
                  <a:lnTo>
                    <a:pt x="1829917" y="1232662"/>
                  </a:lnTo>
                  <a:lnTo>
                    <a:pt x="1822119" y="1224889"/>
                  </a:lnTo>
                  <a:close/>
                </a:path>
                <a:path w="6175375" h="1780539">
                  <a:moveTo>
                    <a:pt x="3274428" y="1219111"/>
                  </a:moveTo>
                  <a:lnTo>
                    <a:pt x="3255187" y="1219111"/>
                  </a:lnTo>
                  <a:lnTo>
                    <a:pt x="3247377" y="1226883"/>
                  </a:lnTo>
                  <a:lnTo>
                    <a:pt x="3247377" y="1246035"/>
                  </a:lnTo>
                  <a:lnTo>
                    <a:pt x="3255187" y="1253807"/>
                  </a:lnTo>
                  <a:lnTo>
                    <a:pt x="3274428" y="1253807"/>
                  </a:lnTo>
                  <a:lnTo>
                    <a:pt x="3282238" y="1246035"/>
                  </a:lnTo>
                  <a:lnTo>
                    <a:pt x="3282238" y="1226883"/>
                  </a:lnTo>
                  <a:lnTo>
                    <a:pt x="3274428" y="1219111"/>
                  </a:lnTo>
                  <a:close/>
                </a:path>
                <a:path w="6175375" h="1780539">
                  <a:moveTo>
                    <a:pt x="2565704" y="1219111"/>
                  </a:moveTo>
                  <a:lnTo>
                    <a:pt x="2546451" y="1219111"/>
                  </a:lnTo>
                  <a:lnTo>
                    <a:pt x="2538653" y="1226883"/>
                  </a:lnTo>
                  <a:lnTo>
                    <a:pt x="2538653" y="1246035"/>
                  </a:lnTo>
                  <a:lnTo>
                    <a:pt x="2546451" y="1253807"/>
                  </a:lnTo>
                  <a:lnTo>
                    <a:pt x="2565704" y="1253807"/>
                  </a:lnTo>
                  <a:lnTo>
                    <a:pt x="2573502" y="1246035"/>
                  </a:lnTo>
                  <a:lnTo>
                    <a:pt x="2573502" y="1226883"/>
                  </a:lnTo>
                  <a:lnTo>
                    <a:pt x="2565704" y="1219111"/>
                  </a:lnTo>
                  <a:close/>
                </a:path>
                <a:path w="6175375" h="1780539">
                  <a:moveTo>
                    <a:pt x="1705927" y="1219111"/>
                  </a:moveTo>
                  <a:lnTo>
                    <a:pt x="1686687" y="1219111"/>
                  </a:lnTo>
                  <a:lnTo>
                    <a:pt x="1678876" y="1226883"/>
                  </a:lnTo>
                  <a:lnTo>
                    <a:pt x="1678876" y="1246035"/>
                  </a:lnTo>
                  <a:lnTo>
                    <a:pt x="1686687" y="1253807"/>
                  </a:lnTo>
                  <a:lnTo>
                    <a:pt x="1705927" y="1253807"/>
                  </a:lnTo>
                  <a:lnTo>
                    <a:pt x="1713738" y="1246035"/>
                  </a:lnTo>
                  <a:lnTo>
                    <a:pt x="1713738" y="1226883"/>
                  </a:lnTo>
                  <a:lnTo>
                    <a:pt x="1705927" y="1219111"/>
                  </a:lnTo>
                  <a:close/>
                </a:path>
                <a:path w="6175375" h="1780539">
                  <a:moveTo>
                    <a:pt x="4593132" y="1213332"/>
                  </a:moveTo>
                  <a:lnTo>
                    <a:pt x="4573892" y="1213332"/>
                  </a:lnTo>
                  <a:lnTo>
                    <a:pt x="4566081" y="1221092"/>
                  </a:lnTo>
                  <a:lnTo>
                    <a:pt x="4566081" y="1240256"/>
                  </a:lnTo>
                  <a:lnTo>
                    <a:pt x="4573892" y="1248029"/>
                  </a:lnTo>
                  <a:lnTo>
                    <a:pt x="4593132" y="1248029"/>
                  </a:lnTo>
                  <a:lnTo>
                    <a:pt x="4600943" y="1240256"/>
                  </a:lnTo>
                  <a:lnTo>
                    <a:pt x="4600943" y="1221092"/>
                  </a:lnTo>
                  <a:lnTo>
                    <a:pt x="4593132" y="1213332"/>
                  </a:lnTo>
                  <a:close/>
                </a:path>
                <a:path w="6175375" h="1780539">
                  <a:moveTo>
                    <a:pt x="3977360" y="1213332"/>
                  </a:moveTo>
                  <a:lnTo>
                    <a:pt x="3958107" y="1213332"/>
                  </a:lnTo>
                  <a:lnTo>
                    <a:pt x="3950296" y="1221092"/>
                  </a:lnTo>
                  <a:lnTo>
                    <a:pt x="3950296" y="1240256"/>
                  </a:lnTo>
                  <a:lnTo>
                    <a:pt x="3958107" y="1248029"/>
                  </a:lnTo>
                  <a:lnTo>
                    <a:pt x="3977360" y="1248029"/>
                  </a:lnTo>
                  <a:lnTo>
                    <a:pt x="3985158" y="1240256"/>
                  </a:lnTo>
                  <a:lnTo>
                    <a:pt x="3985158" y="1221092"/>
                  </a:lnTo>
                  <a:lnTo>
                    <a:pt x="3977360" y="1213332"/>
                  </a:lnTo>
                  <a:close/>
                </a:path>
                <a:path w="6175375" h="1780539">
                  <a:moveTo>
                    <a:pt x="3611372" y="1213332"/>
                  </a:moveTo>
                  <a:lnTo>
                    <a:pt x="3592118" y="1213332"/>
                  </a:lnTo>
                  <a:lnTo>
                    <a:pt x="3584321" y="1221092"/>
                  </a:lnTo>
                  <a:lnTo>
                    <a:pt x="3584321" y="1240256"/>
                  </a:lnTo>
                  <a:lnTo>
                    <a:pt x="3592118" y="1248029"/>
                  </a:lnTo>
                  <a:lnTo>
                    <a:pt x="3611372" y="1248029"/>
                  </a:lnTo>
                  <a:lnTo>
                    <a:pt x="3619169" y="1240256"/>
                  </a:lnTo>
                  <a:lnTo>
                    <a:pt x="3619169" y="1221092"/>
                  </a:lnTo>
                  <a:lnTo>
                    <a:pt x="3611372" y="1213332"/>
                  </a:lnTo>
                  <a:close/>
                </a:path>
                <a:path w="6175375" h="1780539">
                  <a:moveTo>
                    <a:pt x="1368996" y="1213332"/>
                  </a:moveTo>
                  <a:lnTo>
                    <a:pt x="1349743" y="1213332"/>
                  </a:lnTo>
                  <a:lnTo>
                    <a:pt x="1341945" y="1221092"/>
                  </a:lnTo>
                  <a:lnTo>
                    <a:pt x="1341945" y="1240256"/>
                  </a:lnTo>
                  <a:lnTo>
                    <a:pt x="1349743" y="1248029"/>
                  </a:lnTo>
                  <a:lnTo>
                    <a:pt x="1368996" y="1248029"/>
                  </a:lnTo>
                  <a:lnTo>
                    <a:pt x="1376794" y="1240256"/>
                  </a:lnTo>
                  <a:lnTo>
                    <a:pt x="1376794" y="1221092"/>
                  </a:lnTo>
                  <a:lnTo>
                    <a:pt x="1368996" y="1213332"/>
                  </a:lnTo>
                  <a:close/>
                </a:path>
                <a:path w="6175375" h="1780539">
                  <a:moveTo>
                    <a:pt x="485990" y="1213332"/>
                  </a:moveTo>
                  <a:lnTo>
                    <a:pt x="466737" y="1213332"/>
                  </a:lnTo>
                  <a:lnTo>
                    <a:pt x="458939" y="1221092"/>
                  </a:lnTo>
                  <a:lnTo>
                    <a:pt x="458939" y="1240256"/>
                  </a:lnTo>
                  <a:lnTo>
                    <a:pt x="466737" y="1248029"/>
                  </a:lnTo>
                  <a:lnTo>
                    <a:pt x="485990" y="1248029"/>
                  </a:lnTo>
                  <a:lnTo>
                    <a:pt x="493788" y="1240256"/>
                  </a:lnTo>
                  <a:lnTo>
                    <a:pt x="493788" y="1221092"/>
                  </a:lnTo>
                  <a:lnTo>
                    <a:pt x="485990" y="1213332"/>
                  </a:lnTo>
                  <a:close/>
                </a:path>
                <a:path w="6175375" h="1780539">
                  <a:moveTo>
                    <a:pt x="4099344" y="1201762"/>
                  </a:moveTo>
                  <a:lnTo>
                    <a:pt x="4080103" y="1201762"/>
                  </a:lnTo>
                  <a:lnTo>
                    <a:pt x="4072293" y="1209535"/>
                  </a:lnTo>
                  <a:lnTo>
                    <a:pt x="4072293" y="1228686"/>
                  </a:lnTo>
                  <a:lnTo>
                    <a:pt x="4080103" y="1236459"/>
                  </a:lnTo>
                  <a:lnTo>
                    <a:pt x="4099344" y="1236459"/>
                  </a:lnTo>
                  <a:lnTo>
                    <a:pt x="4107154" y="1228686"/>
                  </a:lnTo>
                  <a:lnTo>
                    <a:pt x="4107154" y="1209535"/>
                  </a:lnTo>
                  <a:lnTo>
                    <a:pt x="4099344" y="1201762"/>
                  </a:lnTo>
                  <a:close/>
                </a:path>
                <a:path w="6175375" h="1780539">
                  <a:moveTo>
                    <a:pt x="2368194" y="1201762"/>
                  </a:moveTo>
                  <a:lnTo>
                    <a:pt x="2348941" y="1201762"/>
                  </a:lnTo>
                  <a:lnTo>
                    <a:pt x="2341130" y="1209535"/>
                  </a:lnTo>
                  <a:lnTo>
                    <a:pt x="2341130" y="1228686"/>
                  </a:lnTo>
                  <a:lnTo>
                    <a:pt x="2348941" y="1236459"/>
                  </a:lnTo>
                  <a:lnTo>
                    <a:pt x="2368194" y="1236459"/>
                  </a:lnTo>
                  <a:lnTo>
                    <a:pt x="2375992" y="1228686"/>
                  </a:lnTo>
                  <a:lnTo>
                    <a:pt x="2375992" y="1209535"/>
                  </a:lnTo>
                  <a:lnTo>
                    <a:pt x="2368194" y="1201762"/>
                  </a:lnTo>
                  <a:close/>
                </a:path>
                <a:path w="6175375" h="1780539">
                  <a:moveTo>
                    <a:pt x="2269426" y="1201762"/>
                  </a:moveTo>
                  <a:lnTo>
                    <a:pt x="2250186" y="1201762"/>
                  </a:lnTo>
                  <a:lnTo>
                    <a:pt x="2242375" y="1209535"/>
                  </a:lnTo>
                  <a:lnTo>
                    <a:pt x="2242375" y="1228686"/>
                  </a:lnTo>
                  <a:lnTo>
                    <a:pt x="2250186" y="1236459"/>
                  </a:lnTo>
                  <a:lnTo>
                    <a:pt x="2269426" y="1236459"/>
                  </a:lnTo>
                  <a:lnTo>
                    <a:pt x="2277237" y="1228686"/>
                  </a:lnTo>
                  <a:lnTo>
                    <a:pt x="2277237" y="1209535"/>
                  </a:lnTo>
                  <a:lnTo>
                    <a:pt x="2269426" y="1201762"/>
                  </a:lnTo>
                  <a:close/>
                </a:path>
                <a:path w="6175375" h="1780539">
                  <a:moveTo>
                    <a:pt x="1955736" y="1201762"/>
                  </a:moveTo>
                  <a:lnTo>
                    <a:pt x="1936483" y="1201762"/>
                  </a:lnTo>
                  <a:lnTo>
                    <a:pt x="1928672" y="1209535"/>
                  </a:lnTo>
                  <a:lnTo>
                    <a:pt x="1928672" y="1228686"/>
                  </a:lnTo>
                  <a:lnTo>
                    <a:pt x="1936483" y="1236459"/>
                  </a:lnTo>
                  <a:lnTo>
                    <a:pt x="1955736" y="1236459"/>
                  </a:lnTo>
                  <a:lnTo>
                    <a:pt x="1963534" y="1228686"/>
                  </a:lnTo>
                  <a:lnTo>
                    <a:pt x="1963534" y="1209535"/>
                  </a:lnTo>
                  <a:lnTo>
                    <a:pt x="1955736" y="1201762"/>
                  </a:lnTo>
                  <a:close/>
                </a:path>
                <a:path w="6175375" h="1780539">
                  <a:moveTo>
                    <a:pt x="1136624" y="1201762"/>
                  </a:moveTo>
                  <a:lnTo>
                    <a:pt x="1117371" y="1201762"/>
                  </a:lnTo>
                  <a:lnTo>
                    <a:pt x="1109573" y="1209535"/>
                  </a:lnTo>
                  <a:lnTo>
                    <a:pt x="1109573" y="1228686"/>
                  </a:lnTo>
                  <a:lnTo>
                    <a:pt x="1117371" y="1236459"/>
                  </a:lnTo>
                  <a:lnTo>
                    <a:pt x="1136624" y="1236459"/>
                  </a:lnTo>
                  <a:lnTo>
                    <a:pt x="1144422" y="1228686"/>
                  </a:lnTo>
                  <a:lnTo>
                    <a:pt x="1144422" y="1209535"/>
                  </a:lnTo>
                  <a:lnTo>
                    <a:pt x="1136624" y="1201762"/>
                  </a:lnTo>
                  <a:close/>
                </a:path>
                <a:path w="6175375" h="1780539">
                  <a:moveTo>
                    <a:pt x="3866972" y="1195984"/>
                  </a:moveTo>
                  <a:lnTo>
                    <a:pt x="3847731" y="1195984"/>
                  </a:lnTo>
                  <a:lnTo>
                    <a:pt x="3839921" y="1203744"/>
                  </a:lnTo>
                  <a:lnTo>
                    <a:pt x="3839921" y="1222908"/>
                  </a:lnTo>
                  <a:lnTo>
                    <a:pt x="3847731" y="1230680"/>
                  </a:lnTo>
                  <a:lnTo>
                    <a:pt x="3866972" y="1230680"/>
                  </a:lnTo>
                  <a:lnTo>
                    <a:pt x="3874782" y="1222908"/>
                  </a:lnTo>
                  <a:lnTo>
                    <a:pt x="3874782" y="1203744"/>
                  </a:lnTo>
                  <a:lnTo>
                    <a:pt x="3866972" y="1195984"/>
                  </a:lnTo>
                  <a:close/>
                </a:path>
                <a:path w="6175375" h="1780539">
                  <a:moveTo>
                    <a:pt x="1473555" y="1195984"/>
                  </a:moveTo>
                  <a:lnTo>
                    <a:pt x="1454315" y="1195984"/>
                  </a:lnTo>
                  <a:lnTo>
                    <a:pt x="1446504" y="1203744"/>
                  </a:lnTo>
                  <a:lnTo>
                    <a:pt x="1446504" y="1222908"/>
                  </a:lnTo>
                  <a:lnTo>
                    <a:pt x="1454315" y="1230680"/>
                  </a:lnTo>
                  <a:lnTo>
                    <a:pt x="1473555" y="1230680"/>
                  </a:lnTo>
                  <a:lnTo>
                    <a:pt x="1481366" y="1222908"/>
                  </a:lnTo>
                  <a:lnTo>
                    <a:pt x="1481366" y="1203744"/>
                  </a:lnTo>
                  <a:lnTo>
                    <a:pt x="1473555" y="1195984"/>
                  </a:lnTo>
                  <a:close/>
                </a:path>
                <a:path w="6175375" h="1780539">
                  <a:moveTo>
                    <a:pt x="2995587" y="1184414"/>
                  </a:moveTo>
                  <a:lnTo>
                    <a:pt x="2976333" y="1184414"/>
                  </a:lnTo>
                  <a:lnTo>
                    <a:pt x="2968536" y="1192187"/>
                  </a:lnTo>
                  <a:lnTo>
                    <a:pt x="2968536" y="1211338"/>
                  </a:lnTo>
                  <a:lnTo>
                    <a:pt x="2976333" y="1219111"/>
                  </a:lnTo>
                  <a:lnTo>
                    <a:pt x="2995587" y="1219111"/>
                  </a:lnTo>
                  <a:lnTo>
                    <a:pt x="3003397" y="1211338"/>
                  </a:lnTo>
                  <a:lnTo>
                    <a:pt x="3003397" y="1192187"/>
                  </a:lnTo>
                  <a:lnTo>
                    <a:pt x="2995587" y="1184414"/>
                  </a:lnTo>
                  <a:close/>
                </a:path>
                <a:path w="6175375" h="1780539">
                  <a:moveTo>
                    <a:pt x="875207" y="1184414"/>
                  </a:moveTo>
                  <a:lnTo>
                    <a:pt x="855954" y="1184414"/>
                  </a:lnTo>
                  <a:lnTo>
                    <a:pt x="848156" y="1192187"/>
                  </a:lnTo>
                  <a:lnTo>
                    <a:pt x="848156" y="1211338"/>
                  </a:lnTo>
                  <a:lnTo>
                    <a:pt x="855954" y="1219111"/>
                  </a:lnTo>
                  <a:lnTo>
                    <a:pt x="875207" y="1219111"/>
                  </a:lnTo>
                  <a:lnTo>
                    <a:pt x="883005" y="1211338"/>
                  </a:lnTo>
                  <a:lnTo>
                    <a:pt x="883005" y="1192187"/>
                  </a:lnTo>
                  <a:lnTo>
                    <a:pt x="875207" y="1184414"/>
                  </a:lnTo>
                  <a:close/>
                </a:path>
                <a:path w="6175375" h="1780539">
                  <a:moveTo>
                    <a:pt x="4482757" y="1178636"/>
                  </a:moveTo>
                  <a:lnTo>
                    <a:pt x="4463503" y="1178636"/>
                  </a:lnTo>
                  <a:lnTo>
                    <a:pt x="4455706" y="1186395"/>
                  </a:lnTo>
                  <a:lnTo>
                    <a:pt x="4455706" y="1205560"/>
                  </a:lnTo>
                  <a:lnTo>
                    <a:pt x="4463503" y="1213332"/>
                  </a:lnTo>
                  <a:lnTo>
                    <a:pt x="4482757" y="1213332"/>
                  </a:lnTo>
                  <a:lnTo>
                    <a:pt x="4490567" y="1205560"/>
                  </a:lnTo>
                  <a:lnTo>
                    <a:pt x="4490567" y="1186395"/>
                  </a:lnTo>
                  <a:lnTo>
                    <a:pt x="4482757" y="1178636"/>
                  </a:lnTo>
                  <a:close/>
                </a:path>
                <a:path w="6175375" h="1780539">
                  <a:moveTo>
                    <a:pt x="2472753" y="1178636"/>
                  </a:moveTo>
                  <a:lnTo>
                    <a:pt x="2453500" y="1178636"/>
                  </a:lnTo>
                  <a:lnTo>
                    <a:pt x="2445702" y="1186395"/>
                  </a:lnTo>
                  <a:lnTo>
                    <a:pt x="2445702" y="1205560"/>
                  </a:lnTo>
                  <a:lnTo>
                    <a:pt x="2453500" y="1213332"/>
                  </a:lnTo>
                  <a:lnTo>
                    <a:pt x="2472753" y="1213332"/>
                  </a:lnTo>
                  <a:lnTo>
                    <a:pt x="2480564" y="1205560"/>
                  </a:lnTo>
                  <a:lnTo>
                    <a:pt x="2480564" y="1186395"/>
                  </a:lnTo>
                  <a:lnTo>
                    <a:pt x="2472753" y="1178636"/>
                  </a:lnTo>
                  <a:close/>
                </a:path>
                <a:path w="6175375" h="1780539">
                  <a:moveTo>
                    <a:pt x="1583944" y="1178636"/>
                  </a:moveTo>
                  <a:lnTo>
                    <a:pt x="1564690" y="1178636"/>
                  </a:lnTo>
                  <a:lnTo>
                    <a:pt x="1556880" y="1186395"/>
                  </a:lnTo>
                  <a:lnTo>
                    <a:pt x="1556880" y="1205560"/>
                  </a:lnTo>
                  <a:lnTo>
                    <a:pt x="1564690" y="1213332"/>
                  </a:lnTo>
                  <a:lnTo>
                    <a:pt x="1583944" y="1213332"/>
                  </a:lnTo>
                  <a:lnTo>
                    <a:pt x="1591741" y="1205560"/>
                  </a:lnTo>
                  <a:lnTo>
                    <a:pt x="1591741" y="1186395"/>
                  </a:lnTo>
                  <a:lnTo>
                    <a:pt x="1583944" y="1178636"/>
                  </a:lnTo>
                  <a:close/>
                </a:path>
                <a:path w="6175375" h="1780539">
                  <a:moveTo>
                    <a:pt x="4895215" y="1167066"/>
                  </a:moveTo>
                  <a:lnTo>
                    <a:pt x="4875961" y="1167066"/>
                  </a:lnTo>
                  <a:lnTo>
                    <a:pt x="4868164" y="1174826"/>
                  </a:lnTo>
                  <a:lnTo>
                    <a:pt x="4868164" y="1193990"/>
                  </a:lnTo>
                  <a:lnTo>
                    <a:pt x="4875961" y="1201762"/>
                  </a:lnTo>
                  <a:lnTo>
                    <a:pt x="4895215" y="1201762"/>
                  </a:lnTo>
                  <a:lnTo>
                    <a:pt x="4903025" y="1193990"/>
                  </a:lnTo>
                  <a:lnTo>
                    <a:pt x="4903025" y="1174826"/>
                  </a:lnTo>
                  <a:lnTo>
                    <a:pt x="4895215" y="1167066"/>
                  </a:lnTo>
                  <a:close/>
                </a:path>
                <a:path w="6175375" h="1780539">
                  <a:moveTo>
                    <a:pt x="3727551" y="1161288"/>
                  </a:moveTo>
                  <a:lnTo>
                    <a:pt x="3708311" y="1161288"/>
                  </a:lnTo>
                  <a:lnTo>
                    <a:pt x="3700500" y="1169047"/>
                  </a:lnTo>
                  <a:lnTo>
                    <a:pt x="3700500" y="1188212"/>
                  </a:lnTo>
                  <a:lnTo>
                    <a:pt x="3708311" y="1195984"/>
                  </a:lnTo>
                  <a:lnTo>
                    <a:pt x="3727551" y="1195984"/>
                  </a:lnTo>
                  <a:lnTo>
                    <a:pt x="3735362" y="1188212"/>
                  </a:lnTo>
                  <a:lnTo>
                    <a:pt x="3735362" y="1169047"/>
                  </a:lnTo>
                  <a:lnTo>
                    <a:pt x="3727551" y="1161288"/>
                  </a:lnTo>
                  <a:close/>
                </a:path>
                <a:path w="6175375" h="1780539">
                  <a:moveTo>
                    <a:pt x="3495179" y="1161288"/>
                  </a:moveTo>
                  <a:lnTo>
                    <a:pt x="3475939" y="1161288"/>
                  </a:lnTo>
                  <a:lnTo>
                    <a:pt x="3468128" y="1169047"/>
                  </a:lnTo>
                  <a:lnTo>
                    <a:pt x="3468128" y="1188212"/>
                  </a:lnTo>
                  <a:lnTo>
                    <a:pt x="3475939" y="1195984"/>
                  </a:lnTo>
                  <a:lnTo>
                    <a:pt x="3495179" y="1195984"/>
                  </a:lnTo>
                  <a:lnTo>
                    <a:pt x="3502990" y="1188212"/>
                  </a:lnTo>
                  <a:lnTo>
                    <a:pt x="3502990" y="1169047"/>
                  </a:lnTo>
                  <a:lnTo>
                    <a:pt x="3495179" y="1161288"/>
                  </a:lnTo>
                  <a:close/>
                </a:path>
                <a:path w="6175375" h="1780539">
                  <a:moveTo>
                    <a:pt x="590550" y="1155496"/>
                  </a:moveTo>
                  <a:lnTo>
                    <a:pt x="571309" y="1155496"/>
                  </a:lnTo>
                  <a:lnTo>
                    <a:pt x="563499" y="1163269"/>
                  </a:lnTo>
                  <a:lnTo>
                    <a:pt x="563499" y="1182433"/>
                  </a:lnTo>
                  <a:lnTo>
                    <a:pt x="571309" y="1190193"/>
                  </a:lnTo>
                  <a:lnTo>
                    <a:pt x="590550" y="1190193"/>
                  </a:lnTo>
                  <a:lnTo>
                    <a:pt x="598360" y="1182433"/>
                  </a:lnTo>
                  <a:lnTo>
                    <a:pt x="598360" y="1163269"/>
                  </a:lnTo>
                  <a:lnTo>
                    <a:pt x="590550" y="1155496"/>
                  </a:lnTo>
                  <a:close/>
                </a:path>
                <a:path w="6175375" h="1780539">
                  <a:moveTo>
                    <a:pt x="2861970" y="1149718"/>
                  </a:moveTo>
                  <a:lnTo>
                    <a:pt x="2842729" y="1149718"/>
                  </a:lnTo>
                  <a:lnTo>
                    <a:pt x="2834919" y="1157490"/>
                  </a:lnTo>
                  <a:lnTo>
                    <a:pt x="2834919" y="1176642"/>
                  </a:lnTo>
                  <a:lnTo>
                    <a:pt x="2842729" y="1184414"/>
                  </a:lnTo>
                  <a:lnTo>
                    <a:pt x="2861970" y="1184414"/>
                  </a:lnTo>
                  <a:lnTo>
                    <a:pt x="2869780" y="1176642"/>
                  </a:lnTo>
                  <a:lnTo>
                    <a:pt x="2869780" y="1157490"/>
                  </a:lnTo>
                  <a:lnTo>
                    <a:pt x="2861970" y="1149718"/>
                  </a:lnTo>
                  <a:close/>
                </a:path>
                <a:path w="6175375" h="1780539">
                  <a:moveTo>
                    <a:pt x="985583" y="1149718"/>
                  </a:moveTo>
                  <a:lnTo>
                    <a:pt x="966330" y="1149718"/>
                  </a:lnTo>
                  <a:lnTo>
                    <a:pt x="958532" y="1157490"/>
                  </a:lnTo>
                  <a:lnTo>
                    <a:pt x="958532" y="1176642"/>
                  </a:lnTo>
                  <a:lnTo>
                    <a:pt x="966330" y="1184414"/>
                  </a:lnTo>
                  <a:lnTo>
                    <a:pt x="985583" y="1184414"/>
                  </a:lnTo>
                  <a:lnTo>
                    <a:pt x="993381" y="1176642"/>
                  </a:lnTo>
                  <a:lnTo>
                    <a:pt x="993381" y="1157490"/>
                  </a:lnTo>
                  <a:lnTo>
                    <a:pt x="985583" y="1149718"/>
                  </a:lnTo>
                  <a:close/>
                </a:path>
                <a:path w="6175375" h="1780539">
                  <a:moveTo>
                    <a:pt x="4779035" y="1143939"/>
                  </a:moveTo>
                  <a:lnTo>
                    <a:pt x="4759782" y="1143939"/>
                  </a:lnTo>
                  <a:lnTo>
                    <a:pt x="4751984" y="1151699"/>
                  </a:lnTo>
                  <a:lnTo>
                    <a:pt x="4751984" y="1170863"/>
                  </a:lnTo>
                  <a:lnTo>
                    <a:pt x="4759782" y="1178636"/>
                  </a:lnTo>
                  <a:lnTo>
                    <a:pt x="4779035" y="1178636"/>
                  </a:lnTo>
                  <a:lnTo>
                    <a:pt x="4786833" y="1170863"/>
                  </a:lnTo>
                  <a:lnTo>
                    <a:pt x="4786833" y="1151699"/>
                  </a:lnTo>
                  <a:lnTo>
                    <a:pt x="4779035" y="1143939"/>
                  </a:lnTo>
                  <a:close/>
                </a:path>
                <a:path w="6175375" h="1780539">
                  <a:moveTo>
                    <a:pt x="4227156" y="1143939"/>
                  </a:moveTo>
                  <a:lnTo>
                    <a:pt x="4207903" y="1143939"/>
                  </a:lnTo>
                  <a:lnTo>
                    <a:pt x="4200093" y="1151699"/>
                  </a:lnTo>
                  <a:lnTo>
                    <a:pt x="4200093" y="1170863"/>
                  </a:lnTo>
                  <a:lnTo>
                    <a:pt x="4207903" y="1178636"/>
                  </a:lnTo>
                  <a:lnTo>
                    <a:pt x="4227156" y="1178636"/>
                  </a:lnTo>
                  <a:lnTo>
                    <a:pt x="4234954" y="1170863"/>
                  </a:lnTo>
                  <a:lnTo>
                    <a:pt x="4234954" y="1151699"/>
                  </a:lnTo>
                  <a:lnTo>
                    <a:pt x="4227156" y="1143939"/>
                  </a:lnTo>
                  <a:close/>
                </a:path>
                <a:path w="6175375" h="1780539">
                  <a:moveTo>
                    <a:pt x="3123387" y="1143939"/>
                  </a:moveTo>
                  <a:lnTo>
                    <a:pt x="3104146" y="1143939"/>
                  </a:lnTo>
                  <a:lnTo>
                    <a:pt x="3096336" y="1151699"/>
                  </a:lnTo>
                  <a:lnTo>
                    <a:pt x="3096336" y="1170863"/>
                  </a:lnTo>
                  <a:lnTo>
                    <a:pt x="3104146" y="1178636"/>
                  </a:lnTo>
                  <a:lnTo>
                    <a:pt x="3123387" y="1178636"/>
                  </a:lnTo>
                  <a:lnTo>
                    <a:pt x="3131197" y="1170863"/>
                  </a:lnTo>
                  <a:lnTo>
                    <a:pt x="3131197" y="1151699"/>
                  </a:lnTo>
                  <a:lnTo>
                    <a:pt x="3123387" y="1143939"/>
                  </a:lnTo>
                  <a:close/>
                </a:path>
                <a:path w="6175375" h="1780539">
                  <a:moveTo>
                    <a:pt x="695121" y="1143939"/>
                  </a:moveTo>
                  <a:lnTo>
                    <a:pt x="675868" y="1143939"/>
                  </a:lnTo>
                  <a:lnTo>
                    <a:pt x="668070" y="1151699"/>
                  </a:lnTo>
                  <a:lnTo>
                    <a:pt x="668070" y="1170863"/>
                  </a:lnTo>
                  <a:lnTo>
                    <a:pt x="675868" y="1178636"/>
                  </a:lnTo>
                  <a:lnTo>
                    <a:pt x="695121" y="1178636"/>
                  </a:lnTo>
                  <a:lnTo>
                    <a:pt x="702919" y="1170863"/>
                  </a:lnTo>
                  <a:lnTo>
                    <a:pt x="702919" y="1151699"/>
                  </a:lnTo>
                  <a:lnTo>
                    <a:pt x="695121" y="1143939"/>
                  </a:lnTo>
                  <a:close/>
                </a:path>
                <a:path w="6175375" h="1780539">
                  <a:moveTo>
                    <a:pt x="4674463" y="1138148"/>
                  </a:moveTo>
                  <a:lnTo>
                    <a:pt x="4655210" y="1138148"/>
                  </a:lnTo>
                  <a:lnTo>
                    <a:pt x="4647412" y="1145920"/>
                  </a:lnTo>
                  <a:lnTo>
                    <a:pt x="4647412" y="1165085"/>
                  </a:lnTo>
                  <a:lnTo>
                    <a:pt x="4655210" y="1172845"/>
                  </a:lnTo>
                  <a:lnTo>
                    <a:pt x="4674463" y="1172845"/>
                  </a:lnTo>
                  <a:lnTo>
                    <a:pt x="4682274" y="1165085"/>
                  </a:lnTo>
                  <a:lnTo>
                    <a:pt x="4682274" y="1145920"/>
                  </a:lnTo>
                  <a:lnTo>
                    <a:pt x="4674463" y="1138148"/>
                  </a:lnTo>
                  <a:close/>
                </a:path>
                <a:path w="6175375" h="1780539">
                  <a:moveTo>
                    <a:pt x="1247000" y="1126591"/>
                  </a:moveTo>
                  <a:lnTo>
                    <a:pt x="1227747" y="1126591"/>
                  </a:lnTo>
                  <a:lnTo>
                    <a:pt x="1219949" y="1134351"/>
                  </a:lnTo>
                  <a:lnTo>
                    <a:pt x="1219949" y="1153515"/>
                  </a:lnTo>
                  <a:lnTo>
                    <a:pt x="1227747" y="1161288"/>
                  </a:lnTo>
                  <a:lnTo>
                    <a:pt x="1247000" y="1161288"/>
                  </a:lnTo>
                  <a:lnTo>
                    <a:pt x="1254798" y="1153515"/>
                  </a:lnTo>
                  <a:lnTo>
                    <a:pt x="1254798" y="1134351"/>
                  </a:lnTo>
                  <a:lnTo>
                    <a:pt x="1247000" y="1126591"/>
                  </a:lnTo>
                  <a:close/>
                </a:path>
                <a:path w="6175375" h="1780539">
                  <a:moveTo>
                    <a:pt x="3373196" y="1120800"/>
                  </a:moveTo>
                  <a:lnTo>
                    <a:pt x="3353943" y="1120800"/>
                  </a:lnTo>
                  <a:lnTo>
                    <a:pt x="3346132" y="1128572"/>
                  </a:lnTo>
                  <a:lnTo>
                    <a:pt x="3346132" y="1147737"/>
                  </a:lnTo>
                  <a:lnTo>
                    <a:pt x="3353943" y="1155496"/>
                  </a:lnTo>
                  <a:lnTo>
                    <a:pt x="3373196" y="1155496"/>
                  </a:lnTo>
                  <a:lnTo>
                    <a:pt x="3380994" y="1147737"/>
                  </a:lnTo>
                  <a:lnTo>
                    <a:pt x="3380994" y="1128572"/>
                  </a:lnTo>
                  <a:lnTo>
                    <a:pt x="3373196" y="1120800"/>
                  </a:lnTo>
                  <a:close/>
                </a:path>
                <a:path w="6175375" h="1780539">
                  <a:moveTo>
                    <a:pt x="2623794" y="1120800"/>
                  </a:moveTo>
                  <a:lnTo>
                    <a:pt x="2604541" y="1120800"/>
                  </a:lnTo>
                  <a:lnTo>
                    <a:pt x="2596743" y="1128572"/>
                  </a:lnTo>
                  <a:lnTo>
                    <a:pt x="2596743" y="1147737"/>
                  </a:lnTo>
                  <a:lnTo>
                    <a:pt x="2604541" y="1155496"/>
                  </a:lnTo>
                  <a:lnTo>
                    <a:pt x="2623794" y="1155496"/>
                  </a:lnTo>
                  <a:lnTo>
                    <a:pt x="2631592" y="1147737"/>
                  </a:lnTo>
                  <a:lnTo>
                    <a:pt x="2631592" y="1128572"/>
                  </a:lnTo>
                  <a:lnTo>
                    <a:pt x="2623794" y="1120800"/>
                  </a:lnTo>
                  <a:close/>
                </a:path>
                <a:path w="6175375" h="1780539">
                  <a:moveTo>
                    <a:pt x="4360760" y="1115021"/>
                  </a:moveTo>
                  <a:lnTo>
                    <a:pt x="4341520" y="1115021"/>
                  </a:lnTo>
                  <a:lnTo>
                    <a:pt x="4333709" y="1122794"/>
                  </a:lnTo>
                  <a:lnTo>
                    <a:pt x="4333709" y="1141945"/>
                  </a:lnTo>
                  <a:lnTo>
                    <a:pt x="4341520" y="1149718"/>
                  </a:lnTo>
                  <a:lnTo>
                    <a:pt x="4360760" y="1149718"/>
                  </a:lnTo>
                  <a:lnTo>
                    <a:pt x="4368571" y="1141945"/>
                  </a:lnTo>
                  <a:lnTo>
                    <a:pt x="4368571" y="1122794"/>
                  </a:lnTo>
                  <a:lnTo>
                    <a:pt x="4360760" y="1115021"/>
                  </a:lnTo>
                  <a:close/>
                </a:path>
                <a:path w="6175375" h="1780539">
                  <a:moveTo>
                    <a:pt x="4070299" y="1115021"/>
                  </a:moveTo>
                  <a:lnTo>
                    <a:pt x="4051058" y="1115021"/>
                  </a:lnTo>
                  <a:lnTo>
                    <a:pt x="4043248" y="1122794"/>
                  </a:lnTo>
                  <a:lnTo>
                    <a:pt x="4043248" y="1141945"/>
                  </a:lnTo>
                  <a:lnTo>
                    <a:pt x="4051058" y="1149718"/>
                  </a:lnTo>
                  <a:lnTo>
                    <a:pt x="4070299" y="1149718"/>
                  </a:lnTo>
                  <a:lnTo>
                    <a:pt x="4078109" y="1141945"/>
                  </a:lnTo>
                  <a:lnTo>
                    <a:pt x="4078109" y="1122794"/>
                  </a:lnTo>
                  <a:lnTo>
                    <a:pt x="4070299" y="1115021"/>
                  </a:lnTo>
                  <a:close/>
                </a:path>
                <a:path w="6175375" h="1780539">
                  <a:moveTo>
                    <a:pt x="2071916" y="1115021"/>
                  </a:moveTo>
                  <a:lnTo>
                    <a:pt x="2052662" y="1115021"/>
                  </a:lnTo>
                  <a:lnTo>
                    <a:pt x="2044865" y="1122794"/>
                  </a:lnTo>
                  <a:lnTo>
                    <a:pt x="2044865" y="1141945"/>
                  </a:lnTo>
                  <a:lnTo>
                    <a:pt x="2052662" y="1149718"/>
                  </a:lnTo>
                  <a:lnTo>
                    <a:pt x="2071916" y="1149718"/>
                  </a:lnTo>
                  <a:lnTo>
                    <a:pt x="2079713" y="1141945"/>
                  </a:lnTo>
                  <a:lnTo>
                    <a:pt x="2079713" y="1122794"/>
                  </a:lnTo>
                  <a:lnTo>
                    <a:pt x="2071916" y="1115021"/>
                  </a:lnTo>
                  <a:close/>
                </a:path>
                <a:path w="6175375" h="1780539">
                  <a:moveTo>
                    <a:pt x="1798878" y="1115021"/>
                  </a:moveTo>
                  <a:lnTo>
                    <a:pt x="1779625" y="1115021"/>
                  </a:lnTo>
                  <a:lnTo>
                    <a:pt x="1771827" y="1122794"/>
                  </a:lnTo>
                  <a:lnTo>
                    <a:pt x="1771827" y="1141945"/>
                  </a:lnTo>
                  <a:lnTo>
                    <a:pt x="1779625" y="1149718"/>
                  </a:lnTo>
                  <a:lnTo>
                    <a:pt x="1798878" y="1149718"/>
                  </a:lnTo>
                  <a:lnTo>
                    <a:pt x="1806689" y="1141945"/>
                  </a:lnTo>
                  <a:lnTo>
                    <a:pt x="1806689" y="1122794"/>
                  </a:lnTo>
                  <a:lnTo>
                    <a:pt x="1798878" y="1115021"/>
                  </a:lnTo>
                  <a:close/>
                </a:path>
                <a:path w="6175375" h="1780539">
                  <a:moveTo>
                    <a:pt x="3239579" y="1109243"/>
                  </a:moveTo>
                  <a:lnTo>
                    <a:pt x="3220326" y="1109243"/>
                  </a:lnTo>
                  <a:lnTo>
                    <a:pt x="3212528" y="1117003"/>
                  </a:lnTo>
                  <a:lnTo>
                    <a:pt x="3212528" y="1136167"/>
                  </a:lnTo>
                  <a:lnTo>
                    <a:pt x="3220326" y="1143939"/>
                  </a:lnTo>
                  <a:lnTo>
                    <a:pt x="3239579" y="1143939"/>
                  </a:lnTo>
                  <a:lnTo>
                    <a:pt x="3247377" y="1136167"/>
                  </a:lnTo>
                  <a:lnTo>
                    <a:pt x="3247377" y="1117003"/>
                  </a:lnTo>
                  <a:lnTo>
                    <a:pt x="3239579" y="1109243"/>
                  </a:lnTo>
                  <a:close/>
                </a:path>
                <a:path w="6175375" h="1780539">
                  <a:moveTo>
                    <a:pt x="2745790" y="1109243"/>
                  </a:moveTo>
                  <a:lnTo>
                    <a:pt x="2726537" y="1109243"/>
                  </a:lnTo>
                  <a:lnTo>
                    <a:pt x="2718739" y="1117003"/>
                  </a:lnTo>
                  <a:lnTo>
                    <a:pt x="2718739" y="1136167"/>
                  </a:lnTo>
                  <a:lnTo>
                    <a:pt x="2726537" y="1143939"/>
                  </a:lnTo>
                  <a:lnTo>
                    <a:pt x="2745790" y="1143939"/>
                  </a:lnTo>
                  <a:lnTo>
                    <a:pt x="2753588" y="1136167"/>
                  </a:lnTo>
                  <a:lnTo>
                    <a:pt x="2753588" y="1117003"/>
                  </a:lnTo>
                  <a:lnTo>
                    <a:pt x="2745790" y="1109243"/>
                  </a:lnTo>
                  <a:close/>
                </a:path>
                <a:path w="6175375" h="1780539">
                  <a:moveTo>
                    <a:pt x="2188095" y="1109243"/>
                  </a:moveTo>
                  <a:lnTo>
                    <a:pt x="2168855" y="1109243"/>
                  </a:lnTo>
                  <a:lnTo>
                    <a:pt x="2161044" y="1117003"/>
                  </a:lnTo>
                  <a:lnTo>
                    <a:pt x="2161044" y="1136167"/>
                  </a:lnTo>
                  <a:lnTo>
                    <a:pt x="2168855" y="1143939"/>
                  </a:lnTo>
                  <a:lnTo>
                    <a:pt x="2188095" y="1143939"/>
                  </a:lnTo>
                  <a:lnTo>
                    <a:pt x="2195906" y="1136167"/>
                  </a:lnTo>
                  <a:lnTo>
                    <a:pt x="2195906" y="1117003"/>
                  </a:lnTo>
                  <a:lnTo>
                    <a:pt x="2188095" y="1109243"/>
                  </a:lnTo>
                  <a:close/>
                </a:path>
                <a:path w="6175375" h="1780539">
                  <a:moveTo>
                    <a:pt x="1938299" y="1103452"/>
                  </a:moveTo>
                  <a:lnTo>
                    <a:pt x="1919058" y="1103452"/>
                  </a:lnTo>
                  <a:lnTo>
                    <a:pt x="1911248" y="1111224"/>
                  </a:lnTo>
                  <a:lnTo>
                    <a:pt x="1911248" y="1130388"/>
                  </a:lnTo>
                  <a:lnTo>
                    <a:pt x="1919058" y="1138148"/>
                  </a:lnTo>
                  <a:lnTo>
                    <a:pt x="1938299" y="1138148"/>
                  </a:lnTo>
                  <a:lnTo>
                    <a:pt x="1946109" y="1130388"/>
                  </a:lnTo>
                  <a:lnTo>
                    <a:pt x="1946109" y="1111224"/>
                  </a:lnTo>
                  <a:lnTo>
                    <a:pt x="1938299" y="1103452"/>
                  </a:lnTo>
                  <a:close/>
                </a:path>
                <a:path w="6175375" h="1780539">
                  <a:moveTo>
                    <a:pt x="1671078" y="1103452"/>
                  </a:moveTo>
                  <a:lnTo>
                    <a:pt x="1651825" y="1103452"/>
                  </a:lnTo>
                  <a:lnTo>
                    <a:pt x="1644027" y="1111224"/>
                  </a:lnTo>
                  <a:lnTo>
                    <a:pt x="1644027" y="1130388"/>
                  </a:lnTo>
                  <a:lnTo>
                    <a:pt x="1651825" y="1138148"/>
                  </a:lnTo>
                  <a:lnTo>
                    <a:pt x="1671078" y="1138148"/>
                  </a:lnTo>
                  <a:lnTo>
                    <a:pt x="1678876" y="1130388"/>
                  </a:lnTo>
                  <a:lnTo>
                    <a:pt x="1678876" y="1111224"/>
                  </a:lnTo>
                  <a:lnTo>
                    <a:pt x="1671078" y="1103452"/>
                  </a:lnTo>
                  <a:close/>
                </a:path>
                <a:path w="6175375" h="1780539">
                  <a:moveTo>
                    <a:pt x="1101763" y="1103452"/>
                  </a:moveTo>
                  <a:lnTo>
                    <a:pt x="1082522" y="1103452"/>
                  </a:lnTo>
                  <a:lnTo>
                    <a:pt x="1074712" y="1111224"/>
                  </a:lnTo>
                  <a:lnTo>
                    <a:pt x="1074712" y="1130388"/>
                  </a:lnTo>
                  <a:lnTo>
                    <a:pt x="1082522" y="1138148"/>
                  </a:lnTo>
                  <a:lnTo>
                    <a:pt x="1101763" y="1138148"/>
                  </a:lnTo>
                  <a:lnTo>
                    <a:pt x="1109573" y="1130388"/>
                  </a:lnTo>
                  <a:lnTo>
                    <a:pt x="1109573" y="1111224"/>
                  </a:lnTo>
                  <a:lnTo>
                    <a:pt x="1101763" y="1103452"/>
                  </a:lnTo>
                  <a:close/>
                </a:path>
                <a:path w="6175375" h="1780539">
                  <a:moveTo>
                    <a:pt x="491794" y="1097673"/>
                  </a:moveTo>
                  <a:lnTo>
                    <a:pt x="472541" y="1097673"/>
                  </a:lnTo>
                  <a:lnTo>
                    <a:pt x="464743" y="1105446"/>
                  </a:lnTo>
                  <a:lnTo>
                    <a:pt x="464743" y="1124597"/>
                  </a:lnTo>
                  <a:lnTo>
                    <a:pt x="472541" y="1132370"/>
                  </a:lnTo>
                  <a:lnTo>
                    <a:pt x="491794" y="1132370"/>
                  </a:lnTo>
                  <a:lnTo>
                    <a:pt x="499592" y="1124597"/>
                  </a:lnTo>
                  <a:lnTo>
                    <a:pt x="499592" y="1105446"/>
                  </a:lnTo>
                  <a:lnTo>
                    <a:pt x="491794" y="1097673"/>
                  </a:lnTo>
                  <a:close/>
                </a:path>
                <a:path w="6175375" h="1780539">
                  <a:moveTo>
                    <a:pt x="3593947" y="1091895"/>
                  </a:moveTo>
                  <a:lnTo>
                    <a:pt x="3574694" y="1091895"/>
                  </a:lnTo>
                  <a:lnTo>
                    <a:pt x="3566883" y="1099654"/>
                  </a:lnTo>
                  <a:lnTo>
                    <a:pt x="3566883" y="1118819"/>
                  </a:lnTo>
                  <a:lnTo>
                    <a:pt x="3574694" y="1126591"/>
                  </a:lnTo>
                  <a:lnTo>
                    <a:pt x="3593947" y="1126591"/>
                  </a:lnTo>
                  <a:lnTo>
                    <a:pt x="3601745" y="1118819"/>
                  </a:lnTo>
                  <a:lnTo>
                    <a:pt x="3601745" y="1099654"/>
                  </a:lnTo>
                  <a:lnTo>
                    <a:pt x="3593947" y="1091895"/>
                  </a:lnTo>
                  <a:close/>
                </a:path>
                <a:path w="6175375" h="1780539">
                  <a:moveTo>
                    <a:pt x="782256" y="1091895"/>
                  </a:moveTo>
                  <a:lnTo>
                    <a:pt x="763003" y="1091895"/>
                  </a:lnTo>
                  <a:lnTo>
                    <a:pt x="755205" y="1099654"/>
                  </a:lnTo>
                  <a:lnTo>
                    <a:pt x="755205" y="1118819"/>
                  </a:lnTo>
                  <a:lnTo>
                    <a:pt x="763003" y="1126591"/>
                  </a:lnTo>
                  <a:lnTo>
                    <a:pt x="782256" y="1126591"/>
                  </a:lnTo>
                  <a:lnTo>
                    <a:pt x="790067" y="1118819"/>
                  </a:lnTo>
                  <a:lnTo>
                    <a:pt x="790067" y="1099654"/>
                  </a:lnTo>
                  <a:lnTo>
                    <a:pt x="782256" y="1091895"/>
                  </a:lnTo>
                  <a:close/>
                </a:path>
                <a:path w="6175375" h="1780539">
                  <a:moveTo>
                    <a:pt x="381419" y="1091895"/>
                  </a:moveTo>
                  <a:lnTo>
                    <a:pt x="362165" y="1091895"/>
                  </a:lnTo>
                  <a:lnTo>
                    <a:pt x="354368" y="1099654"/>
                  </a:lnTo>
                  <a:lnTo>
                    <a:pt x="354368" y="1118819"/>
                  </a:lnTo>
                  <a:lnTo>
                    <a:pt x="362165" y="1126591"/>
                  </a:lnTo>
                  <a:lnTo>
                    <a:pt x="381419" y="1126591"/>
                  </a:lnTo>
                  <a:lnTo>
                    <a:pt x="389216" y="1118819"/>
                  </a:lnTo>
                  <a:lnTo>
                    <a:pt x="389216" y="1099654"/>
                  </a:lnTo>
                  <a:lnTo>
                    <a:pt x="381419" y="1091895"/>
                  </a:lnTo>
                  <a:close/>
                </a:path>
                <a:path w="6175375" h="1780539">
                  <a:moveTo>
                    <a:pt x="3814699" y="1086104"/>
                  </a:moveTo>
                  <a:lnTo>
                    <a:pt x="3795445" y="1086104"/>
                  </a:lnTo>
                  <a:lnTo>
                    <a:pt x="3787648" y="1093876"/>
                  </a:lnTo>
                  <a:lnTo>
                    <a:pt x="3787648" y="1113040"/>
                  </a:lnTo>
                  <a:lnTo>
                    <a:pt x="3795445" y="1120800"/>
                  </a:lnTo>
                  <a:lnTo>
                    <a:pt x="3814699" y="1120800"/>
                  </a:lnTo>
                  <a:lnTo>
                    <a:pt x="3822496" y="1113040"/>
                  </a:lnTo>
                  <a:lnTo>
                    <a:pt x="3822496" y="1093876"/>
                  </a:lnTo>
                  <a:lnTo>
                    <a:pt x="3814699" y="1086104"/>
                  </a:lnTo>
                  <a:close/>
                </a:path>
                <a:path w="6175375" h="1780539">
                  <a:moveTo>
                    <a:pt x="1473555" y="1086104"/>
                  </a:moveTo>
                  <a:lnTo>
                    <a:pt x="1454315" y="1086104"/>
                  </a:lnTo>
                  <a:lnTo>
                    <a:pt x="1446504" y="1093876"/>
                  </a:lnTo>
                  <a:lnTo>
                    <a:pt x="1446504" y="1113040"/>
                  </a:lnTo>
                  <a:lnTo>
                    <a:pt x="1454315" y="1120800"/>
                  </a:lnTo>
                  <a:lnTo>
                    <a:pt x="1473555" y="1120800"/>
                  </a:lnTo>
                  <a:lnTo>
                    <a:pt x="1481366" y="1113040"/>
                  </a:lnTo>
                  <a:lnTo>
                    <a:pt x="1481366" y="1093876"/>
                  </a:lnTo>
                  <a:lnTo>
                    <a:pt x="1473555" y="1086104"/>
                  </a:lnTo>
                  <a:close/>
                </a:path>
                <a:path w="6175375" h="1780539">
                  <a:moveTo>
                    <a:pt x="4505998" y="1080325"/>
                  </a:moveTo>
                  <a:lnTo>
                    <a:pt x="4486744" y="1080325"/>
                  </a:lnTo>
                  <a:lnTo>
                    <a:pt x="4478947" y="1088097"/>
                  </a:lnTo>
                  <a:lnTo>
                    <a:pt x="4478947" y="1107249"/>
                  </a:lnTo>
                  <a:lnTo>
                    <a:pt x="4486744" y="1115021"/>
                  </a:lnTo>
                  <a:lnTo>
                    <a:pt x="4505998" y="1115021"/>
                  </a:lnTo>
                  <a:lnTo>
                    <a:pt x="4513795" y="1107249"/>
                  </a:lnTo>
                  <a:lnTo>
                    <a:pt x="4513795" y="1088097"/>
                  </a:lnTo>
                  <a:lnTo>
                    <a:pt x="4505998" y="1080325"/>
                  </a:lnTo>
                  <a:close/>
                </a:path>
                <a:path w="6175375" h="1780539">
                  <a:moveTo>
                    <a:pt x="3948303" y="1080325"/>
                  </a:moveTo>
                  <a:lnTo>
                    <a:pt x="3929062" y="1080325"/>
                  </a:lnTo>
                  <a:lnTo>
                    <a:pt x="3921252" y="1088097"/>
                  </a:lnTo>
                  <a:lnTo>
                    <a:pt x="3921252" y="1107249"/>
                  </a:lnTo>
                  <a:lnTo>
                    <a:pt x="3929062" y="1115021"/>
                  </a:lnTo>
                  <a:lnTo>
                    <a:pt x="3948303" y="1115021"/>
                  </a:lnTo>
                  <a:lnTo>
                    <a:pt x="3956113" y="1107249"/>
                  </a:lnTo>
                  <a:lnTo>
                    <a:pt x="3956113" y="1088097"/>
                  </a:lnTo>
                  <a:lnTo>
                    <a:pt x="3948303" y="1080325"/>
                  </a:lnTo>
                  <a:close/>
                </a:path>
                <a:path w="6175375" h="1780539">
                  <a:moveTo>
                    <a:pt x="2403043" y="1080325"/>
                  </a:moveTo>
                  <a:lnTo>
                    <a:pt x="2383790" y="1080325"/>
                  </a:lnTo>
                  <a:lnTo>
                    <a:pt x="2375992" y="1088097"/>
                  </a:lnTo>
                  <a:lnTo>
                    <a:pt x="2375992" y="1107249"/>
                  </a:lnTo>
                  <a:lnTo>
                    <a:pt x="2383790" y="1115021"/>
                  </a:lnTo>
                  <a:lnTo>
                    <a:pt x="2403043" y="1115021"/>
                  </a:lnTo>
                  <a:lnTo>
                    <a:pt x="2410841" y="1107249"/>
                  </a:lnTo>
                  <a:lnTo>
                    <a:pt x="2410841" y="1088097"/>
                  </a:lnTo>
                  <a:lnTo>
                    <a:pt x="2403043" y="1080325"/>
                  </a:lnTo>
                  <a:close/>
                </a:path>
                <a:path w="6175375" h="1780539">
                  <a:moveTo>
                    <a:pt x="1357376" y="1080325"/>
                  </a:moveTo>
                  <a:lnTo>
                    <a:pt x="1338122" y="1080325"/>
                  </a:lnTo>
                  <a:lnTo>
                    <a:pt x="1330325" y="1088097"/>
                  </a:lnTo>
                  <a:lnTo>
                    <a:pt x="1330325" y="1107249"/>
                  </a:lnTo>
                  <a:lnTo>
                    <a:pt x="1338122" y="1115021"/>
                  </a:lnTo>
                  <a:lnTo>
                    <a:pt x="1357376" y="1115021"/>
                  </a:lnTo>
                  <a:lnTo>
                    <a:pt x="1365173" y="1107249"/>
                  </a:lnTo>
                  <a:lnTo>
                    <a:pt x="1365173" y="1088097"/>
                  </a:lnTo>
                  <a:lnTo>
                    <a:pt x="1357376" y="1080325"/>
                  </a:lnTo>
                  <a:close/>
                </a:path>
                <a:path w="6175375" h="1780539">
                  <a:moveTo>
                    <a:pt x="2966542" y="1074547"/>
                  </a:moveTo>
                  <a:lnTo>
                    <a:pt x="2947289" y="1074547"/>
                  </a:lnTo>
                  <a:lnTo>
                    <a:pt x="2939491" y="1082306"/>
                  </a:lnTo>
                  <a:lnTo>
                    <a:pt x="2939491" y="1101470"/>
                  </a:lnTo>
                  <a:lnTo>
                    <a:pt x="2947289" y="1109243"/>
                  </a:lnTo>
                  <a:lnTo>
                    <a:pt x="2966542" y="1109243"/>
                  </a:lnTo>
                  <a:lnTo>
                    <a:pt x="2974340" y="1101470"/>
                  </a:lnTo>
                  <a:lnTo>
                    <a:pt x="2974340" y="1082306"/>
                  </a:lnTo>
                  <a:lnTo>
                    <a:pt x="2966542" y="1074547"/>
                  </a:lnTo>
                  <a:close/>
                </a:path>
                <a:path w="6175375" h="1780539">
                  <a:moveTo>
                    <a:pt x="4651235" y="1051407"/>
                  </a:moveTo>
                  <a:lnTo>
                    <a:pt x="4631982" y="1051407"/>
                  </a:lnTo>
                  <a:lnTo>
                    <a:pt x="4624171" y="1059180"/>
                  </a:lnTo>
                  <a:lnTo>
                    <a:pt x="4624171" y="1078344"/>
                  </a:lnTo>
                  <a:lnTo>
                    <a:pt x="4631982" y="1086104"/>
                  </a:lnTo>
                  <a:lnTo>
                    <a:pt x="4651235" y="1086104"/>
                  </a:lnTo>
                  <a:lnTo>
                    <a:pt x="4659033" y="1078344"/>
                  </a:lnTo>
                  <a:lnTo>
                    <a:pt x="4659033" y="1059180"/>
                  </a:lnTo>
                  <a:lnTo>
                    <a:pt x="4651235" y="1051407"/>
                  </a:lnTo>
                  <a:close/>
                </a:path>
                <a:path w="6175375" h="1780539">
                  <a:moveTo>
                    <a:pt x="2281047" y="1051407"/>
                  </a:moveTo>
                  <a:lnTo>
                    <a:pt x="2261793" y="1051407"/>
                  </a:lnTo>
                  <a:lnTo>
                    <a:pt x="2253996" y="1059180"/>
                  </a:lnTo>
                  <a:lnTo>
                    <a:pt x="2253996" y="1078344"/>
                  </a:lnTo>
                  <a:lnTo>
                    <a:pt x="2261793" y="1086104"/>
                  </a:lnTo>
                  <a:lnTo>
                    <a:pt x="2281047" y="1086104"/>
                  </a:lnTo>
                  <a:lnTo>
                    <a:pt x="2288857" y="1078344"/>
                  </a:lnTo>
                  <a:lnTo>
                    <a:pt x="2288857" y="1059180"/>
                  </a:lnTo>
                  <a:lnTo>
                    <a:pt x="2281047" y="1051407"/>
                  </a:lnTo>
                  <a:close/>
                </a:path>
                <a:path w="6175375" h="1780539">
                  <a:moveTo>
                    <a:pt x="910056" y="1051407"/>
                  </a:moveTo>
                  <a:lnTo>
                    <a:pt x="890816" y="1051407"/>
                  </a:lnTo>
                  <a:lnTo>
                    <a:pt x="883005" y="1059180"/>
                  </a:lnTo>
                  <a:lnTo>
                    <a:pt x="883005" y="1078344"/>
                  </a:lnTo>
                  <a:lnTo>
                    <a:pt x="890816" y="1086104"/>
                  </a:lnTo>
                  <a:lnTo>
                    <a:pt x="910056" y="1086104"/>
                  </a:lnTo>
                  <a:lnTo>
                    <a:pt x="917867" y="1078344"/>
                  </a:lnTo>
                  <a:lnTo>
                    <a:pt x="917867" y="1059180"/>
                  </a:lnTo>
                  <a:lnTo>
                    <a:pt x="910056" y="1051407"/>
                  </a:lnTo>
                  <a:close/>
                </a:path>
                <a:path w="6175375" h="1780539">
                  <a:moveTo>
                    <a:pt x="4831321" y="1045629"/>
                  </a:moveTo>
                  <a:lnTo>
                    <a:pt x="4812068" y="1045629"/>
                  </a:lnTo>
                  <a:lnTo>
                    <a:pt x="4804257" y="1053401"/>
                  </a:lnTo>
                  <a:lnTo>
                    <a:pt x="4804257" y="1072553"/>
                  </a:lnTo>
                  <a:lnTo>
                    <a:pt x="4812068" y="1080325"/>
                  </a:lnTo>
                  <a:lnTo>
                    <a:pt x="4831321" y="1080325"/>
                  </a:lnTo>
                  <a:lnTo>
                    <a:pt x="4839119" y="1072553"/>
                  </a:lnTo>
                  <a:lnTo>
                    <a:pt x="4839119" y="1053401"/>
                  </a:lnTo>
                  <a:lnTo>
                    <a:pt x="4831321" y="1045629"/>
                  </a:lnTo>
                  <a:close/>
                </a:path>
                <a:path w="6175375" h="1780539">
                  <a:moveTo>
                    <a:pt x="3698506" y="1045629"/>
                  </a:moveTo>
                  <a:lnTo>
                    <a:pt x="3679253" y="1045629"/>
                  </a:lnTo>
                  <a:lnTo>
                    <a:pt x="3671455" y="1053401"/>
                  </a:lnTo>
                  <a:lnTo>
                    <a:pt x="3671455" y="1072553"/>
                  </a:lnTo>
                  <a:lnTo>
                    <a:pt x="3679253" y="1080325"/>
                  </a:lnTo>
                  <a:lnTo>
                    <a:pt x="3698506" y="1080325"/>
                  </a:lnTo>
                  <a:lnTo>
                    <a:pt x="3706317" y="1072553"/>
                  </a:lnTo>
                  <a:lnTo>
                    <a:pt x="3706317" y="1053401"/>
                  </a:lnTo>
                  <a:lnTo>
                    <a:pt x="3698506" y="1045629"/>
                  </a:lnTo>
                  <a:close/>
                </a:path>
                <a:path w="6175375" h="1780539">
                  <a:moveTo>
                    <a:pt x="3477755" y="1045629"/>
                  </a:moveTo>
                  <a:lnTo>
                    <a:pt x="3458502" y="1045629"/>
                  </a:lnTo>
                  <a:lnTo>
                    <a:pt x="3450704" y="1053401"/>
                  </a:lnTo>
                  <a:lnTo>
                    <a:pt x="3450704" y="1072553"/>
                  </a:lnTo>
                  <a:lnTo>
                    <a:pt x="3458502" y="1080325"/>
                  </a:lnTo>
                  <a:lnTo>
                    <a:pt x="3477755" y="1080325"/>
                  </a:lnTo>
                  <a:lnTo>
                    <a:pt x="3485565" y="1072553"/>
                  </a:lnTo>
                  <a:lnTo>
                    <a:pt x="3485565" y="1053401"/>
                  </a:lnTo>
                  <a:lnTo>
                    <a:pt x="3477755" y="1045629"/>
                  </a:lnTo>
                  <a:close/>
                </a:path>
                <a:path w="6175375" h="1780539">
                  <a:moveTo>
                    <a:pt x="3071114" y="1045629"/>
                  </a:moveTo>
                  <a:lnTo>
                    <a:pt x="3051860" y="1045629"/>
                  </a:lnTo>
                  <a:lnTo>
                    <a:pt x="3044050" y="1053401"/>
                  </a:lnTo>
                  <a:lnTo>
                    <a:pt x="3044050" y="1072553"/>
                  </a:lnTo>
                  <a:lnTo>
                    <a:pt x="3051860" y="1080325"/>
                  </a:lnTo>
                  <a:lnTo>
                    <a:pt x="3071114" y="1080325"/>
                  </a:lnTo>
                  <a:lnTo>
                    <a:pt x="3078911" y="1072553"/>
                  </a:lnTo>
                  <a:lnTo>
                    <a:pt x="3078911" y="1053401"/>
                  </a:lnTo>
                  <a:lnTo>
                    <a:pt x="3071114" y="1045629"/>
                  </a:lnTo>
                  <a:close/>
                </a:path>
                <a:path w="6175375" h="1780539">
                  <a:moveTo>
                    <a:pt x="2519235" y="1045629"/>
                  </a:moveTo>
                  <a:lnTo>
                    <a:pt x="2499982" y="1045629"/>
                  </a:lnTo>
                  <a:lnTo>
                    <a:pt x="2492171" y="1053401"/>
                  </a:lnTo>
                  <a:lnTo>
                    <a:pt x="2492171" y="1072553"/>
                  </a:lnTo>
                  <a:lnTo>
                    <a:pt x="2499982" y="1080325"/>
                  </a:lnTo>
                  <a:lnTo>
                    <a:pt x="2519235" y="1080325"/>
                  </a:lnTo>
                  <a:lnTo>
                    <a:pt x="2527033" y="1072553"/>
                  </a:lnTo>
                  <a:lnTo>
                    <a:pt x="2527033" y="1053401"/>
                  </a:lnTo>
                  <a:lnTo>
                    <a:pt x="2519235" y="1045629"/>
                  </a:lnTo>
                  <a:close/>
                </a:path>
                <a:path w="6175375" h="1780539">
                  <a:moveTo>
                    <a:pt x="1583944" y="1034059"/>
                  </a:moveTo>
                  <a:lnTo>
                    <a:pt x="1564690" y="1034059"/>
                  </a:lnTo>
                  <a:lnTo>
                    <a:pt x="1556880" y="1041831"/>
                  </a:lnTo>
                  <a:lnTo>
                    <a:pt x="1556880" y="1060996"/>
                  </a:lnTo>
                  <a:lnTo>
                    <a:pt x="1564690" y="1068755"/>
                  </a:lnTo>
                  <a:lnTo>
                    <a:pt x="1583944" y="1068755"/>
                  </a:lnTo>
                  <a:lnTo>
                    <a:pt x="1591741" y="1060996"/>
                  </a:lnTo>
                  <a:lnTo>
                    <a:pt x="1591741" y="1041831"/>
                  </a:lnTo>
                  <a:lnTo>
                    <a:pt x="1583944" y="1034059"/>
                  </a:lnTo>
                  <a:close/>
                </a:path>
                <a:path w="6175375" h="1780539">
                  <a:moveTo>
                    <a:pt x="631215" y="1034059"/>
                  </a:moveTo>
                  <a:lnTo>
                    <a:pt x="611962" y="1034059"/>
                  </a:lnTo>
                  <a:lnTo>
                    <a:pt x="604164" y="1041831"/>
                  </a:lnTo>
                  <a:lnTo>
                    <a:pt x="604164" y="1060996"/>
                  </a:lnTo>
                  <a:lnTo>
                    <a:pt x="611962" y="1068755"/>
                  </a:lnTo>
                  <a:lnTo>
                    <a:pt x="631215" y="1068755"/>
                  </a:lnTo>
                  <a:lnTo>
                    <a:pt x="639025" y="1060996"/>
                  </a:lnTo>
                  <a:lnTo>
                    <a:pt x="639025" y="1041831"/>
                  </a:lnTo>
                  <a:lnTo>
                    <a:pt x="631215" y="1034059"/>
                  </a:lnTo>
                  <a:close/>
                </a:path>
                <a:path w="6175375" h="1780539">
                  <a:moveTo>
                    <a:pt x="2838742" y="1028280"/>
                  </a:moveTo>
                  <a:lnTo>
                    <a:pt x="2819488" y="1028280"/>
                  </a:lnTo>
                  <a:lnTo>
                    <a:pt x="2811678" y="1036053"/>
                  </a:lnTo>
                  <a:lnTo>
                    <a:pt x="2811678" y="1055204"/>
                  </a:lnTo>
                  <a:lnTo>
                    <a:pt x="2819488" y="1062977"/>
                  </a:lnTo>
                  <a:lnTo>
                    <a:pt x="2838742" y="1062977"/>
                  </a:lnTo>
                  <a:lnTo>
                    <a:pt x="2846539" y="1055204"/>
                  </a:lnTo>
                  <a:lnTo>
                    <a:pt x="2846539" y="1036053"/>
                  </a:lnTo>
                  <a:lnTo>
                    <a:pt x="2838742" y="1028280"/>
                  </a:lnTo>
                  <a:close/>
                </a:path>
                <a:path w="6175375" h="1780539">
                  <a:moveTo>
                    <a:pt x="3320910" y="1022502"/>
                  </a:moveTo>
                  <a:lnTo>
                    <a:pt x="3301657" y="1022502"/>
                  </a:lnTo>
                  <a:lnTo>
                    <a:pt x="3293859" y="1030262"/>
                  </a:lnTo>
                  <a:lnTo>
                    <a:pt x="3293859" y="1049426"/>
                  </a:lnTo>
                  <a:lnTo>
                    <a:pt x="3301657" y="1057198"/>
                  </a:lnTo>
                  <a:lnTo>
                    <a:pt x="3320910" y="1057198"/>
                  </a:lnTo>
                  <a:lnTo>
                    <a:pt x="3328708" y="1049426"/>
                  </a:lnTo>
                  <a:lnTo>
                    <a:pt x="3328708" y="1030262"/>
                  </a:lnTo>
                  <a:lnTo>
                    <a:pt x="3320910" y="1022502"/>
                  </a:lnTo>
                  <a:close/>
                </a:path>
                <a:path w="6175375" h="1780539">
                  <a:moveTo>
                    <a:pt x="1217955" y="1022502"/>
                  </a:moveTo>
                  <a:lnTo>
                    <a:pt x="1198702" y="1022502"/>
                  </a:lnTo>
                  <a:lnTo>
                    <a:pt x="1190904" y="1030262"/>
                  </a:lnTo>
                  <a:lnTo>
                    <a:pt x="1190904" y="1049426"/>
                  </a:lnTo>
                  <a:lnTo>
                    <a:pt x="1198702" y="1057198"/>
                  </a:lnTo>
                  <a:lnTo>
                    <a:pt x="1217955" y="1057198"/>
                  </a:lnTo>
                  <a:lnTo>
                    <a:pt x="1225753" y="1049426"/>
                  </a:lnTo>
                  <a:lnTo>
                    <a:pt x="1225753" y="1030262"/>
                  </a:lnTo>
                  <a:lnTo>
                    <a:pt x="1217955" y="1022502"/>
                  </a:lnTo>
                  <a:close/>
                </a:path>
                <a:path w="6175375" h="1780539">
                  <a:moveTo>
                    <a:pt x="1049489" y="1022502"/>
                  </a:moveTo>
                  <a:lnTo>
                    <a:pt x="1030236" y="1022502"/>
                  </a:lnTo>
                  <a:lnTo>
                    <a:pt x="1022426" y="1030262"/>
                  </a:lnTo>
                  <a:lnTo>
                    <a:pt x="1022426" y="1049426"/>
                  </a:lnTo>
                  <a:lnTo>
                    <a:pt x="1030236" y="1057198"/>
                  </a:lnTo>
                  <a:lnTo>
                    <a:pt x="1049489" y="1057198"/>
                  </a:lnTo>
                  <a:lnTo>
                    <a:pt x="1057287" y="1049426"/>
                  </a:lnTo>
                  <a:lnTo>
                    <a:pt x="1057287" y="1030262"/>
                  </a:lnTo>
                  <a:lnTo>
                    <a:pt x="1049489" y="1022502"/>
                  </a:lnTo>
                  <a:close/>
                </a:path>
                <a:path w="6175375" h="1780539">
                  <a:moveTo>
                    <a:pt x="1874405" y="1016711"/>
                  </a:moveTo>
                  <a:lnTo>
                    <a:pt x="1855152" y="1016711"/>
                  </a:lnTo>
                  <a:lnTo>
                    <a:pt x="1847342" y="1024483"/>
                  </a:lnTo>
                  <a:lnTo>
                    <a:pt x="1847342" y="1043647"/>
                  </a:lnTo>
                  <a:lnTo>
                    <a:pt x="1855152" y="1051407"/>
                  </a:lnTo>
                  <a:lnTo>
                    <a:pt x="1874405" y="1051407"/>
                  </a:lnTo>
                  <a:lnTo>
                    <a:pt x="1882203" y="1043647"/>
                  </a:lnTo>
                  <a:lnTo>
                    <a:pt x="1882203" y="1024483"/>
                  </a:lnTo>
                  <a:lnTo>
                    <a:pt x="1874405" y="1016711"/>
                  </a:lnTo>
                  <a:close/>
                </a:path>
                <a:path w="6175375" h="1780539">
                  <a:moveTo>
                    <a:pt x="2629611" y="1005154"/>
                  </a:moveTo>
                  <a:lnTo>
                    <a:pt x="2610358" y="1005154"/>
                  </a:lnTo>
                  <a:lnTo>
                    <a:pt x="2602547" y="1012913"/>
                  </a:lnTo>
                  <a:lnTo>
                    <a:pt x="2602547" y="1032078"/>
                  </a:lnTo>
                  <a:lnTo>
                    <a:pt x="2610358" y="1039850"/>
                  </a:lnTo>
                  <a:lnTo>
                    <a:pt x="2629611" y="1039850"/>
                  </a:lnTo>
                  <a:lnTo>
                    <a:pt x="2637409" y="1032078"/>
                  </a:lnTo>
                  <a:lnTo>
                    <a:pt x="2637409" y="1012913"/>
                  </a:lnTo>
                  <a:lnTo>
                    <a:pt x="2629611" y="1005154"/>
                  </a:lnTo>
                  <a:close/>
                </a:path>
                <a:path w="6175375" h="1780539">
                  <a:moveTo>
                    <a:pt x="1734972" y="1005154"/>
                  </a:moveTo>
                  <a:lnTo>
                    <a:pt x="1715731" y="1005154"/>
                  </a:lnTo>
                  <a:lnTo>
                    <a:pt x="1707921" y="1012913"/>
                  </a:lnTo>
                  <a:lnTo>
                    <a:pt x="1707921" y="1032078"/>
                  </a:lnTo>
                  <a:lnTo>
                    <a:pt x="1715731" y="1039850"/>
                  </a:lnTo>
                  <a:lnTo>
                    <a:pt x="1734972" y="1039850"/>
                  </a:lnTo>
                  <a:lnTo>
                    <a:pt x="1742782" y="1032078"/>
                  </a:lnTo>
                  <a:lnTo>
                    <a:pt x="1742782" y="1012913"/>
                  </a:lnTo>
                  <a:lnTo>
                    <a:pt x="1734972" y="1005154"/>
                  </a:lnTo>
                  <a:close/>
                </a:path>
                <a:path w="6175375" h="1780539">
                  <a:moveTo>
                    <a:pt x="3193097" y="999363"/>
                  </a:moveTo>
                  <a:lnTo>
                    <a:pt x="3173857" y="999363"/>
                  </a:lnTo>
                  <a:lnTo>
                    <a:pt x="3166046" y="1007135"/>
                  </a:lnTo>
                  <a:lnTo>
                    <a:pt x="3166046" y="1026299"/>
                  </a:lnTo>
                  <a:lnTo>
                    <a:pt x="3173857" y="1034059"/>
                  </a:lnTo>
                  <a:lnTo>
                    <a:pt x="3193097" y="1034059"/>
                  </a:lnTo>
                  <a:lnTo>
                    <a:pt x="3200908" y="1026299"/>
                  </a:lnTo>
                  <a:lnTo>
                    <a:pt x="3200908" y="1007135"/>
                  </a:lnTo>
                  <a:lnTo>
                    <a:pt x="3193097" y="999363"/>
                  </a:lnTo>
                  <a:close/>
                </a:path>
                <a:path w="6175375" h="1780539">
                  <a:moveTo>
                    <a:pt x="2135822" y="999363"/>
                  </a:moveTo>
                  <a:lnTo>
                    <a:pt x="2116569" y="999363"/>
                  </a:lnTo>
                  <a:lnTo>
                    <a:pt x="2108771" y="1007135"/>
                  </a:lnTo>
                  <a:lnTo>
                    <a:pt x="2108771" y="1026299"/>
                  </a:lnTo>
                  <a:lnTo>
                    <a:pt x="2116569" y="1034059"/>
                  </a:lnTo>
                  <a:lnTo>
                    <a:pt x="2135822" y="1034059"/>
                  </a:lnTo>
                  <a:lnTo>
                    <a:pt x="2143620" y="1026299"/>
                  </a:lnTo>
                  <a:lnTo>
                    <a:pt x="2143620" y="1007135"/>
                  </a:lnTo>
                  <a:lnTo>
                    <a:pt x="2135822" y="999363"/>
                  </a:lnTo>
                  <a:close/>
                </a:path>
                <a:path w="6175375" h="1780539">
                  <a:moveTo>
                    <a:pt x="2019630" y="993584"/>
                  </a:moveTo>
                  <a:lnTo>
                    <a:pt x="2000377" y="993584"/>
                  </a:lnTo>
                  <a:lnTo>
                    <a:pt x="1992579" y="1001356"/>
                  </a:lnTo>
                  <a:lnTo>
                    <a:pt x="1992579" y="1020508"/>
                  </a:lnTo>
                  <a:lnTo>
                    <a:pt x="2000377" y="1028280"/>
                  </a:lnTo>
                  <a:lnTo>
                    <a:pt x="2019630" y="1028280"/>
                  </a:lnTo>
                  <a:lnTo>
                    <a:pt x="2027440" y="1020508"/>
                  </a:lnTo>
                  <a:lnTo>
                    <a:pt x="2027440" y="1001356"/>
                  </a:lnTo>
                  <a:lnTo>
                    <a:pt x="2019630" y="993584"/>
                  </a:lnTo>
                  <a:close/>
                </a:path>
                <a:path w="6175375" h="1780539">
                  <a:moveTo>
                    <a:pt x="3861168" y="987806"/>
                  </a:moveTo>
                  <a:lnTo>
                    <a:pt x="3841915" y="987806"/>
                  </a:lnTo>
                  <a:lnTo>
                    <a:pt x="3834117" y="995565"/>
                  </a:lnTo>
                  <a:lnTo>
                    <a:pt x="3834117" y="1014730"/>
                  </a:lnTo>
                  <a:lnTo>
                    <a:pt x="3841915" y="1022502"/>
                  </a:lnTo>
                  <a:lnTo>
                    <a:pt x="3861168" y="1022502"/>
                  </a:lnTo>
                  <a:lnTo>
                    <a:pt x="3868966" y="1014730"/>
                  </a:lnTo>
                  <a:lnTo>
                    <a:pt x="3868966" y="995565"/>
                  </a:lnTo>
                  <a:lnTo>
                    <a:pt x="3861168" y="987806"/>
                  </a:lnTo>
                  <a:close/>
                </a:path>
                <a:path w="6175375" h="1780539">
                  <a:moveTo>
                    <a:pt x="796480" y="982014"/>
                  </a:moveTo>
                  <a:lnTo>
                    <a:pt x="783640" y="982014"/>
                  </a:lnTo>
                  <a:lnTo>
                    <a:pt x="778446" y="987196"/>
                  </a:lnTo>
                  <a:lnTo>
                    <a:pt x="778446" y="999972"/>
                  </a:lnTo>
                  <a:lnTo>
                    <a:pt x="783640" y="1005154"/>
                  </a:lnTo>
                  <a:lnTo>
                    <a:pt x="796480" y="1005154"/>
                  </a:lnTo>
                  <a:lnTo>
                    <a:pt x="801674" y="999972"/>
                  </a:lnTo>
                  <a:lnTo>
                    <a:pt x="801674" y="987196"/>
                  </a:lnTo>
                  <a:lnTo>
                    <a:pt x="796480" y="982014"/>
                  </a:lnTo>
                  <a:close/>
                </a:path>
                <a:path w="6175375" h="1780539">
                  <a:moveTo>
                    <a:pt x="2734170" y="976236"/>
                  </a:moveTo>
                  <a:lnTo>
                    <a:pt x="2714917" y="976236"/>
                  </a:lnTo>
                  <a:lnTo>
                    <a:pt x="2707119" y="984008"/>
                  </a:lnTo>
                  <a:lnTo>
                    <a:pt x="2707119" y="1003160"/>
                  </a:lnTo>
                  <a:lnTo>
                    <a:pt x="2714917" y="1010932"/>
                  </a:lnTo>
                  <a:lnTo>
                    <a:pt x="2734170" y="1010932"/>
                  </a:lnTo>
                  <a:lnTo>
                    <a:pt x="2741980" y="1003160"/>
                  </a:lnTo>
                  <a:lnTo>
                    <a:pt x="2741980" y="984008"/>
                  </a:lnTo>
                  <a:lnTo>
                    <a:pt x="2734170" y="976236"/>
                  </a:lnTo>
                  <a:close/>
                </a:path>
                <a:path w="6175375" h="1780539">
                  <a:moveTo>
                    <a:pt x="2373998" y="976236"/>
                  </a:moveTo>
                  <a:lnTo>
                    <a:pt x="2354745" y="976236"/>
                  </a:lnTo>
                  <a:lnTo>
                    <a:pt x="2346947" y="984008"/>
                  </a:lnTo>
                  <a:lnTo>
                    <a:pt x="2346947" y="1003160"/>
                  </a:lnTo>
                  <a:lnTo>
                    <a:pt x="2354745" y="1010932"/>
                  </a:lnTo>
                  <a:lnTo>
                    <a:pt x="2373998" y="1010932"/>
                  </a:lnTo>
                  <a:lnTo>
                    <a:pt x="2381796" y="1003160"/>
                  </a:lnTo>
                  <a:lnTo>
                    <a:pt x="2381796" y="984008"/>
                  </a:lnTo>
                  <a:lnTo>
                    <a:pt x="2373998" y="976236"/>
                  </a:lnTo>
                  <a:close/>
                </a:path>
                <a:path w="6175375" h="1780539">
                  <a:moveTo>
                    <a:pt x="416280" y="976236"/>
                  </a:moveTo>
                  <a:lnTo>
                    <a:pt x="397027" y="976236"/>
                  </a:lnTo>
                  <a:lnTo>
                    <a:pt x="389216" y="984008"/>
                  </a:lnTo>
                  <a:lnTo>
                    <a:pt x="389216" y="1003160"/>
                  </a:lnTo>
                  <a:lnTo>
                    <a:pt x="397027" y="1010932"/>
                  </a:lnTo>
                  <a:lnTo>
                    <a:pt x="416280" y="1010932"/>
                  </a:lnTo>
                  <a:lnTo>
                    <a:pt x="424078" y="1003160"/>
                  </a:lnTo>
                  <a:lnTo>
                    <a:pt x="424078" y="984008"/>
                  </a:lnTo>
                  <a:lnTo>
                    <a:pt x="416280" y="976236"/>
                  </a:lnTo>
                  <a:close/>
                </a:path>
                <a:path w="6175375" h="1780539">
                  <a:moveTo>
                    <a:pt x="1479372" y="970457"/>
                  </a:moveTo>
                  <a:lnTo>
                    <a:pt x="1460119" y="970457"/>
                  </a:lnTo>
                  <a:lnTo>
                    <a:pt x="1452321" y="978217"/>
                  </a:lnTo>
                  <a:lnTo>
                    <a:pt x="1452321" y="997381"/>
                  </a:lnTo>
                  <a:lnTo>
                    <a:pt x="1460119" y="1005154"/>
                  </a:lnTo>
                  <a:lnTo>
                    <a:pt x="1479372" y="1005154"/>
                  </a:lnTo>
                  <a:lnTo>
                    <a:pt x="1487170" y="997381"/>
                  </a:lnTo>
                  <a:lnTo>
                    <a:pt x="1487170" y="978217"/>
                  </a:lnTo>
                  <a:lnTo>
                    <a:pt x="1479372" y="970457"/>
                  </a:lnTo>
                  <a:close/>
                </a:path>
                <a:path w="6175375" h="1780539">
                  <a:moveTo>
                    <a:pt x="1351572" y="970457"/>
                  </a:moveTo>
                  <a:lnTo>
                    <a:pt x="1332318" y="970457"/>
                  </a:lnTo>
                  <a:lnTo>
                    <a:pt x="1324508" y="978217"/>
                  </a:lnTo>
                  <a:lnTo>
                    <a:pt x="1324508" y="997381"/>
                  </a:lnTo>
                  <a:lnTo>
                    <a:pt x="1332318" y="1005154"/>
                  </a:lnTo>
                  <a:lnTo>
                    <a:pt x="1351572" y="1005154"/>
                  </a:lnTo>
                  <a:lnTo>
                    <a:pt x="1359369" y="997381"/>
                  </a:lnTo>
                  <a:lnTo>
                    <a:pt x="1359369" y="978217"/>
                  </a:lnTo>
                  <a:lnTo>
                    <a:pt x="1351572" y="970457"/>
                  </a:lnTo>
                  <a:close/>
                </a:path>
                <a:path w="6175375" h="1780539">
                  <a:moveTo>
                    <a:pt x="526656" y="970457"/>
                  </a:moveTo>
                  <a:lnTo>
                    <a:pt x="507403" y="970457"/>
                  </a:lnTo>
                  <a:lnTo>
                    <a:pt x="499592" y="978217"/>
                  </a:lnTo>
                  <a:lnTo>
                    <a:pt x="499592" y="997381"/>
                  </a:lnTo>
                  <a:lnTo>
                    <a:pt x="507403" y="1005154"/>
                  </a:lnTo>
                  <a:lnTo>
                    <a:pt x="526656" y="1005154"/>
                  </a:lnTo>
                  <a:lnTo>
                    <a:pt x="534454" y="997381"/>
                  </a:lnTo>
                  <a:lnTo>
                    <a:pt x="534454" y="978217"/>
                  </a:lnTo>
                  <a:lnTo>
                    <a:pt x="526656" y="970457"/>
                  </a:lnTo>
                  <a:close/>
                </a:path>
                <a:path w="6175375" h="1780539">
                  <a:moveTo>
                    <a:pt x="2925876" y="964666"/>
                  </a:moveTo>
                  <a:lnTo>
                    <a:pt x="2906623" y="964666"/>
                  </a:lnTo>
                  <a:lnTo>
                    <a:pt x="2898825" y="972438"/>
                  </a:lnTo>
                  <a:lnTo>
                    <a:pt x="2898825" y="991603"/>
                  </a:lnTo>
                  <a:lnTo>
                    <a:pt x="2906623" y="999363"/>
                  </a:lnTo>
                  <a:lnTo>
                    <a:pt x="2925876" y="999363"/>
                  </a:lnTo>
                  <a:lnTo>
                    <a:pt x="2933674" y="991603"/>
                  </a:lnTo>
                  <a:lnTo>
                    <a:pt x="2933674" y="972438"/>
                  </a:lnTo>
                  <a:lnTo>
                    <a:pt x="2925876" y="964666"/>
                  </a:lnTo>
                  <a:close/>
                </a:path>
                <a:path w="6175375" h="1780539">
                  <a:moveTo>
                    <a:pt x="294284" y="958888"/>
                  </a:moveTo>
                  <a:lnTo>
                    <a:pt x="275031" y="958888"/>
                  </a:lnTo>
                  <a:lnTo>
                    <a:pt x="267233" y="966660"/>
                  </a:lnTo>
                  <a:lnTo>
                    <a:pt x="267233" y="985812"/>
                  </a:lnTo>
                  <a:lnTo>
                    <a:pt x="275031" y="993584"/>
                  </a:lnTo>
                  <a:lnTo>
                    <a:pt x="294284" y="993584"/>
                  </a:lnTo>
                  <a:lnTo>
                    <a:pt x="302082" y="985812"/>
                  </a:lnTo>
                  <a:lnTo>
                    <a:pt x="302082" y="966660"/>
                  </a:lnTo>
                  <a:lnTo>
                    <a:pt x="294284" y="958888"/>
                  </a:lnTo>
                  <a:close/>
                </a:path>
                <a:path w="6175375" h="1780539">
                  <a:moveTo>
                    <a:pt x="3564902" y="953109"/>
                  </a:moveTo>
                  <a:lnTo>
                    <a:pt x="3545649" y="953109"/>
                  </a:lnTo>
                  <a:lnTo>
                    <a:pt x="3537839" y="960869"/>
                  </a:lnTo>
                  <a:lnTo>
                    <a:pt x="3537839" y="980033"/>
                  </a:lnTo>
                  <a:lnTo>
                    <a:pt x="3545649" y="987806"/>
                  </a:lnTo>
                  <a:lnTo>
                    <a:pt x="3564902" y="987806"/>
                  </a:lnTo>
                  <a:lnTo>
                    <a:pt x="3572700" y="980033"/>
                  </a:lnTo>
                  <a:lnTo>
                    <a:pt x="3572700" y="960869"/>
                  </a:lnTo>
                  <a:lnTo>
                    <a:pt x="3564902" y="953109"/>
                  </a:lnTo>
                  <a:close/>
                </a:path>
                <a:path w="6175375" h="1780539">
                  <a:moveTo>
                    <a:pt x="3437089" y="947318"/>
                  </a:moveTo>
                  <a:lnTo>
                    <a:pt x="3417836" y="947318"/>
                  </a:lnTo>
                  <a:lnTo>
                    <a:pt x="3410038" y="955090"/>
                  </a:lnTo>
                  <a:lnTo>
                    <a:pt x="3410038" y="974255"/>
                  </a:lnTo>
                  <a:lnTo>
                    <a:pt x="3417836" y="982014"/>
                  </a:lnTo>
                  <a:lnTo>
                    <a:pt x="3437089" y="982014"/>
                  </a:lnTo>
                  <a:lnTo>
                    <a:pt x="3444900" y="974255"/>
                  </a:lnTo>
                  <a:lnTo>
                    <a:pt x="3444900" y="955090"/>
                  </a:lnTo>
                  <a:lnTo>
                    <a:pt x="3437089" y="947318"/>
                  </a:lnTo>
                  <a:close/>
                </a:path>
                <a:path w="6175375" h="1780539">
                  <a:moveTo>
                    <a:pt x="695121" y="947318"/>
                  </a:moveTo>
                  <a:lnTo>
                    <a:pt x="675868" y="947318"/>
                  </a:lnTo>
                  <a:lnTo>
                    <a:pt x="668070" y="955090"/>
                  </a:lnTo>
                  <a:lnTo>
                    <a:pt x="668070" y="974255"/>
                  </a:lnTo>
                  <a:lnTo>
                    <a:pt x="675868" y="982014"/>
                  </a:lnTo>
                  <a:lnTo>
                    <a:pt x="695121" y="982014"/>
                  </a:lnTo>
                  <a:lnTo>
                    <a:pt x="702919" y="974255"/>
                  </a:lnTo>
                  <a:lnTo>
                    <a:pt x="702919" y="955090"/>
                  </a:lnTo>
                  <a:lnTo>
                    <a:pt x="695121" y="947318"/>
                  </a:lnTo>
                  <a:close/>
                </a:path>
                <a:path w="6175375" h="1780539">
                  <a:moveTo>
                    <a:pt x="3686886" y="941539"/>
                  </a:moveTo>
                  <a:lnTo>
                    <a:pt x="3667645" y="941539"/>
                  </a:lnTo>
                  <a:lnTo>
                    <a:pt x="3659835" y="949312"/>
                  </a:lnTo>
                  <a:lnTo>
                    <a:pt x="3659835" y="968463"/>
                  </a:lnTo>
                  <a:lnTo>
                    <a:pt x="3667645" y="976236"/>
                  </a:lnTo>
                  <a:lnTo>
                    <a:pt x="3686886" y="976236"/>
                  </a:lnTo>
                  <a:lnTo>
                    <a:pt x="3694696" y="968463"/>
                  </a:lnTo>
                  <a:lnTo>
                    <a:pt x="3694696" y="949312"/>
                  </a:lnTo>
                  <a:lnTo>
                    <a:pt x="3686886" y="941539"/>
                  </a:lnTo>
                  <a:close/>
                </a:path>
                <a:path w="6175375" h="1780539">
                  <a:moveTo>
                    <a:pt x="979779" y="941539"/>
                  </a:moveTo>
                  <a:lnTo>
                    <a:pt x="960526" y="941539"/>
                  </a:lnTo>
                  <a:lnTo>
                    <a:pt x="952715" y="949312"/>
                  </a:lnTo>
                  <a:lnTo>
                    <a:pt x="952715" y="968463"/>
                  </a:lnTo>
                  <a:lnTo>
                    <a:pt x="960526" y="976236"/>
                  </a:lnTo>
                  <a:lnTo>
                    <a:pt x="979779" y="976236"/>
                  </a:lnTo>
                  <a:lnTo>
                    <a:pt x="987577" y="968463"/>
                  </a:lnTo>
                  <a:lnTo>
                    <a:pt x="987577" y="949312"/>
                  </a:lnTo>
                  <a:lnTo>
                    <a:pt x="979779" y="941539"/>
                  </a:lnTo>
                  <a:close/>
                </a:path>
                <a:path w="6175375" h="1780539">
                  <a:moveTo>
                    <a:pt x="3100158" y="935761"/>
                  </a:moveTo>
                  <a:lnTo>
                    <a:pt x="3080905" y="935761"/>
                  </a:lnTo>
                  <a:lnTo>
                    <a:pt x="3073095" y="943521"/>
                  </a:lnTo>
                  <a:lnTo>
                    <a:pt x="3073095" y="962685"/>
                  </a:lnTo>
                  <a:lnTo>
                    <a:pt x="3080905" y="970457"/>
                  </a:lnTo>
                  <a:lnTo>
                    <a:pt x="3100158" y="970457"/>
                  </a:lnTo>
                  <a:lnTo>
                    <a:pt x="3107956" y="962685"/>
                  </a:lnTo>
                  <a:lnTo>
                    <a:pt x="3107956" y="943521"/>
                  </a:lnTo>
                  <a:lnTo>
                    <a:pt x="3100158" y="935761"/>
                  </a:lnTo>
                  <a:close/>
                </a:path>
                <a:path w="6175375" h="1780539">
                  <a:moveTo>
                    <a:pt x="1154049" y="935761"/>
                  </a:moveTo>
                  <a:lnTo>
                    <a:pt x="1134808" y="935761"/>
                  </a:lnTo>
                  <a:lnTo>
                    <a:pt x="1126998" y="943521"/>
                  </a:lnTo>
                  <a:lnTo>
                    <a:pt x="1126998" y="962685"/>
                  </a:lnTo>
                  <a:lnTo>
                    <a:pt x="1134808" y="970457"/>
                  </a:lnTo>
                  <a:lnTo>
                    <a:pt x="1154049" y="970457"/>
                  </a:lnTo>
                  <a:lnTo>
                    <a:pt x="1161859" y="962685"/>
                  </a:lnTo>
                  <a:lnTo>
                    <a:pt x="1161859" y="943521"/>
                  </a:lnTo>
                  <a:lnTo>
                    <a:pt x="1154049" y="935761"/>
                  </a:lnTo>
                  <a:close/>
                </a:path>
                <a:path w="6175375" h="1780539">
                  <a:moveTo>
                    <a:pt x="2205532" y="924191"/>
                  </a:moveTo>
                  <a:lnTo>
                    <a:pt x="2186279" y="924191"/>
                  </a:lnTo>
                  <a:lnTo>
                    <a:pt x="2178481" y="931964"/>
                  </a:lnTo>
                  <a:lnTo>
                    <a:pt x="2178481" y="951115"/>
                  </a:lnTo>
                  <a:lnTo>
                    <a:pt x="2186279" y="958888"/>
                  </a:lnTo>
                  <a:lnTo>
                    <a:pt x="2205532" y="958888"/>
                  </a:lnTo>
                  <a:lnTo>
                    <a:pt x="2213330" y="951115"/>
                  </a:lnTo>
                  <a:lnTo>
                    <a:pt x="2213330" y="931964"/>
                  </a:lnTo>
                  <a:lnTo>
                    <a:pt x="2205532" y="924191"/>
                  </a:lnTo>
                  <a:close/>
                </a:path>
                <a:path w="6175375" h="1780539">
                  <a:moveTo>
                    <a:pt x="1612988" y="924191"/>
                  </a:moveTo>
                  <a:lnTo>
                    <a:pt x="1593735" y="924191"/>
                  </a:lnTo>
                  <a:lnTo>
                    <a:pt x="1585937" y="931964"/>
                  </a:lnTo>
                  <a:lnTo>
                    <a:pt x="1585937" y="951115"/>
                  </a:lnTo>
                  <a:lnTo>
                    <a:pt x="1593735" y="958888"/>
                  </a:lnTo>
                  <a:lnTo>
                    <a:pt x="1612988" y="958888"/>
                  </a:lnTo>
                  <a:lnTo>
                    <a:pt x="1620786" y="951115"/>
                  </a:lnTo>
                  <a:lnTo>
                    <a:pt x="1620786" y="931964"/>
                  </a:lnTo>
                  <a:lnTo>
                    <a:pt x="1612988" y="924191"/>
                  </a:lnTo>
                  <a:close/>
                </a:path>
                <a:path w="6175375" h="1780539">
                  <a:moveTo>
                    <a:pt x="1903450" y="918413"/>
                  </a:moveTo>
                  <a:lnTo>
                    <a:pt x="1884197" y="918413"/>
                  </a:lnTo>
                  <a:lnTo>
                    <a:pt x="1876399" y="926172"/>
                  </a:lnTo>
                  <a:lnTo>
                    <a:pt x="1876399" y="945337"/>
                  </a:lnTo>
                  <a:lnTo>
                    <a:pt x="1884197" y="953109"/>
                  </a:lnTo>
                  <a:lnTo>
                    <a:pt x="1903450" y="953109"/>
                  </a:lnTo>
                  <a:lnTo>
                    <a:pt x="1911248" y="945337"/>
                  </a:lnTo>
                  <a:lnTo>
                    <a:pt x="1911248" y="926172"/>
                  </a:lnTo>
                  <a:lnTo>
                    <a:pt x="1903450" y="918413"/>
                  </a:lnTo>
                  <a:close/>
                </a:path>
                <a:path w="6175375" h="1780539">
                  <a:moveTo>
                    <a:pt x="2554084" y="912622"/>
                  </a:moveTo>
                  <a:lnTo>
                    <a:pt x="2534831" y="912622"/>
                  </a:lnTo>
                  <a:lnTo>
                    <a:pt x="2527033" y="920394"/>
                  </a:lnTo>
                  <a:lnTo>
                    <a:pt x="2527033" y="939558"/>
                  </a:lnTo>
                  <a:lnTo>
                    <a:pt x="2534831" y="947318"/>
                  </a:lnTo>
                  <a:lnTo>
                    <a:pt x="2554084" y="947318"/>
                  </a:lnTo>
                  <a:lnTo>
                    <a:pt x="2561882" y="939558"/>
                  </a:lnTo>
                  <a:lnTo>
                    <a:pt x="2561882" y="920394"/>
                  </a:lnTo>
                  <a:lnTo>
                    <a:pt x="2554084" y="912622"/>
                  </a:lnTo>
                  <a:close/>
                </a:path>
                <a:path w="6175375" h="1780539">
                  <a:moveTo>
                    <a:pt x="1787258" y="912622"/>
                  </a:moveTo>
                  <a:lnTo>
                    <a:pt x="1768017" y="912622"/>
                  </a:lnTo>
                  <a:lnTo>
                    <a:pt x="1760207" y="920394"/>
                  </a:lnTo>
                  <a:lnTo>
                    <a:pt x="1760207" y="939558"/>
                  </a:lnTo>
                  <a:lnTo>
                    <a:pt x="1768017" y="947318"/>
                  </a:lnTo>
                  <a:lnTo>
                    <a:pt x="1787258" y="947318"/>
                  </a:lnTo>
                  <a:lnTo>
                    <a:pt x="1795068" y="939558"/>
                  </a:lnTo>
                  <a:lnTo>
                    <a:pt x="1795068" y="920394"/>
                  </a:lnTo>
                  <a:lnTo>
                    <a:pt x="1787258" y="912622"/>
                  </a:lnTo>
                  <a:close/>
                </a:path>
                <a:path w="6175375" h="1780539">
                  <a:moveTo>
                    <a:pt x="3326714" y="906843"/>
                  </a:moveTo>
                  <a:lnTo>
                    <a:pt x="3307461" y="906843"/>
                  </a:lnTo>
                  <a:lnTo>
                    <a:pt x="3299663" y="914615"/>
                  </a:lnTo>
                  <a:lnTo>
                    <a:pt x="3299663" y="933780"/>
                  </a:lnTo>
                  <a:lnTo>
                    <a:pt x="3307461" y="941539"/>
                  </a:lnTo>
                  <a:lnTo>
                    <a:pt x="3326714" y="941539"/>
                  </a:lnTo>
                  <a:lnTo>
                    <a:pt x="3334524" y="933780"/>
                  </a:lnTo>
                  <a:lnTo>
                    <a:pt x="3334524" y="914615"/>
                  </a:lnTo>
                  <a:lnTo>
                    <a:pt x="3326714" y="906843"/>
                  </a:lnTo>
                  <a:close/>
                </a:path>
                <a:path w="6175375" h="1780539">
                  <a:moveTo>
                    <a:pt x="2455329" y="906843"/>
                  </a:moveTo>
                  <a:lnTo>
                    <a:pt x="2436075" y="906843"/>
                  </a:lnTo>
                  <a:lnTo>
                    <a:pt x="2428278" y="914615"/>
                  </a:lnTo>
                  <a:lnTo>
                    <a:pt x="2428278" y="933780"/>
                  </a:lnTo>
                  <a:lnTo>
                    <a:pt x="2436075" y="941539"/>
                  </a:lnTo>
                  <a:lnTo>
                    <a:pt x="2455329" y="941539"/>
                  </a:lnTo>
                  <a:lnTo>
                    <a:pt x="2463126" y="933780"/>
                  </a:lnTo>
                  <a:lnTo>
                    <a:pt x="2463126" y="914615"/>
                  </a:lnTo>
                  <a:lnTo>
                    <a:pt x="2455329" y="906843"/>
                  </a:lnTo>
                  <a:close/>
                </a:path>
                <a:path w="6175375" h="1780539">
                  <a:moveTo>
                    <a:pt x="869403" y="906843"/>
                  </a:moveTo>
                  <a:lnTo>
                    <a:pt x="850150" y="906843"/>
                  </a:lnTo>
                  <a:lnTo>
                    <a:pt x="842340" y="914615"/>
                  </a:lnTo>
                  <a:lnTo>
                    <a:pt x="842340" y="933780"/>
                  </a:lnTo>
                  <a:lnTo>
                    <a:pt x="850150" y="941539"/>
                  </a:lnTo>
                  <a:lnTo>
                    <a:pt x="869403" y="941539"/>
                  </a:lnTo>
                  <a:lnTo>
                    <a:pt x="877201" y="933780"/>
                  </a:lnTo>
                  <a:lnTo>
                    <a:pt x="877201" y="914615"/>
                  </a:lnTo>
                  <a:lnTo>
                    <a:pt x="869403" y="906843"/>
                  </a:lnTo>
                  <a:close/>
                </a:path>
                <a:path w="6175375" h="1780539">
                  <a:moveTo>
                    <a:pt x="3814699" y="901065"/>
                  </a:moveTo>
                  <a:lnTo>
                    <a:pt x="3795445" y="901065"/>
                  </a:lnTo>
                  <a:lnTo>
                    <a:pt x="3787648" y="908824"/>
                  </a:lnTo>
                  <a:lnTo>
                    <a:pt x="3787648" y="927988"/>
                  </a:lnTo>
                  <a:lnTo>
                    <a:pt x="3795445" y="935761"/>
                  </a:lnTo>
                  <a:lnTo>
                    <a:pt x="3814699" y="935761"/>
                  </a:lnTo>
                  <a:lnTo>
                    <a:pt x="3822496" y="927988"/>
                  </a:lnTo>
                  <a:lnTo>
                    <a:pt x="3822496" y="908824"/>
                  </a:lnTo>
                  <a:lnTo>
                    <a:pt x="3814699" y="901065"/>
                  </a:lnTo>
                  <a:close/>
                </a:path>
                <a:path w="6175375" h="1780539">
                  <a:moveTo>
                    <a:pt x="1270241" y="901065"/>
                  </a:moveTo>
                  <a:lnTo>
                    <a:pt x="1250988" y="901065"/>
                  </a:lnTo>
                  <a:lnTo>
                    <a:pt x="1243190" y="908824"/>
                  </a:lnTo>
                  <a:lnTo>
                    <a:pt x="1243190" y="927988"/>
                  </a:lnTo>
                  <a:lnTo>
                    <a:pt x="1250988" y="935761"/>
                  </a:lnTo>
                  <a:lnTo>
                    <a:pt x="1270241" y="935761"/>
                  </a:lnTo>
                  <a:lnTo>
                    <a:pt x="1278039" y="927988"/>
                  </a:lnTo>
                  <a:lnTo>
                    <a:pt x="1278039" y="908824"/>
                  </a:lnTo>
                  <a:lnTo>
                    <a:pt x="1270241" y="901065"/>
                  </a:lnTo>
                  <a:close/>
                </a:path>
                <a:path w="6175375" h="1780539">
                  <a:moveTo>
                    <a:pt x="590550" y="889495"/>
                  </a:moveTo>
                  <a:lnTo>
                    <a:pt x="571309" y="889495"/>
                  </a:lnTo>
                  <a:lnTo>
                    <a:pt x="563499" y="897267"/>
                  </a:lnTo>
                  <a:lnTo>
                    <a:pt x="563499" y="916419"/>
                  </a:lnTo>
                  <a:lnTo>
                    <a:pt x="571309" y="924191"/>
                  </a:lnTo>
                  <a:lnTo>
                    <a:pt x="590550" y="924191"/>
                  </a:lnTo>
                  <a:lnTo>
                    <a:pt x="598360" y="916419"/>
                  </a:lnTo>
                  <a:lnTo>
                    <a:pt x="598360" y="897267"/>
                  </a:lnTo>
                  <a:lnTo>
                    <a:pt x="590550" y="889495"/>
                  </a:lnTo>
                  <a:close/>
                </a:path>
                <a:path w="6175375" h="1780539">
                  <a:moveTo>
                    <a:pt x="2995587" y="883716"/>
                  </a:moveTo>
                  <a:lnTo>
                    <a:pt x="2976333" y="883716"/>
                  </a:lnTo>
                  <a:lnTo>
                    <a:pt x="2968536" y="891476"/>
                  </a:lnTo>
                  <a:lnTo>
                    <a:pt x="2968536" y="910640"/>
                  </a:lnTo>
                  <a:lnTo>
                    <a:pt x="2976333" y="918413"/>
                  </a:lnTo>
                  <a:lnTo>
                    <a:pt x="2995587" y="918413"/>
                  </a:lnTo>
                  <a:lnTo>
                    <a:pt x="3003397" y="910640"/>
                  </a:lnTo>
                  <a:lnTo>
                    <a:pt x="3003397" y="891476"/>
                  </a:lnTo>
                  <a:lnTo>
                    <a:pt x="2995587" y="883716"/>
                  </a:lnTo>
                  <a:close/>
                </a:path>
                <a:path w="6175375" h="1780539">
                  <a:moveTo>
                    <a:pt x="2798076" y="883716"/>
                  </a:moveTo>
                  <a:lnTo>
                    <a:pt x="2778823" y="883716"/>
                  </a:lnTo>
                  <a:lnTo>
                    <a:pt x="2771025" y="891476"/>
                  </a:lnTo>
                  <a:lnTo>
                    <a:pt x="2771025" y="910640"/>
                  </a:lnTo>
                  <a:lnTo>
                    <a:pt x="2778823" y="918413"/>
                  </a:lnTo>
                  <a:lnTo>
                    <a:pt x="2798076" y="918413"/>
                  </a:lnTo>
                  <a:lnTo>
                    <a:pt x="2805874" y="910640"/>
                  </a:lnTo>
                  <a:lnTo>
                    <a:pt x="2805874" y="891476"/>
                  </a:lnTo>
                  <a:lnTo>
                    <a:pt x="2798076" y="883716"/>
                  </a:lnTo>
                  <a:close/>
                </a:path>
                <a:path w="6175375" h="1780539">
                  <a:moveTo>
                    <a:pt x="2310091" y="883716"/>
                  </a:moveTo>
                  <a:lnTo>
                    <a:pt x="2290851" y="883716"/>
                  </a:lnTo>
                  <a:lnTo>
                    <a:pt x="2283040" y="891476"/>
                  </a:lnTo>
                  <a:lnTo>
                    <a:pt x="2283040" y="910640"/>
                  </a:lnTo>
                  <a:lnTo>
                    <a:pt x="2290851" y="918413"/>
                  </a:lnTo>
                  <a:lnTo>
                    <a:pt x="2310091" y="918413"/>
                  </a:lnTo>
                  <a:lnTo>
                    <a:pt x="2317902" y="910640"/>
                  </a:lnTo>
                  <a:lnTo>
                    <a:pt x="2317902" y="891476"/>
                  </a:lnTo>
                  <a:lnTo>
                    <a:pt x="2310091" y="883716"/>
                  </a:lnTo>
                  <a:close/>
                </a:path>
                <a:path w="6175375" h="1780539">
                  <a:moveTo>
                    <a:pt x="2060295" y="883716"/>
                  </a:moveTo>
                  <a:lnTo>
                    <a:pt x="2041042" y="883716"/>
                  </a:lnTo>
                  <a:lnTo>
                    <a:pt x="2033244" y="891476"/>
                  </a:lnTo>
                  <a:lnTo>
                    <a:pt x="2033244" y="910640"/>
                  </a:lnTo>
                  <a:lnTo>
                    <a:pt x="2041042" y="918413"/>
                  </a:lnTo>
                  <a:lnTo>
                    <a:pt x="2060295" y="918413"/>
                  </a:lnTo>
                  <a:lnTo>
                    <a:pt x="2068106" y="910640"/>
                  </a:lnTo>
                  <a:lnTo>
                    <a:pt x="2068106" y="891476"/>
                  </a:lnTo>
                  <a:lnTo>
                    <a:pt x="2060295" y="883716"/>
                  </a:lnTo>
                  <a:close/>
                </a:path>
                <a:path w="6175375" h="1780539">
                  <a:moveTo>
                    <a:pt x="3227959" y="872147"/>
                  </a:moveTo>
                  <a:lnTo>
                    <a:pt x="3208705" y="872147"/>
                  </a:lnTo>
                  <a:lnTo>
                    <a:pt x="3200908" y="879919"/>
                  </a:lnTo>
                  <a:lnTo>
                    <a:pt x="3200908" y="899083"/>
                  </a:lnTo>
                  <a:lnTo>
                    <a:pt x="3208705" y="906843"/>
                  </a:lnTo>
                  <a:lnTo>
                    <a:pt x="3227959" y="906843"/>
                  </a:lnTo>
                  <a:lnTo>
                    <a:pt x="3235756" y="899083"/>
                  </a:lnTo>
                  <a:lnTo>
                    <a:pt x="3235756" y="879919"/>
                  </a:lnTo>
                  <a:lnTo>
                    <a:pt x="3227959" y="872147"/>
                  </a:lnTo>
                  <a:close/>
                </a:path>
                <a:path w="6175375" h="1780539">
                  <a:moveTo>
                    <a:pt x="1467751" y="866368"/>
                  </a:moveTo>
                  <a:lnTo>
                    <a:pt x="1448498" y="866368"/>
                  </a:lnTo>
                  <a:lnTo>
                    <a:pt x="1440700" y="874128"/>
                  </a:lnTo>
                  <a:lnTo>
                    <a:pt x="1440700" y="893292"/>
                  </a:lnTo>
                  <a:lnTo>
                    <a:pt x="1448498" y="901065"/>
                  </a:lnTo>
                  <a:lnTo>
                    <a:pt x="1467751" y="901065"/>
                  </a:lnTo>
                  <a:lnTo>
                    <a:pt x="1475549" y="893292"/>
                  </a:lnTo>
                  <a:lnTo>
                    <a:pt x="1475549" y="874128"/>
                  </a:lnTo>
                  <a:lnTo>
                    <a:pt x="1467751" y="866368"/>
                  </a:lnTo>
                  <a:close/>
                </a:path>
                <a:path w="6175375" h="1780539">
                  <a:moveTo>
                    <a:pt x="2658656" y="860577"/>
                  </a:moveTo>
                  <a:lnTo>
                    <a:pt x="2639402" y="860577"/>
                  </a:lnTo>
                  <a:lnTo>
                    <a:pt x="2631592" y="868349"/>
                  </a:lnTo>
                  <a:lnTo>
                    <a:pt x="2631592" y="887514"/>
                  </a:lnTo>
                  <a:lnTo>
                    <a:pt x="2639402" y="895273"/>
                  </a:lnTo>
                  <a:lnTo>
                    <a:pt x="2658656" y="895273"/>
                  </a:lnTo>
                  <a:lnTo>
                    <a:pt x="2666453" y="887514"/>
                  </a:lnTo>
                  <a:lnTo>
                    <a:pt x="2666453" y="868349"/>
                  </a:lnTo>
                  <a:lnTo>
                    <a:pt x="2658656" y="860577"/>
                  </a:lnTo>
                  <a:close/>
                </a:path>
                <a:path w="6175375" h="1780539">
                  <a:moveTo>
                    <a:pt x="358178" y="860577"/>
                  </a:moveTo>
                  <a:lnTo>
                    <a:pt x="338937" y="860577"/>
                  </a:lnTo>
                  <a:lnTo>
                    <a:pt x="331127" y="868349"/>
                  </a:lnTo>
                  <a:lnTo>
                    <a:pt x="331127" y="887514"/>
                  </a:lnTo>
                  <a:lnTo>
                    <a:pt x="338937" y="895273"/>
                  </a:lnTo>
                  <a:lnTo>
                    <a:pt x="358178" y="895273"/>
                  </a:lnTo>
                  <a:lnTo>
                    <a:pt x="365988" y="887514"/>
                  </a:lnTo>
                  <a:lnTo>
                    <a:pt x="365988" y="868349"/>
                  </a:lnTo>
                  <a:lnTo>
                    <a:pt x="358178" y="860577"/>
                  </a:lnTo>
                  <a:close/>
                </a:path>
                <a:path w="6175375" h="1780539">
                  <a:moveTo>
                    <a:pt x="1066914" y="854798"/>
                  </a:moveTo>
                  <a:lnTo>
                    <a:pt x="1047661" y="854798"/>
                  </a:lnTo>
                  <a:lnTo>
                    <a:pt x="1039863" y="862571"/>
                  </a:lnTo>
                  <a:lnTo>
                    <a:pt x="1039863" y="881735"/>
                  </a:lnTo>
                  <a:lnTo>
                    <a:pt x="1047661" y="889495"/>
                  </a:lnTo>
                  <a:lnTo>
                    <a:pt x="1066914" y="889495"/>
                  </a:lnTo>
                  <a:lnTo>
                    <a:pt x="1074712" y="881735"/>
                  </a:lnTo>
                  <a:lnTo>
                    <a:pt x="1074712" y="862571"/>
                  </a:lnTo>
                  <a:lnTo>
                    <a:pt x="1066914" y="854798"/>
                  </a:lnTo>
                  <a:close/>
                </a:path>
                <a:path w="6175375" h="1780539">
                  <a:moveTo>
                    <a:pt x="3593947" y="849020"/>
                  </a:moveTo>
                  <a:lnTo>
                    <a:pt x="3574694" y="849020"/>
                  </a:lnTo>
                  <a:lnTo>
                    <a:pt x="3566883" y="856780"/>
                  </a:lnTo>
                  <a:lnTo>
                    <a:pt x="3566883" y="875944"/>
                  </a:lnTo>
                  <a:lnTo>
                    <a:pt x="3574694" y="883716"/>
                  </a:lnTo>
                  <a:lnTo>
                    <a:pt x="3593947" y="883716"/>
                  </a:lnTo>
                  <a:lnTo>
                    <a:pt x="3601745" y="875944"/>
                  </a:lnTo>
                  <a:lnTo>
                    <a:pt x="3601745" y="856780"/>
                  </a:lnTo>
                  <a:lnTo>
                    <a:pt x="3593947" y="849020"/>
                  </a:lnTo>
                  <a:close/>
                </a:path>
                <a:path w="6175375" h="1780539">
                  <a:moveTo>
                    <a:pt x="1694307" y="849020"/>
                  </a:moveTo>
                  <a:lnTo>
                    <a:pt x="1675066" y="849020"/>
                  </a:lnTo>
                  <a:lnTo>
                    <a:pt x="1667256" y="856780"/>
                  </a:lnTo>
                  <a:lnTo>
                    <a:pt x="1667256" y="875944"/>
                  </a:lnTo>
                  <a:lnTo>
                    <a:pt x="1675066" y="883716"/>
                  </a:lnTo>
                  <a:lnTo>
                    <a:pt x="1694307" y="883716"/>
                  </a:lnTo>
                  <a:lnTo>
                    <a:pt x="1702117" y="875944"/>
                  </a:lnTo>
                  <a:lnTo>
                    <a:pt x="1702117" y="856780"/>
                  </a:lnTo>
                  <a:lnTo>
                    <a:pt x="1694307" y="849020"/>
                  </a:lnTo>
                  <a:close/>
                </a:path>
                <a:path w="6175375" h="1780539">
                  <a:moveTo>
                    <a:pt x="741591" y="843229"/>
                  </a:moveTo>
                  <a:lnTo>
                    <a:pt x="722337" y="843229"/>
                  </a:lnTo>
                  <a:lnTo>
                    <a:pt x="714540" y="851001"/>
                  </a:lnTo>
                  <a:lnTo>
                    <a:pt x="714540" y="870165"/>
                  </a:lnTo>
                  <a:lnTo>
                    <a:pt x="722337" y="877925"/>
                  </a:lnTo>
                  <a:lnTo>
                    <a:pt x="741591" y="877925"/>
                  </a:lnTo>
                  <a:lnTo>
                    <a:pt x="749401" y="870165"/>
                  </a:lnTo>
                  <a:lnTo>
                    <a:pt x="749401" y="851001"/>
                  </a:lnTo>
                  <a:lnTo>
                    <a:pt x="741591" y="843229"/>
                  </a:lnTo>
                  <a:close/>
                </a:path>
                <a:path w="6175375" h="1780539">
                  <a:moveTo>
                    <a:pt x="5911837" y="837450"/>
                  </a:moveTo>
                  <a:lnTo>
                    <a:pt x="5892584" y="837450"/>
                  </a:lnTo>
                  <a:lnTo>
                    <a:pt x="5884786" y="845223"/>
                  </a:lnTo>
                  <a:lnTo>
                    <a:pt x="5884786" y="864387"/>
                  </a:lnTo>
                  <a:lnTo>
                    <a:pt x="5892584" y="872147"/>
                  </a:lnTo>
                  <a:lnTo>
                    <a:pt x="5911837" y="872147"/>
                  </a:lnTo>
                  <a:lnTo>
                    <a:pt x="5919647" y="864387"/>
                  </a:lnTo>
                  <a:lnTo>
                    <a:pt x="5919647" y="845223"/>
                  </a:lnTo>
                  <a:lnTo>
                    <a:pt x="5911837" y="837450"/>
                  </a:lnTo>
                  <a:close/>
                </a:path>
                <a:path w="6175375" h="1780539">
                  <a:moveTo>
                    <a:pt x="468553" y="837450"/>
                  </a:moveTo>
                  <a:lnTo>
                    <a:pt x="449313" y="837450"/>
                  </a:lnTo>
                  <a:lnTo>
                    <a:pt x="441502" y="845223"/>
                  </a:lnTo>
                  <a:lnTo>
                    <a:pt x="441502" y="864387"/>
                  </a:lnTo>
                  <a:lnTo>
                    <a:pt x="449313" y="872147"/>
                  </a:lnTo>
                  <a:lnTo>
                    <a:pt x="468553" y="872147"/>
                  </a:lnTo>
                  <a:lnTo>
                    <a:pt x="476364" y="864387"/>
                  </a:lnTo>
                  <a:lnTo>
                    <a:pt x="476364" y="845223"/>
                  </a:lnTo>
                  <a:lnTo>
                    <a:pt x="468553" y="837450"/>
                  </a:lnTo>
                  <a:close/>
                </a:path>
                <a:path w="6175375" h="1780539">
                  <a:moveTo>
                    <a:pt x="3460330" y="831672"/>
                  </a:moveTo>
                  <a:lnTo>
                    <a:pt x="3441077" y="831672"/>
                  </a:lnTo>
                  <a:lnTo>
                    <a:pt x="3433279" y="839431"/>
                  </a:lnTo>
                  <a:lnTo>
                    <a:pt x="3433279" y="858596"/>
                  </a:lnTo>
                  <a:lnTo>
                    <a:pt x="3441077" y="866368"/>
                  </a:lnTo>
                  <a:lnTo>
                    <a:pt x="3460330" y="866368"/>
                  </a:lnTo>
                  <a:lnTo>
                    <a:pt x="3468128" y="858596"/>
                  </a:lnTo>
                  <a:lnTo>
                    <a:pt x="3468128" y="839431"/>
                  </a:lnTo>
                  <a:lnTo>
                    <a:pt x="3460330" y="831672"/>
                  </a:lnTo>
                  <a:close/>
                </a:path>
                <a:path w="6175375" h="1780539">
                  <a:moveTo>
                    <a:pt x="2891028" y="831672"/>
                  </a:moveTo>
                  <a:lnTo>
                    <a:pt x="2871774" y="831672"/>
                  </a:lnTo>
                  <a:lnTo>
                    <a:pt x="2863964" y="839431"/>
                  </a:lnTo>
                  <a:lnTo>
                    <a:pt x="2863964" y="858596"/>
                  </a:lnTo>
                  <a:lnTo>
                    <a:pt x="2871774" y="866368"/>
                  </a:lnTo>
                  <a:lnTo>
                    <a:pt x="2891028" y="866368"/>
                  </a:lnTo>
                  <a:lnTo>
                    <a:pt x="2898825" y="858596"/>
                  </a:lnTo>
                  <a:lnTo>
                    <a:pt x="2898825" y="839431"/>
                  </a:lnTo>
                  <a:lnTo>
                    <a:pt x="2891028" y="831672"/>
                  </a:lnTo>
                  <a:close/>
                </a:path>
                <a:path w="6175375" h="1780539">
                  <a:moveTo>
                    <a:pt x="1955736" y="831672"/>
                  </a:moveTo>
                  <a:lnTo>
                    <a:pt x="1936483" y="831672"/>
                  </a:lnTo>
                  <a:lnTo>
                    <a:pt x="1928672" y="839431"/>
                  </a:lnTo>
                  <a:lnTo>
                    <a:pt x="1928672" y="858596"/>
                  </a:lnTo>
                  <a:lnTo>
                    <a:pt x="1936483" y="866368"/>
                  </a:lnTo>
                  <a:lnTo>
                    <a:pt x="1955736" y="866368"/>
                  </a:lnTo>
                  <a:lnTo>
                    <a:pt x="1963534" y="858596"/>
                  </a:lnTo>
                  <a:lnTo>
                    <a:pt x="1963534" y="839431"/>
                  </a:lnTo>
                  <a:lnTo>
                    <a:pt x="1955736" y="831672"/>
                  </a:lnTo>
                  <a:close/>
                </a:path>
                <a:path w="6175375" h="1780539">
                  <a:moveTo>
                    <a:pt x="3739172" y="825881"/>
                  </a:moveTo>
                  <a:lnTo>
                    <a:pt x="3719918" y="825881"/>
                  </a:lnTo>
                  <a:lnTo>
                    <a:pt x="3712121" y="833653"/>
                  </a:lnTo>
                  <a:lnTo>
                    <a:pt x="3712121" y="852817"/>
                  </a:lnTo>
                  <a:lnTo>
                    <a:pt x="3719918" y="860577"/>
                  </a:lnTo>
                  <a:lnTo>
                    <a:pt x="3739172" y="860577"/>
                  </a:lnTo>
                  <a:lnTo>
                    <a:pt x="3746982" y="852817"/>
                  </a:lnTo>
                  <a:lnTo>
                    <a:pt x="3746982" y="833653"/>
                  </a:lnTo>
                  <a:lnTo>
                    <a:pt x="3739172" y="825881"/>
                  </a:lnTo>
                  <a:close/>
                </a:path>
                <a:path w="6175375" h="1780539">
                  <a:moveTo>
                    <a:pt x="1351572" y="825881"/>
                  </a:moveTo>
                  <a:lnTo>
                    <a:pt x="1332318" y="825881"/>
                  </a:lnTo>
                  <a:lnTo>
                    <a:pt x="1324508" y="833653"/>
                  </a:lnTo>
                  <a:lnTo>
                    <a:pt x="1324508" y="852817"/>
                  </a:lnTo>
                  <a:lnTo>
                    <a:pt x="1332318" y="860577"/>
                  </a:lnTo>
                  <a:lnTo>
                    <a:pt x="1351572" y="860577"/>
                  </a:lnTo>
                  <a:lnTo>
                    <a:pt x="1359369" y="852817"/>
                  </a:lnTo>
                  <a:lnTo>
                    <a:pt x="1359369" y="833653"/>
                  </a:lnTo>
                  <a:lnTo>
                    <a:pt x="1351572" y="825881"/>
                  </a:lnTo>
                  <a:close/>
                </a:path>
                <a:path w="6175375" h="1780539">
                  <a:moveTo>
                    <a:pt x="950722" y="820102"/>
                  </a:moveTo>
                  <a:lnTo>
                    <a:pt x="931481" y="820102"/>
                  </a:lnTo>
                  <a:lnTo>
                    <a:pt x="923671" y="827874"/>
                  </a:lnTo>
                  <a:lnTo>
                    <a:pt x="923671" y="847039"/>
                  </a:lnTo>
                  <a:lnTo>
                    <a:pt x="931481" y="854798"/>
                  </a:lnTo>
                  <a:lnTo>
                    <a:pt x="950722" y="854798"/>
                  </a:lnTo>
                  <a:lnTo>
                    <a:pt x="958532" y="847039"/>
                  </a:lnTo>
                  <a:lnTo>
                    <a:pt x="958532" y="827874"/>
                  </a:lnTo>
                  <a:lnTo>
                    <a:pt x="950722" y="820102"/>
                  </a:lnTo>
                  <a:close/>
                </a:path>
                <a:path w="6175375" h="1780539">
                  <a:moveTo>
                    <a:pt x="230377" y="820102"/>
                  </a:moveTo>
                  <a:lnTo>
                    <a:pt x="211124" y="820102"/>
                  </a:lnTo>
                  <a:lnTo>
                    <a:pt x="203326" y="827874"/>
                  </a:lnTo>
                  <a:lnTo>
                    <a:pt x="203326" y="847039"/>
                  </a:lnTo>
                  <a:lnTo>
                    <a:pt x="211124" y="854798"/>
                  </a:lnTo>
                  <a:lnTo>
                    <a:pt x="230377" y="854798"/>
                  </a:lnTo>
                  <a:lnTo>
                    <a:pt x="238175" y="847039"/>
                  </a:lnTo>
                  <a:lnTo>
                    <a:pt x="238175" y="827874"/>
                  </a:lnTo>
                  <a:lnTo>
                    <a:pt x="230377" y="820102"/>
                  </a:lnTo>
                  <a:close/>
                </a:path>
                <a:path w="6175375" h="1780539">
                  <a:moveTo>
                    <a:pt x="3100158" y="814323"/>
                  </a:moveTo>
                  <a:lnTo>
                    <a:pt x="3080905" y="814323"/>
                  </a:lnTo>
                  <a:lnTo>
                    <a:pt x="3073095" y="822083"/>
                  </a:lnTo>
                  <a:lnTo>
                    <a:pt x="3073095" y="841247"/>
                  </a:lnTo>
                  <a:lnTo>
                    <a:pt x="3080905" y="849020"/>
                  </a:lnTo>
                  <a:lnTo>
                    <a:pt x="3100158" y="849020"/>
                  </a:lnTo>
                  <a:lnTo>
                    <a:pt x="3107956" y="841247"/>
                  </a:lnTo>
                  <a:lnTo>
                    <a:pt x="3107956" y="822083"/>
                  </a:lnTo>
                  <a:lnTo>
                    <a:pt x="3100158" y="814323"/>
                  </a:lnTo>
                  <a:close/>
                </a:path>
                <a:path w="6175375" h="1780539">
                  <a:moveTo>
                    <a:pt x="6022213" y="808532"/>
                  </a:moveTo>
                  <a:lnTo>
                    <a:pt x="6002959" y="808532"/>
                  </a:lnTo>
                  <a:lnTo>
                    <a:pt x="5995162" y="816305"/>
                  </a:lnTo>
                  <a:lnTo>
                    <a:pt x="5995162" y="835469"/>
                  </a:lnTo>
                  <a:lnTo>
                    <a:pt x="6002959" y="843229"/>
                  </a:lnTo>
                  <a:lnTo>
                    <a:pt x="6022213" y="843229"/>
                  </a:lnTo>
                  <a:lnTo>
                    <a:pt x="6030023" y="835469"/>
                  </a:lnTo>
                  <a:lnTo>
                    <a:pt x="6030023" y="816305"/>
                  </a:lnTo>
                  <a:lnTo>
                    <a:pt x="6022213" y="808532"/>
                  </a:lnTo>
                  <a:close/>
                </a:path>
                <a:path w="6175375" h="1780539">
                  <a:moveTo>
                    <a:pt x="5789841" y="802754"/>
                  </a:moveTo>
                  <a:lnTo>
                    <a:pt x="5770587" y="802754"/>
                  </a:lnTo>
                  <a:lnTo>
                    <a:pt x="5762790" y="810526"/>
                  </a:lnTo>
                  <a:lnTo>
                    <a:pt x="5762790" y="829691"/>
                  </a:lnTo>
                  <a:lnTo>
                    <a:pt x="5770587" y="837450"/>
                  </a:lnTo>
                  <a:lnTo>
                    <a:pt x="5789841" y="837450"/>
                  </a:lnTo>
                  <a:lnTo>
                    <a:pt x="5797651" y="829691"/>
                  </a:lnTo>
                  <a:lnTo>
                    <a:pt x="5797651" y="810526"/>
                  </a:lnTo>
                  <a:lnTo>
                    <a:pt x="5789841" y="802754"/>
                  </a:lnTo>
                  <a:close/>
                </a:path>
                <a:path w="6175375" h="1780539">
                  <a:moveTo>
                    <a:pt x="2135822" y="802754"/>
                  </a:moveTo>
                  <a:lnTo>
                    <a:pt x="2116569" y="802754"/>
                  </a:lnTo>
                  <a:lnTo>
                    <a:pt x="2108771" y="810526"/>
                  </a:lnTo>
                  <a:lnTo>
                    <a:pt x="2108771" y="829691"/>
                  </a:lnTo>
                  <a:lnTo>
                    <a:pt x="2116569" y="837450"/>
                  </a:lnTo>
                  <a:lnTo>
                    <a:pt x="2135822" y="837450"/>
                  </a:lnTo>
                  <a:lnTo>
                    <a:pt x="2143620" y="829691"/>
                  </a:lnTo>
                  <a:lnTo>
                    <a:pt x="2143620" y="810526"/>
                  </a:lnTo>
                  <a:lnTo>
                    <a:pt x="2135822" y="802754"/>
                  </a:lnTo>
                  <a:close/>
                </a:path>
                <a:path w="6175375" h="1780539">
                  <a:moveTo>
                    <a:pt x="1578127" y="802754"/>
                  </a:moveTo>
                  <a:lnTo>
                    <a:pt x="1558874" y="802754"/>
                  </a:lnTo>
                  <a:lnTo>
                    <a:pt x="1551076" y="810526"/>
                  </a:lnTo>
                  <a:lnTo>
                    <a:pt x="1551076" y="829691"/>
                  </a:lnTo>
                  <a:lnTo>
                    <a:pt x="1558874" y="837450"/>
                  </a:lnTo>
                  <a:lnTo>
                    <a:pt x="1578127" y="837450"/>
                  </a:lnTo>
                  <a:lnTo>
                    <a:pt x="1585937" y="829691"/>
                  </a:lnTo>
                  <a:lnTo>
                    <a:pt x="1585937" y="810526"/>
                  </a:lnTo>
                  <a:lnTo>
                    <a:pt x="1578127" y="802754"/>
                  </a:lnTo>
                  <a:close/>
                </a:path>
                <a:path w="6175375" h="1780539">
                  <a:moveTo>
                    <a:pt x="1171473" y="802754"/>
                  </a:moveTo>
                  <a:lnTo>
                    <a:pt x="1152232" y="802754"/>
                  </a:lnTo>
                  <a:lnTo>
                    <a:pt x="1144422" y="810526"/>
                  </a:lnTo>
                  <a:lnTo>
                    <a:pt x="1144422" y="829691"/>
                  </a:lnTo>
                  <a:lnTo>
                    <a:pt x="1152232" y="837450"/>
                  </a:lnTo>
                  <a:lnTo>
                    <a:pt x="1171473" y="837450"/>
                  </a:lnTo>
                  <a:lnTo>
                    <a:pt x="1179283" y="829691"/>
                  </a:lnTo>
                  <a:lnTo>
                    <a:pt x="1179283" y="810526"/>
                  </a:lnTo>
                  <a:lnTo>
                    <a:pt x="1171473" y="802754"/>
                  </a:lnTo>
                  <a:close/>
                </a:path>
                <a:path w="6175375" h="1780539">
                  <a:moveTo>
                    <a:pt x="2397239" y="796975"/>
                  </a:moveTo>
                  <a:lnTo>
                    <a:pt x="2377986" y="796975"/>
                  </a:lnTo>
                  <a:lnTo>
                    <a:pt x="2370188" y="804735"/>
                  </a:lnTo>
                  <a:lnTo>
                    <a:pt x="2370188" y="823899"/>
                  </a:lnTo>
                  <a:lnTo>
                    <a:pt x="2377986" y="831672"/>
                  </a:lnTo>
                  <a:lnTo>
                    <a:pt x="2397239" y="831672"/>
                  </a:lnTo>
                  <a:lnTo>
                    <a:pt x="2405037" y="823899"/>
                  </a:lnTo>
                  <a:lnTo>
                    <a:pt x="2405037" y="804735"/>
                  </a:lnTo>
                  <a:lnTo>
                    <a:pt x="2397239" y="796975"/>
                  </a:lnTo>
                  <a:close/>
                </a:path>
                <a:path w="6175375" h="1780539">
                  <a:moveTo>
                    <a:pt x="3344151" y="791184"/>
                  </a:moveTo>
                  <a:lnTo>
                    <a:pt x="3324898" y="791184"/>
                  </a:lnTo>
                  <a:lnTo>
                    <a:pt x="3317087" y="798957"/>
                  </a:lnTo>
                  <a:lnTo>
                    <a:pt x="3317087" y="818121"/>
                  </a:lnTo>
                  <a:lnTo>
                    <a:pt x="3324898" y="825881"/>
                  </a:lnTo>
                  <a:lnTo>
                    <a:pt x="3344151" y="825881"/>
                  </a:lnTo>
                  <a:lnTo>
                    <a:pt x="3351949" y="818121"/>
                  </a:lnTo>
                  <a:lnTo>
                    <a:pt x="3351949" y="798957"/>
                  </a:lnTo>
                  <a:lnTo>
                    <a:pt x="3344151" y="791184"/>
                  </a:lnTo>
                  <a:close/>
                </a:path>
                <a:path w="6175375" h="1780539">
                  <a:moveTo>
                    <a:pt x="1822119" y="791184"/>
                  </a:moveTo>
                  <a:lnTo>
                    <a:pt x="1802866" y="791184"/>
                  </a:lnTo>
                  <a:lnTo>
                    <a:pt x="1795068" y="798957"/>
                  </a:lnTo>
                  <a:lnTo>
                    <a:pt x="1795068" y="818121"/>
                  </a:lnTo>
                  <a:lnTo>
                    <a:pt x="1802866" y="825881"/>
                  </a:lnTo>
                  <a:lnTo>
                    <a:pt x="1822119" y="825881"/>
                  </a:lnTo>
                  <a:lnTo>
                    <a:pt x="1829917" y="818121"/>
                  </a:lnTo>
                  <a:lnTo>
                    <a:pt x="1829917" y="798957"/>
                  </a:lnTo>
                  <a:lnTo>
                    <a:pt x="1822119" y="791184"/>
                  </a:lnTo>
                  <a:close/>
                </a:path>
                <a:path w="6175375" h="1780539">
                  <a:moveTo>
                    <a:pt x="2739986" y="785406"/>
                  </a:moveTo>
                  <a:lnTo>
                    <a:pt x="2720733" y="785406"/>
                  </a:lnTo>
                  <a:lnTo>
                    <a:pt x="2712923" y="793178"/>
                  </a:lnTo>
                  <a:lnTo>
                    <a:pt x="2712923" y="812342"/>
                  </a:lnTo>
                  <a:lnTo>
                    <a:pt x="2720733" y="820102"/>
                  </a:lnTo>
                  <a:lnTo>
                    <a:pt x="2739986" y="820102"/>
                  </a:lnTo>
                  <a:lnTo>
                    <a:pt x="2747784" y="812342"/>
                  </a:lnTo>
                  <a:lnTo>
                    <a:pt x="2747784" y="793178"/>
                  </a:lnTo>
                  <a:lnTo>
                    <a:pt x="2739986" y="785406"/>
                  </a:lnTo>
                  <a:close/>
                </a:path>
                <a:path w="6175375" h="1780539">
                  <a:moveTo>
                    <a:pt x="2519235" y="785406"/>
                  </a:moveTo>
                  <a:lnTo>
                    <a:pt x="2499982" y="785406"/>
                  </a:lnTo>
                  <a:lnTo>
                    <a:pt x="2492171" y="793178"/>
                  </a:lnTo>
                  <a:lnTo>
                    <a:pt x="2492171" y="812342"/>
                  </a:lnTo>
                  <a:lnTo>
                    <a:pt x="2499982" y="820102"/>
                  </a:lnTo>
                  <a:lnTo>
                    <a:pt x="2519235" y="820102"/>
                  </a:lnTo>
                  <a:lnTo>
                    <a:pt x="2527033" y="812342"/>
                  </a:lnTo>
                  <a:lnTo>
                    <a:pt x="2527033" y="793178"/>
                  </a:lnTo>
                  <a:lnTo>
                    <a:pt x="2519235" y="785406"/>
                  </a:lnTo>
                  <a:close/>
                </a:path>
                <a:path w="6175375" h="1780539">
                  <a:moveTo>
                    <a:pt x="2240381" y="785406"/>
                  </a:moveTo>
                  <a:lnTo>
                    <a:pt x="2221128" y="785406"/>
                  </a:lnTo>
                  <a:lnTo>
                    <a:pt x="2213330" y="793178"/>
                  </a:lnTo>
                  <a:lnTo>
                    <a:pt x="2213330" y="812342"/>
                  </a:lnTo>
                  <a:lnTo>
                    <a:pt x="2221128" y="820102"/>
                  </a:lnTo>
                  <a:lnTo>
                    <a:pt x="2240381" y="820102"/>
                  </a:lnTo>
                  <a:lnTo>
                    <a:pt x="2248192" y="812342"/>
                  </a:lnTo>
                  <a:lnTo>
                    <a:pt x="2248192" y="793178"/>
                  </a:lnTo>
                  <a:lnTo>
                    <a:pt x="2240381" y="785406"/>
                  </a:lnTo>
                  <a:close/>
                </a:path>
                <a:path w="6175375" h="1780539">
                  <a:moveTo>
                    <a:pt x="596366" y="785406"/>
                  </a:moveTo>
                  <a:lnTo>
                    <a:pt x="577113" y="785406"/>
                  </a:lnTo>
                  <a:lnTo>
                    <a:pt x="569315" y="793178"/>
                  </a:lnTo>
                  <a:lnTo>
                    <a:pt x="569315" y="812342"/>
                  </a:lnTo>
                  <a:lnTo>
                    <a:pt x="577113" y="820102"/>
                  </a:lnTo>
                  <a:lnTo>
                    <a:pt x="596366" y="820102"/>
                  </a:lnTo>
                  <a:lnTo>
                    <a:pt x="604164" y="812342"/>
                  </a:lnTo>
                  <a:lnTo>
                    <a:pt x="604164" y="793178"/>
                  </a:lnTo>
                  <a:lnTo>
                    <a:pt x="596366" y="785406"/>
                  </a:lnTo>
                  <a:close/>
                </a:path>
                <a:path w="6175375" h="1780539">
                  <a:moveTo>
                    <a:pt x="3193097" y="762279"/>
                  </a:moveTo>
                  <a:lnTo>
                    <a:pt x="3173857" y="762279"/>
                  </a:lnTo>
                  <a:lnTo>
                    <a:pt x="3166046" y="770039"/>
                  </a:lnTo>
                  <a:lnTo>
                    <a:pt x="3166046" y="789203"/>
                  </a:lnTo>
                  <a:lnTo>
                    <a:pt x="3173857" y="796975"/>
                  </a:lnTo>
                  <a:lnTo>
                    <a:pt x="3193097" y="796975"/>
                  </a:lnTo>
                  <a:lnTo>
                    <a:pt x="3200908" y="789203"/>
                  </a:lnTo>
                  <a:lnTo>
                    <a:pt x="3200908" y="770039"/>
                  </a:lnTo>
                  <a:lnTo>
                    <a:pt x="3193097" y="762279"/>
                  </a:lnTo>
                  <a:close/>
                </a:path>
                <a:path w="6175375" h="1780539">
                  <a:moveTo>
                    <a:pt x="840346" y="762279"/>
                  </a:moveTo>
                  <a:lnTo>
                    <a:pt x="821105" y="762279"/>
                  </a:lnTo>
                  <a:lnTo>
                    <a:pt x="813295" y="770039"/>
                  </a:lnTo>
                  <a:lnTo>
                    <a:pt x="813295" y="789203"/>
                  </a:lnTo>
                  <a:lnTo>
                    <a:pt x="821105" y="796975"/>
                  </a:lnTo>
                  <a:lnTo>
                    <a:pt x="840346" y="796975"/>
                  </a:lnTo>
                  <a:lnTo>
                    <a:pt x="848156" y="789203"/>
                  </a:lnTo>
                  <a:lnTo>
                    <a:pt x="848156" y="770039"/>
                  </a:lnTo>
                  <a:lnTo>
                    <a:pt x="840346" y="762279"/>
                  </a:lnTo>
                  <a:close/>
                </a:path>
                <a:path w="6175375" h="1780539">
                  <a:moveTo>
                    <a:pt x="1264424" y="756488"/>
                  </a:moveTo>
                  <a:lnTo>
                    <a:pt x="1245184" y="756488"/>
                  </a:lnTo>
                  <a:lnTo>
                    <a:pt x="1237373" y="764260"/>
                  </a:lnTo>
                  <a:lnTo>
                    <a:pt x="1237373" y="783424"/>
                  </a:lnTo>
                  <a:lnTo>
                    <a:pt x="1245184" y="791184"/>
                  </a:lnTo>
                  <a:lnTo>
                    <a:pt x="1264424" y="791184"/>
                  </a:lnTo>
                  <a:lnTo>
                    <a:pt x="1272235" y="783424"/>
                  </a:lnTo>
                  <a:lnTo>
                    <a:pt x="1272235" y="764260"/>
                  </a:lnTo>
                  <a:lnTo>
                    <a:pt x="1264424" y="756488"/>
                  </a:lnTo>
                  <a:close/>
                </a:path>
                <a:path w="6175375" h="1780539">
                  <a:moveTo>
                    <a:pt x="323329" y="756488"/>
                  </a:moveTo>
                  <a:lnTo>
                    <a:pt x="304076" y="756488"/>
                  </a:lnTo>
                  <a:lnTo>
                    <a:pt x="296278" y="764260"/>
                  </a:lnTo>
                  <a:lnTo>
                    <a:pt x="296278" y="783424"/>
                  </a:lnTo>
                  <a:lnTo>
                    <a:pt x="304076" y="791184"/>
                  </a:lnTo>
                  <a:lnTo>
                    <a:pt x="323329" y="791184"/>
                  </a:lnTo>
                  <a:lnTo>
                    <a:pt x="331127" y="783424"/>
                  </a:lnTo>
                  <a:lnTo>
                    <a:pt x="331127" y="764260"/>
                  </a:lnTo>
                  <a:lnTo>
                    <a:pt x="323329" y="756488"/>
                  </a:lnTo>
                  <a:close/>
                </a:path>
                <a:path w="6175375" h="1780539">
                  <a:moveTo>
                    <a:pt x="3640416" y="750709"/>
                  </a:moveTo>
                  <a:lnTo>
                    <a:pt x="3621163" y="750709"/>
                  </a:lnTo>
                  <a:lnTo>
                    <a:pt x="3613365" y="758482"/>
                  </a:lnTo>
                  <a:lnTo>
                    <a:pt x="3613365" y="777646"/>
                  </a:lnTo>
                  <a:lnTo>
                    <a:pt x="3621163" y="785406"/>
                  </a:lnTo>
                  <a:lnTo>
                    <a:pt x="3640416" y="785406"/>
                  </a:lnTo>
                  <a:lnTo>
                    <a:pt x="3648214" y="777646"/>
                  </a:lnTo>
                  <a:lnTo>
                    <a:pt x="3648214" y="758482"/>
                  </a:lnTo>
                  <a:lnTo>
                    <a:pt x="3640416" y="750709"/>
                  </a:lnTo>
                  <a:close/>
                </a:path>
                <a:path w="6175375" h="1780539">
                  <a:moveTo>
                    <a:pt x="1456131" y="750709"/>
                  </a:moveTo>
                  <a:lnTo>
                    <a:pt x="1436878" y="750709"/>
                  </a:lnTo>
                  <a:lnTo>
                    <a:pt x="1429080" y="758482"/>
                  </a:lnTo>
                  <a:lnTo>
                    <a:pt x="1429080" y="777646"/>
                  </a:lnTo>
                  <a:lnTo>
                    <a:pt x="1436878" y="785406"/>
                  </a:lnTo>
                  <a:lnTo>
                    <a:pt x="1456131" y="785406"/>
                  </a:lnTo>
                  <a:lnTo>
                    <a:pt x="1463941" y="777646"/>
                  </a:lnTo>
                  <a:lnTo>
                    <a:pt x="1463941" y="758482"/>
                  </a:lnTo>
                  <a:lnTo>
                    <a:pt x="1456131" y="750709"/>
                  </a:lnTo>
                  <a:close/>
                </a:path>
                <a:path w="6175375" h="1780539">
                  <a:moveTo>
                    <a:pt x="3512616" y="739152"/>
                  </a:moveTo>
                  <a:lnTo>
                    <a:pt x="3493363" y="739152"/>
                  </a:lnTo>
                  <a:lnTo>
                    <a:pt x="3485565" y="746912"/>
                  </a:lnTo>
                  <a:lnTo>
                    <a:pt x="3485565" y="766076"/>
                  </a:lnTo>
                  <a:lnTo>
                    <a:pt x="3493363" y="773849"/>
                  </a:lnTo>
                  <a:lnTo>
                    <a:pt x="3512616" y="773849"/>
                  </a:lnTo>
                  <a:lnTo>
                    <a:pt x="3520414" y="766076"/>
                  </a:lnTo>
                  <a:lnTo>
                    <a:pt x="3520414" y="746912"/>
                  </a:lnTo>
                  <a:lnTo>
                    <a:pt x="3512616" y="739152"/>
                  </a:lnTo>
                  <a:close/>
                </a:path>
                <a:path w="6175375" h="1780539">
                  <a:moveTo>
                    <a:pt x="3018828" y="739152"/>
                  </a:moveTo>
                  <a:lnTo>
                    <a:pt x="2999574" y="739152"/>
                  </a:lnTo>
                  <a:lnTo>
                    <a:pt x="2991777" y="746912"/>
                  </a:lnTo>
                  <a:lnTo>
                    <a:pt x="2991777" y="766076"/>
                  </a:lnTo>
                  <a:lnTo>
                    <a:pt x="2999574" y="773849"/>
                  </a:lnTo>
                  <a:lnTo>
                    <a:pt x="3018828" y="773849"/>
                  </a:lnTo>
                  <a:lnTo>
                    <a:pt x="3026625" y="766076"/>
                  </a:lnTo>
                  <a:lnTo>
                    <a:pt x="3026625" y="746912"/>
                  </a:lnTo>
                  <a:lnTo>
                    <a:pt x="3018828" y="739152"/>
                  </a:lnTo>
                  <a:close/>
                </a:path>
                <a:path w="6175375" h="1780539">
                  <a:moveTo>
                    <a:pt x="700925" y="739152"/>
                  </a:moveTo>
                  <a:lnTo>
                    <a:pt x="681685" y="739152"/>
                  </a:lnTo>
                  <a:lnTo>
                    <a:pt x="673874" y="746912"/>
                  </a:lnTo>
                  <a:lnTo>
                    <a:pt x="673874" y="766076"/>
                  </a:lnTo>
                  <a:lnTo>
                    <a:pt x="681685" y="773849"/>
                  </a:lnTo>
                  <a:lnTo>
                    <a:pt x="700925" y="773849"/>
                  </a:lnTo>
                  <a:lnTo>
                    <a:pt x="708736" y="766076"/>
                  </a:lnTo>
                  <a:lnTo>
                    <a:pt x="708736" y="746912"/>
                  </a:lnTo>
                  <a:lnTo>
                    <a:pt x="700925" y="739152"/>
                  </a:lnTo>
                  <a:close/>
                </a:path>
                <a:path w="6175375" h="1780539">
                  <a:moveTo>
                    <a:pt x="2896831" y="733361"/>
                  </a:moveTo>
                  <a:lnTo>
                    <a:pt x="2877578" y="733361"/>
                  </a:lnTo>
                  <a:lnTo>
                    <a:pt x="2869780" y="741133"/>
                  </a:lnTo>
                  <a:lnTo>
                    <a:pt x="2869780" y="760298"/>
                  </a:lnTo>
                  <a:lnTo>
                    <a:pt x="2877578" y="768057"/>
                  </a:lnTo>
                  <a:lnTo>
                    <a:pt x="2896831" y="768057"/>
                  </a:lnTo>
                  <a:lnTo>
                    <a:pt x="2904629" y="760298"/>
                  </a:lnTo>
                  <a:lnTo>
                    <a:pt x="2904629" y="741133"/>
                  </a:lnTo>
                  <a:lnTo>
                    <a:pt x="2896831" y="733361"/>
                  </a:lnTo>
                  <a:close/>
                </a:path>
                <a:path w="6175375" h="1780539">
                  <a:moveTo>
                    <a:pt x="1688503" y="733361"/>
                  </a:moveTo>
                  <a:lnTo>
                    <a:pt x="1669249" y="733361"/>
                  </a:lnTo>
                  <a:lnTo>
                    <a:pt x="1661452" y="741133"/>
                  </a:lnTo>
                  <a:lnTo>
                    <a:pt x="1661452" y="760298"/>
                  </a:lnTo>
                  <a:lnTo>
                    <a:pt x="1669249" y="768057"/>
                  </a:lnTo>
                  <a:lnTo>
                    <a:pt x="1688503" y="768057"/>
                  </a:lnTo>
                  <a:lnTo>
                    <a:pt x="1696300" y="760298"/>
                  </a:lnTo>
                  <a:lnTo>
                    <a:pt x="1696300" y="741133"/>
                  </a:lnTo>
                  <a:lnTo>
                    <a:pt x="1688503" y="733361"/>
                  </a:lnTo>
                  <a:close/>
                </a:path>
                <a:path w="6175375" h="1780539">
                  <a:moveTo>
                    <a:pt x="5679465" y="727582"/>
                  </a:moveTo>
                  <a:lnTo>
                    <a:pt x="5660212" y="727582"/>
                  </a:lnTo>
                  <a:lnTo>
                    <a:pt x="5652414" y="735342"/>
                  </a:lnTo>
                  <a:lnTo>
                    <a:pt x="5652414" y="754507"/>
                  </a:lnTo>
                  <a:lnTo>
                    <a:pt x="5660212" y="762279"/>
                  </a:lnTo>
                  <a:lnTo>
                    <a:pt x="5679465" y="762279"/>
                  </a:lnTo>
                  <a:lnTo>
                    <a:pt x="5687275" y="754507"/>
                  </a:lnTo>
                  <a:lnTo>
                    <a:pt x="5687275" y="735342"/>
                  </a:lnTo>
                  <a:lnTo>
                    <a:pt x="5679465" y="727582"/>
                  </a:lnTo>
                  <a:close/>
                </a:path>
                <a:path w="6175375" h="1780539">
                  <a:moveTo>
                    <a:pt x="2606370" y="727582"/>
                  </a:moveTo>
                  <a:lnTo>
                    <a:pt x="2587117" y="727582"/>
                  </a:lnTo>
                  <a:lnTo>
                    <a:pt x="2579319" y="735342"/>
                  </a:lnTo>
                  <a:lnTo>
                    <a:pt x="2579319" y="754507"/>
                  </a:lnTo>
                  <a:lnTo>
                    <a:pt x="2587117" y="762279"/>
                  </a:lnTo>
                  <a:lnTo>
                    <a:pt x="2606370" y="762279"/>
                  </a:lnTo>
                  <a:lnTo>
                    <a:pt x="2614168" y="754507"/>
                  </a:lnTo>
                  <a:lnTo>
                    <a:pt x="2614168" y="735342"/>
                  </a:lnTo>
                  <a:lnTo>
                    <a:pt x="2606370" y="727582"/>
                  </a:lnTo>
                  <a:close/>
                </a:path>
                <a:path w="6175375" h="1780539">
                  <a:moveTo>
                    <a:pt x="1043673" y="727582"/>
                  </a:moveTo>
                  <a:lnTo>
                    <a:pt x="1024420" y="727582"/>
                  </a:lnTo>
                  <a:lnTo>
                    <a:pt x="1016622" y="735342"/>
                  </a:lnTo>
                  <a:lnTo>
                    <a:pt x="1016622" y="754507"/>
                  </a:lnTo>
                  <a:lnTo>
                    <a:pt x="1024420" y="762279"/>
                  </a:lnTo>
                  <a:lnTo>
                    <a:pt x="1043673" y="762279"/>
                  </a:lnTo>
                  <a:lnTo>
                    <a:pt x="1051483" y="754507"/>
                  </a:lnTo>
                  <a:lnTo>
                    <a:pt x="1051483" y="735342"/>
                  </a:lnTo>
                  <a:lnTo>
                    <a:pt x="1043673" y="727582"/>
                  </a:lnTo>
                  <a:close/>
                </a:path>
                <a:path w="6175375" h="1780539">
                  <a:moveTo>
                    <a:pt x="3814699" y="721791"/>
                  </a:moveTo>
                  <a:lnTo>
                    <a:pt x="3795445" y="721791"/>
                  </a:lnTo>
                  <a:lnTo>
                    <a:pt x="3787648" y="729564"/>
                  </a:lnTo>
                  <a:lnTo>
                    <a:pt x="3787648" y="748728"/>
                  </a:lnTo>
                  <a:lnTo>
                    <a:pt x="3795445" y="756488"/>
                  </a:lnTo>
                  <a:lnTo>
                    <a:pt x="3814699" y="756488"/>
                  </a:lnTo>
                  <a:lnTo>
                    <a:pt x="3822496" y="748728"/>
                  </a:lnTo>
                  <a:lnTo>
                    <a:pt x="3822496" y="729564"/>
                  </a:lnTo>
                  <a:lnTo>
                    <a:pt x="3814699" y="721791"/>
                  </a:lnTo>
                  <a:close/>
                </a:path>
                <a:path w="6175375" h="1780539">
                  <a:moveTo>
                    <a:pt x="2054491" y="721791"/>
                  </a:moveTo>
                  <a:lnTo>
                    <a:pt x="2035238" y="721791"/>
                  </a:lnTo>
                  <a:lnTo>
                    <a:pt x="2027440" y="729564"/>
                  </a:lnTo>
                  <a:lnTo>
                    <a:pt x="2027440" y="748728"/>
                  </a:lnTo>
                  <a:lnTo>
                    <a:pt x="2035238" y="756488"/>
                  </a:lnTo>
                  <a:lnTo>
                    <a:pt x="2054491" y="756488"/>
                  </a:lnTo>
                  <a:lnTo>
                    <a:pt x="2062289" y="748728"/>
                  </a:lnTo>
                  <a:lnTo>
                    <a:pt x="2062289" y="729564"/>
                  </a:lnTo>
                  <a:lnTo>
                    <a:pt x="2054491" y="721791"/>
                  </a:lnTo>
                  <a:close/>
                </a:path>
                <a:path w="6175375" h="1780539">
                  <a:moveTo>
                    <a:pt x="1949919" y="721791"/>
                  </a:moveTo>
                  <a:lnTo>
                    <a:pt x="1930666" y="721791"/>
                  </a:lnTo>
                  <a:lnTo>
                    <a:pt x="1922868" y="729564"/>
                  </a:lnTo>
                  <a:lnTo>
                    <a:pt x="1922868" y="748728"/>
                  </a:lnTo>
                  <a:lnTo>
                    <a:pt x="1930666" y="756488"/>
                  </a:lnTo>
                  <a:lnTo>
                    <a:pt x="1949919" y="756488"/>
                  </a:lnTo>
                  <a:lnTo>
                    <a:pt x="1957717" y="748728"/>
                  </a:lnTo>
                  <a:lnTo>
                    <a:pt x="1957717" y="729564"/>
                  </a:lnTo>
                  <a:lnTo>
                    <a:pt x="1949919" y="721791"/>
                  </a:lnTo>
                  <a:close/>
                </a:path>
                <a:path w="6175375" h="1780539">
                  <a:moveTo>
                    <a:pt x="5923457" y="710234"/>
                  </a:moveTo>
                  <a:lnTo>
                    <a:pt x="5904204" y="710234"/>
                  </a:lnTo>
                  <a:lnTo>
                    <a:pt x="5896406" y="717994"/>
                  </a:lnTo>
                  <a:lnTo>
                    <a:pt x="5896406" y="737158"/>
                  </a:lnTo>
                  <a:lnTo>
                    <a:pt x="5904204" y="744931"/>
                  </a:lnTo>
                  <a:lnTo>
                    <a:pt x="5923457" y="744931"/>
                  </a:lnTo>
                  <a:lnTo>
                    <a:pt x="5931255" y="737158"/>
                  </a:lnTo>
                  <a:lnTo>
                    <a:pt x="5931255" y="717994"/>
                  </a:lnTo>
                  <a:lnTo>
                    <a:pt x="5923457" y="710234"/>
                  </a:lnTo>
                  <a:close/>
                </a:path>
                <a:path w="6175375" h="1780539">
                  <a:moveTo>
                    <a:pt x="2327529" y="710234"/>
                  </a:moveTo>
                  <a:lnTo>
                    <a:pt x="2308275" y="710234"/>
                  </a:lnTo>
                  <a:lnTo>
                    <a:pt x="2300465" y="717994"/>
                  </a:lnTo>
                  <a:lnTo>
                    <a:pt x="2300465" y="737158"/>
                  </a:lnTo>
                  <a:lnTo>
                    <a:pt x="2308275" y="744931"/>
                  </a:lnTo>
                  <a:lnTo>
                    <a:pt x="2327529" y="744931"/>
                  </a:lnTo>
                  <a:lnTo>
                    <a:pt x="2335326" y="737158"/>
                  </a:lnTo>
                  <a:lnTo>
                    <a:pt x="2335326" y="717994"/>
                  </a:lnTo>
                  <a:lnTo>
                    <a:pt x="2327529" y="710234"/>
                  </a:lnTo>
                  <a:close/>
                </a:path>
                <a:path w="6175375" h="1780539">
                  <a:moveTo>
                    <a:pt x="515035" y="704456"/>
                  </a:moveTo>
                  <a:lnTo>
                    <a:pt x="495782" y="704456"/>
                  </a:lnTo>
                  <a:lnTo>
                    <a:pt x="487984" y="712216"/>
                  </a:lnTo>
                  <a:lnTo>
                    <a:pt x="487984" y="731380"/>
                  </a:lnTo>
                  <a:lnTo>
                    <a:pt x="495782" y="739152"/>
                  </a:lnTo>
                  <a:lnTo>
                    <a:pt x="515035" y="739152"/>
                  </a:lnTo>
                  <a:lnTo>
                    <a:pt x="522833" y="731380"/>
                  </a:lnTo>
                  <a:lnTo>
                    <a:pt x="522833" y="712216"/>
                  </a:lnTo>
                  <a:lnTo>
                    <a:pt x="515035" y="704456"/>
                  </a:lnTo>
                  <a:close/>
                </a:path>
                <a:path w="6175375" h="1780539">
                  <a:moveTo>
                    <a:pt x="410463" y="704456"/>
                  </a:moveTo>
                  <a:lnTo>
                    <a:pt x="391210" y="704456"/>
                  </a:lnTo>
                  <a:lnTo>
                    <a:pt x="383413" y="712216"/>
                  </a:lnTo>
                  <a:lnTo>
                    <a:pt x="383413" y="731380"/>
                  </a:lnTo>
                  <a:lnTo>
                    <a:pt x="391210" y="739152"/>
                  </a:lnTo>
                  <a:lnTo>
                    <a:pt x="410463" y="739152"/>
                  </a:lnTo>
                  <a:lnTo>
                    <a:pt x="418274" y="731380"/>
                  </a:lnTo>
                  <a:lnTo>
                    <a:pt x="418274" y="712216"/>
                  </a:lnTo>
                  <a:lnTo>
                    <a:pt x="410463" y="704456"/>
                  </a:lnTo>
                  <a:close/>
                </a:path>
                <a:path w="6175375" h="1780539">
                  <a:moveTo>
                    <a:pt x="6039650" y="698665"/>
                  </a:moveTo>
                  <a:lnTo>
                    <a:pt x="6020396" y="698665"/>
                  </a:lnTo>
                  <a:lnTo>
                    <a:pt x="6012586" y="706437"/>
                  </a:lnTo>
                  <a:lnTo>
                    <a:pt x="6012586" y="725601"/>
                  </a:lnTo>
                  <a:lnTo>
                    <a:pt x="6020396" y="733361"/>
                  </a:lnTo>
                  <a:lnTo>
                    <a:pt x="6039650" y="733361"/>
                  </a:lnTo>
                  <a:lnTo>
                    <a:pt x="6047447" y="725601"/>
                  </a:lnTo>
                  <a:lnTo>
                    <a:pt x="6047447" y="706437"/>
                  </a:lnTo>
                  <a:lnTo>
                    <a:pt x="6039650" y="698665"/>
                  </a:lnTo>
                  <a:close/>
                </a:path>
                <a:path w="6175375" h="1780539">
                  <a:moveTo>
                    <a:pt x="939114" y="698665"/>
                  </a:moveTo>
                  <a:lnTo>
                    <a:pt x="919861" y="698665"/>
                  </a:lnTo>
                  <a:lnTo>
                    <a:pt x="912050" y="706437"/>
                  </a:lnTo>
                  <a:lnTo>
                    <a:pt x="912050" y="725601"/>
                  </a:lnTo>
                  <a:lnTo>
                    <a:pt x="919861" y="733361"/>
                  </a:lnTo>
                  <a:lnTo>
                    <a:pt x="939114" y="733361"/>
                  </a:lnTo>
                  <a:lnTo>
                    <a:pt x="946912" y="725601"/>
                  </a:lnTo>
                  <a:lnTo>
                    <a:pt x="946912" y="706437"/>
                  </a:lnTo>
                  <a:lnTo>
                    <a:pt x="939114" y="698665"/>
                  </a:lnTo>
                  <a:close/>
                </a:path>
                <a:path w="6175375" h="1780539">
                  <a:moveTo>
                    <a:pt x="3297669" y="692886"/>
                  </a:moveTo>
                  <a:lnTo>
                    <a:pt x="3278416" y="692886"/>
                  </a:lnTo>
                  <a:lnTo>
                    <a:pt x="3270618" y="700646"/>
                  </a:lnTo>
                  <a:lnTo>
                    <a:pt x="3270618" y="719810"/>
                  </a:lnTo>
                  <a:lnTo>
                    <a:pt x="3278416" y="727582"/>
                  </a:lnTo>
                  <a:lnTo>
                    <a:pt x="3297669" y="727582"/>
                  </a:lnTo>
                  <a:lnTo>
                    <a:pt x="3305467" y="719810"/>
                  </a:lnTo>
                  <a:lnTo>
                    <a:pt x="3305467" y="700646"/>
                  </a:lnTo>
                  <a:lnTo>
                    <a:pt x="3297669" y="692886"/>
                  </a:lnTo>
                  <a:close/>
                </a:path>
                <a:path w="6175375" h="1780539">
                  <a:moveTo>
                    <a:pt x="5813082" y="687108"/>
                  </a:moveTo>
                  <a:lnTo>
                    <a:pt x="5793828" y="687108"/>
                  </a:lnTo>
                  <a:lnTo>
                    <a:pt x="5786031" y="694867"/>
                  </a:lnTo>
                  <a:lnTo>
                    <a:pt x="5786031" y="714032"/>
                  </a:lnTo>
                  <a:lnTo>
                    <a:pt x="5793828" y="721804"/>
                  </a:lnTo>
                  <a:lnTo>
                    <a:pt x="5813082" y="721804"/>
                  </a:lnTo>
                  <a:lnTo>
                    <a:pt x="5820879" y="714032"/>
                  </a:lnTo>
                  <a:lnTo>
                    <a:pt x="5820879" y="694867"/>
                  </a:lnTo>
                  <a:lnTo>
                    <a:pt x="5813082" y="687108"/>
                  </a:lnTo>
                  <a:close/>
                </a:path>
                <a:path w="6175375" h="1780539">
                  <a:moveTo>
                    <a:pt x="1566506" y="687108"/>
                  </a:moveTo>
                  <a:lnTo>
                    <a:pt x="1547253" y="687108"/>
                  </a:lnTo>
                  <a:lnTo>
                    <a:pt x="1539455" y="694867"/>
                  </a:lnTo>
                  <a:lnTo>
                    <a:pt x="1539455" y="714032"/>
                  </a:lnTo>
                  <a:lnTo>
                    <a:pt x="1547253" y="721804"/>
                  </a:lnTo>
                  <a:lnTo>
                    <a:pt x="1566506" y="721804"/>
                  </a:lnTo>
                  <a:lnTo>
                    <a:pt x="1574317" y="714032"/>
                  </a:lnTo>
                  <a:lnTo>
                    <a:pt x="1574317" y="694867"/>
                  </a:lnTo>
                  <a:lnTo>
                    <a:pt x="1566506" y="687108"/>
                  </a:lnTo>
                  <a:close/>
                </a:path>
                <a:path w="6175375" h="1780539">
                  <a:moveTo>
                    <a:pt x="3413861" y="681316"/>
                  </a:moveTo>
                  <a:lnTo>
                    <a:pt x="3394608" y="681316"/>
                  </a:lnTo>
                  <a:lnTo>
                    <a:pt x="3386797" y="689089"/>
                  </a:lnTo>
                  <a:lnTo>
                    <a:pt x="3386797" y="708253"/>
                  </a:lnTo>
                  <a:lnTo>
                    <a:pt x="3394608" y="716013"/>
                  </a:lnTo>
                  <a:lnTo>
                    <a:pt x="3413861" y="716013"/>
                  </a:lnTo>
                  <a:lnTo>
                    <a:pt x="3421659" y="708253"/>
                  </a:lnTo>
                  <a:lnTo>
                    <a:pt x="3421659" y="689089"/>
                  </a:lnTo>
                  <a:lnTo>
                    <a:pt x="3413861" y="681316"/>
                  </a:lnTo>
                  <a:close/>
                </a:path>
                <a:path w="6175375" h="1780539">
                  <a:moveTo>
                    <a:pt x="2809697" y="675538"/>
                  </a:moveTo>
                  <a:lnTo>
                    <a:pt x="2790444" y="675538"/>
                  </a:lnTo>
                  <a:lnTo>
                    <a:pt x="2782633" y="683298"/>
                  </a:lnTo>
                  <a:lnTo>
                    <a:pt x="2782633" y="702462"/>
                  </a:lnTo>
                  <a:lnTo>
                    <a:pt x="2790444" y="710234"/>
                  </a:lnTo>
                  <a:lnTo>
                    <a:pt x="2809697" y="710234"/>
                  </a:lnTo>
                  <a:lnTo>
                    <a:pt x="2817495" y="702462"/>
                  </a:lnTo>
                  <a:lnTo>
                    <a:pt x="2817495" y="683298"/>
                  </a:lnTo>
                  <a:lnTo>
                    <a:pt x="2809697" y="675538"/>
                  </a:lnTo>
                  <a:close/>
                </a:path>
                <a:path w="6175375" h="1780539">
                  <a:moveTo>
                    <a:pt x="2472753" y="675538"/>
                  </a:moveTo>
                  <a:lnTo>
                    <a:pt x="2453500" y="675538"/>
                  </a:lnTo>
                  <a:lnTo>
                    <a:pt x="2445702" y="683298"/>
                  </a:lnTo>
                  <a:lnTo>
                    <a:pt x="2445702" y="702462"/>
                  </a:lnTo>
                  <a:lnTo>
                    <a:pt x="2453500" y="710234"/>
                  </a:lnTo>
                  <a:lnTo>
                    <a:pt x="2472753" y="710234"/>
                  </a:lnTo>
                  <a:lnTo>
                    <a:pt x="2480564" y="702462"/>
                  </a:lnTo>
                  <a:lnTo>
                    <a:pt x="2480564" y="683298"/>
                  </a:lnTo>
                  <a:lnTo>
                    <a:pt x="2472753" y="675538"/>
                  </a:lnTo>
                  <a:close/>
                </a:path>
                <a:path w="6175375" h="1780539">
                  <a:moveTo>
                    <a:pt x="2176487" y="675538"/>
                  </a:moveTo>
                  <a:lnTo>
                    <a:pt x="2157234" y="675538"/>
                  </a:lnTo>
                  <a:lnTo>
                    <a:pt x="2149424" y="683298"/>
                  </a:lnTo>
                  <a:lnTo>
                    <a:pt x="2149424" y="702462"/>
                  </a:lnTo>
                  <a:lnTo>
                    <a:pt x="2157234" y="710234"/>
                  </a:lnTo>
                  <a:lnTo>
                    <a:pt x="2176487" y="710234"/>
                  </a:lnTo>
                  <a:lnTo>
                    <a:pt x="2184285" y="702462"/>
                  </a:lnTo>
                  <a:lnTo>
                    <a:pt x="2184285" y="683298"/>
                  </a:lnTo>
                  <a:lnTo>
                    <a:pt x="2176487" y="675538"/>
                  </a:lnTo>
                  <a:close/>
                </a:path>
                <a:path w="6175375" h="1780539">
                  <a:moveTo>
                    <a:pt x="1374800" y="675538"/>
                  </a:moveTo>
                  <a:lnTo>
                    <a:pt x="1355559" y="675538"/>
                  </a:lnTo>
                  <a:lnTo>
                    <a:pt x="1347749" y="683298"/>
                  </a:lnTo>
                  <a:lnTo>
                    <a:pt x="1347749" y="702462"/>
                  </a:lnTo>
                  <a:lnTo>
                    <a:pt x="1355559" y="710234"/>
                  </a:lnTo>
                  <a:lnTo>
                    <a:pt x="1374800" y="710234"/>
                  </a:lnTo>
                  <a:lnTo>
                    <a:pt x="1382610" y="702462"/>
                  </a:lnTo>
                  <a:lnTo>
                    <a:pt x="1382610" y="683298"/>
                  </a:lnTo>
                  <a:lnTo>
                    <a:pt x="1374800" y="675538"/>
                  </a:lnTo>
                  <a:close/>
                </a:path>
                <a:path w="6175375" h="1780539">
                  <a:moveTo>
                    <a:pt x="1136624" y="675538"/>
                  </a:moveTo>
                  <a:lnTo>
                    <a:pt x="1117371" y="675538"/>
                  </a:lnTo>
                  <a:lnTo>
                    <a:pt x="1109573" y="683298"/>
                  </a:lnTo>
                  <a:lnTo>
                    <a:pt x="1109573" y="702462"/>
                  </a:lnTo>
                  <a:lnTo>
                    <a:pt x="1117371" y="710234"/>
                  </a:lnTo>
                  <a:lnTo>
                    <a:pt x="1136624" y="710234"/>
                  </a:lnTo>
                  <a:lnTo>
                    <a:pt x="1144422" y="702462"/>
                  </a:lnTo>
                  <a:lnTo>
                    <a:pt x="1144422" y="683298"/>
                  </a:lnTo>
                  <a:lnTo>
                    <a:pt x="1136624" y="675538"/>
                  </a:lnTo>
                  <a:close/>
                </a:path>
                <a:path w="6175375" h="1780539">
                  <a:moveTo>
                    <a:pt x="172288" y="675538"/>
                  </a:moveTo>
                  <a:lnTo>
                    <a:pt x="153035" y="675538"/>
                  </a:lnTo>
                  <a:lnTo>
                    <a:pt x="145237" y="683298"/>
                  </a:lnTo>
                  <a:lnTo>
                    <a:pt x="145237" y="702462"/>
                  </a:lnTo>
                  <a:lnTo>
                    <a:pt x="153035" y="710234"/>
                  </a:lnTo>
                  <a:lnTo>
                    <a:pt x="172288" y="710234"/>
                  </a:lnTo>
                  <a:lnTo>
                    <a:pt x="180086" y="702462"/>
                  </a:lnTo>
                  <a:lnTo>
                    <a:pt x="180086" y="683298"/>
                  </a:lnTo>
                  <a:lnTo>
                    <a:pt x="172288" y="675538"/>
                  </a:lnTo>
                  <a:close/>
                </a:path>
                <a:path w="6175375" h="1780539">
                  <a:moveTo>
                    <a:pt x="1856968" y="669759"/>
                  </a:moveTo>
                  <a:lnTo>
                    <a:pt x="1837728" y="669759"/>
                  </a:lnTo>
                  <a:lnTo>
                    <a:pt x="1829917" y="677519"/>
                  </a:lnTo>
                  <a:lnTo>
                    <a:pt x="1829917" y="696683"/>
                  </a:lnTo>
                  <a:lnTo>
                    <a:pt x="1837728" y="704456"/>
                  </a:lnTo>
                  <a:lnTo>
                    <a:pt x="1856968" y="704456"/>
                  </a:lnTo>
                  <a:lnTo>
                    <a:pt x="1864779" y="696683"/>
                  </a:lnTo>
                  <a:lnTo>
                    <a:pt x="1864779" y="677519"/>
                  </a:lnTo>
                  <a:lnTo>
                    <a:pt x="1856968" y="669759"/>
                  </a:lnTo>
                  <a:close/>
                </a:path>
                <a:path w="6175375" h="1780539">
                  <a:moveTo>
                    <a:pt x="3715943" y="663968"/>
                  </a:moveTo>
                  <a:lnTo>
                    <a:pt x="3696690" y="663968"/>
                  </a:lnTo>
                  <a:lnTo>
                    <a:pt x="3688880" y="671741"/>
                  </a:lnTo>
                  <a:lnTo>
                    <a:pt x="3688880" y="690905"/>
                  </a:lnTo>
                  <a:lnTo>
                    <a:pt x="3696690" y="698665"/>
                  </a:lnTo>
                  <a:lnTo>
                    <a:pt x="3715943" y="698665"/>
                  </a:lnTo>
                  <a:lnTo>
                    <a:pt x="3723741" y="690905"/>
                  </a:lnTo>
                  <a:lnTo>
                    <a:pt x="3723741" y="671741"/>
                  </a:lnTo>
                  <a:lnTo>
                    <a:pt x="3715943" y="663968"/>
                  </a:lnTo>
                  <a:close/>
                </a:path>
                <a:path w="6175375" h="1780539">
                  <a:moveTo>
                    <a:pt x="2705125" y="663968"/>
                  </a:moveTo>
                  <a:lnTo>
                    <a:pt x="2685872" y="663968"/>
                  </a:lnTo>
                  <a:lnTo>
                    <a:pt x="2678074" y="671741"/>
                  </a:lnTo>
                  <a:lnTo>
                    <a:pt x="2678074" y="690905"/>
                  </a:lnTo>
                  <a:lnTo>
                    <a:pt x="2685872" y="698665"/>
                  </a:lnTo>
                  <a:lnTo>
                    <a:pt x="2705125" y="698665"/>
                  </a:lnTo>
                  <a:lnTo>
                    <a:pt x="2712923" y="690905"/>
                  </a:lnTo>
                  <a:lnTo>
                    <a:pt x="2712923" y="671741"/>
                  </a:lnTo>
                  <a:lnTo>
                    <a:pt x="2705125" y="663968"/>
                  </a:lnTo>
                  <a:close/>
                </a:path>
                <a:path w="6175375" h="1780539">
                  <a:moveTo>
                    <a:pt x="5557469" y="652411"/>
                  </a:moveTo>
                  <a:lnTo>
                    <a:pt x="5538228" y="652411"/>
                  </a:lnTo>
                  <a:lnTo>
                    <a:pt x="5530418" y="660171"/>
                  </a:lnTo>
                  <a:lnTo>
                    <a:pt x="5530418" y="679335"/>
                  </a:lnTo>
                  <a:lnTo>
                    <a:pt x="5538228" y="687108"/>
                  </a:lnTo>
                  <a:lnTo>
                    <a:pt x="5557469" y="687108"/>
                  </a:lnTo>
                  <a:lnTo>
                    <a:pt x="5565279" y="679335"/>
                  </a:lnTo>
                  <a:lnTo>
                    <a:pt x="5565279" y="660171"/>
                  </a:lnTo>
                  <a:lnTo>
                    <a:pt x="5557469" y="652411"/>
                  </a:lnTo>
                  <a:close/>
                </a:path>
                <a:path w="6175375" h="1780539">
                  <a:moveTo>
                    <a:pt x="764832" y="652411"/>
                  </a:moveTo>
                  <a:lnTo>
                    <a:pt x="745578" y="652411"/>
                  </a:lnTo>
                  <a:lnTo>
                    <a:pt x="737781" y="660171"/>
                  </a:lnTo>
                  <a:lnTo>
                    <a:pt x="737781" y="679335"/>
                  </a:lnTo>
                  <a:lnTo>
                    <a:pt x="745578" y="687108"/>
                  </a:lnTo>
                  <a:lnTo>
                    <a:pt x="764832" y="687108"/>
                  </a:lnTo>
                  <a:lnTo>
                    <a:pt x="772629" y="679335"/>
                  </a:lnTo>
                  <a:lnTo>
                    <a:pt x="772629" y="660171"/>
                  </a:lnTo>
                  <a:lnTo>
                    <a:pt x="764832" y="652411"/>
                  </a:lnTo>
                  <a:close/>
                </a:path>
                <a:path w="6175375" h="1780539">
                  <a:moveTo>
                    <a:pt x="276847" y="652411"/>
                  </a:moveTo>
                  <a:lnTo>
                    <a:pt x="257606" y="652411"/>
                  </a:lnTo>
                  <a:lnTo>
                    <a:pt x="249796" y="660171"/>
                  </a:lnTo>
                  <a:lnTo>
                    <a:pt x="249796" y="679335"/>
                  </a:lnTo>
                  <a:lnTo>
                    <a:pt x="257606" y="687108"/>
                  </a:lnTo>
                  <a:lnTo>
                    <a:pt x="276847" y="687108"/>
                  </a:lnTo>
                  <a:lnTo>
                    <a:pt x="284657" y="679335"/>
                  </a:lnTo>
                  <a:lnTo>
                    <a:pt x="284657" y="660171"/>
                  </a:lnTo>
                  <a:lnTo>
                    <a:pt x="276847" y="652411"/>
                  </a:lnTo>
                  <a:close/>
                </a:path>
                <a:path w="6175375" h="1780539">
                  <a:moveTo>
                    <a:pt x="1734972" y="646620"/>
                  </a:moveTo>
                  <a:lnTo>
                    <a:pt x="1715731" y="646620"/>
                  </a:lnTo>
                  <a:lnTo>
                    <a:pt x="1707921" y="654392"/>
                  </a:lnTo>
                  <a:lnTo>
                    <a:pt x="1707921" y="673557"/>
                  </a:lnTo>
                  <a:lnTo>
                    <a:pt x="1715731" y="681316"/>
                  </a:lnTo>
                  <a:lnTo>
                    <a:pt x="1734972" y="681316"/>
                  </a:lnTo>
                  <a:lnTo>
                    <a:pt x="1742782" y="673557"/>
                  </a:lnTo>
                  <a:lnTo>
                    <a:pt x="1742782" y="654392"/>
                  </a:lnTo>
                  <a:lnTo>
                    <a:pt x="1734972" y="646620"/>
                  </a:lnTo>
                  <a:close/>
                </a:path>
                <a:path w="6175375" h="1780539">
                  <a:moveTo>
                    <a:pt x="3599751" y="640841"/>
                  </a:moveTo>
                  <a:lnTo>
                    <a:pt x="3580498" y="640841"/>
                  </a:lnTo>
                  <a:lnTo>
                    <a:pt x="3572700" y="648601"/>
                  </a:lnTo>
                  <a:lnTo>
                    <a:pt x="3572700" y="667766"/>
                  </a:lnTo>
                  <a:lnTo>
                    <a:pt x="3580498" y="675538"/>
                  </a:lnTo>
                  <a:lnTo>
                    <a:pt x="3599751" y="675538"/>
                  </a:lnTo>
                  <a:lnTo>
                    <a:pt x="3607549" y="667766"/>
                  </a:lnTo>
                  <a:lnTo>
                    <a:pt x="3607549" y="648601"/>
                  </a:lnTo>
                  <a:lnTo>
                    <a:pt x="3599751" y="640841"/>
                  </a:lnTo>
                  <a:close/>
                </a:path>
                <a:path w="6175375" h="1780539">
                  <a:moveTo>
                    <a:pt x="3175673" y="640841"/>
                  </a:moveTo>
                  <a:lnTo>
                    <a:pt x="3156419" y="640841"/>
                  </a:lnTo>
                  <a:lnTo>
                    <a:pt x="3148622" y="648601"/>
                  </a:lnTo>
                  <a:lnTo>
                    <a:pt x="3148622" y="667766"/>
                  </a:lnTo>
                  <a:lnTo>
                    <a:pt x="3156419" y="675538"/>
                  </a:lnTo>
                  <a:lnTo>
                    <a:pt x="3175673" y="675538"/>
                  </a:lnTo>
                  <a:lnTo>
                    <a:pt x="3183483" y="667766"/>
                  </a:lnTo>
                  <a:lnTo>
                    <a:pt x="3183483" y="648601"/>
                  </a:lnTo>
                  <a:lnTo>
                    <a:pt x="3175673" y="640841"/>
                  </a:lnTo>
                  <a:close/>
                </a:path>
                <a:path w="6175375" h="1780539">
                  <a:moveTo>
                    <a:pt x="1258620" y="640841"/>
                  </a:moveTo>
                  <a:lnTo>
                    <a:pt x="1239367" y="640841"/>
                  </a:lnTo>
                  <a:lnTo>
                    <a:pt x="1231569" y="648601"/>
                  </a:lnTo>
                  <a:lnTo>
                    <a:pt x="1231569" y="667766"/>
                  </a:lnTo>
                  <a:lnTo>
                    <a:pt x="1239367" y="675538"/>
                  </a:lnTo>
                  <a:lnTo>
                    <a:pt x="1258620" y="675538"/>
                  </a:lnTo>
                  <a:lnTo>
                    <a:pt x="1266418" y="667766"/>
                  </a:lnTo>
                  <a:lnTo>
                    <a:pt x="1266418" y="648601"/>
                  </a:lnTo>
                  <a:lnTo>
                    <a:pt x="1258620" y="640841"/>
                  </a:lnTo>
                  <a:close/>
                </a:path>
                <a:path w="6175375" h="1780539">
                  <a:moveTo>
                    <a:pt x="625411" y="640841"/>
                  </a:moveTo>
                  <a:lnTo>
                    <a:pt x="606158" y="640841"/>
                  </a:lnTo>
                  <a:lnTo>
                    <a:pt x="598360" y="648601"/>
                  </a:lnTo>
                  <a:lnTo>
                    <a:pt x="598360" y="667766"/>
                  </a:lnTo>
                  <a:lnTo>
                    <a:pt x="606158" y="675538"/>
                  </a:lnTo>
                  <a:lnTo>
                    <a:pt x="625411" y="675538"/>
                  </a:lnTo>
                  <a:lnTo>
                    <a:pt x="633209" y="667766"/>
                  </a:lnTo>
                  <a:lnTo>
                    <a:pt x="633209" y="648601"/>
                  </a:lnTo>
                  <a:lnTo>
                    <a:pt x="625411" y="640841"/>
                  </a:lnTo>
                  <a:close/>
                </a:path>
                <a:path w="6175375" h="1780539">
                  <a:moveTo>
                    <a:pt x="3076917" y="635063"/>
                  </a:moveTo>
                  <a:lnTo>
                    <a:pt x="3057664" y="635063"/>
                  </a:lnTo>
                  <a:lnTo>
                    <a:pt x="3049866" y="642823"/>
                  </a:lnTo>
                  <a:lnTo>
                    <a:pt x="3049866" y="661987"/>
                  </a:lnTo>
                  <a:lnTo>
                    <a:pt x="3057664" y="669759"/>
                  </a:lnTo>
                  <a:lnTo>
                    <a:pt x="3076917" y="669759"/>
                  </a:lnTo>
                  <a:lnTo>
                    <a:pt x="3084728" y="661987"/>
                  </a:lnTo>
                  <a:lnTo>
                    <a:pt x="3084728" y="642823"/>
                  </a:lnTo>
                  <a:lnTo>
                    <a:pt x="3076917" y="635063"/>
                  </a:lnTo>
                  <a:close/>
                </a:path>
                <a:path w="6175375" h="1780539">
                  <a:moveTo>
                    <a:pt x="6115164" y="623493"/>
                  </a:moveTo>
                  <a:lnTo>
                    <a:pt x="6095911" y="623493"/>
                  </a:lnTo>
                  <a:lnTo>
                    <a:pt x="6088113" y="631253"/>
                  </a:lnTo>
                  <a:lnTo>
                    <a:pt x="6088113" y="650417"/>
                  </a:lnTo>
                  <a:lnTo>
                    <a:pt x="6095911" y="658190"/>
                  </a:lnTo>
                  <a:lnTo>
                    <a:pt x="6115164" y="658190"/>
                  </a:lnTo>
                  <a:lnTo>
                    <a:pt x="6122962" y="650417"/>
                  </a:lnTo>
                  <a:lnTo>
                    <a:pt x="6122962" y="631253"/>
                  </a:lnTo>
                  <a:lnTo>
                    <a:pt x="6115164" y="623493"/>
                  </a:lnTo>
                  <a:close/>
                </a:path>
                <a:path w="6175375" h="1780539">
                  <a:moveTo>
                    <a:pt x="2949117" y="623493"/>
                  </a:moveTo>
                  <a:lnTo>
                    <a:pt x="2929864" y="623493"/>
                  </a:lnTo>
                  <a:lnTo>
                    <a:pt x="2922066" y="631253"/>
                  </a:lnTo>
                  <a:lnTo>
                    <a:pt x="2922066" y="650417"/>
                  </a:lnTo>
                  <a:lnTo>
                    <a:pt x="2929864" y="658190"/>
                  </a:lnTo>
                  <a:lnTo>
                    <a:pt x="2949117" y="658190"/>
                  </a:lnTo>
                  <a:lnTo>
                    <a:pt x="2956915" y="650417"/>
                  </a:lnTo>
                  <a:lnTo>
                    <a:pt x="2956915" y="631253"/>
                  </a:lnTo>
                  <a:lnTo>
                    <a:pt x="2949117" y="623493"/>
                  </a:lnTo>
                  <a:close/>
                </a:path>
                <a:path w="6175375" h="1780539">
                  <a:moveTo>
                    <a:pt x="3901833" y="617715"/>
                  </a:moveTo>
                  <a:lnTo>
                    <a:pt x="3882580" y="617715"/>
                  </a:lnTo>
                  <a:lnTo>
                    <a:pt x="3874782" y="625475"/>
                  </a:lnTo>
                  <a:lnTo>
                    <a:pt x="3874782" y="644639"/>
                  </a:lnTo>
                  <a:lnTo>
                    <a:pt x="3882580" y="652411"/>
                  </a:lnTo>
                  <a:lnTo>
                    <a:pt x="3901833" y="652411"/>
                  </a:lnTo>
                  <a:lnTo>
                    <a:pt x="3909631" y="644639"/>
                  </a:lnTo>
                  <a:lnTo>
                    <a:pt x="3909631" y="625475"/>
                  </a:lnTo>
                  <a:lnTo>
                    <a:pt x="3901833" y="617715"/>
                  </a:lnTo>
                  <a:close/>
                </a:path>
                <a:path w="6175375" h="1780539">
                  <a:moveTo>
                    <a:pt x="5760796" y="606145"/>
                  </a:moveTo>
                  <a:lnTo>
                    <a:pt x="5741543" y="606145"/>
                  </a:lnTo>
                  <a:lnTo>
                    <a:pt x="5733745" y="613905"/>
                  </a:lnTo>
                  <a:lnTo>
                    <a:pt x="5733745" y="633069"/>
                  </a:lnTo>
                  <a:lnTo>
                    <a:pt x="5741543" y="640841"/>
                  </a:lnTo>
                  <a:lnTo>
                    <a:pt x="5760796" y="640841"/>
                  </a:lnTo>
                  <a:lnTo>
                    <a:pt x="5768606" y="633069"/>
                  </a:lnTo>
                  <a:lnTo>
                    <a:pt x="5768606" y="613905"/>
                  </a:lnTo>
                  <a:lnTo>
                    <a:pt x="5760796" y="606145"/>
                  </a:lnTo>
                  <a:close/>
                </a:path>
                <a:path w="6175375" h="1780539">
                  <a:moveTo>
                    <a:pt x="2594749" y="606145"/>
                  </a:moveTo>
                  <a:lnTo>
                    <a:pt x="2575496" y="606145"/>
                  </a:lnTo>
                  <a:lnTo>
                    <a:pt x="2567698" y="613905"/>
                  </a:lnTo>
                  <a:lnTo>
                    <a:pt x="2567698" y="633069"/>
                  </a:lnTo>
                  <a:lnTo>
                    <a:pt x="2575496" y="640841"/>
                  </a:lnTo>
                  <a:lnTo>
                    <a:pt x="2594749" y="640841"/>
                  </a:lnTo>
                  <a:lnTo>
                    <a:pt x="2602547" y="633069"/>
                  </a:lnTo>
                  <a:lnTo>
                    <a:pt x="2602547" y="613905"/>
                  </a:lnTo>
                  <a:lnTo>
                    <a:pt x="2594749" y="606145"/>
                  </a:lnTo>
                  <a:close/>
                </a:path>
                <a:path w="6175375" h="1780539">
                  <a:moveTo>
                    <a:pt x="2263622" y="606145"/>
                  </a:moveTo>
                  <a:lnTo>
                    <a:pt x="2244369" y="606145"/>
                  </a:lnTo>
                  <a:lnTo>
                    <a:pt x="2236571" y="613905"/>
                  </a:lnTo>
                  <a:lnTo>
                    <a:pt x="2236571" y="633069"/>
                  </a:lnTo>
                  <a:lnTo>
                    <a:pt x="2244369" y="640841"/>
                  </a:lnTo>
                  <a:lnTo>
                    <a:pt x="2263622" y="640841"/>
                  </a:lnTo>
                  <a:lnTo>
                    <a:pt x="2271420" y="633069"/>
                  </a:lnTo>
                  <a:lnTo>
                    <a:pt x="2271420" y="613905"/>
                  </a:lnTo>
                  <a:lnTo>
                    <a:pt x="2263622" y="606145"/>
                  </a:lnTo>
                  <a:close/>
                </a:path>
                <a:path w="6175375" h="1780539">
                  <a:moveTo>
                    <a:pt x="1473555" y="606145"/>
                  </a:moveTo>
                  <a:lnTo>
                    <a:pt x="1454315" y="606145"/>
                  </a:lnTo>
                  <a:lnTo>
                    <a:pt x="1446504" y="613905"/>
                  </a:lnTo>
                  <a:lnTo>
                    <a:pt x="1446504" y="633069"/>
                  </a:lnTo>
                  <a:lnTo>
                    <a:pt x="1454315" y="640841"/>
                  </a:lnTo>
                  <a:lnTo>
                    <a:pt x="1473555" y="640841"/>
                  </a:lnTo>
                  <a:lnTo>
                    <a:pt x="1481366" y="633069"/>
                  </a:lnTo>
                  <a:lnTo>
                    <a:pt x="1481366" y="613905"/>
                  </a:lnTo>
                  <a:lnTo>
                    <a:pt x="1473555" y="606145"/>
                  </a:lnTo>
                  <a:close/>
                </a:path>
                <a:path w="6175375" h="1780539">
                  <a:moveTo>
                    <a:pt x="881011" y="606145"/>
                  </a:moveTo>
                  <a:lnTo>
                    <a:pt x="861771" y="606145"/>
                  </a:lnTo>
                  <a:lnTo>
                    <a:pt x="853960" y="613905"/>
                  </a:lnTo>
                  <a:lnTo>
                    <a:pt x="853960" y="633069"/>
                  </a:lnTo>
                  <a:lnTo>
                    <a:pt x="861771" y="640841"/>
                  </a:lnTo>
                  <a:lnTo>
                    <a:pt x="881011" y="640841"/>
                  </a:lnTo>
                  <a:lnTo>
                    <a:pt x="888822" y="633069"/>
                  </a:lnTo>
                  <a:lnTo>
                    <a:pt x="888822" y="613905"/>
                  </a:lnTo>
                  <a:lnTo>
                    <a:pt x="881011" y="606145"/>
                  </a:lnTo>
                  <a:close/>
                </a:path>
                <a:path w="6175375" h="1780539">
                  <a:moveTo>
                    <a:pt x="5644616" y="594575"/>
                  </a:moveTo>
                  <a:lnTo>
                    <a:pt x="5625363" y="594575"/>
                  </a:lnTo>
                  <a:lnTo>
                    <a:pt x="5617565" y="602348"/>
                  </a:lnTo>
                  <a:lnTo>
                    <a:pt x="5617565" y="621512"/>
                  </a:lnTo>
                  <a:lnTo>
                    <a:pt x="5625363" y="629272"/>
                  </a:lnTo>
                  <a:lnTo>
                    <a:pt x="5644616" y="629272"/>
                  </a:lnTo>
                  <a:lnTo>
                    <a:pt x="5652414" y="621512"/>
                  </a:lnTo>
                  <a:lnTo>
                    <a:pt x="5652414" y="602348"/>
                  </a:lnTo>
                  <a:lnTo>
                    <a:pt x="5644616" y="594575"/>
                  </a:lnTo>
                  <a:close/>
                </a:path>
                <a:path w="6175375" h="1780539">
                  <a:moveTo>
                    <a:pt x="2397239" y="594575"/>
                  </a:moveTo>
                  <a:lnTo>
                    <a:pt x="2377986" y="594575"/>
                  </a:lnTo>
                  <a:lnTo>
                    <a:pt x="2370188" y="602348"/>
                  </a:lnTo>
                  <a:lnTo>
                    <a:pt x="2370188" y="621512"/>
                  </a:lnTo>
                  <a:lnTo>
                    <a:pt x="2377986" y="629272"/>
                  </a:lnTo>
                  <a:lnTo>
                    <a:pt x="2397239" y="629272"/>
                  </a:lnTo>
                  <a:lnTo>
                    <a:pt x="2405037" y="621512"/>
                  </a:lnTo>
                  <a:lnTo>
                    <a:pt x="2405037" y="602348"/>
                  </a:lnTo>
                  <a:lnTo>
                    <a:pt x="2397239" y="594575"/>
                  </a:lnTo>
                  <a:close/>
                </a:path>
                <a:path w="6175375" h="1780539">
                  <a:moveTo>
                    <a:pt x="5917653" y="588797"/>
                  </a:moveTo>
                  <a:lnTo>
                    <a:pt x="5898400" y="588797"/>
                  </a:lnTo>
                  <a:lnTo>
                    <a:pt x="5890590" y="596557"/>
                  </a:lnTo>
                  <a:lnTo>
                    <a:pt x="5890590" y="615721"/>
                  </a:lnTo>
                  <a:lnTo>
                    <a:pt x="5898400" y="623493"/>
                  </a:lnTo>
                  <a:lnTo>
                    <a:pt x="5917653" y="623493"/>
                  </a:lnTo>
                  <a:lnTo>
                    <a:pt x="5925451" y="615721"/>
                  </a:lnTo>
                  <a:lnTo>
                    <a:pt x="5925451" y="596557"/>
                  </a:lnTo>
                  <a:lnTo>
                    <a:pt x="5917653" y="588797"/>
                  </a:lnTo>
                  <a:close/>
                </a:path>
                <a:path w="6175375" h="1780539">
                  <a:moveTo>
                    <a:pt x="3489375" y="588797"/>
                  </a:moveTo>
                  <a:lnTo>
                    <a:pt x="3470122" y="588797"/>
                  </a:lnTo>
                  <a:lnTo>
                    <a:pt x="3462324" y="596557"/>
                  </a:lnTo>
                  <a:lnTo>
                    <a:pt x="3462324" y="615721"/>
                  </a:lnTo>
                  <a:lnTo>
                    <a:pt x="3470122" y="623493"/>
                  </a:lnTo>
                  <a:lnTo>
                    <a:pt x="3489375" y="623493"/>
                  </a:lnTo>
                  <a:lnTo>
                    <a:pt x="3497173" y="615721"/>
                  </a:lnTo>
                  <a:lnTo>
                    <a:pt x="3497173" y="596557"/>
                  </a:lnTo>
                  <a:lnTo>
                    <a:pt x="3489375" y="588797"/>
                  </a:lnTo>
                  <a:close/>
                </a:path>
                <a:path w="6175375" h="1780539">
                  <a:moveTo>
                    <a:pt x="2089340" y="588797"/>
                  </a:moveTo>
                  <a:lnTo>
                    <a:pt x="2070100" y="588797"/>
                  </a:lnTo>
                  <a:lnTo>
                    <a:pt x="2062289" y="596557"/>
                  </a:lnTo>
                  <a:lnTo>
                    <a:pt x="2062289" y="615721"/>
                  </a:lnTo>
                  <a:lnTo>
                    <a:pt x="2070100" y="623493"/>
                  </a:lnTo>
                  <a:lnTo>
                    <a:pt x="2089340" y="623493"/>
                  </a:lnTo>
                  <a:lnTo>
                    <a:pt x="2097151" y="615721"/>
                  </a:lnTo>
                  <a:lnTo>
                    <a:pt x="2097151" y="596557"/>
                  </a:lnTo>
                  <a:lnTo>
                    <a:pt x="2089340" y="588797"/>
                  </a:lnTo>
                  <a:close/>
                </a:path>
                <a:path w="6175375" h="1780539">
                  <a:moveTo>
                    <a:pt x="1978964" y="583018"/>
                  </a:moveTo>
                  <a:lnTo>
                    <a:pt x="1959711" y="583018"/>
                  </a:lnTo>
                  <a:lnTo>
                    <a:pt x="1951913" y="590778"/>
                  </a:lnTo>
                  <a:lnTo>
                    <a:pt x="1951913" y="609942"/>
                  </a:lnTo>
                  <a:lnTo>
                    <a:pt x="1959711" y="617715"/>
                  </a:lnTo>
                  <a:lnTo>
                    <a:pt x="1978964" y="617715"/>
                  </a:lnTo>
                  <a:lnTo>
                    <a:pt x="1986775" y="609942"/>
                  </a:lnTo>
                  <a:lnTo>
                    <a:pt x="1986775" y="590778"/>
                  </a:lnTo>
                  <a:lnTo>
                    <a:pt x="1978964" y="583018"/>
                  </a:lnTo>
                  <a:close/>
                </a:path>
                <a:path w="6175375" h="1780539">
                  <a:moveTo>
                    <a:pt x="1607172" y="583018"/>
                  </a:moveTo>
                  <a:lnTo>
                    <a:pt x="1587919" y="583018"/>
                  </a:lnTo>
                  <a:lnTo>
                    <a:pt x="1580121" y="590778"/>
                  </a:lnTo>
                  <a:lnTo>
                    <a:pt x="1580121" y="609942"/>
                  </a:lnTo>
                  <a:lnTo>
                    <a:pt x="1587919" y="617715"/>
                  </a:lnTo>
                  <a:lnTo>
                    <a:pt x="1607172" y="617715"/>
                  </a:lnTo>
                  <a:lnTo>
                    <a:pt x="1614982" y="609942"/>
                  </a:lnTo>
                  <a:lnTo>
                    <a:pt x="1614982" y="590778"/>
                  </a:lnTo>
                  <a:lnTo>
                    <a:pt x="1607172" y="583018"/>
                  </a:lnTo>
                  <a:close/>
                </a:path>
                <a:path w="6175375" h="1780539">
                  <a:moveTo>
                    <a:pt x="1003007" y="583018"/>
                  </a:moveTo>
                  <a:lnTo>
                    <a:pt x="983754" y="583018"/>
                  </a:lnTo>
                  <a:lnTo>
                    <a:pt x="975956" y="590778"/>
                  </a:lnTo>
                  <a:lnTo>
                    <a:pt x="975956" y="609942"/>
                  </a:lnTo>
                  <a:lnTo>
                    <a:pt x="983754" y="617715"/>
                  </a:lnTo>
                  <a:lnTo>
                    <a:pt x="1003007" y="617715"/>
                  </a:lnTo>
                  <a:lnTo>
                    <a:pt x="1010818" y="609942"/>
                  </a:lnTo>
                  <a:lnTo>
                    <a:pt x="1010818" y="590778"/>
                  </a:lnTo>
                  <a:lnTo>
                    <a:pt x="1003007" y="583018"/>
                  </a:lnTo>
                  <a:close/>
                </a:path>
                <a:path w="6175375" h="1780539">
                  <a:moveTo>
                    <a:pt x="497611" y="583018"/>
                  </a:moveTo>
                  <a:lnTo>
                    <a:pt x="478358" y="583018"/>
                  </a:lnTo>
                  <a:lnTo>
                    <a:pt x="470547" y="590778"/>
                  </a:lnTo>
                  <a:lnTo>
                    <a:pt x="470547" y="609942"/>
                  </a:lnTo>
                  <a:lnTo>
                    <a:pt x="478358" y="617715"/>
                  </a:lnTo>
                  <a:lnTo>
                    <a:pt x="497611" y="617715"/>
                  </a:lnTo>
                  <a:lnTo>
                    <a:pt x="505409" y="609942"/>
                  </a:lnTo>
                  <a:lnTo>
                    <a:pt x="505409" y="590778"/>
                  </a:lnTo>
                  <a:lnTo>
                    <a:pt x="497611" y="583018"/>
                  </a:lnTo>
                  <a:close/>
                </a:path>
                <a:path w="6175375" h="1780539">
                  <a:moveTo>
                    <a:pt x="375615" y="583018"/>
                  </a:moveTo>
                  <a:lnTo>
                    <a:pt x="356362" y="583018"/>
                  </a:lnTo>
                  <a:lnTo>
                    <a:pt x="348564" y="590778"/>
                  </a:lnTo>
                  <a:lnTo>
                    <a:pt x="348564" y="609942"/>
                  </a:lnTo>
                  <a:lnTo>
                    <a:pt x="356362" y="617715"/>
                  </a:lnTo>
                  <a:lnTo>
                    <a:pt x="375615" y="617715"/>
                  </a:lnTo>
                  <a:lnTo>
                    <a:pt x="383413" y="609942"/>
                  </a:lnTo>
                  <a:lnTo>
                    <a:pt x="383413" y="590778"/>
                  </a:lnTo>
                  <a:lnTo>
                    <a:pt x="375615" y="583018"/>
                  </a:lnTo>
                  <a:close/>
                </a:path>
                <a:path w="6175375" h="1780539">
                  <a:moveTo>
                    <a:pt x="3257003" y="577227"/>
                  </a:moveTo>
                  <a:lnTo>
                    <a:pt x="3237750" y="577227"/>
                  </a:lnTo>
                  <a:lnTo>
                    <a:pt x="3229952" y="585000"/>
                  </a:lnTo>
                  <a:lnTo>
                    <a:pt x="3229952" y="604164"/>
                  </a:lnTo>
                  <a:lnTo>
                    <a:pt x="3237750" y="611924"/>
                  </a:lnTo>
                  <a:lnTo>
                    <a:pt x="3257003" y="611924"/>
                  </a:lnTo>
                  <a:lnTo>
                    <a:pt x="3264814" y="604164"/>
                  </a:lnTo>
                  <a:lnTo>
                    <a:pt x="3264814" y="585000"/>
                  </a:lnTo>
                  <a:lnTo>
                    <a:pt x="3257003" y="577227"/>
                  </a:lnTo>
                  <a:close/>
                </a:path>
                <a:path w="6175375" h="1780539">
                  <a:moveTo>
                    <a:pt x="3768217" y="571449"/>
                  </a:moveTo>
                  <a:lnTo>
                    <a:pt x="3748963" y="571449"/>
                  </a:lnTo>
                  <a:lnTo>
                    <a:pt x="3741166" y="579221"/>
                  </a:lnTo>
                  <a:lnTo>
                    <a:pt x="3741166" y="598373"/>
                  </a:lnTo>
                  <a:lnTo>
                    <a:pt x="3748963" y="606145"/>
                  </a:lnTo>
                  <a:lnTo>
                    <a:pt x="3768217" y="606145"/>
                  </a:lnTo>
                  <a:lnTo>
                    <a:pt x="3776027" y="598373"/>
                  </a:lnTo>
                  <a:lnTo>
                    <a:pt x="3776027" y="579221"/>
                  </a:lnTo>
                  <a:lnTo>
                    <a:pt x="3768217" y="571449"/>
                  </a:lnTo>
                  <a:close/>
                </a:path>
                <a:path w="6175375" h="1780539">
                  <a:moveTo>
                    <a:pt x="5447093" y="565670"/>
                  </a:moveTo>
                  <a:lnTo>
                    <a:pt x="5427853" y="565670"/>
                  </a:lnTo>
                  <a:lnTo>
                    <a:pt x="5420042" y="573430"/>
                  </a:lnTo>
                  <a:lnTo>
                    <a:pt x="5420042" y="592594"/>
                  </a:lnTo>
                  <a:lnTo>
                    <a:pt x="5427853" y="600367"/>
                  </a:lnTo>
                  <a:lnTo>
                    <a:pt x="5447093" y="600367"/>
                  </a:lnTo>
                  <a:lnTo>
                    <a:pt x="5454904" y="592594"/>
                  </a:lnTo>
                  <a:lnTo>
                    <a:pt x="5454904" y="573430"/>
                  </a:lnTo>
                  <a:lnTo>
                    <a:pt x="5447093" y="565670"/>
                  </a:lnTo>
                  <a:close/>
                </a:path>
                <a:path w="6175375" h="1780539">
                  <a:moveTo>
                    <a:pt x="4029633" y="565670"/>
                  </a:moveTo>
                  <a:lnTo>
                    <a:pt x="4010380" y="565670"/>
                  </a:lnTo>
                  <a:lnTo>
                    <a:pt x="4002582" y="573430"/>
                  </a:lnTo>
                  <a:lnTo>
                    <a:pt x="4002582" y="592594"/>
                  </a:lnTo>
                  <a:lnTo>
                    <a:pt x="4010380" y="600367"/>
                  </a:lnTo>
                  <a:lnTo>
                    <a:pt x="4029633" y="600367"/>
                  </a:lnTo>
                  <a:lnTo>
                    <a:pt x="4037444" y="592594"/>
                  </a:lnTo>
                  <a:lnTo>
                    <a:pt x="4037444" y="573430"/>
                  </a:lnTo>
                  <a:lnTo>
                    <a:pt x="4029633" y="565670"/>
                  </a:lnTo>
                  <a:close/>
                </a:path>
                <a:path w="6175375" h="1780539">
                  <a:moveTo>
                    <a:pt x="1833740" y="565670"/>
                  </a:moveTo>
                  <a:lnTo>
                    <a:pt x="1814487" y="565670"/>
                  </a:lnTo>
                  <a:lnTo>
                    <a:pt x="1806689" y="573430"/>
                  </a:lnTo>
                  <a:lnTo>
                    <a:pt x="1806689" y="592594"/>
                  </a:lnTo>
                  <a:lnTo>
                    <a:pt x="1814487" y="600367"/>
                  </a:lnTo>
                  <a:lnTo>
                    <a:pt x="1833740" y="600367"/>
                  </a:lnTo>
                  <a:lnTo>
                    <a:pt x="1841538" y="592594"/>
                  </a:lnTo>
                  <a:lnTo>
                    <a:pt x="1841538" y="573430"/>
                  </a:lnTo>
                  <a:lnTo>
                    <a:pt x="1833740" y="565670"/>
                  </a:lnTo>
                  <a:close/>
                </a:path>
                <a:path w="6175375" h="1780539">
                  <a:moveTo>
                    <a:pt x="1119200" y="565670"/>
                  </a:moveTo>
                  <a:lnTo>
                    <a:pt x="1099947" y="565670"/>
                  </a:lnTo>
                  <a:lnTo>
                    <a:pt x="1092149" y="573430"/>
                  </a:lnTo>
                  <a:lnTo>
                    <a:pt x="1092149" y="592594"/>
                  </a:lnTo>
                  <a:lnTo>
                    <a:pt x="1099947" y="600367"/>
                  </a:lnTo>
                  <a:lnTo>
                    <a:pt x="1119200" y="600367"/>
                  </a:lnTo>
                  <a:lnTo>
                    <a:pt x="1126998" y="592594"/>
                  </a:lnTo>
                  <a:lnTo>
                    <a:pt x="1126998" y="573430"/>
                  </a:lnTo>
                  <a:lnTo>
                    <a:pt x="1119200" y="565670"/>
                  </a:lnTo>
                  <a:close/>
                </a:path>
                <a:path w="6175375" h="1780539">
                  <a:moveTo>
                    <a:pt x="6016409" y="559879"/>
                  </a:moveTo>
                  <a:lnTo>
                    <a:pt x="5997155" y="559879"/>
                  </a:lnTo>
                  <a:lnTo>
                    <a:pt x="5989358" y="567651"/>
                  </a:lnTo>
                  <a:lnTo>
                    <a:pt x="5989358" y="586816"/>
                  </a:lnTo>
                  <a:lnTo>
                    <a:pt x="5997155" y="594575"/>
                  </a:lnTo>
                  <a:lnTo>
                    <a:pt x="6016409" y="594575"/>
                  </a:lnTo>
                  <a:lnTo>
                    <a:pt x="6024206" y="586816"/>
                  </a:lnTo>
                  <a:lnTo>
                    <a:pt x="6024206" y="567651"/>
                  </a:lnTo>
                  <a:lnTo>
                    <a:pt x="6016409" y="559879"/>
                  </a:lnTo>
                  <a:close/>
                </a:path>
                <a:path w="6175375" h="1780539">
                  <a:moveTo>
                    <a:pt x="3373196" y="559879"/>
                  </a:moveTo>
                  <a:lnTo>
                    <a:pt x="3353943" y="559879"/>
                  </a:lnTo>
                  <a:lnTo>
                    <a:pt x="3346132" y="567651"/>
                  </a:lnTo>
                  <a:lnTo>
                    <a:pt x="3346132" y="586816"/>
                  </a:lnTo>
                  <a:lnTo>
                    <a:pt x="3353943" y="594575"/>
                  </a:lnTo>
                  <a:lnTo>
                    <a:pt x="3373196" y="594575"/>
                  </a:lnTo>
                  <a:lnTo>
                    <a:pt x="3380994" y="586816"/>
                  </a:lnTo>
                  <a:lnTo>
                    <a:pt x="3380994" y="567651"/>
                  </a:lnTo>
                  <a:lnTo>
                    <a:pt x="3373196" y="559879"/>
                  </a:lnTo>
                  <a:close/>
                </a:path>
                <a:path w="6175375" h="1780539">
                  <a:moveTo>
                    <a:pt x="2798076" y="559879"/>
                  </a:moveTo>
                  <a:lnTo>
                    <a:pt x="2778823" y="559879"/>
                  </a:lnTo>
                  <a:lnTo>
                    <a:pt x="2771025" y="567651"/>
                  </a:lnTo>
                  <a:lnTo>
                    <a:pt x="2771025" y="586816"/>
                  </a:lnTo>
                  <a:lnTo>
                    <a:pt x="2778823" y="594575"/>
                  </a:lnTo>
                  <a:lnTo>
                    <a:pt x="2798076" y="594575"/>
                  </a:lnTo>
                  <a:lnTo>
                    <a:pt x="2805874" y="586816"/>
                  </a:lnTo>
                  <a:lnTo>
                    <a:pt x="2805874" y="567651"/>
                  </a:lnTo>
                  <a:lnTo>
                    <a:pt x="2798076" y="559879"/>
                  </a:lnTo>
                  <a:close/>
                </a:path>
                <a:path w="6175375" h="1780539">
                  <a:moveTo>
                    <a:pt x="4349153" y="554101"/>
                  </a:moveTo>
                  <a:lnTo>
                    <a:pt x="4329899" y="554101"/>
                  </a:lnTo>
                  <a:lnTo>
                    <a:pt x="4322089" y="561873"/>
                  </a:lnTo>
                  <a:lnTo>
                    <a:pt x="4322089" y="581025"/>
                  </a:lnTo>
                  <a:lnTo>
                    <a:pt x="4329899" y="588797"/>
                  </a:lnTo>
                  <a:lnTo>
                    <a:pt x="4349153" y="588797"/>
                  </a:lnTo>
                  <a:lnTo>
                    <a:pt x="4356950" y="581025"/>
                  </a:lnTo>
                  <a:lnTo>
                    <a:pt x="4356950" y="561873"/>
                  </a:lnTo>
                  <a:lnTo>
                    <a:pt x="4349153" y="554101"/>
                  </a:lnTo>
                  <a:close/>
                </a:path>
                <a:path w="6175375" h="1780539">
                  <a:moveTo>
                    <a:pt x="4180674" y="554101"/>
                  </a:moveTo>
                  <a:lnTo>
                    <a:pt x="4161434" y="554101"/>
                  </a:lnTo>
                  <a:lnTo>
                    <a:pt x="4153623" y="561873"/>
                  </a:lnTo>
                  <a:lnTo>
                    <a:pt x="4153623" y="581025"/>
                  </a:lnTo>
                  <a:lnTo>
                    <a:pt x="4161434" y="588797"/>
                  </a:lnTo>
                  <a:lnTo>
                    <a:pt x="4180674" y="588797"/>
                  </a:lnTo>
                  <a:lnTo>
                    <a:pt x="4188485" y="581025"/>
                  </a:lnTo>
                  <a:lnTo>
                    <a:pt x="4188485" y="561873"/>
                  </a:lnTo>
                  <a:lnTo>
                    <a:pt x="4180674" y="554101"/>
                  </a:lnTo>
                  <a:close/>
                </a:path>
                <a:path w="6175375" h="1780539">
                  <a:moveTo>
                    <a:pt x="1345755" y="548322"/>
                  </a:moveTo>
                  <a:lnTo>
                    <a:pt x="1326502" y="548322"/>
                  </a:lnTo>
                  <a:lnTo>
                    <a:pt x="1318704" y="556082"/>
                  </a:lnTo>
                  <a:lnTo>
                    <a:pt x="1318704" y="575246"/>
                  </a:lnTo>
                  <a:lnTo>
                    <a:pt x="1326502" y="583018"/>
                  </a:lnTo>
                  <a:lnTo>
                    <a:pt x="1345755" y="583018"/>
                  </a:lnTo>
                  <a:lnTo>
                    <a:pt x="1353566" y="575246"/>
                  </a:lnTo>
                  <a:lnTo>
                    <a:pt x="1353566" y="556082"/>
                  </a:lnTo>
                  <a:lnTo>
                    <a:pt x="1345755" y="548322"/>
                  </a:lnTo>
                  <a:close/>
                </a:path>
                <a:path w="6175375" h="1780539">
                  <a:moveTo>
                    <a:pt x="131622" y="542531"/>
                  </a:moveTo>
                  <a:lnTo>
                    <a:pt x="112369" y="542531"/>
                  </a:lnTo>
                  <a:lnTo>
                    <a:pt x="104571" y="550303"/>
                  </a:lnTo>
                  <a:lnTo>
                    <a:pt x="104571" y="569468"/>
                  </a:lnTo>
                  <a:lnTo>
                    <a:pt x="112369" y="577227"/>
                  </a:lnTo>
                  <a:lnTo>
                    <a:pt x="131622" y="577227"/>
                  </a:lnTo>
                  <a:lnTo>
                    <a:pt x="139420" y="569468"/>
                  </a:lnTo>
                  <a:lnTo>
                    <a:pt x="139420" y="550303"/>
                  </a:lnTo>
                  <a:lnTo>
                    <a:pt x="131622" y="542531"/>
                  </a:lnTo>
                  <a:close/>
                </a:path>
                <a:path w="6175375" h="1780539">
                  <a:moveTo>
                    <a:pt x="2507615" y="536752"/>
                  </a:moveTo>
                  <a:lnTo>
                    <a:pt x="2488361" y="536752"/>
                  </a:lnTo>
                  <a:lnTo>
                    <a:pt x="2480551" y="544525"/>
                  </a:lnTo>
                  <a:lnTo>
                    <a:pt x="2480551" y="563676"/>
                  </a:lnTo>
                  <a:lnTo>
                    <a:pt x="2488361" y="571449"/>
                  </a:lnTo>
                  <a:lnTo>
                    <a:pt x="2507615" y="571449"/>
                  </a:lnTo>
                  <a:lnTo>
                    <a:pt x="2515412" y="563676"/>
                  </a:lnTo>
                  <a:lnTo>
                    <a:pt x="2515412" y="544525"/>
                  </a:lnTo>
                  <a:lnTo>
                    <a:pt x="2507615" y="536752"/>
                  </a:lnTo>
                  <a:close/>
                </a:path>
                <a:path w="6175375" h="1780539">
                  <a:moveTo>
                    <a:pt x="247802" y="536752"/>
                  </a:moveTo>
                  <a:lnTo>
                    <a:pt x="228561" y="536752"/>
                  </a:lnTo>
                  <a:lnTo>
                    <a:pt x="220751" y="544525"/>
                  </a:lnTo>
                  <a:lnTo>
                    <a:pt x="220751" y="563676"/>
                  </a:lnTo>
                  <a:lnTo>
                    <a:pt x="228561" y="571449"/>
                  </a:lnTo>
                  <a:lnTo>
                    <a:pt x="247802" y="571449"/>
                  </a:lnTo>
                  <a:lnTo>
                    <a:pt x="255612" y="563676"/>
                  </a:lnTo>
                  <a:lnTo>
                    <a:pt x="255612" y="544525"/>
                  </a:lnTo>
                  <a:lnTo>
                    <a:pt x="247802" y="536752"/>
                  </a:lnTo>
                  <a:close/>
                </a:path>
                <a:path w="6175375" h="1780539">
                  <a:moveTo>
                    <a:pt x="1688503" y="530974"/>
                  </a:moveTo>
                  <a:lnTo>
                    <a:pt x="1669249" y="530974"/>
                  </a:lnTo>
                  <a:lnTo>
                    <a:pt x="1661452" y="538734"/>
                  </a:lnTo>
                  <a:lnTo>
                    <a:pt x="1661452" y="557898"/>
                  </a:lnTo>
                  <a:lnTo>
                    <a:pt x="1669249" y="565670"/>
                  </a:lnTo>
                  <a:lnTo>
                    <a:pt x="1688503" y="565670"/>
                  </a:lnTo>
                  <a:lnTo>
                    <a:pt x="1696300" y="557898"/>
                  </a:lnTo>
                  <a:lnTo>
                    <a:pt x="1696300" y="538734"/>
                  </a:lnTo>
                  <a:lnTo>
                    <a:pt x="1688503" y="530974"/>
                  </a:lnTo>
                  <a:close/>
                </a:path>
                <a:path w="6175375" h="1780539">
                  <a:moveTo>
                    <a:pt x="3617175" y="525183"/>
                  </a:moveTo>
                  <a:lnTo>
                    <a:pt x="3597922" y="525183"/>
                  </a:lnTo>
                  <a:lnTo>
                    <a:pt x="3590124" y="532955"/>
                  </a:lnTo>
                  <a:lnTo>
                    <a:pt x="3590124" y="552119"/>
                  </a:lnTo>
                  <a:lnTo>
                    <a:pt x="3597922" y="559879"/>
                  </a:lnTo>
                  <a:lnTo>
                    <a:pt x="3617175" y="559879"/>
                  </a:lnTo>
                  <a:lnTo>
                    <a:pt x="3624986" y="552119"/>
                  </a:lnTo>
                  <a:lnTo>
                    <a:pt x="3624986" y="532955"/>
                  </a:lnTo>
                  <a:lnTo>
                    <a:pt x="3617175" y="525183"/>
                  </a:lnTo>
                  <a:close/>
                </a:path>
                <a:path w="6175375" h="1780539">
                  <a:moveTo>
                    <a:pt x="2681884" y="525183"/>
                  </a:moveTo>
                  <a:lnTo>
                    <a:pt x="2662631" y="525183"/>
                  </a:lnTo>
                  <a:lnTo>
                    <a:pt x="2654833" y="532955"/>
                  </a:lnTo>
                  <a:lnTo>
                    <a:pt x="2654833" y="552119"/>
                  </a:lnTo>
                  <a:lnTo>
                    <a:pt x="2662631" y="559879"/>
                  </a:lnTo>
                  <a:lnTo>
                    <a:pt x="2681884" y="559879"/>
                  </a:lnTo>
                  <a:lnTo>
                    <a:pt x="2689694" y="552119"/>
                  </a:lnTo>
                  <a:lnTo>
                    <a:pt x="2689694" y="532955"/>
                  </a:lnTo>
                  <a:lnTo>
                    <a:pt x="2681884" y="525183"/>
                  </a:lnTo>
                  <a:close/>
                </a:path>
                <a:path w="6175375" h="1780539">
                  <a:moveTo>
                    <a:pt x="712546" y="525183"/>
                  </a:moveTo>
                  <a:lnTo>
                    <a:pt x="693293" y="525183"/>
                  </a:lnTo>
                  <a:lnTo>
                    <a:pt x="685495" y="532955"/>
                  </a:lnTo>
                  <a:lnTo>
                    <a:pt x="685495" y="552119"/>
                  </a:lnTo>
                  <a:lnTo>
                    <a:pt x="693293" y="559879"/>
                  </a:lnTo>
                  <a:lnTo>
                    <a:pt x="712546" y="559879"/>
                  </a:lnTo>
                  <a:lnTo>
                    <a:pt x="720356" y="552119"/>
                  </a:lnTo>
                  <a:lnTo>
                    <a:pt x="720356" y="532955"/>
                  </a:lnTo>
                  <a:lnTo>
                    <a:pt x="712546" y="525183"/>
                  </a:lnTo>
                  <a:close/>
                </a:path>
                <a:path w="6175375" h="1780539">
                  <a:moveTo>
                    <a:pt x="3042069" y="519404"/>
                  </a:moveTo>
                  <a:lnTo>
                    <a:pt x="3022815" y="519404"/>
                  </a:lnTo>
                  <a:lnTo>
                    <a:pt x="3015005" y="527176"/>
                  </a:lnTo>
                  <a:lnTo>
                    <a:pt x="3015005" y="546328"/>
                  </a:lnTo>
                  <a:lnTo>
                    <a:pt x="3022815" y="554101"/>
                  </a:lnTo>
                  <a:lnTo>
                    <a:pt x="3042069" y="554101"/>
                  </a:lnTo>
                  <a:lnTo>
                    <a:pt x="3049866" y="546328"/>
                  </a:lnTo>
                  <a:lnTo>
                    <a:pt x="3049866" y="527176"/>
                  </a:lnTo>
                  <a:lnTo>
                    <a:pt x="3042069" y="519404"/>
                  </a:lnTo>
                  <a:close/>
                </a:path>
                <a:path w="6175375" h="1780539">
                  <a:moveTo>
                    <a:pt x="2914256" y="519404"/>
                  </a:moveTo>
                  <a:lnTo>
                    <a:pt x="2895003" y="519404"/>
                  </a:lnTo>
                  <a:lnTo>
                    <a:pt x="2887205" y="527176"/>
                  </a:lnTo>
                  <a:lnTo>
                    <a:pt x="2887205" y="546328"/>
                  </a:lnTo>
                  <a:lnTo>
                    <a:pt x="2895003" y="554101"/>
                  </a:lnTo>
                  <a:lnTo>
                    <a:pt x="2914256" y="554101"/>
                  </a:lnTo>
                  <a:lnTo>
                    <a:pt x="2922066" y="546328"/>
                  </a:lnTo>
                  <a:lnTo>
                    <a:pt x="2922066" y="527176"/>
                  </a:lnTo>
                  <a:lnTo>
                    <a:pt x="2914256" y="519404"/>
                  </a:lnTo>
                  <a:close/>
                </a:path>
                <a:path w="6175375" h="1780539">
                  <a:moveTo>
                    <a:pt x="813904" y="519404"/>
                  </a:moveTo>
                  <a:lnTo>
                    <a:pt x="801077" y="519404"/>
                  </a:lnTo>
                  <a:lnTo>
                    <a:pt x="795870" y="524586"/>
                  </a:lnTo>
                  <a:lnTo>
                    <a:pt x="795870" y="537362"/>
                  </a:lnTo>
                  <a:lnTo>
                    <a:pt x="801077" y="542531"/>
                  </a:lnTo>
                  <a:lnTo>
                    <a:pt x="813904" y="542531"/>
                  </a:lnTo>
                  <a:lnTo>
                    <a:pt x="819111" y="537362"/>
                  </a:lnTo>
                  <a:lnTo>
                    <a:pt x="819111" y="524586"/>
                  </a:lnTo>
                  <a:lnTo>
                    <a:pt x="813904" y="519404"/>
                  </a:lnTo>
                  <a:close/>
                </a:path>
                <a:path w="6175375" h="1780539">
                  <a:moveTo>
                    <a:pt x="602170" y="519404"/>
                  </a:moveTo>
                  <a:lnTo>
                    <a:pt x="582917" y="519404"/>
                  </a:lnTo>
                  <a:lnTo>
                    <a:pt x="575119" y="527176"/>
                  </a:lnTo>
                  <a:lnTo>
                    <a:pt x="575119" y="546328"/>
                  </a:lnTo>
                  <a:lnTo>
                    <a:pt x="582917" y="554101"/>
                  </a:lnTo>
                  <a:lnTo>
                    <a:pt x="602170" y="554101"/>
                  </a:lnTo>
                  <a:lnTo>
                    <a:pt x="609981" y="546328"/>
                  </a:lnTo>
                  <a:lnTo>
                    <a:pt x="609981" y="527176"/>
                  </a:lnTo>
                  <a:lnTo>
                    <a:pt x="602170" y="519404"/>
                  </a:lnTo>
                  <a:close/>
                </a:path>
                <a:path w="6175375" h="1780539">
                  <a:moveTo>
                    <a:pt x="5824702" y="513626"/>
                  </a:moveTo>
                  <a:lnTo>
                    <a:pt x="5805449" y="513626"/>
                  </a:lnTo>
                  <a:lnTo>
                    <a:pt x="5797651" y="521385"/>
                  </a:lnTo>
                  <a:lnTo>
                    <a:pt x="5797651" y="540550"/>
                  </a:lnTo>
                  <a:lnTo>
                    <a:pt x="5805449" y="548322"/>
                  </a:lnTo>
                  <a:lnTo>
                    <a:pt x="5824702" y="548322"/>
                  </a:lnTo>
                  <a:lnTo>
                    <a:pt x="5832500" y="540550"/>
                  </a:lnTo>
                  <a:lnTo>
                    <a:pt x="5832500" y="521385"/>
                  </a:lnTo>
                  <a:lnTo>
                    <a:pt x="5824702" y="513626"/>
                  </a:lnTo>
                  <a:close/>
                </a:path>
                <a:path w="6175375" h="1780539">
                  <a:moveTo>
                    <a:pt x="5545861" y="513626"/>
                  </a:moveTo>
                  <a:lnTo>
                    <a:pt x="5526608" y="513626"/>
                  </a:lnTo>
                  <a:lnTo>
                    <a:pt x="5518797" y="521385"/>
                  </a:lnTo>
                  <a:lnTo>
                    <a:pt x="5518797" y="540550"/>
                  </a:lnTo>
                  <a:lnTo>
                    <a:pt x="5526608" y="548322"/>
                  </a:lnTo>
                  <a:lnTo>
                    <a:pt x="5545861" y="548322"/>
                  </a:lnTo>
                  <a:lnTo>
                    <a:pt x="5553659" y="540550"/>
                  </a:lnTo>
                  <a:lnTo>
                    <a:pt x="5553659" y="521385"/>
                  </a:lnTo>
                  <a:lnTo>
                    <a:pt x="5545861" y="513626"/>
                  </a:lnTo>
                  <a:close/>
                </a:path>
                <a:path w="6175375" h="1780539">
                  <a:moveTo>
                    <a:pt x="3890213" y="513626"/>
                  </a:moveTo>
                  <a:lnTo>
                    <a:pt x="3870960" y="513626"/>
                  </a:lnTo>
                  <a:lnTo>
                    <a:pt x="3863162" y="521385"/>
                  </a:lnTo>
                  <a:lnTo>
                    <a:pt x="3863162" y="540550"/>
                  </a:lnTo>
                  <a:lnTo>
                    <a:pt x="3870960" y="548322"/>
                  </a:lnTo>
                  <a:lnTo>
                    <a:pt x="3890213" y="548322"/>
                  </a:lnTo>
                  <a:lnTo>
                    <a:pt x="3898023" y="540550"/>
                  </a:lnTo>
                  <a:lnTo>
                    <a:pt x="3898023" y="521385"/>
                  </a:lnTo>
                  <a:lnTo>
                    <a:pt x="3890213" y="513626"/>
                  </a:lnTo>
                  <a:close/>
                </a:path>
                <a:path w="6175375" h="1780539">
                  <a:moveTo>
                    <a:pt x="2159050" y="513626"/>
                  </a:moveTo>
                  <a:lnTo>
                    <a:pt x="2139810" y="513626"/>
                  </a:lnTo>
                  <a:lnTo>
                    <a:pt x="2131999" y="521385"/>
                  </a:lnTo>
                  <a:lnTo>
                    <a:pt x="2131999" y="540550"/>
                  </a:lnTo>
                  <a:lnTo>
                    <a:pt x="2139810" y="548322"/>
                  </a:lnTo>
                  <a:lnTo>
                    <a:pt x="2159050" y="548322"/>
                  </a:lnTo>
                  <a:lnTo>
                    <a:pt x="2166861" y="540550"/>
                  </a:lnTo>
                  <a:lnTo>
                    <a:pt x="2166861" y="521385"/>
                  </a:lnTo>
                  <a:lnTo>
                    <a:pt x="2159050" y="513626"/>
                  </a:lnTo>
                  <a:close/>
                </a:path>
                <a:path w="6175375" h="1780539">
                  <a:moveTo>
                    <a:pt x="1217955" y="513626"/>
                  </a:moveTo>
                  <a:lnTo>
                    <a:pt x="1198702" y="513626"/>
                  </a:lnTo>
                  <a:lnTo>
                    <a:pt x="1190904" y="521385"/>
                  </a:lnTo>
                  <a:lnTo>
                    <a:pt x="1190904" y="540550"/>
                  </a:lnTo>
                  <a:lnTo>
                    <a:pt x="1198702" y="548322"/>
                  </a:lnTo>
                  <a:lnTo>
                    <a:pt x="1217955" y="548322"/>
                  </a:lnTo>
                  <a:lnTo>
                    <a:pt x="1225753" y="540550"/>
                  </a:lnTo>
                  <a:lnTo>
                    <a:pt x="1225753" y="521385"/>
                  </a:lnTo>
                  <a:lnTo>
                    <a:pt x="1217955" y="513626"/>
                  </a:lnTo>
                  <a:close/>
                </a:path>
                <a:path w="6175375" h="1780539">
                  <a:moveTo>
                    <a:pt x="2339136" y="507834"/>
                  </a:moveTo>
                  <a:lnTo>
                    <a:pt x="2319896" y="507834"/>
                  </a:lnTo>
                  <a:lnTo>
                    <a:pt x="2312085" y="515607"/>
                  </a:lnTo>
                  <a:lnTo>
                    <a:pt x="2312085" y="534771"/>
                  </a:lnTo>
                  <a:lnTo>
                    <a:pt x="2319896" y="542531"/>
                  </a:lnTo>
                  <a:lnTo>
                    <a:pt x="2339136" y="542531"/>
                  </a:lnTo>
                  <a:lnTo>
                    <a:pt x="2346947" y="534771"/>
                  </a:lnTo>
                  <a:lnTo>
                    <a:pt x="2346947" y="515607"/>
                  </a:lnTo>
                  <a:lnTo>
                    <a:pt x="2339136" y="507834"/>
                  </a:lnTo>
                  <a:close/>
                </a:path>
                <a:path w="6175375" h="1780539">
                  <a:moveTo>
                    <a:pt x="5354154" y="502056"/>
                  </a:moveTo>
                  <a:lnTo>
                    <a:pt x="5334901" y="502056"/>
                  </a:lnTo>
                  <a:lnTo>
                    <a:pt x="5327091" y="509816"/>
                  </a:lnTo>
                  <a:lnTo>
                    <a:pt x="5327091" y="528980"/>
                  </a:lnTo>
                  <a:lnTo>
                    <a:pt x="5334901" y="536752"/>
                  </a:lnTo>
                  <a:lnTo>
                    <a:pt x="5354154" y="536752"/>
                  </a:lnTo>
                  <a:lnTo>
                    <a:pt x="5361952" y="528980"/>
                  </a:lnTo>
                  <a:lnTo>
                    <a:pt x="5361952" y="509816"/>
                  </a:lnTo>
                  <a:lnTo>
                    <a:pt x="5354154" y="502056"/>
                  </a:lnTo>
                  <a:close/>
                </a:path>
                <a:path w="6175375" h="1780539">
                  <a:moveTo>
                    <a:pt x="4680280" y="502056"/>
                  </a:moveTo>
                  <a:lnTo>
                    <a:pt x="4661027" y="502056"/>
                  </a:lnTo>
                  <a:lnTo>
                    <a:pt x="4653229" y="509816"/>
                  </a:lnTo>
                  <a:lnTo>
                    <a:pt x="4653229" y="528980"/>
                  </a:lnTo>
                  <a:lnTo>
                    <a:pt x="4661027" y="536752"/>
                  </a:lnTo>
                  <a:lnTo>
                    <a:pt x="4680280" y="536752"/>
                  </a:lnTo>
                  <a:lnTo>
                    <a:pt x="4688078" y="528980"/>
                  </a:lnTo>
                  <a:lnTo>
                    <a:pt x="4688078" y="509816"/>
                  </a:lnTo>
                  <a:lnTo>
                    <a:pt x="4680280" y="502056"/>
                  </a:lnTo>
                  <a:close/>
                </a:path>
                <a:path w="6175375" h="1780539">
                  <a:moveTo>
                    <a:pt x="1473555" y="502056"/>
                  </a:moveTo>
                  <a:lnTo>
                    <a:pt x="1454315" y="502056"/>
                  </a:lnTo>
                  <a:lnTo>
                    <a:pt x="1446504" y="509816"/>
                  </a:lnTo>
                  <a:lnTo>
                    <a:pt x="1446504" y="528980"/>
                  </a:lnTo>
                  <a:lnTo>
                    <a:pt x="1454315" y="536752"/>
                  </a:lnTo>
                  <a:lnTo>
                    <a:pt x="1473555" y="536752"/>
                  </a:lnTo>
                  <a:lnTo>
                    <a:pt x="1481366" y="528980"/>
                  </a:lnTo>
                  <a:lnTo>
                    <a:pt x="1481366" y="509816"/>
                  </a:lnTo>
                  <a:lnTo>
                    <a:pt x="1473555" y="502056"/>
                  </a:lnTo>
                  <a:close/>
                </a:path>
                <a:path w="6175375" h="1780539">
                  <a:moveTo>
                    <a:pt x="6132588" y="496277"/>
                  </a:moveTo>
                  <a:lnTo>
                    <a:pt x="6113335" y="496277"/>
                  </a:lnTo>
                  <a:lnTo>
                    <a:pt x="6105537" y="504037"/>
                  </a:lnTo>
                  <a:lnTo>
                    <a:pt x="6105537" y="523201"/>
                  </a:lnTo>
                  <a:lnTo>
                    <a:pt x="6113348" y="530974"/>
                  </a:lnTo>
                  <a:lnTo>
                    <a:pt x="6132588" y="530974"/>
                  </a:lnTo>
                  <a:lnTo>
                    <a:pt x="6140399" y="523201"/>
                  </a:lnTo>
                  <a:lnTo>
                    <a:pt x="6140399" y="504037"/>
                  </a:lnTo>
                  <a:lnTo>
                    <a:pt x="6132588" y="496277"/>
                  </a:lnTo>
                  <a:close/>
                </a:path>
                <a:path w="6175375" h="1780539">
                  <a:moveTo>
                    <a:pt x="5708510" y="490486"/>
                  </a:moveTo>
                  <a:lnTo>
                    <a:pt x="5689269" y="490486"/>
                  </a:lnTo>
                  <a:lnTo>
                    <a:pt x="5681459" y="498259"/>
                  </a:lnTo>
                  <a:lnTo>
                    <a:pt x="5681459" y="517423"/>
                  </a:lnTo>
                  <a:lnTo>
                    <a:pt x="5689269" y="525183"/>
                  </a:lnTo>
                  <a:lnTo>
                    <a:pt x="5708510" y="525183"/>
                  </a:lnTo>
                  <a:lnTo>
                    <a:pt x="5716320" y="517423"/>
                  </a:lnTo>
                  <a:lnTo>
                    <a:pt x="5716320" y="498259"/>
                  </a:lnTo>
                  <a:lnTo>
                    <a:pt x="5708510" y="490486"/>
                  </a:lnTo>
                  <a:close/>
                </a:path>
                <a:path w="6175375" h="1780539">
                  <a:moveTo>
                    <a:pt x="3146628" y="490486"/>
                  </a:moveTo>
                  <a:lnTo>
                    <a:pt x="3127375" y="490486"/>
                  </a:lnTo>
                  <a:lnTo>
                    <a:pt x="3119577" y="498259"/>
                  </a:lnTo>
                  <a:lnTo>
                    <a:pt x="3119577" y="517423"/>
                  </a:lnTo>
                  <a:lnTo>
                    <a:pt x="3127375" y="525183"/>
                  </a:lnTo>
                  <a:lnTo>
                    <a:pt x="3146628" y="525183"/>
                  </a:lnTo>
                  <a:lnTo>
                    <a:pt x="3154438" y="517423"/>
                  </a:lnTo>
                  <a:lnTo>
                    <a:pt x="3154438" y="498259"/>
                  </a:lnTo>
                  <a:lnTo>
                    <a:pt x="3146628" y="490486"/>
                  </a:lnTo>
                  <a:close/>
                </a:path>
                <a:path w="6175375" h="1780539">
                  <a:moveTo>
                    <a:pt x="1926678" y="490486"/>
                  </a:moveTo>
                  <a:lnTo>
                    <a:pt x="1907438" y="490486"/>
                  </a:lnTo>
                  <a:lnTo>
                    <a:pt x="1899627" y="498259"/>
                  </a:lnTo>
                  <a:lnTo>
                    <a:pt x="1899627" y="517423"/>
                  </a:lnTo>
                  <a:lnTo>
                    <a:pt x="1907438" y="525183"/>
                  </a:lnTo>
                  <a:lnTo>
                    <a:pt x="1926678" y="525183"/>
                  </a:lnTo>
                  <a:lnTo>
                    <a:pt x="1934489" y="517423"/>
                  </a:lnTo>
                  <a:lnTo>
                    <a:pt x="1934489" y="498259"/>
                  </a:lnTo>
                  <a:lnTo>
                    <a:pt x="1926678" y="490486"/>
                  </a:lnTo>
                  <a:close/>
                </a:path>
                <a:path w="6175375" h="1780539">
                  <a:moveTo>
                    <a:pt x="4883594" y="484708"/>
                  </a:moveTo>
                  <a:lnTo>
                    <a:pt x="4864354" y="484708"/>
                  </a:lnTo>
                  <a:lnTo>
                    <a:pt x="4856543" y="492480"/>
                  </a:lnTo>
                  <a:lnTo>
                    <a:pt x="4856543" y="511632"/>
                  </a:lnTo>
                  <a:lnTo>
                    <a:pt x="4864354" y="519404"/>
                  </a:lnTo>
                  <a:lnTo>
                    <a:pt x="4883594" y="519404"/>
                  </a:lnTo>
                  <a:lnTo>
                    <a:pt x="4891405" y="511632"/>
                  </a:lnTo>
                  <a:lnTo>
                    <a:pt x="4891405" y="492480"/>
                  </a:lnTo>
                  <a:lnTo>
                    <a:pt x="4883594" y="484708"/>
                  </a:lnTo>
                  <a:close/>
                </a:path>
                <a:path w="6175375" h="1780539">
                  <a:moveTo>
                    <a:pt x="4773218" y="484708"/>
                  </a:moveTo>
                  <a:lnTo>
                    <a:pt x="4753978" y="484708"/>
                  </a:lnTo>
                  <a:lnTo>
                    <a:pt x="4746167" y="492480"/>
                  </a:lnTo>
                  <a:lnTo>
                    <a:pt x="4746167" y="511632"/>
                  </a:lnTo>
                  <a:lnTo>
                    <a:pt x="4753978" y="519404"/>
                  </a:lnTo>
                  <a:lnTo>
                    <a:pt x="4773218" y="519404"/>
                  </a:lnTo>
                  <a:lnTo>
                    <a:pt x="4781029" y="511632"/>
                  </a:lnTo>
                  <a:lnTo>
                    <a:pt x="4781029" y="492480"/>
                  </a:lnTo>
                  <a:lnTo>
                    <a:pt x="4773218" y="484708"/>
                  </a:lnTo>
                  <a:close/>
                </a:path>
                <a:path w="6175375" h="1780539">
                  <a:moveTo>
                    <a:pt x="5249583" y="478929"/>
                  </a:moveTo>
                  <a:lnTo>
                    <a:pt x="5230329" y="478929"/>
                  </a:lnTo>
                  <a:lnTo>
                    <a:pt x="5222532" y="486689"/>
                  </a:lnTo>
                  <a:lnTo>
                    <a:pt x="5222532" y="505853"/>
                  </a:lnTo>
                  <a:lnTo>
                    <a:pt x="5230329" y="513626"/>
                  </a:lnTo>
                  <a:lnTo>
                    <a:pt x="5249583" y="513626"/>
                  </a:lnTo>
                  <a:lnTo>
                    <a:pt x="5257380" y="505853"/>
                  </a:lnTo>
                  <a:lnTo>
                    <a:pt x="5257380" y="486689"/>
                  </a:lnTo>
                  <a:lnTo>
                    <a:pt x="5249583" y="478929"/>
                  </a:lnTo>
                  <a:close/>
                </a:path>
                <a:path w="6175375" h="1780539">
                  <a:moveTo>
                    <a:pt x="3500996" y="478929"/>
                  </a:moveTo>
                  <a:lnTo>
                    <a:pt x="3481743" y="478929"/>
                  </a:lnTo>
                  <a:lnTo>
                    <a:pt x="3473945" y="486689"/>
                  </a:lnTo>
                  <a:lnTo>
                    <a:pt x="3473945" y="505853"/>
                  </a:lnTo>
                  <a:lnTo>
                    <a:pt x="3481743" y="513626"/>
                  </a:lnTo>
                  <a:lnTo>
                    <a:pt x="3500996" y="513626"/>
                  </a:lnTo>
                  <a:lnTo>
                    <a:pt x="3508794" y="505853"/>
                  </a:lnTo>
                  <a:lnTo>
                    <a:pt x="3508794" y="486689"/>
                  </a:lnTo>
                  <a:lnTo>
                    <a:pt x="3500996" y="478929"/>
                  </a:lnTo>
                  <a:close/>
                </a:path>
                <a:path w="6175375" h="1780539">
                  <a:moveTo>
                    <a:pt x="944918" y="478929"/>
                  </a:moveTo>
                  <a:lnTo>
                    <a:pt x="925664" y="478929"/>
                  </a:lnTo>
                  <a:lnTo>
                    <a:pt x="917867" y="486689"/>
                  </a:lnTo>
                  <a:lnTo>
                    <a:pt x="917867" y="505853"/>
                  </a:lnTo>
                  <a:lnTo>
                    <a:pt x="925664" y="513626"/>
                  </a:lnTo>
                  <a:lnTo>
                    <a:pt x="944918" y="513626"/>
                  </a:lnTo>
                  <a:lnTo>
                    <a:pt x="952715" y="505853"/>
                  </a:lnTo>
                  <a:lnTo>
                    <a:pt x="952715" y="486689"/>
                  </a:lnTo>
                  <a:lnTo>
                    <a:pt x="944918" y="478929"/>
                  </a:lnTo>
                  <a:close/>
                </a:path>
                <a:path w="6175375" h="1780539">
                  <a:moveTo>
                    <a:pt x="445325" y="478929"/>
                  </a:moveTo>
                  <a:lnTo>
                    <a:pt x="426072" y="478929"/>
                  </a:lnTo>
                  <a:lnTo>
                    <a:pt x="418274" y="486689"/>
                  </a:lnTo>
                  <a:lnTo>
                    <a:pt x="418274" y="505853"/>
                  </a:lnTo>
                  <a:lnTo>
                    <a:pt x="426072" y="513626"/>
                  </a:lnTo>
                  <a:lnTo>
                    <a:pt x="445325" y="513626"/>
                  </a:lnTo>
                  <a:lnTo>
                    <a:pt x="453123" y="505853"/>
                  </a:lnTo>
                  <a:lnTo>
                    <a:pt x="453123" y="486689"/>
                  </a:lnTo>
                  <a:lnTo>
                    <a:pt x="445325" y="478929"/>
                  </a:lnTo>
                  <a:close/>
                </a:path>
                <a:path w="6175375" h="1780539">
                  <a:moveTo>
                    <a:pt x="4488573" y="467359"/>
                  </a:moveTo>
                  <a:lnTo>
                    <a:pt x="4469320" y="467359"/>
                  </a:lnTo>
                  <a:lnTo>
                    <a:pt x="4461522" y="475132"/>
                  </a:lnTo>
                  <a:lnTo>
                    <a:pt x="4461522" y="494284"/>
                  </a:lnTo>
                  <a:lnTo>
                    <a:pt x="4469320" y="502056"/>
                  </a:lnTo>
                  <a:lnTo>
                    <a:pt x="4488573" y="502056"/>
                  </a:lnTo>
                  <a:lnTo>
                    <a:pt x="4496371" y="494284"/>
                  </a:lnTo>
                  <a:lnTo>
                    <a:pt x="4496371" y="475132"/>
                  </a:lnTo>
                  <a:lnTo>
                    <a:pt x="4488573" y="467359"/>
                  </a:lnTo>
                  <a:close/>
                </a:path>
                <a:path w="6175375" h="1780539">
                  <a:moveTo>
                    <a:pt x="4244581" y="467359"/>
                  </a:moveTo>
                  <a:lnTo>
                    <a:pt x="4225328" y="467359"/>
                  </a:lnTo>
                  <a:lnTo>
                    <a:pt x="4217530" y="475132"/>
                  </a:lnTo>
                  <a:lnTo>
                    <a:pt x="4217530" y="494284"/>
                  </a:lnTo>
                  <a:lnTo>
                    <a:pt x="4225328" y="502056"/>
                  </a:lnTo>
                  <a:lnTo>
                    <a:pt x="4244581" y="502056"/>
                  </a:lnTo>
                  <a:lnTo>
                    <a:pt x="4252379" y="494284"/>
                  </a:lnTo>
                  <a:lnTo>
                    <a:pt x="4252379" y="475132"/>
                  </a:lnTo>
                  <a:lnTo>
                    <a:pt x="4244581" y="467359"/>
                  </a:lnTo>
                  <a:close/>
                </a:path>
                <a:path w="6175375" h="1780539">
                  <a:moveTo>
                    <a:pt x="4999786" y="461581"/>
                  </a:moveTo>
                  <a:lnTo>
                    <a:pt x="4980533" y="461581"/>
                  </a:lnTo>
                  <a:lnTo>
                    <a:pt x="4972735" y="469341"/>
                  </a:lnTo>
                  <a:lnTo>
                    <a:pt x="4972735" y="488505"/>
                  </a:lnTo>
                  <a:lnTo>
                    <a:pt x="4980533" y="496277"/>
                  </a:lnTo>
                  <a:lnTo>
                    <a:pt x="4999786" y="496277"/>
                  </a:lnTo>
                  <a:lnTo>
                    <a:pt x="5007584" y="488505"/>
                  </a:lnTo>
                  <a:lnTo>
                    <a:pt x="5007584" y="469341"/>
                  </a:lnTo>
                  <a:lnTo>
                    <a:pt x="4999786" y="461581"/>
                  </a:lnTo>
                  <a:close/>
                </a:path>
                <a:path w="6175375" h="1780539">
                  <a:moveTo>
                    <a:pt x="4110964" y="461581"/>
                  </a:moveTo>
                  <a:lnTo>
                    <a:pt x="4091711" y="461581"/>
                  </a:lnTo>
                  <a:lnTo>
                    <a:pt x="4083913" y="469341"/>
                  </a:lnTo>
                  <a:lnTo>
                    <a:pt x="4083913" y="488505"/>
                  </a:lnTo>
                  <a:lnTo>
                    <a:pt x="4091711" y="496277"/>
                  </a:lnTo>
                  <a:lnTo>
                    <a:pt x="4110964" y="496277"/>
                  </a:lnTo>
                  <a:lnTo>
                    <a:pt x="4118775" y="488505"/>
                  </a:lnTo>
                  <a:lnTo>
                    <a:pt x="4118775" y="469341"/>
                  </a:lnTo>
                  <a:lnTo>
                    <a:pt x="4110964" y="461581"/>
                  </a:lnTo>
                  <a:close/>
                </a:path>
                <a:path w="6175375" h="1780539">
                  <a:moveTo>
                    <a:pt x="3704323" y="461581"/>
                  </a:moveTo>
                  <a:lnTo>
                    <a:pt x="3685070" y="461581"/>
                  </a:lnTo>
                  <a:lnTo>
                    <a:pt x="3677259" y="469341"/>
                  </a:lnTo>
                  <a:lnTo>
                    <a:pt x="3677259" y="488505"/>
                  </a:lnTo>
                  <a:lnTo>
                    <a:pt x="3685070" y="496277"/>
                  </a:lnTo>
                  <a:lnTo>
                    <a:pt x="3704323" y="496277"/>
                  </a:lnTo>
                  <a:lnTo>
                    <a:pt x="3712121" y="488505"/>
                  </a:lnTo>
                  <a:lnTo>
                    <a:pt x="3712121" y="469341"/>
                  </a:lnTo>
                  <a:lnTo>
                    <a:pt x="3704323" y="461581"/>
                  </a:lnTo>
                  <a:close/>
                </a:path>
                <a:path w="6175375" h="1780539">
                  <a:moveTo>
                    <a:pt x="3262820" y="461581"/>
                  </a:moveTo>
                  <a:lnTo>
                    <a:pt x="3243567" y="461581"/>
                  </a:lnTo>
                  <a:lnTo>
                    <a:pt x="3235756" y="469341"/>
                  </a:lnTo>
                  <a:lnTo>
                    <a:pt x="3235756" y="488505"/>
                  </a:lnTo>
                  <a:lnTo>
                    <a:pt x="3243567" y="496277"/>
                  </a:lnTo>
                  <a:lnTo>
                    <a:pt x="3262820" y="496277"/>
                  </a:lnTo>
                  <a:lnTo>
                    <a:pt x="3270618" y="488505"/>
                  </a:lnTo>
                  <a:lnTo>
                    <a:pt x="3270618" y="469341"/>
                  </a:lnTo>
                  <a:lnTo>
                    <a:pt x="3262820" y="461581"/>
                  </a:lnTo>
                  <a:close/>
                </a:path>
                <a:path w="6175375" h="1780539">
                  <a:moveTo>
                    <a:pt x="1066914" y="461581"/>
                  </a:moveTo>
                  <a:lnTo>
                    <a:pt x="1047661" y="461581"/>
                  </a:lnTo>
                  <a:lnTo>
                    <a:pt x="1039863" y="469341"/>
                  </a:lnTo>
                  <a:lnTo>
                    <a:pt x="1039863" y="488505"/>
                  </a:lnTo>
                  <a:lnTo>
                    <a:pt x="1047661" y="496277"/>
                  </a:lnTo>
                  <a:lnTo>
                    <a:pt x="1066914" y="496277"/>
                  </a:lnTo>
                  <a:lnTo>
                    <a:pt x="1074712" y="488505"/>
                  </a:lnTo>
                  <a:lnTo>
                    <a:pt x="1074712" y="469341"/>
                  </a:lnTo>
                  <a:lnTo>
                    <a:pt x="1066914" y="461581"/>
                  </a:lnTo>
                  <a:close/>
                </a:path>
                <a:path w="6175375" h="1780539">
                  <a:moveTo>
                    <a:pt x="5133403" y="455790"/>
                  </a:moveTo>
                  <a:lnTo>
                    <a:pt x="5114150" y="455790"/>
                  </a:lnTo>
                  <a:lnTo>
                    <a:pt x="5106339" y="463562"/>
                  </a:lnTo>
                  <a:lnTo>
                    <a:pt x="5106339" y="482726"/>
                  </a:lnTo>
                  <a:lnTo>
                    <a:pt x="5114150" y="490486"/>
                  </a:lnTo>
                  <a:lnTo>
                    <a:pt x="5133403" y="490486"/>
                  </a:lnTo>
                  <a:lnTo>
                    <a:pt x="5141201" y="482726"/>
                  </a:lnTo>
                  <a:lnTo>
                    <a:pt x="5141201" y="463562"/>
                  </a:lnTo>
                  <a:lnTo>
                    <a:pt x="5133403" y="455790"/>
                  </a:lnTo>
                  <a:close/>
                </a:path>
                <a:path w="6175375" h="1780539">
                  <a:moveTo>
                    <a:pt x="4366577" y="455790"/>
                  </a:moveTo>
                  <a:lnTo>
                    <a:pt x="4347324" y="455790"/>
                  </a:lnTo>
                  <a:lnTo>
                    <a:pt x="4339526" y="463562"/>
                  </a:lnTo>
                  <a:lnTo>
                    <a:pt x="4339526" y="482726"/>
                  </a:lnTo>
                  <a:lnTo>
                    <a:pt x="4347324" y="490486"/>
                  </a:lnTo>
                  <a:lnTo>
                    <a:pt x="4366577" y="490486"/>
                  </a:lnTo>
                  <a:lnTo>
                    <a:pt x="4374375" y="482726"/>
                  </a:lnTo>
                  <a:lnTo>
                    <a:pt x="4374375" y="463562"/>
                  </a:lnTo>
                  <a:lnTo>
                    <a:pt x="4366577" y="455790"/>
                  </a:lnTo>
                  <a:close/>
                </a:path>
                <a:path w="6175375" h="1780539">
                  <a:moveTo>
                    <a:pt x="3988968" y="455790"/>
                  </a:moveTo>
                  <a:lnTo>
                    <a:pt x="3969727" y="455790"/>
                  </a:lnTo>
                  <a:lnTo>
                    <a:pt x="3961917" y="463562"/>
                  </a:lnTo>
                  <a:lnTo>
                    <a:pt x="3961917" y="482726"/>
                  </a:lnTo>
                  <a:lnTo>
                    <a:pt x="3969727" y="490486"/>
                  </a:lnTo>
                  <a:lnTo>
                    <a:pt x="3988968" y="490486"/>
                  </a:lnTo>
                  <a:lnTo>
                    <a:pt x="3996778" y="482726"/>
                  </a:lnTo>
                  <a:lnTo>
                    <a:pt x="3996778" y="463562"/>
                  </a:lnTo>
                  <a:lnTo>
                    <a:pt x="3988968" y="455790"/>
                  </a:lnTo>
                  <a:close/>
                </a:path>
                <a:path w="6175375" h="1780539">
                  <a:moveTo>
                    <a:pt x="2228761" y="455790"/>
                  </a:moveTo>
                  <a:lnTo>
                    <a:pt x="2209520" y="455790"/>
                  </a:lnTo>
                  <a:lnTo>
                    <a:pt x="2201710" y="463562"/>
                  </a:lnTo>
                  <a:lnTo>
                    <a:pt x="2201710" y="482726"/>
                  </a:lnTo>
                  <a:lnTo>
                    <a:pt x="2209520" y="490486"/>
                  </a:lnTo>
                  <a:lnTo>
                    <a:pt x="2228761" y="490486"/>
                  </a:lnTo>
                  <a:lnTo>
                    <a:pt x="2236571" y="482726"/>
                  </a:lnTo>
                  <a:lnTo>
                    <a:pt x="2236571" y="463562"/>
                  </a:lnTo>
                  <a:lnTo>
                    <a:pt x="2228761" y="455790"/>
                  </a:lnTo>
                  <a:close/>
                </a:path>
                <a:path w="6175375" h="1780539">
                  <a:moveTo>
                    <a:pt x="1787258" y="455790"/>
                  </a:moveTo>
                  <a:lnTo>
                    <a:pt x="1768017" y="455790"/>
                  </a:lnTo>
                  <a:lnTo>
                    <a:pt x="1760207" y="463562"/>
                  </a:lnTo>
                  <a:lnTo>
                    <a:pt x="1760207" y="482726"/>
                  </a:lnTo>
                  <a:lnTo>
                    <a:pt x="1768017" y="490486"/>
                  </a:lnTo>
                  <a:lnTo>
                    <a:pt x="1787258" y="490486"/>
                  </a:lnTo>
                  <a:lnTo>
                    <a:pt x="1795068" y="482726"/>
                  </a:lnTo>
                  <a:lnTo>
                    <a:pt x="1795068" y="463562"/>
                  </a:lnTo>
                  <a:lnTo>
                    <a:pt x="1787258" y="455790"/>
                  </a:lnTo>
                  <a:close/>
                </a:path>
                <a:path w="6175375" h="1780539">
                  <a:moveTo>
                    <a:pt x="2803880" y="450011"/>
                  </a:moveTo>
                  <a:lnTo>
                    <a:pt x="2784627" y="450011"/>
                  </a:lnTo>
                  <a:lnTo>
                    <a:pt x="2776829" y="457784"/>
                  </a:lnTo>
                  <a:lnTo>
                    <a:pt x="2776829" y="476935"/>
                  </a:lnTo>
                  <a:lnTo>
                    <a:pt x="2784627" y="484708"/>
                  </a:lnTo>
                  <a:lnTo>
                    <a:pt x="2803880" y="484708"/>
                  </a:lnTo>
                  <a:lnTo>
                    <a:pt x="2811691" y="476935"/>
                  </a:lnTo>
                  <a:lnTo>
                    <a:pt x="2811691" y="457784"/>
                  </a:lnTo>
                  <a:lnTo>
                    <a:pt x="2803880" y="450011"/>
                  </a:lnTo>
                  <a:close/>
                </a:path>
                <a:path w="6175375" h="1780539">
                  <a:moveTo>
                    <a:pt x="2048675" y="450011"/>
                  </a:moveTo>
                  <a:lnTo>
                    <a:pt x="2029434" y="450011"/>
                  </a:lnTo>
                  <a:lnTo>
                    <a:pt x="2021624" y="457784"/>
                  </a:lnTo>
                  <a:lnTo>
                    <a:pt x="2021624" y="476935"/>
                  </a:lnTo>
                  <a:lnTo>
                    <a:pt x="2029434" y="484708"/>
                  </a:lnTo>
                  <a:lnTo>
                    <a:pt x="2048675" y="484708"/>
                  </a:lnTo>
                  <a:lnTo>
                    <a:pt x="2056485" y="476935"/>
                  </a:lnTo>
                  <a:lnTo>
                    <a:pt x="2056485" y="457784"/>
                  </a:lnTo>
                  <a:lnTo>
                    <a:pt x="2048675" y="450011"/>
                  </a:lnTo>
                  <a:close/>
                </a:path>
                <a:path w="6175375" h="1780539">
                  <a:moveTo>
                    <a:pt x="1572323" y="450011"/>
                  </a:moveTo>
                  <a:lnTo>
                    <a:pt x="1553070" y="450011"/>
                  </a:lnTo>
                  <a:lnTo>
                    <a:pt x="1545272" y="457784"/>
                  </a:lnTo>
                  <a:lnTo>
                    <a:pt x="1545272" y="476935"/>
                  </a:lnTo>
                  <a:lnTo>
                    <a:pt x="1553070" y="484708"/>
                  </a:lnTo>
                  <a:lnTo>
                    <a:pt x="1572323" y="484708"/>
                  </a:lnTo>
                  <a:lnTo>
                    <a:pt x="1580121" y="476935"/>
                  </a:lnTo>
                  <a:lnTo>
                    <a:pt x="1580121" y="457784"/>
                  </a:lnTo>
                  <a:lnTo>
                    <a:pt x="1572323" y="450011"/>
                  </a:lnTo>
                  <a:close/>
                </a:path>
                <a:path w="6175375" h="1780539">
                  <a:moveTo>
                    <a:pt x="329133" y="450011"/>
                  </a:moveTo>
                  <a:lnTo>
                    <a:pt x="309892" y="450011"/>
                  </a:lnTo>
                  <a:lnTo>
                    <a:pt x="302082" y="457784"/>
                  </a:lnTo>
                  <a:lnTo>
                    <a:pt x="302082" y="476935"/>
                  </a:lnTo>
                  <a:lnTo>
                    <a:pt x="309892" y="484708"/>
                  </a:lnTo>
                  <a:lnTo>
                    <a:pt x="329133" y="484708"/>
                  </a:lnTo>
                  <a:lnTo>
                    <a:pt x="336943" y="476935"/>
                  </a:lnTo>
                  <a:lnTo>
                    <a:pt x="336943" y="457784"/>
                  </a:lnTo>
                  <a:lnTo>
                    <a:pt x="329133" y="450011"/>
                  </a:lnTo>
                  <a:close/>
                </a:path>
                <a:path w="6175375" h="1780539">
                  <a:moveTo>
                    <a:pt x="3814699" y="444233"/>
                  </a:moveTo>
                  <a:lnTo>
                    <a:pt x="3795445" y="444233"/>
                  </a:lnTo>
                  <a:lnTo>
                    <a:pt x="3787648" y="451993"/>
                  </a:lnTo>
                  <a:lnTo>
                    <a:pt x="3787648" y="471157"/>
                  </a:lnTo>
                  <a:lnTo>
                    <a:pt x="3795445" y="478929"/>
                  </a:lnTo>
                  <a:lnTo>
                    <a:pt x="3814699" y="478929"/>
                  </a:lnTo>
                  <a:lnTo>
                    <a:pt x="3822496" y="471157"/>
                  </a:lnTo>
                  <a:lnTo>
                    <a:pt x="3822496" y="451993"/>
                  </a:lnTo>
                  <a:lnTo>
                    <a:pt x="3814699" y="444233"/>
                  </a:lnTo>
                  <a:close/>
                </a:path>
                <a:path w="6175375" h="1780539">
                  <a:moveTo>
                    <a:pt x="6028029" y="438442"/>
                  </a:moveTo>
                  <a:lnTo>
                    <a:pt x="6008776" y="438442"/>
                  </a:lnTo>
                  <a:lnTo>
                    <a:pt x="6000965" y="446214"/>
                  </a:lnTo>
                  <a:lnTo>
                    <a:pt x="6000965" y="465378"/>
                  </a:lnTo>
                  <a:lnTo>
                    <a:pt x="6008776" y="473138"/>
                  </a:lnTo>
                  <a:lnTo>
                    <a:pt x="6028029" y="473138"/>
                  </a:lnTo>
                  <a:lnTo>
                    <a:pt x="6035827" y="465378"/>
                  </a:lnTo>
                  <a:lnTo>
                    <a:pt x="6035827" y="446214"/>
                  </a:lnTo>
                  <a:lnTo>
                    <a:pt x="6028029" y="438442"/>
                  </a:lnTo>
                  <a:close/>
                </a:path>
                <a:path w="6175375" h="1780539">
                  <a:moveTo>
                    <a:pt x="5917653" y="438442"/>
                  </a:moveTo>
                  <a:lnTo>
                    <a:pt x="5898400" y="438442"/>
                  </a:lnTo>
                  <a:lnTo>
                    <a:pt x="5890590" y="446214"/>
                  </a:lnTo>
                  <a:lnTo>
                    <a:pt x="5890590" y="465378"/>
                  </a:lnTo>
                  <a:lnTo>
                    <a:pt x="5898400" y="473138"/>
                  </a:lnTo>
                  <a:lnTo>
                    <a:pt x="5917653" y="473138"/>
                  </a:lnTo>
                  <a:lnTo>
                    <a:pt x="5925451" y="465378"/>
                  </a:lnTo>
                  <a:lnTo>
                    <a:pt x="5925451" y="446214"/>
                  </a:lnTo>
                  <a:lnTo>
                    <a:pt x="5917653" y="438442"/>
                  </a:lnTo>
                  <a:close/>
                </a:path>
                <a:path w="6175375" h="1780539">
                  <a:moveTo>
                    <a:pt x="3390620" y="438442"/>
                  </a:moveTo>
                  <a:lnTo>
                    <a:pt x="3371367" y="438442"/>
                  </a:lnTo>
                  <a:lnTo>
                    <a:pt x="3363569" y="446214"/>
                  </a:lnTo>
                  <a:lnTo>
                    <a:pt x="3363569" y="465378"/>
                  </a:lnTo>
                  <a:lnTo>
                    <a:pt x="3371367" y="473138"/>
                  </a:lnTo>
                  <a:lnTo>
                    <a:pt x="3390620" y="473138"/>
                  </a:lnTo>
                  <a:lnTo>
                    <a:pt x="3398418" y="465378"/>
                  </a:lnTo>
                  <a:lnTo>
                    <a:pt x="3398418" y="446214"/>
                  </a:lnTo>
                  <a:lnTo>
                    <a:pt x="3390620" y="438442"/>
                  </a:lnTo>
                  <a:close/>
                </a:path>
                <a:path w="6175375" h="1780539">
                  <a:moveTo>
                    <a:pt x="1299286" y="438442"/>
                  </a:moveTo>
                  <a:lnTo>
                    <a:pt x="1280033" y="438442"/>
                  </a:lnTo>
                  <a:lnTo>
                    <a:pt x="1272235" y="446214"/>
                  </a:lnTo>
                  <a:lnTo>
                    <a:pt x="1272235" y="465378"/>
                  </a:lnTo>
                  <a:lnTo>
                    <a:pt x="1280033" y="473138"/>
                  </a:lnTo>
                  <a:lnTo>
                    <a:pt x="1299286" y="473138"/>
                  </a:lnTo>
                  <a:lnTo>
                    <a:pt x="1307084" y="465378"/>
                  </a:lnTo>
                  <a:lnTo>
                    <a:pt x="1307084" y="446214"/>
                  </a:lnTo>
                  <a:lnTo>
                    <a:pt x="1299286" y="438442"/>
                  </a:lnTo>
                  <a:close/>
                </a:path>
                <a:path w="6175375" h="1780539">
                  <a:moveTo>
                    <a:pt x="2647035" y="432663"/>
                  </a:moveTo>
                  <a:lnTo>
                    <a:pt x="2627782" y="432663"/>
                  </a:lnTo>
                  <a:lnTo>
                    <a:pt x="2619984" y="440435"/>
                  </a:lnTo>
                  <a:lnTo>
                    <a:pt x="2619984" y="459587"/>
                  </a:lnTo>
                  <a:lnTo>
                    <a:pt x="2627782" y="467359"/>
                  </a:lnTo>
                  <a:lnTo>
                    <a:pt x="2647035" y="467359"/>
                  </a:lnTo>
                  <a:lnTo>
                    <a:pt x="2654833" y="459587"/>
                  </a:lnTo>
                  <a:lnTo>
                    <a:pt x="2654833" y="440435"/>
                  </a:lnTo>
                  <a:lnTo>
                    <a:pt x="2647035" y="432663"/>
                  </a:lnTo>
                  <a:close/>
                </a:path>
                <a:path w="6175375" h="1780539">
                  <a:moveTo>
                    <a:pt x="2530843" y="432663"/>
                  </a:moveTo>
                  <a:lnTo>
                    <a:pt x="2511602" y="432663"/>
                  </a:lnTo>
                  <a:lnTo>
                    <a:pt x="2503792" y="440435"/>
                  </a:lnTo>
                  <a:lnTo>
                    <a:pt x="2503792" y="459587"/>
                  </a:lnTo>
                  <a:lnTo>
                    <a:pt x="2511602" y="467359"/>
                  </a:lnTo>
                  <a:lnTo>
                    <a:pt x="2530843" y="467359"/>
                  </a:lnTo>
                  <a:lnTo>
                    <a:pt x="2538653" y="459587"/>
                  </a:lnTo>
                  <a:lnTo>
                    <a:pt x="2538653" y="440435"/>
                  </a:lnTo>
                  <a:lnTo>
                    <a:pt x="2530843" y="432663"/>
                  </a:lnTo>
                  <a:close/>
                </a:path>
                <a:path w="6175375" h="1780539">
                  <a:moveTo>
                    <a:pt x="5615571" y="426885"/>
                  </a:moveTo>
                  <a:lnTo>
                    <a:pt x="5596318" y="426885"/>
                  </a:lnTo>
                  <a:lnTo>
                    <a:pt x="5588520" y="434644"/>
                  </a:lnTo>
                  <a:lnTo>
                    <a:pt x="5588520" y="453809"/>
                  </a:lnTo>
                  <a:lnTo>
                    <a:pt x="5596318" y="461581"/>
                  </a:lnTo>
                  <a:lnTo>
                    <a:pt x="5615571" y="461581"/>
                  </a:lnTo>
                  <a:lnTo>
                    <a:pt x="5623369" y="453809"/>
                  </a:lnTo>
                  <a:lnTo>
                    <a:pt x="5623369" y="434644"/>
                  </a:lnTo>
                  <a:lnTo>
                    <a:pt x="5615571" y="426885"/>
                  </a:lnTo>
                  <a:close/>
                </a:path>
                <a:path w="6175375" h="1780539">
                  <a:moveTo>
                    <a:pt x="5476151" y="426885"/>
                  </a:moveTo>
                  <a:lnTo>
                    <a:pt x="5456897" y="426885"/>
                  </a:lnTo>
                  <a:lnTo>
                    <a:pt x="5449087" y="434644"/>
                  </a:lnTo>
                  <a:lnTo>
                    <a:pt x="5449087" y="453809"/>
                  </a:lnTo>
                  <a:lnTo>
                    <a:pt x="5456897" y="461581"/>
                  </a:lnTo>
                  <a:lnTo>
                    <a:pt x="5476151" y="461581"/>
                  </a:lnTo>
                  <a:lnTo>
                    <a:pt x="5483948" y="453809"/>
                  </a:lnTo>
                  <a:lnTo>
                    <a:pt x="5483948" y="434644"/>
                  </a:lnTo>
                  <a:lnTo>
                    <a:pt x="5476151" y="426885"/>
                  </a:lnTo>
                  <a:close/>
                </a:path>
                <a:path w="6175375" h="1780539">
                  <a:moveTo>
                    <a:pt x="102577" y="421093"/>
                  </a:moveTo>
                  <a:lnTo>
                    <a:pt x="83324" y="421093"/>
                  </a:lnTo>
                  <a:lnTo>
                    <a:pt x="75526" y="428866"/>
                  </a:lnTo>
                  <a:lnTo>
                    <a:pt x="75526" y="448030"/>
                  </a:lnTo>
                  <a:lnTo>
                    <a:pt x="83324" y="455790"/>
                  </a:lnTo>
                  <a:lnTo>
                    <a:pt x="102577" y="455790"/>
                  </a:lnTo>
                  <a:lnTo>
                    <a:pt x="110375" y="448030"/>
                  </a:lnTo>
                  <a:lnTo>
                    <a:pt x="110375" y="428866"/>
                  </a:lnTo>
                  <a:lnTo>
                    <a:pt x="102577" y="421093"/>
                  </a:lnTo>
                  <a:close/>
                </a:path>
                <a:path w="6175375" h="1780539">
                  <a:moveTo>
                    <a:pt x="2966542" y="415315"/>
                  </a:moveTo>
                  <a:lnTo>
                    <a:pt x="2947289" y="415315"/>
                  </a:lnTo>
                  <a:lnTo>
                    <a:pt x="2939491" y="423075"/>
                  </a:lnTo>
                  <a:lnTo>
                    <a:pt x="2939491" y="442239"/>
                  </a:lnTo>
                  <a:lnTo>
                    <a:pt x="2947289" y="450011"/>
                  </a:lnTo>
                  <a:lnTo>
                    <a:pt x="2966542" y="450011"/>
                  </a:lnTo>
                  <a:lnTo>
                    <a:pt x="2974340" y="442239"/>
                  </a:lnTo>
                  <a:lnTo>
                    <a:pt x="2974340" y="423075"/>
                  </a:lnTo>
                  <a:lnTo>
                    <a:pt x="2966542" y="415315"/>
                  </a:lnTo>
                  <a:close/>
                </a:path>
                <a:path w="6175375" h="1780539">
                  <a:moveTo>
                    <a:pt x="2420467" y="415315"/>
                  </a:moveTo>
                  <a:lnTo>
                    <a:pt x="2401214" y="415315"/>
                  </a:lnTo>
                  <a:lnTo>
                    <a:pt x="2393416" y="423075"/>
                  </a:lnTo>
                  <a:lnTo>
                    <a:pt x="2393416" y="442239"/>
                  </a:lnTo>
                  <a:lnTo>
                    <a:pt x="2401214" y="450011"/>
                  </a:lnTo>
                  <a:lnTo>
                    <a:pt x="2420467" y="450011"/>
                  </a:lnTo>
                  <a:lnTo>
                    <a:pt x="2428278" y="442239"/>
                  </a:lnTo>
                  <a:lnTo>
                    <a:pt x="2428278" y="423075"/>
                  </a:lnTo>
                  <a:lnTo>
                    <a:pt x="2420467" y="415315"/>
                  </a:lnTo>
                  <a:close/>
                </a:path>
                <a:path w="6175375" h="1780539">
                  <a:moveTo>
                    <a:pt x="218757" y="415315"/>
                  </a:moveTo>
                  <a:lnTo>
                    <a:pt x="199504" y="415315"/>
                  </a:lnTo>
                  <a:lnTo>
                    <a:pt x="191706" y="423075"/>
                  </a:lnTo>
                  <a:lnTo>
                    <a:pt x="191706" y="442239"/>
                  </a:lnTo>
                  <a:lnTo>
                    <a:pt x="199504" y="450011"/>
                  </a:lnTo>
                  <a:lnTo>
                    <a:pt x="218757" y="450011"/>
                  </a:lnTo>
                  <a:lnTo>
                    <a:pt x="226568" y="442239"/>
                  </a:lnTo>
                  <a:lnTo>
                    <a:pt x="226568" y="423075"/>
                  </a:lnTo>
                  <a:lnTo>
                    <a:pt x="218757" y="415315"/>
                  </a:lnTo>
                  <a:close/>
                </a:path>
                <a:path w="6175375" h="1780539">
                  <a:moveTo>
                    <a:pt x="4610569" y="409536"/>
                  </a:moveTo>
                  <a:lnTo>
                    <a:pt x="4591316" y="409536"/>
                  </a:lnTo>
                  <a:lnTo>
                    <a:pt x="4583506" y="417296"/>
                  </a:lnTo>
                  <a:lnTo>
                    <a:pt x="4583506" y="436460"/>
                  </a:lnTo>
                  <a:lnTo>
                    <a:pt x="4591316" y="444233"/>
                  </a:lnTo>
                  <a:lnTo>
                    <a:pt x="4610569" y="444233"/>
                  </a:lnTo>
                  <a:lnTo>
                    <a:pt x="4618367" y="436460"/>
                  </a:lnTo>
                  <a:lnTo>
                    <a:pt x="4618367" y="417296"/>
                  </a:lnTo>
                  <a:lnTo>
                    <a:pt x="4610569" y="409536"/>
                  </a:lnTo>
                  <a:close/>
                </a:path>
                <a:path w="6175375" h="1780539">
                  <a:moveTo>
                    <a:pt x="1415465" y="409536"/>
                  </a:moveTo>
                  <a:lnTo>
                    <a:pt x="1396225" y="409536"/>
                  </a:lnTo>
                  <a:lnTo>
                    <a:pt x="1388414" y="417296"/>
                  </a:lnTo>
                  <a:lnTo>
                    <a:pt x="1388414" y="436460"/>
                  </a:lnTo>
                  <a:lnTo>
                    <a:pt x="1396225" y="444233"/>
                  </a:lnTo>
                  <a:lnTo>
                    <a:pt x="1415465" y="444233"/>
                  </a:lnTo>
                  <a:lnTo>
                    <a:pt x="1423276" y="436460"/>
                  </a:lnTo>
                  <a:lnTo>
                    <a:pt x="1423276" y="417296"/>
                  </a:lnTo>
                  <a:lnTo>
                    <a:pt x="1415465" y="409536"/>
                  </a:lnTo>
                  <a:close/>
                </a:path>
                <a:path w="6175375" h="1780539">
                  <a:moveTo>
                    <a:pt x="544080" y="409536"/>
                  </a:moveTo>
                  <a:lnTo>
                    <a:pt x="524827" y="409536"/>
                  </a:lnTo>
                  <a:lnTo>
                    <a:pt x="517029" y="417296"/>
                  </a:lnTo>
                  <a:lnTo>
                    <a:pt x="517029" y="436460"/>
                  </a:lnTo>
                  <a:lnTo>
                    <a:pt x="524827" y="444233"/>
                  </a:lnTo>
                  <a:lnTo>
                    <a:pt x="544080" y="444233"/>
                  </a:lnTo>
                  <a:lnTo>
                    <a:pt x="551878" y="436460"/>
                  </a:lnTo>
                  <a:lnTo>
                    <a:pt x="551878" y="417296"/>
                  </a:lnTo>
                  <a:lnTo>
                    <a:pt x="544080" y="409536"/>
                  </a:lnTo>
                  <a:close/>
                </a:path>
                <a:path w="6175375" h="1780539">
                  <a:moveTo>
                    <a:pt x="1694307" y="403745"/>
                  </a:moveTo>
                  <a:lnTo>
                    <a:pt x="1675066" y="403745"/>
                  </a:lnTo>
                  <a:lnTo>
                    <a:pt x="1667256" y="411518"/>
                  </a:lnTo>
                  <a:lnTo>
                    <a:pt x="1667256" y="430682"/>
                  </a:lnTo>
                  <a:lnTo>
                    <a:pt x="1675066" y="438442"/>
                  </a:lnTo>
                  <a:lnTo>
                    <a:pt x="1694307" y="438442"/>
                  </a:lnTo>
                  <a:lnTo>
                    <a:pt x="1702117" y="430682"/>
                  </a:lnTo>
                  <a:lnTo>
                    <a:pt x="1702117" y="411518"/>
                  </a:lnTo>
                  <a:lnTo>
                    <a:pt x="1694307" y="403745"/>
                  </a:lnTo>
                  <a:close/>
                </a:path>
                <a:path w="6175375" h="1780539">
                  <a:moveTo>
                    <a:pt x="1154049" y="397967"/>
                  </a:moveTo>
                  <a:lnTo>
                    <a:pt x="1134808" y="397967"/>
                  </a:lnTo>
                  <a:lnTo>
                    <a:pt x="1126998" y="405739"/>
                  </a:lnTo>
                  <a:lnTo>
                    <a:pt x="1126998" y="424891"/>
                  </a:lnTo>
                  <a:lnTo>
                    <a:pt x="1134808" y="432663"/>
                  </a:lnTo>
                  <a:lnTo>
                    <a:pt x="1154049" y="432663"/>
                  </a:lnTo>
                  <a:lnTo>
                    <a:pt x="1161859" y="424891"/>
                  </a:lnTo>
                  <a:lnTo>
                    <a:pt x="1161859" y="405739"/>
                  </a:lnTo>
                  <a:lnTo>
                    <a:pt x="1154049" y="397967"/>
                  </a:lnTo>
                  <a:close/>
                </a:path>
                <a:path w="6175375" h="1780539">
                  <a:moveTo>
                    <a:pt x="875207" y="397967"/>
                  </a:moveTo>
                  <a:lnTo>
                    <a:pt x="855954" y="397967"/>
                  </a:lnTo>
                  <a:lnTo>
                    <a:pt x="848156" y="405739"/>
                  </a:lnTo>
                  <a:lnTo>
                    <a:pt x="848156" y="424891"/>
                  </a:lnTo>
                  <a:lnTo>
                    <a:pt x="855954" y="432663"/>
                  </a:lnTo>
                  <a:lnTo>
                    <a:pt x="875207" y="432663"/>
                  </a:lnTo>
                  <a:lnTo>
                    <a:pt x="883005" y="424891"/>
                  </a:lnTo>
                  <a:lnTo>
                    <a:pt x="883005" y="405739"/>
                  </a:lnTo>
                  <a:lnTo>
                    <a:pt x="875207" y="397967"/>
                  </a:lnTo>
                  <a:close/>
                </a:path>
                <a:path w="6175375" h="1780539">
                  <a:moveTo>
                    <a:pt x="660260" y="397967"/>
                  </a:moveTo>
                  <a:lnTo>
                    <a:pt x="641019" y="397967"/>
                  </a:lnTo>
                  <a:lnTo>
                    <a:pt x="633209" y="405739"/>
                  </a:lnTo>
                  <a:lnTo>
                    <a:pt x="633209" y="424891"/>
                  </a:lnTo>
                  <a:lnTo>
                    <a:pt x="641019" y="432663"/>
                  </a:lnTo>
                  <a:lnTo>
                    <a:pt x="660260" y="432663"/>
                  </a:lnTo>
                  <a:lnTo>
                    <a:pt x="668070" y="424891"/>
                  </a:lnTo>
                  <a:lnTo>
                    <a:pt x="668070" y="405739"/>
                  </a:lnTo>
                  <a:lnTo>
                    <a:pt x="660260" y="397967"/>
                  </a:lnTo>
                  <a:close/>
                </a:path>
                <a:path w="6175375" h="1780539">
                  <a:moveTo>
                    <a:pt x="3605568" y="392188"/>
                  </a:moveTo>
                  <a:lnTo>
                    <a:pt x="3586314" y="392188"/>
                  </a:lnTo>
                  <a:lnTo>
                    <a:pt x="3578504" y="399948"/>
                  </a:lnTo>
                  <a:lnTo>
                    <a:pt x="3578504" y="419112"/>
                  </a:lnTo>
                  <a:lnTo>
                    <a:pt x="3586314" y="426885"/>
                  </a:lnTo>
                  <a:lnTo>
                    <a:pt x="3605568" y="426885"/>
                  </a:lnTo>
                  <a:lnTo>
                    <a:pt x="3613365" y="419112"/>
                  </a:lnTo>
                  <a:lnTo>
                    <a:pt x="3613365" y="399948"/>
                  </a:lnTo>
                  <a:lnTo>
                    <a:pt x="3605568" y="392188"/>
                  </a:lnTo>
                  <a:close/>
                </a:path>
                <a:path w="6175375" h="1780539">
                  <a:moveTo>
                    <a:pt x="5813082" y="386397"/>
                  </a:moveTo>
                  <a:lnTo>
                    <a:pt x="5793828" y="386397"/>
                  </a:lnTo>
                  <a:lnTo>
                    <a:pt x="5786031" y="394169"/>
                  </a:lnTo>
                  <a:lnTo>
                    <a:pt x="5786031" y="413334"/>
                  </a:lnTo>
                  <a:lnTo>
                    <a:pt x="5793828" y="421093"/>
                  </a:lnTo>
                  <a:lnTo>
                    <a:pt x="5813082" y="421093"/>
                  </a:lnTo>
                  <a:lnTo>
                    <a:pt x="5820879" y="413334"/>
                  </a:lnTo>
                  <a:lnTo>
                    <a:pt x="5820879" y="394169"/>
                  </a:lnTo>
                  <a:lnTo>
                    <a:pt x="5813082" y="386397"/>
                  </a:lnTo>
                  <a:close/>
                </a:path>
                <a:path w="6175375" h="1780539">
                  <a:moveTo>
                    <a:pt x="1915071" y="386397"/>
                  </a:moveTo>
                  <a:lnTo>
                    <a:pt x="1895817" y="386397"/>
                  </a:lnTo>
                  <a:lnTo>
                    <a:pt x="1888007" y="394169"/>
                  </a:lnTo>
                  <a:lnTo>
                    <a:pt x="1888007" y="413334"/>
                  </a:lnTo>
                  <a:lnTo>
                    <a:pt x="1895817" y="421093"/>
                  </a:lnTo>
                  <a:lnTo>
                    <a:pt x="1915071" y="421093"/>
                  </a:lnTo>
                  <a:lnTo>
                    <a:pt x="1922868" y="413334"/>
                  </a:lnTo>
                  <a:lnTo>
                    <a:pt x="1922868" y="394169"/>
                  </a:lnTo>
                  <a:lnTo>
                    <a:pt x="1915071" y="386397"/>
                  </a:lnTo>
                  <a:close/>
                </a:path>
                <a:path w="6175375" h="1780539">
                  <a:moveTo>
                    <a:pt x="5359958" y="380619"/>
                  </a:moveTo>
                  <a:lnTo>
                    <a:pt x="5340705" y="380619"/>
                  </a:lnTo>
                  <a:lnTo>
                    <a:pt x="5332907" y="388391"/>
                  </a:lnTo>
                  <a:lnTo>
                    <a:pt x="5332907" y="407543"/>
                  </a:lnTo>
                  <a:lnTo>
                    <a:pt x="5340705" y="415315"/>
                  </a:lnTo>
                  <a:lnTo>
                    <a:pt x="5359958" y="415315"/>
                  </a:lnTo>
                  <a:lnTo>
                    <a:pt x="5367756" y="407543"/>
                  </a:lnTo>
                  <a:lnTo>
                    <a:pt x="5367756" y="388391"/>
                  </a:lnTo>
                  <a:lnTo>
                    <a:pt x="5359958" y="380619"/>
                  </a:lnTo>
                  <a:close/>
                </a:path>
                <a:path w="6175375" h="1780539">
                  <a:moveTo>
                    <a:pt x="3071114" y="380619"/>
                  </a:moveTo>
                  <a:lnTo>
                    <a:pt x="3051860" y="380619"/>
                  </a:lnTo>
                  <a:lnTo>
                    <a:pt x="3044050" y="388391"/>
                  </a:lnTo>
                  <a:lnTo>
                    <a:pt x="3044050" y="407543"/>
                  </a:lnTo>
                  <a:lnTo>
                    <a:pt x="3051860" y="415315"/>
                  </a:lnTo>
                  <a:lnTo>
                    <a:pt x="3071114" y="415315"/>
                  </a:lnTo>
                  <a:lnTo>
                    <a:pt x="3078911" y="407543"/>
                  </a:lnTo>
                  <a:lnTo>
                    <a:pt x="3078911" y="388391"/>
                  </a:lnTo>
                  <a:lnTo>
                    <a:pt x="3071114" y="380619"/>
                  </a:lnTo>
                  <a:close/>
                </a:path>
                <a:path w="6175375" h="1780539">
                  <a:moveTo>
                    <a:pt x="2304288" y="380619"/>
                  </a:moveTo>
                  <a:lnTo>
                    <a:pt x="2285034" y="380619"/>
                  </a:lnTo>
                  <a:lnTo>
                    <a:pt x="2277237" y="388391"/>
                  </a:lnTo>
                  <a:lnTo>
                    <a:pt x="2277237" y="407543"/>
                  </a:lnTo>
                  <a:lnTo>
                    <a:pt x="2285034" y="415315"/>
                  </a:lnTo>
                  <a:lnTo>
                    <a:pt x="2304288" y="415315"/>
                  </a:lnTo>
                  <a:lnTo>
                    <a:pt x="2312085" y="407543"/>
                  </a:lnTo>
                  <a:lnTo>
                    <a:pt x="2312085" y="388391"/>
                  </a:lnTo>
                  <a:lnTo>
                    <a:pt x="2304288" y="380619"/>
                  </a:lnTo>
                  <a:close/>
                </a:path>
                <a:path w="6175375" h="1780539">
                  <a:moveTo>
                    <a:pt x="770636" y="380619"/>
                  </a:moveTo>
                  <a:lnTo>
                    <a:pt x="751395" y="380619"/>
                  </a:lnTo>
                  <a:lnTo>
                    <a:pt x="743585" y="388391"/>
                  </a:lnTo>
                  <a:lnTo>
                    <a:pt x="743585" y="407543"/>
                  </a:lnTo>
                  <a:lnTo>
                    <a:pt x="751395" y="415315"/>
                  </a:lnTo>
                  <a:lnTo>
                    <a:pt x="770636" y="415315"/>
                  </a:lnTo>
                  <a:lnTo>
                    <a:pt x="778446" y="407543"/>
                  </a:lnTo>
                  <a:lnTo>
                    <a:pt x="778446" y="388391"/>
                  </a:lnTo>
                  <a:lnTo>
                    <a:pt x="770636" y="380619"/>
                  </a:lnTo>
                  <a:close/>
                </a:path>
                <a:path w="6175375" h="1780539">
                  <a:moveTo>
                    <a:pt x="6144209" y="374840"/>
                  </a:moveTo>
                  <a:lnTo>
                    <a:pt x="6124956" y="374840"/>
                  </a:lnTo>
                  <a:lnTo>
                    <a:pt x="6117158" y="382600"/>
                  </a:lnTo>
                  <a:lnTo>
                    <a:pt x="6117158" y="401764"/>
                  </a:lnTo>
                  <a:lnTo>
                    <a:pt x="6124956" y="409536"/>
                  </a:lnTo>
                  <a:lnTo>
                    <a:pt x="6144209" y="409536"/>
                  </a:lnTo>
                  <a:lnTo>
                    <a:pt x="6152007" y="401764"/>
                  </a:lnTo>
                  <a:lnTo>
                    <a:pt x="6152007" y="382600"/>
                  </a:lnTo>
                  <a:lnTo>
                    <a:pt x="6144209" y="374840"/>
                  </a:lnTo>
                  <a:close/>
                </a:path>
                <a:path w="6175375" h="1780539">
                  <a:moveTo>
                    <a:pt x="5237962" y="369049"/>
                  </a:moveTo>
                  <a:lnTo>
                    <a:pt x="5218709" y="369049"/>
                  </a:lnTo>
                  <a:lnTo>
                    <a:pt x="5210911" y="376821"/>
                  </a:lnTo>
                  <a:lnTo>
                    <a:pt x="5210911" y="395985"/>
                  </a:lnTo>
                  <a:lnTo>
                    <a:pt x="5218709" y="403745"/>
                  </a:lnTo>
                  <a:lnTo>
                    <a:pt x="5237962" y="403745"/>
                  </a:lnTo>
                  <a:lnTo>
                    <a:pt x="5245773" y="395985"/>
                  </a:lnTo>
                  <a:lnTo>
                    <a:pt x="5245773" y="376821"/>
                  </a:lnTo>
                  <a:lnTo>
                    <a:pt x="5237962" y="369049"/>
                  </a:lnTo>
                  <a:close/>
                </a:path>
                <a:path w="6175375" h="1780539">
                  <a:moveTo>
                    <a:pt x="5069497" y="369049"/>
                  </a:moveTo>
                  <a:lnTo>
                    <a:pt x="5050243" y="369049"/>
                  </a:lnTo>
                  <a:lnTo>
                    <a:pt x="5042446" y="376821"/>
                  </a:lnTo>
                  <a:lnTo>
                    <a:pt x="5042446" y="395985"/>
                  </a:lnTo>
                  <a:lnTo>
                    <a:pt x="5050243" y="403745"/>
                  </a:lnTo>
                  <a:lnTo>
                    <a:pt x="5069497" y="403745"/>
                  </a:lnTo>
                  <a:lnTo>
                    <a:pt x="5077294" y="395985"/>
                  </a:lnTo>
                  <a:lnTo>
                    <a:pt x="5077294" y="376821"/>
                  </a:lnTo>
                  <a:lnTo>
                    <a:pt x="5069497" y="369049"/>
                  </a:lnTo>
                  <a:close/>
                </a:path>
                <a:path w="6175375" h="1780539">
                  <a:moveTo>
                    <a:pt x="4802276" y="369049"/>
                  </a:moveTo>
                  <a:lnTo>
                    <a:pt x="4783023" y="369049"/>
                  </a:lnTo>
                  <a:lnTo>
                    <a:pt x="4775212" y="376821"/>
                  </a:lnTo>
                  <a:lnTo>
                    <a:pt x="4775212" y="395985"/>
                  </a:lnTo>
                  <a:lnTo>
                    <a:pt x="4783023" y="403745"/>
                  </a:lnTo>
                  <a:lnTo>
                    <a:pt x="4802276" y="403745"/>
                  </a:lnTo>
                  <a:lnTo>
                    <a:pt x="4810074" y="395985"/>
                  </a:lnTo>
                  <a:lnTo>
                    <a:pt x="4810074" y="376821"/>
                  </a:lnTo>
                  <a:lnTo>
                    <a:pt x="4802276" y="369049"/>
                  </a:lnTo>
                  <a:close/>
                </a:path>
                <a:path w="6175375" h="1780539">
                  <a:moveTo>
                    <a:pt x="3495179" y="363270"/>
                  </a:moveTo>
                  <a:lnTo>
                    <a:pt x="3475939" y="363270"/>
                  </a:lnTo>
                  <a:lnTo>
                    <a:pt x="3468128" y="371043"/>
                  </a:lnTo>
                  <a:lnTo>
                    <a:pt x="3468128" y="390194"/>
                  </a:lnTo>
                  <a:lnTo>
                    <a:pt x="3475939" y="397967"/>
                  </a:lnTo>
                  <a:lnTo>
                    <a:pt x="3495179" y="397967"/>
                  </a:lnTo>
                  <a:lnTo>
                    <a:pt x="3502990" y="390194"/>
                  </a:lnTo>
                  <a:lnTo>
                    <a:pt x="3502990" y="371043"/>
                  </a:lnTo>
                  <a:lnTo>
                    <a:pt x="3495179" y="363270"/>
                  </a:lnTo>
                  <a:close/>
                </a:path>
                <a:path w="6175375" h="1780539">
                  <a:moveTo>
                    <a:pt x="4924259" y="357492"/>
                  </a:moveTo>
                  <a:lnTo>
                    <a:pt x="4905019" y="357492"/>
                  </a:lnTo>
                  <a:lnTo>
                    <a:pt x="4897208" y="365251"/>
                  </a:lnTo>
                  <a:lnTo>
                    <a:pt x="4897208" y="384416"/>
                  </a:lnTo>
                  <a:lnTo>
                    <a:pt x="4905019" y="392188"/>
                  </a:lnTo>
                  <a:lnTo>
                    <a:pt x="4924259" y="392188"/>
                  </a:lnTo>
                  <a:lnTo>
                    <a:pt x="4932070" y="384416"/>
                  </a:lnTo>
                  <a:lnTo>
                    <a:pt x="4932070" y="365251"/>
                  </a:lnTo>
                  <a:lnTo>
                    <a:pt x="4924259" y="357492"/>
                  </a:lnTo>
                  <a:close/>
                </a:path>
                <a:path w="6175375" h="1780539">
                  <a:moveTo>
                    <a:pt x="4494377" y="357492"/>
                  </a:moveTo>
                  <a:lnTo>
                    <a:pt x="4475124" y="357492"/>
                  </a:lnTo>
                  <a:lnTo>
                    <a:pt x="4467326" y="365251"/>
                  </a:lnTo>
                  <a:lnTo>
                    <a:pt x="4467326" y="384416"/>
                  </a:lnTo>
                  <a:lnTo>
                    <a:pt x="4475124" y="392188"/>
                  </a:lnTo>
                  <a:lnTo>
                    <a:pt x="4494377" y="392188"/>
                  </a:lnTo>
                  <a:lnTo>
                    <a:pt x="4502188" y="384416"/>
                  </a:lnTo>
                  <a:lnTo>
                    <a:pt x="4502188" y="365251"/>
                  </a:lnTo>
                  <a:lnTo>
                    <a:pt x="4494377" y="357492"/>
                  </a:lnTo>
                  <a:close/>
                </a:path>
                <a:path w="6175375" h="1780539">
                  <a:moveTo>
                    <a:pt x="4157446" y="357492"/>
                  </a:moveTo>
                  <a:lnTo>
                    <a:pt x="4138193" y="357492"/>
                  </a:lnTo>
                  <a:lnTo>
                    <a:pt x="4130382" y="365251"/>
                  </a:lnTo>
                  <a:lnTo>
                    <a:pt x="4130382" y="384416"/>
                  </a:lnTo>
                  <a:lnTo>
                    <a:pt x="4138193" y="392188"/>
                  </a:lnTo>
                  <a:lnTo>
                    <a:pt x="4157446" y="392188"/>
                  </a:lnTo>
                  <a:lnTo>
                    <a:pt x="4165244" y="384416"/>
                  </a:lnTo>
                  <a:lnTo>
                    <a:pt x="4165244" y="365251"/>
                  </a:lnTo>
                  <a:lnTo>
                    <a:pt x="4157446" y="357492"/>
                  </a:lnTo>
                  <a:close/>
                </a:path>
                <a:path w="6175375" h="1780539">
                  <a:moveTo>
                    <a:pt x="3309289" y="357492"/>
                  </a:moveTo>
                  <a:lnTo>
                    <a:pt x="3290036" y="357492"/>
                  </a:lnTo>
                  <a:lnTo>
                    <a:pt x="3282238" y="365251"/>
                  </a:lnTo>
                  <a:lnTo>
                    <a:pt x="3282238" y="384416"/>
                  </a:lnTo>
                  <a:lnTo>
                    <a:pt x="3290036" y="392188"/>
                  </a:lnTo>
                  <a:lnTo>
                    <a:pt x="3309289" y="392188"/>
                  </a:lnTo>
                  <a:lnTo>
                    <a:pt x="3317087" y="384416"/>
                  </a:lnTo>
                  <a:lnTo>
                    <a:pt x="3317087" y="365251"/>
                  </a:lnTo>
                  <a:lnTo>
                    <a:pt x="3309289" y="357492"/>
                  </a:lnTo>
                  <a:close/>
                </a:path>
                <a:path w="6175375" h="1780539">
                  <a:moveTo>
                    <a:pt x="3187293" y="357492"/>
                  </a:moveTo>
                  <a:lnTo>
                    <a:pt x="3168040" y="357492"/>
                  </a:lnTo>
                  <a:lnTo>
                    <a:pt x="3160242" y="365251"/>
                  </a:lnTo>
                  <a:lnTo>
                    <a:pt x="3160242" y="384416"/>
                  </a:lnTo>
                  <a:lnTo>
                    <a:pt x="3168040" y="392188"/>
                  </a:lnTo>
                  <a:lnTo>
                    <a:pt x="3187293" y="392188"/>
                  </a:lnTo>
                  <a:lnTo>
                    <a:pt x="3195091" y="384416"/>
                  </a:lnTo>
                  <a:lnTo>
                    <a:pt x="3195091" y="365251"/>
                  </a:lnTo>
                  <a:lnTo>
                    <a:pt x="3187293" y="357492"/>
                  </a:lnTo>
                  <a:close/>
                </a:path>
                <a:path w="6175375" h="1780539">
                  <a:moveTo>
                    <a:pt x="2141626" y="357492"/>
                  </a:moveTo>
                  <a:lnTo>
                    <a:pt x="2122373" y="357492"/>
                  </a:lnTo>
                  <a:lnTo>
                    <a:pt x="2114575" y="365251"/>
                  </a:lnTo>
                  <a:lnTo>
                    <a:pt x="2114575" y="384416"/>
                  </a:lnTo>
                  <a:lnTo>
                    <a:pt x="2122373" y="392188"/>
                  </a:lnTo>
                  <a:lnTo>
                    <a:pt x="2141626" y="392188"/>
                  </a:lnTo>
                  <a:lnTo>
                    <a:pt x="2149424" y="384416"/>
                  </a:lnTo>
                  <a:lnTo>
                    <a:pt x="2149424" y="365251"/>
                  </a:lnTo>
                  <a:lnTo>
                    <a:pt x="2141626" y="357492"/>
                  </a:lnTo>
                  <a:close/>
                </a:path>
                <a:path w="6175375" h="1780539">
                  <a:moveTo>
                    <a:pt x="1008824" y="357492"/>
                  </a:moveTo>
                  <a:lnTo>
                    <a:pt x="989571" y="357492"/>
                  </a:lnTo>
                  <a:lnTo>
                    <a:pt x="981773" y="365251"/>
                  </a:lnTo>
                  <a:lnTo>
                    <a:pt x="981773" y="384416"/>
                  </a:lnTo>
                  <a:lnTo>
                    <a:pt x="989571" y="392188"/>
                  </a:lnTo>
                  <a:lnTo>
                    <a:pt x="1008824" y="392188"/>
                  </a:lnTo>
                  <a:lnTo>
                    <a:pt x="1016622" y="384416"/>
                  </a:lnTo>
                  <a:lnTo>
                    <a:pt x="1016622" y="365251"/>
                  </a:lnTo>
                  <a:lnTo>
                    <a:pt x="1008824" y="357492"/>
                  </a:lnTo>
                  <a:close/>
                </a:path>
                <a:path w="6175375" h="1780539">
                  <a:moveTo>
                    <a:pt x="427888" y="357492"/>
                  </a:moveTo>
                  <a:lnTo>
                    <a:pt x="408647" y="357492"/>
                  </a:lnTo>
                  <a:lnTo>
                    <a:pt x="400837" y="365251"/>
                  </a:lnTo>
                  <a:lnTo>
                    <a:pt x="400837" y="384416"/>
                  </a:lnTo>
                  <a:lnTo>
                    <a:pt x="408647" y="392188"/>
                  </a:lnTo>
                  <a:lnTo>
                    <a:pt x="427888" y="392188"/>
                  </a:lnTo>
                  <a:lnTo>
                    <a:pt x="435698" y="384416"/>
                  </a:lnTo>
                  <a:lnTo>
                    <a:pt x="435698" y="365251"/>
                  </a:lnTo>
                  <a:lnTo>
                    <a:pt x="427888" y="357492"/>
                  </a:lnTo>
                  <a:close/>
                </a:path>
                <a:path w="6175375" h="1780539">
                  <a:moveTo>
                    <a:pt x="3913454" y="351701"/>
                  </a:moveTo>
                  <a:lnTo>
                    <a:pt x="3894201" y="351701"/>
                  </a:lnTo>
                  <a:lnTo>
                    <a:pt x="3886403" y="359473"/>
                  </a:lnTo>
                  <a:lnTo>
                    <a:pt x="3886403" y="378637"/>
                  </a:lnTo>
                  <a:lnTo>
                    <a:pt x="3894201" y="386397"/>
                  </a:lnTo>
                  <a:lnTo>
                    <a:pt x="3913454" y="386397"/>
                  </a:lnTo>
                  <a:lnTo>
                    <a:pt x="3921252" y="378637"/>
                  </a:lnTo>
                  <a:lnTo>
                    <a:pt x="3921252" y="359473"/>
                  </a:lnTo>
                  <a:lnTo>
                    <a:pt x="3913454" y="351701"/>
                  </a:lnTo>
                  <a:close/>
                </a:path>
                <a:path w="6175375" h="1780539">
                  <a:moveTo>
                    <a:pt x="2856166" y="351701"/>
                  </a:moveTo>
                  <a:lnTo>
                    <a:pt x="2836913" y="351701"/>
                  </a:lnTo>
                  <a:lnTo>
                    <a:pt x="2829115" y="359473"/>
                  </a:lnTo>
                  <a:lnTo>
                    <a:pt x="2829115" y="378637"/>
                  </a:lnTo>
                  <a:lnTo>
                    <a:pt x="2836913" y="386397"/>
                  </a:lnTo>
                  <a:lnTo>
                    <a:pt x="2856166" y="386397"/>
                  </a:lnTo>
                  <a:lnTo>
                    <a:pt x="2863964" y="378637"/>
                  </a:lnTo>
                  <a:lnTo>
                    <a:pt x="2863964" y="359473"/>
                  </a:lnTo>
                  <a:lnTo>
                    <a:pt x="2856166" y="351701"/>
                  </a:lnTo>
                  <a:close/>
                </a:path>
                <a:path w="6175375" h="1780539">
                  <a:moveTo>
                    <a:pt x="2728366" y="351701"/>
                  </a:moveTo>
                  <a:lnTo>
                    <a:pt x="2709113" y="351701"/>
                  </a:lnTo>
                  <a:lnTo>
                    <a:pt x="2701315" y="359473"/>
                  </a:lnTo>
                  <a:lnTo>
                    <a:pt x="2701315" y="378637"/>
                  </a:lnTo>
                  <a:lnTo>
                    <a:pt x="2709113" y="386397"/>
                  </a:lnTo>
                  <a:lnTo>
                    <a:pt x="2728366" y="386397"/>
                  </a:lnTo>
                  <a:lnTo>
                    <a:pt x="2736164" y="378637"/>
                  </a:lnTo>
                  <a:lnTo>
                    <a:pt x="2736164" y="359473"/>
                  </a:lnTo>
                  <a:lnTo>
                    <a:pt x="2728366" y="351701"/>
                  </a:lnTo>
                  <a:close/>
                </a:path>
                <a:path w="6175375" h="1780539">
                  <a:moveTo>
                    <a:pt x="5714326" y="340144"/>
                  </a:moveTo>
                  <a:lnTo>
                    <a:pt x="5695073" y="340144"/>
                  </a:lnTo>
                  <a:lnTo>
                    <a:pt x="5687275" y="347903"/>
                  </a:lnTo>
                  <a:lnTo>
                    <a:pt x="5687275" y="367068"/>
                  </a:lnTo>
                  <a:lnTo>
                    <a:pt x="5695073" y="374840"/>
                  </a:lnTo>
                  <a:lnTo>
                    <a:pt x="5714326" y="374840"/>
                  </a:lnTo>
                  <a:lnTo>
                    <a:pt x="5722124" y="367068"/>
                  </a:lnTo>
                  <a:lnTo>
                    <a:pt x="5722124" y="347903"/>
                  </a:lnTo>
                  <a:lnTo>
                    <a:pt x="5714326" y="340144"/>
                  </a:lnTo>
                  <a:close/>
                </a:path>
                <a:path w="6175375" h="1780539">
                  <a:moveTo>
                    <a:pt x="4691888" y="340144"/>
                  </a:moveTo>
                  <a:lnTo>
                    <a:pt x="4672647" y="340144"/>
                  </a:lnTo>
                  <a:lnTo>
                    <a:pt x="4664837" y="347903"/>
                  </a:lnTo>
                  <a:lnTo>
                    <a:pt x="4664837" y="367068"/>
                  </a:lnTo>
                  <a:lnTo>
                    <a:pt x="4672647" y="374840"/>
                  </a:lnTo>
                  <a:lnTo>
                    <a:pt x="4691888" y="374840"/>
                  </a:lnTo>
                  <a:lnTo>
                    <a:pt x="4699698" y="367068"/>
                  </a:lnTo>
                  <a:lnTo>
                    <a:pt x="4699698" y="347903"/>
                  </a:lnTo>
                  <a:lnTo>
                    <a:pt x="4691888" y="340144"/>
                  </a:lnTo>
                  <a:close/>
                </a:path>
                <a:path w="6175375" h="1780539">
                  <a:moveTo>
                    <a:pt x="4378198" y="340144"/>
                  </a:moveTo>
                  <a:lnTo>
                    <a:pt x="4358944" y="340144"/>
                  </a:lnTo>
                  <a:lnTo>
                    <a:pt x="4351134" y="347903"/>
                  </a:lnTo>
                  <a:lnTo>
                    <a:pt x="4351134" y="367068"/>
                  </a:lnTo>
                  <a:lnTo>
                    <a:pt x="4358944" y="374840"/>
                  </a:lnTo>
                  <a:lnTo>
                    <a:pt x="4378198" y="374840"/>
                  </a:lnTo>
                  <a:lnTo>
                    <a:pt x="4385995" y="367068"/>
                  </a:lnTo>
                  <a:lnTo>
                    <a:pt x="4385995" y="347903"/>
                  </a:lnTo>
                  <a:lnTo>
                    <a:pt x="4378198" y="340144"/>
                  </a:lnTo>
                  <a:close/>
                </a:path>
                <a:path w="6175375" h="1780539">
                  <a:moveTo>
                    <a:pt x="4267822" y="340144"/>
                  </a:moveTo>
                  <a:lnTo>
                    <a:pt x="4248569" y="340144"/>
                  </a:lnTo>
                  <a:lnTo>
                    <a:pt x="4240758" y="347903"/>
                  </a:lnTo>
                  <a:lnTo>
                    <a:pt x="4240758" y="367068"/>
                  </a:lnTo>
                  <a:lnTo>
                    <a:pt x="4248569" y="374840"/>
                  </a:lnTo>
                  <a:lnTo>
                    <a:pt x="4267822" y="374840"/>
                  </a:lnTo>
                  <a:lnTo>
                    <a:pt x="4275620" y="367068"/>
                  </a:lnTo>
                  <a:lnTo>
                    <a:pt x="4275620" y="347903"/>
                  </a:lnTo>
                  <a:lnTo>
                    <a:pt x="4267822" y="340144"/>
                  </a:lnTo>
                  <a:close/>
                </a:path>
                <a:path w="6175375" h="1780539">
                  <a:moveTo>
                    <a:pt x="4023829" y="340144"/>
                  </a:moveTo>
                  <a:lnTo>
                    <a:pt x="4004576" y="340144"/>
                  </a:lnTo>
                  <a:lnTo>
                    <a:pt x="3996778" y="347903"/>
                  </a:lnTo>
                  <a:lnTo>
                    <a:pt x="3996778" y="367068"/>
                  </a:lnTo>
                  <a:lnTo>
                    <a:pt x="4004576" y="374840"/>
                  </a:lnTo>
                  <a:lnTo>
                    <a:pt x="4023829" y="374840"/>
                  </a:lnTo>
                  <a:lnTo>
                    <a:pt x="4031627" y="367068"/>
                  </a:lnTo>
                  <a:lnTo>
                    <a:pt x="4031627" y="347903"/>
                  </a:lnTo>
                  <a:lnTo>
                    <a:pt x="4023829" y="340144"/>
                  </a:lnTo>
                  <a:close/>
                </a:path>
                <a:path w="6175375" h="1780539">
                  <a:moveTo>
                    <a:pt x="3791458" y="334352"/>
                  </a:moveTo>
                  <a:lnTo>
                    <a:pt x="3772204" y="334352"/>
                  </a:lnTo>
                  <a:lnTo>
                    <a:pt x="3764407" y="342125"/>
                  </a:lnTo>
                  <a:lnTo>
                    <a:pt x="3764407" y="361289"/>
                  </a:lnTo>
                  <a:lnTo>
                    <a:pt x="3772204" y="369049"/>
                  </a:lnTo>
                  <a:lnTo>
                    <a:pt x="3791458" y="369049"/>
                  </a:lnTo>
                  <a:lnTo>
                    <a:pt x="3799255" y="361289"/>
                  </a:lnTo>
                  <a:lnTo>
                    <a:pt x="3799255" y="342125"/>
                  </a:lnTo>
                  <a:lnTo>
                    <a:pt x="3791458" y="334352"/>
                  </a:lnTo>
                  <a:close/>
                </a:path>
                <a:path w="6175375" h="1780539">
                  <a:moveTo>
                    <a:pt x="2019630" y="334352"/>
                  </a:moveTo>
                  <a:lnTo>
                    <a:pt x="2000377" y="334352"/>
                  </a:lnTo>
                  <a:lnTo>
                    <a:pt x="1992579" y="342125"/>
                  </a:lnTo>
                  <a:lnTo>
                    <a:pt x="1992579" y="361289"/>
                  </a:lnTo>
                  <a:lnTo>
                    <a:pt x="2000377" y="369049"/>
                  </a:lnTo>
                  <a:lnTo>
                    <a:pt x="2019630" y="369049"/>
                  </a:lnTo>
                  <a:lnTo>
                    <a:pt x="2027440" y="361289"/>
                  </a:lnTo>
                  <a:lnTo>
                    <a:pt x="2027440" y="342125"/>
                  </a:lnTo>
                  <a:lnTo>
                    <a:pt x="2019630" y="334352"/>
                  </a:lnTo>
                  <a:close/>
                </a:path>
                <a:path w="6175375" h="1780539">
                  <a:moveTo>
                    <a:pt x="1310906" y="334352"/>
                  </a:moveTo>
                  <a:lnTo>
                    <a:pt x="1291653" y="334352"/>
                  </a:lnTo>
                  <a:lnTo>
                    <a:pt x="1283855" y="342125"/>
                  </a:lnTo>
                  <a:lnTo>
                    <a:pt x="1283855" y="361289"/>
                  </a:lnTo>
                  <a:lnTo>
                    <a:pt x="1291653" y="369049"/>
                  </a:lnTo>
                  <a:lnTo>
                    <a:pt x="1310906" y="369049"/>
                  </a:lnTo>
                  <a:lnTo>
                    <a:pt x="1318704" y="361289"/>
                  </a:lnTo>
                  <a:lnTo>
                    <a:pt x="1318704" y="342125"/>
                  </a:lnTo>
                  <a:lnTo>
                    <a:pt x="1310906" y="334352"/>
                  </a:lnTo>
                  <a:close/>
                </a:path>
                <a:path w="6175375" h="1780539">
                  <a:moveTo>
                    <a:pt x="1514221" y="328574"/>
                  </a:moveTo>
                  <a:lnTo>
                    <a:pt x="1494980" y="328574"/>
                  </a:lnTo>
                  <a:lnTo>
                    <a:pt x="1487170" y="336346"/>
                  </a:lnTo>
                  <a:lnTo>
                    <a:pt x="1487170" y="355498"/>
                  </a:lnTo>
                  <a:lnTo>
                    <a:pt x="1494980" y="363270"/>
                  </a:lnTo>
                  <a:lnTo>
                    <a:pt x="1514221" y="363270"/>
                  </a:lnTo>
                  <a:lnTo>
                    <a:pt x="1522031" y="355498"/>
                  </a:lnTo>
                  <a:lnTo>
                    <a:pt x="1522031" y="336346"/>
                  </a:lnTo>
                  <a:lnTo>
                    <a:pt x="1514221" y="328574"/>
                  </a:lnTo>
                  <a:close/>
                </a:path>
                <a:path w="6175375" h="1780539">
                  <a:moveTo>
                    <a:pt x="305904" y="328574"/>
                  </a:moveTo>
                  <a:lnTo>
                    <a:pt x="286651" y="328574"/>
                  </a:lnTo>
                  <a:lnTo>
                    <a:pt x="278841" y="336346"/>
                  </a:lnTo>
                  <a:lnTo>
                    <a:pt x="278841" y="355498"/>
                  </a:lnTo>
                  <a:lnTo>
                    <a:pt x="286651" y="363270"/>
                  </a:lnTo>
                  <a:lnTo>
                    <a:pt x="305904" y="363270"/>
                  </a:lnTo>
                  <a:lnTo>
                    <a:pt x="313702" y="355498"/>
                  </a:lnTo>
                  <a:lnTo>
                    <a:pt x="313702" y="336346"/>
                  </a:lnTo>
                  <a:lnTo>
                    <a:pt x="305904" y="328574"/>
                  </a:lnTo>
                  <a:close/>
                </a:path>
                <a:path w="6175375" h="1780539">
                  <a:moveTo>
                    <a:pt x="6010592" y="322795"/>
                  </a:moveTo>
                  <a:lnTo>
                    <a:pt x="5991352" y="322795"/>
                  </a:lnTo>
                  <a:lnTo>
                    <a:pt x="5983541" y="330555"/>
                  </a:lnTo>
                  <a:lnTo>
                    <a:pt x="5983541" y="349719"/>
                  </a:lnTo>
                  <a:lnTo>
                    <a:pt x="5991352" y="357492"/>
                  </a:lnTo>
                  <a:lnTo>
                    <a:pt x="6010592" y="357492"/>
                  </a:lnTo>
                  <a:lnTo>
                    <a:pt x="6018403" y="349719"/>
                  </a:lnTo>
                  <a:lnTo>
                    <a:pt x="6018403" y="330555"/>
                  </a:lnTo>
                  <a:lnTo>
                    <a:pt x="6010592" y="322795"/>
                  </a:lnTo>
                  <a:close/>
                </a:path>
                <a:path w="6175375" h="1780539">
                  <a:moveTo>
                    <a:pt x="1624596" y="322795"/>
                  </a:moveTo>
                  <a:lnTo>
                    <a:pt x="1605356" y="322795"/>
                  </a:lnTo>
                  <a:lnTo>
                    <a:pt x="1597545" y="330555"/>
                  </a:lnTo>
                  <a:lnTo>
                    <a:pt x="1597545" y="349719"/>
                  </a:lnTo>
                  <a:lnTo>
                    <a:pt x="1605356" y="357492"/>
                  </a:lnTo>
                  <a:lnTo>
                    <a:pt x="1624596" y="357492"/>
                  </a:lnTo>
                  <a:lnTo>
                    <a:pt x="1632407" y="349719"/>
                  </a:lnTo>
                  <a:lnTo>
                    <a:pt x="1632407" y="330555"/>
                  </a:lnTo>
                  <a:lnTo>
                    <a:pt x="1624596" y="322795"/>
                  </a:lnTo>
                  <a:close/>
                </a:path>
                <a:path w="6175375" h="1780539">
                  <a:moveTo>
                    <a:pt x="5586514" y="317004"/>
                  </a:moveTo>
                  <a:lnTo>
                    <a:pt x="5567273" y="317004"/>
                  </a:lnTo>
                  <a:lnTo>
                    <a:pt x="5559463" y="324777"/>
                  </a:lnTo>
                  <a:lnTo>
                    <a:pt x="5559463" y="343941"/>
                  </a:lnTo>
                  <a:lnTo>
                    <a:pt x="5567273" y="351701"/>
                  </a:lnTo>
                  <a:lnTo>
                    <a:pt x="5586514" y="351701"/>
                  </a:lnTo>
                  <a:lnTo>
                    <a:pt x="5594324" y="343941"/>
                  </a:lnTo>
                  <a:lnTo>
                    <a:pt x="5594324" y="324777"/>
                  </a:lnTo>
                  <a:lnTo>
                    <a:pt x="5586514" y="317004"/>
                  </a:lnTo>
                  <a:close/>
                </a:path>
                <a:path w="6175375" h="1780539">
                  <a:moveTo>
                    <a:pt x="3681082" y="317004"/>
                  </a:moveTo>
                  <a:lnTo>
                    <a:pt x="3661829" y="317004"/>
                  </a:lnTo>
                  <a:lnTo>
                    <a:pt x="3654031" y="324777"/>
                  </a:lnTo>
                  <a:lnTo>
                    <a:pt x="3654031" y="343941"/>
                  </a:lnTo>
                  <a:lnTo>
                    <a:pt x="3661829" y="351701"/>
                  </a:lnTo>
                  <a:lnTo>
                    <a:pt x="3681082" y="351701"/>
                  </a:lnTo>
                  <a:lnTo>
                    <a:pt x="3688880" y="343941"/>
                  </a:lnTo>
                  <a:lnTo>
                    <a:pt x="3688880" y="324777"/>
                  </a:lnTo>
                  <a:lnTo>
                    <a:pt x="3681082" y="317004"/>
                  </a:lnTo>
                  <a:close/>
                </a:path>
                <a:path w="6175375" h="1780539">
                  <a:moveTo>
                    <a:pt x="2594749" y="317004"/>
                  </a:moveTo>
                  <a:lnTo>
                    <a:pt x="2575496" y="317004"/>
                  </a:lnTo>
                  <a:lnTo>
                    <a:pt x="2567698" y="324777"/>
                  </a:lnTo>
                  <a:lnTo>
                    <a:pt x="2567698" y="343941"/>
                  </a:lnTo>
                  <a:lnTo>
                    <a:pt x="2575496" y="351701"/>
                  </a:lnTo>
                  <a:lnTo>
                    <a:pt x="2594749" y="351701"/>
                  </a:lnTo>
                  <a:lnTo>
                    <a:pt x="2602547" y="343941"/>
                  </a:lnTo>
                  <a:lnTo>
                    <a:pt x="2602547" y="324777"/>
                  </a:lnTo>
                  <a:lnTo>
                    <a:pt x="2594749" y="317004"/>
                  </a:lnTo>
                  <a:close/>
                </a:path>
                <a:path w="6175375" h="1780539">
                  <a:moveTo>
                    <a:pt x="1845360" y="317004"/>
                  </a:moveTo>
                  <a:lnTo>
                    <a:pt x="1826107" y="317004"/>
                  </a:lnTo>
                  <a:lnTo>
                    <a:pt x="1818297" y="324777"/>
                  </a:lnTo>
                  <a:lnTo>
                    <a:pt x="1818297" y="343941"/>
                  </a:lnTo>
                  <a:lnTo>
                    <a:pt x="1826107" y="351701"/>
                  </a:lnTo>
                  <a:lnTo>
                    <a:pt x="1845360" y="351701"/>
                  </a:lnTo>
                  <a:lnTo>
                    <a:pt x="1853158" y="343941"/>
                  </a:lnTo>
                  <a:lnTo>
                    <a:pt x="1853158" y="324777"/>
                  </a:lnTo>
                  <a:lnTo>
                    <a:pt x="1845360" y="317004"/>
                  </a:lnTo>
                  <a:close/>
                </a:path>
                <a:path w="6175375" h="1780539">
                  <a:moveTo>
                    <a:pt x="73533" y="311226"/>
                  </a:moveTo>
                  <a:lnTo>
                    <a:pt x="54279" y="311226"/>
                  </a:lnTo>
                  <a:lnTo>
                    <a:pt x="46482" y="318998"/>
                  </a:lnTo>
                  <a:lnTo>
                    <a:pt x="46482" y="338150"/>
                  </a:lnTo>
                  <a:lnTo>
                    <a:pt x="54279" y="345922"/>
                  </a:lnTo>
                  <a:lnTo>
                    <a:pt x="73533" y="345922"/>
                  </a:lnTo>
                  <a:lnTo>
                    <a:pt x="81330" y="338150"/>
                  </a:lnTo>
                  <a:lnTo>
                    <a:pt x="81330" y="318998"/>
                  </a:lnTo>
                  <a:lnTo>
                    <a:pt x="73533" y="311226"/>
                  </a:lnTo>
                  <a:close/>
                </a:path>
                <a:path w="6175375" h="1780539">
                  <a:moveTo>
                    <a:pt x="5470334" y="305447"/>
                  </a:moveTo>
                  <a:lnTo>
                    <a:pt x="5451081" y="305447"/>
                  </a:lnTo>
                  <a:lnTo>
                    <a:pt x="5443283" y="313207"/>
                  </a:lnTo>
                  <a:lnTo>
                    <a:pt x="5443283" y="332371"/>
                  </a:lnTo>
                  <a:lnTo>
                    <a:pt x="5451081" y="340144"/>
                  </a:lnTo>
                  <a:lnTo>
                    <a:pt x="5470334" y="340144"/>
                  </a:lnTo>
                  <a:lnTo>
                    <a:pt x="5478132" y="332371"/>
                  </a:lnTo>
                  <a:lnTo>
                    <a:pt x="5478132" y="313207"/>
                  </a:lnTo>
                  <a:lnTo>
                    <a:pt x="5470334" y="305447"/>
                  </a:lnTo>
                  <a:close/>
                </a:path>
                <a:path w="6175375" h="1780539">
                  <a:moveTo>
                    <a:pt x="2972346" y="299656"/>
                  </a:moveTo>
                  <a:lnTo>
                    <a:pt x="2953105" y="299656"/>
                  </a:lnTo>
                  <a:lnTo>
                    <a:pt x="2945295" y="307428"/>
                  </a:lnTo>
                  <a:lnTo>
                    <a:pt x="2945295" y="326593"/>
                  </a:lnTo>
                  <a:lnTo>
                    <a:pt x="2953105" y="334352"/>
                  </a:lnTo>
                  <a:lnTo>
                    <a:pt x="2972346" y="334352"/>
                  </a:lnTo>
                  <a:lnTo>
                    <a:pt x="2980156" y="326593"/>
                  </a:lnTo>
                  <a:lnTo>
                    <a:pt x="2980156" y="307428"/>
                  </a:lnTo>
                  <a:lnTo>
                    <a:pt x="2972346" y="299656"/>
                  </a:lnTo>
                  <a:close/>
                </a:path>
                <a:path w="6175375" h="1780539">
                  <a:moveTo>
                    <a:pt x="2478570" y="299656"/>
                  </a:moveTo>
                  <a:lnTo>
                    <a:pt x="2459316" y="299656"/>
                  </a:lnTo>
                  <a:lnTo>
                    <a:pt x="2451506" y="307428"/>
                  </a:lnTo>
                  <a:lnTo>
                    <a:pt x="2451506" y="326593"/>
                  </a:lnTo>
                  <a:lnTo>
                    <a:pt x="2459316" y="334352"/>
                  </a:lnTo>
                  <a:lnTo>
                    <a:pt x="2478570" y="334352"/>
                  </a:lnTo>
                  <a:lnTo>
                    <a:pt x="2486367" y="326593"/>
                  </a:lnTo>
                  <a:lnTo>
                    <a:pt x="2486367" y="307428"/>
                  </a:lnTo>
                  <a:lnTo>
                    <a:pt x="2478570" y="299656"/>
                  </a:lnTo>
                  <a:close/>
                </a:path>
                <a:path w="6175375" h="1780539">
                  <a:moveTo>
                    <a:pt x="5906033" y="293878"/>
                  </a:moveTo>
                  <a:lnTo>
                    <a:pt x="5886780" y="293878"/>
                  </a:lnTo>
                  <a:lnTo>
                    <a:pt x="5878982" y="301650"/>
                  </a:lnTo>
                  <a:lnTo>
                    <a:pt x="5878982" y="320801"/>
                  </a:lnTo>
                  <a:lnTo>
                    <a:pt x="5886780" y="328574"/>
                  </a:lnTo>
                  <a:lnTo>
                    <a:pt x="5906033" y="328574"/>
                  </a:lnTo>
                  <a:lnTo>
                    <a:pt x="5913831" y="320801"/>
                  </a:lnTo>
                  <a:lnTo>
                    <a:pt x="5913831" y="301650"/>
                  </a:lnTo>
                  <a:lnTo>
                    <a:pt x="5906033" y="293878"/>
                  </a:lnTo>
                  <a:close/>
                </a:path>
                <a:path w="6175375" h="1780539">
                  <a:moveTo>
                    <a:pt x="1200531" y="293878"/>
                  </a:moveTo>
                  <a:lnTo>
                    <a:pt x="1181277" y="293878"/>
                  </a:lnTo>
                  <a:lnTo>
                    <a:pt x="1173467" y="301650"/>
                  </a:lnTo>
                  <a:lnTo>
                    <a:pt x="1173467" y="320801"/>
                  </a:lnTo>
                  <a:lnTo>
                    <a:pt x="1181277" y="328574"/>
                  </a:lnTo>
                  <a:lnTo>
                    <a:pt x="1200531" y="328574"/>
                  </a:lnTo>
                  <a:lnTo>
                    <a:pt x="1208328" y="320801"/>
                  </a:lnTo>
                  <a:lnTo>
                    <a:pt x="1208328" y="301650"/>
                  </a:lnTo>
                  <a:lnTo>
                    <a:pt x="1200531" y="293878"/>
                  </a:lnTo>
                  <a:close/>
                </a:path>
                <a:path w="6175375" h="1780539">
                  <a:moveTo>
                    <a:pt x="178092" y="293878"/>
                  </a:moveTo>
                  <a:lnTo>
                    <a:pt x="158851" y="293878"/>
                  </a:lnTo>
                  <a:lnTo>
                    <a:pt x="151041" y="301650"/>
                  </a:lnTo>
                  <a:lnTo>
                    <a:pt x="151041" y="320801"/>
                  </a:lnTo>
                  <a:lnTo>
                    <a:pt x="158851" y="328574"/>
                  </a:lnTo>
                  <a:lnTo>
                    <a:pt x="178092" y="328574"/>
                  </a:lnTo>
                  <a:lnTo>
                    <a:pt x="185902" y="320801"/>
                  </a:lnTo>
                  <a:lnTo>
                    <a:pt x="185902" y="301650"/>
                  </a:lnTo>
                  <a:lnTo>
                    <a:pt x="178092" y="293878"/>
                  </a:lnTo>
                  <a:close/>
                </a:path>
                <a:path w="6175375" h="1780539">
                  <a:moveTo>
                    <a:pt x="3413861" y="288099"/>
                  </a:moveTo>
                  <a:lnTo>
                    <a:pt x="3394608" y="288099"/>
                  </a:lnTo>
                  <a:lnTo>
                    <a:pt x="3386797" y="295859"/>
                  </a:lnTo>
                  <a:lnTo>
                    <a:pt x="3386797" y="315023"/>
                  </a:lnTo>
                  <a:lnTo>
                    <a:pt x="3394608" y="322795"/>
                  </a:lnTo>
                  <a:lnTo>
                    <a:pt x="3413861" y="322795"/>
                  </a:lnTo>
                  <a:lnTo>
                    <a:pt x="3421659" y="315023"/>
                  </a:lnTo>
                  <a:lnTo>
                    <a:pt x="3421659" y="295859"/>
                  </a:lnTo>
                  <a:lnTo>
                    <a:pt x="3413861" y="288099"/>
                  </a:lnTo>
                  <a:close/>
                </a:path>
                <a:path w="6175375" h="1780539">
                  <a:moveTo>
                    <a:pt x="5179872" y="282308"/>
                  </a:moveTo>
                  <a:lnTo>
                    <a:pt x="5160619" y="282308"/>
                  </a:lnTo>
                  <a:lnTo>
                    <a:pt x="5152821" y="290080"/>
                  </a:lnTo>
                  <a:lnTo>
                    <a:pt x="5152821" y="309244"/>
                  </a:lnTo>
                  <a:lnTo>
                    <a:pt x="5160619" y="317004"/>
                  </a:lnTo>
                  <a:lnTo>
                    <a:pt x="5179872" y="317004"/>
                  </a:lnTo>
                  <a:lnTo>
                    <a:pt x="5187670" y="309244"/>
                  </a:lnTo>
                  <a:lnTo>
                    <a:pt x="5187670" y="290080"/>
                  </a:lnTo>
                  <a:lnTo>
                    <a:pt x="5179872" y="282308"/>
                  </a:lnTo>
                  <a:close/>
                </a:path>
                <a:path w="6175375" h="1780539">
                  <a:moveTo>
                    <a:pt x="2368194" y="282308"/>
                  </a:moveTo>
                  <a:lnTo>
                    <a:pt x="2348941" y="282308"/>
                  </a:lnTo>
                  <a:lnTo>
                    <a:pt x="2341130" y="290080"/>
                  </a:lnTo>
                  <a:lnTo>
                    <a:pt x="2341130" y="309244"/>
                  </a:lnTo>
                  <a:lnTo>
                    <a:pt x="2348941" y="317004"/>
                  </a:lnTo>
                  <a:lnTo>
                    <a:pt x="2368194" y="317004"/>
                  </a:lnTo>
                  <a:lnTo>
                    <a:pt x="2375992" y="309244"/>
                  </a:lnTo>
                  <a:lnTo>
                    <a:pt x="2375992" y="290080"/>
                  </a:lnTo>
                  <a:lnTo>
                    <a:pt x="2368194" y="282308"/>
                  </a:lnTo>
                  <a:close/>
                </a:path>
                <a:path w="6175375" h="1780539">
                  <a:moveTo>
                    <a:pt x="2234577" y="282308"/>
                  </a:moveTo>
                  <a:lnTo>
                    <a:pt x="2215324" y="282308"/>
                  </a:lnTo>
                  <a:lnTo>
                    <a:pt x="2207526" y="290080"/>
                  </a:lnTo>
                  <a:lnTo>
                    <a:pt x="2207526" y="309244"/>
                  </a:lnTo>
                  <a:lnTo>
                    <a:pt x="2215324" y="317004"/>
                  </a:lnTo>
                  <a:lnTo>
                    <a:pt x="2234577" y="317004"/>
                  </a:lnTo>
                  <a:lnTo>
                    <a:pt x="2242375" y="309244"/>
                  </a:lnTo>
                  <a:lnTo>
                    <a:pt x="2242375" y="290080"/>
                  </a:lnTo>
                  <a:lnTo>
                    <a:pt x="2234577" y="282308"/>
                  </a:lnTo>
                  <a:close/>
                </a:path>
                <a:path w="6175375" h="1780539">
                  <a:moveTo>
                    <a:pt x="1409661" y="282308"/>
                  </a:moveTo>
                  <a:lnTo>
                    <a:pt x="1390408" y="282308"/>
                  </a:lnTo>
                  <a:lnTo>
                    <a:pt x="1382610" y="290080"/>
                  </a:lnTo>
                  <a:lnTo>
                    <a:pt x="1382610" y="309244"/>
                  </a:lnTo>
                  <a:lnTo>
                    <a:pt x="1390408" y="317004"/>
                  </a:lnTo>
                  <a:lnTo>
                    <a:pt x="1409661" y="317004"/>
                  </a:lnTo>
                  <a:lnTo>
                    <a:pt x="1417459" y="309244"/>
                  </a:lnTo>
                  <a:lnTo>
                    <a:pt x="1417459" y="290080"/>
                  </a:lnTo>
                  <a:lnTo>
                    <a:pt x="1409661" y="282308"/>
                  </a:lnTo>
                  <a:close/>
                </a:path>
                <a:path w="6175375" h="1780539">
                  <a:moveTo>
                    <a:pt x="881011" y="282308"/>
                  </a:moveTo>
                  <a:lnTo>
                    <a:pt x="861771" y="282308"/>
                  </a:lnTo>
                  <a:lnTo>
                    <a:pt x="853960" y="290080"/>
                  </a:lnTo>
                  <a:lnTo>
                    <a:pt x="853960" y="309244"/>
                  </a:lnTo>
                  <a:lnTo>
                    <a:pt x="861771" y="317004"/>
                  </a:lnTo>
                  <a:lnTo>
                    <a:pt x="881011" y="317004"/>
                  </a:lnTo>
                  <a:lnTo>
                    <a:pt x="888822" y="309244"/>
                  </a:lnTo>
                  <a:lnTo>
                    <a:pt x="888822" y="290080"/>
                  </a:lnTo>
                  <a:lnTo>
                    <a:pt x="881011" y="282308"/>
                  </a:lnTo>
                  <a:close/>
                </a:path>
                <a:path w="6175375" h="1780539">
                  <a:moveTo>
                    <a:pt x="544080" y="282308"/>
                  </a:moveTo>
                  <a:lnTo>
                    <a:pt x="524827" y="282308"/>
                  </a:lnTo>
                  <a:lnTo>
                    <a:pt x="517029" y="290080"/>
                  </a:lnTo>
                  <a:lnTo>
                    <a:pt x="517029" y="309244"/>
                  </a:lnTo>
                  <a:lnTo>
                    <a:pt x="524827" y="317004"/>
                  </a:lnTo>
                  <a:lnTo>
                    <a:pt x="544080" y="317004"/>
                  </a:lnTo>
                  <a:lnTo>
                    <a:pt x="551878" y="309244"/>
                  </a:lnTo>
                  <a:lnTo>
                    <a:pt x="551878" y="290080"/>
                  </a:lnTo>
                  <a:lnTo>
                    <a:pt x="544080" y="282308"/>
                  </a:lnTo>
                  <a:close/>
                </a:path>
                <a:path w="6175375" h="1780539">
                  <a:moveTo>
                    <a:pt x="6126784" y="276529"/>
                  </a:moveTo>
                  <a:lnTo>
                    <a:pt x="6107531" y="276529"/>
                  </a:lnTo>
                  <a:lnTo>
                    <a:pt x="6099733" y="284302"/>
                  </a:lnTo>
                  <a:lnTo>
                    <a:pt x="6099733" y="303453"/>
                  </a:lnTo>
                  <a:lnTo>
                    <a:pt x="6107531" y="311226"/>
                  </a:lnTo>
                  <a:lnTo>
                    <a:pt x="6126784" y="311226"/>
                  </a:lnTo>
                  <a:lnTo>
                    <a:pt x="6134582" y="303453"/>
                  </a:lnTo>
                  <a:lnTo>
                    <a:pt x="6134582" y="284302"/>
                  </a:lnTo>
                  <a:lnTo>
                    <a:pt x="6126784" y="276529"/>
                  </a:lnTo>
                  <a:close/>
                </a:path>
                <a:path w="6175375" h="1780539">
                  <a:moveTo>
                    <a:pt x="5330913" y="276529"/>
                  </a:moveTo>
                  <a:lnTo>
                    <a:pt x="5311660" y="276529"/>
                  </a:lnTo>
                  <a:lnTo>
                    <a:pt x="5303862" y="284302"/>
                  </a:lnTo>
                  <a:lnTo>
                    <a:pt x="5303862" y="303453"/>
                  </a:lnTo>
                  <a:lnTo>
                    <a:pt x="5311660" y="311226"/>
                  </a:lnTo>
                  <a:lnTo>
                    <a:pt x="5330913" y="311226"/>
                  </a:lnTo>
                  <a:lnTo>
                    <a:pt x="5338711" y="303453"/>
                  </a:lnTo>
                  <a:lnTo>
                    <a:pt x="5338711" y="284302"/>
                  </a:lnTo>
                  <a:lnTo>
                    <a:pt x="5330913" y="276529"/>
                  </a:lnTo>
                  <a:close/>
                </a:path>
                <a:path w="6175375" h="1780539">
                  <a:moveTo>
                    <a:pt x="1758213" y="276529"/>
                  </a:moveTo>
                  <a:lnTo>
                    <a:pt x="1738960" y="276529"/>
                  </a:lnTo>
                  <a:lnTo>
                    <a:pt x="1731162" y="284302"/>
                  </a:lnTo>
                  <a:lnTo>
                    <a:pt x="1731162" y="303453"/>
                  </a:lnTo>
                  <a:lnTo>
                    <a:pt x="1738960" y="311226"/>
                  </a:lnTo>
                  <a:lnTo>
                    <a:pt x="1758213" y="311226"/>
                  </a:lnTo>
                  <a:lnTo>
                    <a:pt x="1766023" y="303453"/>
                  </a:lnTo>
                  <a:lnTo>
                    <a:pt x="1766023" y="284302"/>
                  </a:lnTo>
                  <a:lnTo>
                    <a:pt x="1758213" y="276529"/>
                  </a:lnTo>
                  <a:close/>
                </a:path>
                <a:path w="6175375" h="1780539">
                  <a:moveTo>
                    <a:pt x="660260" y="276529"/>
                  </a:moveTo>
                  <a:lnTo>
                    <a:pt x="641019" y="276529"/>
                  </a:lnTo>
                  <a:lnTo>
                    <a:pt x="633209" y="284302"/>
                  </a:lnTo>
                  <a:lnTo>
                    <a:pt x="633209" y="303453"/>
                  </a:lnTo>
                  <a:lnTo>
                    <a:pt x="641019" y="311226"/>
                  </a:lnTo>
                  <a:lnTo>
                    <a:pt x="660260" y="311226"/>
                  </a:lnTo>
                  <a:lnTo>
                    <a:pt x="668070" y="303453"/>
                  </a:lnTo>
                  <a:lnTo>
                    <a:pt x="668070" y="284302"/>
                  </a:lnTo>
                  <a:lnTo>
                    <a:pt x="660260" y="276529"/>
                  </a:lnTo>
                  <a:close/>
                </a:path>
                <a:path w="6175375" h="1780539">
                  <a:moveTo>
                    <a:pt x="4564087" y="264960"/>
                  </a:moveTo>
                  <a:lnTo>
                    <a:pt x="4544834" y="264960"/>
                  </a:lnTo>
                  <a:lnTo>
                    <a:pt x="4537036" y="272732"/>
                  </a:lnTo>
                  <a:lnTo>
                    <a:pt x="4537036" y="291896"/>
                  </a:lnTo>
                  <a:lnTo>
                    <a:pt x="4544834" y="299656"/>
                  </a:lnTo>
                  <a:lnTo>
                    <a:pt x="4564087" y="299656"/>
                  </a:lnTo>
                  <a:lnTo>
                    <a:pt x="4571898" y="291896"/>
                  </a:lnTo>
                  <a:lnTo>
                    <a:pt x="4571898" y="272732"/>
                  </a:lnTo>
                  <a:lnTo>
                    <a:pt x="4564087" y="264960"/>
                  </a:lnTo>
                  <a:close/>
                </a:path>
                <a:path w="6175375" h="1780539">
                  <a:moveTo>
                    <a:pt x="4808080" y="259181"/>
                  </a:moveTo>
                  <a:lnTo>
                    <a:pt x="4788827" y="259181"/>
                  </a:lnTo>
                  <a:lnTo>
                    <a:pt x="4781029" y="266953"/>
                  </a:lnTo>
                  <a:lnTo>
                    <a:pt x="4781029" y="286105"/>
                  </a:lnTo>
                  <a:lnTo>
                    <a:pt x="4788827" y="293878"/>
                  </a:lnTo>
                  <a:lnTo>
                    <a:pt x="4808080" y="293878"/>
                  </a:lnTo>
                  <a:lnTo>
                    <a:pt x="4815878" y="286105"/>
                  </a:lnTo>
                  <a:lnTo>
                    <a:pt x="4815878" y="266953"/>
                  </a:lnTo>
                  <a:lnTo>
                    <a:pt x="4808080" y="259181"/>
                  </a:lnTo>
                  <a:close/>
                </a:path>
                <a:path w="6175375" h="1780539">
                  <a:moveTo>
                    <a:pt x="3541661" y="259181"/>
                  </a:moveTo>
                  <a:lnTo>
                    <a:pt x="3522408" y="259181"/>
                  </a:lnTo>
                  <a:lnTo>
                    <a:pt x="3514610" y="266953"/>
                  </a:lnTo>
                  <a:lnTo>
                    <a:pt x="3514610" y="286105"/>
                  </a:lnTo>
                  <a:lnTo>
                    <a:pt x="3522408" y="293878"/>
                  </a:lnTo>
                  <a:lnTo>
                    <a:pt x="3541661" y="293878"/>
                  </a:lnTo>
                  <a:lnTo>
                    <a:pt x="3549459" y="286105"/>
                  </a:lnTo>
                  <a:lnTo>
                    <a:pt x="3549459" y="266953"/>
                  </a:lnTo>
                  <a:lnTo>
                    <a:pt x="3541661" y="259181"/>
                  </a:lnTo>
                  <a:close/>
                </a:path>
                <a:path w="6175375" h="1780539">
                  <a:moveTo>
                    <a:pt x="1095959" y="259181"/>
                  </a:moveTo>
                  <a:lnTo>
                    <a:pt x="1076706" y="259181"/>
                  </a:lnTo>
                  <a:lnTo>
                    <a:pt x="1068908" y="266953"/>
                  </a:lnTo>
                  <a:lnTo>
                    <a:pt x="1068908" y="286105"/>
                  </a:lnTo>
                  <a:lnTo>
                    <a:pt x="1076706" y="293878"/>
                  </a:lnTo>
                  <a:lnTo>
                    <a:pt x="1095959" y="293878"/>
                  </a:lnTo>
                  <a:lnTo>
                    <a:pt x="1103757" y="286105"/>
                  </a:lnTo>
                  <a:lnTo>
                    <a:pt x="1103757" y="266953"/>
                  </a:lnTo>
                  <a:lnTo>
                    <a:pt x="1095959" y="259181"/>
                  </a:lnTo>
                  <a:close/>
                </a:path>
                <a:path w="6175375" h="1780539">
                  <a:moveTo>
                    <a:pt x="4953304" y="253403"/>
                  </a:moveTo>
                  <a:lnTo>
                    <a:pt x="4934064" y="253403"/>
                  </a:lnTo>
                  <a:lnTo>
                    <a:pt x="4926253" y="261162"/>
                  </a:lnTo>
                  <a:lnTo>
                    <a:pt x="4926253" y="280327"/>
                  </a:lnTo>
                  <a:lnTo>
                    <a:pt x="4934064" y="288099"/>
                  </a:lnTo>
                  <a:lnTo>
                    <a:pt x="4953304" y="288099"/>
                  </a:lnTo>
                  <a:lnTo>
                    <a:pt x="4961115" y="280327"/>
                  </a:lnTo>
                  <a:lnTo>
                    <a:pt x="4961115" y="261162"/>
                  </a:lnTo>
                  <a:lnTo>
                    <a:pt x="4953304" y="253403"/>
                  </a:lnTo>
                  <a:close/>
                </a:path>
                <a:path w="6175375" h="1780539">
                  <a:moveTo>
                    <a:pt x="4087736" y="253403"/>
                  </a:moveTo>
                  <a:lnTo>
                    <a:pt x="4068483" y="253403"/>
                  </a:lnTo>
                  <a:lnTo>
                    <a:pt x="4060672" y="261162"/>
                  </a:lnTo>
                  <a:lnTo>
                    <a:pt x="4060672" y="280327"/>
                  </a:lnTo>
                  <a:lnTo>
                    <a:pt x="4068483" y="288099"/>
                  </a:lnTo>
                  <a:lnTo>
                    <a:pt x="4087736" y="288099"/>
                  </a:lnTo>
                  <a:lnTo>
                    <a:pt x="4095534" y="280327"/>
                  </a:lnTo>
                  <a:lnTo>
                    <a:pt x="4095534" y="261162"/>
                  </a:lnTo>
                  <a:lnTo>
                    <a:pt x="4087736" y="253403"/>
                  </a:lnTo>
                  <a:close/>
                </a:path>
                <a:path w="6175375" h="1780539">
                  <a:moveTo>
                    <a:pt x="3094342" y="253403"/>
                  </a:moveTo>
                  <a:lnTo>
                    <a:pt x="3075101" y="253403"/>
                  </a:lnTo>
                  <a:lnTo>
                    <a:pt x="3067291" y="261162"/>
                  </a:lnTo>
                  <a:lnTo>
                    <a:pt x="3067291" y="280327"/>
                  </a:lnTo>
                  <a:lnTo>
                    <a:pt x="3075101" y="288099"/>
                  </a:lnTo>
                  <a:lnTo>
                    <a:pt x="3094342" y="288099"/>
                  </a:lnTo>
                  <a:lnTo>
                    <a:pt x="3102152" y="280327"/>
                  </a:lnTo>
                  <a:lnTo>
                    <a:pt x="3102152" y="261162"/>
                  </a:lnTo>
                  <a:lnTo>
                    <a:pt x="3094342" y="253403"/>
                  </a:lnTo>
                  <a:close/>
                </a:path>
                <a:path w="6175375" h="1780539">
                  <a:moveTo>
                    <a:pt x="5807278" y="247611"/>
                  </a:moveTo>
                  <a:lnTo>
                    <a:pt x="5788025" y="247611"/>
                  </a:lnTo>
                  <a:lnTo>
                    <a:pt x="5780214" y="255384"/>
                  </a:lnTo>
                  <a:lnTo>
                    <a:pt x="5780214" y="274548"/>
                  </a:lnTo>
                  <a:lnTo>
                    <a:pt x="5788025" y="282308"/>
                  </a:lnTo>
                  <a:lnTo>
                    <a:pt x="5807278" y="282308"/>
                  </a:lnTo>
                  <a:lnTo>
                    <a:pt x="5815076" y="274548"/>
                  </a:lnTo>
                  <a:lnTo>
                    <a:pt x="5815076" y="255384"/>
                  </a:lnTo>
                  <a:lnTo>
                    <a:pt x="5807278" y="247611"/>
                  </a:lnTo>
                  <a:close/>
                </a:path>
                <a:path w="6175375" h="1780539">
                  <a:moveTo>
                    <a:pt x="5069497" y="247611"/>
                  </a:moveTo>
                  <a:lnTo>
                    <a:pt x="5050243" y="247611"/>
                  </a:lnTo>
                  <a:lnTo>
                    <a:pt x="5042446" y="255384"/>
                  </a:lnTo>
                  <a:lnTo>
                    <a:pt x="5042446" y="274548"/>
                  </a:lnTo>
                  <a:lnTo>
                    <a:pt x="5050243" y="282308"/>
                  </a:lnTo>
                  <a:lnTo>
                    <a:pt x="5069497" y="282308"/>
                  </a:lnTo>
                  <a:lnTo>
                    <a:pt x="5077294" y="274548"/>
                  </a:lnTo>
                  <a:lnTo>
                    <a:pt x="5077294" y="255384"/>
                  </a:lnTo>
                  <a:lnTo>
                    <a:pt x="5069497" y="247611"/>
                  </a:lnTo>
                  <a:close/>
                </a:path>
                <a:path w="6175375" h="1780539">
                  <a:moveTo>
                    <a:pt x="4442091" y="247611"/>
                  </a:moveTo>
                  <a:lnTo>
                    <a:pt x="4422851" y="247611"/>
                  </a:lnTo>
                  <a:lnTo>
                    <a:pt x="4415040" y="255384"/>
                  </a:lnTo>
                  <a:lnTo>
                    <a:pt x="4415040" y="274548"/>
                  </a:lnTo>
                  <a:lnTo>
                    <a:pt x="4422851" y="282308"/>
                  </a:lnTo>
                  <a:lnTo>
                    <a:pt x="4442091" y="282308"/>
                  </a:lnTo>
                  <a:lnTo>
                    <a:pt x="4449902" y="274548"/>
                  </a:lnTo>
                  <a:lnTo>
                    <a:pt x="4449902" y="255384"/>
                  </a:lnTo>
                  <a:lnTo>
                    <a:pt x="4442091" y="247611"/>
                  </a:lnTo>
                  <a:close/>
                </a:path>
                <a:path w="6175375" h="1780539">
                  <a:moveTo>
                    <a:pt x="2095157" y="247611"/>
                  </a:moveTo>
                  <a:lnTo>
                    <a:pt x="2075903" y="247611"/>
                  </a:lnTo>
                  <a:lnTo>
                    <a:pt x="2068106" y="255384"/>
                  </a:lnTo>
                  <a:lnTo>
                    <a:pt x="2068106" y="274548"/>
                  </a:lnTo>
                  <a:lnTo>
                    <a:pt x="2075903" y="282308"/>
                  </a:lnTo>
                  <a:lnTo>
                    <a:pt x="2095157" y="282308"/>
                  </a:lnTo>
                  <a:lnTo>
                    <a:pt x="2102954" y="274548"/>
                  </a:lnTo>
                  <a:lnTo>
                    <a:pt x="2102954" y="255384"/>
                  </a:lnTo>
                  <a:lnTo>
                    <a:pt x="2095157" y="247611"/>
                  </a:lnTo>
                  <a:close/>
                </a:path>
                <a:path w="6175375" h="1780539">
                  <a:moveTo>
                    <a:pt x="764832" y="247611"/>
                  </a:moveTo>
                  <a:lnTo>
                    <a:pt x="745578" y="247611"/>
                  </a:lnTo>
                  <a:lnTo>
                    <a:pt x="737781" y="255384"/>
                  </a:lnTo>
                  <a:lnTo>
                    <a:pt x="737781" y="274548"/>
                  </a:lnTo>
                  <a:lnTo>
                    <a:pt x="745578" y="282308"/>
                  </a:lnTo>
                  <a:lnTo>
                    <a:pt x="764832" y="282308"/>
                  </a:lnTo>
                  <a:lnTo>
                    <a:pt x="772629" y="274548"/>
                  </a:lnTo>
                  <a:lnTo>
                    <a:pt x="772629" y="255384"/>
                  </a:lnTo>
                  <a:lnTo>
                    <a:pt x="764832" y="247611"/>
                  </a:lnTo>
                  <a:close/>
                </a:path>
                <a:path w="6175375" h="1780539">
                  <a:moveTo>
                    <a:pt x="416280" y="247611"/>
                  </a:moveTo>
                  <a:lnTo>
                    <a:pt x="397027" y="247611"/>
                  </a:lnTo>
                  <a:lnTo>
                    <a:pt x="389216" y="255384"/>
                  </a:lnTo>
                  <a:lnTo>
                    <a:pt x="389216" y="274548"/>
                  </a:lnTo>
                  <a:lnTo>
                    <a:pt x="397027" y="282308"/>
                  </a:lnTo>
                  <a:lnTo>
                    <a:pt x="416280" y="282308"/>
                  </a:lnTo>
                  <a:lnTo>
                    <a:pt x="424078" y="274548"/>
                  </a:lnTo>
                  <a:lnTo>
                    <a:pt x="424078" y="255384"/>
                  </a:lnTo>
                  <a:lnTo>
                    <a:pt x="416280" y="247611"/>
                  </a:lnTo>
                  <a:close/>
                </a:path>
                <a:path w="6175375" h="1780539">
                  <a:moveTo>
                    <a:pt x="5662041" y="236054"/>
                  </a:moveTo>
                  <a:lnTo>
                    <a:pt x="5642787" y="236054"/>
                  </a:lnTo>
                  <a:lnTo>
                    <a:pt x="5634990" y="243814"/>
                  </a:lnTo>
                  <a:lnTo>
                    <a:pt x="5634990" y="262978"/>
                  </a:lnTo>
                  <a:lnTo>
                    <a:pt x="5642787" y="270751"/>
                  </a:lnTo>
                  <a:lnTo>
                    <a:pt x="5662041" y="270751"/>
                  </a:lnTo>
                  <a:lnTo>
                    <a:pt x="5669838" y="262978"/>
                  </a:lnTo>
                  <a:lnTo>
                    <a:pt x="5669838" y="243814"/>
                  </a:lnTo>
                  <a:lnTo>
                    <a:pt x="5662041" y="236054"/>
                  </a:lnTo>
                  <a:close/>
                </a:path>
                <a:path w="6175375" h="1780539">
                  <a:moveTo>
                    <a:pt x="3890213" y="236054"/>
                  </a:moveTo>
                  <a:lnTo>
                    <a:pt x="3870960" y="236054"/>
                  </a:lnTo>
                  <a:lnTo>
                    <a:pt x="3863162" y="243814"/>
                  </a:lnTo>
                  <a:lnTo>
                    <a:pt x="3863162" y="262978"/>
                  </a:lnTo>
                  <a:lnTo>
                    <a:pt x="3870960" y="270751"/>
                  </a:lnTo>
                  <a:lnTo>
                    <a:pt x="3890213" y="270751"/>
                  </a:lnTo>
                  <a:lnTo>
                    <a:pt x="3898023" y="262978"/>
                  </a:lnTo>
                  <a:lnTo>
                    <a:pt x="3898023" y="243814"/>
                  </a:lnTo>
                  <a:lnTo>
                    <a:pt x="3890213" y="236054"/>
                  </a:lnTo>
                  <a:close/>
                </a:path>
                <a:path w="6175375" h="1780539">
                  <a:moveTo>
                    <a:pt x="2757411" y="236054"/>
                  </a:moveTo>
                  <a:lnTo>
                    <a:pt x="2738158" y="236054"/>
                  </a:lnTo>
                  <a:lnTo>
                    <a:pt x="2730360" y="243814"/>
                  </a:lnTo>
                  <a:lnTo>
                    <a:pt x="2730360" y="262978"/>
                  </a:lnTo>
                  <a:lnTo>
                    <a:pt x="2738158" y="270751"/>
                  </a:lnTo>
                  <a:lnTo>
                    <a:pt x="2757411" y="270751"/>
                  </a:lnTo>
                  <a:lnTo>
                    <a:pt x="2765209" y="262978"/>
                  </a:lnTo>
                  <a:lnTo>
                    <a:pt x="2765209" y="243814"/>
                  </a:lnTo>
                  <a:lnTo>
                    <a:pt x="2757411" y="236054"/>
                  </a:lnTo>
                  <a:close/>
                </a:path>
                <a:path w="6175375" h="1780539">
                  <a:moveTo>
                    <a:pt x="1949919" y="236054"/>
                  </a:moveTo>
                  <a:lnTo>
                    <a:pt x="1930666" y="236054"/>
                  </a:lnTo>
                  <a:lnTo>
                    <a:pt x="1922868" y="243814"/>
                  </a:lnTo>
                  <a:lnTo>
                    <a:pt x="1922868" y="262978"/>
                  </a:lnTo>
                  <a:lnTo>
                    <a:pt x="1930666" y="270751"/>
                  </a:lnTo>
                  <a:lnTo>
                    <a:pt x="1949919" y="270751"/>
                  </a:lnTo>
                  <a:lnTo>
                    <a:pt x="1957717" y="262978"/>
                  </a:lnTo>
                  <a:lnTo>
                    <a:pt x="1957717" y="243814"/>
                  </a:lnTo>
                  <a:lnTo>
                    <a:pt x="1949919" y="236054"/>
                  </a:lnTo>
                  <a:close/>
                </a:path>
                <a:path w="6175375" h="1780539">
                  <a:moveTo>
                    <a:pt x="985583" y="236054"/>
                  </a:moveTo>
                  <a:lnTo>
                    <a:pt x="966330" y="236054"/>
                  </a:lnTo>
                  <a:lnTo>
                    <a:pt x="958532" y="243814"/>
                  </a:lnTo>
                  <a:lnTo>
                    <a:pt x="958532" y="262978"/>
                  </a:lnTo>
                  <a:lnTo>
                    <a:pt x="966330" y="270751"/>
                  </a:lnTo>
                  <a:lnTo>
                    <a:pt x="985583" y="270751"/>
                  </a:lnTo>
                  <a:lnTo>
                    <a:pt x="993381" y="262978"/>
                  </a:lnTo>
                  <a:lnTo>
                    <a:pt x="993381" y="243814"/>
                  </a:lnTo>
                  <a:lnTo>
                    <a:pt x="985583" y="236054"/>
                  </a:lnTo>
                  <a:close/>
                </a:path>
                <a:path w="6175375" h="1780539">
                  <a:moveTo>
                    <a:pt x="4203915" y="230263"/>
                  </a:moveTo>
                  <a:lnTo>
                    <a:pt x="4184662" y="230263"/>
                  </a:lnTo>
                  <a:lnTo>
                    <a:pt x="4176864" y="238036"/>
                  </a:lnTo>
                  <a:lnTo>
                    <a:pt x="4176864" y="257200"/>
                  </a:lnTo>
                  <a:lnTo>
                    <a:pt x="4184662" y="264960"/>
                  </a:lnTo>
                  <a:lnTo>
                    <a:pt x="4203915" y="264960"/>
                  </a:lnTo>
                  <a:lnTo>
                    <a:pt x="4211713" y="257200"/>
                  </a:lnTo>
                  <a:lnTo>
                    <a:pt x="4211713" y="238036"/>
                  </a:lnTo>
                  <a:lnTo>
                    <a:pt x="4203915" y="230263"/>
                  </a:lnTo>
                  <a:close/>
                </a:path>
                <a:path w="6175375" h="1780539">
                  <a:moveTo>
                    <a:pt x="3210534" y="230263"/>
                  </a:moveTo>
                  <a:lnTo>
                    <a:pt x="3191281" y="230263"/>
                  </a:lnTo>
                  <a:lnTo>
                    <a:pt x="3183483" y="238036"/>
                  </a:lnTo>
                  <a:lnTo>
                    <a:pt x="3183483" y="257200"/>
                  </a:lnTo>
                  <a:lnTo>
                    <a:pt x="3191281" y="264960"/>
                  </a:lnTo>
                  <a:lnTo>
                    <a:pt x="3210534" y="264960"/>
                  </a:lnTo>
                  <a:lnTo>
                    <a:pt x="3218332" y="257200"/>
                  </a:lnTo>
                  <a:lnTo>
                    <a:pt x="3218332" y="238036"/>
                  </a:lnTo>
                  <a:lnTo>
                    <a:pt x="3210534" y="230263"/>
                  </a:lnTo>
                  <a:close/>
                </a:path>
                <a:path w="6175375" h="1780539">
                  <a:moveTo>
                    <a:pt x="3315093" y="224485"/>
                  </a:moveTo>
                  <a:lnTo>
                    <a:pt x="3295853" y="224485"/>
                  </a:lnTo>
                  <a:lnTo>
                    <a:pt x="3288042" y="232257"/>
                  </a:lnTo>
                  <a:lnTo>
                    <a:pt x="3288042" y="251409"/>
                  </a:lnTo>
                  <a:lnTo>
                    <a:pt x="3295853" y="259181"/>
                  </a:lnTo>
                  <a:lnTo>
                    <a:pt x="3315093" y="259181"/>
                  </a:lnTo>
                  <a:lnTo>
                    <a:pt x="3322904" y="251409"/>
                  </a:lnTo>
                  <a:lnTo>
                    <a:pt x="3322904" y="232257"/>
                  </a:lnTo>
                  <a:lnTo>
                    <a:pt x="3315093" y="224485"/>
                  </a:lnTo>
                  <a:close/>
                </a:path>
                <a:path w="6175375" h="1780539">
                  <a:moveTo>
                    <a:pt x="4686084" y="218706"/>
                  </a:moveTo>
                  <a:lnTo>
                    <a:pt x="4666830" y="218706"/>
                  </a:lnTo>
                  <a:lnTo>
                    <a:pt x="4659033" y="226466"/>
                  </a:lnTo>
                  <a:lnTo>
                    <a:pt x="4659033" y="245630"/>
                  </a:lnTo>
                  <a:lnTo>
                    <a:pt x="4666830" y="253403"/>
                  </a:lnTo>
                  <a:lnTo>
                    <a:pt x="4686084" y="253403"/>
                  </a:lnTo>
                  <a:lnTo>
                    <a:pt x="4693881" y="245630"/>
                  </a:lnTo>
                  <a:lnTo>
                    <a:pt x="4693881" y="226466"/>
                  </a:lnTo>
                  <a:lnTo>
                    <a:pt x="4686084" y="218706"/>
                  </a:lnTo>
                  <a:close/>
                </a:path>
                <a:path w="6175375" h="1780539">
                  <a:moveTo>
                    <a:pt x="2861970" y="218706"/>
                  </a:moveTo>
                  <a:lnTo>
                    <a:pt x="2842729" y="218706"/>
                  </a:lnTo>
                  <a:lnTo>
                    <a:pt x="2834919" y="226466"/>
                  </a:lnTo>
                  <a:lnTo>
                    <a:pt x="2834919" y="245630"/>
                  </a:lnTo>
                  <a:lnTo>
                    <a:pt x="2842729" y="253403"/>
                  </a:lnTo>
                  <a:lnTo>
                    <a:pt x="2861970" y="253403"/>
                  </a:lnTo>
                  <a:lnTo>
                    <a:pt x="2869780" y="245630"/>
                  </a:lnTo>
                  <a:lnTo>
                    <a:pt x="2869780" y="226466"/>
                  </a:lnTo>
                  <a:lnTo>
                    <a:pt x="2861970" y="218706"/>
                  </a:lnTo>
                  <a:close/>
                </a:path>
                <a:path w="6175375" h="1780539">
                  <a:moveTo>
                    <a:pt x="2647035" y="218706"/>
                  </a:moveTo>
                  <a:lnTo>
                    <a:pt x="2627782" y="218706"/>
                  </a:lnTo>
                  <a:lnTo>
                    <a:pt x="2619984" y="226466"/>
                  </a:lnTo>
                  <a:lnTo>
                    <a:pt x="2619984" y="245630"/>
                  </a:lnTo>
                  <a:lnTo>
                    <a:pt x="2627782" y="253403"/>
                  </a:lnTo>
                  <a:lnTo>
                    <a:pt x="2647035" y="253403"/>
                  </a:lnTo>
                  <a:lnTo>
                    <a:pt x="2654833" y="245630"/>
                  </a:lnTo>
                  <a:lnTo>
                    <a:pt x="2654833" y="226466"/>
                  </a:lnTo>
                  <a:lnTo>
                    <a:pt x="2647035" y="218706"/>
                  </a:lnTo>
                  <a:close/>
                </a:path>
                <a:path w="6175375" h="1780539">
                  <a:moveTo>
                    <a:pt x="271043" y="218706"/>
                  </a:moveTo>
                  <a:lnTo>
                    <a:pt x="251790" y="218706"/>
                  </a:lnTo>
                  <a:lnTo>
                    <a:pt x="243992" y="226466"/>
                  </a:lnTo>
                  <a:lnTo>
                    <a:pt x="243992" y="245630"/>
                  </a:lnTo>
                  <a:lnTo>
                    <a:pt x="251790" y="253403"/>
                  </a:lnTo>
                  <a:lnTo>
                    <a:pt x="271043" y="253403"/>
                  </a:lnTo>
                  <a:lnTo>
                    <a:pt x="278841" y="245630"/>
                  </a:lnTo>
                  <a:lnTo>
                    <a:pt x="278841" y="226466"/>
                  </a:lnTo>
                  <a:lnTo>
                    <a:pt x="271043" y="218706"/>
                  </a:lnTo>
                  <a:close/>
                </a:path>
                <a:path w="6175375" h="1780539">
                  <a:moveTo>
                    <a:pt x="3774033" y="212915"/>
                  </a:moveTo>
                  <a:lnTo>
                    <a:pt x="3754780" y="212915"/>
                  </a:lnTo>
                  <a:lnTo>
                    <a:pt x="3746982" y="220687"/>
                  </a:lnTo>
                  <a:lnTo>
                    <a:pt x="3746982" y="239852"/>
                  </a:lnTo>
                  <a:lnTo>
                    <a:pt x="3754780" y="247611"/>
                  </a:lnTo>
                  <a:lnTo>
                    <a:pt x="3774033" y="247611"/>
                  </a:lnTo>
                  <a:lnTo>
                    <a:pt x="3781831" y="239852"/>
                  </a:lnTo>
                  <a:lnTo>
                    <a:pt x="3781831" y="220687"/>
                  </a:lnTo>
                  <a:lnTo>
                    <a:pt x="3774033" y="212915"/>
                  </a:lnTo>
                  <a:close/>
                </a:path>
                <a:path w="6175375" h="1780539">
                  <a:moveTo>
                    <a:pt x="1636217" y="212915"/>
                  </a:moveTo>
                  <a:lnTo>
                    <a:pt x="1616976" y="212915"/>
                  </a:lnTo>
                  <a:lnTo>
                    <a:pt x="1609166" y="220687"/>
                  </a:lnTo>
                  <a:lnTo>
                    <a:pt x="1609166" y="239852"/>
                  </a:lnTo>
                  <a:lnTo>
                    <a:pt x="1616976" y="247611"/>
                  </a:lnTo>
                  <a:lnTo>
                    <a:pt x="1636217" y="247611"/>
                  </a:lnTo>
                  <a:lnTo>
                    <a:pt x="1644027" y="239852"/>
                  </a:lnTo>
                  <a:lnTo>
                    <a:pt x="1644027" y="220687"/>
                  </a:lnTo>
                  <a:lnTo>
                    <a:pt x="1636217" y="212915"/>
                  </a:lnTo>
                  <a:close/>
                </a:path>
                <a:path w="6175375" h="1780539">
                  <a:moveTo>
                    <a:pt x="4320095" y="207137"/>
                  </a:moveTo>
                  <a:lnTo>
                    <a:pt x="4300855" y="207137"/>
                  </a:lnTo>
                  <a:lnTo>
                    <a:pt x="4293044" y="214909"/>
                  </a:lnTo>
                  <a:lnTo>
                    <a:pt x="4293044" y="234060"/>
                  </a:lnTo>
                  <a:lnTo>
                    <a:pt x="4300855" y="241833"/>
                  </a:lnTo>
                  <a:lnTo>
                    <a:pt x="4320095" y="241833"/>
                  </a:lnTo>
                  <a:lnTo>
                    <a:pt x="4327906" y="234060"/>
                  </a:lnTo>
                  <a:lnTo>
                    <a:pt x="4327906" y="214909"/>
                  </a:lnTo>
                  <a:lnTo>
                    <a:pt x="4320095" y="207137"/>
                  </a:lnTo>
                  <a:close/>
                </a:path>
                <a:path w="6175375" h="1780539">
                  <a:moveTo>
                    <a:pt x="3652037" y="207137"/>
                  </a:moveTo>
                  <a:lnTo>
                    <a:pt x="3632784" y="207137"/>
                  </a:lnTo>
                  <a:lnTo>
                    <a:pt x="3624986" y="214909"/>
                  </a:lnTo>
                  <a:lnTo>
                    <a:pt x="3624986" y="234060"/>
                  </a:lnTo>
                  <a:lnTo>
                    <a:pt x="3632784" y="241833"/>
                  </a:lnTo>
                  <a:lnTo>
                    <a:pt x="3652037" y="241833"/>
                  </a:lnTo>
                  <a:lnTo>
                    <a:pt x="3659835" y="234060"/>
                  </a:lnTo>
                  <a:lnTo>
                    <a:pt x="3659835" y="214909"/>
                  </a:lnTo>
                  <a:lnTo>
                    <a:pt x="3652037" y="207137"/>
                  </a:lnTo>
                  <a:close/>
                </a:path>
                <a:path w="6175375" h="1780539">
                  <a:moveTo>
                    <a:pt x="6028029" y="201358"/>
                  </a:moveTo>
                  <a:lnTo>
                    <a:pt x="6008776" y="201358"/>
                  </a:lnTo>
                  <a:lnTo>
                    <a:pt x="6000965" y="209118"/>
                  </a:lnTo>
                  <a:lnTo>
                    <a:pt x="6000965" y="228282"/>
                  </a:lnTo>
                  <a:lnTo>
                    <a:pt x="6008776" y="236054"/>
                  </a:lnTo>
                  <a:lnTo>
                    <a:pt x="6028029" y="236054"/>
                  </a:lnTo>
                  <a:lnTo>
                    <a:pt x="6035827" y="228282"/>
                  </a:lnTo>
                  <a:lnTo>
                    <a:pt x="6035827" y="209118"/>
                  </a:lnTo>
                  <a:lnTo>
                    <a:pt x="6028029" y="201358"/>
                  </a:lnTo>
                  <a:close/>
                </a:path>
                <a:path w="6175375" h="1780539">
                  <a:moveTo>
                    <a:pt x="1281861" y="201358"/>
                  </a:moveTo>
                  <a:lnTo>
                    <a:pt x="1262608" y="201358"/>
                  </a:lnTo>
                  <a:lnTo>
                    <a:pt x="1254798" y="209118"/>
                  </a:lnTo>
                  <a:lnTo>
                    <a:pt x="1254798" y="228282"/>
                  </a:lnTo>
                  <a:lnTo>
                    <a:pt x="1262608" y="236054"/>
                  </a:lnTo>
                  <a:lnTo>
                    <a:pt x="1281861" y="236054"/>
                  </a:lnTo>
                  <a:lnTo>
                    <a:pt x="1289659" y="228282"/>
                  </a:lnTo>
                  <a:lnTo>
                    <a:pt x="1289659" y="209118"/>
                  </a:lnTo>
                  <a:lnTo>
                    <a:pt x="1281861" y="201358"/>
                  </a:lnTo>
                  <a:close/>
                </a:path>
                <a:path w="6175375" h="1780539">
                  <a:moveTo>
                    <a:pt x="5534240" y="195567"/>
                  </a:moveTo>
                  <a:lnTo>
                    <a:pt x="5514987" y="195567"/>
                  </a:lnTo>
                  <a:lnTo>
                    <a:pt x="5507189" y="203339"/>
                  </a:lnTo>
                  <a:lnTo>
                    <a:pt x="5507189" y="222503"/>
                  </a:lnTo>
                  <a:lnTo>
                    <a:pt x="5514987" y="230263"/>
                  </a:lnTo>
                  <a:lnTo>
                    <a:pt x="5534240" y="230263"/>
                  </a:lnTo>
                  <a:lnTo>
                    <a:pt x="5542038" y="222503"/>
                  </a:lnTo>
                  <a:lnTo>
                    <a:pt x="5542038" y="203339"/>
                  </a:lnTo>
                  <a:lnTo>
                    <a:pt x="5534240" y="195567"/>
                  </a:lnTo>
                  <a:close/>
                </a:path>
                <a:path w="6175375" h="1780539">
                  <a:moveTo>
                    <a:pt x="1508417" y="195567"/>
                  </a:moveTo>
                  <a:lnTo>
                    <a:pt x="1489163" y="195567"/>
                  </a:lnTo>
                  <a:lnTo>
                    <a:pt x="1481366" y="203339"/>
                  </a:lnTo>
                  <a:lnTo>
                    <a:pt x="1481366" y="222503"/>
                  </a:lnTo>
                  <a:lnTo>
                    <a:pt x="1489163" y="230263"/>
                  </a:lnTo>
                  <a:lnTo>
                    <a:pt x="1508417" y="230263"/>
                  </a:lnTo>
                  <a:lnTo>
                    <a:pt x="1516214" y="222503"/>
                  </a:lnTo>
                  <a:lnTo>
                    <a:pt x="1516214" y="203339"/>
                  </a:lnTo>
                  <a:lnTo>
                    <a:pt x="1508417" y="195567"/>
                  </a:lnTo>
                  <a:close/>
                </a:path>
                <a:path w="6175375" h="1780539">
                  <a:moveTo>
                    <a:pt x="5412244" y="189788"/>
                  </a:moveTo>
                  <a:lnTo>
                    <a:pt x="5392991" y="189788"/>
                  </a:lnTo>
                  <a:lnTo>
                    <a:pt x="5385193" y="197561"/>
                  </a:lnTo>
                  <a:lnTo>
                    <a:pt x="5385193" y="216725"/>
                  </a:lnTo>
                  <a:lnTo>
                    <a:pt x="5392991" y="224485"/>
                  </a:lnTo>
                  <a:lnTo>
                    <a:pt x="5412244" y="224485"/>
                  </a:lnTo>
                  <a:lnTo>
                    <a:pt x="5420042" y="216725"/>
                  </a:lnTo>
                  <a:lnTo>
                    <a:pt x="5420042" y="197561"/>
                  </a:lnTo>
                  <a:lnTo>
                    <a:pt x="5412244" y="189788"/>
                  </a:lnTo>
                  <a:close/>
                </a:path>
                <a:path w="6175375" h="1780539">
                  <a:moveTo>
                    <a:pt x="3994785" y="189788"/>
                  </a:moveTo>
                  <a:lnTo>
                    <a:pt x="3975531" y="189788"/>
                  </a:lnTo>
                  <a:lnTo>
                    <a:pt x="3967734" y="197561"/>
                  </a:lnTo>
                  <a:lnTo>
                    <a:pt x="3967734" y="216725"/>
                  </a:lnTo>
                  <a:lnTo>
                    <a:pt x="3975531" y="224485"/>
                  </a:lnTo>
                  <a:lnTo>
                    <a:pt x="3994785" y="224485"/>
                  </a:lnTo>
                  <a:lnTo>
                    <a:pt x="4002582" y="216725"/>
                  </a:lnTo>
                  <a:lnTo>
                    <a:pt x="4002582" y="197561"/>
                  </a:lnTo>
                  <a:lnTo>
                    <a:pt x="3994785" y="189788"/>
                  </a:lnTo>
                  <a:close/>
                </a:path>
                <a:path w="6175375" h="1780539">
                  <a:moveTo>
                    <a:pt x="2983966" y="189788"/>
                  </a:moveTo>
                  <a:lnTo>
                    <a:pt x="2964713" y="189788"/>
                  </a:lnTo>
                  <a:lnTo>
                    <a:pt x="2956915" y="197561"/>
                  </a:lnTo>
                  <a:lnTo>
                    <a:pt x="2956915" y="216725"/>
                  </a:lnTo>
                  <a:lnTo>
                    <a:pt x="2964713" y="224485"/>
                  </a:lnTo>
                  <a:lnTo>
                    <a:pt x="2983966" y="224485"/>
                  </a:lnTo>
                  <a:lnTo>
                    <a:pt x="2991777" y="216725"/>
                  </a:lnTo>
                  <a:lnTo>
                    <a:pt x="2991777" y="197561"/>
                  </a:lnTo>
                  <a:lnTo>
                    <a:pt x="2983966" y="189788"/>
                  </a:lnTo>
                  <a:close/>
                </a:path>
                <a:path w="6175375" h="1780539">
                  <a:moveTo>
                    <a:pt x="5278628" y="184010"/>
                  </a:moveTo>
                  <a:lnTo>
                    <a:pt x="5259374" y="184010"/>
                  </a:lnTo>
                  <a:lnTo>
                    <a:pt x="5251577" y="191769"/>
                  </a:lnTo>
                  <a:lnTo>
                    <a:pt x="5251577" y="210934"/>
                  </a:lnTo>
                  <a:lnTo>
                    <a:pt x="5259374" y="218706"/>
                  </a:lnTo>
                  <a:lnTo>
                    <a:pt x="5278628" y="218706"/>
                  </a:lnTo>
                  <a:lnTo>
                    <a:pt x="5286438" y="210934"/>
                  </a:lnTo>
                  <a:lnTo>
                    <a:pt x="5286438" y="191769"/>
                  </a:lnTo>
                  <a:lnTo>
                    <a:pt x="5278628" y="184010"/>
                  </a:lnTo>
                  <a:close/>
                </a:path>
                <a:path w="6175375" h="1780539">
                  <a:moveTo>
                    <a:pt x="2530843" y="184010"/>
                  </a:moveTo>
                  <a:lnTo>
                    <a:pt x="2511602" y="184010"/>
                  </a:lnTo>
                  <a:lnTo>
                    <a:pt x="2503792" y="191769"/>
                  </a:lnTo>
                  <a:lnTo>
                    <a:pt x="2503792" y="210934"/>
                  </a:lnTo>
                  <a:lnTo>
                    <a:pt x="2511602" y="218706"/>
                  </a:lnTo>
                  <a:lnTo>
                    <a:pt x="2530843" y="218706"/>
                  </a:lnTo>
                  <a:lnTo>
                    <a:pt x="2538653" y="210934"/>
                  </a:lnTo>
                  <a:lnTo>
                    <a:pt x="2538653" y="191769"/>
                  </a:lnTo>
                  <a:lnTo>
                    <a:pt x="2530843" y="184010"/>
                  </a:lnTo>
                  <a:close/>
                </a:path>
                <a:path w="6175375" h="1780539">
                  <a:moveTo>
                    <a:pt x="38671" y="184010"/>
                  </a:moveTo>
                  <a:lnTo>
                    <a:pt x="19418" y="184010"/>
                  </a:lnTo>
                  <a:lnTo>
                    <a:pt x="11620" y="191769"/>
                  </a:lnTo>
                  <a:lnTo>
                    <a:pt x="11620" y="210934"/>
                  </a:lnTo>
                  <a:lnTo>
                    <a:pt x="19418" y="218706"/>
                  </a:lnTo>
                  <a:lnTo>
                    <a:pt x="38671" y="218706"/>
                  </a:lnTo>
                  <a:lnTo>
                    <a:pt x="46482" y="210934"/>
                  </a:lnTo>
                  <a:lnTo>
                    <a:pt x="46482" y="191769"/>
                  </a:lnTo>
                  <a:lnTo>
                    <a:pt x="38671" y="184010"/>
                  </a:lnTo>
                  <a:close/>
                </a:path>
                <a:path w="6175375" h="1780539">
                  <a:moveTo>
                    <a:pt x="6167450" y="178219"/>
                  </a:moveTo>
                  <a:lnTo>
                    <a:pt x="6148197" y="178219"/>
                  </a:lnTo>
                  <a:lnTo>
                    <a:pt x="6140399" y="185991"/>
                  </a:lnTo>
                  <a:lnTo>
                    <a:pt x="6140399" y="205155"/>
                  </a:lnTo>
                  <a:lnTo>
                    <a:pt x="6148197" y="212915"/>
                  </a:lnTo>
                  <a:lnTo>
                    <a:pt x="6167450" y="212915"/>
                  </a:lnTo>
                  <a:lnTo>
                    <a:pt x="6175248" y="205155"/>
                  </a:lnTo>
                  <a:lnTo>
                    <a:pt x="6175248" y="185991"/>
                  </a:lnTo>
                  <a:lnTo>
                    <a:pt x="6167450" y="178219"/>
                  </a:lnTo>
                  <a:close/>
                </a:path>
                <a:path w="6175375" h="1780539">
                  <a:moveTo>
                    <a:pt x="2310091" y="172440"/>
                  </a:moveTo>
                  <a:lnTo>
                    <a:pt x="2290851" y="172440"/>
                  </a:lnTo>
                  <a:lnTo>
                    <a:pt x="2283040" y="180212"/>
                  </a:lnTo>
                  <a:lnTo>
                    <a:pt x="2283040" y="199377"/>
                  </a:lnTo>
                  <a:lnTo>
                    <a:pt x="2290851" y="207137"/>
                  </a:lnTo>
                  <a:lnTo>
                    <a:pt x="2310091" y="207137"/>
                  </a:lnTo>
                  <a:lnTo>
                    <a:pt x="2317902" y="199377"/>
                  </a:lnTo>
                  <a:lnTo>
                    <a:pt x="2317902" y="180212"/>
                  </a:lnTo>
                  <a:lnTo>
                    <a:pt x="2310091" y="172440"/>
                  </a:lnTo>
                  <a:close/>
                </a:path>
                <a:path w="6175375" h="1780539">
                  <a:moveTo>
                    <a:pt x="2188095" y="172440"/>
                  </a:moveTo>
                  <a:lnTo>
                    <a:pt x="2168855" y="172440"/>
                  </a:lnTo>
                  <a:lnTo>
                    <a:pt x="2161044" y="180212"/>
                  </a:lnTo>
                  <a:lnTo>
                    <a:pt x="2161044" y="199377"/>
                  </a:lnTo>
                  <a:lnTo>
                    <a:pt x="2168855" y="207137"/>
                  </a:lnTo>
                  <a:lnTo>
                    <a:pt x="2188095" y="207137"/>
                  </a:lnTo>
                  <a:lnTo>
                    <a:pt x="2195906" y="199377"/>
                  </a:lnTo>
                  <a:lnTo>
                    <a:pt x="2195906" y="180212"/>
                  </a:lnTo>
                  <a:lnTo>
                    <a:pt x="2188095" y="172440"/>
                  </a:lnTo>
                  <a:close/>
                </a:path>
                <a:path w="6175375" h="1780539">
                  <a:moveTo>
                    <a:pt x="613790" y="172440"/>
                  </a:moveTo>
                  <a:lnTo>
                    <a:pt x="594537" y="172440"/>
                  </a:lnTo>
                  <a:lnTo>
                    <a:pt x="586739" y="180212"/>
                  </a:lnTo>
                  <a:lnTo>
                    <a:pt x="586739" y="199377"/>
                  </a:lnTo>
                  <a:lnTo>
                    <a:pt x="594537" y="207137"/>
                  </a:lnTo>
                  <a:lnTo>
                    <a:pt x="613790" y="207137"/>
                  </a:lnTo>
                  <a:lnTo>
                    <a:pt x="621588" y="199377"/>
                  </a:lnTo>
                  <a:lnTo>
                    <a:pt x="621588" y="180212"/>
                  </a:lnTo>
                  <a:lnTo>
                    <a:pt x="613790" y="172440"/>
                  </a:lnTo>
                  <a:close/>
                </a:path>
                <a:path w="6175375" h="1780539">
                  <a:moveTo>
                    <a:pt x="5923457" y="160870"/>
                  </a:moveTo>
                  <a:lnTo>
                    <a:pt x="5904204" y="160870"/>
                  </a:lnTo>
                  <a:lnTo>
                    <a:pt x="5896406" y="168643"/>
                  </a:lnTo>
                  <a:lnTo>
                    <a:pt x="5896406" y="187807"/>
                  </a:lnTo>
                  <a:lnTo>
                    <a:pt x="5904204" y="195567"/>
                  </a:lnTo>
                  <a:lnTo>
                    <a:pt x="5923457" y="195567"/>
                  </a:lnTo>
                  <a:lnTo>
                    <a:pt x="5931255" y="187807"/>
                  </a:lnTo>
                  <a:lnTo>
                    <a:pt x="5931255" y="168643"/>
                  </a:lnTo>
                  <a:lnTo>
                    <a:pt x="5923457" y="160870"/>
                  </a:lnTo>
                  <a:close/>
                </a:path>
                <a:path w="6175375" h="1780539">
                  <a:moveTo>
                    <a:pt x="5145011" y="160870"/>
                  </a:moveTo>
                  <a:lnTo>
                    <a:pt x="5125770" y="160870"/>
                  </a:lnTo>
                  <a:lnTo>
                    <a:pt x="5117960" y="168643"/>
                  </a:lnTo>
                  <a:lnTo>
                    <a:pt x="5117960" y="187807"/>
                  </a:lnTo>
                  <a:lnTo>
                    <a:pt x="5125770" y="195567"/>
                  </a:lnTo>
                  <a:lnTo>
                    <a:pt x="5145011" y="195567"/>
                  </a:lnTo>
                  <a:lnTo>
                    <a:pt x="5152821" y="187807"/>
                  </a:lnTo>
                  <a:lnTo>
                    <a:pt x="5152821" y="168643"/>
                  </a:lnTo>
                  <a:lnTo>
                    <a:pt x="5145011" y="160870"/>
                  </a:lnTo>
                  <a:close/>
                </a:path>
                <a:path w="6175375" h="1780539">
                  <a:moveTo>
                    <a:pt x="3402241" y="160870"/>
                  </a:moveTo>
                  <a:lnTo>
                    <a:pt x="3382987" y="160870"/>
                  </a:lnTo>
                  <a:lnTo>
                    <a:pt x="3375190" y="168643"/>
                  </a:lnTo>
                  <a:lnTo>
                    <a:pt x="3375190" y="187807"/>
                  </a:lnTo>
                  <a:lnTo>
                    <a:pt x="3382987" y="195567"/>
                  </a:lnTo>
                  <a:lnTo>
                    <a:pt x="3402241" y="195567"/>
                  </a:lnTo>
                  <a:lnTo>
                    <a:pt x="3410038" y="187807"/>
                  </a:lnTo>
                  <a:lnTo>
                    <a:pt x="3410038" y="168643"/>
                  </a:lnTo>
                  <a:lnTo>
                    <a:pt x="3402241" y="160870"/>
                  </a:lnTo>
                  <a:close/>
                </a:path>
                <a:path w="6175375" h="1780539">
                  <a:moveTo>
                    <a:pt x="1769833" y="160870"/>
                  </a:moveTo>
                  <a:lnTo>
                    <a:pt x="1750580" y="160870"/>
                  </a:lnTo>
                  <a:lnTo>
                    <a:pt x="1742782" y="168643"/>
                  </a:lnTo>
                  <a:lnTo>
                    <a:pt x="1742782" y="187807"/>
                  </a:lnTo>
                  <a:lnTo>
                    <a:pt x="1750580" y="195567"/>
                  </a:lnTo>
                  <a:lnTo>
                    <a:pt x="1769833" y="195567"/>
                  </a:lnTo>
                  <a:lnTo>
                    <a:pt x="1777631" y="187807"/>
                  </a:lnTo>
                  <a:lnTo>
                    <a:pt x="1777631" y="168643"/>
                  </a:lnTo>
                  <a:lnTo>
                    <a:pt x="1769833" y="160870"/>
                  </a:lnTo>
                  <a:close/>
                </a:path>
                <a:path w="6175375" h="1780539">
                  <a:moveTo>
                    <a:pt x="1386420" y="160870"/>
                  </a:moveTo>
                  <a:lnTo>
                    <a:pt x="1367167" y="160870"/>
                  </a:lnTo>
                  <a:lnTo>
                    <a:pt x="1359369" y="168643"/>
                  </a:lnTo>
                  <a:lnTo>
                    <a:pt x="1359369" y="187807"/>
                  </a:lnTo>
                  <a:lnTo>
                    <a:pt x="1367167" y="195567"/>
                  </a:lnTo>
                  <a:lnTo>
                    <a:pt x="1386420" y="195567"/>
                  </a:lnTo>
                  <a:lnTo>
                    <a:pt x="1394231" y="187807"/>
                  </a:lnTo>
                  <a:lnTo>
                    <a:pt x="1394231" y="168643"/>
                  </a:lnTo>
                  <a:lnTo>
                    <a:pt x="1386420" y="160870"/>
                  </a:lnTo>
                  <a:close/>
                </a:path>
                <a:path w="6175375" h="1780539">
                  <a:moveTo>
                    <a:pt x="4941697" y="155092"/>
                  </a:moveTo>
                  <a:lnTo>
                    <a:pt x="4922443" y="155092"/>
                  </a:lnTo>
                  <a:lnTo>
                    <a:pt x="4914646" y="162864"/>
                  </a:lnTo>
                  <a:lnTo>
                    <a:pt x="4914646" y="182029"/>
                  </a:lnTo>
                  <a:lnTo>
                    <a:pt x="4922443" y="189788"/>
                  </a:lnTo>
                  <a:lnTo>
                    <a:pt x="4941697" y="189788"/>
                  </a:lnTo>
                  <a:lnTo>
                    <a:pt x="4949494" y="182029"/>
                  </a:lnTo>
                  <a:lnTo>
                    <a:pt x="4949494" y="162864"/>
                  </a:lnTo>
                  <a:lnTo>
                    <a:pt x="4941697" y="155092"/>
                  </a:lnTo>
                  <a:close/>
                </a:path>
                <a:path w="6175375" h="1780539">
                  <a:moveTo>
                    <a:pt x="1159865" y="155092"/>
                  </a:moveTo>
                  <a:lnTo>
                    <a:pt x="1140612" y="155092"/>
                  </a:lnTo>
                  <a:lnTo>
                    <a:pt x="1132814" y="162864"/>
                  </a:lnTo>
                  <a:lnTo>
                    <a:pt x="1132814" y="182029"/>
                  </a:lnTo>
                  <a:lnTo>
                    <a:pt x="1140612" y="189788"/>
                  </a:lnTo>
                  <a:lnTo>
                    <a:pt x="1159865" y="189788"/>
                  </a:lnTo>
                  <a:lnTo>
                    <a:pt x="1167663" y="182029"/>
                  </a:lnTo>
                  <a:lnTo>
                    <a:pt x="1167663" y="162864"/>
                  </a:lnTo>
                  <a:lnTo>
                    <a:pt x="1159865" y="155092"/>
                  </a:lnTo>
                  <a:close/>
                </a:path>
                <a:path w="6175375" h="1780539">
                  <a:moveTo>
                    <a:pt x="485990" y="155092"/>
                  </a:moveTo>
                  <a:lnTo>
                    <a:pt x="466737" y="155092"/>
                  </a:lnTo>
                  <a:lnTo>
                    <a:pt x="458939" y="162864"/>
                  </a:lnTo>
                  <a:lnTo>
                    <a:pt x="458939" y="182029"/>
                  </a:lnTo>
                  <a:lnTo>
                    <a:pt x="466737" y="189788"/>
                  </a:lnTo>
                  <a:lnTo>
                    <a:pt x="485990" y="189788"/>
                  </a:lnTo>
                  <a:lnTo>
                    <a:pt x="493788" y="182029"/>
                  </a:lnTo>
                  <a:lnTo>
                    <a:pt x="493788" y="162864"/>
                  </a:lnTo>
                  <a:lnTo>
                    <a:pt x="485990" y="155092"/>
                  </a:lnTo>
                  <a:close/>
                </a:path>
                <a:path w="6175375" h="1780539">
                  <a:moveTo>
                    <a:pt x="137426" y="155092"/>
                  </a:moveTo>
                  <a:lnTo>
                    <a:pt x="118186" y="155092"/>
                  </a:lnTo>
                  <a:lnTo>
                    <a:pt x="110375" y="162864"/>
                  </a:lnTo>
                  <a:lnTo>
                    <a:pt x="110375" y="182029"/>
                  </a:lnTo>
                  <a:lnTo>
                    <a:pt x="118186" y="189788"/>
                  </a:lnTo>
                  <a:lnTo>
                    <a:pt x="137426" y="189788"/>
                  </a:lnTo>
                  <a:lnTo>
                    <a:pt x="145237" y="182029"/>
                  </a:lnTo>
                  <a:lnTo>
                    <a:pt x="145237" y="162864"/>
                  </a:lnTo>
                  <a:lnTo>
                    <a:pt x="137426" y="155092"/>
                  </a:lnTo>
                  <a:close/>
                </a:path>
                <a:path w="6175375" h="1780539">
                  <a:moveTo>
                    <a:pt x="4813884" y="149313"/>
                  </a:moveTo>
                  <a:lnTo>
                    <a:pt x="4794643" y="149313"/>
                  </a:lnTo>
                  <a:lnTo>
                    <a:pt x="4786833" y="157073"/>
                  </a:lnTo>
                  <a:lnTo>
                    <a:pt x="4786833" y="176237"/>
                  </a:lnTo>
                  <a:lnTo>
                    <a:pt x="4794643" y="184010"/>
                  </a:lnTo>
                  <a:lnTo>
                    <a:pt x="4813884" y="184010"/>
                  </a:lnTo>
                  <a:lnTo>
                    <a:pt x="4821694" y="176237"/>
                  </a:lnTo>
                  <a:lnTo>
                    <a:pt x="4821694" y="157073"/>
                  </a:lnTo>
                  <a:lnTo>
                    <a:pt x="4813884" y="149313"/>
                  </a:lnTo>
                  <a:close/>
                </a:path>
                <a:path w="6175375" h="1780539">
                  <a:moveTo>
                    <a:pt x="3524237" y="149313"/>
                  </a:moveTo>
                  <a:lnTo>
                    <a:pt x="3504984" y="149313"/>
                  </a:lnTo>
                  <a:lnTo>
                    <a:pt x="3497173" y="157073"/>
                  </a:lnTo>
                  <a:lnTo>
                    <a:pt x="3497173" y="176237"/>
                  </a:lnTo>
                  <a:lnTo>
                    <a:pt x="3504984" y="184010"/>
                  </a:lnTo>
                  <a:lnTo>
                    <a:pt x="3524237" y="184010"/>
                  </a:lnTo>
                  <a:lnTo>
                    <a:pt x="3532035" y="176237"/>
                  </a:lnTo>
                  <a:lnTo>
                    <a:pt x="3532035" y="157073"/>
                  </a:lnTo>
                  <a:lnTo>
                    <a:pt x="3524237" y="149313"/>
                  </a:lnTo>
                  <a:close/>
                </a:path>
                <a:path w="6175375" h="1780539">
                  <a:moveTo>
                    <a:pt x="2420467" y="149313"/>
                  </a:moveTo>
                  <a:lnTo>
                    <a:pt x="2401214" y="149313"/>
                  </a:lnTo>
                  <a:lnTo>
                    <a:pt x="2393416" y="157073"/>
                  </a:lnTo>
                  <a:lnTo>
                    <a:pt x="2393416" y="176237"/>
                  </a:lnTo>
                  <a:lnTo>
                    <a:pt x="2401214" y="184010"/>
                  </a:lnTo>
                  <a:lnTo>
                    <a:pt x="2420467" y="184010"/>
                  </a:lnTo>
                  <a:lnTo>
                    <a:pt x="2428278" y="176237"/>
                  </a:lnTo>
                  <a:lnTo>
                    <a:pt x="2428278" y="157073"/>
                  </a:lnTo>
                  <a:lnTo>
                    <a:pt x="2420467" y="149313"/>
                  </a:lnTo>
                  <a:close/>
                </a:path>
                <a:path w="6175375" h="1780539">
                  <a:moveTo>
                    <a:pt x="1868589" y="149313"/>
                  </a:moveTo>
                  <a:lnTo>
                    <a:pt x="1849335" y="149313"/>
                  </a:lnTo>
                  <a:lnTo>
                    <a:pt x="1841538" y="157073"/>
                  </a:lnTo>
                  <a:lnTo>
                    <a:pt x="1841538" y="176237"/>
                  </a:lnTo>
                  <a:lnTo>
                    <a:pt x="1849335" y="184010"/>
                  </a:lnTo>
                  <a:lnTo>
                    <a:pt x="1868589" y="184010"/>
                  </a:lnTo>
                  <a:lnTo>
                    <a:pt x="1876399" y="176237"/>
                  </a:lnTo>
                  <a:lnTo>
                    <a:pt x="1876399" y="157073"/>
                  </a:lnTo>
                  <a:lnTo>
                    <a:pt x="1868589" y="149313"/>
                  </a:lnTo>
                  <a:close/>
                </a:path>
                <a:path w="6175375" h="1780539">
                  <a:moveTo>
                    <a:pt x="898448" y="149313"/>
                  </a:moveTo>
                  <a:lnTo>
                    <a:pt x="879195" y="149313"/>
                  </a:lnTo>
                  <a:lnTo>
                    <a:pt x="871397" y="157073"/>
                  </a:lnTo>
                  <a:lnTo>
                    <a:pt x="871397" y="176237"/>
                  </a:lnTo>
                  <a:lnTo>
                    <a:pt x="879195" y="184010"/>
                  </a:lnTo>
                  <a:lnTo>
                    <a:pt x="898448" y="184010"/>
                  </a:lnTo>
                  <a:lnTo>
                    <a:pt x="906246" y="176237"/>
                  </a:lnTo>
                  <a:lnTo>
                    <a:pt x="906246" y="157073"/>
                  </a:lnTo>
                  <a:lnTo>
                    <a:pt x="898448" y="149313"/>
                  </a:lnTo>
                  <a:close/>
                </a:path>
                <a:path w="6175375" h="1780539">
                  <a:moveTo>
                    <a:pt x="5720130" y="143522"/>
                  </a:moveTo>
                  <a:lnTo>
                    <a:pt x="5700877" y="143522"/>
                  </a:lnTo>
                  <a:lnTo>
                    <a:pt x="5693079" y="151295"/>
                  </a:lnTo>
                  <a:lnTo>
                    <a:pt x="5693079" y="170459"/>
                  </a:lnTo>
                  <a:lnTo>
                    <a:pt x="5700877" y="178219"/>
                  </a:lnTo>
                  <a:lnTo>
                    <a:pt x="5720130" y="178219"/>
                  </a:lnTo>
                  <a:lnTo>
                    <a:pt x="5727941" y="170459"/>
                  </a:lnTo>
                  <a:lnTo>
                    <a:pt x="5727941" y="151295"/>
                  </a:lnTo>
                  <a:lnTo>
                    <a:pt x="5720130" y="143522"/>
                  </a:lnTo>
                  <a:close/>
                </a:path>
                <a:path w="6175375" h="1780539">
                  <a:moveTo>
                    <a:pt x="4500194" y="143522"/>
                  </a:moveTo>
                  <a:lnTo>
                    <a:pt x="4480941" y="143522"/>
                  </a:lnTo>
                  <a:lnTo>
                    <a:pt x="4473130" y="151295"/>
                  </a:lnTo>
                  <a:lnTo>
                    <a:pt x="4473130" y="170459"/>
                  </a:lnTo>
                  <a:lnTo>
                    <a:pt x="4480941" y="178219"/>
                  </a:lnTo>
                  <a:lnTo>
                    <a:pt x="4500194" y="178219"/>
                  </a:lnTo>
                  <a:lnTo>
                    <a:pt x="4507992" y="170459"/>
                  </a:lnTo>
                  <a:lnTo>
                    <a:pt x="4507992" y="151295"/>
                  </a:lnTo>
                  <a:lnTo>
                    <a:pt x="4500194" y="143522"/>
                  </a:lnTo>
                  <a:close/>
                </a:path>
                <a:path w="6175375" h="1780539">
                  <a:moveTo>
                    <a:pt x="2066112" y="143522"/>
                  </a:moveTo>
                  <a:lnTo>
                    <a:pt x="2046859" y="143522"/>
                  </a:lnTo>
                  <a:lnTo>
                    <a:pt x="2039048" y="151295"/>
                  </a:lnTo>
                  <a:lnTo>
                    <a:pt x="2039048" y="170459"/>
                  </a:lnTo>
                  <a:lnTo>
                    <a:pt x="2046859" y="178219"/>
                  </a:lnTo>
                  <a:lnTo>
                    <a:pt x="2066112" y="178219"/>
                  </a:lnTo>
                  <a:lnTo>
                    <a:pt x="2073910" y="170459"/>
                  </a:lnTo>
                  <a:lnTo>
                    <a:pt x="2073910" y="151295"/>
                  </a:lnTo>
                  <a:lnTo>
                    <a:pt x="2066112" y="143522"/>
                  </a:lnTo>
                  <a:close/>
                </a:path>
                <a:path w="6175375" h="1780539">
                  <a:moveTo>
                    <a:pt x="782256" y="143522"/>
                  </a:moveTo>
                  <a:lnTo>
                    <a:pt x="763003" y="143522"/>
                  </a:lnTo>
                  <a:lnTo>
                    <a:pt x="755205" y="151295"/>
                  </a:lnTo>
                  <a:lnTo>
                    <a:pt x="755205" y="170459"/>
                  </a:lnTo>
                  <a:lnTo>
                    <a:pt x="763003" y="178219"/>
                  </a:lnTo>
                  <a:lnTo>
                    <a:pt x="782256" y="178219"/>
                  </a:lnTo>
                  <a:lnTo>
                    <a:pt x="790067" y="170459"/>
                  </a:lnTo>
                  <a:lnTo>
                    <a:pt x="790067" y="151295"/>
                  </a:lnTo>
                  <a:lnTo>
                    <a:pt x="782256" y="143522"/>
                  </a:lnTo>
                  <a:close/>
                </a:path>
                <a:path w="6175375" h="1780539">
                  <a:moveTo>
                    <a:pt x="363994" y="143522"/>
                  </a:moveTo>
                  <a:lnTo>
                    <a:pt x="344741" y="143522"/>
                  </a:lnTo>
                  <a:lnTo>
                    <a:pt x="336943" y="151295"/>
                  </a:lnTo>
                  <a:lnTo>
                    <a:pt x="336943" y="170459"/>
                  </a:lnTo>
                  <a:lnTo>
                    <a:pt x="344741" y="178219"/>
                  </a:lnTo>
                  <a:lnTo>
                    <a:pt x="363994" y="178219"/>
                  </a:lnTo>
                  <a:lnTo>
                    <a:pt x="371792" y="170459"/>
                  </a:lnTo>
                  <a:lnTo>
                    <a:pt x="371792" y="151295"/>
                  </a:lnTo>
                  <a:lnTo>
                    <a:pt x="363994" y="143522"/>
                  </a:lnTo>
                  <a:close/>
                </a:path>
                <a:path w="6175375" h="1780539">
                  <a:moveTo>
                    <a:pt x="4610569" y="137744"/>
                  </a:moveTo>
                  <a:lnTo>
                    <a:pt x="4591316" y="137744"/>
                  </a:lnTo>
                  <a:lnTo>
                    <a:pt x="4583506" y="145516"/>
                  </a:lnTo>
                  <a:lnTo>
                    <a:pt x="4583506" y="164680"/>
                  </a:lnTo>
                  <a:lnTo>
                    <a:pt x="4591316" y="172440"/>
                  </a:lnTo>
                  <a:lnTo>
                    <a:pt x="4610569" y="172440"/>
                  </a:lnTo>
                  <a:lnTo>
                    <a:pt x="4618367" y="164680"/>
                  </a:lnTo>
                  <a:lnTo>
                    <a:pt x="4618367" y="145516"/>
                  </a:lnTo>
                  <a:lnTo>
                    <a:pt x="4610569" y="137744"/>
                  </a:lnTo>
                  <a:close/>
                </a:path>
                <a:path w="6175375" h="1780539">
                  <a:moveTo>
                    <a:pt x="3129203" y="137744"/>
                  </a:moveTo>
                  <a:lnTo>
                    <a:pt x="3109950" y="137744"/>
                  </a:lnTo>
                  <a:lnTo>
                    <a:pt x="3102152" y="145516"/>
                  </a:lnTo>
                  <a:lnTo>
                    <a:pt x="3102152" y="164680"/>
                  </a:lnTo>
                  <a:lnTo>
                    <a:pt x="3109950" y="172440"/>
                  </a:lnTo>
                  <a:lnTo>
                    <a:pt x="3129203" y="172440"/>
                  </a:lnTo>
                  <a:lnTo>
                    <a:pt x="3137001" y="164680"/>
                  </a:lnTo>
                  <a:lnTo>
                    <a:pt x="3137001" y="145516"/>
                  </a:lnTo>
                  <a:lnTo>
                    <a:pt x="3129203" y="137744"/>
                  </a:lnTo>
                  <a:close/>
                </a:path>
                <a:path w="6175375" h="1780539">
                  <a:moveTo>
                    <a:pt x="4105160" y="126174"/>
                  </a:moveTo>
                  <a:lnTo>
                    <a:pt x="4085907" y="126174"/>
                  </a:lnTo>
                  <a:lnTo>
                    <a:pt x="4078109" y="133946"/>
                  </a:lnTo>
                  <a:lnTo>
                    <a:pt x="4078109" y="153111"/>
                  </a:lnTo>
                  <a:lnTo>
                    <a:pt x="4085907" y="160870"/>
                  </a:lnTo>
                  <a:lnTo>
                    <a:pt x="4105160" y="160870"/>
                  </a:lnTo>
                  <a:lnTo>
                    <a:pt x="4112958" y="153111"/>
                  </a:lnTo>
                  <a:lnTo>
                    <a:pt x="4112958" y="133946"/>
                  </a:lnTo>
                  <a:lnTo>
                    <a:pt x="4105160" y="126174"/>
                  </a:lnTo>
                  <a:close/>
                </a:path>
                <a:path w="6175375" h="1780539">
                  <a:moveTo>
                    <a:pt x="1032052" y="126174"/>
                  </a:moveTo>
                  <a:lnTo>
                    <a:pt x="1012812" y="126174"/>
                  </a:lnTo>
                  <a:lnTo>
                    <a:pt x="1005001" y="133946"/>
                  </a:lnTo>
                  <a:lnTo>
                    <a:pt x="1005001" y="153111"/>
                  </a:lnTo>
                  <a:lnTo>
                    <a:pt x="1012812" y="160870"/>
                  </a:lnTo>
                  <a:lnTo>
                    <a:pt x="1032052" y="160870"/>
                  </a:lnTo>
                  <a:lnTo>
                    <a:pt x="1039863" y="153111"/>
                  </a:lnTo>
                  <a:lnTo>
                    <a:pt x="1039863" y="133946"/>
                  </a:lnTo>
                  <a:lnTo>
                    <a:pt x="1032052" y="126174"/>
                  </a:lnTo>
                  <a:close/>
                </a:path>
                <a:path w="6175375" h="1780539">
                  <a:moveTo>
                    <a:pt x="4395622" y="114617"/>
                  </a:moveTo>
                  <a:lnTo>
                    <a:pt x="4376369" y="114617"/>
                  </a:lnTo>
                  <a:lnTo>
                    <a:pt x="4368571" y="122377"/>
                  </a:lnTo>
                  <a:lnTo>
                    <a:pt x="4368571" y="141541"/>
                  </a:lnTo>
                  <a:lnTo>
                    <a:pt x="4376369" y="149313"/>
                  </a:lnTo>
                  <a:lnTo>
                    <a:pt x="4395622" y="149313"/>
                  </a:lnTo>
                  <a:lnTo>
                    <a:pt x="4403420" y="141541"/>
                  </a:lnTo>
                  <a:lnTo>
                    <a:pt x="4403420" y="122377"/>
                  </a:lnTo>
                  <a:lnTo>
                    <a:pt x="4395622" y="114617"/>
                  </a:lnTo>
                  <a:close/>
                </a:path>
                <a:path w="6175375" h="1780539">
                  <a:moveTo>
                    <a:pt x="4227156" y="114617"/>
                  </a:moveTo>
                  <a:lnTo>
                    <a:pt x="4207903" y="114617"/>
                  </a:lnTo>
                  <a:lnTo>
                    <a:pt x="4200093" y="122377"/>
                  </a:lnTo>
                  <a:lnTo>
                    <a:pt x="4200093" y="141541"/>
                  </a:lnTo>
                  <a:lnTo>
                    <a:pt x="4207903" y="149313"/>
                  </a:lnTo>
                  <a:lnTo>
                    <a:pt x="4227156" y="149313"/>
                  </a:lnTo>
                  <a:lnTo>
                    <a:pt x="4234954" y="141541"/>
                  </a:lnTo>
                  <a:lnTo>
                    <a:pt x="4234954" y="122377"/>
                  </a:lnTo>
                  <a:lnTo>
                    <a:pt x="4227156" y="114617"/>
                  </a:lnTo>
                  <a:close/>
                </a:path>
                <a:path w="6175375" h="1780539">
                  <a:moveTo>
                    <a:pt x="5830506" y="108826"/>
                  </a:moveTo>
                  <a:lnTo>
                    <a:pt x="5811253" y="108826"/>
                  </a:lnTo>
                  <a:lnTo>
                    <a:pt x="5803455" y="116598"/>
                  </a:lnTo>
                  <a:lnTo>
                    <a:pt x="5803455" y="135762"/>
                  </a:lnTo>
                  <a:lnTo>
                    <a:pt x="5811253" y="143522"/>
                  </a:lnTo>
                  <a:lnTo>
                    <a:pt x="5830506" y="143522"/>
                  </a:lnTo>
                  <a:lnTo>
                    <a:pt x="5838317" y="135762"/>
                  </a:lnTo>
                  <a:lnTo>
                    <a:pt x="5838317" y="116598"/>
                  </a:lnTo>
                  <a:lnTo>
                    <a:pt x="5830506" y="108826"/>
                  </a:lnTo>
                  <a:close/>
                </a:path>
                <a:path w="6175375" h="1780539">
                  <a:moveTo>
                    <a:pt x="5046256" y="108826"/>
                  </a:moveTo>
                  <a:lnTo>
                    <a:pt x="5027002" y="108826"/>
                  </a:lnTo>
                  <a:lnTo>
                    <a:pt x="5019205" y="116598"/>
                  </a:lnTo>
                  <a:lnTo>
                    <a:pt x="5019205" y="135762"/>
                  </a:lnTo>
                  <a:lnTo>
                    <a:pt x="5027002" y="143522"/>
                  </a:lnTo>
                  <a:lnTo>
                    <a:pt x="5046256" y="143522"/>
                  </a:lnTo>
                  <a:lnTo>
                    <a:pt x="5054066" y="135762"/>
                  </a:lnTo>
                  <a:lnTo>
                    <a:pt x="5054066" y="116598"/>
                  </a:lnTo>
                  <a:lnTo>
                    <a:pt x="5046256" y="108826"/>
                  </a:lnTo>
                  <a:close/>
                </a:path>
                <a:path w="6175375" h="1780539">
                  <a:moveTo>
                    <a:pt x="2780652" y="108826"/>
                  </a:moveTo>
                  <a:lnTo>
                    <a:pt x="2761399" y="108826"/>
                  </a:lnTo>
                  <a:lnTo>
                    <a:pt x="2753588" y="116598"/>
                  </a:lnTo>
                  <a:lnTo>
                    <a:pt x="2753588" y="135762"/>
                  </a:lnTo>
                  <a:lnTo>
                    <a:pt x="2761399" y="143522"/>
                  </a:lnTo>
                  <a:lnTo>
                    <a:pt x="2780652" y="143522"/>
                  </a:lnTo>
                  <a:lnTo>
                    <a:pt x="2788450" y="135762"/>
                  </a:lnTo>
                  <a:lnTo>
                    <a:pt x="2788450" y="116598"/>
                  </a:lnTo>
                  <a:lnTo>
                    <a:pt x="2780652" y="108826"/>
                  </a:lnTo>
                  <a:close/>
                </a:path>
                <a:path w="6175375" h="1780539">
                  <a:moveTo>
                    <a:pt x="2670263" y="108826"/>
                  </a:moveTo>
                  <a:lnTo>
                    <a:pt x="2651023" y="108826"/>
                  </a:lnTo>
                  <a:lnTo>
                    <a:pt x="2643212" y="116598"/>
                  </a:lnTo>
                  <a:lnTo>
                    <a:pt x="2643212" y="135762"/>
                  </a:lnTo>
                  <a:lnTo>
                    <a:pt x="2651023" y="143522"/>
                  </a:lnTo>
                  <a:lnTo>
                    <a:pt x="2670263" y="143522"/>
                  </a:lnTo>
                  <a:lnTo>
                    <a:pt x="2678074" y="135762"/>
                  </a:lnTo>
                  <a:lnTo>
                    <a:pt x="2678074" y="116598"/>
                  </a:lnTo>
                  <a:lnTo>
                    <a:pt x="2670263" y="108826"/>
                  </a:lnTo>
                  <a:close/>
                </a:path>
                <a:path w="6175375" h="1780539">
                  <a:moveTo>
                    <a:pt x="5615571" y="103047"/>
                  </a:moveTo>
                  <a:lnTo>
                    <a:pt x="5596318" y="103047"/>
                  </a:lnTo>
                  <a:lnTo>
                    <a:pt x="5588520" y="110820"/>
                  </a:lnTo>
                  <a:lnTo>
                    <a:pt x="5588520" y="129984"/>
                  </a:lnTo>
                  <a:lnTo>
                    <a:pt x="5596318" y="137744"/>
                  </a:lnTo>
                  <a:lnTo>
                    <a:pt x="5615571" y="137744"/>
                  </a:lnTo>
                  <a:lnTo>
                    <a:pt x="5623369" y="129984"/>
                  </a:lnTo>
                  <a:lnTo>
                    <a:pt x="5623369" y="110820"/>
                  </a:lnTo>
                  <a:lnTo>
                    <a:pt x="5615571" y="103047"/>
                  </a:lnTo>
                  <a:close/>
                </a:path>
                <a:path w="6175375" h="1780539">
                  <a:moveTo>
                    <a:pt x="3930878" y="103047"/>
                  </a:moveTo>
                  <a:lnTo>
                    <a:pt x="3911625" y="103047"/>
                  </a:lnTo>
                  <a:lnTo>
                    <a:pt x="3903827" y="110820"/>
                  </a:lnTo>
                  <a:lnTo>
                    <a:pt x="3903827" y="129984"/>
                  </a:lnTo>
                  <a:lnTo>
                    <a:pt x="3911625" y="137744"/>
                  </a:lnTo>
                  <a:lnTo>
                    <a:pt x="3930878" y="137744"/>
                  </a:lnTo>
                  <a:lnTo>
                    <a:pt x="3938689" y="129984"/>
                  </a:lnTo>
                  <a:lnTo>
                    <a:pt x="3938689" y="110820"/>
                  </a:lnTo>
                  <a:lnTo>
                    <a:pt x="3930878" y="103047"/>
                  </a:lnTo>
                  <a:close/>
                </a:path>
                <a:path w="6175375" h="1780539">
                  <a:moveTo>
                    <a:pt x="3797261" y="103047"/>
                  </a:moveTo>
                  <a:lnTo>
                    <a:pt x="3778021" y="103047"/>
                  </a:lnTo>
                  <a:lnTo>
                    <a:pt x="3770210" y="110820"/>
                  </a:lnTo>
                  <a:lnTo>
                    <a:pt x="3770210" y="129984"/>
                  </a:lnTo>
                  <a:lnTo>
                    <a:pt x="3778021" y="137744"/>
                  </a:lnTo>
                  <a:lnTo>
                    <a:pt x="3797261" y="137744"/>
                  </a:lnTo>
                  <a:lnTo>
                    <a:pt x="3805072" y="129984"/>
                  </a:lnTo>
                  <a:lnTo>
                    <a:pt x="3805072" y="110820"/>
                  </a:lnTo>
                  <a:lnTo>
                    <a:pt x="3797261" y="103047"/>
                  </a:lnTo>
                  <a:close/>
                </a:path>
                <a:path w="6175375" h="1780539">
                  <a:moveTo>
                    <a:pt x="3245383" y="103047"/>
                  </a:moveTo>
                  <a:lnTo>
                    <a:pt x="3226142" y="103047"/>
                  </a:lnTo>
                  <a:lnTo>
                    <a:pt x="3218332" y="110820"/>
                  </a:lnTo>
                  <a:lnTo>
                    <a:pt x="3218332" y="129984"/>
                  </a:lnTo>
                  <a:lnTo>
                    <a:pt x="3226142" y="137744"/>
                  </a:lnTo>
                  <a:lnTo>
                    <a:pt x="3245383" y="137744"/>
                  </a:lnTo>
                  <a:lnTo>
                    <a:pt x="3253193" y="129984"/>
                  </a:lnTo>
                  <a:lnTo>
                    <a:pt x="3253193" y="110820"/>
                  </a:lnTo>
                  <a:lnTo>
                    <a:pt x="3245383" y="103047"/>
                  </a:lnTo>
                  <a:close/>
                </a:path>
                <a:path w="6175375" h="1780539">
                  <a:moveTo>
                    <a:pt x="1967344" y="103047"/>
                  </a:moveTo>
                  <a:lnTo>
                    <a:pt x="1948103" y="103047"/>
                  </a:lnTo>
                  <a:lnTo>
                    <a:pt x="1940293" y="110820"/>
                  </a:lnTo>
                  <a:lnTo>
                    <a:pt x="1940293" y="129984"/>
                  </a:lnTo>
                  <a:lnTo>
                    <a:pt x="1948103" y="137744"/>
                  </a:lnTo>
                  <a:lnTo>
                    <a:pt x="1967344" y="137744"/>
                  </a:lnTo>
                  <a:lnTo>
                    <a:pt x="1975154" y="129984"/>
                  </a:lnTo>
                  <a:lnTo>
                    <a:pt x="1975154" y="110820"/>
                  </a:lnTo>
                  <a:lnTo>
                    <a:pt x="1967344" y="103047"/>
                  </a:lnTo>
                  <a:close/>
                </a:path>
                <a:path w="6175375" h="1780539">
                  <a:moveTo>
                    <a:pt x="241998" y="103047"/>
                  </a:moveTo>
                  <a:lnTo>
                    <a:pt x="222745" y="103047"/>
                  </a:lnTo>
                  <a:lnTo>
                    <a:pt x="214947" y="110820"/>
                  </a:lnTo>
                  <a:lnTo>
                    <a:pt x="214947" y="129984"/>
                  </a:lnTo>
                  <a:lnTo>
                    <a:pt x="222745" y="137744"/>
                  </a:lnTo>
                  <a:lnTo>
                    <a:pt x="241998" y="137744"/>
                  </a:lnTo>
                  <a:lnTo>
                    <a:pt x="249796" y="129984"/>
                  </a:lnTo>
                  <a:lnTo>
                    <a:pt x="249796" y="110820"/>
                  </a:lnTo>
                  <a:lnTo>
                    <a:pt x="241998" y="103047"/>
                  </a:lnTo>
                  <a:close/>
                </a:path>
                <a:path w="6175375" h="1780539">
                  <a:moveTo>
                    <a:pt x="3646220" y="97269"/>
                  </a:moveTo>
                  <a:lnTo>
                    <a:pt x="3626980" y="97269"/>
                  </a:lnTo>
                  <a:lnTo>
                    <a:pt x="3619169" y="105029"/>
                  </a:lnTo>
                  <a:lnTo>
                    <a:pt x="3619169" y="124193"/>
                  </a:lnTo>
                  <a:lnTo>
                    <a:pt x="3626980" y="131965"/>
                  </a:lnTo>
                  <a:lnTo>
                    <a:pt x="3646220" y="131965"/>
                  </a:lnTo>
                  <a:lnTo>
                    <a:pt x="3654031" y="124193"/>
                  </a:lnTo>
                  <a:lnTo>
                    <a:pt x="3654031" y="105029"/>
                  </a:lnTo>
                  <a:lnTo>
                    <a:pt x="3646220" y="97269"/>
                  </a:lnTo>
                  <a:close/>
                </a:path>
                <a:path w="6175375" h="1780539">
                  <a:moveTo>
                    <a:pt x="1659458" y="97269"/>
                  </a:moveTo>
                  <a:lnTo>
                    <a:pt x="1640205" y="97269"/>
                  </a:lnTo>
                  <a:lnTo>
                    <a:pt x="1632407" y="105029"/>
                  </a:lnTo>
                  <a:lnTo>
                    <a:pt x="1632407" y="124193"/>
                  </a:lnTo>
                  <a:lnTo>
                    <a:pt x="1640205" y="131965"/>
                  </a:lnTo>
                  <a:lnTo>
                    <a:pt x="1659458" y="131965"/>
                  </a:lnTo>
                  <a:lnTo>
                    <a:pt x="1667256" y="124193"/>
                  </a:lnTo>
                  <a:lnTo>
                    <a:pt x="1667256" y="105029"/>
                  </a:lnTo>
                  <a:lnTo>
                    <a:pt x="1659458" y="97269"/>
                  </a:lnTo>
                  <a:close/>
                </a:path>
                <a:path w="6175375" h="1780539">
                  <a:moveTo>
                    <a:pt x="1531658" y="97269"/>
                  </a:moveTo>
                  <a:lnTo>
                    <a:pt x="1512404" y="97269"/>
                  </a:lnTo>
                  <a:lnTo>
                    <a:pt x="1504607" y="105029"/>
                  </a:lnTo>
                  <a:lnTo>
                    <a:pt x="1504607" y="124193"/>
                  </a:lnTo>
                  <a:lnTo>
                    <a:pt x="1512404" y="131965"/>
                  </a:lnTo>
                  <a:lnTo>
                    <a:pt x="1531658" y="131965"/>
                  </a:lnTo>
                  <a:lnTo>
                    <a:pt x="1539455" y="124193"/>
                  </a:lnTo>
                  <a:lnTo>
                    <a:pt x="1539455" y="105029"/>
                  </a:lnTo>
                  <a:lnTo>
                    <a:pt x="1531658" y="97269"/>
                  </a:lnTo>
                  <a:close/>
                </a:path>
                <a:path w="6175375" h="1780539">
                  <a:moveTo>
                    <a:pt x="5435485" y="85699"/>
                  </a:moveTo>
                  <a:lnTo>
                    <a:pt x="5416232" y="85699"/>
                  </a:lnTo>
                  <a:lnTo>
                    <a:pt x="5408422" y="93471"/>
                  </a:lnTo>
                  <a:lnTo>
                    <a:pt x="5408422" y="112636"/>
                  </a:lnTo>
                  <a:lnTo>
                    <a:pt x="5416232" y="120396"/>
                  </a:lnTo>
                  <a:lnTo>
                    <a:pt x="5435485" y="120396"/>
                  </a:lnTo>
                  <a:lnTo>
                    <a:pt x="5443283" y="112636"/>
                  </a:lnTo>
                  <a:lnTo>
                    <a:pt x="5443283" y="93471"/>
                  </a:lnTo>
                  <a:lnTo>
                    <a:pt x="5435485" y="85699"/>
                  </a:lnTo>
                  <a:close/>
                </a:path>
                <a:path w="6175375" h="1780539">
                  <a:moveTo>
                    <a:pt x="5249583" y="85699"/>
                  </a:moveTo>
                  <a:lnTo>
                    <a:pt x="5230329" y="85699"/>
                  </a:lnTo>
                  <a:lnTo>
                    <a:pt x="5222532" y="93471"/>
                  </a:lnTo>
                  <a:lnTo>
                    <a:pt x="5222532" y="112636"/>
                  </a:lnTo>
                  <a:lnTo>
                    <a:pt x="5230329" y="120396"/>
                  </a:lnTo>
                  <a:lnTo>
                    <a:pt x="5249583" y="120396"/>
                  </a:lnTo>
                  <a:lnTo>
                    <a:pt x="5257380" y="112636"/>
                  </a:lnTo>
                  <a:lnTo>
                    <a:pt x="5257380" y="93471"/>
                  </a:lnTo>
                  <a:lnTo>
                    <a:pt x="5249583" y="85699"/>
                  </a:lnTo>
                  <a:close/>
                </a:path>
                <a:path w="6175375" h="1780539">
                  <a:moveTo>
                    <a:pt x="2902635" y="85699"/>
                  </a:moveTo>
                  <a:lnTo>
                    <a:pt x="2883395" y="85699"/>
                  </a:lnTo>
                  <a:lnTo>
                    <a:pt x="2875584" y="93471"/>
                  </a:lnTo>
                  <a:lnTo>
                    <a:pt x="2875584" y="112636"/>
                  </a:lnTo>
                  <a:lnTo>
                    <a:pt x="2883395" y="120396"/>
                  </a:lnTo>
                  <a:lnTo>
                    <a:pt x="2902635" y="120396"/>
                  </a:lnTo>
                  <a:lnTo>
                    <a:pt x="2910446" y="112636"/>
                  </a:lnTo>
                  <a:lnTo>
                    <a:pt x="2910446" y="93471"/>
                  </a:lnTo>
                  <a:lnTo>
                    <a:pt x="2902635" y="85699"/>
                  </a:lnTo>
                  <a:close/>
                </a:path>
                <a:path w="6175375" h="1780539">
                  <a:moveTo>
                    <a:pt x="6167450" y="79921"/>
                  </a:moveTo>
                  <a:lnTo>
                    <a:pt x="6148197" y="79921"/>
                  </a:lnTo>
                  <a:lnTo>
                    <a:pt x="6140399" y="87680"/>
                  </a:lnTo>
                  <a:lnTo>
                    <a:pt x="6140399" y="106845"/>
                  </a:lnTo>
                  <a:lnTo>
                    <a:pt x="6148197" y="114617"/>
                  </a:lnTo>
                  <a:lnTo>
                    <a:pt x="6167450" y="114617"/>
                  </a:lnTo>
                  <a:lnTo>
                    <a:pt x="6175248" y="106845"/>
                  </a:lnTo>
                  <a:lnTo>
                    <a:pt x="6175248" y="87680"/>
                  </a:lnTo>
                  <a:lnTo>
                    <a:pt x="6167450" y="79921"/>
                  </a:lnTo>
                  <a:close/>
                </a:path>
                <a:path w="6175375" h="1780539">
                  <a:moveTo>
                    <a:pt x="6045454" y="79921"/>
                  </a:moveTo>
                  <a:lnTo>
                    <a:pt x="6026200" y="79921"/>
                  </a:lnTo>
                  <a:lnTo>
                    <a:pt x="6018403" y="87680"/>
                  </a:lnTo>
                  <a:lnTo>
                    <a:pt x="6018403" y="106845"/>
                  </a:lnTo>
                  <a:lnTo>
                    <a:pt x="6026200" y="114617"/>
                  </a:lnTo>
                  <a:lnTo>
                    <a:pt x="6045454" y="114617"/>
                  </a:lnTo>
                  <a:lnTo>
                    <a:pt x="6053251" y="106845"/>
                  </a:lnTo>
                  <a:lnTo>
                    <a:pt x="6053251" y="87680"/>
                  </a:lnTo>
                  <a:lnTo>
                    <a:pt x="6045454" y="79921"/>
                  </a:lnTo>
                  <a:close/>
                </a:path>
                <a:path w="6175375" h="1780539">
                  <a:moveTo>
                    <a:pt x="4732553" y="79921"/>
                  </a:moveTo>
                  <a:lnTo>
                    <a:pt x="4713312" y="79921"/>
                  </a:lnTo>
                  <a:lnTo>
                    <a:pt x="4705502" y="87680"/>
                  </a:lnTo>
                  <a:lnTo>
                    <a:pt x="4705502" y="106845"/>
                  </a:lnTo>
                  <a:lnTo>
                    <a:pt x="4713312" y="114617"/>
                  </a:lnTo>
                  <a:lnTo>
                    <a:pt x="4732553" y="114617"/>
                  </a:lnTo>
                  <a:lnTo>
                    <a:pt x="4740363" y="106845"/>
                  </a:lnTo>
                  <a:lnTo>
                    <a:pt x="4740363" y="87680"/>
                  </a:lnTo>
                  <a:lnTo>
                    <a:pt x="4732553" y="79921"/>
                  </a:lnTo>
                  <a:close/>
                </a:path>
                <a:path w="6175375" h="1780539">
                  <a:moveTo>
                    <a:pt x="3024632" y="79921"/>
                  </a:moveTo>
                  <a:lnTo>
                    <a:pt x="3005391" y="79921"/>
                  </a:lnTo>
                  <a:lnTo>
                    <a:pt x="2997581" y="87680"/>
                  </a:lnTo>
                  <a:lnTo>
                    <a:pt x="2997581" y="106845"/>
                  </a:lnTo>
                  <a:lnTo>
                    <a:pt x="3005391" y="114617"/>
                  </a:lnTo>
                  <a:lnTo>
                    <a:pt x="3024632" y="114617"/>
                  </a:lnTo>
                  <a:lnTo>
                    <a:pt x="3032442" y="106845"/>
                  </a:lnTo>
                  <a:lnTo>
                    <a:pt x="3032442" y="87680"/>
                  </a:lnTo>
                  <a:lnTo>
                    <a:pt x="3024632" y="79921"/>
                  </a:lnTo>
                  <a:close/>
                </a:path>
                <a:path w="6175375" h="1780539">
                  <a:moveTo>
                    <a:pt x="2542463" y="79921"/>
                  </a:moveTo>
                  <a:lnTo>
                    <a:pt x="2523210" y="79921"/>
                  </a:lnTo>
                  <a:lnTo>
                    <a:pt x="2515412" y="87680"/>
                  </a:lnTo>
                  <a:lnTo>
                    <a:pt x="2515412" y="106845"/>
                  </a:lnTo>
                  <a:lnTo>
                    <a:pt x="2523210" y="114617"/>
                  </a:lnTo>
                  <a:lnTo>
                    <a:pt x="2542463" y="114617"/>
                  </a:lnTo>
                  <a:lnTo>
                    <a:pt x="2550274" y="106845"/>
                  </a:lnTo>
                  <a:lnTo>
                    <a:pt x="2550274" y="87680"/>
                  </a:lnTo>
                  <a:lnTo>
                    <a:pt x="2542463" y="79921"/>
                  </a:lnTo>
                  <a:close/>
                </a:path>
                <a:path w="6175375" h="1780539">
                  <a:moveTo>
                    <a:pt x="1258620" y="79921"/>
                  </a:moveTo>
                  <a:lnTo>
                    <a:pt x="1239367" y="79921"/>
                  </a:lnTo>
                  <a:lnTo>
                    <a:pt x="1231569" y="87680"/>
                  </a:lnTo>
                  <a:lnTo>
                    <a:pt x="1231569" y="106845"/>
                  </a:lnTo>
                  <a:lnTo>
                    <a:pt x="1239367" y="114617"/>
                  </a:lnTo>
                  <a:lnTo>
                    <a:pt x="1258620" y="114617"/>
                  </a:lnTo>
                  <a:lnTo>
                    <a:pt x="1266418" y="106845"/>
                  </a:lnTo>
                  <a:lnTo>
                    <a:pt x="1266418" y="87680"/>
                  </a:lnTo>
                  <a:lnTo>
                    <a:pt x="1258620" y="79921"/>
                  </a:lnTo>
                  <a:close/>
                </a:path>
                <a:path w="6175375" h="1780539">
                  <a:moveTo>
                    <a:pt x="689305" y="79921"/>
                  </a:moveTo>
                  <a:lnTo>
                    <a:pt x="670064" y="79921"/>
                  </a:lnTo>
                  <a:lnTo>
                    <a:pt x="662254" y="87680"/>
                  </a:lnTo>
                  <a:lnTo>
                    <a:pt x="662254" y="106845"/>
                  </a:lnTo>
                  <a:lnTo>
                    <a:pt x="670064" y="114617"/>
                  </a:lnTo>
                  <a:lnTo>
                    <a:pt x="689305" y="114617"/>
                  </a:lnTo>
                  <a:lnTo>
                    <a:pt x="697115" y="106845"/>
                  </a:lnTo>
                  <a:lnTo>
                    <a:pt x="697115" y="87680"/>
                  </a:lnTo>
                  <a:lnTo>
                    <a:pt x="689305" y="79921"/>
                  </a:lnTo>
                  <a:close/>
                </a:path>
                <a:path w="6175375" h="1780539">
                  <a:moveTo>
                    <a:pt x="2252002" y="62572"/>
                  </a:moveTo>
                  <a:lnTo>
                    <a:pt x="2232748" y="62572"/>
                  </a:lnTo>
                  <a:lnTo>
                    <a:pt x="2224951" y="70332"/>
                  </a:lnTo>
                  <a:lnTo>
                    <a:pt x="2224951" y="89496"/>
                  </a:lnTo>
                  <a:lnTo>
                    <a:pt x="2232748" y="97269"/>
                  </a:lnTo>
                  <a:lnTo>
                    <a:pt x="2252002" y="97269"/>
                  </a:lnTo>
                  <a:lnTo>
                    <a:pt x="2259799" y="89496"/>
                  </a:lnTo>
                  <a:lnTo>
                    <a:pt x="2259799" y="70332"/>
                  </a:lnTo>
                  <a:lnTo>
                    <a:pt x="2252002" y="62572"/>
                  </a:lnTo>
                  <a:close/>
                </a:path>
                <a:path w="6175375" h="1780539">
                  <a:moveTo>
                    <a:pt x="555701" y="62572"/>
                  </a:moveTo>
                  <a:lnTo>
                    <a:pt x="536448" y="62572"/>
                  </a:lnTo>
                  <a:lnTo>
                    <a:pt x="528650" y="70332"/>
                  </a:lnTo>
                  <a:lnTo>
                    <a:pt x="528650" y="89496"/>
                  </a:lnTo>
                  <a:lnTo>
                    <a:pt x="536448" y="97269"/>
                  </a:lnTo>
                  <a:lnTo>
                    <a:pt x="555701" y="97269"/>
                  </a:lnTo>
                  <a:lnTo>
                    <a:pt x="563499" y="89496"/>
                  </a:lnTo>
                  <a:lnTo>
                    <a:pt x="563499" y="70332"/>
                  </a:lnTo>
                  <a:lnTo>
                    <a:pt x="555701" y="62572"/>
                  </a:lnTo>
                  <a:close/>
                </a:path>
                <a:path w="6175375" h="1780539">
                  <a:moveTo>
                    <a:pt x="27050" y="62572"/>
                  </a:moveTo>
                  <a:lnTo>
                    <a:pt x="7810" y="62572"/>
                  </a:lnTo>
                  <a:lnTo>
                    <a:pt x="0" y="70332"/>
                  </a:lnTo>
                  <a:lnTo>
                    <a:pt x="0" y="89496"/>
                  </a:lnTo>
                  <a:lnTo>
                    <a:pt x="7810" y="97269"/>
                  </a:lnTo>
                  <a:lnTo>
                    <a:pt x="27050" y="97269"/>
                  </a:lnTo>
                  <a:lnTo>
                    <a:pt x="34861" y="89496"/>
                  </a:lnTo>
                  <a:lnTo>
                    <a:pt x="34861" y="70332"/>
                  </a:lnTo>
                  <a:lnTo>
                    <a:pt x="27050" y="62572"/>
                  </a:lnTo>
                  <a:close/>
                </a:path>
                <a:path w="6175375" h="1780539">
                  <a:moveTo>
                    <a:pt x="4895215" y="56781"/>
                  </a:moveTo>
                  <a:lnTo>
                    <a:pt x="4875961" y="56781"/>
                  </a:lnTo>
                  <a:lnTo>
                    <a:pt x="4868164" y="64554"/>
                  </a:lnTo>
                  <a:lnTo>
                    <a:pt x="4868164" y="83718"/>
                  </a:lnTo>
                  <a:lnTo>
                    <a:pt x="4875961" y="91478"/>
                  </a:lnTo>
                  <a:lnTo>
                    <a:pt x="4895215" y="91478"/>
                  </a:lnTo>
                  <a:lnTo>
                    <a:pt x="4903025" y="83718"/>
                  </a:lnTo>
                  <a:lnTo>
                    <a:pt x="4903025" y="64554"/>
                  </a:lnTo>
                  <a:lnTo>
                    <a:pt x="4895215" y="56781"/>
                  </a:lnTo>
                  <a:close/>
                </a:path>
                <a:path w="6175375" h="1780539">
                  <a:moveTo>
                    <a:pt x="3384804" y="56781"/>
                  </a:moveTo>
                  <a:lnTo>
                    <a:pt x="3365563" y="56781"/>
                  </a:lnTo>
                  <a:lnTo>
                    <a:pt x="3357753" y="64554"/>
                  </a:lnTo>
                  <a:lnTo>
                    <a:pt x="3357753" y="83718"/>
                  </a:lnTo>
                  <a:lnTo>
                    <a:pt x="3365563" y="91478"/>
                  </a:lnTo>
                  <a:lnTo>
                    <a:pt x="3384804" y="91478"/>
                  </a:lnTo>
                  <a:lnTo>
                    <a:pt x="3392614" y="83718"/>
                  </a:lnTo>
                  <a:lnTo>
                    <a:pt x="3392614" y="64554"/>
                  </a:lnTo>
                  <a:lnTo>
                    <a:pt x="3384804" y="56781"/>
                  </a:lnTo>
                  <a:close/>
                </a:path>
                <a:path w="6175375" h="1780539">
                  <a:moveTo>
                    <a:pt x="1409661" y="56781"/>
                  </a:moveTo>
                  <a:lnTo>
                    <a:pt x="1390408" y="56781"/>
                  </a:lnTo>
                  <a:lnTo>
                    <a:pt x="1382610" y="64554"/>
                  </a:lnTo>
                  <a:lnTo>
                    <a:pt x="1382610" y="83718"/>
                  </a:lnTo>
                  <a:lnTo>
                    <a:pt x="1390408" y="91478"/>
                  </a:lnTo>
                  <a:lnTo>
                    <a:pt x="1409661" y="91478"/>
                  </a:lnTo>
                  <a:lnTo>
                    <a:pt x="1417459" y="83718"/>
                  </a:lnTo>
                  <a:lnTo>
                    <a:pt x="1417459" y="64554"/>
                  </a:lnTo>
                  <a:lnTo>
                    <a:pt x="1409661" y="56781"/>
                  </a:lnTo>
                  <a:close/>
                </a:path>
                <a:path w="6175375" h="1780539">
                  <a:moveTo>
                    <a:pt x="2130005" y="45224"/>
                  </a:moveTo>
                  <a:lnTo>
                    <a:pt x="2110765" y="45224"/>
                  </a:lnTo>
                  <a:lnTo>
                    <a:pt x="2102954" y="52997"/>
                  </a:lnTo>
                  <a:lnTo>
                    <a:pt x="2102954" y="72148"/>
                  </a:lnTo>
                  <a:lnTo>
                    <a:pt x="2110765" y="79921"/>
                  </a:lnTo>
                  <a:lnTo>
                    <a:pt x="2130005" y="79921"/>
                  </a:lnTo>
                  <a:lnTo>
                    <a:pt x="2137816" y="72148"/>
                  </a:lnTo>
                  <a:lnTo>
                    <a:pt x="2137816" y="52997"/>
                  </a:lnTo>
                  <a:lnTo>
                    <a:pt x="2130005" y="45224"/>
                  </a:lnTo>
                  <a:close/>
                </a:path>
                <a:path w="6175375" h="1780539">
                  <a:moveTo>
                    <a:pt x="4296867" y="39446"/>
                  </a:moveTo>
                  <a:lnTo>
                    <a:pt x="4277614" y="39446"/>
                  </a:lnTo>
                  <a:lnTo>
                    <a:pt x="4269816" y="47205"/>
                  </a:lnTo>
                  <a:lnTo>
                    <a:pt x="4269816" y="66370"/>
                  </a:lnTo>
                  <a:lnTo>
                    <a:pt x="4277614" y="74142"/>
                  </a:lnTo>
                  <a:lnTo>
                    <a:pt x="4296867" y="74142"/>
                  </a:lnTo>
                  <a:lnTo>
                    <a:pt x="4304665" y="66370"/>
                  </a:lnTo>
                  <a:lnTo>
                    <a:pt x="4304665" y="47205"/>
                  </a:lnTo>
                  <a:lnTo>
                    <a:pt x="4296867" y="39446"/>
                  </a:lnTo>
                  <a:close/>
                </a:path>
                <a:path w="6175375" h="1780539">
                  <a:moveTo>
                    <a:pt x="3506800" y="39446"/>
                  </a:moveTo>
                  <a:lnTo>
                    <a:pt x="3487559" y="39446"/>
                  </a:lnTo>
                  <a:lnTo>
                    <a:pt x="3479749" y="47205"/>
                  </a:lnTo>
                  <a:lnTo>
                    <a:pt x="3479749" y="66370"/>
                  </a:lnTo>
                  <a:lnTo>
                    <a:pt x="3487559" y="74142"/>
                  </a:lnTo>
                  <a:lnTo>
                    <a:pt x="3506800" y="74142"/>
                  </a:lnTo>
                  <a:lnTo>
                    <a:pt x="3514610" y="66370"/>
                  </a:lnTo>
                  <a:lnTo>
                    <a:pt x="3514610" y="47205"/>
                  </a:lnTo>
                  <a:lnTo>
                    <a:pt x="3506800" y="39446"/>
                  </a:lnTo>
                  <a:close/>
                </a:path>
                <a:path w="6175375" h="1780539">
                  <a:moveTo>
                    <a:pt x="1775637" y="39446"/>
                  </a:moveTo>
                  <a:lnTo>
                    <a:pt x="1756397" y="39446"/>
                  </a:lnTo>
                  <a:lnTo>
                    <a:pt x="1748586" y="47205"/>
                  </a:lnTo>
                  <a:lnTo>
                    <a:pt x="1748586" y="66370"/>
                  </a:lnTo>
                  <a:lnTo>
                    <a:pt x="1756397" y="74142"/>
                  </a:lnTo>
                  <a:lnTo>
                    <a:pt x="1775637" y="74142"/>
                  </a:lnTo>
                  <a:lnTo>
                    <a:pt x="1783448" y="66370"/>
                  </a:lnTo>
                  <a:lnTo>
                    <a:pt x="1783448" y="47205"/>
                  </a:lnTo>
                  <a:lnTo>
                    <a:pt x="1775637" y="39446"/>
                  </a:lnTo>
                  <a:close/>
                </a:path>
                <a:path w="6175375" h="1780539">
                  <a:moveTo>
                    <a:pt x="5754992" y="33655"/>
                  </a:moveTo>
                  <a:lnTo>
                    <a:pt x="5735739" y="33655"/>
                  </a:lnTo>
                  <a:lnTo>
                    <a:pt x="5727941" y="41427"/>
                  </a:lnTo>
                  <a:lnTo>
                    <a:pt x="5727941" y="60591"/>
                  </a:lnTo>
                  <a:lnTo>
                    <a:pt x="5735739" y="68351"/>
                  </a:lnTo>
                  <a:lnTo>
                    <a:pt x="5754992" y="68351"/>
                  </a:lnTo>
                  <a:lnTo>
                    <a:pt x="5762790" y="60591"/>
                  </a:lnTo>
                  <a:lnTo>
                    <a:pt x="5762790" y="41427"/>
                  </a:lnTo>
                  <a:lnTo>
                    <a:pt x="5754992" y="33655"/>
                  </a:lnTo>
                  <a:close/>
                </a:path>
                <a:path w="6175375" h="1780539">
                  <a:moveTo>
                    <a:pt x="5540044" y="33655"/>
                  </a:moveTo>
                  <a:lnTo>
                    <a:pt x="5520791" y="33655"/>
                  </a:lnTo>
                  <a:lnTo>
                    <a:pt x="5512993" y="41427"/>
                  </a:lnTo>
                  <a:lnTo>
                    <a:pt x="5512993" y="60591"/>
                  </a:lnTo>
                  <a:lnTo>
                    <a:pt x="5520791" y="68351"/>
                  </a:lnTo>
                  <a:lnTo>
                    <a:pt x="5540044" y="68351"/>
                  </a:lnTo>
                  <a:lnTo>
                    <a:pt x="5547855" y="60591"/>
                  </a:lnTo>
                  <a:lnTo>
                    <a:pt x="5547855" y="41427"/>
                  </a:lnTo>
                  <a:lnTo>
                    <a:pt x="5540044" y="33655"/>
                  </a:lnTo>
                  <a:close/>
                </a:path>
                <a:path w="6175375" h="1780539">
                  <a:moveTo>
                    <a:pt x="1142428" y="33655"/>
                  </a:moveTo>
                  <a:lnTo>
                    <a:pt x="1123188" y="33655"/>
                  </a:lnTo>
                  <a:lnTo>
                    <a:pt x="1115377" y="41427"/>
                  </a:lnTo>
                  <a:lnTo>
                    <a:pt x="1115377" y="60591"/>
                  </a:lnTo>
                  <a:lnTo>
                    <a:pt x="1123188" y="68351"/>
                  </a:lnTo>
                  <a:lnTo>
                    <a:pt x="1142428" y="68351"/>
                  </a:lnTo>
                  <a:lnTo>
                    <a:pt x="1150239" y="60591"/>
                  </a:lnTo>
                  <a:lnTo>
                    <a:pt x="1150239" y="41427"/>
                  </a:lnTo>
                  <a:lnTo>
                    <a:pt x="1142428" y="33655"/>
                  </a:lnTo>
                  <a:close/>
                </a:path>
                <a:path w="6175375" h="1780539">
                  <a:moveTo>
                    <a:pt x="915873" y="33655"/>
                  </a:moveTo>
                  <a:lnTo>
                    <a:pt x="896620" y="33655"/>
                  </a:lnTo>
                  <a:lnTo>
                    <a:pt x="888822" y="41427"/>
                  </a:lnTo>
                  <a:lnTo>
                    <a:pt x="888822" y="60591"/>
                  </a:lnTo>
                  <a:lnTo>
                    <a:pt x="896620" y="68351"/>
                  </a:lnTo>
                  <a:lnTo>
                    <a:pt x="915873" y="68351"/>
                  </a:lnTo>
                  <a:lnTo>
                    <a:pt x="923671" y="60591"/>
                  </a:lnTo>
                  <a:lnTo>
                    <a:pt x="923671" y="41427"/>
                  </a:lnTo>
                  <a:lnTo>
                    <a:pt x="915873" y="33655"/>
                  </a:lnTo>
                  <a:close/>
                </a:path>
                <a:path w="6175375" h="1780539">
                  <a:moveTo>
                    <a:pt x="422084" y="33655"/>
                  </a:moveTo>
                  <a:lnTo>
                    <a:pt x="402831" y="33655"/>
                  </a:lnTo>
                  <a:lnTo>
                    <a:pt x="395033" y="41427"/>
                  </a:lnTo>
                  <a:lnTo>
                    <a:pt x="395033" y="60591"/>
                  </a:lnTo>
                  <a:lnTo>
                    <a:pt x="402831" y="68351"/>
                  </a:lnTo>
                  <a:lnTo>
                    <a:pt x="422084" y="68351"/>
                  </a:lnTo>
                  <a:lnTo>
                    <a:pt x="429882" y="60591"/>
                  </a:lnTo>
                  <a:lnTo>
                    <a:pt x="429882" y="41427"/>
                  </a:lnTo>
                  <a:lnTo>
                    <a:pt x="422084" y="33655"/>
                  </a:lnTo>
                  <a:close/>
                </a:path>
                <a:path w="6175375" h="1780539">
                  <a:moveTo>
                    <a:pt x="5952502" y="27876"/>
                  </a:moveTo>
                  <a:lnTo>
                    <a:pt x="5933249" y="27876"/>
                  </a:lnTo>
                  <a:lnTo>
                    <a:pt x="5925451" y="35648"/>
                  </a:lnTo>
                  <a:lnTo>
                    <a:pt x="5925451" y="54800"/>
                  </a:lnTo>
                  <a:lnTo>
                    <a:pt x="5933249" y="62572"/>
                  </a:lnTo>
                  <a:lnTo>
                    <a:pt x="5952502" y="62572"/>
                  </a:lnTo>
                  <a:lnTo>
                    <a:pt x="5960313" y="54800"/>
                  </a:lnTo>
                  <a:lnTo>
                    <a:pt x="5960313" y="35648"/>
                  </a:lnTo>
                  <a:lnTo>
                    <a:pt x="5952502" y="27876"/>
                  </a:lnTo>
                  <a:close/>
                </a:path>
                <a:path w="6175375" h="1780539">
                  <a:moveTo>
                    <a:pt x="4627994" y="27876"/>
                  </a:moveTo>
                  <a:lnTo>
                    <a:pt x="4608741" y="27876"/>
                  </a:lnTo>
                  <a:lnTo>
                    <a:pt x="4600943" y="35648"/>
                  </a:lnTo>
                  <a:lnTo>
                    <a:pt x="4600943" y="54800"/>
                  </a:lnTo>
                  <a:lnTo>
                    <a:pt x="4608741" y="62572"/>
                  </a:lnTo>
                  <a:lnTo>
                    <a:pt x="4627994" y="62572"/>
                  </a:lnTo>
                  <a:lnTo>
                    <a:pt x="4635792" y="54800"/>
                  </a:lnTo>
                  <a:lnTo>
                    <a:pt x="4635792" y="35648"/>
                  </a:lnTo>
                  <a:lnTo>
                    <a:pt x="4627994" y="27876"/>
                  </a:lnTo>
                  <a:close/>
                </a:path>
                <a:path w="6175375" h="1780539">
                  <a:moveTo>
                    <a:pt x="2379802" y="27876"/>
                  </a:moveTo>
                  <a:lnTo>
                    <a:pt x="2360561" y="27876"/>
                  </a:lnTo>
                  <a:lnTo>
                    <a:pt x="2352751" y="35648"/>
                  </a:lnTo>
                  <a:lnTo>
                    <a:pt x="2352751" y="54800"/>
                  </a:lnTo>
                  <a:lnTo>
                    <a:pt x="2360561" y="62572"/>
                  </a:lnTo>
                  <a:lnTo>
                    <a:pt x="2379802" y="62572"/>
                  </a:lnTo>
                  <a:lnTo>
                    <a:pt x="2387612" y="54800"/>
                  </a:lnTo>
                  <a:lnTo>
                    <a:pt x="2387612" y="35648"/>
                  </a:lnTo>
                  <a:lnTo>
                    <a:pt x="2379802" y="27876"/>
                  </a:lnTo>
                  <a:close/>
                </a:path>
                <a:path w="6175375" h="1780539">
                  <a:moveTo>
                    <a:pt x="154863" y="27876"/>
                  </a:moveTo>
                  <a:lnTo>
                    <a:pt x="135610" y="27876"/>
                  </a:lnTo>
                  <a:lnTo>
                    <a:pt x="127800" y="35648"/>
                  </a:lnTo>
                  <a:lnTo>
                    <a:pt x="127800" y="54800"/>
                  </a:lnTo>
                  <a:lnTo>
                    <a:pt x="135610" y="62572"/>
                  </a:lnTo>
                  <a:lnTo>
                    <a:pt x="154863" y="62572"/>
                  </a:lnTo>
                  <a:lnTo>
                    <a:pt x="162661" y="54800"/>
                  </a:lnTo>
                  <a:lnTo>
                    <a:pt x="162661" y="35648"/>
                  </a:lnTo>
                  <a:lnTo>
                    <a:pt x="154863" y="27876"/>
                  </a:lnTo>
                  <a:close/>
                </a:path>
                <a:path w="6175375" h="1780539">
                  <a:moveTo>
                    <a:pt x="4145826" y="22098"/>
                  </a:moveTo>
                  <a:lnTo>
                    <a:pt x="4126572" y="22098"/>
                  </a:lnTo>
                  <a:lnTo>
                    <a:pt x="4118775" y="29857"/>
                  </a:lnTo>
                  <a:lnTo>
                    <a:pt x="4118775" y="49021"/>
                  </a:lnTo>
                  <a:lnTo>
                    <a:pt x="4126572" y="56794"/>
                  </a:lnTo>
                  <a:lnTo>
                    <a:pt x="4145826" y="56794"/>
                  </a:lnTo>
                  <a:lnTo>
                    <a:pt x="4153623" y="49021"/>
                  </a:lnTo>
                  <a:lnTo>
                    <a:pt x="4153623" y="29857"/>
                  </a:lnTo>
                  <a:lnTo>
                    <a:pt x="4145826" y="22098"/>
                  </a:lnTo>
                  <a:close/>
                </a:path>
                <a:path w="6175375" h="1780539">
                  <a:moveTo>
                    <a:pt x="4018026" y="22098"/>
                  </a:moveTo>
                  <a:lnTo>
                    <a:pt x="3998772" y="22098"/>
                  </a:lnTo>
                  <a:lnTo>
                    <a:pt x="3990962" y="29857"/>
                  </a:lnTo>
                  <a:lnTo>
                    <a:pt x="3990962" y="49021"/>
                  </a:lnTo>
                  <a:lnTo>
                    <a:pt x="3998772" y="56794"/>
                  </a:lnTo>
                  <a:lnTo>
                    <a:pt x="4018026" y="56794"/>
                  </a:lnTo>
                  <a:lnTo>
                    <a:pt x="4025823" y="49021"/>
                  </a:lnTo>
                  <a:lnTo>
                    <a:pt x="4025823" y="29857"/>
                  </a:lnTo>
                  <a:lnTo>
                    <a:pt x="4018026" y="22098"/>
                  </a:lnTo>
                  <a:close/>
                </a:path>
                <a:path w="6175375" h="1780539">
                  <a:moveTo>
                    <a:pt x="796480" y="22098"/>
                  </a:moveTo>
                  <a:lnTo>
                    <a:pt x="783640" y="22098"/>
                  </a:lnTo>
                  <a:lnTo>
                    <a:pt x="778446" y="27266"/>
                  </a:lnTo>
                  <a:lnTo>
                    <a:pt x="778446" y="40043"/>
                  </a:lnTo>
                  <a:lnTo>
                    <a:pt x="783640" y="45224"/>
                  </a:lnTo>
                  <a:lnTo>
                    <a:pt x="796480" y="45224"/>
                  </a:lnTo>
                  <a:lnTo>
                    <a:pt x="801674" y="40043"/>
                  </a:lnTo>
                  <a:lnTo>
                    <a:pt x="801674" y="27266"/>
                  </a:lnTo>
                  <a:lnTo>
                    <a:pt x="796480" y="22098"/>
                  </a:lnTo>
                  <a:close/>
                </a:path>
                <a:path w="6175375" h="1780539">
                  <a:moveTo>
                    <a:pt x="5319293" y="16306"/>
                  </a:moveTo>
                  <a:lnTo>
                    <a:pt x="5300040" y="16306"/>
                  </a:lnTo>
                  <a:lnTo>
                    <a:pt x="5292242" y="24079"/>
                  </a:lnTo>
                  <a:lnTo>
                    <a:pt x="5292242" y="43243"/>
                  </a:lnTo>
                  <a:lnTo>
                    <a:pt x="5300040" y="51003"/>
                  </a:lnTo>
                  <a:lnTo>
                    <a:pt x="5319293" y="51003"/>
                  </a:lnTo>
                  <a:lnTo>
                    <a:pt x="5327091" y="43243"/>
                  </a:lnTo>
                  <a:lnTo>
                    <a:pt x="5327091" y="24079"/>
                  </a:lnTo>
                  <a:lnTo>
                    <a:pt x="5319293" y="16306"/>
                  </a:lnTo>
                  <a:close/>
                </a:path>
                <a:path w="6175375" h="1780539">
                  <a:moveTo>
                    <a:pt x="5156631" y="16306"/>
                  </a:moveTo>
                  <a:lnTo>
                    <a:pt x="5137378" y="16306"/>
                  </a:lnTo>
                  <a:lnTo>
                    <a:pt x="5129580" y="24079"/>
                  </a:lnTo>
                  <a:lnTo>
                    <a:pt x="5129580" y="43243"/>
                  </a:lnTo>
                  <a:lnTo>
                    <a:pt x="5137378" y="51003"/>
                  </a:lnTo>
                  <a:lnTo>
                    <a:pt x="5156631" y="51003"/>
                  </a:lnTo>
                  <a:lnTo>
                    <a:pt x="5164442" y="43243"/>
                  </a:lnTo>
                  <a:lnTo>
                    <a:pt x="5164442" y="24079"/>
                  </a:lnTo>
                  <a:lnTo>
                    <a:pt x="5156631" y="16306"/>
                  </a:lnTo>
                  <a:close/>
                </a:path>
                <a:path w="6175375" h="1780539">
                  <a:moveTo>
                    <a:pt x="4488573" y="16306"/>
                  </a:moveTo>
                  <a:lnTo>
                    <a:pt x="4469320" y="16306"/>
                  </a:lnTo>
                  <a:lnTo>
                    <a:pt x="4461522" y="24079"/>
                  </a:lnTo>
                  <a:lnTo>
                    <a:pt x="4461522" y="43243"/>
                  </a:lnTo>
                  <a:lnTo>
                    <a:pt x="4469320" y="51003"/>
                  </a:lnTo>
                  <a:lnTo>
                    <a:pt x="4488573" y="51003"/>
                  </a:lnTo>
                  <a:lnTo>
                    <a:pt x="4496371" y="43243"/>
                  </a:lnTo>
                  <a:lnTo>
                    <a:pt x="4496371" y="24079"/>
                  </a:lnTo>
                  <a:lnTo>
                    <a:pt x="4488573" y="16306"/>
                  </a:lnTo>
                  <a:close/>
                </a:path>
                <a:path w="6175375" h="1780539">
                  <a:moveTo>
                    <a:pt x="3129203" y="16306"/>
                  </a:moveTo>
                  <a:lnTo>
                    <a:pt x="3109950" y="16306"/>
                  </a:lnTo>
                  <a:lnTo>
                    <a:pt x="3102152" y="24079"/>
                  </a:lnTo>
                  <a:lnTo>
                    <a:pt x="3102152" y="43243"/>
                  </a:lnTo>
                  <a:lnTo>
                    <a:pt x="3109950" y="51003"/>
                  </a:lnTo>
                  <a:lnTo>
                    <a:pt x="3129203" y="51003"/>
                  </a:lnTo>
                  <a:lnTo>
                    <a:pt x="3137001" y="43243"/>
                  </a:lnTo>
                  <a:lnTo>
                    <a:pt x="3137001" y="24079"/>
                  </a:lnTo>
                  <a:lnTo>
                    <a:pt x="3129203" y="16306"/>
                  </a:lnTo>
                  <a:close/>
                </a:path>
                <a:path w="6175375" h="1780539">
                  <a:moveTo>
                    <a:pt x="3861168" y="10528"/>
                  </a:moveTo>
                  <a:lnTo>
                    <a:pt x="3841915" y="10528"/>
                  </a:lnTo>
                  <a:lnTo>
                    <a:pt x="3834117" y="18287"/>
                  </a:lnTo>
                  <a:lnTo>
                    <a:pt x="3834117" y="37452"/>
                  </a:lnTo>
                  <a:lnTo>
                    <a:pt x="3841915" y="45224"/>
                  </a:lnTo>
                  <a:lnTo>
                    <a:pt x="3861168" y="45224"/>
                  </a:lnTo>
                  <a:lnTo>
                    <a:pt x="3868966" y="37452"/>
                  </a:lnTo>
                  <a:lnTo>
                    <a:pt x="3868966" y="18287"/>
                  </a:lnTo>
                  <a:lnTo>
                    <a:pt x="3861168" y="10528"/>
                  </a:lnTo>
                  <a:close/>
                </a:path>
                <a:path w="6175375" h="1780539">
                  <a:moveTo>
                    <a:pt x="1014628" y="10528"/>
                  </a:moveTo>
                  <a:lnTo>
                    <a:pt x="995375" y="10528"/>
                  </a:lnTo>
                  <a:lnTo>
                    <a:pt x="987577" y="18287"/>
                  </a:lnTo>
                  <a:lnTo>
                    <a:pt x="987577" y="37452"/>
                  </a:lnTo>
                  <a:lnTo>
                    <a:pt x="995375" y="45224"/>
                  </a:lnTo>
                  <a:lnTo>
                    <a:pt x="1014628" y="45224"/>
                  </a:lnTo>
                  <a:lnTo>
                    <a:pt x="1022438" y="37452"/>
                  </a:lnTo>
                  <a:lnTo>
                    <a:pt x="1022438" y="18287"/>
                  </a:lnTo>
                  <a:lnTo>
                    <a:pt x="1014628" y="10528"/>
                  </a:lnTo>
                  <a:close/>
                </a:path>
                <a:path w="6175375" h="1780539">
                  <a:moveTo>
                    <a:pt x="311708" y="10528"/>
                  </a:moveTo>
                  <a:lnTo>
                    <a:pt x="292455" y="10528"/>
                  </a:lnTo>
                  <a:lnTo>
                    <a:pt x="284657" y="18287"/>
                  </a:lnTo>
                  <a:lnTo>
                    <a:pt x="284657" y="37452"/>
                  </a:lnTo>
                  <a:lnTo>
                    <a:pt x="292455" y="45224"/>
                  </a:lnTo>
                  <a:lnTo>
                    <a:pt x="311708" y="45224"/>
                  </a:lnTo>
                  <a:lnTo>
                    <a:pt x="319506" y="37452"/>
                  </a:lnTo>
                  <a:lnTo>
                    <a:pt x="319506" y="18287"/>
                  </a:lnTo>
                  <a:lnTo>
                    <a:pt x="311708" y="10528"/>
                  </a:lnTo>
                  <a:close/>
                </a:path>
                <a:path w="6175375" h="1780539">
                  <a:moveTo>
                    <a:pt x="3721747" y="4749"/>
                  </a:moveTo>
                  <a:lnTo>
                    <a:pt x="3702494" y="4749"/>
                  </a:lnTo>
                  <a:lnTo>
                    <a:pt x="3694696" y="12509"/>
                  </a:lnTo>
                  <a:lnTo>
                    <a:pt x="3694696" y="31673"/>
                  </a:lnTo>
                  <a:lnTo>
                    <a:pt x="3702494" y="39446"/>
                  </a:lnTo>
                  <a:lnTo>
                    <a:pt x="3721747" y="39446"/>
                  </a:lnTo>
                  <a:lnTo>
                    <a:pt x="3729545" y="31673"/>
                  </a:lnTo>
                  <a:lnTo>
                    <a:pt x="3729545" y="12509"/>
                  </a:lnTo>
                  <a:lnTo>
                    <a:pt x="3721747" y="4749"/>
                  </a:lnTo>
                  <a:close/>
                </a:path>
                <a:path w="6175375" h="1780539">
                  <a:moveTo>
                    <a:pt x="3286048" y="4749"/>
                  </a:moveTo>
                  <a:lnTo>
                    <a:pt x="3266808" y="4749"/>
                  </a:lnTo>
                  <a:lnTo>
                    <a:pt x="3258997" y="12509"/>
                  </a:lnTo>
                  <a:lnTo>
                    <a:pt x="3258997" y="31673"/>
                  </a:lnTo>
                  <a:lnTo>
                    <a:pt x="3266808" y="39446"/>
                  </a:lnTo>
                  <a:lnTo>
                    <a:pt x="3286048" y="39446"/>
                  </a:lnTo>
                  <a:lnTo>
                    <a:pt x="3293859" y="31673"/>
                  </a:lnTo>
                  <a:lnTo>
                    <a:pt x="3293859" y="12509"/>
                  </a:lnTo>
                  <a:lnTo>
                    <a:pt x="3286048" y="4749"/>
                  </a:lnTo>
                  <a:close/>
                </a:path>
                <a:path w="6175375" h="1780539">
                  <a:moveTo>
                    <a:pt x="5026444" y="0"/>
                  </a:moveTo>
                  <a:lnTo>
                    <a:pt x="5000345" y="0"/>
                  </a:lnTo>
                  <a:lnTo>
                    <a:pt x="4995964" y="10528"/>
                  </a:lnTo>
                  <a:lnTo>
                    <a:pt x="4995964" y="20104"/>
                  </a:lnTo>
                  <a:lnTo>
                    <a:pt x="5003774" y="27876"/>
                  </a:lnTo>
                  <a:lnTo>
                    <a:pt x="5023027" y="27876"/>
                  </a:lnTo>
                  <a:lnTo>
                    <a:pt x="5030825" y="20104"/>
                  </a:lnTo>
                  <a:lnTo>
                    <a:pt x="5030825" y="10528"/>
                  </a:lnTo>
                  <a:lnTo>
                    <a:pt x="5026444" y="0"/>
                  </a:lnTo>
                  <a:close/>
                </a:path>
                <a:path w="6175375" h="1780539">
                  <a:moveTo>
                    <a:pt x="4769294" y="0"/>
                  </a:moveTo>
                  <a:lnTo>
                    <a:pt x="4746282" y="0"/>
                  </a:lnTo>
                  <a:lnTo>
                    <a:pt x="4757788" y="4749"/>
                  </a:lnTo>
                  <a:lnTo>
                    <a:pt x="4769294" y="0"/>
                  </a:lnTo>
                  <a:close/>
                </a:path>
                <a:path w="6175375" h="1780539">
                  <a:moveTo>
                    <a:pt x="3612934" y="0"/>
                  </a:moveTo>
                  <a:lnTo>
                    <a:pt x="3578936" y="0"/>
                  </a:lnTo>
                  <a:lnTo>
                    <a:pt x="3583609" y="11226"/>
                  </a:lnTo>
                  <a:lnTo>
                    <a:pt x="3586772" y="14363"/>
                  </a:lnTo>
                  <a:lnTo>
                    <a:pt x="3591128" y="16306"/>
                  </a:lnTo>
                  <a:lnTo>
                    <a:pt x="3600754" y="16306"/>
                  </a:lnTo>
                  <a:lnTo>
                    <a:pt x="3605110" y="14363"/>
                  </a:lnTo>
                  <a:lnTo>
                    <a:pt x="3608260" y="11226"/>
                  </a:lnTo>
                  <a:lnTo>
                    <a:pt x="3612934" y="0"/>
                  </a:lnTo>
                  <a:close/>
                </a:path>
                <a:path w="6175375" h="1780539">
                  <a:moveTo>
                    <a:pt x="2980042" y="0"/>
                  </a:moveTo>
                  <a:lnTo>
                    <a:pt x="2957029" y="0"/>
                  </a:lnTo>
                  <a:lnTo>
                    <a:pt x="2968536" y="4749"/>
                  </a:lnTo>
                  <a:lnTo>
                    <a:pt x="2980042" y="0"/>
                  </a:lnTo>
                  <a:close/>
                </a:path>
                <a:path w="6175375" h="1780539">
                  <a:moveTo>
                    <a:pt x="2846108" y="0"/>
                  </a:moveTo>
                  <a:lnTo>
                    <a:pt x="2812122" y="0"/>
                  </a:lnTo>
                  <a:lnTo>
                    <a:pt x="2816796" y="11226"/>
                  </a:lnTo>
                  <a:lnTo>
                    <a:pt x="2819946" y="14363"/>
                  </a:lnTo>
                  <a:lnTo>
                    <a:pt x="2824302" y="16306"/>
                  </a:lnTo>
                  <a:lnTo>
                    <a:pt x="2833928" y="16306"/>
                  </a:lnTo>
                  <a:lnTo>
                    <a:pt x="2838284" y="14363"/>
                  </a:lnTo>
                  <a:lnTo>
                    <a:pt x="2841434" y="11226"/>
                  </a:lnTo>
                  <a:lnTo>
                    <a:pt x="2846108" y="0"/>
                  </a:lnTo>
                  <a:close/>
                </a:path>
                <a:path w="6175375" h="1780539">
                  <a:moveTo>
                    <a:pt x="2735732" y="0"/>
                  </a:moveTo>
                  <a:lnTo>
                    <a:pt x="2701747" y="0"/>
                  </a:lnTo>
                  <a:lnTo>
                    <a:pt x="2706420" y="11226"/>
                  </a:lnTo>
                  <a:lnTo>
                    <a:pt x="2709570" y="14363"/>
                  </a:lnTo>
                  <a:lnTo>
                    <a:pt x="2713926" y="16306"/>
                  </a:lnTo>
                  <a:lnTo>
                    <a:pt x="2723553" y="16306"/>
                  </a:lnTo>
                  <a:lnTo>
                    <a:pt x="2727909" y="14363"/>
                  </a:lnTo>
                  <a:lnTo>
                    <a:pt x="2731058" y="11226"/>
                  </a:lnTo>
                  <a:lnTo>
                    <a:pt x="2735732" y="0"/>
                  </a:lnTo>
                  <a:close/>
                </a:path>
                <a:path w="6175375" h="1780539">
                  <a:moveTo>
                    <a:pt x="2618003" y="0"/>
                  </a:moveTo>
                  <a:lnTo>
                    <a:pt x="2587104" y="0"/>
                  </a:lnTo>
                  <a:lnTo>
                    <a:pt x="2585123" y="4749"/>
                  </a:lnTo>
                  <a:lnTo>
                    <a:pt x="2585123" y="14325"/>
                  </a:lnTo>
                  <a:lnTo>
                    <a:pt x="2592933" y="22098"/>
                  </a:lnTo>
                  <a:lnTo>
                    <a:pt x="2612174" y="22098"/>
                  </a:lnTo>
                  <a:lnTo>
                    <a:pt x="2619984" y="14325"/>
                  </a:lnTo>
                  <a:lnTo>
                    <a:pt x="2619984" y="4749"/>
                  </a:lnTo>
                  <a:lnTo>
                    <a:pt x="2618003" y="0"/>
                  </a:lnTo>
                  <a:close/>
                </a:path>
                <a:path w="6175375" h="1780539">
                  <a:moveTo>
                    <a:pt x="2490203" y="0"/>
                  </a:moveTo>
                  <a:lnTo>
                    <a:pt x="2459291" y="0"/>
                  </a:lnTo>
                  <a:lnTo>
                    <a:pt x="2457323" y="4749"/>
                  </a:lnTo>
                  <a:lnTo>
                    <a:pt x="2457323" y="14325"/>
                  </a:lnTo>
                  <a:lnTo>
                    <a:pt x="2465120" y="22098"/>
                  </a:lnTo>
                  <a:lnTo>
                    <a:pt x="2484374" y="22098"/>
                  </a:lnTo>
                  <a:lnTo>
                    <a:pt x="2492171" y="14325"/>
                  </a:lnTo>
                  <a:lnTo>
                    <a:pt x="2492171" y="4749"/>
                  </a:lnTo>
                  <a:lnTo>
                    <a:pt x="2490203" y="0"/>
                  </a:lnTo>
                  <a:close/>
                </a:path>
                <a:path w="6175375" h="1780539">
                  <a:moveTo>
                    <a:pt x="2005622" y="0"/>
                  </a:moveTo>
                  <a:lnTo>
                    <a:pt x="1979536" y="0"/>
                  </a:lnTo>
                  <a:lnTo>
                    <a:pt x="1975154" y="10528"/>
                  </a:lnTo>
                  <a:lnTo>
                    <a:pt x="1975154" y="20104"/>
                  </a:lnTo>
                  <a:lnTo>
                    <a:pt x="1982952" y="27876"/>
                  </a:lnTo>
                  <a:lnTo>
                    <a:pt x="2002205" y="27876"/>
                  </a:lnTo>
                  <a:lnTo>
                    <a:pt x="2010003" y="20104"/>
                  </a:lnTo>
                  <a:lnTo>
                    <a:pt x="2010003" y="10528"/>
                  </a:lnTo>
                  <a:lnTo>
                    <a:pt x="2005622" y="0"/>
                  </a:lnTo>
                  <a:close/>
                </a:path>
                <a:path w="6175375" h="1780539">
                  <a:moveTo>
                    <a:pt x="1873097" y="0"/>
                  </a:moveTo>
                  <a:lnTo>
                    <a:pt x="1868068" y="0"/>
                  </a:lnTo>
                  <a:lnTo>
                    <a:pt x="1858264" y="4038"/>
                  </a:lnTo>
                  <a:lnTo>
                    <a:pt x="1855114" y="7188"/>
                  </a:lnTo>
                  <a:lnTo>
                    <a:pt x="1853158" y="11518"/>
                  </a:lnTo>
                  <a:lnTo>
                    <a:pt x="1853158" y="25895"/>
                  </a:lnTo>
                  <a:lnTo>
                    <a:pt x="1860956" y="33655"/>
                  </a:lnTo>
                  <a:lnTo>
                    <a:pt x="1880209" y="33655"/>
                  </a:lnTo>
                  <a:lnTo>
                    <a:pt x="1888007" y="25895"/>
                  </a:lnTo>
                  <a:lnTo>
                    <a:pt x="1888007" y="11518"/>
                  </a:lnTo>
                  <a:lnTo>
                    <a:pt x="1886064" y="7188"/>
                  </a:lnTo>
                  <a:lnTo>
                    <a:pt x="1882914" y="4038"/>
                  </a:lnTo>
                  <a:lnTo>
                    <a:pt x="1873097" y="0"/>
                  </a:lnTo>
                  <a:close/>
                </a:path>
                <a:path w="6175375" h="1780539">
                  <a:moveTo>
                    <a:pt x="1672640" y="0"/>
                  </a:moveTo>
                  <a:lnTo>
                    <a:pt x="1638642" y="0"/>
                  </a:lnTo>
                  <a:lnTo>
                    <a:pt x="1643316" y="11226"/>
                  </a:lnTo>
                  <a:lnTo>
                    <a:pt x="1646478" y="14363"/>
                  </a:lnTo>
                  <a:lnTo>
                    <a:pt x="1650834" y="16306"/>
                  </a:lnTo>
                  <a:lnTo>
                    <a:pt x="1660461" y="16306"/>
                  </a:lnTo>
                  <a:lnTo>
                    <a:pt x="1664817" y="14363"/>
                  </a:lnTo>
                  <a:lnTo>
                    <a:pt x="1667967" y="11226"/>
                  </a:lnTo>
                  <a:lnTo>
                    <a:pt x="1672640" y="0"/>
                  </a:lnTo>
                  <a:close/>
                </a:path>
                <a:path w="6175375" h="1780539">
                  <a:moveTo>
                    <a:pt x="1568069" y="0"/>
                  </a:moveTo>
                  <a:lnTo>
                    <a:pt x="1534083" y="0"/>
                  </a:lnTo>
                  <a:lnTo>
                    <a:pt x="1538757" y="11226"/>
                  </a:lnTo>
                  <a:lnTo>
                    <a:pt x="1541907" y="14363"/>
                  </a:lnTo>
                  <a:lnTo>
                    <a:pt x="1546263" y="16306"/>
                  </a:lnTo>
                  <a:lnTo>
                    <a:pt x="1555889" y="16306"/>
                  </a:lnTo>
                  <a:lnTo>
                    <a:pt x="1560245" y="14363"/>
                  </a:lnTo>
                  <a:lnTo>
                    <a:pt x="1563395" y="11226"/>
                  </a:lnTo>
                  <a:lnTo>
                    <a:pt x="1568069" y="0"/>
                  </a:lnTo>
                  <a:close/>
                </a:path>
                <a:path w="6175375" h="1780539">
                  <a:moveTo>
                    <a:pt x="1318272" y="0"/>
                  </a:moveTo>
                  <a:lnTo>
                    <a:pt x="1284287" y="0"/>
                  </a:lnTo>
                  <a:lnTo>
                    <a:pt x="1288961" y="11226"/>
                  </a:lnTo>
                  <a:lnTo>
                    <a:pt x="1292110" y="14363"/>
                  </a:lnTo>
                  <a:lnTo>
                    <a:pt x="1296466" y="16306"/>
                  </a:lnTo>
                  <a:lnTo>
                    <a:pt x="1306093" y="16306"/>
                  </a:lnTo>
                  <a:lnTo>
                    <a:pt x="1310449" y="14363"/>
                  </a:lnTo>
                  <a:lnTo>
                    <a:pt x="1313599" y="11226"/>
                  </a:lnTo>
                  <a:lnTo>
                    <a:pt x="1318272" y="0"/>
                  </a:lnTo>
                  <a:close/>
                </a:path>
                <a:path w="6175375" h="1780539">
                  <a:moveTo>
                    <a:pt x="638911" y="0"/>
                  </a:moveTo>
                  <a:lnTo>
                    <a:pt x="615899" y="0"/>
                  </a:lnTo>
                  <a:lnTo>
                    <a:pt x="627405" y="4749"/>
                  </a:lnTo>
                  <a:lnTo>
                    <a:pt x="638911" y="0"/>
                  </a:lnTo>
                  <a:close/>
                </a:path>
              </a:pathLst>
            </a:custGeom>
            <a:solidFill>
              <a:srgbClr val="FFFFFF">
                <a:alpha val="3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047" y="2389632"/>
              <a:ext cx="608965" cy="1423670"/>
            </a:xfrm>
            <a:custGeom>
              <a:avLst/>
              <a:gdLst/>
              <a:ahLst/>
              <a:cxnLst/>
              <a:rect l="l" t="t" r="r" b="b"/>
              <a:pathLst>
                <a:path w="608965" h="1423670">
                  <a:moveTo>
                    <a:pt x="0" y="0"/>
                  </a:moveTo>
                  <a:lnTo>
                    <a:pt x="0" y="1423416"/>
                  </a:lnTo>
                  <a:lnTo>
                    <a:pt x="7708" y="1421485"/>
                  </a:lnTo>
                  <a:lnTo>
                    <a:pt x="57417" y="1401518"/>
                  </a:lnTo>
                  <a:lnTo>
                    <a:pt x="105134" y="1376746"/>
                  </a:lnTo>
                  <a:lnTo>
                    <a:pt x="150214" y="1347628"/>
                  </a:lnTo>
                  <a:lnTo>
                    <a:pt x="192012" y="1314623"/>
                  </a:lnTo>
                  <a:lnTo>
                    <a:pt x="229882" y="1278191"/>
                  </a:lnTo>
                  <a:lnTo>
                    <a:pt x="261716" y="1241967"/>
                  </a:lnTo>
                  <a:lnTo>
                    <a:pt x="290756" y="1203780"/>
                  </a:lnTo>
                  <a:lnTo>
                    <a:pt x="317042" y="1163791"/>
                  </a:lnTo>
                  <a:lnTo>
                    <a:pt x="340614" y="1122164"/>
                  </a:lnTo>
                  <a:lnTo>
                    <a:pt x="361513" y="1079061"/>
                  </a:lnTo>
                  <a:lnTo>
                    <a:pt x="379778" y="1034644"/>
                  </a:lnTo>
                  <a:lnTo>
                    <a:pt x="398542" y="979712"/>
                  </a:lnTo>
                  <a:lnTo>
                    <a:pt x="405866" y="952068"/>
                  </a:lnTo>
                  <a:lnTo>
                    <a:pt x="414120" y="923228"/>
                  </a:lnTo>
                  <a:lnTo>
                    <a:pt x="424975" y="895689"/>
                  </a:lnTo>
                  <a:lnTo>
                    <a:pt x="438433" y="869450"/>
                  </a:lnTo>
                  <a:lnTo>
                    <a:pt x="454494" y="844511"/>
                  </a:lnTo>
                  <a:lnTo>
                    <a:pt x="455650" y="844511"/>
                  </a:lnTo>
                  <a:lnTo>
                    <a:pt x="455650" y="843356"/>
                  </a:lnTo>
                  <a:lnTo>
                    <a:pt x="519295" y="760348"/>
                  </a:lnTo>
                  <a:lnTo>
                    <a:pt x="550454" y="716433"/>
                  </a:lnTo>
                  <a:lnTo>
                    <a:pt x="577658" y="670785"/>
                  </a:lnTo>
                  <a:lnTo>
                    <a:pt x="597980" y="623594"/>
                  </a:lnTo>
                  <a:lnTo>
                    <a:pt x="608495" y="575056"/>
                  </a:lnTo>
                  <a:lnTo>
                    <a:pt x="608375" y="524462"/>
                  </a:lnTo>
                  <a:lnTo>
                    <a:pt x="599444" y="474095"/>
                  </a:lnTo>
                  <a:lnTo>
                    <a:pt x="582729" y="425143"/>
                  </a:lnTo>
                  <a:lnTo>
                    <a:pt x="559261" y="378793"/>
                  </a:lnTo>
                  <a:lnTo>
                    <a:pt x="530067" y="336234"/>
                  </a:lnTo>
                  <a:lnTo>
                    <a:pt x="496176" y="298653"/>
                  </a:lnTo>
                  <a:lnTo>
                    <a:pt x="458731" y="267806"/>
                  </a:lnTo>
                  <a:lnTo>
                    <a:pt x="418520" y="242711"/>
                  </a:lnTo>
                  <a:lnTo>
                    <a:pt x="376056" y="222178"/>
                  </a:lnTo>
                  <a:lnTo>
                    <a:pt x="331855" y="205018"/>
                  </a:lnTo>
                  <a:lnTo>
                    <a:pt x="286430" y="190042"/>
                  </a:lnTo>
                  <a:lnTo>
                    <a:pt x="240296" y="176060"/>
                  </a:lnTo>
                  <a:lnTo>
                    <a:pt x="210236" y="139423"/>
                  </a:lnTo>
                  <a:lnTo>
                    <a:pt x="177387" y="104965"/>
                  </a:lnTo>
                  <a:lnTo>
                    <a:pt x="141772" y="73456"/>
                  </a:lnTo>
                  <a:lnTo>
                    <a:pt x="103413" y="45669"/>
                  </a:lnTo>
                  <a:lnTo>
                    <a:pt x="62331" y="2237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794955" y="0"/>
              <a:ext cx="2423160" cy="1343660"/>
            </a:xfrm>
            <a:custGeom>
              <a:avLst/>
              <a:gdLst/>
              <a:ahLst/>
              <a:cxnLst/>
              <a:rect l="l" t="t" r="r" b="b"/>
              <a:pathLst>
                <a:path w="2423160" h="1343660">
                  <a:moveTo>
                    <a:pt x="2421407" y="0"/>
                  </a:moveTo>
                  <a:lnTo>
                    <a:pt x="29603" y="0"/>
                  </a:lnTo>
                  <a:lnTo>
                    <a:pt x="29921" y="6845"/>
                  </a:lnTo>
                  <a:lnTo>
                    <a:pt x="36838" y="55703"/>
                  </a:lnTo>
                  <a:lnTo>
                    <a:pt x="45652" y="104504"/>
                  </a:lnTo>
                  <a:lnTo>
                    <a:pt x="55877" y="153302"/>
                  </a:lnTo>
                  <a:lnTo>
                    <a:pt x="67026" y="202155"/>
                  </a:lnTo>
                  <a:lnTo>
                    <a:pt x="78613" y="251117"/>
                  </a:lnTo>
                  <a:lnTo>
                    <a:pt x="60287" y="297509"/>
                  </a:lnTo>
                  <a:lnTo>
                    <a:pt x="43900" y="344849"/>
                  </a:lnTo>
                  <a:lnTo>
                    <a:pt x="29708" y="392981"/>
                  </a:lnTo>
                  <a:lnTo>
                    <a:pt x="17966" y="441746"/>
                  </a:lnTo>
                  <a:lnTo>
                    <a:pt x="8930" y="490987"/>
                  </a:lnTo>
                  <a:lnTo>
                    <a:pt x="2856" y="540547"/>
                  </a:lnTo>
                  <a:lnTo>
                    <a:pt x="0" y="590268"/>
                  </a:lnTo>
                  <a:lnTo>
                    <a:pt x="617" y="639993"/>
                  </a:lnTo>
                  <a:lnTo>
                    <a:pt x="4964" y="689564"/>
                  </a:lnTo>
                  <a:lnTo>
                    <a:pt x="13296" y="738824"/>
                  </a:lnTo>
                  <a:lnTo>
                    <a:pt x="25869" y="787615"/>
                  </a:lnTo>
                  <a:lnTo>
                    <a:pt x="41125" y="832552"/>
                  </a:lnTo>
                  <a:lnTo>
                    <a:pt x="59891" y="876239"/>
                  </a:lnTo>
                  <a:lnTo>
                    <a:pt x="81922" y="918588"/>
                  </a:lnTo>
                  <a:lnTo>
                    <a:pt x="106974" y="959511"/>
                  </a:lnTo>
                  <a:lnTo>
                    <a:pt x="134800" y="998922"/>
                  </a:lnTo>
                  <a:lnTo>
                    <a:pt x="165157" y="1036731"/>
                  </a:lnTo>
                  <a:lnTo>
                    <a:pt x="197800" y="1072851"/>
                  </a:lnTo>
                  <a:lnTo>
                    <a:pt x="232484" y="1107195"/>
                  </a:lnTo>
                  <a:lnTo>
                    <a:pt x="268964" y="1139674"/>
                  </a:lnTo>
                  <a:lnTo>
                    <a:pt x="306995" y="1170200"/>
                  </a:lnTo>
                  <a:lnTo>
                    <a:pt x="346333" y="1198687"/>
                  </a:lnTo>
                  <a:lnTo>
                    <a:pt x="386732" y="1225046"/>
                  </a:lnTo>
                  <a:lnTo>
                    <a:pt x="427947" y="1249189"/>
                  </a:lnTo>
                  <a:lnTo>
                    <a:pt x="469734" y="1271028"/>
                  </a:lnTo>
                  <a:lnTo>
                    <a:pt x="512403" y="1291606"/>
                  </a:lnTo>
                  <a:lnTo>
                    <a:pt x="557479" y="1310353"/>
                  </a:lnTo>
                  <a:lnTo>
                    <a:pt x="604302" y="1326064"/>
                  </a:lnTo>
                  <a:lnTo>
                    <a:pt x="652215" y="1337533"/>
                  </a:lnTo>
                  <a:lnTo>
                    <a:pt x="700560" y="1343556"/>
                  </a:lnTo>
                  <a:lnTo>
                    <a:pt x="748677" y="1342927"/>
                  </a:lnTo>
                  <a:lnTo>
                    <a:pt x="795909" y="1334439"/>
                  </a:lnTo>
                  <a:lnTo>
                    <a:pt x="847883" y="1315560"/>
                  </a:lnTo>
                  <a:lnTo>
                    <a:pt x="887843" y="1288939"/>
                  </a:lnTo>
                  <a:lnTo>
                    <a:pt x="919908" y="1256534"/>
                  </a:lnTo>
                  <a:lnTo>
                    <a:pt x="948195" y="1220300"/>
                  </a:lnTo>
                  <a:lnTo>
                    <a:pt x="976821" y="1182193"/>
                  </a:lnTo>
                  <a:lnTo>
                    <a:pt x="1009904" y="1144168"/>
                  </a:lnTo>
                  <a:lnTo>
                    <a:pt x="1047010" y="1113305"/>
                  </a:lnTo>
                  <a:lnTo>
                    <a:pt x="1090848" y="1085930"/>
                  </a:lnTo>
                  <a:lnTo>
                    <a:pt x="1138563" y="1061566"/>
                  </a:lnTo>
                  <a:lnTo>
                    <a:pt x="1187302" y="1039736"/>
                  </a:lnTo>
                  <a:lnTo>
                    <a:pt x="1234211" y="1019962"/>
                  </a:lnTo>
                  <a:lnTo>
                    <a:pt x="1284405" y="1000270"/>
                  </a:lnTo>
                  <a:lnTo>
                    <a:pt x="1335309" y="981040"/>
                  </a:lnTo>
                  <a:lnTo>
                    <a:pt x="1386594" y="962462"/>
                  </a:lnTo>
                  <a:lnTo>
                    <a:pt x="1437932" y="944727"/>
                  </a:lnTo>
                  <a:lnTo>
                    <a:pt x="1482601" y="929619"/>
                  </a:lnTo>
                  <a:lnTo>
                    <a:pt x="1527628" y="913888"/>
                  </a:lnTo>
                  <a:lnTo>
                    <a:pt x="1572889" y="897477"/>
                  </a:lnTo>
                  <a:lnTo>
                    <a:pt x="1618262" y="880328"/>
                  </a:lnTo>
                  <a:lnTo>
                    <a:pt x="1663625" y="862383"/>
                  </a:lnTo>
                  <a:lnTo>
                    <a:pt x="1708853" y="843584"/>
                  </a:lnTo>
                  <a:lnTo>
                    <a:pt x="1753825" y="823873"/>
                  </a:lnTo>
                  <a:lnTo>
                    <a:pt x="1798418" y="803193"/>
                  </a:lnTo>
                  <a:lnTo>
                    <a:pt x="1842509" y="781486"/>
                  </a:lnTo>
                  <a:lnTo>
                    <a:pt x="1885974" y="758693"/>
                  </a:lnTo>
                  <a:lnTo>
                    <a:pt x="1928692" y="734757"/>
                  </a:lnTo>
                  <a:lnTo>
                    <a:pt x="1970540" y="709620"/>
                  </a:lnTo>
                  <a:lnTo>
                    <a:pt x="2011394" y="683225"/>
                  </a:lnTo>
                  <a:lnTo>
                    <a:pt x="2051132" y="655512"/>
                  </a:lnTo>
                  <a:lnTo>
                    <a:pt x="2089631" y="626425"/>
                  </a:lnTo>
                  <a:lnTo>
                    <a:pt x="2126768" y="595906"/>
                  </a:lnTo>
                  <a:lnTo>
                    <a:pt x="2162420" y="563896"/>
                  </a:lnTo>
                  <a:lnTo>
                    <a:pt x="2196465" y="530338"/>
                  </a:lnTo>
                  <a:lnTo>
                    <a:pt x="2228780" y="495174"/>
                  </a:lnTo>
                  <a:lnTo>
                    <a:pt x="2259242" y="458347"/>
                  </a:lnTo>
                  <a:lnTo>
                    <a:pt x="2287728" y="419797"/>
                  </a:lnTo>
                  <a:lnTo>
                    <a:pt x="2314115" y="379468"/>
                  </a:lnTo>
                  <a:lnTo>
                    <a:pt x="2338281" y="337302"/>
                  </a:lnTo>
                  <a:lnTo>
                    <a:pt x="2360103" y="293240"/>
                  </a:lnTo>
                  <a:lnTo>
                    <a:pt x="2379458" y="247225"/>
                  </a:lnTo>
                  <a:lnTo>
                    <a:pt x="2396223" y="199199"/>
                  </a:lnTo>
                  <a:lnTo>
                    <a:pt x="2407180" y="159351"/>
                  </a:lnTo>
                  <a:lnTo>
                    <a:pt x="2415230" y="119864"/>
                  </a:lnTo>
                  <a:lnTo>
                    <a:pt x="2420463" y="80779"/>
                  </a:lnTo>
                  <a:lnTo>
                    <a:pt x="2422969" y="42138"/>
                  </a:lnTo>
                  <a:lnTo>
                    <a:pt x="2421407" y="0"/>
                  </a:lnTo>
                  <a:close/>
                </a:path>
              </a:pathLst>
            </a:custGeom>
            <a:solidFill>
              <a:srgbClr val="FFFFFF">
                <a:alpha val="1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10948438" y="0"/>
            <a:ext cx="1243965" cy="2621280"/>
          </a:xfrm>
          <a:custGeom>
            <a:avLst/>
            <a:gdLst/>
            <a:ahLst/>
            <a:cxnLst/>
            <a:rect l="l" t="t" r="r" b="b"/>
            <a:pathLst>
              <a:path w="1243965" h="2621280">
                <a:moveTo>
                  <a:pt x="1243560" y="0"/>
                </a:moveTo>
                <a:lnTo>
                  <a:pt x="48122" y="0"/>
                </a:lnTo>
                <a:lnTo>
                  <a:pt x="44757" y="16332"/>
                </a:lnTo>
                <a:lnTo>
                  <a:pt x="44373" y="70180"/>
                </a:lnTo>
                <a:lnTo>
                  <a:pt x="53905" y="119386"/>
                </a:lnTo>
                <a:lnTo>
                  <a:pt x="70214" y="166090"/>
                </a:lnTo>
                <a:lnTo>
                  <a:pt x="110600" y="260561"/>
                </a:lnTo>
                <a:lnTo>
                  <a:pt x="128399" y="312610"/>
                </a:lnTo>
                <a:lnTo>
                  <a:pt x="137645" y="361334"/>
                </a:lnTo>
                <a:lnTo>
                  <a:pt x="141084" y="413881"/>
                </a:lnTo>
                <a:lnTo>
                  <a:pt x="140046" y="468653"/>
                </a:lnTo>
                <a:lnTo>
                  <a:pt x="135860" y="524051"/>
                </a:lnTo>
                <a:lnTo>
                  <a:pt x="129854" y="578475"/>
                </a:lnTo>
                <a:lnTo>
                  <a:pt x="123357" y="630326"/>
                </a:lnTo>
                <a:lnTo>
                  <a:pt x="115502" y="683126"/>
                </a:lnTo>
                <a:lnTo>
                  <a:pt x="107042" y="736286"/>
                </a:lnTo>
                <a:lnTo>
                  <a:pt x="97976" y="789564"/>
                </a:lnTo>
                <a:lnTo>
                  <a:pt x="88305" y="842721"/>
                </a:lnTo>
                <a:lnTo>
                  <a:pt x="78031" y="895515"/>
                </a:lnTo>
                <a:lnTo>
                  <a:pt x="68980" y="940580"/>
                </a:lnTo>
                <a:lnTo>
                  <a:pt x="60192" y="986136"/>
                </a:lnTo>
                <a:lnTo>
                  <a:pt x="51735" y="1032136"/>
                </a:lnTo>
                <a:lnTo>
                  <a:pt x="43676" y="1078534"/>
                </a:lnTo>
                <a:lnTo>
                  <a:pt x="36084" y="1125281"/>
                </a:lnTo>
                <a:lnTo>
                  <a:pt x="29026" y="1172333"/>
                </a:lnTo>
                <a:lnTo>
                  <a:pt x="22572" y="1219641"/>
                </a:lnTo>
                <a:lnTo>
                  <a:pt x="16789" y="1267159"/>
                </a:lnTo>
                <a:lnTo>
                  <a:pt x="11746" y="1314841"/>
                </a:lnTo>
                <a:lnTo>
                  <a:pt x="7509" y="1362639"/>
                </a:lnTo>
                <a:lnTo>
                  <a:pt x="4148" y="1410507"/>
                </a:lnTo>
                <a:lnTo>
                  <a:pt x="1731" y="1458397"/>
                </a:lnTo>
                <a:lnTo>
                  <a:pt x="325" y="1506264"/>
                </a:lnTo>
                <a:lnTo>
                  <a:pt x="0" y="1554061"/>
                </a:lnTo>
                <a:lnTo>
                  <a:pt x="822" y="1601740"/>
                </a:lnTo>
                <a:lnTo>
                  <a:pt x="2860" y="1649254"/>
                </a:lnTo>
                <a:lnTo>
                  <a:pt x="6182" y="1696558"/>
                </a:lnTo>
                <a:lnTo>
                  <a:pt x="10857" y="1743604"/>
                </a:lnTo>
                <a:lnTo>
                  <a:pt x="16952" y="1790346"/>
                </a:lnTo>
                <a:lnTo>
                  <a:pt x="24536" y="1836736"/>
                </a:lnTo>
                <a:lnTo>
                  <a:pt x="33676" y="1882728"/>
                </a:lnTo>
                <a:lnTo>
                  <a:pt x="44442" y="1928276"/>
                </a:lnTo>
                <a:lnTo>
                  <a:pt x="56900" y="1973332"/>
                </a:lnTo>
                <a:lnTo>
                  <a:pt x="71119" y="2017849"/>
                </a:lnTo>
                <a:lnTo>
                  <a:pt x="87167" y="2061781"/>
                </a:lnTo>
                <a:lnTo>
                  <a:pt x="105112" y="2105081"/>
                </a:lnTo>
                <a:lnTo>
                  <a:pt x="125023" y="2147703"/>
                </a:lnTo>
                <a:lnTo>
                  <a:pt x="146967" y="2189599"/>
                </a:lnTo>
                <a:lnTo>
                  <a:pt x="171013" y="2230722"/>
                </a:lnTo>
                <a:lnTo>
                  <a:pt x="197229" y="2271027"/>
                </a:lnTo>
                <a:lnTo>
                  <a:pt x="225682" y="2310465"/>
                </a:lnTo>
                <a:lnTo>
                  <a:pt x="256441" y="2348991"/>
                </a:lnTo>
                <a:lnTo>
                  <a:pt x="289575" y="2386558"/>
                </a:lnTo>
                <a:lnTo>
                  <a:pt x="325972" y="2423094"/>
                </a:lnTo>
                <a:lnTo>
                  <a:pt x="363787" y="2456286"/>
                </a:lnTo>
                <a:lnTo>
                  <a:pt x="402919" y="2486206"/>
                </a:lnTo>
                <a:lnTo>
                  <a:pt x="443267" y="2512926"/>
                </a:lnTo>
                <a:lnTo>
                  <a:pt x="484729" y="2536518"/>
                </a:lnTo>
                <a:lnTo>
                  <a:pt x="527203" y="2557054"/>
                </a:lnTo>
                <a:lnTo>
                  <a:pt x="570588" y="2574606"/>
                </a:lnTo>
                <a:lnTo>
                  <a:pt x="614783" y="2589246"/>
                </a:lnTo>
                <a:lnTo>
                  <a:pt x="659686" y="2601045"/>
                </a:lnTo>
                <a:lnTo>
                  <a:pt x="705196" y="2610077"/>
                </a:lnTo>
                <a:lnTo>
                  <a:pt x="751212" y="2616411"/>
                </a:lnTo>
                <a:lnTo>
                  <a:pt x="797631" y="2620121"/>
                </a:lnTo>
                <a:lnTo>
                  <a:pt x="844352" y="2621279"/>
                </a:lnTo>
                <a:lnTo>
                  <a:pt x="891275" y="2619956"/>
                </a:lnTo>
                <a:lnTo>
                  <a:pt x="938297" y="2616224"/>
                </a:lnTo>
                <a:lnTo>
                  <a:pt x="985317" y="2610156"/>
                </a:lnTo>
                <a:lnTo>
                  <a:pt x="1032233" y="2601822"/>
                </a:lnTo>
                <a:lnTo>
                  <a:pt x="1078945" y="2591296"/>
                </a:lnTo>
                <a:lnTo>
                  <a:pt x="1125351" y="2578648"/>
                </a:lnTo>
                <a:lnTo>
                  <a:pt x="1171348" y="2563952"/>
                </a:lnTo>
                <a:lnTo>
                  <a:pt x="1243560" y="2532367"/>
                </a:lnTo>
                <a:lnTo>
                  <a:pt x="1243560" y="0"/>
                </a:lnTo>
                <a:close/>
              </a:path>
            </a:pathLst>
          </a:custGeom>
          <a:solidFill>
            <a:srgbClr val="FFFFFF">
              <a:alpha val="1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54" y="2"/>
            <a:ext cx="1575694" cy="981381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865125" y="2727452"/>
            <a:ext cx="3303904" cy="1415415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 marR="5080">
              <a:lnSpc>
                <a:spcPts val="5180"/>
              </a:lnSpc>
              <a:spcBef>
                <a:spcPts val="755"/>
              </a:spcBef>
            </a:pPr>
            <a:r>
              <a:rPr sz="4800" b="0" spc="-10" dirty="0">
                <a:solidFill>
                  <a:srgbClr val="FFFFFF"/>
                </a:solidFill>
                <a:latin typeface="Calibri Light"/>
                <a:cs typeface="Calibri Light"/>
              </a:rPr>
              <a:t>Impingement syndromes</a:t>
            </a:r>
            <a:endParaRPr sz="4800">
              <a:latin typeface="Calibri Light"/>
              <a:cs typeface="Calibri Ligh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05855" y="231647"/>
            <a:ext cx="4925695" cy="2956560"/>
          </a:xfrm>
          <a:prstGeom prst="rect">
            <a:avLst/>
          </a:prstGeom>
          <a:solidFill>
            <a:srgbClr val="EC7C30"/>
          </a:solidFill>
          <a:ln w="12700">
            <a:solidFill>
              <a:srgbClr val="FFFFFF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4250">
              <a:latin typeface="Times New Roman"/>
              <a:cs typeface="Times New Roman"/>
            </a:endParaRPr>
          </a:p>
          <a:p>
            <a:pPr marL="1270" algn="ctr">
              <a:lnSpc>
                <a:spcPts val="6095"/>
              </a:lnSpc>
            </a:pPr>
            <a:r>
              <a:rPr sz="5300" dirty="0">
                <a:solidFill>
                  <a:srgbClr val="FFFFFF"/>
                </a:solidFill>
                <a:latin typeface="Calibri"/>
                <a:cs typeface="Calibri"/>
              </a:rPr>
              <a:t>MOI?</a:t>
            </a:r>
            <a:r>
              <a:rPr sz="53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300" dirty="0">
                <a:solidFill>
                  <a:srgbClr val="FFFFFF"/>
                </a:solidFill>
                <a:latin typeface="Calibri"/>
                <a:cs typeface="Calibri"/>
              </a:rPr>
              <a:t>Pain</a:t>
            </a:r>
            <a:r>
              <a:rPr sz="53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300" spc="-10" dirty="0">
                <a:solidFill>
                  <a:srgbClr val="FFFFFF"/>
                </a:solidFill>
                <a:latin typeface="Calibri"/>
                <a:cs typeface="Calibri"/>
              </a:rPr>
              <a:t>type?</a:t>
            </a:r>
            <a:endParaRPr sz="5300">
              <a:latin typeface="Calibri"/>
              <a:cs typeface="Calibri"/>
            </a:endParaRPr>
          </a:p>
          <a:p>
            <a:pPr marL="2540" algn="ctr">
              <a:lnSpc>
                <a:spcPts val="6095"/>
              </a:lnSpc>
            </a:pPr>
            <a:r>
              <a:rPr sz="5300" spc="-10" dirty="0">
                <a:solidFill>
                  <a:srgbClr val="FFFFFF"/>
                </a:solidFill>
                <a:latin typeface="Calibri"/>
                <a:cs typeface="Calibri"/>
              </a:rPr>
              <a:t>Pattern?</a:t>
            </a:r>
            <a:endParaRPr sz="53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705855" y="3678935"/>
            <a:ext cx="4925695" cy="2956560"/>
          </a:xfrm>
          <a:prstGeom prst="rect">
            <a:avLst/>
          </a:prstGeom>
          <a:solidFill>
            <a:srgbClr val="A4A4A4"/>
          </a:solidFill>
          <a:ln w="12700">
            <a:solidFill>
              <a:srgbClr val="FFFFFF"/>
            </a:solidFill>
          </a:ln>
        </p:spPr>
        <p:txBody>
          <a:bodyPr vert="horz" wrap="square" lIns="0" tIns="334645" rIns="0" bIns="0" rtlCol="0">
            <a:spAutoFit/>
          </a:bodyPr>
          <a:lstStyle/>
          <a:p>
            <a:pPr marL="245745" marR="240029" algn="ctr">
              <a:lnSpc>
                <a:spcPts val="5830"/>
              </a:lnSpc>
              <a:spcBef>
                <a:spcPts val="2635"/>
              </a:spcBef>
            </a:pPr>
            <a:r>
              <a:rPr sz="5300" dirty="0">
                <a:solidFill>
                  <a:srgbClr val="FFFFFF"/>
                </a:solidFill>
                <a:latin typeface="Calibri"/>
                <a:cs typeface="Calibri"/>
              </a:rPr>
              <a:t>Fracture,</a:t>
            </a:r>
            <a:r>
              <a:rPr sz="5300" spc="-2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300" spc="-25" dirty="0">
                <a:solidFill>
                  <a:srgbClr val="FFFFFF"/>
                </a:solidFill>
                <a:latin typeface="Calibri"/>
                <a:cs typeface="Calibri"/>
              </a:rPr>
              <a:t>sprain, </a:t>
            </a:r>
            <a:r>
              <a:rPr sz="5300" spc="-10" dirty="0">
                <a:solidFill>
                  <a:srgbClr val="FFFFFF"/>
                </a:solidFill>
                <a:latin typeface="Calibri"/>
                <a:cs typeface="Calibri"/>
              </a:rPr>
              <a:t>impingement, tendinopathy</a:t>
            </a:r>
            <a:endParaRPr sz="53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7159" y="6373974"/>
            <a:ext cx="343407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…a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40" dirty="0">
                <a:latin typeface="Calibri"/>
                <a:cs typeface="Calibri"/>
              </a:rPr>
              <a:t>Tom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Cresswell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summary.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Moooo!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91537" y="1006566"/>
            <a:ext cx="304165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4000" b="0" dirty="0">
                <a:latin typeface="Calibri Light"/>
                <a:cs typeface="Calibri Light"/>
              </a:rPr>
              <a:t>1</a:t>
            </a:r>
            <a:r>
              <a:rPr sz="3975" b="0" baseline="25157" dirty="0">
                <a:latin typeface="Calibri Light"/>
                <a:cs typeface="Calibri Light"/>
              </a:rPr>
              <a:t>st</a:t>
            </a:r>
            <a:r>
              <a:rPr sz="3975" b="0" spc="382" baseline="25157" dirty="0">
                <a:latin typeface="Calibri Light"/>
                <a:cs typeface="Calibri Light"/>
              </a:rPr>
              <a:t> </a:t>
            </a:r>
            <a:r>
              <a:rPr sz="4000" b="0" dirty="0">
                <a:latin typeface="Calibri Light"/>
                <a:cs typeface="Calibri Light"/>
              </a:rPr>
              <a:t>MCP</a:t>
            </a:r>
            <a:r>
              <a:rPr sz="4000" b="0" spc="-25" dirty="0">
                <a:latin typeface="Calibri Light"/>
                <a:cs typeface="Calibri Light"/>
              </a:rPr>
              <a:t> </a:t>
            </a:r>
            <a:r>
              <a:rPr sz="4000" b="0" spc="-10" dirty="0">
                <a:latin typeface="Calibri Light"/>
                <a:cs typeface="Calibri Light"/>
              </a:rPr>
              <a:t>Sprain</a:t>
            </a:r>
            <a:endParaRPr sz="40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265359" y="471579"/>
            <a:ext cx="4922520" cy="168656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9"/>
              </a:spcBef>
              <a:tabLst>
                <a:tab pos="240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 most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common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hand</a:t>
            </a:r>
            <a:r>
              <a:rPr sz="1800" spc="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injury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 </a:t>
            </a:r>
            <a:r>
              <a:rPr sz="1800" spc="-10" dirty="0">
                <a:latin typeface="Calibri"/>
                <a:cs typeface="Calibri"/>
              </a:rPr>
              <a:t>sport.</a:t>
            </a:r>
            <a:endParaRPr sz="1800">
              <a:latin typeface="Calibri"/>
              <a:cs typeface="Calibri"/>
            </a:endParaRPr>
          </a:p>
          <a:p>
            <a:pPr marL="241300" marR="695325" indent="-228600">
              <a:lnSpc>
                <a:spcPct val="70000"/>
              </a:lnSpc>
              <a:spcBef>
                <a:spcPts val="1005"/>
              </a:spcBef>
              <a:tabLst>
                <a:tab pos="240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b="1" dirty="0">
                <a:latin typeface="Calibri"/>
                <a:cs typeface="Calibri"/>
              </a:rPr>
              <a:t>MOI:</a:t>
            </a:r>
            <a:r>
              <a:rPr sz="1800" b="1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Skier’s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thumb?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Forced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abduction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and </a:t>
            </a:r>
            <a:r>
              <a:rPr sz="1800" spc="-10" dirty="0">
                <a:latin typeface="Calibri"/>
                <a:cs typeface="Calibri"/>
              </a:rPr>
              <a:t>hyperextension</a:t>
            </a:r>
            <a:endParaRPr sz="1800">
              <a:latin typeface="Calibri"/>
              <a:cs typeface="Calibri"/>
            </a:endParaRPr>
          </a:p>
          <a:p>
            <a:pPr marL="240665" marR="5080" indent="-228600">
              <a:lnSpc>
                <a:spcPct val="70000"/>
              </a:lnSpc>
              <a:spcBef>
                <a:spcPts val="1010"/>
              </a:spcBef>
              <a:tabLst>
                <a:tab pos="240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b="1" dirty="0">
                <a:latin typeface="Calibri"/>
                <a:cs typeface="Calibri"/>
              </a:rPr>
              <a:t>Ax:</a:t>
            </a:r>
            <a:r>
              <a:rPr sz="1800" b="1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Deviation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10-</a:t>
            </a:r>
            <a:r>
              <a:rPr sz="1800" dirty="0">
                <a:latin typeface="Calibri"/>
                <a:cs typeface="Calibri"/>
              </a:rPr>
              <a:t>20deg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ulnar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stress</a:t>
            </a:r>
            <a:r>
              <a:rPr sz="1800" spc="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suggests </a:t>
            </a:r>
            <a:r>
              <a:rPr sz="1800" spc="-20" dirty="0">
                <a:latin typeface="Calibri"/>
                <a:cs typeface="Calibri"/>
              </a:rPr>
              <a:t>gd3.</a:t>
            </a:r>
            <a:endParaRPr sz="1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  <a:tabLst>
                <a:tab pos="240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b="1" dirty="0">
                <a:latin typeface="Calibri"/>
                <a:cs typeface="Calibri"/>
              </a:rPr>
              <a:t>Rx:</a:t>
            </a:r>
            <a:r>
              <a:rPr sz="1800" b="1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Immobilisation</a:t>
            </a:r>
            <a:endParaRPr sz="1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695" y="2423160"/>
            <a:ext cx="4265480" cy="3709403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99632" y="2740152"/>
            <a:ext cx="5166359" cy="290061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600" y="211073"/>
            <a:ext cx="9366249" cy="6457949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8527" y="612870"/>
            <a:ext cx="29902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Funky</a:t>
            </a:r>
            <a:r>
              <a:rPr sz="4400" spc="-10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fingers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13772" y="1301496"/>
            <a:ext cx="8778226" cy="4998719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47306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Carpal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spc="-35" dirty="0">
                <a:solidFill>
                  <a:srgbClr val="000000"/>
                </a:solidFill>
              </a:rPr>
              <a:t>Tunnel</a:t>
            </a:r>
            <a:r>
              <a:rPr sz="4400" spc="-13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Syndrome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46376" y="1825752"/>
            <a:ext cx="7702294" cy="435254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41247" y="1231391"/>
            <a:ext cx="10552430" cy="4767580"/>
            <a:chOff x="841247" y="1231391"/>
            <a:chExt cx="10552430" cy="4767580"/>
          </a:xfrm>
        </p:grpSpPr>
        <p:sp>
          <p:nvSpPr>
            <p:cNvPr id="3" name="object 3"/>
            <p:cNvSpPr/>
            <p:nvPr/>
          </p:nvSpPr>
          <p:spPr>
            <a:xfrm>
              <a:off x="841247" y="1767836"/>
              <a:ext cx="822960" cy="4231005"/>
            </a:xfrm>
            <a:custGeom>
              <a:avLst/>
              <a:gdLst/>
              <a:ahLst/>
              <a:cxnLst/>
              <a:rect l="l" t="t" r="r" b="b"/>
              <a:pathLst>
                <a:path w="822960" h="4231005">
                  <a:moveTo>
                    <a:pt x="0" y="0"/>
                  </a:moveTo>
                  <a:lnTo>
                    <a:pt x="0" y="3479584"/>
                  </a:lnTo>
                  <a:lnTo>
                    <a:pt x="822960" y="4230624"/>
                  </a:lnTo>
                  <a:lnTo>
                    <a:pt x="822960" y="7526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386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841247" y="1423415"/>
              <a:ext cx="688975" cy="3819525"/>
            </a:xfrm>
            <a:custGeom>
              <a:avLst/>
              <a:gdLst/>
              <a:ahLst/>
              <a:cxnLst/>
              <a:rect l="l" t="t" r="r" b="b"/>
              <a:pathLst>
                <a:path w="688975" h="3819525">
                  <a:moveTo>
                    <a:pt x="688848" y="0"/>
                  </a:moveTo>
                  <a:lnTo>
                    <a:pt x="0" y="312153"/>
                  </a:lnTo>
                  <a:lnTo>
                    <a:pt x="0" y="3819144"/>
                  </a:lnTo>
                  <a:lnTo>
                    <a:pt x="688848" y="3506990"/>
                  </a:lnTo>
                  <a:lnTo>
                    <a:pt x="688848" y="0"/>
                  </a:lnTo>
                  <a:close/>
                </a:path>
              </a:pathLst>
            </a:custGeom>
            <a:solidFill>
              <a:srgbClr val="2E549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82623" y="1240541"/>
              <a:ext cx="347980" cy="3697604"/>
            </a:xfrm>
            <a:custGeom>
              <a:avLst/>
              <a:gdLst/>
              <a:ahLst/>
              <a:cxnLst/>
              <a:rect l="l" t="t" r="r" b="b"/>
              <a:pathLst>
                <a:path w="347980" h="3697604">
                  <a:moveTo>
                    <a:pt x="0" y="0"/>
                  </a:moveTo>
                  <a:lnTo>
                    <a:pt x="0" y="3521608"/>
                  </a:lnTo>
                  <a:lnTo>
                    <a:pt x="347472" y="3697223"/>
                  </a:lnTo>
                  <a:lnTo>
                    <a:pt x="347472" y="1740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386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82623" y="1231391"/>
              <a:ext cx="10210800" cy="3529965"/>
            </a:xfrm>
            <a:custGeom>
              <a:avLst/>
              <a:gdLst/>
              <a:ahLst/>
              <a:cxnLst/>
              <a:rect l="l" t="t" r="r" b="b"/>
              <a:pathLst>
                <a:path w="10210800" h="3529965">
                  <a:moveTo>
                    <a:pt x="10210800" y="0"/>
                  </a:moveTo>
                  <a:lnTo>
                    <a:pt x="0" y="0"/>
                  </a:lnTo>
                  <a:lnTo>
                    <a:pt x="0" y="3529584"/>
                  </a:lnTo>
                  <a:lnTo>
                    <a:pt x="10210800" y="3529584"/>
                  </a:lnTo>
                  <a:lnTo>
                    <a:pt x="10210800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949736" y="3365365"/>
            <a:ext cx="549465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dirty="0"/>
              <a:t>Manual</a:t>
            </a:r>
            <a:r>
              <a:rPr sz="6600" spc="-25" dirty="0"/>
              <a:t> </a:t>
            </a:r>
            <a:r>
              <a:rPr sz="6600" spc="-10" dirty="0"/>
              <a:t>Therapy</a:t>
            </a:r>
            <a:endParaRPr sz="66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79869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Supination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920" y="1597152"/>
            <a:ext cx="2892539" cy="4718303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093720" y="51816"/>
            <a:ext cx="8989060" cy="6806565"/>
            <a:chOff x="3093720" y="51816"/>
            <a:chExt cx="8989060" cy="680656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93720" y="1615440"/>
              <a:ext cx="4419587" cy="470000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34071" y="51816"/>
              <a:ext cx="4648198" cy="680618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59041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Pronation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718" y="1548384"/>
            <a:ext cx="3472920" cy="514196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46800" y="2005584"/>
            <a:ext cx="4597399" cy="422757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7611109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Radioulnar</a:t>
            </a:r>
            <a:r>
              <a:rPr sz="4400" spc="-125" dirty="0">
                <a:solidFill>
                  <a:srgbClr val="000000"/>
                </a:solidFill>
              </a:rPr>
              <a:t> </a:t>
            </a:r>
            <a:r>
              <a:rPr sz="4400" dirty="0">
                <a:solidFill>
                  <a:srgbClr val="000000"/>
                </a:solidFill>
              </a:rPr>
              <a:t>Accessory</a:t>
            </a:r>
            <a:r>
              <a:rPr sz="4400" spc="-17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Movements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9583" y="1786127"/>
            <a:ext cx="4597399" cy="49407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436359" y="1786127"/>
            <a:ext cx="4597387" cy="4940795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399415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Flexion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1322832"/>
            <a:ext cx="4648199" cy="516940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05600" y="688848"/>
            <a:ext cx="4648187" cy="5803391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69888" y="1225296"/>
            <a:ext cx="4597399" cy="481279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297561"/>
            <a:ext cx="4059554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Flexion</a:t>
            </a:r>
            <a:r>
              <a:rPr sz="4400" spc="-170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Continued</a:t>
            </a:r>
            <a:endParaRPr sz="44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58216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10" dirty="0">
                <a:solidFill>
                  <a:srgbClr val="000000"/>
                </a:solidFill>
              </a:rPr>
              <a:t>Improving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Extension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9000" y="1475232"/>
            <a:ext cx="4597399" cy="516940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17640" y="1252727"/>
            <a:ext cx="4546599" cy="5169407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64883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Extension</a:t>
            </a:r>
            <a:r>
              <a:rPr sz="4400" spc="-16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Continued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05600" y="365760"/>
            <a:ext cx="4648187" cy="636117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3497579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Ulnar</a:t>
            </a:r>
            <a:r>
              <a:rPr sz="4400" spc="-7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Deviation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78459" y="1414272"/>
            <a:ext cx="7712884" cy="5199887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24510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Radiocarpal</a:t>
            </a:r>
            <a:r>
              <a:rPr sz="4400" spc="-19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73807" y="1365503"/>
            <a:ext cx="3328415" cy="549249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90846" y="1365504"/>
            <a:ext cx="3396724" cy="549249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363474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Radial</a:t>
            </a:r>
            <a:r>
              <a:rPr sz="4400" spc="-7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Deviation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49761" y="1527047"/>
            <a:ext cx="7715889" cy="5196839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465137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dirty="0">
                <a:solidFill>
                  <a:srgbClr val="000000"/>
                </a:solidFill>
              </a:rPr>
              <a:t>Pisiform</a:t>
            </a:r>
            <a:r>
              <a:rPr sz="4400" spc="-23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Movements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17278" y="2212848"/>
            <a:ext cx="9281188" cy="3718547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617537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20" dirty="0">
                <a:solidFill>
                  <a:srgbClr val="000000"/>
                </a:solidFill>
              </a:rPr>
              <a:t>Carpometacarpal</a:t>
            </a:r>
            <a:r>
              <a:rPr sz="4400" spc="-9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Extension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65229" y="1691640"/>
            <a:ext cx="9335001" cy="4812791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558863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20" dirty="0">
                <a:solidFill>
                  <a:srgbClr val="000000"/>
                </a:solidFill>
              </a:rPr>
              <a:t>Carpometacarpal</a:t>
            </a:r>
            <a:r>
              <a:rPr sz="4400" spc="-9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Flexion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53783" y="478536"/>
            <a:ext cx="4700015" cy="6272783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6413500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20" dirty="0">
                <a:solidFill>
                  <a:srgbClr val="000000"/>
                </a:solidFill>
              </a:rPr>
              <a:t>Intermetacarpal</a:t>
            </a:r>
            <a:r>
              <a:rPr sz="4400" spc="-15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Movements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7466" y="1691640"/>
            <a:ext cx="4649204" cy="481279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30525" y="1533144"/>
            <a:ext cx="5091498" cy="5324855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2870"/>
            <a:ext cx="7724775" cy="6953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400" spc="-20" dirty="0">
                <a:solidFill>
                  <a:srgbClr val="000000"/>
                </a:solidFill>
              </a:rPr>
              <a:t>Metacarpophalangeal</a:t>
            </a:r>
            <a:r>
              <a:rPr sz="4400" spc="-95" dirty="0">
                <a:solidFill>
                  <a:srgbClr val="000000"/>
                </a:solidFill>
              </a:rPr>
              <a:t> </a:t>
            </a:r>
            <a:r>
              <a:rPr sz="4400" spc="-10" dirty="0">
                <a:solidFill>
                  <a:srgbClr val="000000"/>
                </a:solidFill>
              </a:rPr>
              <a:t>Movements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0342" y="1825752"/>
            <a:ext cx="4598393" cy="492861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54074" y="1825752"/>
            <a:ext cx="4649192" cy="4928615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9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38327" y="383540"/>
              <a:ext cx="7132955" cy="5770880"/>
            </a:xfrm>
            <a:custGeom>
              <a:avLst/>
              <a:gdLst/>
              <a:ahLst/>
              <a:cxnLst/>
              <a:rect l="l" t="t" r="r" b="b"/>
              <a:pathLst>
                <a:path w="7132955" h="5770880">
                  <a:moveTo>
                    <a:pt x="0" y="5770880"/>
                  </a:moveTo>
                  <a:lnTo>
                    <a:pt x="7132828" y="5770880"/>
                  </a:lnTo>
                  <a:lnTo>
                    <a:pt x="7132828" y="0"/>
                  </a:lnTo>
                  <a:lnTo>
                    <a:pt x="0" y="0"/>
                  </a:lnTo>
                  <a:lnTo>
                    <a:pt x="0" y="5770880"/>
                  </a:lnTo>
                  <a:close/>
                </a:path>
              </a:pathLst>
            </a:custGeom>
            <a:solidFill>
              <a:srgbClr val="FFFF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74828" y="256539"/>
              <a:ext cx="7323455" cy="6024880"/>
            </a:xfrm>
            <a:custGeom>
              <a:avLst/>
              <a:gdLst/>
              <a:ahLst/>
              <a:cxnLst/>
              <a:rect l="l" t="t" r="r" b="b"/>
              <a:pathLst>
                <a:path w="7323455" h="6024880">
                  <a:moveTo>
                    <a:pt x="7272528" y="127012"/>
                  </a:moveTo>
                  <a:lnTo>
                    <a:pt x="7196328" y="127000"/>
                  </a:lnTo>
                  <a:lnTo>
                    <a:pt x="7196328" y="5897880"/>
                  </a:lnTo>
                  <a:lnTo>
                    <a:pt x="127000" y="5897880"/>
                  </a:lnTo>
                  <a:lnTo>
                    <a:pt x="127000" y="127012"/>
                  </a:lnTo>
                  <a:lnTo>
                    <a:pt x="50800" y="127012"/>
                  </a:lnTo>
                  <a:lnTo>
                    <a:pt x="50800" y="5897880"/>
                  </a:lnTo>
                  <a:lnTo>
                    <a:pt x="50800" y="5974080"/>
                  </a:lnTo>
                  <a:lnTo>
                    <a:pt x="7272528" y="5974080"/>
                  </a:lnTo>
                  <a:lnTo>
                    <a:pt x="7272528" y="5897880"/>
                  </a:lnTo>
                  <a:lnTo>
                    <a:pt x="7272528" y="127012"/>
                  </a:lnTo>
                  <a:close/>
                </a:path>
                <a:path w="7323455" h="6024880">
                  <a:moveTo>
                    <a:pt x="7272528" y="50800"/>
                  </a:moveTo>
                  <a:lnTo>
                    <a:pt x="50800" y="50800"/>
                  </a:lnTo>
                  <a:lnTo>
                    <a:pt x="50800" y="127000"/>
                  </a:lnTo>
                  <a:lnTo>
                    <a:pt x="7196328" y="127000"/>
                  </a:lnTo>
                  <a:lnTo>
                    <a:pt x="7272528" y="127000"/>
                  </a:lnTo>
                  <a:lnTo>
                    <a:pt x="7272528" y="50800"/>
                  </a:lnTo>
                  <a:close/>
                </a:path>
                <a:path w="7323455" h="6024880">
                  <a:moveTo>
                    <a:pt x="7323328" y="0"/>
                  </a:moveTo>
                  <a:lnTo>
                    <a:pt x="7297928" y="0"/>
                  </a:lnTo>
                  <a:lnTo>
                    <a:pt x="7297928" y="25400"/>
                  </a:lnTo>
                  <a:lnTo>
                    <a:pt x="7297928" y="5999480"/>
                  </a:lnTo>
                  <a:lnTo>
                    <a:pt x="25400" y="5999480"/>
                  </a:lnTo>
                  <a:lnTo>
                    <a:pt x="25400" y="25400"/>
                  </a:lnTo>
                  <a:lnTo>
                    <a:pt x="63500" y="25400"/>
                  </a:lnTo>
                  <a:lnTo>
                    <a:pt x="7297928" y="25400"/>
                  </a:lnTo>
                  <a:lnTo>
                    <a:pt x="7297928" y="0"/>
                  </a:lnTo>
                  <a:lnTo>
                    <a:pt x="63500" y="0"/>
                  </a:lnTo>
                  <a:lnTo>
                    <a:pt x="0" y="0"/>
                  </a:lnTo>
                  <a:lnTo>
                    <a:pt x="0" y="25400"/>
                  </a:lnTo>
                  <a:lnTo>
                    <a:pt x="0" y="5999480"/>
                  </a:lnTo>
                  <a:lnTo>
                    <a:pt x="0" y="6024880"/>
                  </a:lnTo>
                  <a:lnTo>
                    <a:pt x="7323328" y="6024880"/>
                  </a:lnTo>
                  <a:lnTo>
                    <a:pt x="7323328" y="5999480"/>
                  </a:lnTo>
                  <a:lnTo>
                    <a:pt x="7323328" y="25400"/>
                  </a:lnTo>
                  <a:lnTo>
                    <a:pt x="73233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73544" y="931242"/>
            <a:ext cx="197167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spc="-10" dirty="0">
                <a:solidFill>
                  <a:srgbClr val="000000"/>
                </a:solidFill>
              </a:rPr>
              <a:t>Summary</a:t>
            </a:r>
            <a:endParaRPr sz="4000"/>
          </a:p>
        </p:txBody>
      </p:sp>
      <p:grpSp>
        <p:nvGrpSpPr>
          <p:cNvPr id="7" name="object 7"/>
          <p:cNvGrpSpPr/>
          <p:nvPr/>
        </p:nvGrpSpPr>
        <p:grpSpPr>
          <a:xfrm>
            <a:off x="588009" y="2179068"/>
            <a:ext cx="6633209" cy="3658235"/>
            <a:chOff x="588009" y="2179068"/>
            <a:chExt cx="6633209" cy="3658235"/>
          </a:xfrm>
        </p:grpSpPr>
        <p:sp>
          <p:nvSpPr>
            <p:cNvPr id="8" name="object 8"/>
            <p:cNvSpPr/>
            <p:nvPr/>
          </p:nvSpPr>
          <p:spPr>
            <a:xfrm>
              <a:off x="594359" y="2185418"/>
              <a:ext cx="6620509" cy="1173480"/>
            </a:xfrm>
            <a:custGeom>
              <a:avLst/>
              <a:gdLst/>
              <a:ahLst/>
              <a:cxnLst/>
              <a:rect l="l" t="t" r="r" b="b"/>
              <a:pathLst>
                <a:path w="6620509" h="1173479">
                  <a:moveTo>
                    <a:pt x="6424676" y="0"/>
                  </a:moveTo>
                  <a:lnTo>
                    <a:pt x="195580" y="0"/>
                  </a:lnTo>
                  <a:lnTo>
                    <a:pt x="150736" y="5165"/>
                  </a:lnTo>
                  <a:lnTo>
                    <a:pt x="109569" y="19879"/>
                  </a:lnTo>
                  <a:lnTo>
                    <a:pt x="73255" y="42967"/>
                  </a:lnTo>
                  <a:lnTo>
                    <a:pt x="42967" y="73255"/>
                  </a:lnTo>
                  <a:lnTo>
                    <a:pt x="19879" y="109569"/>
                  </a:lnTo>
                  <a:lnTo>
                    <a:pt x="5165" y="150736"/>
                  </a:lnTo>
                  <a:lnTo>
                    <a:pt x="0" y="195579"/>
                  </a:lnTo>
                  <a:lnTo>
                    <a:pt x="0" y="977899"/>
                  </a:lnTo>
                  <a:lnTo>
                    <a:pt x="5165" y="1022743"/>
                  </a:lnTo>
                  <a:lnTo>
                    <a:pt x="19879" y="1063910"/>
                  </a:lnTo>
                  <a:lnTo>
                    <a:pt x="42967" y="1100224"/>
                  </a:lnTo>
                  <a:lnTo>
                    <a:pt x="73255" y="1130512"/>
                  </a:lnTo>
                  <a:lnTo>
                    <a:pt x="109569" y="1153600"/>
                  </a:lnTo>
                  <a:lnTo>
                    <a:pt x="150736" y="1168314"/>
                  </a:lnTo>
                  <a:lnTo>
                    <a:pt x="195580" y="1173479"/>
                  </a:lnTo>
                  <a:lnTo>
                    <a:pt x="6424676" y="1173479"/>
                  </a:lnTo>
                  <a:lnTo>
                    <a:pt x="6469519" y="1168314"/>
                  </a:lnTo>
                  <a:lnTo>
                    <a:pt x="6510686" y="1153600"/>
                  </a:lnTo>
                  <a:lnTo>
                    <a:pt x="6547000" y="1130512"/>
                  </a:lnTo>
                  <a:lnTo>
                    <a:pt x="6577288" y="1100224"/>
                  </a:lnTo>
                  <a:lnTo>
                    <a:pt x="6600376" y="1063910"/>
                  </a:lnTo>
                  <a:lnTo>
                    <a:pt x="6615090" y="1022743"/>
                  </a:lnTo>
                  <a:lnTo>
                    <a:pt x="6620256" y="977899"/>
                  </a:lnTo>
                  <a:lnTo>
                    <a:pt x="6620256" y="195579"/>
                  </a:lnTo>
                  <a:lnTo>
                    <a:pt x="6615090" y="150736"/>
                  </a:lnTo>
                  <a:lnTo>
                    <a:pt x="6600376" y="109569"/>
                  </a:lnTo>
                  <a:lnTo>
                    <a:pt x="6577288" y="73255"/>
                  </a:lnTo>
                  <a:lnTo>
                    <a:pt x="6547000" y="42967"/>
                  </a:lnTo>
                  <a:lnTo>
                    <a:pt x="6510686" y="19879"/>
                  </a:lnTo>
                  <a:lnTo>
                    <a:pt x="6469519" y="5165"/>
                  </a:lnTo>
                  <a:lnTo>
                    <a:pt x="6424676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94359" y="2185418"/>
              <a:ext cx="6620509" cy="1173480"/>
            </a:xfrm>
            <a:custGeom>
              <a:avLst/>
              <a:gdLst/>
              <a:ahLst/>
              <a:cxnLst/>
              <a:rect l="l" t="t" r="r" b="b"/>
              <a:pathLst>
                <a:path w="6620509" h="1173479">
                  <a:moveTo>
                    <a:pt x="0" y="195579"/>
                  </a:moveTo>
                  <a:lnTo>
                    <a:pt x="5165" y="150736"/>
                  </a:lnTo>
                  <a:lnTo>
                    <a:pt x="19879" y="109569"/>
                  </a:lnTo>
                  <a:lnTo>
                    <a:pt x="42967" y="73255"/>
                  </a:lnTo>
                  <a:lnTo>
                    <a:pt x="73255" y="42967"/>
                  </a:lnTo>
                  <a:lnTo>
                    <a:pt x="109569" y="19879"/>
                  </a:lnTo>
                  <a:lnTo>
                    <a:pt x="150736" y="5165"/>
                  </a:lnTo>
                  <a:lnTo>
                    <a:pt x="195580" y="0"/>
                  </a:lnTo>
                  <a:lnTo>
                    <a:pt x="6424676" y="0"/>
                  </a:lnTo>
                  <a:lnTo>
                    <a:pt x="6469519" y="5165"/>
                  </a:lnTo>
                  <a:lnTo>
                    <a:pt x="6510686" y="19879"/>
                  </a:lnTo>
                  <a:lnTo>
                    <a:pt x="6547000" y="42967"/>
                  </a:lnTo>
                  <a:lnTo>
                    <a:pt x="6577288" y="73255"/>
                  </a:lnTo>
                  <a:lnTo>
                    <a:pt x="6600376" y="109569"/>
                  </a:lnTo>
                  <a:lnTo>
                    <a:pt x="6615090" y="150736"/>
                  </a:lnTo>
                  <a:lnTo>
                    <a:pt x="6620256" y="195579"/>
                  </a:lnTo>
                  <a:lnTo>
                    <a:pt x="6620256" y="977899"/>
                  </a:lnTo>
                  <a:lnTo>
                    <a:pt x="6615090" y="1022743"/>
                  </a:lnTo>
                  <a:lnTo>
                    <a:pt x="6600376" y="1063910"/>
                  </a:lnTo>
                  <a:lnTo>
                    <a:pt x="6577288" y="1100224"/>
                  </a:lnTo>
                  <a:lnTo>
                    <a:pt x="6547000" y="1130512"/>
                  </a:lnTo>
                  <a:lnTo>
                    <a:pt x="6510686" y="1153600"/>
                  </a:lnTo>
                  <a:lnTo>
                    <a:pt x="6469519" y="1168314"/>
                  </a:lnTo>
                  <a:lnTo>
                    <a:pt x="6424676" y="1173479"/>
                  </a:lnTo>
                  <a:lnTo>
                    <a:pt x="195580" y="1173479"/>
                  </a:lnTo>
                  <a:lnTo>
                    <a:pt x="150736" y="1168314"/>
                  </a:lnTo>
                  <a:lnTo>
                    <a:pt x="109569" y="1153600"/>
                  </a:lnTo>
                  <a:lnTo>
                    <a:pt x="73255" y="1130512"/>
                  </a:lnTo>
                  <a:lnTo>
                    <a:pt x="42967" y="1100224"/>
                  </a:lnTo>
                  <a:lnTo>
                    <a:pt x="19879" y="1063910"/>
                  </a:lnTo>
                  <a:lnTo>
                    <a:pt x="5165" y="1022743"/>
                  </a:lnTo>
                  <a:lnTo>
                    <a:pt x="0" y="977899"/>
                  </a:lnTo>
                  <a:lnTo>
                    <a:pt x="0" y="195579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94359" y="3419857"/>
              <a:ext cx="6620509" cy="1176655"/>
            </a:xfrm>
            <a:custGeom>
              <a:avLst/>
              <a:gdLst/>
              <a:ahLst/>
              <a:cxnLst/>
              <a:rect l="l" t="t" r="r" b="b"/>
              <a:pathLst>
                <a:path w="6620509" h="1176654">
                  <a:moveTo>
                    <a:pt x="6424168" y="0"/>
                  </a:moveTo>
                  <a:lnTo>
                    <a:pt x="196088" y="0"/>
                  </a:lnTo>
                  <a:lnTo>
                    <a:pt x="151127" y="5179"/>
                  </a:lnTo>
                  <a:lnTo>
                    <a:pt x="109855" y="19931"/>
                  </a:lnTo>
                  <a:lnTo>
                    <a:pt x="73446" y="43079"/>
                  </a:lnTo>
                  <a:lnTo>
                    <a:pt x="43079" y="73446"/>
                  </a:lnTo>
                  <a:lnTo>
                    <a:pt x="19931" y="109854"/>
                  </a:lnTo>
                  <a:lnTo>
                    <a:pt x="5179" y="151127"/>
                  </a:lnTo>
                  <a:lnTo>
                    <a:pt x="0" y="196087"/>
                  </a:lnTo>
                  <a:lnTo>
                    <a:pt x="0" y="980439"/>
                  </a:lnTo>
                  <a:lnTo>
                    <a:pt x="5179" y="1025400"/>
                  </a:lnTo>
                  <a:lnTo>
                    <a:pt x="19931" y="1066673"/>
                  </a:lnTo>
                  <a:lnTo>
                    <a:pt x="43079" y="1103081"/>
                  </a:lnTo>
                  <a:lnTo>
                    <a:pt x="73446" y="1133448"/>
                  </a:lnTo>
                  <a:lnTo>
                    <a:pt x="109855" y="1156596"/>
                  </a:lnTo>
                  <a:lnTo>
                    <a:pt x="151127" y="1171348"/>
                  </a:lnTo>
                  <a:lnTo>
                    <a:pt x="196088" y="1176528"/>
                  </a:lnTo>
                  <a:lnTo>
                    <a:pt x="6424168" y="1176528"/>
                  </a:lnTo>
                  <a:lnTo>
                    <a:pt x="6469128" y="1171348"/>
                  </a:lnTo>
                  <a:lnTo>
                    <a:pt x="6510400" y="1156596"/>
                  </a:lnTo>
                  <a:lnTo>
                    <a:pt x="6546809" y="1133448"/>
                  </a:lnTo>
                  <a:lnTo>
                    <a:pt x="6577176" y="1103081"/>
                  </a:lnTo>
                  <a:lnTo>
                    <a:pt x="6600324" y="1066673"/>
                  </a:lnTo>
                  <a:lnTo>
                    <a:pt x="6615076" y="1025400"/>
                  </a:lnTo>
                  <a:lnTo>
                    <a:pt x="6620256" y="980439"/>
                  </a:lnTo>
                  <a:lnTo>
                    <a:pt x="6620256" y="196087"/>
                  </a:lnTo>
                  <a:lnTo>
                    <a:pt x="6615076" y="151127"/>
                  </a:lnTo>
                  <a:lnTo>
                    <a:pt x="6600324" y="109854"/>
                  </a:lnTo>
                  <a:lnTo>
                    <a:pt x="6577176" y="73446"/>
                  </a:lnTo>
                  <a:lnTo>
                    <a:pt x="6546809" y="43079"/>
                  </a:lnTo>
                  <a:lnTo>
                    <a:pt x="6510400" y="19931"/>
                  </a:lnTo>
                  <a:lnTo>
                    <a:pt x="6469128" y="5179"/>
                  </a:lnTo>
                  <a:lnTo>
                    <a:pt x="6424168" y="0"/>
                  </a:lnTo>
                  <a:close/>
                </a:path>
              </a:pathLst>
            </a:custGeom>
            <a:solidFill>
              <a:srgbClr val="4DC58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94359" y="3419857"/>
              <a:ext cx="6620509" cy="1176655"/>
            </a:xfrm>
            <a:custGeom>
              <a:avLst/>
              <a:gdLst/>
              <a:ahLst/>
              <a:cxnLst/>
              <a:rect l="l" t="t" r="r" b="b"/>
              <a:pathLst>
                <a:path w="6620509" h="1176654">
                  <a:moveTo>
                    <a:pt x="0" y="196087"/>
                  </a:moveTo>
                  <a:lnTo>
                    <a:pt x="5179" y="151127"/>
                  </a:lnTo>
                  <a:lnTo>
                    <a:pt x="19931" y="109854"/>
                  </a:lnTo>
                  <a:lnTo>
                    <a:pt x="43079" y="73446"/>
                  </a:lnTo>
                  <a:lnTo>
                    <a:pt x="73446" y="43079"/>
                  </a:lnTo>
                  <a:lnTo>
                    <a:pt x="109855" y="19931"/>
                  </a:lnTo>
                  <a:lnTo>
                    <a:pt x="151127" y="5179"/>
                  </a:lnTo>
                  <a:lnTo>
                    <a:pt x="196088" y="0"/>
                  </a:lnTo>
                  <a:lnTo>
                    <a:pt x="6424168" y="0"/>
                  </a:lnTo>
                  <a:lnTo>
                    <a:pt x="6469128" y="5179"/>
                  </a:lnTo>
                  <a:lnTo>
                    <a:pt x="6510400" y="19931"/>
                  </a:lnTo>
                  <a:lnTo>
                    <a:pt x="6546809" y="43079"/>
                  </a:lnTo>
                  <a:lnTo>
                    <a:pt x="6577176" y="73446"/>
                  </a:lnTo>
                  <a:lnTo>
                    <a:pt x="6600324" y="109854"/>
                  </a:lnTo>
                  <a:lnTo>
                    <a:pt x="6615076" y="151127"/>
                  </a:lnTo>
                  <a:lnTo>
                    <a:pt x="6620256" y="196087"/>
                  </a:lnTo>
                  <a:lnTo>
                    <a:pt x="6620256" y="980439"/>
                  </a:lnTo>
                  <a:lnTo>
                    <a:pt x="6615076" y="1025400"/>
                  </a:lnTo>
                  <a:lnTo>
                    <a:pt x="6600324" y="1066673"/>
                  </a:lnTo>
                  <a:lnTo>
                    <a:pt x="6577176" y="1103081"/>
                  </a:lnTo>
                  <a:lnTo>
                    <a:pt x="6546809" y="1133448"/>
                  </a:lnTo>
                  <a:lnTo>
                    <a:pt x="6510400" y="1156596"/>
                  </a:lnTo>
                  <a:lnTo>
                    <a:pt x="6469128" y="1171348"/>
                  </a:lnTo>
                  <a:lnTo>
                    <a:pt x="6424168" y="1176528"/>
                  </a:lnTo>
                  <a:lnTo>
                    <a:pt x="196088" y="1176528"/>
                  </a:lnTo>
                  <a:lnTo>
                    <a:pt x="151127" y="1171348"/>
                  </a:lnTo>
                  <a:lnTo>
                    <a:pt x="109855" y="1156596"/>
                  </a:lnTo>
                  <a:lnTo>
                    <a:pt x="73446" y="1133448"/>
                  </a:lnTo>
                  <a:lnTo>
                    <a:pt x="43079" y="1103081"/>
                  </a:lnTo>
                  <a:lnTo>
                    <a:pt x="19931" y="1066673"/>
                  </a:lnTo>
                  <a:lnTo>
                    <a:pt x="5179" y="1025400"/>
                  </a:lnTo>
                  <a:lnTo>
                    <a:pt x="0" y="980439"/>
                  </a:lnTo>
                  <a:lnTo>
                    <a:pt x="0" y="196087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94359" y="4657346"/>
              <a:ext cx="6620509" cy="1173480"/>
            </a:xfrm>
            <a:custGeom>
              <a:avLst/>
              <a:gdLst/>
              <a:ahLst/>
              <a:cxnLst/>
              <a:rect l="l" t="t" r="r" b="b"/>
              <a:pathLst>
                <a:path w="6620509" h="1173479">
                  <a:moveTo>
                    <a:pt x="6424676" y="0"/>
                  </a:moveTo>
                  <a:lnTo>
                    <a:pt x="195580" y="0"/>
                  </a:lnTo>
                  <a:lnTo>
                    <a:pt x="150736" y="5165"/>
                  </a:lnTo>
                  <a:lnTo>
                    <a:pt x="109569" y="19879"/>
                  </a:lnTo>
                  <a:lnTo>
                    <a:pt x="73255" y="42967"/>
                  </a:lnTo>
                  <a:lnTo>
                    <a:pt x="42967" y="73255"/>
                  </a:lnTo>
                  <a:lnTo>
                    <a:pt x="19879" y="109569"/>
                  </a:lnTo>
                  <a:lnTo>
                    <a:pt x="5165" y="150736"/>
                  </a:lnTo>
                  <a:lnTo>
                    <a:pt x="0" y="195580"/>
                  </a:lnTo>
                  <a:lnTo>
                    <a:pt x="0" y="977900"/>
                  </a:lnTo>
                  <a:lnTo>
                    <a:pt x="5165" y="1022743"/>
                  </a:lnTo>
                  <a:lnTo>
                    <a:pt x="19879" y="1063910"/>
                  </a:lnTo>
                  <a:lnTo>
                    <a:pt x="42967" y="1100224"/>
                  </a:lnTo>
                  <a:lnTo>
                    <a:pt x="73255" y="1130512"/>
                  </a:lnTo>
                  <a:lnTo>
                    <a:pt x="109569" y="1153600"/>
                  </a:lnTo>
                  <a:lnTo>
                    <a:pt x="150736" y="1168314"/>
                  </a:lnTo>
                  <a:lnTo>
                    <a:pt x="195580" y="1173480"/>
                  </a:lnTo>
                  <a:lnTo>
                    <a:pt x="6424676" y="1173480"/>
                  </a:lnTo>
                  <a:lnTo>
                    <a:pt x="6469519" y="1168314"/>
                  </a:lnTo>
                  <a:lnTo>
                    <a:pt x="6510686" y="1153600"/>
                  </a:lnTo>
                  <a:lnTo>
                    <a:pt x="6547000" y="1130512"/>
                  </a:lnTo>
                  <a:lnTo>
                    <a:pt x="6577288" y="1100224"/>
                  </a:lnTo>
                  <a:lnTo>
                    <a:pt x="6600376" y="1063910"/>
                  </a:lnTo>
                  <a:lnTo>
                    <a:pt x="6615090" y="1022743"/>
                  </a:lnTo>
                  <a:lnTo>
                    <a:pt x="6620256" y="977900"/>
                  </a:lnTo>
                  <a:lnTo>
                    <a:pt x="6620256" y="195580"/>
                  </a:lnTo>
                  <a:lnTo>
                    <a:pt x="6615090" y="150736"/>
                  </a:lnTo>
                  <a:lnTo>
                    <a:pt x="6600376" y="109569"/>
                  </a:lnTo>
                  <a:lnTo>
                    <a:pt x="6577288" y="73255"/>
                  </a:lnTo>
                  <a:lnTo>
                    <a:pt x="6547000" y="42967"/>
                  </a:lnTo>
                  <a:lnTo>
                    <a:pt x="6510686" y="19879"/>
                  </a:lnTo>
                  <a:lnTo>
                    <a:pt x="6469519" y="5165"/>
                  </a:lnTo>
                  <a:lnTo>
                    <a:pt x="6424676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94359" y="4657346"/>
              <a:ext cx="6620509" cy="1173480"/>
            </a:xfrm>
            <a:custGeom>
              <a:avLst/>
              <a:gdLst/>
              <a:ahLst/>
              <a:cxnLst/>
              <a:rect l="l" t="t" r="r" b="b"/>
              <a:pathLst>
                <a:path w="6620509" h="1173479">
                  <a:moveTo>
                    <a:pt x="0" y="195580"/>
                  </a:moveTo>
                  <a:lnTo>
                    <a:pt x="5165" y="150736"/>
                  </a:lnTo>
                  <a:lnTo>
                    <a:pt x="19879" y="109569"/>
                  </a:lnTo>
                  <a:lnTo>
                    <a:pt x="42967" y="73255"/>
                  </a:lnTo>
                  <a:lnTo>
                    <a:pt x="73255" y="42967"/>
                  </a:lnTo>
                  <a:lnTo>
                    <a:pt x="109569" y="19879"/>
                  </a:lnTo>
                  <a:lnTo>
                    <a:pt x="150736" y="5165"/>
                  </a:lnTo>
                  <a:lnTo>
                    <a:pt x="195580" y="0"/>
                  </a:lnTo>
                  <a:lnTo>
                    <a:pt x="6424676" y="0"/>
                  </a:lnTo>
                  <a:lnTo>
                    <a:pt x="6469519" y="5165"/>
                  </a:lnTo>
                  <a:lnTo>
                    <a:pt x="6510686" y="19879"/>
                  </a:lnTo>
                  <a:lnTo>
                    <a:pt x="6547000" y="42967"/>
                  </a:lnTo>
                  <a:lnTo>
                    <a:pt x="6577288" y="73255"/>
                  </a:lnTo>
                  <a:lnTo>
                    <a:pt x="6600376" y="109569"/>
                  </a:lnTo>
                  <a:lnTo>
                    <a:pt x="6615090" y="150736"/>
                  </a:lnTo>
                  <a:lnTo>
                    <a:pt x="6620256" y="195580"/>
                  </a:lnTo>
                  <a:lnTo>
                    <a:pt x="6620256" y="977900"/>
                  </a:lnTo>
                  <a:lnTo>
                    <a:pt x="6615090" y="1022743"/>
                  </a:lnTo>
                  <a:lnTo>
                    <a:pt x="6600376" y="1063910"/>
                  </a:lnTo>
                  <a:lnTo>
                    <a:pt x="6577288" y="1100224"/>
                  </a:lnTo>
                  <a:lnTo>
                    <a:pt x="6547000" y="1130512"/>
                  </a:lnTo>
                  <a:lnTo>
                    <a:pt x="6510686" y="1153600"/>
                  </a:lnTo>
                  <a:lnTo>
                    <a:pt x="6469519" y="1168314"/>
                  </a:lnTo>
                  <a:lnTo>
                    <a:pt x="6424676" y="1173480"/>
                  </a:lnTo>
                  <a:lnTo>
                    <a:pt x="195580" y="1173480"/>
                  </a:lnTo>
                  <a:lnTo>
                    <a:pt x="150736" y="1168314"/>
                  </a:lnTo>
                  <a:lnTo>
                    <a:pt x="109569" y="1153600"/>
                  </a:lnTo>
                  <a:lnTo>
                    <a:pt x="73255" y="1130512"/>
                  </a:lnTo>
                  <a:lnTo>
                    <a:pt x="42967" y="1100224"/>
                  </a:lnTo>
                  <a:lnTo>
                    <a:pt x="19879" y="1063910"/>
                  </a:lnTo>
                  <a:lnTo>
                    <a:pt x="5165" y="1022743"/>
                  </a:lnTo>
                  <a:lnTo>
                    <a:pt x="0" y="977900"/>
                  </a:lnTo>
                  <a:lnTo>
                    <a:pt x="0" y="195580"/>
                  </a:lnTo>
                  <a:close/>
                </a:path>
              </a:pathLst>
            </a:custGeom>
            <a:ln w="126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718765" y="2421625"/>
            <a:ext cx="6198870" cy="325691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63500">
              <a:lnSpc>
                <a:spcPts val="2300"/>
              </a:lnSpc>
              <a:spcBef>
                <a:spcPts val="370"/>
              </a:spcBef>
            </a:pP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So</a:t>
            </a:r>
            <a:r>
              <a:rPr sz="2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we’ve</a:t>
            </a:r>
            <a:r>
              <a:rPr sz="21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seen</a:t>
            </a:r>
            <a:r>
              <a:rPr sz="21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anatomy</a:t>
            </a:r>
            <a:r>
              <a:rPr sz="2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wrist</a:t>
            </a:r>
            <a:r>
              <a:rPr sz="2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2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fosters</a:t>
            </a:r>
            <a:r>
              <a:rPr sz="2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20" dirty="0">
                <a:solidFill>
                  <a:srgbClr val="FFFFFF"/>
                </a:solidFill>
                <a:latin typeface="Calibri"/>
                <a:cs typeface="Calibri"/>
              </a:rPr>
              <a:t>such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ROM</a:t>
            </a:r>
            <a:r>
              <a:rPr sz="21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2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precisional</a:t>
            </a:r>
            <a:r>
              <a:rPr sz="21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dexterity.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100">
              <a:latin typeface="Calibri"/>
              <a:cs typeface="Calibri"/>
            </a:endParaRPr>
          </a:p>
          <a:p>
            <a:pPr marL="12700" marR="80645">
              <a:lnSpc>
                <a:spcPts val="2300"/>
              </a:lnSpc>
            </a:pPr>
            <a:r>
              <a:rPr sz="2100" spc="-20" dirty="0">
                <a:solidFill>
                  <a:srgbClr val="FFFFFF"/>
                </a:solidFill>
                <a:latin typeface="Calibri"/>
                <a:cs typeface="Calibri"/>
              </a:rPr>
              <a:t>We’ve</a:t>
            </a:r>
            <a:r>
              <a:rPr sz="21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seen</a:t>
            </a:r>
            <a:r>
              <a:rPr sz="2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2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tissues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wrist</a:t>
            </a:r>
            <a:r>
              <a:rPr sz="2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fail</a:t>
            </a:r>
            <a:r>
              <a:rPr sz="2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2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become painful.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100">
              <a:latin typeface="Calibri"/>
              <a:cs typeface="Calibri"/>
            </a:endParaRPr>
          </a:p>
          <a:p>
            <a:pPr marL="12700" marR="5080">
              <a:lnSpc>
                <a:spcPts val="2300"/>
              </a:lnSpc>
              <a:spcBef>
                <a:spcPts val="1410"/>
              </a:spcBef>
            </a:pPr>
            <a:r>
              <a:rPr sz="2100" spc="-20" dirty="0">
                <a:solidFill>
                  <a:srgbClr val="FFFFFF"/>
                </a:solidFill>
                <a:latin typeface="Calibri"/>
                <a:cs typeface="Calibri"/>
              </a:rPr>
              <a:t>We’ve</a:t>
            </a:r>
            <a:r>
              <a:rPr sz="21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reviewed</a:t>
            </a:r>
            <a:r>
              <a:rPr sz="21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some</a:t>
            </a:r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manual</a:t>
            </a:r>
            <a:r>
              <a:rPr sz="2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therapy</a:t>
            </a:r>
            <a:r>
              <a:rPr sz="21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approaches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2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might</a:t>
            </a:r>
            <a:r>
              <a:rPr sz="2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select</a:t>
            </a:r>
            <a:r>
              <a:rPr sz="21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attempting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2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improve</a:t>
            </a:r>
            <a:r>
              <a:rPr sz="2100" spc="-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ROM</a:t>
            </a:r>
            <a:r>
              <a:rPr sz="2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2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100" spc="-2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2100" spc="-10" dirty="0">
                <a:solidFill>
                  <a:srgbClr val="FFFFFF"/>
                </a:solidFill>
                <a:latin typeface="Calibri"/>
                <a:cs typeface="Calibri"/>
              </a:rPr>
              <a:t>wrist.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464</Words>
  <Application>Microsoft Office PowerPoint</Application>
  <PresentationFormat>Widescreen</PresentationFormat>
  <Paragraphs>78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Calibri Light</vt:lpstr>
      <vt:lpstr>Arial</vt:lpstr>
      <vt:lpstr>Times New Roman</vt:lpstr>
      <vt:lpstr>Office Theme</vt:lpstr>
      <vt:lpstr>Wrist &amp; Hand Arthrokinematics, Injuries and Manual Therapy</vt:lpstr>
      <vt:lpstr>Overview</vt:lpstr>
      <vt:lpstr>To understand the arthrokinematics of the wrist and hand.</vt:lpstr>
      <vt:lpstr>Arthrokinematics</vt:lpstr>
      <vt:lpstr>PowerPoint Presentation</vt:lpstr>
      <vt:lpstr>PowerPoint Presentation</vt:lpstr>
      <vt:lpstr>Movements of the wrist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Wrist and Hand Injuries</vt:lpstr>
      <vt:lpstr>Scaphoid Fracture</vt:lpstr>
      <vt:lpstr>Scaphoid Fracture Cont</vt:lpstr>
      <vt:lpstr>Wrist Sprains</vt:lpstr>
      <vt:lpstr>Triangular Fibro Cartilage Complex (TFCC) Tear</vt:lpstr>
      <vt:lpstr>Mallet Finger</vt:lpstr>
      <vt:lpstr>PowerPoint Presentation</vt:lpstr>
      <vt:lpstr>Dequervains Tenosynovitis</vt:lpstr>
      <vt:lpstr>PowerPoint Presentation</vt:lpstr>
      <vt:lpstr>PowerPoint Presentation</vt:lpstr>
      <vt:lpstr>PowerPoint Presentation</vt:lpstr>
      <vt:lpstr>Funky fingers</vt:lpstr>
      <vt:lpstr>Carpal Tunnel Syndrome</vt:lpstr>
      <vt:lpstr>Manual Therapy</vt:lpstr>
      <vt:lpstr>Improving Supination</vt:lpstr>
      <vt:lpstr>Improving Pronation</vt:lpstr>
      <vt:lpstr>Radioulnar Accessory Movements</vt:lpstr>
      <vt:lpstr>Improving Flexion</vt:lpstr>
      <vt:lpstr>Flexion Continued</vt:lpstr>
      <vt:lpstr>Improving Extension</vt:lpstr>
      <vt:lpstr>Extension Continued</vt:lpstr>
      <vt:lpstr>Ulnar Deviation</vt:lpstr>
      <vt:lpstr>Radiocarpal Movement</vt:lpstr>
      <vt:lpstr>Radial Deviation</vt:lpstr>
      <vt:lpstr>Pisiform Movements</vt:lpstr>
      <vt:lpstr>Carpometacarpal Extension</vt:lpstr>
      <vt:lpstr>Carpometacarpal Flexion</vt:lpstr>
      <vt:lpstr>Intermetacarpal Movements</vt:lpstr>
      <vt:lpstr>Metacarpophalangeal Movements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Wrist &amp; Hand Arthrokinematics, Injuries and Manual Therapy Approaches</dc:title>
  <dc:creator>Thomas Cresswell</dc:creator>
  <cp:lastModifiedBy>Kerry Nicholas</cp:lastModifiedBy>
  <cp:revision>1</cp:revision>
  <dcterms:created xsi:type="dcterms:W3CDTF">2022-10-18T14:15:16Z</dcterms:created>
  <dcterms:modified xsi:type="dcterms:W3CDTF">2022-10-18T14:16:31Z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