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573" r:id="rId2"/>
    <p:sldId id="576" r:id="rId3"/>
    <p:sldId id="279" r:id="rId4"/>
    <p:sldId id="492" r:id="rId5"/>
    <p:sldId id="568" r:id="rId6"/>
    <p:sldId id="547" r:id="rId7"/>
    <p:sldId id="278" r:id="rId8"/>
    <p:sldId id="522" r:id="rId9"/>
    <p:sldId id="294" r:id="rId10"/>
    <p:sldId id="266" r:id="rId11"/>
    <p:sldId id="274" r:id="rId12"/>
    <p:sldId id="511" r:id="rId13"/>
    <p:sldId id="548" r:id="rId14"/>
    <p:sldId id="510" r:id="rId15"/>
    <p:sldId id="574" r:id="rId16"/>
    <p:sldId id="322" r:id="rId17"/>
    <p:sldId id="298" r:id="rId18"/>
    <p:sldId id="512" r:id="rId19"/>
    <p:sldId id="543" r:id="rId20"/>
    <p:sldId id="575" r:id="rId21"/>
    <p:sldId id="259" r:id="rId22"/>
    <p:sldId id="25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 showGuides="1">
      <p:cViewPr varScale="1">
        <p:scale>
          <a:sx n="82" d="100"/>
          <a:sy n="82" d="100"/>
        </p:scale>
        <p:origin x="48" y="6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D45950-3635-4868-BF1C-27AEC8DDBB58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22B8F5-E080-41BE-B9D2-ABB827F10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523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4DCCF-E017-40E3-804C-0D544E6121C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7842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12B21E-9B9D-7907-15A3-BD7A6C1F3D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B4F5DD-E93B-1CF3-ACB1-33E07FE768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838F2B-7126-9B54-7C54-04BE76FD5E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4A9DDA-35C4-9432-D24E-82EFCC3882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4DCCF-E017-40E3-804C-0D544E6121C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6435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5DE38-98D6-DB3B-CFF5-B949D578F4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07508D-CC1B-A921-62B3-23F9E0B8D6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ACE101-D9C4-613D-9609-CAC5DAE46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616E6-C7D3-770E-593E-91B258DFE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63DC47-D3DE-BB35-A154-FCD8FB02F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433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5ABDC-7BD5-03DC-C4C3-E5DF47104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22849-BF9B-7294-2B16-4EFA296F9B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711EA-E929-AAE6-9846-0133C72CE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AC093E-F369-B2D4-5FF5-0F8E0F6E6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231A1-6B29-ADD5-DD6D-C2C6BDCEA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064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DBF50-CA40-A26E-8F1F-894A3F2EC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2EA6E0-39C4-2A5B-E8AE-EFA88EFA26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4DABBF-B054-69CD-913D-5C75DA03A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70716-99D1-0940-094D-43C4E5437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77A4D5-817F-C4AF-753C-09431733C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214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367DB-8161-0537-8A86-DE0BD7D0E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AFA39-8F7C-4B0C-3202-7F57BBBBD0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597DA4-9DEF-3965-C7AE-407E3E9EBB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43FCAD-33A8-48E6-A0D4-7980069AF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01DDEB-068E-8816-BB87-467FF238B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77804-B66A-33BE-E759-705F695DA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718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134C3-228D-97D9-1BD5-38E6268F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86767C-9F8D-1E8E-C17D-9796843411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046A69-AB34-5B3F-0850-93FBD90D46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9BC1A2-5497-5928-82F3-1F23B8BF6A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52AFAB-457A-E6CD-C554-B297D69F14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62F013-6AC0-FE0F-1BC0-0733F8A26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589316-C428-A3BD-4272-128495068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E795C8-CEA7-0FD1-7CFC-97EB1142F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425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D4EF1-63AF-1372-AF2D-9ACEAB378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C373B3-DC2B-7A57-166D-2F8FBB02A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D4B15C-A727-DEAD-503C-8B3418951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1849FD-E854-B4CD-966C-4488B8FAF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242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8968DA-F351-3C07-66F5-1A51DCF73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47C323-9CE9-AB3F-89BE-1D6381E4C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EC818A-9612-926F-F96E-A32DBC314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022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386BC-EEBF-47A3-C70B-89731BE6D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536DD-0B42-DF16-1BE5-2C81CA391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15C37-99B9-A3A7-3139-9696360EFC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1C1233-2762-67E3-E019-8AE8F14F6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93FF90-A3B8-4F1E-1053-B882516C4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33C9F3-D861-E3C4-C8AE-149DD58D1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043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32164-0270-1EF0-216B-5A731C9BF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877243-0E54-E95C-46FE-90B6402FF0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D2873B-D67D-BEAE-F592-A2963A869B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E286BF-A3F6-D790-3CD0-AF2F58AA3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F3D609-0709-35FF-4560-2B76BC8FF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1F4E58-AABA-C9F4-7F2C-4B85D33CE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747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93047-FDB5-FF97-E224-027B81BCB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8F01F9-9AFB-4FA0-F333-A7C8F23DA6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6B276-0B11-0089-AA82-79F73C890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922740-5E64-7F1C-032C-7C1C33692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964C0-2493-9BAC-2FB9-195D16CEC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786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278673-1D6C-4B58-F2BC-8BB7AAACD6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B4C6EB-C9FC-CF70-58D0-48B9D46328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CEC0A-8594-53ED-DEE5-491F3B616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B504A-7828-44C3-B35A-3A2C2F248067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1D775E-DC83-558B-881A-90D66B309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1CE541-E171-67C1-217B-51295122A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133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79E669-8C3F-864F-1328-728F1FE87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8F15C8-2584-A2F7-353C-3F865945DA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E8ECD7-B5D6-35C5-0BFA-591ED5413C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6B504A-7828-44C3-B35A-3A2C2F248067}" type="datetimeFigureOut">
              <a:rPr lang="en-GB" smtClean="0"/>
              <a:t>26/04/2026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26242E-63C1-6CD5-1B71-3CB6DD23FF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FB2878-75D9-A608-7757-B00B244E4F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5780F9-7560-4EE1-99A0-ACE3999D2A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57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hyperlink" Target="https://www.dyfedarchaeology.org.uk/lostlandscapes/mesolithic.html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hyperlink" Target="https://www.dyfedarchaeology.org.uk/lostlandscapes/mesolithic.html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BB1B1C4E-BAA1-7FC4-A10D-0FA41920A9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35" y="494042"/>
            <a:ext cx="4826732" cy="613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F1D3B1-ED8A-F09A-E5CF-FB2D1E9C73E3}"/>
              </a:ext>
            </a:extLst>
          </p:cNvPr>
          <p:cNvSpPr txBox="1"/>
          <p:nvPr/>
        </p:nvSpPr>
        <p:spPr>
          <a:xfrm>
            <a:off x="346051" y="6633041"/>
            <a:ext cx="6096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hlinkClick r:id="rId4"/>
              </a:rPr>
              <a:t>Exploring the submerged landscapes of Prehistoric Wales (dyfedarchaeology.org.uk)</a:t>
            </a:r>
            <a:endParaRPr lang="en-GB" sz="1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4561D1-9070-489A-583F-FAAD03E76550}"/>
              </a:ext>
            </a:extLst>
          </p:cNvPr>
          <p:cNvSpPr txBox="1"/>
          <p:nvPr/>
        </p:nvSpPr>
        <p:spPr>
          <a:xfrm>
            <a:off x="6239224" y="4879150"/>
            <a:ext cx="3333471" cy="1942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/>
              <a:t>Excavations</a:t>
            </a:r>
            <a:r>
              <a:rPr lang="en-GB" sz="1600" dirty="0"/>
              <a:t>: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Tanybwlch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Llanerchaeron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Llanllyr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8E6068-2D38-1637-8128-B6F5FA34289F}"/>
              </a:ext>
            </a:extLst>
          </p:cNvPr>
          <p:cNvSpPr txBox="1"/>
          <p:nvPr/>
        </p:nvSpPr>
        <p:spPr>
          <a:xfrm>
            <a:off x="8838490" y="4879150"/>
            <a:ext cx="3333471" cy="1572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/>
              <a:t>Field collections</a:t>
            </a:r>
            <a:r>
              <a:rPr lang="en-GB" sz="1600" dirty="0"/>
              <a:t>: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Clarach (Nantsiriol &amp; Glanymor)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Plas </a:t>
            </a:r>
            <a:r>
              <a:rPr lang="en-GB" sz="1600" dirty="0" err="1"/>
              <a:t>Goggerddan</a:t>
            </a:r>
            <a:endParaRPr lang="en-GB" sz="1600" dirty="0"/>
          </a:p>
          <a:p>
            <a:pPr>
              <a:lnSpc>
                <a:spcPct val="150000"/>
              </a:lnSpc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AA0954-BDD8-E11D-2B80-4BB2BE8D8B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2866" y="0"/>
            <a:ext cx="6353175" cy="534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458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153AC4-816C-CD16-FB8C-13F283AA9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043B8F09-E02B-EB1F-031E-AD2988DDD8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35" y="494042"/>
            <a:ext cx="4826732" cy="613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287433C-7706-01C3-FD18-1A70C80CEA8D}"/>
              </a:ext>
            </a:extLst>
          </p:cNvPr>
          <p:cNvSpPr txBox="1"/>
          <p:nvPr/>
        </p:nvSpPr>
        <p:spPr>
          <a:xfrm>
            <a:off x="346051" y="6633041"/>
            <a:ext cx="6096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hlinkClick r:id="rId4"/>
              </a:rPr>
              <a:t>Exploring the submerged landscapes of Prehistoric Wales (dyfedarchaeology.org.uk)</a:t>
            </a:r>
            <a:endParaRPr lang="en-GB" sz="1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A54B236-EB10-3B9A-A8AC-A0D5B97427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5440" y="494042"/>
            <a:ext cx="6039023" cy="4302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9406EBF-85D1-938E-9471-05B344094405}"/>
              </a:ext>
            </a:extLst>
          </p:cNvPr>
          <p:cNvSpPr txBox="1"/>
          <p:nvPr/>
        </p:nvSpPr>
        <p:spPr>
          <a:xfrm>
            <a:off x="6239224" y="4879150"/>
            <a:ext cx="3333471" cy="1942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/>
              <a:t>Excavations</a:t>
            </a:r>
            <a:r>
              <a:rPr lang="en-GB" sz="1600" dirty="0"/>
              <a:t>: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Tanybwlch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Llanerchaeron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Llanllyr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14FCBE-CAE8-F0F6-EB4C-2BA50B885EEA}"/>
              </a:ext>
            </a:extLst>
          </p:cNvPr>
          <p:cNvSpPr txBox="1"/>
          <p:nvPr/>
        </p:nvSpPr>
        <p:spPr>
          <a:xfrm>
            <a:off x="8838490" y="4879150"/>
            <a:ext cx="3333471" cy="1572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/>
              <a:t>Field collections</a:t>
            </a:r>
            <a:r>
              <a:rPr lang="en-GB" sz="1600" dirty="0"/>
              <a:t>: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Clarach (Nantsiriol &amp; Glanymor)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Plas </a:t>
            </a:r>
            <a:r>
              <a:rPr lang="en-GB" sz="1600" dirty="0" err="1"/>
              <a:t>Goggerddan</a:t>
            </a:r>
            <a:endParaRPr lang="en-GB" sz="1600" dirty="0"/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6056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B9C228C-4C3D-5DFC-282C-A7DF8E6579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2510" y="909320"/>
            <a:ext cx="7586980" cy="5039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0087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0CDA56E-E09E-93C7-3A94-1ECAF88B710C}"/>
              </a:ext>
            </a:extLst>
          </p:cNvPr>
          <p:cNvSpPr txBox="1"/>
          <p:nvPr/>
        </p:nvSpPr>
        <p:spPr>
          <a:xfrm>
            <a:off x="2950698" y="0"/>
            <a:ext cx="629060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</a:t>
            </a:r>
            <a:r>
              <a:rPr lang="en-GB" sz="44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xcavations at Talsarn </a:t>
            </a:r>
            <a:endParaRPr lang="en-GB" sz="4400" b="1" dirty="0"/>
          </a:p>
        </p:txBody>
      </p:sp>
      <p:pic>
        <p:nvPicPr>
          <p:cNvPr id="4" name="Picture 3" descr="A picture containing grass, mountain, outdoor, nature&#10;&#10;Description automatically generated">
            <a:extLst>
              <a:ext uri="{FF2B5EF4-FFF2-40B4-BE49-F238E27FC236}">
                <a16:creationId xmlns:a16="http://schemas.microsoft.com/office/drawing/2014/main" id="{8E6E2044-5C41-87D8-EA32-DDE8C66EC8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856" y="839449"/>
            <a:ext cx="10228288" cy="5753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797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F1D8979-340A-50AB-E120-6B09FF4EAA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5684" y="503899"/>
            <a:ext cx="8980632" cy="585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888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65E3F1-727D-54B6-99C4-ED1FC0F90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290" y="462086"/>
            <a:ext cx="10614243" cy="591331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831651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BCC70CF-1830-E075-8505-D1F1D4A2C5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2909" y="358345"/>
            <a:ext cx="8413709" cy="5603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1230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digging in a garden&#10;&#10;Description automatically generated with low confidence">
            <a:extLst>
              <a:ext uri="{FF2B5EF4-FFF2-40B4-BE49-F238E27FC236}">
                <a16:creationId xmlns:a16="http://schemas.microsoft.com/office/drawing/2014/main" id="{C2B384C8-712C-38E2-2F9C-6863CC2605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6000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AC59D22-E3AA-99DC-4F2C-FDA5506AC8D7}"/>
              </a:ext>
            </a:extLst>
          </p:cNvPr>
          <p:cNvSpPr/>
          <p:nvPr/>
        </p:nvSpPr>
        <p:spPr>
          <a:xfrm>
            <a:off x="487180" y="560535"/>
            <a:ext cx="11467476" cy="1862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0FEE70DD-3A79-4933-9CB6-13386DCA00EA}"/>
              </a:ext>
            </a:extLst>
          </p:cNvPr>
          <p:cNvGrpSpPr/>
          <p:nvPr/>
        </p:nvGrpSpPr>
        <p:grpSpPr>
          <a:xfrm>
            <a:off x="581208" y="946144"/>
            <a:ext cx="10723033" cy="1164983"/>
            <a:chOff x="606606" y="3088888"/>
            <a:chExt cx="10723033" cy="116498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4167E03-7014-4C31-BC9C-A294A0457224}"/>
                </a:ext>
              </a:extLst>
            </p:cNvPr>
            <p:cNvSpPr/>
            <p:nvPr/>
          </p:nvSpPr>
          <p:spPr>
            <a:xfrm>
              <a:off x="939955" y="3088888"/>
              <a:ext cx="10389684" cy="597091"/>
            </a:xfrm>
            <a:custGeom>
              <a:avLst/>
              <a:gdLst>
                <a:gd name="connsiteX0" fmla="*/ 0 w 10370634"/>
                <a:gd name="connsiteY0" fmla="*/ 546410 h 597381"/>
                <a:gd name="connsiteX1" fmla="*/ 613317 w 10370634"/>
                <a:gd name="connsiteY1" fmla="*/ 591014 h 597381"/>
                <a:gd name="connsiteX2" fmla="*/ 1204332 w 10370634"/>
                <a:gd name="connsiteY2" fmla="*/ 423746 h 597381"/>
                <a:gd name="connsiteX3" fmla="*/ 1784195 w 10370634"/>
                <a:gd name="connsiteY3" fmla="*/ 401444 h 597381"/>
                <a:gd name="connsiteX4" fmla="*/ 2341756 w 10370634"/>
                <a:gd name="connsiteY4" fmla="*/ 446049 h 597381"/>
                <a:gd name="connsiteX5" fmla="*/ 2943922 w 10370634"/>
                <a:gd name="connsiteY5" fmla="*/ 401444 h 597381"/>
                <a:gd name="connsiteX6" fmla="*/ 3534936 w 10370634"/>
                <a:gd name="connsiteY6" fmla="*/ 390292 h 597381"/>
                <a:gd name="connsiteX7" fmla="*/ 4103649 w 10370634"/>
                <a:gd name="connsiteY7" fmla="*/ 401444 h 597381"/>
                <a:gd name="connsiteX8" fmla="*/ 4683512 w 10370634"/>
                <a:gd name="connsiteY8" fmla="*/ 289932 h 597381"/>
                <a:gd name="connsiteX9" fmla="*/ 5229922 w 10370634"/>
                <a:gd name="connsiteY9" fmla="*/ 356839 h 597381"/>
                <a:gd name="connsiteX10" fmla="*/ 5832088 w 10370634"/>
                <a:gd name="connsiteY10" fmla="*/ 200722 h 597381"/>
                <a:gd name="connsiteX11" fmla="*/ 6367346 w 10370634"/>
                <a:gd name="connsiteY11" fmla="*/ 111512 h 597381"/>
                <a:gd name="connsiteX12" fmla="*/ 6991815 w 10370634"/>
                <a:gd name="connsiteY12" fmla="*/ 178419 h 597381"/>
                <a:gd name="connsiteX13" fmla="*/ 7527073 w 10370634"/>
                <a:gd name="connsiteY13" fmla="*/ 133814 h 597381"/>
                <a:gd name="connsiteX14" fmla="*/ 8106936 w 10370634"/>
                <a:gd name="connsiteY14" fmla="*/ 111512 h 597381"/>
                <a:gd name="connsiteX15" fmla="*/ 8709102 w 10370634"/>
                <a:gd name="connsiteY15" fmla="*/ 66907 h 597381"/>
                <a:gd name="connsiteX16" fmla="*/ 9255512 w 10370634"/>
                <a:gd name="connsiteY16" fmla="*/ 33453 h 597381"/>
                <a:gd name="connsiteX17" fmla="*/ 9790771 w 10370634"/>
                <a:gd name="connsiteY17" fmla="*/ 22302 h 597381"/>
                <a:gd name="connsiteX18" fmla="*/ 10370634 w 10370634"/>
                <a:gd name="connsiteY18" fmla="*/ 0 h 597381"/>
                <a:gd name="connsiteX0" fmla="*/ 0 w 10389684"/>
                <a:gd name="connsiteY0" fmla="*/ 552760 h 598682"/>
                <a:gd name="connsiteX1" fmla="*/ 632367 w 10389684"/>
                <a:gd name="connsiteY1" fmla="*/ 591014 h 598682"/>
                <a:gd name="connsiteX2" fmla="*/ 1223382 w 10389684"/>
                <a:gd name="connsiteY2" fmla="*/ 423746 h 598682"/>
                <a:gd name="connsiteX3" fmla="*/ 1803245 w 10389684"/>
                <a:gd name="connsiteY3" fmla="*/ 401444 h 598682"/>
                <a:gd name="connsiteX4" fmla="*/ 2360806 w 10389684"/>
                <a:gd name="connsiteY4" fmla="*/ 446049 h 598682"/>
                <a:gd name="connsiteX5" fmla="*/ 2962972 w 10389684"/>
                <a:gd name="connsiteY5" fmla="*/ 401444 h 598682"/>
                <a:gd name="connsiteX6" fmla="*/ 3553986 w 10389684"/>
                <a:gd name="connsiteY6" fmla="*/ 390292 h 598682"/>
                <a:gd name="connsiteX7" fmla="*/ 4122699 w 10389684"/>
                <a:gd name="connsiteY7" fmla="*/ 401444 h 598682"/>
                <a:gd name="connsiteX8" fmla="*/ 4702562 w 10389684"/>
                <a:gd name="connsiteY8" fmla="*/ 289932 h 598682"/>
                <a:gd name="connsiteX9" fmla="*/ 5248972 w 10389684"/>
                <a:gd name="connsiteY9" fmla="*/ 356839 h 598682"/>
                <a:gd name="connsiteX10" fmla="*/ 5851138 w 10389684"/>
                <a:gd name="connsiteY10" fmla="*/ 200722 h 598682"/>
                <a:gd name="connsiteX11" fmla="*/ 6386396 w 10389684"/>
                <a:gd name="connsiteY11" fmla="*/ 111512 h 598682"/>
                <a:gd name="connsiteX12" fmla="*/ 7010865 w 10389684"/>
                <a:gd name="connsiteY12" fmla="*/ 178419 h 598682"/>
                <a:gd name="connsiteX13" fmla="*/ 7546123 w 10389684"/>
                <a:gd name="connsiteY13" fmla="*/ 133814 h 598682"/>
                <a:gd name="connsiteX14" fmla="*/ 8125986 w 10389684"/>
                <a:gd name="connsiteY14" fmla="*/ 111512 h 598682"/>
                <a:gd name="connsiteX15" fmla="*/ 8728152 w 10389684"/>
                <a:gd name="connsiteY15" fmla="*/ 66907 h 598682"/>
                <a:gd name="connsiteX16" fmla="*/ 9274562 w 10389684"/>
                <a:gd name="connsiteY16" fmla="*/ 33453 h 598682"/>
                <a:gd name="connsiteX17" fmla="*/ 9809821 w 10389684"/>
                <a:gd name="connsiteY17" fmla="*/ 22302 h 598682"/>
                <a:gd name="connsiteX18" fmla="*/ 10389684 w 10389684"/>
                <a:gd name="connsiteY18" fmla="*/ 0 h 598682"/>
                <a:gd name="connsiteX0" fmla="*/ 0 w 10389684"/>
                <a:gd name="connsiteY0" fmla="*/ 544822 h 597091"/>
                <a:gd name="connsiteX1" fmla="*/ 632367 w 10389684"/>
                <a:gd name="connsiteY1" fmla="*/ 591014 h 597091"/>
                <a:gd name="connsiteX2" fmla="*/ 1223382 w 10389684"/>
                <a:gd name="connsiteY2" fmla="*/ 423746 h 597091"/>
                <a:gd name="connsiteX3" fmla="*/ 1803245 w 10389684"/>
                <a:gd name="connsiteY3" fmla="*/ 401444 h 597091"/>
                <a:gd name="connsiteX4" fmla="*/ 2360806 w 10389684"/>
                <a:gd name="connsiteY4" fmla="*/ 446049 h 597091"/>
                <a:gd name="connsiteX5" fmla="*/ 2962972 w 10389684"/>
                <a:gd name="connsiteY5" fmla="*/ 401444 h 597091"/>
                <a:gd name="connsiteX6" fmla="*/ 3553986 w 10389684"/>
                <a:gd name="connsiteY6" fmla="*/ 390292 h 597091"/>
                <a:gd name="connsiteX7" fmla="*/ 4122699 w 10389684"/>
                <a:gd name="connsiteY7" fmla="*/ 401444 h 597091"/>
                <a:gd name="connsiteX8" fmla="*/ 4702562 w 10389684"/>
                <a:gd name="connsiteY8" fmla="*/ 289932 h 597091"/>
                <a:gd name="connsiteX9" fmla="*/ 5248972 w 10389684"/>
                <a:gd name="connsiteY9" fmla="*/ 356839 h 597091"/>
                <a:gd name="connsiteX10" fmla="*/ 5851138 w 10389684"/>
                <a:gd name="connsiteY10" fmla="*/ 200722 h 597091"/>
                <a:gd name="connsiteX11" fmla="*/ 6386396 w 10389684"/>
                <a:gd name="connsiteY11" fmla="*/ 111512 h 597091"/>
                <a:gd name="connsiteX12" fmla="*/ 7010865 w 10389684"/>
                <a:gd name="connsiteY12" fmla="*/ 178419 h 597091"/>
                <a:gd name="connsiteX13" fmla="*/ 7546123 w 10389684"/>
                <a:gd name="connsiteY13" fmla="*/ 133814 h 597091"/>
                <a:gd name="connsiteX14" fmla="*/ 8125986 w 10389684"/>
                <a:gd name="connsiteY14" fmla="*/ 111512 h 597091"/>
                <a:gd name="connsiteX15" fmla="*/ 8728152 w 10389684"/>
                <a:gd name="connsiteY15" fmla="*/ 66907 h 597091"/>
                <a:gd name="connsiteX16" fmla="*/ 9274562 w 10389684"/>
                <a:gd name="connsiteY16" fmla="*/ 33453 h 597091"/>
                <a:gd name="connsiteX17" fmla="*/ 9809821 w 10389684"/>
                <a:gd name="connsiteY17" fmla="*/ 22302 h 597091"/>
                <a:gd name="connsiteX18" fmla="*/ 10389684 w 10389684"/>
                <a:gd name="connsiteY18" fmla="*/ 0 h 5970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389684" h="597091">
                  <a:moveTo>
                    <a:pt x="0" y="544822"/>
                  </a:moveTo>
                  <a:cubicBezTo>
                    <a:pt x="206297" y="577346"/>
                    <a:pt x="428470" y="611193"/>
                    <a:pt x="632367" y="591014"/>
                  </a:cubicBezTo>
                  <a:cubicBezTo>
                    <a:pt x="836264" y="570835"/>
                    <a:pt x="1028236" y="455341"/>
                    <a:pt x="1223382" y="423746"/>
                  </a:cubicBezTo>
                  <a:cubicBezTo>
                    <a:pt x="1418528" y="392151"/>
                    <a:pt x="1613674" y="397727"/>
                    <a:pt x="1803245" y="401444"/>
                  </a:cubicBezTo>
                  <a:cubicBezTo>
                    <a:pt x="1992816" y="405161"/>
                    <a:pt x="2167518" y="446049"/>
                    <a:pt x="2360806" y="446049"/>
                  </a:cubicBezTo>
                  <a:cubicBezTo>
                    <a:pt x="2554094" y="446049"/>
                    <a:pt x="2764109" y="410737"/>
                    <a:pt x="2962972" y="401444"/>
                  </a:cubicBezTo>
                  <a:cubicBezTo>
                    <a:pt x="3161835" y="392151"/>
                    <a:pt x="3360698" y="390292"/>
                    <a:pt x="3553986" y="390292"/>
                  </a:cubicBezTo>
                  <a:cubicBezTo>
                    <a:pt x="3747274" y="390292"/>
                    <a:pt x="3931270" y="418171"/>
                    <a:pt x="4122699" y="401444"/>
                  </a:cubicBezTo>
                  <a:cubicBezTo>
                    <a:pt x="4314128" y="384717"/>
                    <a:pt x="4514850" y="297366"/>
                    <a:pt x="4702562" y="289932"/>
                  </a:cubicBezTo>
                  <a:cubicBezTo>
                    <a:pt x="4890274" y="282498"/>
                    <a:pt x="5057543" y="371707"/>
                    <a:pt x="5248972" y="356839"/>
                  </a:cubicBezTo>
                  <a:cubicBezTo>
                    <a:pt x="5440401" y="341971"/>
                    <a:pt x="5661567" y="241610"/>
                    <a:pt x="5851138" y="200722"/>
                  </a:cubicBezTo>
                  <a:cubicBezTo>
                    <a:pt x="6040709" y="159834"/>
                    <a:pt x="6193108" y="115229"/>
                    <a:pt x="6386396" y="111512"/>
                  </a:cubicBezTo>
                  <a:cubicBezTo>
                    <a:pt x="6579684" y="107795"/>
                    <a:pt x="6817577" y="174702"/>
                    <a:pt x="7010865" y="178419"/>
                  </a:cubicBezTo>
                  <a:cubicBezTo>
                    <a:pt x="7204153" y="182136"/>
                    <a:pt x="7360270" y="144965"/>
                    <a:pt x="7546123" y="133814"/>
                  </a:cubicBezTo>
                  <a:cubicBezTo>
                    <a:pt x="7731976" y="122663"/>
                    <a:pt x="7928981" y="122663"/>
                    <a:pt x="8125986" y="111512"/>
                  </a:cubicBezTo>
                  <a:cubicBezTo>
                    <a:pt x="8322991" y="100361"/>
                    <a:pt x="8728152" y="66907"/>
                    <a:pt x="8728152" y="66907"/>
                  </a:cubicBezTo>
                  <a:lnTo>
                    <a:pt x="9274562" y="33453"/>
                  </a:lnTo>
                  <a:cubicBezTo>
                    <a:pt x="9454840" y="26019"/>
                    <a:pt x="9809821" y="22302"/>
                    <a:pt x="9809821" y="22302"/>
                  </a:cubicBezTo>
                  <a:lnTo>
                    <a:pt x="10389684" y="0"/>
                  </a:ln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258B51E-209E-468B-8DBD-E872C1D47F9F}"/>
                </a:ext>
              </a:extLst>
            </p:cNvPr>
            <p:cNvSpPr/>
            <p:nvPr/>
          </p:nvSpPr>
          <p:spPr>
            <a:xfrm>
              <a:off x="935566" y="3674162"/>
              <a:ext cx="10385425" cy="579709"/>
            </a:xfrm>
            <a:custGeom>
              <a:avLst/>
              <a:gdLst>
                <a:gd name="connsiteX0" fmla="*/ 0 w 10439400"/>
                <a:gd name="connsiteY0" fmla="*/ 440506 h 579578"/>
                <a:gd name="connsiteX1" fmla="*/ 533400 w 10439400"/>
                <a:gd name="connsiteY1" fmla="*/ 465906 h 579578"/>
                <a:gd name="connsiteX2" fmla="*/ 1219200 w 10439400"/>
                <a:gd name="connsiteY2" fmla="*/ 575973 h 579578"/>
                <a:gd name="connsiteX3" fmla="*/ 1998133 w 10439400"/>
                <a:gd name="connsiteY3" fmla="*/ 533639 h 579578"/>
                <a:gd name="connsiteX4" fmla="*/ 3090333 w 10439400"/>
                <a:gd name="connsiteY4" fmla="*/ 347373 h 579578"/>
                <a:gd name="connsiteX5" fmla="*/ 4165600 w 10439400"/>
                <a:gd name="connsiteY5" fmla="*/ 211906 h 579578"/>
                <a:gd name="connsiteX6" fmla="*/ 4715933 w 10439400"/>
                <a:gd name="connsiteY6" fmla="*/ 67973 h 579578"/>
                <a:gd name="connsiteX7" fmla="*/ 5317066 w 10439400"/>
                <a:gd name="connsiteY7" fmla="*/ 118773 h 579578"/>
                <a:gd name="connsiteX8" fmla="*/ 6460066 w 10439400"/>
                <a:gd name="connsiteY8" fmla="*/ 76439 h 579578"/>
                <a:gd name="connsiteX9" fmla="*/ 6951133 w 10439400"/>
                <a:gd name="connsiteY9" fmla="*/ 101839 h 579578"/>
                <a:gd name="connsiteX10" fmla="*/ 8153400 w 10439400"/>
                <a:gd name="connsiteY10" fmla="*/ 59506 h 579578"/>
                <a:gd name="connsiteX11" fmla="*/ 9271000 w 10439400"/>
                <a:gd name="connsiteY11" fmla="*/ 239 h 579578"/>
                <a:gd name="connsiteX12" fmla="*/ 10439400 w 10439400"/>
                <a:gd name="connsiteY12" fmla="*/ 42573 h 579578"/>
                <a:gd name="connsiteX0" fmla="*/ 0 w 10385425"/>
                <a:gd name="connsiteY0" fmla="*/ 440636 h 579708"/>
                <a:gd name="connsiteX1" fmla="*/ 533400 w 10385425"/>
                <a:gd name="connsiteY1" fmla="*/ 466036 h 579708"/>
                <a:gd name="connsiteX2" fmla="*/ 1219200 w 10385425"/>
                <a:gd name="connsiteY2" fmla="*/ 576103 h 579708"/>
                <a:gd name="connsiteX3" fmla="*/ 1998133 w 10385425"/>
                <a:gd name="connsiteY3" fmla="*/ 533769 h 579708"/>
                <a:gd name="connsiteX4" fmla="*/ 3090333 w 10385425"/>
                <a:gd name="connsiteY4" fmla="*/ 347503 h 579708"/>
                <a:gd name="connsiteX5" fmla="*/ 4165600 w 10385425"/>
                <a:gd name="connsiteY5" fmla="*/ 212036 h 579708"/>
                <a:gd name="connsiteX6" fmla="*/ 4715933 w 10385425"/>
                <a:gd name="connsiteY6" fmla="*/ 68103 h 579708"/>
                <a:gd name="connsiteX7" fmla="*/ 5317066 w 10385425"/>
                <a:gd name="connsiteY7" fmla="*/ 118903 h 579708"/>
                <a:gd name="connsiteX8" fmla="*/ 6460066 w 10385425"/>
                <a:gd name="connsiteY8" fmla="*/ 76569 h 579708"/>
                <a:gd name="connsiteX9" fmla="*/ 6951133 w 10385425"/>
                <a:gd name="connsiteY9" fmla="*/ 101969 h 579708"/>
                <a:gd name="connsiteX10" fmla="*/ 8153400 w 10385425"/>
                <a:gd name="connsiteY10" fmla="*/ 59636 h 579708"/>
                <a:gd name="connsiteX11" fmla="*/ 9271000 w 10385425"/>
                <a:gd name="connsiteY11" fmla="*/ 369 h 579708"/>
                <a:gd name="connsiteX12" fmla="*/ 10385425 w 10385425"/>
                <a:gd name="connsiteY12" fmla="*/ 39528 h 579708"/>
                <a:gd name="connsiteX0" fmla="*/ 0 w 10385425"/>
                <a:gd name="connsiteY0" fmla="*/ 443085 h 582157"/>
                <a:gd name="connsiteX1" fmla="*/ 533400 w 10385425"/>
                <a:gd name="connsiteY1" fmla="*/ 468485 h 582157"/>
                <a:gd name="connsiteX2" fmla="*/ 1219200 w 10385425"/>
                <a:gd name="connsiteY2" fmla="*/ 578552 h 582157"/>
                <a:gd name="connsiteX3" fmla="*/ 1998133 w 10385425"/>
                <a:gd name="connsiteY3" fmla="*/ 536218 h 582157"/>
                <a:gd name="connsiteX4" fmla="*/ 3090333 w 10385425"/>
                <a:gd name="connsiteY4" fmla="*/ 349952 h 582157"/>
                <a:gd name="connsiteX5" fmla="*/ 4165600 w 10385425"/>
                <a:gd name="connsiteY5" fmla="*/ 214485 h 582157"/>
                <a:gd name="connsiteX6" fmla="*/ 4715933 w 10385425"/>
                <a:gd name="connsiteY6" fmla="*/ 70552 h 582157"/>
                <a:gd name="connsiteX7" fmla="*/ 5317066 w 10385425"/>
                <a:gd name="connsiteY7" fmla="*/ 121352 h 582157"/>
                <a:gd name="connsiteX8" fmla="*/ 6460066 w 10385425"/>
                <a:gd name="connsiteY8" fmla="*/ 79018 h 582157"/>
                <a:gd name="connsiteX9" fmla="*/ 6951133 w 10385425"/>
                <a:gd name="connsiteY9" fmla="*/ 104418 h 582157"/>
                <a:gd name="connsiteX10" fmla="*/ 8153400 w 10385425"/>
                <a:gd name="connsiteY10" fmla="*/ 62085 h 582157"/>
                <a:gd name="connsiteX11" fmla="*/ 9271000 w 10385425"/>
                <a:gd name="connsiteY11" fmla="*/ 2818 h 582157"/>
                <a:gd name="connsiteX12" fmla="*/ 10385425 w 10385425"/>
                <a:gd name="connsiteY12" fmla="*/ 22927 h 582157"/>
                <a:gd name="connsiteX0" fmla="*/ 0 w 10385425"/>
                <a:gd name="connsiteY0" fmla="*/ 440637 h 579709"/>
                <a:gd name="connsiteX1" fmla="*/ 533400 w 10385425"/>
                <a:gd name="connsiteY1" fmla="*/ 466037 h 579709"/>
                <a:gd name="connsiteX2" fmla="*/ 1219200 w 10385425"/>
                <a:gd name="connsiteY2" fmla="*/ 576104 h 579709"/>
                <a:gd name="connsiteX3" fmla="*/ 1998133 w 10385425"/>
                <a:gd name="connsiteY3" fmla="*/ 533770 h 579709"/>
                <a:gd name="connsiteX4" fmla="*/ 3090333 w 10385425"/>
                <a:gd name="connsiteY4" fmla="*/ 347504 h 579709"/>
                <a:gd name="connsiteX5" fmla="*/ 4165600 w 10385425"/>
                <a:gd name="connsiteY5" fmla="*/ 212037 h 579709"/>
                <a:gd name="connsiteX6" fmla="*/ 4715933 w 10385425"/>
                <a:gd name="connsiteY6" fmla="*/ 68104 h 579709"/>
                <a:gd name="connsiteX7" fmla="*/ 5317066 w 10385425"/>
                <a:gd name="connsiteY7" fmla="*/ 118904 h 579709"/>
                <a:gd name="connsiteX8" fmla="*/ 6460066 w 10385425"/>
                <a:gd name="connsiteY8" fmla="*/ 76570 h 579709"/>
                <a:gd name="connsiteX9" fmla="*/ 6951133 w 10385425"/>
                <a:gd name="connsiteY9" fmla="*/ 101970 h 579709"/>
                <a:gd name="connsiteX10" fmla="*/ 8153400 w 10385425"/>
                <a:gd name="connsiteY10" fmla="*/ 59637 h 579709"/>
                <a:gd name="connsiteX11" fmla="*/ 9271000 w 10385425"/>
                <a:gd name="connsiteY11" fmla="*/ 370 h 579709"/>
                <a:gd name="connsiteX12" fmla="*/ 10385425 w 10385425"/>
                <a:gd name="connsiteY12" fmla="*/ 39529 h 579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0385425" h="579709">
                  <a:moveTo>
                    <a:pt x="0" y="440637"/>
                  </a:moveTo>
                  <a:cubicBezTo>
                    <a:pt x="165100" y="442048"/>
                    <a:pt x="330200" y="443459"/>
                    <a:pt x="533400" y="466037"/>
                  </a:cubicBezTo>
                  <a:cubicBezTo>
                    <a:pt x="736600" y="488615"/>
                    <a:pt x="975078" y="564815"/>
                    <a:pt x="1219200" y="576104"/>
                  </a:cubicBezTo>
                  <a:cubicBezTo>
                    <a:pt x="1463322" y="587393"/>
                    <a:pt x="1686278" y="571870"/>
                    <a:pt x="1998133" y="533770"/>
                  </a:cubicBezTo>
                  <a:cubicBezTo>
                    <a:pt x="2309989" y="495670"/>
                    <a:pt x="2729089" y="401126"/>
                    <a:pt x="3090333" y="347504"/>
                  </a:cubicBezTo>
                  <a:cubicBezTo>
                    <a:pt x="3451578" y="293882"/>
                    <a:pt x="3894667" y="258604"/>
                    <a:pt x="4165600" y="212037"/>
                  </a:cubicBezTo>
                  <a:cubicBezTo>
                    <a:pt x="4436533" y="165470"/>
                    <a:pt x="4524022" y="83626"/>
                    <a:pt x="4715933" y="68104"/>
                  </a:cubicBezTo>
                  <a:cubicBezTo>
                    <a:pt x="4907844" y="52582"/>
                    <a:pt x="5026377" y="117493"/>
                    <a:pt x="5317066" y="118904"/>
                  </a:cubicBezTo>
                  <a:cubicBezTo>
                    <a:pt x="5607755" y="120315"/>
                    <a:pt x="6187722" y="79392"/>
                    <a:pt x="6460066" y="76570"/>
                  </a:cubicBezTo>
                  <a:cubicBezTo>
                    <a:pt x="6732410" y="73748"/>
                    <a:pt x="6668911" y="104792"/>
                    <a:pt x="6951133" y="101970"/>
                  </a:cubicBezTo>
                  <a:cubicBezTo>
                    <a:pt x="7233355" y="99148"/>
                    <a:pt x="8153400" y="59637"/>
                    <a:pt x="8153400" y="59637"/>
                  </a:cubicBezTo>
                  <a:cubicBezTo>
                    <a:pt x="8540044" y="42704"/>
                    <a:pt x="8898996" y="3721"/>
                    <a:pt x="9271000" y="370"/>
                  </a:cubicBezTo>
                  <a:cubicBezTo>
                    <a:pt x="9643004" y="-2981"/>
                    <a:pt x="9991725" y="16951"/>
                    <a:pt x="10385425" y="39529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64D7235-EB02-46EC-9438-A256B5D356E9}"/>
                </a:ext>
              </a:extLst>
            </p:cNvPr>
            <p:cNvSpPr/>
            <p:nvPr/>
          </p:nvSpPr>
          <p:spPr>
            <a:xfrm>
              <a:off x="948268" y="3314700"/>
              <a:ext cx="10375900" cy="539328"/>
            </a:xfrm>
            <a:custGeom>
              <a:avLst/>
              <a:gdLst>
                <a:gd name="connsiteX0" fmla="*/ 10405533 w 10405533"/>
                <a:gd name="connsiteY0" fmla="*/ 25697 h 535392"/>
                <a:gd name="connsiteX1" fmla="*/ 9872133 w 10405533"/>
                <a:gd name="connsiteY1" fmla="*/ 42631 h 535392"/>
                <a:gd name="connsiteX2" fmla="*/ 9296400 w 10405533"/>
                <a:gd name="connsiteY2" fmla="*/ 297 h 535392"/>
                <a:gd name="connsiteX3" fmla="*/ 8712200 w 10405533"/>
                <a:gd name="connsiteY3" fmla="*/ 68031 h 535392"/>
                <a:gd name="connsiteX4" fmla="*/ 8153400 w 10405533"/>
                <a:gd name="connsiteY4" fmla="*/ 76497 h 535392"/>
                <a:gd name="connsiteX5" fmla="*/ 7577666 w 10405533"/>
                <a:gd name="connsiteY5" fmla="*/ 152697 h 535392"/>
                <a:gd name="connsiteX6" fmla="*/ 6976533 w 10405533"/>
                <a:gd name="connsiteY6" fmla="*/ 161164 h 535392"/>
                <a:gd name="connsiteX7" fmla="*/ 6434666 w 10405533"/>
                <a:gd name="connsiteY7" fmla="*/ 118831 h 535392"/>
                <a:gd name="connsiteX8" fmla="*/ 5842000 w 10405533"/>
                <a:gd name="connsiteY8" fmla="*/ 152697 h 535392"/>
                <a:gd name="connsiteX9" fmla="*/ 5215466 w 10405533"/>
                <a:gd name="connsiteY9" fmla="*/ 330497 h 535392"/>
                <a:gd name="connsiteX10" fmla="*/ 4724400 w 10405533"/>
                <a:gd name="connsiteY10" fmla="*/ 305097 h 535392"/>
                <a:gd name="connsiteX11" fmla="*/ 4165600 w 10405533"/>
                <a:gd name="connsiteY11" fmla="*/ 322031 h 535392"/>
                <a:gd name="connsiteX12" fmla="*/ 3513666 w 10405533"/>
                <a:gd name="connsiteY12" fmla="*/ 338964 h 535392"/>
                <a:gd name="connsiteX13" fmla="*/ 2980266 w 10405533"/>
                <a:gd name="connsiteY13" fmla="*/ 381297 h 535392"/>
                <a:gd name="connsiteX14" fmla="*/ 2353733 w 10405533"/>
                <a:gd name="connsiteY14" fmla="*/ 415164 h 535392"/>
                <a:gd name="connsiteX15" fmla="*/ 1591733 w 10405533"/>
                <a:gd name="connsiteY15" fmla="*/ 381297 h 535392"/>
                <a:gd name="connsiteX16" fmla="*/ 1168400 w 10405533"/>
                <a:gd name="connsiteY16" fmla="*/ 389764 h 535392"/>
                <a:gd name="connsiteX17" fmla="*/ 753533 w 10405533"/>
                <a:gd name="connsiteY17" fmla="*/ 465964 h 535392"/>
                <a:gd name="connsiteX18" fmla="*/ 355600 w 10405533"/>
                <a:gd name="connsiteY18" fmla="*/ 533697 h 535392"/>
                <a:gd name="connsiteX19" fmla="*/ 0 w 10405533"/>
                <a:gd name="connsiteY19" fmla="*/ 508297 h 535392"/>
                <a:gd name="connsiteX0" fmla="*/ 10392812 w 10392812"/>
                <a:gd name="connsiteY0" fmla="*/ 25697 h 535392"/>
                <a:gd name="connsiteX1" fmla="*/ 9872133 w 10392812"/>
                <a:gd name="connsiteY1" fmla="*/ 42631 h 535392"/>
                <a:gd name="connsiteX2" fmla="*/ 9296400 w 10392812"/>
                <a:gd name="connsiteY2" fmla="*/ 297 h 535392"/>
                <a:gd name="connsiteX3" fmla="*/ 8712200 w 10392812"/>
                <a:gd name="connsiteY3" fmla="*/ 68031 h 535392"/>
                <a:gd name="connsiteX4" fmla="*/ 8153400 w 10392812"/>
                <a:gd name="connsiteY4" fmla="*/ 76497 h 535392"/>
                <a:gd name="connsiteX5" fmla="*/ 7577666 w 10392812"/>
                <a:gd name="connsiteY5" fmla="*/ 152697 h 535392"/>
                <a:gd name="connsiteX6" fmla="*/ 6976533 w 10392812"/>
                <a:gd name="connsiteY6" fmla="*/ 161164 h 535392"/>
                <a:gd name="connsiteX7" fmla="*/ 6434666 w 10392812"/>
                <a:gd name="connsiteY7" fmla="*/ 118831 h 535392"/>
                <a:gd name="connsiteX8" fmla="*/ 5842000 w 10392812"/>
                <a:gd name="connsiteY8" fmla="*/ 152697 h 535392"/>
                <a:gd name="connsiteX9" fmla="*/ 5215466 w 10392812"/>
                <a:gd name="connsiteY9" fmla="*/ 330497 h 535392"/>
                <a:gd name="connsiteX10" fmla="*/ 4724400 w 10392812"/>
                <a:gd name="connsiteY10" fmla="*/ 305097 h 535392"/>
                <a:gd name="connsiteX11" fmla="*/ 4165600 w 10392812"/>
                <a:gd name="connsiteY11" fmla="*/ 322031 h 535392"/>
                <a:gd name="connsiteX12" fmla="*/ 3513666 w 10392812"/>
                <a:gd name="connsiteY12" fmla="*/ 338964 h 535392"/>
                <a:gd name="connsiteX13" fmla="*/ 2980266 w 10392812"/>
                <a:gd name="connsiteY13" fmla="*/ 381297 h 535392"/>
                <a:gd name="connsiteX14" fmla="*/ 2353733 w 10392812"/>
                <a:gd name="connsiteY14" fmla="*/ 415164 h 535392"/>
                <a:gd name="connsiteX15" fmla="*/ 1591733 w 10392812"/>
                <a:gd name="connsiteY15" fmla="*/ 381297 h 535392"/>
                <a:gd name="connsiteX16" fmla="*/ 1168400 w 10392812"/>
                <a:gd name="connsiteY16" fmla="*/ 389764 h 535392"/>
                <a:gd name="connsiteX17" fmla="*/ 753533 w 10392812"/>
                <a:gd name="connsiteY17" fmla="*/ 465964 h 535392"/>
                <a:gd name="connsiteX18" fmla="*/ 355600 w 10392812"/>
                <a:gd name="connsiteY18" fmla="*/ 533697 h 535392"/>
                <a:gd name="connsiteX19" fmla="*/ 0 w 10392812"/>
                <a:gd name="connsiteY19" fmla="*/ 508297 h 535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392812" h="535392">
                  <a:moveTo>
                    <a:pt x="10392812" y="25697"/>
                  </a:moveTo>
                  <a:cubicBezTo>
                    <a:pt x="10218539" y="36280"/>
                    <a:pt x="10054868" y="46864"/>
                    <a:pt x="9872133" y="42631"/>
                  </a:cubicBezTo>
                  <a:cubicBezTo>
                    <a:pt x="9689398" y="38398"/>
                    <a:pt x="9489722" y="-3936"/>
                    <a:pt x="9296400" y="297"/>
                  </a:cubicBezTo>
                  <a:cubicBezTo>
                    <a:pt x="9103078" y="4530"/>
                    <a:pt x="8902700" y="55331"/>
                    <a:pt x="8712200" y="68031"/>
                  </a:cubicBezTo>
                  <a:cubicBezTo>
                    <a:pt x="8521700" y="80731"/>
                    <a:pt x="8342489" y="62386"/>
                    <a:pt x="8153400" y="76497"/>
                  </a:cubicBezTo>
                  <a:cubicBezTo>
                    <a:pt x="7964311" y="90608"/>
                    <a:pt x="7773810" y="138586"/>
                    <a:pt x="7577666" y="152697"/>
                  </a:cubicBezTo>
                  <a:cubicBezTo>
                    <a:pt x="7381522" y="166808"/>
                    <a:pt x="7167033" y="166808"/>
                    <a:pt x="6976533" y="161164"/>
                  </a:cubicBezTo>
                  <a:cubicBezTo>
                    <a:pt x="6786033" y="155520"/>
                    <a:pt x="6623755" y="120242"/>
                    <a:pt x="6434666" y="118831"/>
                  </a:cubicBezTo>
                  <a:cubicBezTo>
                    <a:pt x="6245577" y="117420"/>
                    <a:pt x="6045200" y="117419"/>
                    <a:pt x="5842000" y="152697"/>
                  </a:cubicBezTo>
                  <a:cubicBezTo>
                    <a:pt x="5638800" y="187975"/>
                    <a:pt x="5401733" y="305097"/>
                    <a:pt x="5215466" y="330497"/>
                  </a:cubicBezTo>
                  <a:cubicBezTo>
                    <a:pt x="5029199" y="355897"/>
                    <a:pt x="4899378" y="306508"/>
                    <a:pt x="4724400" y="305097"/>
                  </a:cubicBezTo>
                  <a:cubicBezTo>
                    <a:pt x="4549422" y="303686"/>
                    <a:pt x="4165600" y="322031"/>
                    <a:pt x="4165600" y="322031"/>
                  </a:cubicBezTo>
                  <a:cubicBezTo>
                    <a:pt x="3963811" y="327675"/>
                    <a:pt x="3711222" y="329086"/>
                    <a:pt x="3513666" y="338964"/>
                  </a:cubicBezTo>
                  <a:cubicBezTo>
                    <a:pt x="3316110" y="348842"/>
                    <a:pt x="3173588" y="368597"/>
                    <a:pt x="2980266" y="381297"/>
                  </a:cubicBezTo>
                  <a:cubicBezTo>
                    <a:pt x="2786944" y="393997"/>
                    <a:pt x="2585155" y="415164"/>
                    <a:pt x="2353733" y="415164"/>
                  </a:cubicBezTo>
                  <a:cubicBezTo>
                    <a:pt x="2122311" y="415164"/>
                    <a:pt x="1789288" y="385530"/>
                    <a:pt x="1591733" y="381297"/>
                  </a:cubicBezTo>
                  <a:lnTo>
                    <a:pt x="1168400" y="389764"/>
                  </a:lnTo>
                  <a:cubicBezTo>
                    <a:pt x="1028700" y="403875"/>
                    <a:pt x="753533" y="465964"/>
                    <a:pt x="753533" y="465964"/>
                  </a:cubicBezTo>
                  <a:cubicBezTo>
                    <a:pt x="618066" y="489953"/>
                    <a:pt x="481189" y="526642"/>
                    <a:pt x="355600" y="533697"/>
                  </a:cubicBezTo>
                  <a:cubicBezTo>
                    <a:pt x="230011" y="540752"/>
                    <a:pt x="115005" y="524524"/>
                    <a:pt x="0" y="508297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8312BC2-FFAD-48F5-867B-0A62789C505C}"/>
                </a:ext>
              </a:extLst>
            </p:cNvPr>
            <p:cNvSpPr/>
            <p:nvPr/>
          </p:nvSpPr>
          <p:spPr>
            <a:xfrm>
              <a:off x="956733" y="3784600"/>
              <a:ext cx="753534" cy="186267"/>
            </a:xfrm>
            <a:custGeom>
              <a:avLst/>
              <a:gdLst>
                <a:gd name="connsiteX0" fmla="*/ 0 w 753534"/>
                <a:gd name="connsiteY0" fmla="*/ 186267 h 186267"/>
                <a:gd name="connsiteX1" fmla="*/ 237067 w 753534"/>
                <a:gd name="connsiteY1" fmla="*/ 127000 h 186267"/>
                <a:gd name="connsiteX2" fmla="*/ 508000 w 753534"/>
                <a:gd name="connsiteY2" fmla="*/ 110067 h 186267"/>
                <a:gd name="connsiteX3" fmla="*/ 753534 w 753534"/>
                <a:gd name="connsiteY3" fmla="*/ 0 h 186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3534" h="186267">
                  <a:moveTo>
                    <a:pt x="0" y="186267"/>
                  </a:moveTo>
                  <a:cubicBezTo>
                    <a:pt x="76200" y="162983"/>
                    <a:pt x="152400" y="139700"/>
                    <a:pt x="237067" y="127000"/>
                  </a:cubicBezTo>
                  <a:cubicBezTo>
                    <a:pt x="321734" y="114300"/>
                    <a:pt x="421922" y="131234"/>
                    <a:pt x="508000" y="110067"/>
                  </a:cubicBezTo>
                  <a:cubicBezTo>
                    <a:pt x="594078" y="88900"/>
                    <a:pt x="673806" y="44450"/>
                    <a:pt x="753534" y="0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A4BE6C0-E0E5-4F63-81D5-EDCFFBBB73E3}"/>
                </a:ext>
              </a:extLst>
            </p:cNvPr>
            <p:cNvSpPr/>
            <p:nvPr/>
          </p:nvSpPr>
          <p:spPr>
            <a:xfrm>
              <a:off x="1380067" y="3708400"/>
              <a:ext cx="685800" cy="397933"/>
            </a:xfrm>
            <a:custGeom>
              <a:avLst/>
              <a:gdLst>
                <a:gd name="connsiteX0" fmla="*/ 0 w 685800"/>
                <a:gd name="connsiteY0" fmla="*/ 397933 h 397933"/>
                <a:gd name="connsiteX1" fmla="*/ 381000 w 685800"/>
                <a:gd name="connsiteY1" fmla="*/ 330200 h 397933"/>
                <a:gd name="connsiteX2" fmla="*/ 618066 w 685800"/>
                <a:gd name="connsiteY2" fmla="*/ 110067 h 397933"/>
                <a:gd name="connsiteX3" fmla="*/ 685800 w 685800"/>
                <a:gd name="connsiteY3" fmla="*/ 0 h 397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85800" h="397933">
                  <a:moveTo>
                    <a:pt x="0" y="397933"/>
                  </a:moveTo>
                  <a:cubicBezTo>
                    <a:pt x="138994" y="388055"/>
                    <a:pt x="277989" y="378178"/>
                    <a:pt x="381000" y="330200"/>
                  </a:cubicBezTo>
                  <a:cubicBezTo>
                    <a:pt x="484011" y="282222"/>
                    <a:pt x="567266" y="165100"/>
                    <a:pt x="618066" y="110067"/>
                  </a:cubicBezTo>
                  <a:cubicBezTo>
                    <a:pt x="668866" y="55034"/>
                    <a:pt x="677333" y="27517"/>
                    <a:pt x="685800" y="0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C3CE050-1B9A-4314-A148-7DC4945BFC56}"/>
                </a:ext>
              </a:extLst>
            </p:cNvPr>
            <p:cNvSpPr/>
            <p:nvPr/>
          </p:nvSpPr>
          <p:spPr>
            <a:xfrm>
              <a:off x="2533650" y="3717925"/>
              <a:ext cx="2289175" cy="308402"/>
            </a:xfrm>
            <a:custGeom>
              <a:avLst/>
              <a:gdLst>
                <a:gd name="connsiteX0" fmla="*/ 0 w 2289175"/>
                <a:gd name="connsiteY0" fmla="*/ 0 h 308402"/>
                <a:gd name="connsiteX1" fmla="*/ 219075 w 2289175"/>
                <a:gd name="connsiteY1" fmla="*/ 139700 h 308402"/>
                <a:gd name="connsiteX2" fmla="*/ 492125 w 2289175"/>
                <a:gd name="connsiteY2" fmla="*/ 304800 h 308402"/>
                <a:gd name="connsiteX3" fmla="*/ 784225 w 2289175"/>
                <a:gd name="connsiteY3" fmla="*/ 250825 h 308402"/>
                <a:gd name="connsiteX4" fmla="*/ 1085850 w 2289175"/>
                <a:gd name="connsiteY4" fmla="*/ 219075 h 308402"/>
                <a:gd name="connsiteX5" fmla="*/ 1343025 w 2289175"/>
                <a:gd name="connsiteY5" fmla="*/ 168275 h 308402"/>
                <a:gd name="connsiteX6" fmla="*/ 1587500 w 2289175"/>
                <a:gd name="connsiteY6" fmla="*/ 152400 h 308402"/>
                <a:gd name="connsiteX7" fmla="*/ 1822450 w 2289175"/>
                <a:gd name="connsiteY7" fmla="*/ 136525 h 308402"/>
                <a:gd name="connsiteX8" fmla="*/ 2089150 w 2289175"/>
                <a:gd name="connsiteY8" fmla="*/ 168275 h 308402"/>
                <a:gd name="connsiteX9" fmla="*/ 2289175 w 2289175"/>
                <a:gd name="connsiteY9" fmla="*/ 187325 h 308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89175" h="308402">
                  <a:moveTo>
                    <a:pt x="0" y="0"/>
                  </a:moveTo>
                  <a:cubicBezTo>
                    <a:pt x="68527" y="44450"/>
                    <a:pt x="137054" y="88900"/>
                    <a:pt x="219075" y="139700"/>
                  </a:cubicBezTo>
                  <a:cubicBezTo>
                    <a:pt x="301096" y="190500"/>
                    <a:pt x="397933" y="286279"/>
                    <a:pt x="492125" y="304800"/>
                  </a:cubicBezTo>
                  <a:cubicBezTo>
                    <a:pt x="586317" y="323321"/>
                    <a:pt x="685271" y="265113"/>
                    <a:pt x="784225" y="250825"/>
                  </a:cubicBezTo>
                  <a:cubicBezTo>
                    <a:pt x="883179" y="236537"/>
                    <a:pt x="992717" y="232833"/>
                    <a:pt x="1085850" y="219075"/>
                  </a:cubicBezTo>
                  <a:cubicBezTo>
                    <a:pt x="1178983" y="205317"/>
                    <a:pt x="1259417" y="179387"/>
                    <a:pt x="1343025" y="168275"/>
                  </a:cubicBezTo>
                  <a:cubicBezTo>
                    <a:pt x="1426633" y="157163"/>
                    <a:pt x="1587500" y="152400"/>
                    <a:pt x="1587500" y="152400"/>
                  </a:cubicBezTo>
                  <a:cubicBezTo>
                    <a:pt x="1667404" y="147108"/>
                    <a:pt x="1738842" y="133879"/>
                    <a:pt x="1822450" y="136525"/>
                  </a:cubicBezTo>
                  <a:cubicBezTo>
                    <a:pt x="1906058" y="139171"/>
                    <a:pt x="2011363" y="159808"/>
                    <a:pt x="2089150" y="168275"/>
                  </a:cubicBezTo>
                  <a:cubicBezTo>
                    <a:pt x="2166938" y="176742"/>
                    <a:pt x="2228056" y="182033"/>
                    <a:pt x="2289175" y="187325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83E17B2-5302-4B14-B158-BF8513B88329}"/>
                </a:ext>
              </a:extLst>
            </p:cNvPr>
            <p:cNvSpPr/>
            <p:nvPr/>
          </p:nvSpPr>
          <p:spPr>
            <a:xfrm>
              <a:off x="2708275" y="3629025"/>
              <a:ext cx="2765425" cy="236905"/>
            </a:xfrm>
            <a:custGeom>
              <a:avLst/>
              <a:gdLst>
                <a:gd name="connsiteX0" fmla="*/ 0 w 2765425"/>
                <a:gd name="connsiteY0" fmla="*/ 177800 h 236905"/>
                <a:gd name="connsiteX1" fmla="*/ 301625 w 2765425"/>
                <a:gd name="connsiteY1" fmla="*/ 234950 h 236905"/>
                <a:gd name="connsiteX2" fmla="*/ 812800 w 2765425"/>
                <a:gd name="connsiteY2" fmla="*/ 219075 h 236905"/>
                <a:gd name="connsiteX3" fmla="*/ 1104900 w 2765425"/>
                <a:gd name="connsiteY3" fmla="*/ 174625 h 236905"/>
                <a:gd name="connsiteX4" fmla="*/ 1466850 w 2765425"/>
                <a:gd name="connsiteY4" fmla="*/ 158750 h 236905"/>
                <a:gd name="connsiteX5" fmla="*/ 1793875 w 2765425"/>
                <a:gd name="connsiteY5" fmla="*/ 190500 h 236905"/>
                <a:gd name="connsiteX6" fmla="*/ 2197100 w 2765425"/>
                <a:gd name="connsiteY6" fmla="*/ 171450 h 236905"/>
                <a:gd name="connsiteX7" fmla="*/ 2568575 w 2765425"/>
                <a:gd name="connsiteY7" fmla="*/ 123825 h 236905"/>
                <a:gd name="connsiteX8" fmla="*/ 2765425 w 2765425"/>
                <a:gd name="connsiteY8" fmla="*/ 0 h 236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765425" h="236905">
                  <a:moveTo>
                    <a:pt x="0" y="177800"/>
                  </a:moveTo>
                  <a:cubicBezTo>
                    <a:pt x="83079" y="202935"/>
                    <a:pt x="166158" y="228071"/>
                    <a:pt x="301625" y="234950"/>
                  </a:cubicBezTo>
                  <a:cubicBezTo>
                    <a:pt x="437092" y="241829"/>
                    <a:pt x="678921" y="229129"/>
                    <a:pt x="812800" y="219075"/>
                  </a:cubicBezTo>
                  <a:cubicBezTo>
                    <a:pt x="946679" y="209021"/>
                    <a:pt x="995892" y="184679"/>
                    <a:pt x="1104900" y="174625"/>
                  </a:cubicBezTo>
                  <a:cubicBezTo>
                    <a:pt x="1213908" y="164571"/>
                    <a:pt x="1352021" y="156104"/>
                    <a:pt x="1466850" y="158750"/>
                  </a:cubicBezTo>
                  <a:cubicBezTo>
                    <a:pt x="1581679" y="161396"/>
                    <a:pt x="1672167" y="188383"/>
                    <a:pt x="1793875" y="190500"/>
                  </a:cubicBezTo>
                  <a:cubicBezTo>
                    <a:pt x="1915583" y="192617"/>
                    <a:pt x="2067983" y="182562"/>
                    <a:pt x="2197100" y="171450"/>
                  </a:cubicBezTo>
                  <a:cubicBezTo>
                    <a:pt x="2326217" y="160338"/>
                    <a:pt x="2473854" y="152400"/>
                    <a:pt x="2568575" y="123825"/>
                  </a:cubicBezTo>
                  <a:cubicBezTo>
                    <a:pt x="2663296" y="95250"/>
                    <a:pt x="2714360" y="47625"/>
                    <a:pt x="2765425" y="0"/>
                  </a:cubicBezTo>
                </a:path>
              </a:pathLst>
            </a:custGeom>
            <a:noFill/>
            <a:ln>
              <a:solidFill>
                <a:schemeClr val="tx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3F42B5BA-04C9-4FF1-9986-51F8FFED35D5}"/>
                </a:ext>
              </a:extLst>
            </p:cNvPr>
            <p:cNvSpPr txBox="1"/>
            <p:nvPr/>
          </p:nvSpPr>
          <p:spPr>
            <a:xfrm>
              <a:off x="3943350" y="3458850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1001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EE16C9BF-96ED-49BE-A1ED-AF178A12C833}"/>
                </a:ext>
              </a:extLst>
            </p:cNvPr>
            <p:cNvSpPr txBox="1"/>
            <p:nvPr/>
          </p:nvSpPr>
          <p:spPr>
            <a:xfrm>
              <a:off x="4462088" y="3627713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1006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28399B4D-1B05-4B87-9BBE-9D010A0D295E}"/>
                </a:ext>
              </a:extLst>
            </p:cNvPr>
            <p:cNvSpPr txBox="1"/>
            <p:nvPr/>
          </p:nvSpPr>
          <p:spPr>
            <a:xfrm>
              <a:off x="2911475" y="3826505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1003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3AABE880-BF6A-4810-8CA4-1E5152E04DD5}"/>
                </a:ext>
              </a:extLst>
            </p:cNvPr>
            <p:cNvSpPr txBox="1"/>
            <p:nvPr/>
          </p:nvSpPr>
          <p:spPr>
            <a:xfrm>
              <a:off x="2142067" y="3868332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1004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763C030E-192B-4894-AB5E-5C3393BED5B5}"/>
                </a:ext>
              </a:extLst>
            </p:cNvPr>
            <p:cNvSpPr txBox="1"/>
            <p:nvPr/>
          </p:nvSpPr>
          <p:spPr>
            <a:xfrm>
              <a:off x="1296267" y="3863145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1007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9DB5572F-E7B1-4976-83FC-2A0517E58800}"/>
                </a:ext>
              </a:extLst>
            </p:cNvPr>
            <p:cNvSpPr txBox="1"/>
            <p:nvPr/>
          </p:nvSpPr>
          <p:spPr>
            <a:xfrm>
              <a:off x="606606" y="3778469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1005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C9A48FA6-B8AC-42BE-B5CB-7FDBCCF990FC}"/>
                </a:ext>
              </a:extLst>
            </p:cNvPr>
            <p:cNvSpPr txBox="1"/>
            <p:nvPr/>
          </p:nvSpPr>
          <p:spPr>
            <a:xfrm>
              <a:off x="8206744" y="3505750"/>
              <a:ext cx="389850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800" dirty="0"/>
                <a:t>1002</a:t>
              </a:r>
            </a:p>
          </p:txBody>
        </p: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6D9F3DC6-3BE3-4AF4-A4BE-FD2906B04940}"/>
                </a:ext>
              </a:extLst>
            </p:cNvPr>
            <p:cNvCxnSpPr>
              <a:cxnSpLocks/>
              <a:endCxn id="22" idx="0"/>
            </p:cNvCxnSpPr>
            <p:nvPr/>
          </p:nvCxnSpPr>
          <p:spPr>
            <a:xfrm>
              <a:off x="934326" y="3627713"/>
              <a:ext cx="1240" cy="487086"/>
            </a:xfrm>
            <a:prstGeom prst="line">
              <a:avLst/>
            </a:prstGeom>
            <a:ln w="12700">
              <a:solidFill>
                <a:schemeClr val="tx1"/>
              </a:solidFill>
              <a:prstDash val="lgDashDot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69672CB9-72FA-49C2-AE0B-E7B45F637B5C}"/>
                </a:ext>
              </a:extLst>
            </p:cNvPr>
            <p:cNvCxnSpPr>
              <a:cxnSpLocks/>
            </p:cNvCxnSpPr>
            <p:nvPr/>
          </p:nvCxnSpPr>
          <p:spPr>
            <a:xfrm>
              <a:off x="11322231" y="3088888"/>
              <a:ext cx="0" cy="629037"/>
            </a:xfrm>
            <a:prstGeom prst="line">
              <a:avLst/>
            </a:prstGeom>
            <a:ln w="12700">
              <a:solidFill>
                <a:schemeClr val="tx1"/>
              </a:solidFill>
              <a:prstDash val="lgDashDot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TextBox 44">
            <a:extLst>
              <a:ext uri="{FF2B5EF4-FFF2-40B4-BE49-F238E27FC236}">
                <a16:creationId xmlns:a16="http://schemas.microsoft.com/office/drawing/2014/main" id="{29558A19-80ED-418E-A305-3D242D2175BC}"/>
              </a:ext>
            </a:extLst>
          </p:cNvPr>
          <p:cNvSpPr txBox="1"/>
          <p:nvPr/>
        </p:nvSpPr>
        <p:spPr>
          <a:xfrm>
            <a:off x="546858" y="560535"/>
            <a:ext cx="2873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Trench 1.  East facing section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35B9D2C7-7C68-4D7D-8201-B727C421EE30}"/>
              </a:ext>
            </a:extLst>
          </p:cNvPr>
          <p:cNvGrpSpPr/>
          <p:nvPr/>
        </p:nvGrpSpPr>
        <p:grpSpPr>
          <a:xfrm>
            <a:off x="9428499" y="1755887"/>
            <a:ext cx="1458768" cy="95282"/>
            <a:chOff x="948267" y="2921620"/>
            <a:chExt cx="1458768" cy="95282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00020351-2623-4A73-86E8-23BAAF30E38B}"/>
                </a:ext>
              </a:extLst>
            </p:cNvPr>
            <p:cNvSpPr/>
            <p:nvPr/>
          </p:nvSpPr>
          <p:spPr>
            <a:xfrm>
              <a:off x="948267" y="2921620"/>
              <a:ext cx="729384" cy="9528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73340FD4-BF8E-4CBF-B5B1-88680F322C9B}"/>
                </a:ext>
              </a:extLst>
            </p:cNvPr>
            <p:cNvSpPr/>
            <p:nvPr/>
          </p:nvSpPr>
          <p:spPr>
            <a:xfrm>
              <a:off x="1677651" y="2921620"/>
              <a:ext cx="729384" cy="9528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51" name="TextBox 50">
            <a:extLst>
              <a:ext uri="{FF2B5EF4-FFF2-40B4-BE49-F238E27FC236}">
                <a16:creationId xmlns:a16="http://schemas.microsoft.com/office/drawing/2014/main" id="{EDF6499C-87AB-46B5-9025-2B7FC0E0EA67}"/>
              </a:ext>
            </a:extLst>
          </p:cNvPr>
          <p:cNvSpPr txBox="1"/>
          <p:nvPr/>
        </p:nvSpPr>
        <p:spPr>
          <a:xfrm>
            <a:off x="9963759" y="1902697"/>
            <a:ext cx="388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1m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DA32359D-2EB0-4FC5-8DEC-B66B7DD2DE12}"/>
              </a:ext>
            </a:extLst>
          </p:cNvPr>
          <p:cNvSpPr/>
          <p:nvPr/>
        </p:nvSpPr>
        <p:spPr>
          <a:xfrm>
            <a:off x="321733" y="404491"/>
            <a:ext cx="11768667" cy="5572976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6" name="Isosceles Triangle 85">
            <a:extLst>
              <a:ext uri="{FF2B5EF4-FFF2-40B4-BE49-F238E27FC236}">
                <a16:creationId xmlns:a16="http://schemas.microsoft.com/office/drawing/2014/main" id="{46FF1EB9-560C-482B-A7BA-82F0E90098D6}"/>
              </a:ext>
            </a:extLst>
          </p:cNvPr>
          <p:cNvSpPr/>
          <p:nvPr/>
        </p:nvSpPr>
        <p:spPr>
          <a:xfrm>
            <a:off x="2531197" y="1751973"/>
            <a:ext cx="110067" cy="115333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7" name="Isosceles Triangle 86">
            <a:extLst>
              <a:ext uri="{FF2B5EF4-FFF2-40B4-BE49-F238E27FC236}">
                <a16:creationId xmlns:a16="http://schemas.microsoft.com/office/drawing/2014/main" id="{E68D77A1-38A0-4242-B3B5-54443F790A71}"/>
              </a:ext>
            </a:extLst>
          </p:cNvPr>
          <p:cNvSpPr/>
          <p:nvPr/>
        </p:nvSpPr>
        <p:spPr>
          <a:xfrm>
            <a:off x="3614333" y="4688620"/>
            <a:ext cx="110067" cy="115333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Isosceles Triangle 87">
            <a:extLst>
              <a:ext uri="{FF2B5EF4-FFF2-40B4-BE49-F238E27FC236}">
                <a16:creationId xmlns:a16="http://schemas.microsoft.com/office/drawing/2014/main" id="{0A5BDFDA-5413-468C-8369-E2BD96964B7E}"/>
              </a:ext>
            </a:extLst>
          </p:cNvPr>
          <p:cNvSpPr/>
          <p:nvPr/>
        </p:nvSpPr>
        <p:spPr>
          <a:xfrm>
            <a:off x="6763494" y="1372152"/>
            <a:ext cx="110067" cy="115333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9" name="Picture 88">
            <a:extLst>
              <a:ext uri="{FF2B5EF4-FFF2-40B4-BE49-F238E27FC236}">
                <a16:creationId xmlns:a16="http://schemas.microsoft.com/office/drawing/2014/main" id="{03E37ED1-3680-4584-BDB1-F5CAF48A7C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2" t="16923" r="11221"/>
          <a:stretch/>
        </p:blipFill>
        <p:spPr>
          <a:xfrm>
            <a:off x="1145995" y="2599267"/>
            <a:ext cx="4800601" cy="3201948"/>
          </a:xfrm>
          <a:prstGeom prst="rect">
            <a:avLst/>
          </a:prstGeom>
        </p:spPr>
      </p:pic>
      <p:pic>
        <p:nvPicPr>
          <p:cNvPr id="90" name="Picture 89">
            <a:extLst>
              <a:ext uri="{FF2B5EF4-FFF2-40B4-BE49-F238E27FC236}">
                <a16:creationId xmlns:a16="http://schemas.microsoft.com/office/drawing/2014/main" id="{6272BC44-443C-4D12-9FCE-D7073C1D7C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544" y="2599267"/>
            <a:ext cx="4802922" cy="3201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702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9747" y="130663"/>
            <a:ext cx="5213360" cy="659667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F1DC3A6-DA71-1FDC-9648-7D115303DE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811"/>
          <a:stretch>
            <a:fillRect/>
          </a:stretch>
        </p:blipFill>
        <p:spPr>
          <a:xfrm>
            <a:off x="5998271" y="130663"/>
            <a:ext cx="6518767" cy="6596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2095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9964DA-3A05-6628-0B0E-58652A555D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7900" y="291754"/>
            <a:ext cx="9142981" cy="578072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4" name="Arrow: Down 3">
            <a:extLst>
              <a:ext uri="{FF2B5EF4-FFF2-40B4-BE49-F238E27FC236}">
                <a16:creationId xmlns:a16="http://schemas.microsoft.com/office/drawing/2014/main" id="{7E3B4D2C-89FE-9EFF-01C6-F2436A19D92F}"/>
              </a:ext>
            </a:extLst>
          </p:cNvPr>
          <p:cNvSpPr/>
          <p:nvPr/>
        </p:nvSpPr>
        <p:spPr>
          <a:xfrm rot="5400000" flipV="1">
            <a:off x="1864166" y="3601995"/>
            <a:ext cx="113591" cy="479685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30CF9A-5544-DD8E-F1EF-8A3BF1510AF0}"/>
              </a:ext>
            </a:extLst>
          </p:cNvPr>
          <p:cNvSpPr txBox="1"/>
          <p:nvPr/>
        </p:nvSpPr>
        <p:spPr>
          <a:xfrm rot="5400000">
            <a:off x="2274899" y="3556819"/>
            <a:ext cx="45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N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64E05832-5FF0-A3C8-6BA3-BE63B2B8B82B}"/>
              </a:ext>
            </a:extLst>
          </p:cNvPr>
          <p:cNvSpPr/>
          <p:nvPr/>
        </p:nvSpPr>
        <p:spPr>
          <a:xfrm>
            <a:off x="5727700" y="1806575"/>
            <a:ext cx="682625" cy="755650"/>
          </a:xfrm>
          <a:custGeom>
            <a:avLst/>
            <a:gdLst>
              <a:gd name="connsiteX0" fmla="*/ 682625 w 682625"/>
              <a:gd name="connsiteY0" fmla="*/ 0 h 755650"/>
              <a:gd name="connsiteX1" fmla="*/ 504825 w 682625"/>
              <a:gd name="connsiteY1" fmla="*/ 12700 h 755650"/>
              <a:gd name="connsiteX2" fmla="*/ 307975 w 682625"/>
              <a:gd name="connsiteY2" fmla="*/ 28575 h 755650"/>
              <a:gd name="connsiteX3" fmla="*/ 215900 w 682625"/>
              <a:gd name="connsiteY3" fmla="*/ 47625 h 755650"/>
              <a:gd name="connsiteX4" fmla="*/ 139700 w 682625"/>
              <a:gd name="connsiteY4" fmla="*/ 38100 h 755650"/>
              <a:gd name="connsiteX5" fmla="*/ 31750 w 682625"/>
              <a:gd name="connsiteY5" fmla="*/ 107950 h 755650"/>
              <a:gd name="connsiteX6" fmla="*/ 0 w 682625"/>
              <a:gd name="connsiteY6" fmla="*/ 184150 h 755650"/>
              <a:gd name="connsiteX7" fmla="*/ 0 w 682625"/>
              <a:gd name="connsiteY7" fmla="*/ 254000 h 755650"/>
              <a:gd name="connsiteX8" fmla="*/ 15875 w 682625"/>
              <a:gd name="connsiteY8" fmla="*/ 355600 h 755650"/>
              <a:gd name="connsiteX9" fmla="*/ 31750 w 682625"/>
              <a:gd name="connsiteY9" fmla="*/ 419100 h 755650"/>
              <a:gd name="connsiteX10" fmla="*/ 53975 w 682625"/>
              <a:gd name="connsiteY10" fmla="*/ 542925 h 755650"/>
              <a:gd name="connsiteX11" fmla="*/ 66675 w 682625"/>
              <a:gd name="connsiteY11" fmla="*/ 606425 h 755650"/>
              <a:gd name="connsiteX12" fmla="*/ 161925 w 682625"/>
              <a:gd name="connsiteY12" fmla="*/ 755650 h 755650"/>
              <a:gd name="connsiteX13" fmla="*/ 168275 w 682625"/>
              <a:gd name="connsiteY13" fmla="*/ 742950 h 755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82625" h="755650">
                <a:moveTo>
                  <a:pt x="682625" y="0"/>
                </a:moveTo>
                <a:lnTo>
                  <a:pt x="504825" y="12700"/>
                </a:lnTo>
                <a:lnTo>
                  <a:pt x="307975" y="28575"/>
                </a:lnTo>
                <a:lnTo>
                  <a:pt x="215900" y="47625"/>
                </a:lnTo>
                <a:lnTo>
                  <a:pt x="139700" y="38100"/>
                </a:lnTo>
                <a:lnTo>
                  <a:pt x="31750" y="107950"/>
                </a:lnTo>
                <a:lnTo>
                  <a:pt x="0" y="184150"/>
                </a:lnTo>
                <a:lnTo>
                  <a:pt x="0" y="254000"/>
                </a:lnTo>
                <a:lnTo>
                  <a:pt x="15875" y="355600"/>
                </a:lnTo>
                <a:lnTo>
                  <a:pt x="31750" y="419100"/>
                </a:lnTo>
                <a:lnTo>
                  <a:pt x="53975" y="542925"/>
                </a:lnTo>
                <a:lnTo>
                  <a:pt x="66675" y="606425"/>
                </a:lnTo>
                <a:lnTo>
                  <a:pt x="161925" y="755650"/>
                </a:lnTo>
                <a:lnTo>
                  <a:pt x="168275" y="742950"/>
                </a:ln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7156E1C-29A6-E707-F481-0EB6DEF85A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2142" y="1788160"/>
            <a:ext cx="713740" cy="79248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E533B65-52DD-0DA5-AACA-61183702FE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2979" y="1014095"/>
            <a:ext cx="713740" cy="7924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3E9241D-BA48-F773-61B1-4B3F29C8F78F}"/>
              </a:ext>
            </a:extLst>
          </p:cNvPr>
          <p:cNvSpPr txBox="1"/>
          <p:nvPr/>
        </p:nvSpPr>
        <p:spPr>
          <a:xfrm>
            <a:off x="7764904" y="1271835"/>
            <a:ext cx="12609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Possible pit edge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F6311E-0307-AFB9-FD76-C5B419CE4AE2}"/>
              </a:ext>
            </a:extLst>
          </p:cNvPr>
          <p:cNvSpPr txBox="1"/>
          <p:nvPr/>
        </p:nvSpPr>
        <p:spPr>
          <a:xfrm>
            <a:off x="6792951" y="2150115"/>
            <a:ext cx="24191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4870-4189 </a:t>
            </a:r>
            <a:r>
              <a:rPr lang="en-GB" sz="1200" dirty="0" err="1"/>
              <a:t>cal</a:t>
            </a:r>
            <a:r>
              <a:rPr lang="en-GB" sz="1200" dirty="0"/>
              <a:t> B.P. Middle Neolithic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4D6E8A8-184C-9D0B-31A4-FF4DCA2441B9}"/>
              </a:ext>
            </a:extLst>
          </p:cNvPr>
          <p:cNvCxnSpPr/>
          <p:nvPr/>
        </p:nvCxnSpPr>
        <p:spPr>
          <a:xfrm flipH="1">
            <a:off x="6299031" y="2288615"/>
            <a:ext cx="440266" cy="1422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90684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standing in a field&#10;&#10;Description automatically generated with low confidence">
            <a:extLst>
              <a:ext uri="{FF2B5EF4-FFF2-40B4-BE49-F238E27FC236}">
                <a16:creationId xmlns:a16="http://schemas.microsoft.com/office/drawing/2014/main" id="{09ED0B93-2862-62FC-F9C8-0E84193160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504" y="737667"/>
            <a:ext cx="7176888" cy="5382666"/>
          </a:xfrm>
          <a:prstGeom prst="rect">
            <a:avLst/>
          </a:prstGeom>
        </p:spPr>
      </p:pic>
      <p:pic>
        <p:nvPicPr>
          <p:cNvPr id="6" name="Picture 5" descr="A picture containing outdoor&#10;&#10;Description automatically generated">
            <a:extLst>
              <a:ext uri="{FF2B5EF4-FFF2-40B4-BE49-F238E27FC236}">
                <a16:creationId xmlns:a16="http://schemas.microsoft.com/office/drawing/2014/main" id="{57118F43-90E6-7590-81EC-C3A08F6C1A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569048" y="1044548"/>
            <a:ext cx="6358538" cy="4768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3467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14BB6C2-D487-A288-FD15-D97F8A9F94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987" y="210033"/>
            <a:ext cx="11370025" cy="643793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F29AAF-75C6-805C-E804-EFBCC08D0EE8}"/>
              </a:ext>
            </a:extLst>
          </p:cNvPr>
          <p:cNvSpPr txBox="1"/>
          <p:nvPr/>
        </p:nvSpPr>
        <p:spPr>
          <a:xfrm>
            <a:off x="2017751" y="2886716"/>
            <a:ext cx="23346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5710-5480 </a:t>
            </a:r>
            <a:r>
              <a:rPr lang="en-GB" sz="1200" dirty="0" err="1"/>
              <a:t>cal</a:t>
            </a:r>
            <a:r>
              <a:rPr lang="en-GB" sz="1200" dirty="0"/>
              <a:t> B.P. Early Neolithic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B5420AA-5370-1DB9-EE5A-3956F4664902}"/>
              </a:ext>
            </a:extLst>
          </p:cNvPr>
          <p:cNvCxnSpPr>
            <a:cxnSpLocks/>
          </p:cNvCxnSpPr>
          <p:nvPr/>
        </p:nvCxnSpPr>
        <p:spPr>
          <a:xfrm flipV="1">
            <a:off x="3005667" y="2600177"/>
            <a:ext cx="109898" cy="2865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38354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652741" y="145652"/>
            <a:ext cx="4886518" cy="6566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269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65E3F1-727D-54B6-99C4-ED1FC0F90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290" y="462086"/>
            <a:ext cx="10614243" cy="591331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39489217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ss, outdoor, sky, tree&#10;&#10;Description automatically generated">
            <a:extLst>
              <a:ext uri="{FF2B5EF4-FFF2-40B4-BE49-F238E27FC236}">
                <a16:creationId xmlns:a16="http://schemas.microsoft.com/office/drawing/2014/main" id="{C9545D97-6D21-53E4-D1AE-62D7DE08D8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307" y="164480"/>
            <a:ext cx="8705385" cy="6529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4884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Rectangle 106">
            <a:extLst>
              <a:ext uri="{FF2B5EF4-FFF2-40B4-BE49-F238E27FC236}">
                <a16:creationId xmlns:a16="http://schemas.microsoft.com/office/drawing/2014/main" id="{2B9BFFA3-7483-CFAE-926D-EE411608AEFF}"/>
              </a:ext>
            </a:extLst>
          </p:cNvPr>
          <p:cNvSpPr/>
          <p:nvPr/>
        </p:nvSpPr>
        <p:spPr>
          <a:xfrm>
            <a:off x="314794" y="159209"/>
            <a:ext cx="11587576" cy="654889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A6F12F-55F2-90F1-EBA8-EFC9330827AA}"/>
              </a:ext>
            </a:extLst>
          </p:cNvPr>
          <p:cNvSpPr txBox="1"/>
          <p:nvPr/>
        </p:nvSpPr>
        <p:spPr>
          <a:xfrm>
            <a:off x="642695" y="547141"/>
            <a:ext cx="303288" cy="71142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30" dirty="0"/>
              <a:t>0</a:t>
            </a:r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r>
              <a:rPr lang="en-GB" sz="1830" dirty="0"/>
              <a:t>1</a:t>
            </a:r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r>
              <a:rPr lang="en-GB" sz="1830" dirty="0"/>
              <a:t>2</a:t>
            </a:r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r>
              <a:rPr lang="en-GB" sz="1830" dirty="0"/>
              <a:t>3</a:t>
            </a:r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endParaRPr lang="en-GB" sz="1830" dirty="0"/>
          </a:p>
          <a:p>
            <a:r>
              <a:rPr lang="en-GB" sz="1830" dirty="0"/>
              <a:t>4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47E4CE-65F8-1748-5B92-586A5CE5320F}"/>
              </a:ext>
            </a:extLst>
          </p:cNvPr>
          <p:cNvSpPr/>
          <p:nvPr/>
        </p:nvSpPr>
        <p:spPr>
          <a:xfrm>
            <a:off x="1900292" y="2108280"/>
            <a:ext cx="234891" cy="832604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301EDFB-4D73-B0B7-B897-B4746A43EB33}"/>
              </a:ext>
            </a:extLst>
          </p:cNvPr>
          <p:cNvSpPr/>
          <p:nvPr/>
        </p:nvSpPr>
        <p:spPr>
          <a:xfrm>
            <a:off x="1900292" y="1407737"/>
            <a:ext cx="234891" cy="585175"/>
          </a:xfrm>
          <a:prstGeom prst="rect">
            <a:avLst/>
          </a:prstGeom>
          <a:pattFill prst="divot">
            <a:fgClr>
              <a:schemeClr val="tx1"/>
            </a:fgClr>
            <a:bgClr>
              <a:schemeClr val="accent2">
                <a:lumMod val="50000"/>
              </a:schemeClr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FAE07AD-CBFC-21B7-4248-14A73C96ADCF}"/>
              </a:ext>
            </a:extLst>
          </p:cNvPr>
          <p:cNvSpPr/>
          <p:nvPr/>
        </p:nvSpPr>
        <p:spPr>
          <a:xfrm>
            <a:off x="1900292" y="948194"/>
            <a:ext cx="234891" cy="459543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6B678E4-5B66-0E62-81AC-D8A8C50AB481}"/>
              </a:ext>
            </a:extLst>
          </p:cNvPr>
          <p:cNvSpPr/>
          <p:nvPr/>
        </p:nvSpPr>
        <p:spPr>
          <a:xfrm>
            <a:off x="1900291" y="1986979"/>
            <a:ext cx="234892" cy="12130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600C97-7613-B4EB-FA9B-57F9F5B5C148}"/>
              </a:ext>
            </a:extLst>
          </p:cNvPr>
          <p:cNvSpPr txBox="1"/>
          <p:nvPr/>
        </p:nvSpPr>
        <p:spPr>
          <a:xfrm rot="16200000">
            <a:off x="1776325" y="626737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89FF97-32D1-1F73-1BCB-0517BA4A5376}"/>
              </a:ext>
            </a:extLst>
          </p:cNvPr>
          <p:cNvSpPr txBox="1"/>
          <p:nvPr/>
        </p:nvSpPr>
        <p:spPr>
          <a:xfrm rot="16200000">
            <a:off x="2917890" y="609682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254FC5-E5A7-0FBE-7C6F-9DD44B2EBDA6}"/>
              </a:ext>
            </a:extLst>
          </p:cNvPr>
          <p:cNvSpPr txBox="1"/>
          <p:nvPr/>
        </p:nvSpPr>
        <p:spPr>
          <a:xfrm rot="16200000">
            <a:off x="4010081" y="574764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ABF90F-ABF7-72FF-05C3-7A83A756F002}"/>
              </a:ext>
            </a:extLst>
          </p:cNvPr>
          <p:cNvSpPr txBox="1"/>
          <p:nvPr/>
        </p:nvSpPr>
        <p:spPr>
          <a:xfrm rot="16200000">
            <a:off x="5101727" y="363529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4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0598B72-3F25-C293-753B-042D2A8E79E5}"/>
              </a:ext>
            </a:extLst>
          </p:cNvPr>
          <p:cNvSpPr txBox="1"/>
          <p:nvPr/>
        </p:nvSpPr>
        <p:spPr>
          <a:xfrm rot="16200000">
            <a:off x="6153587" y="379761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0806960-33AD-3C88-0F15-73C7E5FBA04A}"/>
              </a:ext>
            </a:extLst>
          </p:cNvPr>
          <p:cNvSpPr txBox="1"/>
          <p:nvPr/>
        </p:nvSpPr>
        <p:spPr>
          <a:xfrm rot="16200000">
            <a:off x="7178483" y="375546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DA072D3-AA90-057B-8D66-E7BECE9735E8}"/>
              </a:ext>
            </a:extLst>
          </p:cNvPr>
          <p:cNvSpPr txBox="1"/>
          <p:nvPr/>
        </p:nvSpPr>
        <p:spPr>
          <a:xfrm rot="16200000">
            <a:off x="8264766" y="333691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7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EB5D589-AB86-CE6D-B00D-F09C54E3128A}"/>
              </a:ext>
            </a:extLst>
          </p:cNvPr>
          <p:cNvSpPr txBox="1"/>
          <p:nvPr/>
        </p:nvSpPr>
        <p:spPr>
          <a:xfrm rot="16200000">
            <a:off x="9282959" y="305974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8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F1BA2D-CC0A-643F-189F-DC02E8F34907}"/>
              </a:ext>
            </a:extLst>
          </p:cNvPr>
          <p:cNvSpPr txBox="1"/>
          <p:nvPr/>
        </p:nvSpPr>
        <p:spPr>
          <a:xfrm rot="16200000">
            <a:off x="10320100" y="262122"/>
            <a:ext cx="4828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BH 9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07846E7-A177-964D-A69E-7A7148593421}"/>
              </a:ext>
            </a:extLst>
          </p:cNvPr>
          <p:cNvSpPr/>
          <p:nvPr/>
        </p:nvSpPr>
        <p:spPr>
          <a:xfrm>
            <a:off x="3041857" y="922794"/>
            <a:ext cx="234891" cy="459543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8E8F490-C16F-B01E-63E0-B35E05AD5690}"/>
              </a:ext>
            </a:extLst>
          </p:cNvPr>
          <p:cNvSpPr/>
          <p:nvPr/>
        </p:nvSpPr>
        <p:spPr>
          <a:xfrm>
            <a:off x="3041857" y="1382337"/>
            <a:ext cx="234891" cy="95030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8BC5F19-B4E1-BDD2-86D8-BD9C3071ABF7}"/>
              </a:ext>
            </a:extLst>
          </p:cNvPr>
          <p:cNvSpPr/>
          <p:nvPr/>
        </p:nvSpPr>
        <p:spPr>
          <a:xfrm>
            <a:off x="4134048" y="1344237"/>
            <a:ext cx="234891" cy="642742"/>
          </a:xfrm>
          <a:prstGeom prst="rect">
            <a:avLst/>
          </a:prstGeom>
          <a:pattFill prst="divot">
            <a:fgClr>
              <a:schemeClr val="tx1"/>
            </a:fgClr>
            <a:bgClr>
              <a:schemeClr val="accent2">
                <a:lumMod val="50000"/>
              </a:schemeClr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F08CCF8-DC21-E622-3F65-55BB46EB9D2A}"/>
              </a:ext>
            </a:extLst>
          </p:cNvPr>
          <p:cNvSpPr/>
          <p:nvPr/>
        </p:nvSpPr>
        <p:spPr>
          <a:xfrm>
            <a:off x="4134048" y="886425"/>
            <a:ext cx="234891" cy="459543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91DEF4D-F2DD-E285-2257-D3861BE41A80}"/>
              </a:ext>
            </a:extLst>
          </p:cNvPr>
          <p:cNvSpPr/>
          <p:nvPr/>
        </p:nvSpPr>
        <p:spPr>
          <a:xfrm>
            <a:off x="3041857" y="2332637"/>
            <a:ext cx="234891" cy="229771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42BC9E3-19ED-FB95-8F5C-4B9D84553E98}"/>
              </a:ext>
            </a:extLst>
          </p:cNvPr>
          <p:cNvSpPr/>
          <p:nvPr/>
        </p:nvSpPr>
        <p:spPr>
          <a:xfrm>
            <a:off x="3041856" y="2562408"/>
            <a:ext cx="234892" cy="94079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1A95D30-CF30-01B9-71B8-49653DDC6407}"/>
              </a:ext>
            </a:extLst>
          </p:cNvPr>
          <p:cNvSpPr/>
          <p:nvPr/>
        </p:nvSpPr>
        <p:spPr>
          <a:xfrm>
            <a:off x="3041857" y="2656487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ABDB5C6-B1D8-DCCF-21E8-9BAFD0B4DDD8}"/>
              </a:ext>
            </a:extLst>
          </p:cNvPr>
          <p:cNvSpPr/>
          <p:nvPr/>
        </p:nvSpPr>
        <p:spPr>
          <a:xfrm>
            <a:off x="4134048" y="3694712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F1C5D84-1F92-A0C0-A0F8-88AB97B47791}"/>
              </a:ext>
            </a:extLst>
          </p:cNvPr>
          <p:cNvSpPr/>
          <p:nvPr/>
        </p:nvSpPr>
        <p:spPr>
          <a:xfrm>
            <a:off x="4134048" y="1981214"/>
            <a:ext cx="234891" cy="459543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213E24C-3CA1-0A58-DC4B-2C55B9749FF2}"/>
              </a:ext>
            </a:extLst>
          </p:cNvPr>
          <p:cNvSpPr/>
          <p:nvPr/>
        </p:nvSpPr>
        <p:spPr>
          <a:xfrm>
            <a:off x="4134047" y="2426261"/>
            <a:ext cx="234892" cy="126845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10D76B1-636A-2F4D-A8E5-E98511D53172}"/>
              </a:ext>
            </a:extLst>
          </p:cNvPr>
          <p:cNvSpPr/>
          <p:nvPr/>
        </p:nvSpPr>
        <p:spPr>
          <a:xfrm>
            <a:off x="5225694" y="1002241"/>
            <a:ext cx="234891" cy="123041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429208D-BD9D-4E3E-10B4-8B3633590CAE}"/>
              </a:ext>
            </a:extLst>
          </p:cNvPr>
          <p:cNvSpPr/>
          <p:nvPr/>
        </p:nvSpPr>
        <p:spPr>
          <a:xfrm>
            <a:off x="5225694" y="685888"/>
            <a:ext cx="234891" cy="322120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62C8A61-C15D-66F8-D9E7-6270E1A03E74}"/>
              </a:ext>
            </a:extLst>
          </p:cNvPr>
          <p:cNvSpPr/>
          <p:nvPr/>
        </p:nvSpPr>
        <p:spPr>
          <a:xfrm>
            <a:off x="5225694" y="3916849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E0D9EF0-7C37-12A8-7F39-850AAEB86488}"/>
              </a:ext>
            </a:extLst>
          </p:cNvPr>
          <p:cNvSpPr/>
          <p:nvPr/>
        </p:nvSpPr>
        <p:spPr>
          <a:xfrm>
            <a:off x="5225694" y="2232657"/>
            <a:ext cx="234891" cy="459543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656A298-8FCF-585B-37ED-70D5FEF848EC}"/>
              </a:ext>
            </a:extLst>
          </p:cNvPr>
          <p:cNvSpPr/>
          <p:nvPr/>
        </p:nvSpPr>
        <p:spPr>
          <a:xfrm>
            <a:off x="5225693" y="2670299"/>
            <a:ext cx="234892" cy="126845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2BFA863-815D-08E4-1947-7285E24C64B2}"/>
              </a:ext>
            </a:extLst>
          </p:cNvPr>
          <p:cNvSpPr/>
          <p:nvPr/>
        </p:nvSpPr>
        <p:spPr>
          <a:xfrm>
            <a:off x="5225693" y="4052541"/>
            <a:ext cx="234892" cy="117984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87A4D63-C2BC-27F3-9439-CAB53BBD886A}"/>
              </a:ext>
            </a:extLst>
          </p:cNvPr>
          <p:cNvSpPr/>
          <p:nvPr/>
        </p:nvSpPr>
        <p:spPr>
          <a:xfrm>
            <a:off x="5225694" y="4170525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52AE05A-EBBC-EC51-9A6B-9A883E141F93}"/>
              </a:ext>
            </a:extLst>
          </p:cNvPr>
          <p:cNvSpPr/>
          <p:nvPr/>
        </p:nvSpPr>
        <p:spPr>
          <a:xfrm>
            <a:off x="5225693" y="4306217"/>
            <a:ext cx="234892" cy="117984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7DD3739-1EF9-1334-60AD-EAFCF0A72D20}"/>
              </a:ext>
            </a:extLst>
          </p:cNvPr>
          <p:cNvSpPr/>
          <p:nvPr/>
        </p:nvSpPr>
        <p:spPr>
          <a:xfrm>
            <a:off x="5225694" y="4424201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2021986-39D1-15AA-5958-B930ED474148}"/>
              </a:ext>
            </a:extLst>
          </p:cNvPr>
          <p:cNvSpPr/>
          <p:nvPr/>
        </p:nvSpPr>
        <p:spPr>
          <a:xfrm>
            <a:off x="6277554" y="4840887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00B6D7C-433D-C987-AE8F-D8C45DDAFBA5}"/>
              </a:ext>
            </a:extLst>
          </p:cNvPr>
          <p:cNvSpPr/>
          <p:nvPr/>
        </p:nvSpPr>
        <p:spPr>
          <a:xfrm>
            <a:off x="6277554" y="3729637"/>
            <a:ext cx="234891" cy="307439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61A7528-26A9-9986-0284-F0790CCA8B8C}"/>
              </a:ext>
            </a:extLst>
          </p:cNvPr>
          <p:cNvSpPr/>
          <p:nvPr/>
        </p:nvSpPr>
        <p:spPr>
          <a:xfrm>
            <a:off x="6277553" y="4037075"/>
            <a:ext cx="234892" cy="16246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EE38EBB-343A-3E7A-D063-389DF5F7EBF8}"/>
              </a:ext>
            </a:extLst>
          </p:cNvPr>
          <p:cNvSpPr/>
          <p:nvPr/>
        </p:nvSpPr>
        <p:spPr>
          <a:xfrm>
            <a:off x="7302450" y="2415392"/>
            <a:ext cx="234891" cy="147016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881E1B8-8CF7-88F3-3BDA-A676CC25A32F}"/>
              </a:ext>
            </a:extLst>
          </p:cNvPr>
          <p:cNvSpPr/>
          <p:nvPr/>
        </p:nvSpPr>
        <p:spPr>
          <a:xfrm>
            <a:off x="6277553" y="1327238"/>
            <a:ext cx="234892" cy="240620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8A00FB7-5C26-A47C-7C56-1FE044FEA9E3}"/>
              </a:ext>
            </a:extLst>
          </p:cNvPr>
          <p:cNvSpPr/>
          <p:nvPr/>
        </p:nvSpPr>
        <p:spPr>
          <a:xfrm>
            <a:off x="6277554" y="1116196"/>
            <a:ext cx="234891" cy="211041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74A435BB-39D6-99FC-09BC-90478D563D9D}"/>
              </a:ext>
            </a:extLst>
          </p:cNvPr>
          <p:cNvSpPr/>
          <p:nvPr/>
        </p:nvSpPr>
        <p:spPr>
          <a:xfrm>
            <a:off x="6277554" y="4181643"/>
            <a:ext cx="234891" cy="659244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5977EED-B16E-0812-58B2-EEC629BBD218}"/>
              </a:ext>
            </a:extLst>
          </p:cNvPr>
          <p:cNvSpPr/>
          <p:nvPr/>
        </p:nvSpPr>
        <p:spPr>
          <a:xfrm>
            <a:off x="6277554" y="702095"/>
            <a:ext cx="234891" cy="412701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30549A7-2FA7-B113-03FC-AC4372A4E82E}"/>
              </a:ext>
            </a:extLst>
          </p:cNvPr>
          <p:cNvSpPr/>
          <p:nvPr/>
        </p:nvSpPr>
        <p:spPr>
          <a:xfrm>
            <a:off x="7302450" y="705622"/>
            <a:ext cx="234891" cy="322120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0B84605-ACCB-7CC8-55CB-5A734A8C7EED}"/>
              </a:ext>
            </a:extLst>
          </p:cNvPr>
          <p:cNvSpPr/>
          <p:nvPr/>
        </p:nvSpPr>
        <p:spPr>
          <a:xfrm>
            <a:off x="7302450" y="1152565"/>
            <a:ext cx="234891" cy="1273696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0AE402C-2B80-63A7-A20F-423CD3F99999}"/>
              </a:ext>
            </a:extLst>
          </p:cNvPr>
          <p:cNvSpPr/>
          <p:nvPr/>
        </p:nvSpPr>
        <p:spPr>
          <a:xfrm>
            <a:off x="7302450" y="2556707"/>
            <a:ext cx="234891" cy="1624935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0FC3738-C1A4-018E-67F6-8FCC2938EB44}"/>
              </a:ext>
            </a:extLst>
          </p:cNvPr>
          <p:cNvSpPr/>
          <p:nvPr/>
        </p:nvSpPr>
        <p:spPr>
          <a:xfrm>
            <a:off x="7302450" y="4181641"/>
            <a:ext cx="234891" cy="741795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7A918CAF-C60F-F7ED-21F5-3FA0480F0F18}"/>
              </a:ext>
            </a:extLst>
          </p:cNvPr>
          <p:cNvSpPr/>
          <p:nvPr/>
        </p:nvSpPr>
        <p:spPr>
          <a:xfrm>
            <a:off x="7302450" y="5435090"/>
            <a:ext cx="234891" cy="104853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DF30BD59-2986-21B0-18D8-0FDF241A12A7}"/>
              </a:ext>
            </a:extLst>
          </p:cNvPr>
          <p:cNvSpPr/>
          <p:nvPr/>
        </p:nvSpPr>
        <p:spPr>
          <a:xfrm>
            <a:off x="7302450" y="4923436"/>
            <a:ext cx="234891" cy="509416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FB669A6-4696-C7CB-67D6-019F98F88D17}"/>
              </a:ext>
            </a:extLst>
          </p:cNvPr>
          <p:cNvSpPr/>
          <p:nvPr/>
        </p:nvSpPr>
        <p:spPr>
          <a:xfrm>
            <a:off x="8388733" y="5762474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759F0315-98F2-E3CB-EFEF-B5A87076D5A9}"/>
              </a:ext>
            </a:extLst>
          </p:cNvPr>
          <p:cNvSpPr/>
          <p:nvPr/>
        </p:nvSpPr>
        <p:spPr>
          <a:xfrm>
            <a:off x="8388733" y="4559893"/>
            <a:ext cx="234891" cy="1092386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95F55A3-B51D-5B67-7F3F-68CE6E59160C}"/>
              </a:ext>
            </a:extLst>
          </p:cNvPr>
          <p:cNvSpPr/>
          <p:nvPr/>
        </p:nvSpPr>
        <p:spPr>
          <a:xfrm>
            <a:off x="8388732" y="4287236"/>
            <a:ext cx="234892" cy="16246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A2F323B-85ED-0807-C90E-26536F69DB3B}"/>
              </a:ext>
            </a:extLst>
          </p:cNvPr>
          <p:cNvSpPr/>
          <p:nvPr/>
        </p:nvSpPr>
        <p:spPr>
          <a:xfrm>
            <a:off x="8388732" y="4431467"/>
            <a:ext cx="234892" cy="128425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AB6B2EE7-1436-2365-0F7E-669A4A474514}"/>
              </a:ext>
            </a:extLst>
          </p:cNvPr>
          <p:cNvSpPr/>
          <p:nvPr/>
        </p:nvSpPr>
        <p:spPr>
          <a:xfrm>
            <a:off x="8388732" y="5647511"/>
            <a:ext cx="234892" cy="114964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1E866674-AB84-F4C9-4807-AD3E2C9206BB}"/>
              </a:ext>
            </a:extLst>
          </p:cNvPr>
          <p:cNvSpPr/>
          <p:nvPr/>
        </p:nvSpPr>
        <p:spPr>
          <a:xfrm>
            <a:off x="8388733" y="1777865"/>
            <a:ext cx="234891" cy="2526604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E2167E5-7F7D-CE4E-ABC5-D34C21408F06}"/>
              </a:ext>
            </a:extLst>
          </p:cNvPr>
          <p:cNvSpPr/>
          <p:nvPr/>
        </p:nvSpPr>
        <p:spPr>
          <a:xfrm>
            <a:off x="9406926" y="619746"/>
            <a:ext cx="234891" cy="211041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150DBFC-11DE-EB9F-645C-949ECC3D405A}"/>
              </a:ext>
            </a:extLst>
          </p:cNvPr>
          <p:cNvSpPr/>
          <p:nvPr/>
        </p:nvSpPr>
        <p:spPr>
          <a:xfrm>
            <a:off x="8388733" y="970563"/>
            <a:ext cx="234891" cy="807302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CFD511FA-1BB5-809B-DDB2-64BFA675D5DF}"/>
              </a:ext>
            </a:extLst>
          </p:cNvPr>
          <p:cNvSpPr/>
          <p:nvPr/>
        </p:nvSpPr>
        <p:spPr>
          <a:xfrm>
            <a:off x="7302450" y="1025700"/>
            <a:ext cx="234891" cy="124628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6C4833E-00B9-0BEF-AEC5-BD313F123D6C}"/>
              </a:ext>
            </a:extLst>
          </p:cNvPr>
          <p:cNvSpPr/>
          <p:nvPr/>
        </p:nvSpPr>
        <p:spPr>
          <a:xfrm>
            <a:off x="8388733" y="656184"/>
            <a:ext cx="234891" cy="322120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E69F0820-181D-EB22-258C-A16B49884AAB}"/>
              </a:ext>
            </a:extLst>
          </p:cNvPr>
          <p:cNvSpPr/>
          <p:nvPr/>
        </p:nvSpPr>
        <p:spPr>
          <a:xfrm>
            <a:off x="9406925" y="1002241"/>
            <a:ext cx="234892" cy="2648381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B7E1AF5F-16BD-AE31-D150-FC106D6EC52C}"/>
              </a:ext>
            </a:extLst>
          </p:cNvPr>
          <p:cNvSpPr/>
          <p:nvPr/>
        </p:nvSpPr>
        <p:spPr>
          <a:xfrm>
            <a:off x="9406925" y="820868"/>
            <a:ext cx="234892" cy="181374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C4A1247D-C9E6-F0AE-E76D-3BAF229CEE84}"/>
              </a:ext>
            </a:extLst>
          </p:cNvPr>
          <p:cNvSpPr/>
          <p:nvPr/>
        </p:nvSpPr>
        <p:spPr>
          <a:xfrm>
            <a:off x="9406926" y="3650622"/>
            <a:ext cx="234891" cy="472715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66E213AB-A9EA-C304-869E-8F3D19D7FA29}"/>
              </a:ext>
            </a:extLst>
          </p:cNvPr>
          <p:cNvSpPr/>
          <p:nvPr/>
        </p:nvSpPr>
        <p:spPr>
          <a:xfrm>
            <a:off x="9406926" y="4658361"/>
            <a:ext cx="234891" cy="73497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2FC6535E-B083-B7C8-C5A5-5C2976DEF49C}"/>
              </a:ext>
            </a:extLst>
          </p:cNvPr>
          <p:cNvSpPr/>
          <p:nvPr/>
        </p:nvSpPr>
        <p:spPr>
          <a:xfrm>
            <a:off x="9406926" y="4120075"/>
            <a:ext cx="234891" cy="538287"/>
          </a:xfrm>
          <a:prstGeom prst="rect">
            <a:avLst/>
          </a:prstGeom>
          <a:pattFill prst="divot">
            <a:fgClr>
              <a:schemeClr val="tx1"/>
            </a:fgClr>
            <a:bgClr>
              <a:schemeClr val="accent2">
                <a:lumMod val="50000"/>
              </a:schemeClr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DE745B9B-EA2B-0F9C-1219-6F3A7EB75ECE}"/>
              </a:ext>
            </a:extLst>
          </p:cNvPr>
          <p:cNvSpPr/>
          <p:nvPr/>
        </p:nvSpPr>
        <p:spPr>
          <a:xfrm>
            <a:off x="9406926" y="5383036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2517C01A-18AE-9223-3AC1-23981EE47C62}"/>
              </a:ext>
            </a:extLst>
          </p:cNvPr>
          <p:cNvSpPr/>
          <p:nvPr/>
        </p:nvSpPr>
        <p:spPr>
          <a:xfrm>
            <a:off x="10444067" y="5351824"/>
            <a:ext cx="234891" cy="135692"/>
          </a:xfrm>
          <a:prstGeom prst="rect">
            <a:avLst/>
          </a:prstGeom>
          <a:pattFill prst="lgConfetti">
            <a:fgClr>
              <a:srgbClr val="FF000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18AC5A5F-A0F0-2AC8-81B4-4425BD30AC5C}"/>
              </a:ext>
            </a:extLst>
          </p:cNvPr>
          <p:cNvSpPr/>
          <p:nvPr/>
        </p:nvSpPr>
        <p:spPr>
          <a:xfrm>
            <a:off x="10444067" y="3202587"/>
            <a:ext cx="234891" cy="2149237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BC9CF923-D105-9D00-251C-4F6936886D98}"/>
              </a:ext>
            </a:extLst>
          </p:cNvPr>
          <p:cNvSpPr/>
          <p:nvPr/>
        </p:nvSpPr>
        <p:spPr>
          <a:xfrm>
            <a:off x="10444067" y="2797752"/>
            <a:ext cx="234891" cy="404836"/>
          </a:xfrm>
          <a:prstGeom prst="rect">
            <a:avLst/>
          </a:prstGeom>
          <a:pattFill prst="divot">
            <a:fgClr>
              <a:schemeClr val="tx1"/>
            </a:fgClr>
            <a:bgClr>
              <a:schemeClr val="accent2">
                <a:lumMod val="50000"/>
              </a:schemeClr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8EC5E8CA-75A4-5E58-865E-B61E86F394BE}"/>
              </a:ext>
            </a:extLst>
          </p:cNvPr>
          <p:cNvSpPr/>
          <p:nvPr/>
        </p:nvSpPr>
        <p:spPr>
          <a:xfrm>
            <a:off x="10444067" y="1150328"/>
            <a:ext cx="234891" cy="1660692"/>
          </a:xfrm>
          <a:prstGeom prst="rect">
            <a:avLst/>
          </a:prstGeom>
          <a:pattFill prst="dashUpDiag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BF7A9DA5-BC2A-5E10-D416-41B2B7594BBB}"/>
              </a:ext>
            </a:extLst>
          </p:cNvPr>
          <p:cNvSpPr/>
          <p:nvPr/>
        </p:nvSpPr>
        <p:spPr>
          <a:xfrm>
            <a:off x="10444066" y="588597"/>
            <a:ext cx="234892" cy="290390"/>
          </a:xfrm>
          <a:prstGeom prst="rect">
            <a:avLst/>
          </a:prstGeom>
          <a:pattFill prst="dashHorz">
            <a:fgClr>
              <a:schemeClr val="accent1">
                <a:lumMod val="75000"/>
              </a:schemeClr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933B10D0-6145-F631-F3C3-DC12596C0ACE}"/>
              </a:ext>
            </a:extLst>
          </p:cNvPr>
          <p:cNvSpPr/>
          <p:nvPr/>
        </p:nvSpPr>
        <p:spPr>
          <a:xfrm>
            <a:off x="10444067" y="872783"/>
            <a:ext cx="234891" cy="277544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7A5CC320-91F0-268F-96BB-59250B3B8938}"/>
              </a:ext>
            </a:extLst>
          </p:cNvPr>
          <p:cNvSpPr/>
          <p:nvPr/>
        </p:nvSpPr>
        <p:spPr>
          <a:xfrm>
            <a:off x="2138701" y="1386487"/>
            <a:ext cx="898525" cy="22225"/>
          </a:xfrm>
          <a:custGeom>
            <a:avLst/>
            <a:gdLst>
              <a:gd name="connsiteX0" fmla="*/ 0 w 898525"/>
              <a:gd name="connsiteY0" fmla="*/ 22225 h 22225"/>
              <a:gd name="connsiteX1" fmla="*/ 898525 w 898525"/>
              <a:gd name="connsiteY1" fmla="*/ 0 h 22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98525" h="22225">
                <a:moveTo>
                  <a:pt x="0" y="22225"/>
                </a:moveTo>
                <a:lnTo>
                  <a:pt x="89852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7CC28EF4-C4B3-FB12-8F71-1C6920098A5B}"/>
              </a:ext>
            </a:extLst>
          </p:cNvPr>
          <p:cNvSpPr/>
          <p:nvPr/>
        </p:nvSpPr>
        <p:spPr>
          <a:xfrm>
            <a:off x="2135526" y="1992912"/>
            <a:ext cx="898525" cy="342900"/>
          </a:xfrm>
          <a:custGeom>
            <a:avLst/>
            <a:gdLst>
              <a:gd name="connsiteX0" fmla="*/ 0 w 898525"/>
              <a:gd name="connsiteY0" fmla="*/ 0 h 342900"/>
              <a:gd name="connsiteX1" fmla="*/ 898525 w 898525"/>
              <a:gd name="connsiteY1" fmla="*/ 342900 h 34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98525" h="342900">
                <a:moveTo>
                  <a:pt x="0" y="0"/>
                </a:moveTo>
                <a:lnTo>
                  <a:pt x="898525" y="34290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39FD1837-B841-A6BD-8348-D37DB207597A}"/>
              </a:ext>
            </a:extLst>
          </p:cNvPr>
          <p:cNvSpPr/>
          <p:nvPr/>
        </p:nvSpPr>
        <p:spPr>
          <a:xfrm>
            <a:off x="2132351" y="2113562"/>
            <a:ext cx="901700" cy="539750"/>
          </a:xfrm>
          <a:custGeom>
            <a:avLst/>
            <a:gdLst>
              <a:gd name="connsiteX0" fmla="*/ 0 w 901700"/>
              <a:gd name="connsiteY0" fmla="*/ 0 h 539750"/>
              <a:gd name="connsiteX1" fmla="*/ 901700 w 901700"/>
              <a:gd name="connsiteY1" fmla="*/ 539750 h 53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01700" h="539750">
                <a:moveTo>
                  <a:pt x="0" y="0"/>
                </a:moveTo>
                <a:lnTo>
                  <a:pt x="901700" y="53975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D4EF15D0-3E62-290B-6DD5-60895F399BC0}"/>
              </a:ext>
            </a:extLst>
          </p:cNvPr>
          <p:cNvSpPr/>
          <p:nvPr/>
        </p:nvSpPr>
        <p:spPr>
          <a:xfrm>
            <a:off x="3265826" y="2656487"/>
            <a:ext cx="869950" cy="1035050"/>
          </a:xfrm>
          <a:custGeom>
            <a:avLst/>
            <a:gdLst>
              <a:gd name="connsiteX0" fmla="*/ 0 w 869950"/>
              <a:gd name="connsiteY0" fmla="*/ 0 h 1035050"/>
              <a:gd name="connsiteX1" fmla="*/ 869950 w 869950"/>
              <a:gd name="connsiteY1" fmla="*/ 1035050 h 1035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69950" h="1035050">
                <a:moveTo>
                  <a:pt x="0" y="0"/>
                </a:moveTo>
                <a:lnTo>
                  <a:pt x="869950" y="103505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3CD5DE56-15C0-5B10-295E-3F05EA203465}"/>
              </a:ext>
            </a:extLst>
          </p:cNvPr>
          <p:cNvSpPr/>
          <p:nvPr/>
        </p:nvSpPr>
        <p:spPr>
          <a:xfrm>
            <a:off x="3281701" y="1342037"/>
            <a:ext cx="850900" cy="38100"/>
          </a:xfrm>
          <a:custGeom>
            <a:avLst/>
            <a:gdLst>
              <a:gd name="connsiteX0" fmla="*/ 0 w 850900"/>
              <a:gd name="connsiteY0" fmla="*/ 38100 h 38100"/>
              <a:gd name="connsiteX1" fmla="*/ 850900 w 850900"/>
              <a:gd name="connsiteY1" fmla="*/ 0 h 3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0900" h="38100">
                <a:moveTo>
                  <a:pt x="0" y="38100"/>
                </a:moveTo>
                <a:lnTo>
                  <a:pt x="8509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25E05DC0-171E-EBB6-9B74-30827AC823AB}"/>
              </a:ext>
            </a:extLst>
          </p:cNvPr>
          <p:cNvSpPr/>
          <p:nvPr/>
        </p:nvSpPr>
        <p:spPr>
          <a:xfrm>
            <a:off x="3272176" y="1989737"/>
            <a:ext cx="866775" cy="352425"/>
          </a:xfrm>
          <a:custGeom>
            <a:avLst/>
            <a:gdLst>
              <a:gd name="connsiteX0" fmla="*/ 0 w 866775"/>
              <a:gd name="connsiteY0" fmla="*/ 352425 h 352425"/>
              <a:gd name="connsiteX1" fmla="*/ 866775 w 866775"/>
              <a:gd name="connsiteY1" fmla="*/ 0 h 352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66775" h="352425">
                <a:moveTo>
                  <a:pt x="0" y="352425"/>
                </a:moveTo>
                <a:lnTo>
                  <a:pt x="86677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BF17FBFB-0661-D025-177F-81927B394B72}"/>
              </a:ext>
            </a:extLst>
          </p:cNvPr>
          <p:cNvSpPr/>
          <p:nvPr/>
        </p:nvSpPr>
        <p:spPr>
          <a:xfrm>
            <a:off x="4367551" y="1008662"/>
            <a:ext cx="850900" cy="336550"/>
          </a:xfrm>
          <a:custGeom>
            <a:avLst/>
            <a:gdLst>
              <a:gd name="connsiteX0" fmla="*/ 0 w 850900"/>
              <a:gd name="connsiteY0" fmla="*/ 336550 h 336550"/>
              <a:gd name="connsiteX1" fmla="*/ 850900 w 850900"/>
              <a:gd name="connsiteY1" fmla="*/ 0 h 33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0900" h="336550">
                <a:moveTo>
                  <a:pt x="0" y="336550"/>
                </a:moveTo>
                <a:lnTo>
                  <a:pt x="8509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1B7C921C-B6B7-8D75-E1E8-DA900566CB29}"/>
              </a:ext>
            </a:extLst>
          </p:cNvPr>
          <p:cNvSpPr/>
          <p:nvPr/>
        </p:nvSpPr>
        <p:spPr>
          <a:xfrm>
            <a:off x="4364376" y="1983387"/>
            <a:ext cx="860425" cy="250825"/>
          </a:xfrm>
          <a:custGeom>
            <a:avLst/>
            <a:gdLst>
              <a:gd name="connsiteX0" fmla="*/ 0 w 860425"/>
              <a:gd name="connsiteY0" fmla="*/ 0 h 250825"/>
              <a:gd name="connsiteX1" fmla="*/ 860425 w 860425"/>
              <a:gd name="connsiteY1" fmla="*/ 250825 h 250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60425" h="250825">
                <a:moveTo>
                  <a:pt x="0" y="0"/>
                </a:moveTo>
                <a:lnTo>
                  <a:pt x="860425" y="25082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96611A76-4285-7738-782D-C13097221631}"/>
              </a:ext>
            </a:extLst>
          </p:cNvPr>
          <p:cNvSpPr/>
          <p:nvPr/>
        </p:nvSpPr>
        <p:spPr>
          <a:xfrm>
            <a:off x="4354851" y="3694712"/>
            <a:ext cx="860425" cy="727075"/>
          </a:xfrm>
          <a:custGeom>
            <a:avLst/>
            <a:gdLst>
              <a:gd name="connsiteX0" fmla="*/ 0 w 860425"/>
              <a:gd name="connsiteY0" fmla="*/ 0 h 727075"/>
              <a:gd name="connsiteX1" fmla="*/ 860425 w 860425"/>
              <a:gd name="connsiteY1" fmla="*/ 727075 h 727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60425" h="727075">
                <a:moveTo>
                  <a:pt x="0" y="0"/>
                </a:moveTo>
                <a:lnTo>
                  <a:pt x="860425" y="72707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838D9E06-36C1-613F-B2D3-A2FA28726BD7}"/>
              </a:ext>
            </a:extLst>
          </p:cNvPr>
          <p:cNvSpPr/>
          <p:nvPr/>
        </p:nvSpPr>
        <p:spPr>
          <a:xfrm>
            <a:off x="5469276" y="1008662"/>
            <a:ext cx="796925" cy="104775"/>
          </a:xfrm>
          <a:custGeom>
            <a:avLst/>
            <a:gdLst>
              <a:gd name="connsiteX0" fmla="*/ 0 w 796925"/>
              <a:gd name="connsiteY0" fmla="*/ 0 h 104775"/>
              <a:gd name="connsiteX1" fmla="*/ 796925 w 796925"/>
              <a:gd name="connsiteY1" fmla="*/ 104775 h 104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96925" h="104775">
                <a:moveTo>
                  <a:pt x="0" y="0"/>
                </a:moveTo>
                <a:lnTo>
                  <a:pt x="796925" y="10477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F634397C-00B5-F19F-3EBD-83CA59A3E9CA}"/>
              </a:ext>
            </a:extLst>
          </p:cNvPr>
          <p:cNvSpPr/>
          <p:nvPr/>
        </p:nvSpPr>
        <p:spPr>
          <a:xfrm>
            <a:off x="5469276" y="1319812"/>
            <a:ext cx="793750" cy="904875"/>
          </a:xfrm>
          <a:custGeom>
            <a:avLst/>
            <a:gdLst>
              <a:gd name="connsiteX0" fmla="*/ 793750 w 793750"/>
              <a:gd name="connsiteY0" fmla="*/ 0 h 904875"/>
              <a:gd name="connsiteX1" fmla="*/ 0 w 793750"/>
              <a:gd name="connsiteY1" fmla="*/ 904875 h 904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93750" h="904875">
                <a:moveTo>
                  <a:pt x="793750" y="0"/>
                </a:moveTo>
                <a:lnTo>
                  <a:pt x="0" y="90487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8A4CA11D-C709-E0F0-0268-2094C080EEAB}"/>
              </a:ext>
            </a:extLst>
          </p:cNvPr>
          <p:cNvSpPr/>
          <p:nvPr/>
        </p:nvSpPr>
        <p:spPr>
          <a:xfrm>
            <a:off x="2653051" y="2186587"/>
            <a:ext cx="384175" cy="371475"/>
          </a:xfrm>
          <a:custGeom>
            <a:avLst/>
            <a:gdLst>
              <a:gd name="connsiteX0" fmla="*/ 0 w 384175"/>
              <a:gd name="connsiteY0" fmla="*/ 0 h 371475"/>
              <a:gd name="connsiteX1" fmla="*/ 384175 w 384175"/>
              <a:gd name="connsiteY1" fmla="*/ 371475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84175" h="371475">
                <a:moveTo>
                  <a:pt x="0" y="0"/>
                </a:moveTo>
                <a:lnTo>
                  <a:pt x="384175" y="37147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C4377D1D-50A1-6400-1E5B-D2F25D3480EE}"/>
              </a:ext>
            </a:extLst>
          </p:cNvPr>
          <p:cNvSpPr/>
          <p:nvPr/>
        </p:nvSpPr>
        <p:spPr>
          <a:xfrm>
            <a:off x="3278526" y="2427887"/>
            <a:ext cx="860425" cy="133350"/>
          </a:xfrm>
          <a:custGeom>
            <a:avLst/>
            <a:gdLst>
              <a:gd name="connsiteX0" fmla="*/ 0 w 860425"/>
              <a:gd name="connsiteY0" fmla="*/ 133350 h 133350"/>
              <a:gd name="connsiteX1" fmla="*/ 860425 w 860425"/>
              <a:gd name="connsiteY1" fmla="*/ 0 h 133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60425" h="133350">
                <a:moveTo>
                  <a:pt x="0" y="133350"/>
                </a:moveTo>
                <a:lnTo>
                  <a:pt x="86042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7" name="Freeform: Shape 86">
            <a:extLst>
              <a:ext uri="{FF2B5EF4-FFF2-40B4-BE49-F238E27FC236}">
                <a16:creationId xmlns:a16="http://schemas.microsoft.com/office/drawing/2014/main" id="{618718EB-3D43-DCD8-F96B-553D7D4CBDDD}"/>
              </a:ext>
            </a:extLst>
          </p:cNvPr>
          <p:cNvSpPr/>
          <p:nvPr/>
        </p:nvSpPr>
        <p:spPr>
          <a:xfrm>
            <a:off x="4364376" y="2421537"/>
            <a:ext cx="854075" cy="241300"/>
          </a:xfrm>
          <a:custGeom>
            <a:avLst/>
            <a:gdLst>
              <a:gd name="connsiteX0" fmla="*/ 0 w 854075"/>
              <a:gd name="connsiteY0" fmla="*/ 0 h 241300"/>
              <a:gd name="connsiteX1" fmla="*/ 854075 w 854075"/>
              <a:gd name="connsiteY1" fmla="*/ 241300 h 241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4075" h="241300">
                <a:moveTo>
                  <a:pt x="0" y="0"/>
                </a:moveTo>
                <a:lnTo>
                  <a:pt x="854075" y="24130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Freeform: Shape 87">
            <a:extLst>
              <a:ext uri="{FF2B5EF4-FFF2-40B4-BE49-F238E27FC236}">
                <a16:creationId xmlns:a16="http://schemas.microsoft.com/office/drawing/2014/main" id="{D2C10365-7A91-5F94-04C9-D84866122C1E}"/>
              </a:ext>
            </a:extLst>
          </p:cNvPr>
          <p:cNvSpPr/>
          <p:nvPr/>
        </p:nvSpPr>
        <p:spPr>
          <a:xfrm>
            <a:off x="5462926" y="1907187"/>
            <a:ext cx="292100" cy="765175"/>
          </a:xfrm>
          <a:custGeom>
            <a:avLst/>
            <a:gdLst>
              <a:gd name="connsiteX0" fmla="*/ 0 w 292100"/>
              <a:gd name="connsiteY0" fmla="*/ 765175 h 765175"/>
              <a:gd name="connsiteX1" fmla="*/ 292100 w 292100"/>
              <a:gd name="connsiteY1" fmla="*/ 0 h 765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92100" h="765175">
                <a:moveTo>
                  <a:pt x="0" y="765175"/>
                </a:moveTo>
                <a:lnTo>
                  <a:pt x="2921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CD05F6FC-22E2-6000-ED49-5EA6F4634CF5}"/>
              </a:ext>
            </a:extLst>
          </p:cNvPr>
          <p:cNvSpPr/>
          <p:nvPr/>
        </p:nvSpPr>
        <p:spPr>
          <a:xfrm>
            <a:off x="5453401" y="4180487"/>
            <a:ext cx="822325" cy="238125"/>
          </a:xfrm>
          <a:custGeom>
            <a:avLst/>
            <a:gdLst>
              <a:gd name="connsiteX0" fmla="*/ 0 w 822325"/>
              <a:gd name="connsiteY0" fmla="*/ 238125 h 238125"/>
              <a:gd name="connsiteX1" fmla="*/ 822325 w 822325"/>
              <a:gd name="connsiteY1" fmla="*/ 0 h 238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22325" h="238125">
                <a:moveTo>
                  <a:pt x="0" y="238125"/>
                </a:moveTo>
                <a:lnTo>
                  <a:pt x="82232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Freeform: Shape 89">
            <a:extLst>
              <a:ext uri="{FF2B5EF4-FFF2-40B4-BE49-F238E27FC236}">
                <a16:creationId xmlns:a16="http://schemas.microsoft.com/office/drawing/2014/main" id="{2088FF33-702A-0C99-A5D0-AD761E7274A5}"/>
              </a:ext>
            </a:extLst>
          </p:cNvPr>
          <p:cNvSpPr/>
          <p:nvPr/>
        </p:nvSpPr>
        <p:spPr>
          <a:xfrm>
            <a:off x="5459751" y="4428137"/>
            <a:ext cx="809625" cy="412750"/>
          </a:xfrm>
          <a:custGeom>
            <a:avLst/>
            <a:gdLst>
              <a:gd name="connsiteX0" fmla="*/ 0 w 809625"/>
              <a:gd name="connsiteY0" fmla="*/ 0 h 412750"/>
              <a:gd name="connsiteX1" fmla="*/ 809625 w 809625"/>
              <a:gd name="connsiteY1" fmla="*/ 412750 h 412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09625" h="412750">
                <a:moveTo>
                  <a:pt x="0" y="0"/>
                </a:moveTo>
                <a:lnTo>
                  <a:pt x="809625" y="41275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Freeform: Shape 90">
            <a:extLst>
              <a:ext uri="{FF2B5EF4-FFF2-40B4-BE49-F238E27FC236}">
                <a16:creationId xmlns:a16="http://schemas.microsoft.com/office/drawing/2014/main" id="{BA870324-10FE-340B-35C7-E8C8C101649D}"/>
              </a:ext>
            </a:extLst>
          </p:cNvPr>
          <p:cNvSpPr/>
          <p:nvPr/>
        </p:nvSpPr>
        <p:spPr>
          <a:xfrm>
            <a:off x="6510676" y="4853587"/>
            <a:ext cx="781050" cy="571500"/>
          </a:xfrm>
          <a:custGeom>
            <a:avLst/>
            <a:gdLst>
              <a:gd name="connsiteX0" fmla="*/ 0 w 781050"/>
              <a:gd name="connsiteY0" fmla="*/ 0 h 571500"/>
              <a:gd name="connsiteX1" fmla="*/ 781050 w 781050"/>
              <a:gd name="connsiteY1" fmla="*/ 571500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81050" h="571500">
                <a:moveTo>
                  <a:pt x="0" y="0"/>
                </a:moveTo>
                <a:lnTo>
                  <a:pt x="781050" y="57150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Freeform: Shape 91">
            <a:extLst>
              <a:ext uri="{FF2B5EF4-FFF2-40B4-BE49-F238E27FC236}">
                <a16:creationId xmlns:a16="http://schemas.microsoft.com/office/drawing/2014/main" id="{E468F511-F594-3B76-F51E-9DAE1C8A82EE}"/>
              </a:ext>
            </a:extLst>
          </p:cNvPr>
          <p:cNvSpPr/>
          <p:nvPr/>
        </p:nvSpPr>
        <p:spPr>
          <a:xfrm>
            <a:off x="6520201" y="4174137"/>
            <a:ext cx="768350" cy="749300"/>
          </a:xfrm>
          <a:custGeom>
            <a:avLst/>
            <a:gdLst>
              <a:gd name="connsiteX0" fmla="*/ 0 w 768350"/>
              <a:gd name="connsiteY0" fmla="*/ 0 h 749300"/>
              <a:gd name="connsiteX1" fmla="*/ 768350 w 768350"/>
              <a:gd name="connsiteY1" fmla="*/ 749300 h 74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68350" h="749300">
                <a:moveTo>
                  <a:pt x="0" y="0"/>
                </a:moveTo>
                <a:lnTo>
                  <a:pt x="768350" y="74930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3" name="Freeform: Shape 92">
            <a:extLst>
              <a:ext uri="{FF2B5EF4-FFF2-40B4-BE49-F238E27FC236}">
                <a16:creationId xmlns:a16="http://schemas.microsoft.com/office/drawing/2014/main" id="{52939262-1782-1AAC-4C68-CDAC292D0995}"/>
              </a:ext>
            </a:extLst>
          </p:cNvPr>
          <p:cNvSpPr/>
          <p:nvPr/>
        </p:nvSpPr>
        <p:spPr>
          <a:xfrm>
            <a:off x="7529851" y="5437787"/>
            <a:ext cx="854075" cy="314325"/>
          </a:xfrm>
          <a:custGeom>
            <a:avLst/>
            <a:gdLst>
              <a:gd name="connsiteX0" fmla="*/ 0 w 854075"/>
              <a:gd name="connsiteY0" fmla="*/ 0 h 314325"/>
              <a:gd name="connsiteX1" fmla="*/ 854075 w 854075"/>
              <a:gd name="connsiteY1" fmla="*/ 314325 h 314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4075" h="314325">
                <a:moveTo>
                  <a:pt x="0" y="0"/>
                </a:moveTo>
                <a:lnTo>
                  <a:pt x="854075" y="31432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4" name="Freeform: Shape 93">
            <a:extLst>
              <a:ext uri="{FF2B5EF4-FFF2-40B4-BE49-F238E27FC236}">
                <a16:creationId xmlns:a16="http://schemas.microsoft.com/office/drawing/2014/main" id="{E43566A0-267C-9A73-2A70-DBCB689A30E9}"/>
              </a:ext>
            </a:extLst>
          </p:cNvPr>
          <p:cNvSpPr/>
          <p:nvPr/>
        </p:nvSpPr>
        <p:spPr>
          <a:xfrm>
            <a:off x="7536201" y="4545612"/>
            <a:ext cx="850900" cy="371475"/>
          </a:xfrm>
          <a:custGeom>
            <a:avLst/>
            <a:gdLst>
              <a:gd name="connsiteX0" fmla="*/ 0 w 850900"/>
              <a:gd name="connsiteY0" fmla="*/ 371475 h 371475"/>
              <a:gd name="connsiteX1" fmla="*/ 850900 w 850900"/>
              <a:gd name="connsiteY1" fmla="*/ 0 h 371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0900" h="371475">
                <a:moveTo>
                  <a:pt x="0" y="371475"/>
                </a:moveTo>
                <a:lnTo>
                  <a:pt x="8509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Freeform: Shape 94">
            <a:extLst>
              <a:ext uri="{FF2B5EF4-FFF2-40B4-BE49-F238E27FC236}">
                <a16:creationId xmlns:a16="http://schemas.microsoft.com/office/drawing/2014/main" id="{85CFE89A-DCAB-BC50-754B-C41703B30ABE}"/>
              </a:ext>
            </a:extLst>
          </p:cNvPr>
          <p:cNvSpPr/>
          <p:nvPr/>
        </p:nvSpPr>
        <p:spPr>
          <a:xfrm>
            <a:off x="6513851" y="1018187"/>
            <a:ext cx="784225" cy="95250"/>
          </a:xfrm>
          <a:custGeom>
            <a:avLst/>
            <a:gdLst>
              <a:gd name="connsiteX0" fmla="*/ 0 w 784225"/>
              <a:gd name="connsiteY0" fmla="*/ 95250 h 95250"/>
              <a:gd name="connsiteX1" fmla="*/ 784225 w 784225"/>
              <a:gd name="connsiteY1" fmla="*/ 0 h 95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84225" h="95250">
                <a:moveTo>
                  <a:pt x="0" y="95250"/>
                </a:moveTo>
                <a:lnTo>
                  <a:pt x="78422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6" name="Freeform: Shape 95">
            <a:extLst>
              <a:ext uri="{FF2B5EF4-FFF2-40B4-BE49-F238E27FC236}">
                <a16:creationId xmlns:a16="http://schemas.microsoft.com/office/drawing/2014/main" id="{2F4D169F-958E-EBB7-1164-E7459B974F57}"/>
              </a:ext>
            </a:extLst>
          </p:cNvPr>
          <p:cNvSpPr/>
          <p:nvPr/>
        </p:nvSpPr>
        <p:spPr>
          <a:xfrm>
            <a:off x="6520201" y="1148362"/>
            <a:ext cx="777875" cy="180975"/>
          </a:xfrm>
          <a:custGeom>
            <a:avLst/>
            <a:gdLst>
              <a:gd name="connsiteX0" fmla="*/ 0 w 777875"/>
              <a:gd name="connsiteY0" fmla="*/ 180975 h 180975"/>
              <a:gd name="connsiteX1" fmla="*/ 777875 w 777875"/>
              <a:gd name="connsiteY1" fmla="*/ 0 h 180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77875" h="180975">
                <a:moveTo>
                  <a:pt x="0" y="180975"/>
                </a:moveTo>
                <a:lnTo>
                  <a:pt x="77787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7" name="Freeform: Shape 96">
            <a:extLst>
              <a:ext uri="{FF2B5EF4-FFF2-40B4-BE49-F238E27FC236}">
                <a16:creationId xmlns:a16="http://schemas.microsoft.com/office/drawing/2014/main" id="{0FF0D5B2-0FC0-2137-7DB4-D271EBB08FE4}"/>
              </a:ext>
            </a:extLst>
          </p:cNvPr>
          <p:cNvSpPr/>
          <p:nvPr/>
        </p:nvSpPr>
        <p:spPr>
          <a:xfrm>
            <a:off x="7533026" y="976912"/>
            <a:ext cx="850900" cy="50800"/>
          </a:xfrm>
          <a:custGeom>
            <a:avLst/>
            <a:gdLst>
              <a:gd name="connsiteX0" fmla="*/ 0 w 850900"/>
              <a:gd name="connsiteY0" fmla="*/ 50800 h 50800"/>
              <a:gd name="connsiteX1" fmla="*/ 850900 w 850900"/>
              <a:gd name="connsiteY1" fmla="*/ 0 h 5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0900" h="50800">
                <a:moveTo>
                  <a:pt x="0" y="50800"/>
                </a:moveTo>
                <a:lnTo>
                  <a:pt x="8509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8" name="Freeform: Shape 97">
            <a:extLst>
              <a:ext uri="{FF2B5EF4-FFF2-40B4-BE49-F238E27FC236}">
                <a16:creationId xmlns:a16="http://schemas.microsoft.com/office/drawing/2014/main" id="{0E53F992-3191-BF23-C464-66DCBB663D77}"/>
              </a:ext>
            </a:extLst>
          </p:cNvPr>
          <p:cNvSpPr/>
          <p:nvPr/>
        </p:nvSpPr>
        <p:spPr>
          <a:xfrm>
            <a:off x="7529851" y="1151537"/>
            <a:ext cx="854075" cy="628650"/>
          </a:xfrm>
          <a:custGeom>
            <a:avLst/>
            <a:gdLst>
              <a:gd name="connsiteX0" fmla="*/ 854075 w 854075"/>
              <a:gd name="connsiteY0" fmla="*/ 628650 h 628650"/>
              <a:gd name="connsiteX1" fmla="*/ 0 w 854075"/>
              <a:gd name="connsiteY1" fmla="*/ 0 h 628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54075" h="628650">
                <a:moveTo>
                  <a:pt x="854075" y="628650"/>
                </a:moveTo>
                <a:lnTo>
                  <a:pt x="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9" name="Freeform: Shape 98">
            <a:extLst>
              <a:ext uri="{FF2B5EF4-FFF2-40B4-BE49-F238E27FC236}">
                <a16:creationId xmlns:a16="http://schemas.microsoft.com/office/drawing/2014/main" id="{C1360B35-C6FA-AC1F-BE06-4F309FCAEED1}"/>
              </a:ext>
            </a:extLst>
          </p:cNvPr>
          <p:cNvSpPr/>
          <p:nvPr/>
        </p:nvSpPr>
        <p:spPr>
          <a:xfrm>
            <a:off x="8612526" y="821337"/>
            <a:ext cx="790575" cy="965200"/>
          </a:xfrm>
          <a:custGeom>
            <a:avLst/>
            <a:gdLst>
              <a:gd name="connsiteX0" fmla="*/ 0 w 790575"/>
              <a:gd name="connsiteY0" fmla="*/ 965200 h 965200"/>
              <a:gd name="connsiteX1" fmla="*/ 790575 w 790575"/>
              <a:gd name="connsiteY1" fmla="*/ 0 h 96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90575" h="965200">
                <a:moveTo>
                  <a:pt x="0" y="965200"/>
                </a:moveTo>
                <a:lnTo>
                  <a:pt x="79057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0" name="Freeform: Shape 99">
            <a:extLst>
              <a:ext uri="{FF2B5EF4-FFF2-40B4-BE49-F238E27FC236}">
                <a16:creationId xmlns:a16="http://schemas.microsoft.com/office/drawing/2014/main" id="{DEC4F1A0-3B2F-1CC0-B630-ADC4ED7F7D28}"/>
              </a:ext>
            </a:extLst>
          </p:cNvPr>
          <p:cNvSpPr/>
          <p:nvPr/>
        </p:nvSpPr>
        <p:spPr>
          <a:xfrm>
            <a:off x="8628401" y="614962"/>
            <a:ext cx="774700" cy="352425"/>
          </a:xfrm>
          <a:custGeom>
            <a:avLst/>
            <a:gdLst>
              <a:gd name="connsiteX0" fmla="*/ 0 w 774700"/>
              <a:gd name="connsiteY0" fmla="*/ 352425 h 352425"/>
              <a:gd name="connsiteX1" fmla="*/ 774700 w 774700"/>
              <a:gd name="connsiteY1" fmla="*/ 0 h 352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74700" h="352425">
                <a:moveTo>
                  <a:pt x="0" y="352425"/>
                </a:moveTo>
                <a:lnTo>
                  <a:pt x="7747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98AE657F-F42C-FD10-D07B-609E35345277}"/>
              </a:ext>
            </a:extLst>
          </p:cNvPr>
          <p:cNvSpPr/>
          <p:nvPr/>
        </p:nvSpPr>
        <p:spPr>
          <a:xfrm>
            <a:off x="9641226" y="611787"/>
            <a:ext cx="800100" cy="250825"/>
          </a:xfrm>
          <a:custGeom>
            <a:avLst/>
            <a:gdLst>
              <a:gd name="connsiteX0" fmla="*/ 0 w 800100"/>
              <a:gd name="connsiteY0" fmla="*/ 0 h 250825"/>
              <a:gd name="connsiteX1" fmla="*/ 800100 w 800100"/>
              <a:gd name="connsiteY1" fmla="*/ 250825 h 250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00100" h="250825">
                <a:moveTo>
                  <a:pt x="0" y="0"/>
                </a:moveTo>
                <a:lnTo>
                  <a:pt x="800100" y="25082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" name="Freeform: Shape 101">
            <a:extLst>
              <a:ext uri="{FF2B5EF4-FFF2-40B4-BE49-F238E27FC236}">
                <a16:creationId xmlns:a16="http://schemas.microsoft.com/office/drawing/2014/main" id="{A24B695C-E767-63C3-604D-DA998BC6D852}"/>
              </a:ext>
            </a:extLst>
          </p:cNvPr>
          <p:cNvSpPr/>
          <p:nvPr/>
        </p:nvSpPr>
        <p:spPr>
          <a:xfrm>
            <a:off x="9638051" y="834037"/>
            <a:ext cx="800100" cy="320675"/>
          </a:xfrm>
          <a:custGeom>
            <a:avLst/>
            <a:gdLst>
              <a:gd name="connsiteX0" fmla="*/ 0 w 800100"/>
              <a:gd name="connsiteY0" fmla="*/ 0 h 320675"/>
              <a:gd name="connsiteX1" fmla="*/ 800100 w 800100"/>
              <a:gd name="connsiteY1" fmla="*/ 320675 h 320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00100" h="320675">
                <a:moveTo>
                  <a:pt x="0" y="0"/>
                </a:moveTo>
                <a:lnTo>
                  <a:pt x="800100" y="32067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3" name="Freeform: Shape 102">
            <a:extLst>
              <a:ext uri="{FF2B5EF4-FFF2-40B4-BE49-F238E27FC236}">
                <a16:creationId xmlns:a16="http://schemas.microsoft.com/office/drawing/2014/main" id="{C1A59A0D-BF9C-4B24-A634-1F30AF8AD47D}"/>
              </a:ext>
            </a:extLst>
          </p:cNvPr>
          <p:cNvSpPr/>
          <p:nvPr/>
        </p:nvSpPr>
        <p:spPr>
          <a:xfrm>
            <a:off x="8625226" y="4113812"/>
            <a:ext cx="781050" cy="444500"/>
          </a:xfrm>
          <a:custGeom>
            <a:avLst/>
            <a:gdLst>
              <a:gd name="connsiteX0" fmla="*/ 0 w 781050"/>
              <a:gd name="connsiteY0" fmla="*/ 444500 h 444500"/>
              <a:gd name="connsiteX1" fmla="*/ 781050 w 781050"/>
              <a:gd name="connsiteY1" fmla="*/ 0 h 444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81050" h="444500">
                <a:moveTo>
                  <a:pt x="0" y="444500"/>
                </a:moveTo>
                <a:lnTo>
                  <a:pt x="78105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4" name="Freeform: Shape 103">
            <a:extLst>
              <a:ext uri="{FF2B5EF4-FFF2-40B4-BE49-F238E27FC236}">
                <a16:creationId xmlns:a16="http://schemas.microsoft.com/office/drawing/2014/main" id="{BEE5AA80-08E0-AA47-EC04-E85F944CCE9A}"/>
              </a:ext>
            </a:extLst>
          </p:cNvPr>
          <p:cNvSpPr/>
          <p:nvPr/>
        </p:nvSpPr>
        <p:spPr>
          <a:xfrm>
            <a:off x="8606176" y="5383812"/>
            <a:ext cx="790575" cy="381000"/>
          </a:xfrm>
          <a:custGeom>
            <a:avLst/>
            <a:gdLst>
              <a:gd name="connsiteX0" fmla="*/ 0 w 790575"/>
              <a:gd name="connsiteY0" fmla="*/ 381000 h 381000"/>
              <a:gd name="connsiteX1" fmla="*/ 790575 w 790575"/>
              <a:gd name="connsiteY1" fmla="*/ 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90575" h="381000">
                <a:moveTo>
                  <a:pt x="0" y="381000"/>
                </a:moveTo>
                <a:lnTo>
                  <a:pt x="790575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5" name="Freeform: Shape 104">
            <a:extLst>
              <a:ext uri="{FF2B5EF4-FFF2-40B4-BE49-F238E27FC236}">
                <a16:creationId xmlns:a16="http://schemas.microsoft.com/office/drawing/2014/main" id="{231814E6-B052-9772-284F-CEDAD50E4EB9}"/>
              </a:ext>
            </a:extLst>
          </p:cNvPr>
          <p:cNvSpPr/>
          <p:nvPr/>
        </p:nvSpPr>
        <p:spPr>
          <a:xfrm>
            <a:off x="9641226" y="5355237"/>
            <a:ext cx="806450" cy="34925"/>
          </a:xfrm>
          <a:custGeom>
            <a:avLst/>
            <a:gdLst>
              <a:gd name="connsiteX0" fmla="*/ 806450 w 806450"/>
              <a:gd name="connsiteY0" fmla="*/ 0 h 34925"/>
              <a:gd name="connsiteX1" fmla="*/ 0 w 806450"/>
              <a:gd name="connsiteY1" fmla="*/ 34925 h 34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06450" h="34925">
                <a:moveTo>
                  <a:pt x="806450" y="0"/>
                </a:moveTo>
                <a:lnTo>
                  <a:pt x="0" y="34925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6" name="Freeform: Shape 105">
            <a:extLst>
              <a:ext uri="{FF2B5EF4-FFF2-40B4-BE49-F238E27FC236}">
                <a16:creationId xmlns:a16="http://schemas.microsoft.com/office/drawing/2014/main" id="{480BB225-1D22-EA3C-252F-86F3FCA24468}"/>
              </a:ext>
            </a:extLst>
          </p:cNvPr>
          <p:cNvSpPr/>
          <p:nvPr/>
        </p:nvSpPr>
        <p:spPr>
          <a:xfrm>
            <a:off x="9641226" y="2815237"/>
            <a:ext cx="800100" cy="1308100"/>
          </a:xfrm>
          <a:custGeom>
            <a:avLst/>
            <a:gdLst>
              <a:gd name="connsiteX0" fmla="*/ 0 w 800100"/>
              <a:gd name="connsiteY0" fmla="*/ 1308100 h 1308100"/>
              <a:gd name="connsiteX1" fmla="*/ 800100 w 800100"/>
              <a:gd name="connsiteY1" fmla="*/ 0 h 130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00100" h="1308100">
                <a:moveTo>
                  <a:pt x="0" y="1308100"/>
                </a:moveTo>
                <a:lnTo>
                  <a:pt x="800100" y="0"/>
                </a:lnTo>
              </a:path>
            </a:pathLst>
          </a:custGeom>
          <a:noFill/>
          <a:ln w="19050">
            <a:solidFill>
              <a:schemeClr val="tx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14C2FDEF-E5BE-4833-37C0-45D5E13B6666}"/>
              </a:ext>
            </a:extLst>
          </p:cNvPr>
          <p:cNvSpPr txBox="1"/>
          <p:nvPr/>
        </p:nvSpPr>
        <p:spPr>
          <a:xfrm>
            <a:off x="10678958" y="4692604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/>
              <a:t>(8510+/-30 BP)</a:t>
            </a:r>
          </a:p>
          <a:p>
            <a:endParaRPr lang="en-GB" sz="1200" b="1" dirty="0"/>
          </a:p>
          <a:p>
            <a:r>
              <a:rPr lang="en-GB" sz="1200" b="1" dirty="0"/>
              <a:t>(10880+/-40 BP)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AF922B4-277D-AC64-1800-F1425DED017C}"/>
              </a:ext>
            </a:extLst>
          </p:cNvPr>
          <p:cNvSpPr txBox="1"/>
          <p:nvPr/>
        </p:nvSpPr>
        <p:spPr>
          <a:xfrm>
            <a:off x="2330437" y="1556923"/>
            <a:ext cx="599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Peat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66684B-29E0-196A-6890-55AD5C7BCDEA}"/>
              </a:ext>
            </a:extLst>
          </p:cNvPr>
          <p:cNvSpPr txBox="1"/>
          <p:nvPr/>
        </p:nvSpPr>
        <p:spPr>
          <a:xfrm>
            <a:off x="8712981" y="4736754"/>
            <a:ext cx="599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Peat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0CA9C0D8-6006-DEBA-F51A-126930B30CD2}"/>
              </a:ext>
            </a:extLst>
          </p:cNvPr>
          <p:cNvSpPr txBox="1"/>
          <p:nvPr/>
        </p:nvSpPr>
        <p:spPr>
          <a:xfrm>
            <a:off x="5511285" y="2850846"/>
            <a:ext cx="6949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Clay- </a:t>
            </a:r>
          </a:p>
          <a:p>
            <a:r>
              <a:rPr lang="en-GB" dirty="0"/>
              <a:t> silt</a:t>
            </a:r>
          </a:p>
        </p:txBody>
      </p:sp>
    </p:spTree>
    <p:extLst>
      <p:ext uri="{BB962C8B-B14F-4D97-AF65-F5344CB8AC3E}">
        <p14:creationId xmlns:p14="http://schemas.microsoft.com/office/powerpoint/2010/main" val="1945260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DFFD1FE-F281-D5B1-E3FA-BCD96CAAB3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768" y="199785"/>
            <a:ext cx="10209772" cy="64315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858A9C-DFBD-B7DF-C18E-925D63C16189}"/>
              </a:ext>
            </a:extLst>
          </p:cNvPr>
          <p:cNvSpPr txBox="1"/>
          <p:nvPr/>
        </p:nvSpPr>
        <p:spPr>
          <a:xfrm flipH="1">
            <a:off x="1012460" y="226679"/>
            <a:ext cx="1514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LLYR 14</a:t>
            </a:r>
          </a:p>
        </p:txBody>
      </p:sp>
    </p:spTree>
    <p:extLst>
      <p:ext uri="{BB962C8B-B14F-4D97-AF65-F5344CB8AC3E}">
        <p14:creationId xmlns:p14="http://schemas.microsoft.com/office/powerpoint/2010/main" val="3205019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D663724-8E56-2E64-9CD7-1051A80B44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426" y="240126"/>
            <a:ext cx="11679147" cy="63777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5EF864A-9A2C-E135-56A0-BD262D904B52}"/>
              </a:ext>
            </a:extLst>
          </p:cNvPr>
          <p:cNvSpPr txBox="1"/>
          <p:nvPr/>
        </p:nvSpPr>
        <p:spPr>
          <a:xfrm>
            <a:off x="399570" y="345782"/>
            <a:ext cx="879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LLYR 9a</a:t>
            </a:r>
          </a:p>
        </p:txBody>
      </p:sp>
    </p:spTree>
    <p:extLst>
      <p:ext uri="{BB962C8B-B14F-4D97-AF65-F5344CB8AC3E}">
        <p14:creationId xmlns:p14="http://schemas.microsoft.com/office/powerpoint/2010/main" val="38447427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65E3F1-727D-54B6-99C4-ED1FC0F902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290" y="462086"/>
            <a:ext cx="10614243" cy="5913314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2631381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A3A5417A-8F01-9C92-B518-F4A8299AD64C}"/>
              </a:ext>
            </a:extLst>
          </p:cNvPr>
          <p:cNvSpPr/>
          <p:nvPr/>
        </p:nvSpPr>
        <p:spPr>
          <a:xfrm>
            <a:off x="223763" y="191530"/>
            <a:ext cx="11854967" cy="62939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0F43B52-56C8-DED5-9D90-BE87CC35BD0E}"/>
              </a:ext>
            </a:extLst>
          </p:cNvPr>
          <p:cNvGrpSpPr/>
          <p:nvPr/>
        </p:nvGrpSpPr>
        <p:grpSpPr>
          <a:xfrm>
            <a:off x="735204" y="1558648"/>
            <a:ext cx="2880838" cy="3170099"/>
            <a:chOff x="5157303" y="2368116"/>
            <a:chExt cx="2880838" cy="3170099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A1A1F44F-9442-CDB2-0453-1DA20ED237D9}"/>
                </a:ext>
              </a:extLst>
            </p:cNvPr>
            <p:cNvSpPr/>
            <p:nvPr/>
          </p:nvSpPr>
          <p:spPr>
            <a:xfrm>
              <a:off x="5572125" y="2451008"/>
              <a:ext cx="2419350" cy="111217"/>
            </a:xfrm>
            <a:custGeom>
              <a:avLst/>
              <a:gdLst>
                <a:gd name="connsiteX0" fmla="*/ 0 w 2419350"/>
                <a:gd name="connsiteY0" fmla="*/ 73117 h 111217"/>
                <a:gd name="connsiteX1" fmla="*/ 336550 w 2419350"/>
                <a:gd name="connsiteY1" fmla="*/ 41367 h 111217"/>
                <a:gd name="connsiteX2" fmla="*/ 631825 w 2419350"/>
                <a:gd name="connsiteY2" fmla="*/ 12792 h 111217"/>
                <a:gd name="connsiteX3" fmla="*/ 920750 w 2419350"/>
                <a:gd name="connsiteY3" fmla="*/ 35017 h 111217"/>
                <a:gd name="connsiteX4" fmla="*/ 1200150 w 2419350"/>
                <a:gd name="connsiteY4" fmla="*/ 92 h 111217"/>
                <a:gd name="connsiteX5" fmla="*/ 1619250 w 2419350"/>
                <a:gd name="connsiteY5" fmla="*/ 47717 h 111217"/>
                <a:gd name="connsiteX6" fmla="*/ 2092325 w 2419350"/>
                <a:gd name="connsiteY6" fmla="*/ 98517 h 111217"/>
                <a:gd name="connsiteX7" fmla="*/ 2419350 w 2419350"/>
                <a:gd name="connsiteY7" fmla="*/ 111217 h 111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19350" h="111217">
                  <a:moveTo>
                    <a:pt x="0" y="73117"/>
                  </a:moveTo>
                  <a:lnTo>
                    <a:pt x="336550" y="41367"/>
                  </a:lnTo>
                  <a:cubicBezTo>
                    <a:pt x="441854" y="31313"/>
                    <a:pt x="534458" y="13850"/>
                    <a:pt x="631825" y="12792"/>
                  </a:cubicBezTo>
                  <a:cubicBezTo>
                    <a:pt x="729192" y="11734"/>
                    <a:pt x="826029" y="37134"/>
                    <a:pt x="920750" y="35017"/>
                  </a:cubicBezTo>
                  <a:cubicBezTo>
                    <a:pt x="1015471" y="32900"/>
                    <a:pt x="1083733" y="-2025"/>
                    <a:pt x="1200150" y="92"/>
                  </a:cubicBezTo>
                  <a:cubicBezTo>
                    <a:pt x="1316567" y="2209"/>
                    <a:pt x="1470554" y="31313"/>
                    <a:pt x="1619250" y="47717"/>
                  </a:cubicBezTo>
                  <a:cubicBezTo>
                    <a:pt x="1767946" y="64121"/>
                    <a:pt x="1958975" y="87934"/>
                    <a:pt x="2092325" y="98517"/>
                  </a:cubicBezTo>
                  <a:cubicBezTo>
                    <a:pt x="2225675" y="109100"/>
                    <a:pt x="2322512" y="110158"/>
                    <a:pt x="2419350" y="111217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B79997FD-6525-D0C1-12A5-497FE0DCD79C}"/>
                </a:ext>
              </a:extLst>
            </p:cNvPr>
            <p:cNvSpPr/>
            <p:nvPr/>
          </p:nvSpPr>
          <p:spPr>
            <a:xfrm>
              <a:off x="5578475" y="2711247"/>
              <a:ext cx="2428875" cy="289128"/>
            </a:xfrm>
            <a:custGeom>
              <a:avLst/>
              <a:gdLst>
                <a:gd name="connsiteX0" fmla="*/ 0 w 2428875"/>
                <a:gd name="connsiteY0" fmla="*/ 44653 h 289128"/>
                <a:gd name="connsiteX1" fmla="*/ 260350 w 2428875"/>
                <a:gd name="connsiteY1" fmla="*/ 203 h 289128"/>
                <a:gd name="connsiteX2" fmla="*/ 635000 w 2428875"/>
                <a:gd name="connsiteY2" fmla="*/ 60528 h 289128"/>
                <a:gd name="connsiteX3" fmla="*/ 1158875 w 2428875"/>
                <a:gd name="connsiteY3" fmla="*/ 225628 h 289128"/>
                <a:gd name="connsiteX4" fmla="*/ 1562100 w 2428875"/>
                <a:gd name="connsiteY4" fmla="*/ 263728 h 289128"/>
                <a:gd name="connsiteX5" fmla="*/ 2428875 w 2428875"/>
                <a:gd name="connsiteY5" fmla="*/ 289128 h 2891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28875" h="289128">
                  <a:moveTo>
                    <a:pt x="0" y="44653"/>
                  </a:moveTo>
                  <a:cubicBezTo>
                    <a:pt x="77258" y="21105"/>
                    <a:pt x="154517" y="-2443"/>
                    <a:pt x="260350" y="203"/>
                  </a:cubicBezTo>
                  <a:cubicBezTo>
                    <a:pt x="366183" y="2849"/>
                    <a:pt x="485246" y="22957"/>
                    <a:pt x="635000" y="60528"/>
                  </a:cubicBezTo>
                  <a:cubicBezTo>
                    <a:pt x="784754" y="98099"/>
                    <a:pt x="1004358" y="191761"/>
                    <a:pt x="1158875" y="225628"/>
                  </a:cubicBezTo>
                  <a:cubicBezTo>
                    <a:pt x="1313392" y="259495"/>
                    <a:pt x="1350433" y="253145"/>
                    <a:pt x="1562100" y="263728"/>
                  </a:cubicBezTo>
                  <a:cubicBezTo>
                    <a:pt x="1773767" y="274311"/>
                    <a:pt x="2101321" y="281719"/>
                    <a:pt x="2428875" y="289128"/>
                  </a:cubicBezTo>
                </a:path>
              </a:pathLst>
            </a:custGeom>
            <a:noFill/>
            <a:ln>
              <a:solidFill>
                <a:schemeClr val="accent1">
                  <a:shade val="15000"/>
                </a:schemeClr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07848098-268B-D434-1F6D-FFA8DA7C1E2D}"/>
                </a:ext>
              </a:extLst>
            </p:cNvPr>
            <p:cNvSpPr/>
            <p:nvPr/>
          </p:nvSpPr>
          <p:spPr>
            <a:xfrm>
              <a:off x="5588000" y="3514725"/>
              <a:ext cx="2416175" cy="550407"/>
            </a:xfrm>
            <a:custGeom>
              <a:avLst/>
              <a:gdLst>
                <a:gd name="connsiteX0" fmla="*/ 0 w 2416175"/>
                <a:gd name="connsiteY0" fmla="*/ 0 h 550407"/>
                <a:gd name="connsiteX1" fmla="*/ 885825 w 2416175"/>
                <a:gd name="connsiteY1" fmla="*/ 50800 h 550407"/>
                <a:gd name="connsiteX2" fmla="*/ 1301750 w 2416175"/>
                <a:gd name="connsiteY2" fmla="*/ 114300 h 550407"/>
                <a:gd name="connsiteX3" fmla="*/ 1647825 w 2416175"/>
                <a:gd name="connsiteY3" fmla="*/ 311150 h 550407"/>
                <a:gd name="connsiteX4" fmla="*/ 2101850 w 2416175"/>
                <a:gd name="connsiteY4" fmla="*/ 514350 h 550407"/>
                <a:gd name="connsiteX5" fmla="*/ 2416175 w 2416175"/>
                <a:gd name="connsiteY5" fmla="*/ 549275 h 5504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16175" h="550407">
                  <a:moveTo>
                    <a:pt x="0" y="0"/>
                  </a:moveTo>
                  <a:lnTo>
                    <a:pt x="885825" y="50800"/>
                  </a:lnTo>
                  <a:cubicBezTo>
                    <a:pt x="1102783" y="69850"/>
                    <a:pt x="1174750" y="70908"/>
                    <a:pt x="1301750" y="114300"/>
                  </a:cubicBezTo>
                  <a:cubicBezTo>
                    <a:pt x="1428750" y="157692"/>
                    <a:pt x="1514475" y="244475"/>
                    <a:pt x="1647825" y="311150"/>
                  </a:cubicBezTo>
                  <a:cubicBezTo>
                    <a:pt x="1781175" y="377825"/>
                    <a:pt x="1973792" y="474663"/>
                    <a:pt x="2101850" y="514350"/>
                  </a:cubicBezTo>
                  <a:cubicBezTo>
                    <a:pt x="2229908" y="554037"/>
                    <a:pt x="2323041" y="551656"/>
                    <a:pt x="2416175" y="549275"/>
                  </a:cubicBezTo>
                </a:path>
              </a:pathLst>
            </a:custGeom>
            <a:noFill/>
            <a:ln>
              <a:solidFill>
                <a:schemeClr val="accent1">
                  <a:shade val="15000"/>
                </a:schemeClr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A22815BA-C713-CF86-D7B1-9BCA270B32AD}"/>
                </a:ext>
              </a:extLst>
            </p:cNvPr>
            <p:cNvSpPr/>
            <p:nvPr/>
          </p:nvSpPr>
          <p:spPr>
            <a:xfrm>
              <a:off x="5572125" y="3841750"/>
              <a:ext cx="2432050" cy="538057"/>
            </a:xfrm>
            <a:custGeom>
              <a:avLst/>
              <a:gdLst>
                <a:gd name="connsiteX0" fmla="*/ 2432050 w 2432050"/>
                <a:gd name="connsiteY0" fmla="*/ 517525 h 538057"/>
                <a:gd name="connsiteX1" fmla="*/ 2146300 w 2432050"/>
                <a:gd name="connsiteY1" fmla="*/ 530225 h 538057"/>
                <a:gd name="connsiteX2" fmla="*/ 1692275 w 2432050"/>
                <a:gd name="connsiteY2" fmla="*/ 412750 h 538057"/>
                <a:gd name="connsiteX3" fmla="*/ 1438275 w 2432050"/>
                <a:gd name="connsiteY3" fmla="*/ 285750 h 538057"/>
                <a:gd name="connsiteX4" fmla="*/ 873125 w 2432050"/>
                <a:gd name="connsiteY4" fmla="*/ 225425 h 538057"/>
                <a:gd name="connsiteX5" fmla="*/ 488950 w 2432050"/>
                <a:gd name="connsiteY5" fmla="*/ 111125 h 538057"/>
                <a:gd name="connsiteX6" fmla="*/ 0 w 2432050"/>
                <a:gd name="connsiteY6" fmla="*/ 0 h 538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32050" h="538057">
                  <a:moveTo>
                    <a:pt x="2432050" y="517525"/>
                  </a:moveTo>
                  <a:cubicBezTo>
                    <a:pt x="2350823" y="532606"/>
                    <a:pt x="2269596" y="547687"/>
                    <a:pt x="2146300" y="530225"/>
                  </a:cubicBezTo>
                  <a:cubicBezTo>
                    <a:pt x="2023004" y="512763"/>
                    <a:pt x="1810279" y="453496"/>
                    <a:pt x="1692275" y="412750"/>
                  </a:cubicBezTo>
                  <a:cubicBezTo>
                    <a:pt x="1574271" y="372004"/>
                    <a:pt x="1574800" y="316971"/>
                    <a:pt x="1438275" y="285750"/>
                  </a:cubicBezTo>
                  <a:cubicBezTo>
                    <a:pt x="1301750" y="254529"/>
                    <a:pt x="1031346" y="254529"/>
                    <a:pt x="873125" y="225425"/>
                  </a:cubicBezTo>
                  <a:cubicBezTo>
                    <a:pt x="714904" y="196321"/>
                    <a:pt x="634471" y="148696"/>
                    <a:pt x="488950" y="111125"/>
                  </a:cubicBezTo>
                  <a:cubicBezTo>
                    <a:pt x="343429" y="73554"/>
                    <a:pt x="171714" y="36777"/>
                    <a:pt x="0" y="0"/>
                  </a:cubicBezTo>
                </a:path>
              </a:pathLst>
            </a:custGeom>
            <a:noFill/>
            <a:ln>
              <a:solidFill>
                <a:schemeClr val="accent1">
                  <a:shade val="15000"/>
                </a:schemeClr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D793132-1583-DD01-E6FF-14E6BEC27802}"/>
                </a:ext>
              </a:extLst>
            </p:cNvPr>
            <p:cNvSpPr/>
            <p:nvPr/>
          </p:nvSpPr>
          <p:spPr>
            <a:xfrm>
              <a:off x="5524500" y="4746436"/>
              <a:ext cx="2432050" cy="339929"/>
            </a:xfrm>
            <a:custGeom>
              <a:avLst/>
              <a:gdLst>
                <a:gd name="connsiteX0" fmla="*/ 0 w 2432050"/>
                <a:gd name="connsiteY0" fmla="*/ 79564 h 339929"/>
                <a:gd name="connsiteX1" fmla="*/ 241300 w 2432050"/>
                <a:gd name="connsiteY1" fmla="*/ 127189 h 339929"/>
                <a:gd name="connsiteX2" fmla="*/ 358775 w 2432050"/>
                <a:gd name="connsiteY2" fmla="*/ 228789 h 339929"/>
                <a:gd name="connsiteX3" fmla="*/ 492125 w 2432050"/>
                <a:gd name="connsiteY3" fmla="*/ 241489 h 339929"/>
                <a:gd name="connsiteX4" fmla="*/ 600075 w 2432050"/>
                <a:gd name="connsiteY4" fmla="*/ 311339 h 339929"/>
                <a:gd name="connsiteX5" fmla="*/ 650875 w 2432050"/>
                <a:gd name="connsiteY5" fmla="*/ 339914 h 339929"/>
                <a:gd name="connsiteX6" fmla="*/ 1012825 w 2432050"/>
                <a:gd name="connsiteY6" fmla="*/ 308164 h 339929"/>
                <a:gd name="connsiteX7" fmla="*/ 1174750 w 2432050"/>
                <a:gd name="connsiteY7" fmla="*/ 228789 h 339929"/>
                <a:gd name="connsiteX8" fmla="*/ 1368425 w 2432050"/>
                <a:gd name="connsiteY8" fmla="*/ 66864 h 339929"/>
                <a:gd name="connsiteX9" fmla="*/ 1546225 w 2432050"/>
                <a:gd name="connsiteY9" fmla="*/ 189 h 339929"/>
                <a:gd name="connsiteX10" fmla="*/ 1958975 w 2432050"/>
                <a:gd name="connsiteY10" fmla="*/ 50989 h 339929"/>
                <a:gd name="connsiteX11" fmla="*/ 2432050 w 2432050"/>
                <a:gd name="connsiteY11" fmla="*/ 168464 h 3399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32050" h="339929">
                  <a:moveTo>
                    <a:pt x="0" y="79564"/>
                  </a:moveTo>
                  <a:cubicBezTo>
                    <a:pt x="90752" y="90941"/>
                    <a:pt x="181504" y="102318"/>
                    <a:pt x="241300" y="127189"/>
                  </a:cubicBezTo>
                  <a:cubicBezTo>
                    <a:pt x="301096" y="152060"/>
                    <a:pt x="316971" y="209739"/>
                    <a:pt x="358775" y="228789"/>
                  </a:cubicBezTo>
                  <a:cubicBezTo>
                    <a:pt x="400579" y="247839"/>
                    <a:pt x="451908" y="227731"/>
                    <a:pt x="492125" y="241489"/>
                  </a:cubicBezTo>
                  <a:cubicBezTo>
                    <a:pt x="532342" y="255247"/>
                    <a:pt x="573617" y="294935"/>
                    <a:pt x="600075" y="311339"/>
                  </a:cubicBezTo>
                  <a:cubicBezTo>
                    <a:pt x="626533" y="327743"/>
                    <a:pt x="582083" y="340443"/>
                    <a:pt x="650875" y="339914"/>
                  </a:cubicBezTo>
                  <a:cubicBezTo>
                    <a:pt x="719667" y="339385"/>
                    <a:pt x="925513" y="326685"/>
                    <a:pt x="1012825" y="308164"/>
                  </a:cubicBezTo>
                  <a:cubicBezTo>
                    <a:pt x="1100137" y="289643"/>
                    <a:pt x="1115483" y="269006"/>
                    <a:pt x="1174750" y="228789"/>
                  </a:cubicBezTo>
                  <a:cubicBezTo>
                    <a:pt x="1234017" y="188572"/>
                    <a:pt x="1306512" y="104964"/>
                    <a:pt x="1368425" y="66864"/>
                  </a:cubicBezTo>
                  <a:cubicBezTo>
                    <a:pt x="1430338" y="28764"/>
                    <a:pt x="1447800" y="2835"/>
                    <a:pt x="1546225" y="189"/>
                  </a:cubicBezTo>
                  <a:cubicBezTo>
                    <a:pt x="1644650" y="-2457"/>
                    <a:pt x="1811338" y="22943"/>
                    <a:pt x="1958975" y="50989"/>
                  </a:cubicBezTo>
                  <a:cubicBezTo>
                    <a:pt x="2106613" y="79035"/>
                    <a:pt x="2269331" y="123749"/>
                    <a:pt x="2432050" y="168464"/>
                  </a:cubicBezTo>
                </a:path>
              </a:pathLst>
            </a:custGeom>
            <a:noFill/>
            <a:ln>
              <a:solidFill>
                <a:schemeClr val="accent1">
                  <a:shade val="15000"/>
                </a:schemeClr>
              </a:solidFill>
              <a:prstDash val="dash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9A90508-8CE4-E5A5-EB68-5D00C4BAA14E}"/>
                </a:ext>
              </a:extLst>
            </p:cNvPr>
            <p:cNvSpPr/>
            <p:nvPr/>
          </p:nvSpPr>
          <p:spPr>
            <a:xfrm>
              <a:off x="5539416" y="5079633"/>
              <a:ext cx="2382209" cy="200422"/>
            </a:xfrm>
            <a:custGeom>
              <a:avLst/>
              <a:gdLst>
                <a:gd name="connsiteX0" fmla="*/ 959 w 2382209"/>
                <a:gd name="connsiteY0" fmla="*/ 136892 h 200422"/>
                <a:gd name="connsiteX1" fmla="*/ 70809 w 2382209"/>
                <a:gd name="connsiteY1" fmla="*/ 140067 h 200422"/>
                <a:gd name="connsiteX2" fmla="*/ 547059 w 2382209"/>
                <a:gd name="connsiteY2" fmla="*/ 130542 h 200422"/>
                <a:gd name="connsiteX3" fmla="*/ 785184 w 2382209"/>
                <a:gd name="connsiteY3" fmla="*/ 200392 h 200422"/>
                <a:gd name="connsiteX4" fmla="*/ 918534 w 2382209"/>
                <a:gd name="connsiteY4" fmla="*/ 121017 h 200422"/>
                <a:gd name="connsiteX5" fmla="*/ 1080459 w 2382209"/>
                <a:gd name="connsiteY5" fmla="*/ 159117 h 200422"/>
                <a:gd name="connsiteX6" fmla="*/ 1328109 w 2382209"/>
                <a:gd name="connsiteY6" fmla="*/ 63867 h 200422"/>
                <a:gd name="connsiteX7" fmla="*/ 1724984 w 2382209"/>
                <a:gd name="connsiteY7" fmla="*/ 25767 h 200422"/>
                <a:gd name="connsiteX8" fmla="*/ 2255209 w 2382209"/>
                <a:gd name="connsiteY8" fmla="*/ 367 h 200422"/>
                <a:gd name="connsiteX9" fmla="*/ 2382209 w 2382209"/>
                <a:gd name="connsiteY9" fmla="*/ 13067 h 200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82209" h="200422">
                  <a:moveTo>
                    <a:pt x="959" y="136892"/>
                  </a:moveTo>
                  <a:cubicBezTo>
                    <a:pt x="-9625" y="139008"/>
                    <a:pt x="70809" y="140067"/>
                    <a:pt x="70809" y="140067"/>
                  </a:cubicBezTo>
                  <a:cubicBezTo>
                    <a:pt x="161826" y="139009"/>
                    <a:pt x="427997" y="120488"/>
                    <a:pt x="547059" y="130542"/>
                  </a:cubicBezTo>
                  <a:cubicBezTo>
                    <a:pt x="666121" y="140596"/>
                    <a:pt x="723272" y="201979"/>
                    <a:pt x="785184" y="200392"/>
                  </a:cubicBezTo>
                  <a:cubicBezTo>
                    <a:pt x="847096" y="198805"/>
                    <a:pt x="869322" y="127896"/>
                    <a:pt x="918534" y="121017"/>
                  </a:cubicBezTo>
                  <a:cubicBezTo>
                    <a:pt x="967746" y="114138"/>
                    <a:pt x="1012197" y="168642"/>
                    <a:pt x="1080459" y="159117"/>
                  </a:cubicBezTo>
                  <a:cubicBezTo>
                    <a:pt x="1148721" y="149592"/>
                    <a:pt x="1220688" y="86092"/>
                    <a:pt x="1328109" y="63867"/>
                  </a:cubicBezTo>
                  <a:cubicBezTo>
                    <a:pt x="1435530" y="41642"/>
                    <a:pt x="1570467" y="36350"/>
                    <a:pt x="1724984" y="25767"/>
                  </a:cubicBezTo>
                  <a:cubicBezTo>
                    <a:pt x="1879501" y="15184"/>
                    <a:pt x="2145672" y="2484"/>
                    <a:pt x="2255209" y="367"/>
                  </a:cubicBezTo>
                  <a:cubicBezTo>
                    <a:pt x="2364746" y="-1750"/>
                    <a:pt x="2373477" y="5658"/>
                    <a:pt x="2382209" y="13067"/>
                  </a:cubicBezTo>
                </a:path>
              </a:pathLst>
            </a:custGeom>
            <a:noFill/>
            <a:ln>
              <a:prstDash val="lgDashDotDot"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832F9DE-EC70-6845-90EE-DE5000DBCC5B}"/>
                </a:ext>
              </a:extLst>
            </p:cNvPr>
            <p:cNvSpPr/>
            <p:nvPr/>
          </p:nvSpPr>
          <p:spPr>
            <a:xfrm>
              <a:off x="5743575" y="4391025"/>
              <a:ext cx="990600" cy="593725"/>
            </a:xfrm>
            <a:custGeom>
              <a:avLst/>
              <a:gdLst>
                <a:gd name="connsiteX0" fmla="*/ 0 w 990600"/>
                <a:gd name="connsiteY0" fmla="*/ 222250 h 593725"/>
                <a:gd name="connsiteX1" fmla="*/ 63500 w 990600"/>
                <a:gd name="connsiteY1" fmla="*/ 142875 h 593725"/>
                <a:gd name="connsiteX2" fmla="*/ 174625 w 990600"/>
                <a:gd name="connsiteY2" fmla="*/ 57150 h 593725"/>
                <a:gd name="connsiteX3" fmla="*/ 250825 w 990600"/>
                <a:gd name="connsiteY3" fmla="*/ 3175 h 593725"/>
                <a:gd name="connsiteX4" fmla="*/ 330200 w 990600"/>
                <a:gd name="connsiteY4" fmla="*/ 0 h 593725"/>
                <a:gd name="connsiteX5" fmla="*/ 409575 w 990600"/>
                <a:gd name="connsiteY5" fmla="*/ 15875 h 593725"/>
                <a:gd name="connsiteX6" fmla="*/ 473075 w 990600"/>
                <a:gd name="connsiteY6" fmla="*/ 53975 h 593725"/>
                <a:gd name="connsiteX7" fmla="*/ 523875 w 990600"/>
                <a:gd name="connsiteY7" fmla="*/ 66675 h 593725"/>
                <a:gd name="connsiteX8" fmla="*/ 549275 w 990600"/>
                <a:gd name="connsiteY8" fmla="*/ 79375 h 593725"/>
                <a:gd name="connsiteX9" fmla="*/ 603250 w 990600"/>
                <a:gd name="connsiteY9" fmla="*/ 50800 h 593725"/>
                <a:gd name="connsiteX10" fmla="*/ 647700 w 990600"/>
                <a:gd name="connsiteY10" fmla="*/ 15875 h 593725"/>
                <a:gd name="connsiteX11" fmla="*/ 682625 w 990600"/>
                <a:gd name="connsiteY11" fmla="*/ 114300 h 593725"/>
                <a:gd name="connsiteX12" fmla="*/ 695325 w 990600"/>
                <a:gd name="connsiteY12" fmla="*/ 168275 h 593725"/>
                <a:gd name="connsiteX13" fmla="*/ 711200 w 990600"/>
                <a:gd name="connsiteY13" fmla="*/ 250825 h 593725"/>
                <a:gd name="connsiteX14" fmla="*/ 723900 w 990600"/>
                <a:gd name="connsiteY14" fmla="*/ 250825 h 593725"/>
                <a:gd name="connsiteX15" fmla="*/ 746125 w 990600"/>
                <a:gd name="connsiteY15" fmla="*/ 177800 h 593725"/>
                <a:gd name="connsiteX16" fmla="*/ 768350 w 990600"/>
                <a:gd name="connsiteY16" fmla="*/ 165100 h 593725"/>
                <a:gd name="connsiteX17" fmla="*/ 806450 w 990600"/>
                <a:gd name="connsiteY17" fmla="*/ 174625 h 593725"/>
                <a:gd name="connsiteX18" fmla="*/ 809625 w 990600"/>
                <a:gd name="connsiteY18" fmla="*/ 225425 h 593725"/>
                <a:gd name="connsiteX19" fmla="*/ 831850 w 990600"/>
                <a:gd name="connsiteY19" fmla="*/ 263525 h 593725"/>
                <a:gd name="connsiteX20" fmla="*/ 892175 w 990600"/>
                <a:gd name="connsiteY20" fmla="*/ 323850 h 593725"/>
                <a:gd name="connsiteX21" fmla="*/ 952500 w 990600"/>
                <a:gd name="connsiteY21" fmla="*/ 358775 h 593725"/>
                <a:gd name="connsiteX22" fmla="*/ 990600 w 990600"/>
                <a:gd name="connsiteY22" fmla="*/ 412750 h 593725"/>
                <a:gd name="connsiteX23" fmla="*/ 981075 w 990600"/>
                <a:gd name="connsiteY23" fmla="*/ 463550 h 593725"/>
                <a:gd name="connsiteX24" fmla="*/ 930275 w 990600"/>
                <a:gd name="connsiteY24" fmla="*/ 514350 h 593725"/>
                <a:gd name="connsiteX25" fmla="*/ 885825 w 990600"/>
                <a:gd name="connsiteY25" fmla="*/ 523875 h 593725"/>
                <a:gd name="connsiteX26" fmla="*/ 822325 w 990600"/>
                <a:gd name="connsiteY26" fmla="*/ 533400 h 593725"/>
                <a:gd name="connsiteX27" fmla="*/ 781050 w 990600"/>
                <a:gd name="connsiteY27" fmla="*/ 523875 h 593725"/>
                <a:gd name="connsiteX28" fmla="*/ 749300 w 990600"/>
                <a:gd name="connsiteY28" fmla="*/ 520700 h 593725"/>
                <a:gd name="connsiteX29" fmla="*/ 704850 w 990600"/>
                <a:gd name="connsiteY29" fmla="*/ 546100 h 593725"/>
                <a:gd name="connsiteX30" fmla="*/ 619125 w 990600"/>
                <a:gd name="connsiteY30" fmla="*/ 577850 h 593725"/>
                <a:gd name="connsiteX31" fmla="*/ 549275 w 990600"/>
                <a:gd name="connsiteY31" fmla="*/ 593725 h 593725"/>
                <a:gd name="connsiteX32" fmla="*/ 469900 w 990600"/>
                <a:gd name="connsiteY32" fmla="*/ 561975 h 593725"/>
                <a:gd name="connsiteX33" fmla="*/ 352425 w 990600"/>
                <a:gd name="connsiteY33" fmla="*/ 520700 h 593725"/>
                <a:gd name="connsiteX34" fmla="*/ 276225 w 990600"/>
                <a:gd name="connsiteY34" fmla="*/ 476250 h 593725"/>
                <a:gd name="connsiteX35" fmla="*/ 228600 w 990600"/>
                <a:gd name="connsiteY35" fmla="*/ 419100 h 593725"/>
                <a:gd name="connsiteX36" fmla="*/ 158750 w 990600"/>
                <a:gd name="connsiteY36" fmla="*/ 371475 h 593725"/>
                <a:gd name="connsiteX37" fmla="*/ 95250 w 990600"/>
                <a:gd name="connsiteY37" fmla="*/ 342900 h 593725"/>
                <a:gd name="connsiteX38" fmla="*/ 60325 w 990600"/>
                <a:gd name="connsiteY38" fmla="*/ 292100 h 593725"/>
                <a:gd name="connsiteX39" fmla="*/ 0 w 990600"/>
                <a:gd name="connsiteY39" fmla="*/ 222250 h 593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990600" h="593725">
                  <a:moveTo>
                    <a:pt x="0" y="222250"/>
                  </a:moveTo>
                  <a:lnTo>
                    <a:pt x="63500" y="142875"/>
                  </a:lnTo>
                  <a:lnTo>
                    <a:pt x="174625" y="57150"/>
                  </a:lnTo>
                  <a:lnTo>
                    <a:pt x="250825" y="3175"/>
                  </a:lnTo>
                  <a:lnTo>
                    <a:pt x="330200" y="0"/>
                  </a:lnTo>
                  <a:lnTo>
                    <a:pt x="409575" y="15875"/>
                  </a:lnTo>
                  <a:lnTo>
                    <a:pt x="473075" y="53975"/>
                  </a:lnTo>
                  <a:lnTo>
                    <a:pt x="523875" y="66675"/>
                  </a:lnTo>
                  <a:lnTo>
                    <a:pt x="549275" y="79375"/>
                  </a:lnTo>
                  <a:lnTo>
                    <a:pt x="603250" y="50800"/>
                  </a:lnTo>
                  <a:lnTo>
                    <a:pt x="647700" y="15875"/>
                  </a:lnTo>
                  <a:lnTo>
                    <a:pt x="682625" y="114300"/>
                  </a:lnTo>
                  <a:lnTo>
                    <a:pt x="695325" y="168275"/>
                  </a:lnTo>
                  <a:lnTo>
                    <a:pt x="711200" y="250825"/>
                  </a:lnTo>
                  <a:lnTo>
                    <a:pt x="723900" y="250825"/>
                  </a:lnTo>
                  <a:lnTo>
                    <a:pt x="746125" y="177800"/>
                  </a:lnTo>
                  <a:lnTo>
                    <a:pt x="768350" y="165100"/>
                  </a:lnTo>
                  <a:lnTo>
                    <a:pt x="806450" y="174625"/>
                  </a:lnTo>
                  <a:lnTo>
                    <a:pt x="809625" y="225425"/>
                  </a:lnTo>
                  <a:lnTo>
                    <a:pt x="831850" y="263525"/>
                  </a:lnTo>
                  <a:lnTo>
                    <a:pt x="892175" y="323850"/>
                  </a:lnTo>
                  <a:lnTo>
                    <a:pt x="952500" y="358775"/>
                  </a:lnTo>
                  <a:lnTo>
                    <a:pt x="990600" y="412750"/>
                  </a:lnTo>
                  <a:lnTo>
                    <a:pt x="981075" y="463550"/>
                  </a:lnTo>
                  <a:lnTo>
                    <a:pt x="930275" y="514350"/>
                  </a:lnTo>
                  <a:lnTo>
                    <a:pt x="885825" y="523875"/>
                  </a:lnTo>
                  <a:lnTo>
                    <a:pt x="822325" y="533400"/>
                  </a:lnTo>
                  <a:lnTo>
                    <a:pt x="781050" y="523875"/>
                  </a:lnTo>
                  <a:lnTo>
                    <a:pt x="749300" y="520700"/>
                  </a:lnTo>
                  <a:lnTo>
                    <a:pt x="704850" y="546100"/>
                  </a:lnTo>
                  <a:lnTo>
                    <a:pt x="619125" y="577850"/>
                  </a:lnTo>
                  <a:lnTo>
                    <a:pt x="549275" y="593725"/>
                  </a:lnTo>
                  <a:lnTo>
                    <a:pt x="469900" y="561975"/>
                  </a:lnTo>
                  <a:lnTo>
                    <a:pt x="352425" y="520700"/>
                  </a:lnTo>
                  <a:lnTo>
                    <a:pt x="276225" y="476250"/>
                  </a:lnTo>
                  <a:lnTo>
                    <a:pt x="228600" y="419100"/>
                  </a:lnTo>
                  <a:lnTo>
                    <a:pt x="158750" y="371475"/>
                  </a:lnTo>
                  <a:lnTo>
                    <a:pt x="95250" y="342900"/>
                  </a:lnTo>
                  <a:lnTo>
                    <a:pt x="60325" y="292100"/>
                  </a:lnTo>
                  <a:lnTo>
                    <a:pt x="0" y="222250"/>
                  </a:lnTo>
                  <a:close/>
                </a:path>
              </a:pathLst>
            </a:custGeom>
            <a:pattFill prst="ltUpDiag">
              <a:fgClr>
                <a:schemeClr val="accent2">
                  <a:lumMod val="50000"/>
                </a:schemeClr>
              </a:fgClr>
              <a:bgClr>
                <a:schemeClr val="bg1"/>
              </a:bgClr>
            </a:pattFill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9A3DD0B-8D85-7D54-39B3-7142C8B62C00}"/>
                </a:ext>
              </a:extLst>
            </p:cNvPr>
            <p:cNvSpPr/>
            <p:nvPr/>
          </p:nvSpPr>
          <p:spPr>
            <a:xfrm>
              <a:off x="5451475" y="2416175"/>
              <a:ext cx="136525" cy="30765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7466D5C-E624-78AB-86EE-652C0A036EA5}"/>
                </a:ext>
              </a:extLst>
            </p:cNvPr>
            <p:cNvSpPr/>
            <p:nvPr/>
          </p:nvSpPr>
          <p:spPr>
            <a:xfrm>
              <a:off x="7901616" y="2416174"/>
              <a:ext cx="136525" cy="30765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18B5D47-1ADB-B202-91F1-AE579F22751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572125" y="2519316"/>
              <a:ext cx="9525" cy="2706734"/>
            </a:xfrm>
            <a:prstGeom prst="line">
              <a:avLst/>
            </a:prstGeom>
            <a:ln w="12700">
              <a:solidFill>
                <a:schemeClr val="tx1"/>
              </a:solidFill>
              <a:prstDash val="lgDashDot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1D40874-67E0-43DA-CA4D-9DC1C87CBF5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889396" y="2562225"/>
              <a:ext cx="10005" cy="2524140"/>
            </a:xfrm>
            <a:prstGeom prst="line">
              <a:avLst/>
            </a:prstGeom>
            <a:ln w="12700">
              <a:solidFill>
                <a:schemeClr val="tx1"/>
              </a:solidFill>
              <a:prstDash val="lgDashDot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04CF678-2463-5409-C350-14D4E1797B3A}"/>
                </a:ext>
              </a:extLst>
            </p:cNvPr>
            <p:cNvSpPr txBox="1"/>
            <p:nvPr/>
          </p:nvSpPr>
          <p:spPr>
            <a:xfrm>
              <a:off x="5157303" y="2368116"/>
              <a:ext cx="348172" cy="31700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50" dirty="0"/>
                <a:t>0</a:t>
              </a:r>
            </a:p>
            <a:p>
              <a:endParaRPr lang="en-GB" sz="1250" dirty="0"/>
            </a:p>
            <a:p>
              <a:endParaRPr lang="en-GB" sz="1250" dirty="0"/>
            </a:p>
            <a:p>
              <a:r>
                <a:rPr lang="en-GB" sz="1250" dirty="0"/>
                <a:t>20</a:t>
              </a:r>
            </a:p>
            <a:p>
              <a:endParaRPr lang="en-GB" sz="1250" dirty="0"/>
            </a:p>
            <a:p>
              <a:endParaRPr lang="en-GB" sz="1250" dirty="0"/>
            </a:p>
            <a:p>
              <a:r>
                <a:rPr lang="en-GB" sz="1250" dirty="0"/>
                <a:t>40</a:t>
              </a:r>
            </a:p>
            <a:p>
              <a:endParaRPr lang="en-GB" sz="1250" dirty="0"/>
            </a:p>
            <a:p>
              <a:endParaRPr lang="en-GB" sz="1250" dirty="0"/>
            </a:p>
            <a:p>
              <a:r>
                <a:rPr lang="en-GB" sz="1250" dirty="0"/>
                <a:t>60</a:t>
              </a:r>
            </a:p>
            <a:p>
              <a:endParaRPr lang="en-GB" sz="1250" dirty="0"/>
            </a:p>
            <a:p>
              <a:endParaRPr lang="en-GB" sz="1250" dirty="0"/>
            </a:p>
            <a:p>
              <a:r>
                <a:rPr lang="en-GB" sz="1250" dirty="0"/>
                <a:t>80</a:t>
              </a:r>
            </a:p>
            <a:p>
              <a:endParaRPr lang="en-GB" sz="1250" dirty="0"/>
            </a:p>
            <a:p>
              <a:endParaRPr lang="en-GB" sz="1250" dirty="0"/>
            </a:p>
            <a:p>
              <a:endParaRPr lang="en-GB" sz="1250" dirty="0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4CA67618-75F4-68B2-3450-C4CF00B73DCB}"/>
                </a:ext>
              </a:extLst>
            </p:cNvPr>
            <p:cNvSpPr txBox="1"/>
            <p:nvPr/>
          </p:nvSpPr>
          <p:spPr>
            <a:xfrm>
              <a:off x="6533067" y="2568188"/>
              <a:ext cx="843501" cy="267765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b="1" dirty="0"/>
                <a:t>001</a:t>
              </a:r>
            </a:p>
            <a:p>
              <a:endParaRPr lang="en-GB" sz="1200" b="1" dirty="0"/>
            </a:p>
            <a:p>
              <a:endParaRPr lang="en-GB" sz="1200" b="1" dirty="0"/>
            </a:p>
            <a:p>
              <a:r>
                <a:rPr lang="en-GB" sz="1200" b="1" dirty="0"/>
                <a:t>002</a:t>
              </a:r>
            </a:p>
            <a:p>
              <a:endParaRPr lang="en-GB" sz="1200" b="1" dirty="0"/>
            </a:p>
            <a:p>
              <a:endParaRPr lang="en-GB" sz="1200" b="1" dirty="0"/>
            </a:p>
            <a:p>
              <a:r>
                <a:rPr lang="en-GB" sz="1200" b="1" dirty="0"/>
                <a:t>003</a:t>
              </a:r>
            </a:p>
            <a:p>
              <a:endParaRPr lang="en-GB" sz="1200" b="1" dirty="0"/>
            </a:p>
            <a:p>
              <a:endParaRPr lang="en-GB" sz="1200" b="1" dirty="0"/>
            </a:p>
            <a:p>
              <a:r>
                <a:rPr lang="en-GB" sz="1200" b="1" dirty="0"/>
                <a:t>004</a:t>
              </a:r>
            </a:p>
            <a:p>
              <a:endParaRPr lang="en-GB" sz="1200" b="1" dirty="0"/>
            </a:p>
            <a:p>
              <a:endParaRPr lang="en-GB" sz="1200" b="1" dirty="0"/>
            </a:p>
            <a:p>
              <a:r>
                <a:rPr lang="en-GB" sz="1200" b="1" dirty="0"/>
                <a:t>            005</a:t>
              </a:r>
            </a:p>
            <a:p>
              <a:endParaRPr lang="en-GB" sz="1200" b="1" dirty="0"/>
            </a:p>
          </p:txBody>
        </p:sp>
      </p:grpSp>
      <p:pic>
        <p:nvPicPr>
          <p:cNvPr id="17" name="Picture 16" descr="A close-up of a hole in the ground&#10;&#10;Description automatically generated">
            <a:extLst>
              <a:ext uri="{FF2B5EF4-FFF2-40B4-BE49-F238E27FC236}">
                <a16:creationId xmlns:a16="http://schemas.microsoft.com/office/drawing/2014/main" id="{D5C574B4-7BA3-93BF-6828-ADBB324A3A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1090" y="759738"/>
            <a:ext cx="7624715" cy="508314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F11C9F0-07FD-2138-BF6A-56F34B69EAF1}"/>
              </a:ext>
            </a:extLst>
          </p:cNvPr>
          <p:cNvSpPr/>
          <p:nvPr/>
        </p:nvSpPr>
        <p:spPr>
          <a:xfrm>
            <a:off x="339811" y="315097"/>
            <a:ext cx="11640065" cy="6036276"/>
          </a:xfrm>
          <a:prstGeom prst="rect">
            <a:avLst/>
          </a:prstGeom>
          <a:noFill/>
          <a:ln w="254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7175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70221B9-3A5D-3EA9-7E3E-FF82689F2AA9}"/>
              </a:ext>
            </a:extLst>
          </p:cNvPr>
          <p:cNvSpPr/>
          <p:nvPr/>
        </p:nvSpPr>
        <p:spPr>
          <a:xfrm>
            <a:off x="223763" y="472191"/>
            <a:ext cx="11854967" cy="55688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278F689-5999-C60B-9BC3-1ABDF69635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121" y="614597"/>
            <a:ext cx="11496937" cy="6152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800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154</Words>
  <Application>Microsoft Office PowerPoint</Application>
  <PresentationFormat>Widescreen</PresentationFormat>
  <Paragraphs>100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 Bates</dc:creator>
  <cp:lastModifiedBy>Martin Bates</cp:lastModifiedBy>
  <cp:revision>2</cp:revision>
  <dcterms:created xsi:type="dcterms:W3CDTF">2024-04-07T12:11:53Z</dcterms:created>
  <dcterms:modified xsi:type="dcterms:W3CDTF">2026-04-26T10:11:09Z</dcterms:modified>
</cp:coreProperties>
</file>